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99" r:id="rId2"/>
    <p:sldMasterId id="2147483823" r:id="rId3"/>
    <p:sldMasterId id="2147483835" r:id="rId4"/>
    <p:sldMasterId id="2147483859" r:id="rId5"/>
  </p:sldMasterIdLst>
  <p:notesMasterIdLst>
    <p:notesMasterId r:id="rId36"/>
  </p:notesMasterIdLst>
  <p:handoutMasterIdLst>
    <p:handoutMasterId r:id="rId37"/>
  </p:handoutMasterIdLst>
  <p:sldIdLst>
    <p:sldId id="294" r:id="rId6"/>
    <p:sldId id="368" r:id="rId7"/>
    <p:sldId id="354" r:id="rId8"/>
    <p:sldId id="403" r:id="rId9"/>
    <p:sldId id="389" r:id="rId10"/>
    <p:sldId id="395" r:id="rId11"/>
    <p:sldId id="352" r:id="rId12"/>
    <p:sldId id="392" r:id="rId13"/>
    <p:sldId id="372" r:id="rId14"/>
    <p:sldId id="371" r:id="rId15"/>
    <p:sldId id="402" r:id="rId16"/>
    <p:sldId id="396" r:id="rId17"/>
    <p:sldId id="397" r:id="rId18"/>
    <p:sldId id="393" r:id="rId19"/>
    <p:sldId id="394" r:id="rId20"/>
    <p:sldId id="398" r:id="rId21"/>
    <p:sldId id="399" r:id="rId22"/>
    <p:sldId id="400" r:id="rId23"/>
    <p:sldId id="401" r:id="rId24"/>
    <p:sldId id="404" r:id="rId25"/>
    <p:sldId id="405" r:id="rId26"/>
    <p:sldId id="406" r:id="rId27"/>
    <p:sldId id="407" r:id="rId28"/>
    <p:sldId id="408" r:id="rId29"/>
    <p:sldId id="409" r:id="rId30"/>
    <p:sldId id="284" r:id="rId31"/>
    <p:sldId id="370" r:id="rId32"/>
    <p:sldId id="386" r:id="rId33"/>
    <p:sldId id="362" r:id="rId34"/>
    <p:sldId id="381" r:id="rId35"/>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177" algn="l" rtl="0" fontAlgn="base">
      <a:spcBef>
        <a:spcPct val="0"/>
      </a:spcBef>
      <a:spcAft>
        <a:spcPct val="0"/>
      </a:spcAft>
      <a:defRPr sz="1200" kern="1200">
        <a:solidFill>
          <a:srgbClr val="0F5494"/>
        </a:solidFill>
        <a:latin typeface="Verdana" pitchFamily="34" charset="0"/>
        <a:ea typeface="+mn-ea"/>
        <a:cs typeface="+mn-cs"/>
      </a:defRPr>
    </a:lvl2pPr>
    <a:lvl3pPr marL="914353" algn="l" rtl="0" fontAlgn="base">
      <a:spcBef>
        <a:spcPct val="0"/>
      </a:spcBef>
      <a:spcAft>
        <a:spcPct val="0"/>
      </a:spcAft>
      <a:defRPr sz="1200" kern="1200">
        <a:solidFill>
          <a:srgbClr val="0F5494"/>
        </a:solidFill>
        <a:latin typeface="Verdana" pitchFamily="34" charset="0"/>
        <a:ea typeface="+mn-ea"/>
        <a:cs typeface="+mn-cs"/>
      </a:defRPr>
    </a:lvl3pPr>
    <a:lvl4pPr marL="1371530" algn="l" rtl="0" fontAlgn="base">
      <a:spcBef>
        <a:spcPct val="0"/>
      </a:spcBef>
      <a:spcAft>
        <a:spcPct val="0"/>
      </a:spcAft>
      <a:defRPr sz="1200" kern="1200">
        <a:solidFill>
          <a:srgbClr val="0F5494"/>
        </a:solidFill>
        <a:latin typeface="Verdana" pitchFamily="34" charset="0"/>
        <a:ea typeface="+mn-ea"/>
        <a:cs typeface="+mn-cs"/>
      </a:defRPr>
    </a:lvl4pPr>
    <a:lvl5pPr marL="1828706" algn="l" rtl="0" fontAlgn="base">
      <a:spcBef>
        <a:spcPct val="0"/>
      </a:spcBef>
      <a:spcAft>
        <a:spcPct val="0"/>
      </a:spcAft>
      <a:defRPr sz="1200" kern="1200">
        <a:solidFill>
          <a:srgbClr val="0F5494"/>
        </a:solidFill>
        <a:latin typeface="Verdana" pitchFamily="34" charset="0"/>
        <a:ea typeface="+mn-ea"/>
        <a:cs typeface="+mn-cs"/>
      </a:defRPr>
    </a:lvl5pPr>
    <a:lvl6pPr marL="2285883" algn="l" defTabSz="914353" rtl="0" eaLnBrk="1" latinLnBrk="0" hangingPunct="1">
      <a:defRPr sz="1200" kern="1200">
        <a:solidFill>
          <a:srgbClr val="0F5494"/>
        </a:solidFill>
        <a:latin typeface="Verdana" pitchFamily="34" charset="0"/>
        <a:ea typeface="+mn-ea"/>
        <a:cs typeface="+mn-cs"/>
      </a:defRPr>
    </a:lvl6pPr>
    <a:lvl7pPr marL="2743060" algn="l" defTabSz="914353" rtl="0" eaLnBrk="1" latinLnBrk="0" hangingPunct="1">
      <a:defRPr sz="1200" kern="1200">
        <a:solidFill>
          <a:srgbClr val="0F5494"/>
        </a:solidFill>
        <a:latin typeface="Verdana" pitchFamily="34" charset="0"/>
        <a:ea typeface="+mn-ea"/>
        <a:cs typeface="+mn-cs"/>
      </a:defRPr>
    </a:lvl7pPr>
    <a:lvl8pPr marL="3200236" algn="l" defTabSz="914353" rtl="0" eaLnBrk="1" latinLnBrk="0" hangingPunct="1">
      <a:defRPr sz="1200" kern="1200">
        <a:solidFill>
          <a:srgbClr val="0F5494"/>
        </a:solidFill>
        <a:latin typeface="Verdana" pitchFamily="34" charset="0"/>
        <a:ea typeface="+mn-ea"/>
        <a:cs typeface="+mn-cs"/>
      </a:defRPr>
    </a:lvl8pPr>
    <a:lvl9pPr marL="3657413" algn="l" defTabSz="914353"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04">
          <p15:clr>
            <a:srgbClr val="A4A3A4"/>
          </p15:clr>
        </p15:guide>
        <p15:guide id="2" pos="2116">
          <p15:clr>
            <a:srgbClr val="A4A3A4"/>
          </p15:clr>
        </p15:guide>
        <p15:guide id="3" orient="horz" pos="3132">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3166CF"/>
    <a:srgbClr val="3E6FD2"/>
    <a:srgbClr val="2D5EC1"/>
    <a:srgbClr val="BDDEFF"/>
    <a:srgbClr val="99CCFF"/>
    <a:srgbClr val="808080"/>
    <a:srgbClr val="FFD6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1" autoAdjust="0"/>
    <p:restoredTop sz="90844" autoAdjust="0"/>
  </p:normalViewPr>
  <p:slideViewPr>
    <p:cSldViewPr>
      <p:cViewPr>
        <p:scale>
          <a:sx n="90" d="100"/>
          <a:sy n="90" d="100"/>
        </p:scale>
        <p:origin x="-1428" y="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960" y="-102"/>
      </p:cViewPr>
      <p:guideLst>
        <p:guide orient="horz" pos="3099"/>
        <p:guide orient="horz" pos="3127"/>
        <p:guide pos="2114"/>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3" y="0"/>
            <a:ext cx="294639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1" rIns="91264" bIns="45631" numCol="1" anchor="t" anchorCtr="0" compatLnSpc="1">
            <a:prstTxWarp prst="textNoShape">
              <a:avLst/>
            </a:prstTxWarp>
          </a:bodyPr>
          <a:lstStyle>
            <a:lvl1pPr>
              <a:defRPr>
                <a:solidFill>
                  <a:schemeClr val="tx1"/>
                </a:solidFill>
                <a:latin typeface="Arial" charset="0"/>
              </a:defRPr>
            </a:lvl1pPr>
          </a:lstStyle>
          <a:p>
            <a:endParaRPr lang="en-GB" dirty="0"/>
          </a:p>
        </p:txBody>
      </p:sp>
      <p:sp>
        <p:nvSpPr>
          <p:cNvPr id="37891" name="Rectangle 3"/>
          <p:cNvSpPr>
            <a:spLocks noGrp="1" noChangeArrowheads="1"/>
          </p:cNvSpPr>
          <p:nvPr>
            <p:ph type="dt" sz="quarter" idx="1"/>
          </p:nvPr>
        </p:nvSpPr>
        <p:spPr bwMode="auto">
          <a:xfrm>
            <a:off x="3849693" y="0"/>
            <a:ext cx="294639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1" rIns="91264" bIns="45631" numCol="1" anchor="t" anchorCtr="0" compatLnSpc="1">
            <a:prstTxWarp prst="textNoShape">
              <a:avLst/>
            </a:prstTxWarp>
          </a:bodyPr>
          <a:lstStyle>
            <a:lvl1pPr algn="r">
              <a:defRPr>
                <a:solidFill>
                  <a:schemeClr val="tx1"/>
                </a:solidFill>
                <a:latin typeface="Arial" charset="0"/>
              </a:defRPr>
            </a:lvl1pPr>
          </a:lstStyle>
          <a:p>
            <a:endParaRPr lang="en-GB" dirty="0"/>
          </a:p>
        </p:txBody>
      </p:sp>
      <p:sp>
        <p:nvSpPr>
          <p:cNvPr id="37892" name="Rectangle 4"/>
          <p:cNvSpPr>
            <a:spLocks noGrp="1" noChangeArrowheads="1"/>
          </p:cNvSpPr>
          <p:nvPr>
            <p:ph type="ftr" sz="quarter" idx="2"/>
          </p:nvPr>
        </p:nvSpPr>
        <p:spPr bwMode="auto">
          <a:xfrm>
            <a:off x="3" y="9428169"/>
            <a:ext cx="294639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1" rIns="91264" bIns="45631" numCol="1" anchor="b" anchorCtr="0" compatLnSpc="1">
            <a:prstTxWarp prst="textNoShape">
              <a:avLst/>
            </a:prstTxWarp>
          </a:bodyPr>
          <a:lstStyle>
            <a:lvl1pPr>
              <a:defRPr>
                <a:solidFill>
                  <a:schemeClr val="tx1"/>
                </a:solidFill>
                <a:latin typeface="Arial" charset="0"/>
              </a:defRPr>
            </a:lvl1pPr>
          </a:lstStyle>
          <a:p>
            <a:endParaRPr lang="en-GB" dirty="0"/>
          </a:p>
        </p:txBody>
      </p:sp>
      <p:sp>
        <p:nvSpPr>
          <p:cNvPr id="37893" name="Rectangle 5"/>
          <p:cNvSpPr>
            <a:spLocks noGrp="1" noChangeArrowheads="1"/>
          </p:cNvSpPr>
          <p:nvPr>
            <p:ph type="sldNum" sz="quarter" idx="3"/>
          </p:nvPr>
        </p:nvSpPr>
        <p:spPr bwMode="auto">
          <a:xfrm>
            <a:off x="3849693" y="9428169"/>
            <a:ext cx="294639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1" rIns="91264" bIns="45631" numCol="1" anchor="b" anchorCtr="0" compatLnSpc="1">
            <a:prstTxWarp prst="textNoShape">
              <a:avLst/>
            </a:prstTxWarp>
          </a:bodyPr>
          <a:lstStyle>
            <a:lvl1pPr algn="r">
              <a:defRPr>
                <a:solidFill>
                  <a:schemeClr val="tx1"/>
                </a:solidFill>
                <a:latin typeface="Arial" charset="0"/>
              </a:defRPr>
            </a:lvl1pPr>
          </a:lstStyle>
          <a:p>
            <a:fld id="{F18457D6-7E91-456A-B070-EAECDE5DD987}" type="slidenum">
              <a:rPr lang="en-GB"/>
              <a:pPr/>
              <a:t>‹nº›</a:t>
            </a:fld>
            <a:endParaRPr lang="en-GB" dirty="0"/>
          </a:p>
        </p:txBody>
      </p:sp>
    </p:spTree>
    <p:extLst>
      <p:ext uri="{BB962C8B-B14F-4D97-AF65-F5344CB8AC3E}">
        <p14:creationId xmlns:p14="http://schemas.microsoft.com/office/powerpoint/2010/main" val="469010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294639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1" rIns="91264" bIns="45631" numCol="1" anchor="t" anchorCtr="0" compatLnSpc="1">
            <a:prstTxWarp prst="textNoShape">
              <a:avLst/>
            </a:prstTxWarp>
          </a:bodyPr>
          <a:lstStyle>
            <a:lvl1pPr>
              <a:defRPr>
                <a:solidFill>
                  <a:schemeClr val="tx1"/>
                </a:solidFill>
                <a:latin typeface="Arial" charset="0"/>
              </a:defRPr>
            </a:lvl1pPr>
          </a:lstStyle>
          <a:p>
            <a:endParaRPr lang="en-GB" dirty="0"/>
          </a:p>
        </p:txBody>
      </p:sp>
      <p:sp>
        <p:nvSpPr>
          <p:cNvPr id="36867" name="Rectangle 3"/>
          <p:cNvSpPr>
            <a:spLocks noGrp="1" noChangeArrowheads="1"/>
          </p:cNvSpPr>
          <p:nvPr>
            <p:ph type="dt" idx="1"/>
          </p:nvPr>
        </p:nvSpPr>
        <p:spPr bwMode="auto">
          <a:xfrm>
            <a:off x="3849693" y="0"/>
            <a:ext cx="294639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1" rIns="91264" bIns="45631" numCol="1" anchor="t" anchorCtr="0" compatLnSpc="1">
            <a:prstTxWarp prst="textNoShape">
              <a:avLst/>
            </a:prstTxWarp>
          </a:bodyPr>
          <a:lstStyle>
            <a:lvl1pPr algn="r">
              <a:defRPr>
                <a:solidFill>
                  <a:schemeClr val="tx1"/>
                </a:solidFill>
                <a:latin typeface="Arial" charset="0"/>
              </a:defRPr>
            </a:lvl1pPr>
          </a:lstStyle>
          <a:p>
            <a:endParaRPr lang="en-GB" dirty="0"/>
          </a:p>
        </p:txBody>
      </p:sp>
      <p:sp>
        <p:nvSpPr>
          <p:cNvPr id="36868" name="Rectangle 4"/>
          <p:cNvSpPr>
            <a:spLocks noGrp="1" noRot="1" noChangeAspect="1" noChangeArrowheads="1" noTextEdit="1"/>
          </p:cNvSpPr>
          <p:nvPr>
            <p:ph type="sldImg" idx="2"/>
          </p:nvPr>
        </p:nvSpPr>
        <p:spPr bwMode="auto">
          <a:xfrm>
            <a:off x="915988" y="744538"/>
            <a:ext cx="4967287"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6869" name="Rectangle 5"/>
          <p:cNvSpPr>
            <a:spLocks noGrp="1" noChangeArrowheads="1"/>
          </p:cNvSpPr>
          <p:nvPr>
            <p:ph type="body" sz="quarter" idx="3"/>
          </p:nvPr>
        </p:nvSpPr>
        <p:spPr bwMode="auto">
          <a:xfrm>
            <a:off x="679453" y="4714880"/>
            <a:ext cx="5438776" cy="4467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1" rIns="91264" bIns="45631"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6870" name="Rectangle 6"/>
          <p:cNvSpPr>
            <a:spLocks noGrp="1" noChangeArrowheads="1"/>
          </p:cNvSpPr>
          <p:nvPr>
            <p:ph type="ftr" sz="quarter" idx="4"/>
          </p:nvPr>
        </p:nvSpPr>
        <p:spPr bwMode="auto">
          <a:xfrm>
            <a:off x="3" y="9428169"/>
            <a:ext cx="294639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1" rIns="91264" bIns="45631" numCol="1" anchor="b" anchorCtr="0" compatLnSpc="1">
            <a:prstTxWarp prst="textNoShape">
              <a:avLst/>
            </a:prstTxWarp>
          </a:bodyPr>
          <a:lstStyle>
            <a:lvl1pPr>
              <a:defRPr>
                <a:solidFill>
                  <a:schemeClr val="tx1"/>
                </a:solidFill>
                <a:latin typeface="Arial" charset="0"/>
              </a:defRPr>
            </a:lvl1pPr>
          </a:lstStyle>
          <a:p>
            <a:endParaRPr lang="en-GB" dirty="0"/>
          </a:p>
        </p:txBody>
      </p:sp>
      <p:sp>
        <p:nvSpPr>
          <p:cNvPr id="36871" name="Rectangle 7"/>
          <p:cNvSpPr>
            <a:spLocks noGrp="1" noChangeArrowheads="1"/>
          </p:cNvSpPr>
          <p:nvPr>
            <p:ph type="sldNum" sz="quarter" idx="5"/>
          </p:nvPr>
        </p:nvSpPr>
        <p:spPr bwMode="auto">
          <a:xfrm>
            <a:off x="3849693" y="9428169"/>
            <a:ext cx="2946398"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64" tIns="45631" rIns="91264" bIns="45631" numCol="1" anchor="b" anchorCtr="0" compatLnSpc="1">
            <a:prstTxWarp prst="textNoShape">
              <a:avLst/>
            </a:prstTxWarp>
          </a:bodyPr>
          <a:lstStyle>
            <a:lvl1pPr algn="r">
              <a:defRPr>
                <a:solidFill>
                  <a:schemeClr val="tx1"/>
                </a:solidFill>
                <a:latin typeface="Arial" charset="0"/>
              </a:defRPr>
            </a:lvl1pPr>
          </a:lstStyle>
          <a:p>
            <a:fld id="{2C901C05-AB69-4613-9308-26540625485A}" type="slidenum">
              <a:rPr lang="en-GB"/>
              <a:pPr/>
              <a:t>‹nº›</a:t>
            </a:fld>
            <a:endParaRPr lang="en-GB" dirty="0"/>
          </a:p>
        </p:txBody>
      </p:sp>
    </p:spTree>
    <p:extLst>
      <p:ext uri="{BB962C8B-B14F-4D97-AF65-F5344CB8AC3E}">
        <p14:creationId xmlns:p14="http://schemas.microsoft.com/office/powerpoint/2010/main" val="23364189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177" algn="l" rtl="0" fontAlgn="base">
      <a:spcBef>
        <a:spcPct val="30000"/>
      </a:spcBef>
      <a:spcAft>
        <a:spcPct val="0"/>
      </a:spcAft>
      <a:defRPr sz="1200" kern="1200">
        <a:solidFill>
          <a:schemeClr val="tx1"/>
        </a:solidFill>
        <a:latin typeface="Arial" charset="0"/>
        <a:ea typeface="+mn-ea"/>
        <a:cs typeface="+mn-cs"/>
      </a:defRPr>
    </a:lvl2pPr>
    <a:lvl3pPr marL="914353" algn="l" rtl="0" fontAlgn="base">
      <a:spcBef>
        <a:spcPct val="30000"/>
      </a:spcBef>
      <a:spcAft>
        <a:spcPct val="0"/>
      </a:spcAft>
      <a:defRPr sz="1200" kern="1200">
        <a:solidFill>
          <a:schemeClr val="tx1"/>
        </a:solidFill>
        <a:latin typeface="Arial" charset="0"/>
        <a:ea typeface="+mn-ea"/>
        <a:cs typeface="+mn-cs"/>
      </a:defRPr>
    </a:lvl3pPr>
    <a:lvl4pPr marL="1371530" algn="l" rtl="0" fontAlgn="base">
      <a:spcBef>
        <a:spcPct val="30000"/>
      </a:spcBef>
      <a:spcAft>
        <a:spcPct val="0"/>
      </a:spcAft>
      <a:defRPr sz="1200" kern="1200">
        <a:solidFill>
          <a:schemeClr val="tx1"/>
        </a:solidFill>
        <a:latin typeface="Arial" charset="0"/>
        <a:ea typeface="+mn-ea"/>
        <a:cs typeface="+mn-cs"/>
      </a:defRPr>
    </a:lvl4pPr>
    <a:lvl5pPr marL="1828706" algn="l" rtl="0" fontAlgn="base">
      <a:spcBef>
        <a:spcPct val="30000"/>
      </a:spcBef>
      <a:spcAft>
        <a:spcPct val="0"/>
      </a:spcAft>
      <a:defRPr sz="1200" kern="1200">
        <a:solidFill>
          <a:schemeClr val="tx1"/>
        </a:solidFill>
        <a:latin typeface="Arial" charset="0"/>
        <a:ea typeface="+mn-ea"/>
        <a:cs typeface="+mn-cs"/>
      </a:defRPr>
    </a:lvl5pPr>
    <a:lvl6pPr marL="2285883" algn="l" defTabSz="914353" rtl="0" eaLnBrk="1" latinLnBrk="0" hangingPunct="1">
      <a:defRPr sz="1200" kern="1200">
        <a:solidFill>
          <a:schemeClr val="tx1"/>
        </a:solidFill>
        <a:latin typeface="+mn-lt"/>
        <a:ea typeface="+mn-ea"/>
        <a:cs typeface="+mn-cs"/>
      </a:defRPr>
    </a:lvl6pPr>
    <a:lvl7pPr marL="2743060" algn="l" defTabSz="914353" rtl="0" eaLnBrk="1" latinLnBrk="0" hangingPunct="1">
      <a:defRPr sz="1200" kern="1200">
        <a:solidFill>
          <a:schemeClr val="tx1"/>
        </a:solidFill>
        <a:latin typeface="+mn-lt"/>
        <a:ea typeface="+mn-ea"/>
        <a:cs typeface="+mn-cs"/>
      </a:defRPr>
    </a:lvl7pPr>
    <a:lvl8pPr marL="3200236" algn="l" defTabSz="914353" rtl="0" eaLnBrk="1" latinLnBrk="0" hangingPunct="1">
      <a:defRPr sz="1200" kern="1200">
        <a:solidFill>
          <a:schemeClr val="tx1"/>
        </a:solidFill>
        <a:latin typeface="+mn-lt"/>
        <a:ea typeface="+mn-ea"/>
        <a:cs typeface="+mn-cs"/>
      </a:defRPr>
    </a:lvl8pPr>
    <a:lvl9pPr marL="3657413" algn="l" defTabSz="91435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c.europa.eu/smart-regulation/guidelines/tool_5_en.htm#sdfootnote54sym" TargetMode="External"/><Relationship Id="rId7" Type="http://schemas.openxmlformats.org/officeDocument/2006/relationships/hyperlink" Target="http://ec.europa.eu/smart-regulation/guidelines/tool_5_en.htm#sdfootnote58sym"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ec.europa.eu/smart-regulation/guidelines/tool_5_en.htm#sdfootnote57sym" TargetMode="External"/><Relationship Id="rId5" Type="http://schemas.openxmlformats.org/officeDocument/2006/relationships/hyperlink" Target="http://ec.europa.eu/smart-regulation/guidelines/tool_5_en.htm#sdfootnote56sym" TargetMode="External"/><Relationship Id="rId4" Type="http://schemas.openxmlformats.org/officeDocument/2006/relationships/hyperlink" Target="http://ec.europa.eu/smart-regulation/guidelines/tool_5_en.htm#sdfootnote55sym"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endParaRPr lang="fr-FR" altLang="en-US" smtClean="0">
              <a:latin typeface="Arial" charset="0"/>
            </a:endParaRPr>
          </a:p>
        </p:txBody>
      </p:sp>
    </p:spTree>
    <p:extLst>
      <p:ext uri="{BB962C8B-B14F-4D97-AF65-F5344CB8AC3E}">
        <p14:creationId xmlns:p14="http://schemas.microsoft.com/office/powerpoint/2010/main" val="23149996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275D90C-56E4-4764-80A2-1A21DD694948}" type="slidenum">
              <a:rPr lang="en-GB" smtClean="0"/>
              <a:pPr>
                <a:defRPr/>
              </a:pPr>
              <a:t>19</a:t>
            </a:fld>
            <a:endParaRPr lang="en-GB"/>
          </a:p>
        </p:txBody>
      </p:sp>
    </p:spTree>
    <p:extLst>
      <p:ext uri="{BB962C8B-B14F-4D97-AF65-F5344CB8AC3E}">
        <p14:creationId xmlns:p14="http://schemas.microsoft.com/office/powerpoint/2010/main" val="3459610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dirty="0"/>
          </a:p>
        </p:txBody>
      </p:sp>
      <p:sp>
        <p:nvSpPr>
          <p:cNvPr id="4" name="Slide Number Placeholder 3"/>
          <p:cNvSpPr>
            <a:spLocks noGrp="1"/>
          </p:cNvSpPr>
          <p:nvPr>
            <p:ph type="sldNum" sz="quarter" idx="10"/>
          </p:nvPr>
        </p:nvSpPr>
        <p:spPr/>
        <p:txBody>
          <a:bodyPr/>
          <a:lstStyle/>
          <a:p>
            <a:fld id="{2C901C05-AB69-4613-9308-26540625485A}" type="slidenum">
              <a:rPr lang="en-GB" smtClean="0"/>
              <a:pPr/>
              <a:t>26</a:t>
            </a:fld>
            <a:endParaRPr lang="en-GB" dirty="0"/>
          </a:p>
        </p:txBody>
      </p:sp>
    </p:spTree>
    <p:extLst>
      <p:ext uri="{BB962C8B-B14F-4D97-AF65-F5344CB8AC3E}">
        <p14:creationId xmlns:p14="http://schemas.microsoft.com/office/powerpoint/2010/main" val="2940634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901C05-AB69-4613-9308-26540625485A}" type="slidenum">
              <a:rPr lang="en-GB" smtClean="0"/>
              <a:pPr/>
              <a:t>29</a:t>
            </a:fld>
            <a:endParaRPr lang="en-GB" dirty="0"/>
          </a:p>
        </p:txBody>
      </p:sp>
    </p:spTree>
    <p:extLst>
      <p:ext uri="{BB962C8B-B14F-4D97-AF65-F5344CB8AC3E}">
        <p14:creationId xmlns:p14="http://schemas.microsoft.com/office/powerpoint/2010/main" val="2637543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b="1">
                <a:solidFill>
                  <a:schemeClr val="bg1"/>
                </a:solidFill>
                <a:latin typeface="Verdana" pitchFamily="34" charset="0"/>
              </a:defRPr>
            </a:lvl1pPr>
            <a:lvl2pPr marL="741761" indent="-285293" eaLnBrk="0" hangingPunct="0">
              <a:defRPr b="1">
                <a:solidFill>
                  <a:schemeClr val="bg1"/>
                </a:solidFill>
                <a:latin typeface="Verdana" pitchFamily="34" charset="0"/>
              </a:defRPr>
            </a:lvl2pPr>
            <a:lvl3pPr marL="1141171" indent="-228234" eaLnBrk="0" hangingPunct="0">
              <a:defRPr b="1">
                <a:solidFill>
                  <a:schemeClr val="bg1"/>
                </a:solidFill>
                <a:latin typeface="Verdana" pitchFamily="34" charset="0"/>
              </a:defRPr>
            </a:lvl3pPr>
            <a:lvl4pPr marL="1597640" indent="-228234" eaLnBrk="0" hangingPunct="0">
              <a:defRPr b="1">
                <a:solidFill>
                  <a:schemeClr val="bg1"/>
                </a:solidFill>
                <a:latin typeface="Verdana" pitchFamily="34" charset="0"/>
              </a:defRPr>
            </a:lvl4pPr>
            <a:lvl5pPr marL="2054108" indent="-228234" eaLnBrk="0" hangingPunct="0">
              <a:defRPr b="1">
                <a:solidFill>
                  <a:schemeClr val="bg1"/>
                </a:solidFill>
                <a:latin typeface="Verdana" pitchFamily="34" charset="0"/>
              </a:defRPr>
            </a:lvl5pPr>
            <a:lvl6pPr marL="2510577" indent="-228234" eaLnBrk="0" fontAlgn="base" hangingPunct="0">
              <a:spcBef>
                <a:spcPct val="50000"/>
              </a:spcBef>
              <a:spcAft>
                <a:spcPct val="0"/>
              </a:spcAft>
              <a:defRPr b="1">
                <a:solidFill>
                  <a:schemeClr val="bg1"/>
                </a:solidFill>
                <a:latin typeface="Verdana" pitchFamily="34" charset="0"/>
              </a:defRPr>
            </a:lvl6pPr>
            <a:lvl7pPr marL="2967045" indent="-228234" eaLnBrk="0" fontAlgn="base" hangingPunct="0">
              <a:spcBef>
                <a:spcPct val="50000"/>
              </a:spcBef>
              <a:spcAft>
                <a:spcPct val="0"/>
              </a:spcAft>
              <a:defRPr b="1">
                <a:solidFill>
                  <a:schemeClr val="bg1"/>
                </a:solidFill>
                <a:latin typeface="Verdana" pitchFamily="34" charset="0"/>
              </a:defRPr>
            </a:lvl7pPr>
            <a:lvl8pPr marL="3423514" indent="-228234" eaLnBrk="0" fontAlgn="base" hangingPunct="0">
              <a:spcBef>
                <a:spcPct val="50000"/>
              </a:spcBef>
              <a:spcAft>
                <a:spcPct val="0"/>
              </a:spcAft>
              <a:defRPr b="1">
                <a:solidFill>
                  <a:schemeClr val="bg1"/>
                </a:solidFill>
                <a:latin typeface="Verdana" pitchFamily="34" charset="0"/>
              </a:defRPr>
            </a:lvl8pPr>
            <a:lvl9pPr marL="3879982" indent="-228234" eaLnBrk="0" fontAlgn="base" hangingPunct="0">
              <a:spcBef>
                <a:spcPct val="50000"/>
              </a:spcBef>
              <a:spcAft>
                <a:spcPct val="0"/>
              </a:spcAft>
              <a:defRPr b="1">
                <a:solidFill>
                  <a:schemeClr val="bg1"/>
                </a:solidFill>
                <a:latin typeface="Verdana" pitchFamily="34" charset="0"/>
              </a:defRPr>
            </a:lvl9pPr>
          </a:lstStyle>
          <a:p>
            <a:pPr eaLnBrk="1" hangingPunct="1"/>
            <a:fld id="{BA5C76D8-CB74-4240-B964-071AEA111917}" type="slidenum">
              <a:rPr lang="en-GB" altLang="en-US" b="0" smtClean="0">
                <a:solidFill>
                  <a:srgbClr val="000000"/>
                </a:solidFill>
                <a:latin typeface="Arial" pitchFamily="34" charset="0"/>
              </a:rPr>
              <a:pPr eaLnBrk="1" hangingPunct="1"/>
              <a:t>11</a:t>
            </a:fld>
            <a:endParaRPr lang="en-GB" altLang="en-US" b="0" smtClean="0">
              <a:solidFill>
                <a:srgbClr val="000000"/>
              </a:solidFill>
              <a:latin typeface="Arial" pitchFamily="34"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r>
              <a:rPr lang="en-GB" dirty="0" smtClean="0">
                <a:effectLst/>
              </a:rPr>
              <a:t>An Impact Assessment (IA) is required when the</a:t>
            </a:r>
            <a:r>
              <a:rPr lang="en-GB" b="1" dirty="0" smtClean="0">
                <a:effectLst/>
              </a:rPr>
              <a:t> expected economic, environmental or social impacts of EU action are likely to be significant</a:t>
            </a:r>
            <a:r>
              <a:rPr lang="en-GB" dirty="0" smtClean="0">
                <a:effectLst/>
              </a:rPr>
              <a:t>.</a:t>
            </a:r>
          </a:p>
          <a:p>
            <a:r>
              <a:rPr lang="en-GB" dirty="0" smtClean="0">
                <a:effectLst/>
              </a:rPr>
              <a:t>The benchmark criterion of "significant impacts" applies both to the macro- and the micro-level. This implies that IA is not only required for proposals expected to have far-reaching impacts on the economy or society as a whole, but also for initiatives likely to have a significant impact on a particular sector, societal group or geographical area.</a:t>
            </a:r>
          </a:p>
          <a:p>
            <a:endParaRPr lang="en-GB" b="1" dirty="0" smtClean="0">
              <a:effectLst/>
            </a:endParaRPr>
          </a:p>
          <a:p>
            <a:endParaRPr lang="en-GB" b="1" dirty="0" smtClean="0">
              <a:effectLst/>
            </a:endParaRPr>
          </a:p>
          <a:p>
            <a:r>
              <a:rPr lang="en-GB" b="1" dirty="0" smtClean="0">
                <a:effectLst/>
              </a:rPr>
              <a:t>Initiatives for which the need for an IA must be assessed</a:t>
            </a:r>
            <a:r>
              <a:rPr lang="en-GB" b="1" baseline="30000" dirty="0" smtClean="0">
                <a:effectLst/>
                <a:hlinkClick r:id="rId3"/>
              </a:rPr>
              <a:t>54</a:t>
            </a:r>
            <a:r>
              <a:rPr lang="en-GB" dirty="0" smtClean="0">
                <a:effectLst/>
              </a:rPr>
              <a:t> </a:t>
            </a:r>
          </a:p>
          <a:p>
            <a:r>
              <a:rPr lang="en-GB" dirty="0" smtClean="0">
                <a:effectLst/>
              </a:rPr>
              <a:t>New legal acts</a:t>
            </a:r>
          </a:p>
          <a:p>
            <a:r>
              <a:rPr lang="en-GB" dirty="0" smtClean="0">
                <a:effectLst/>
              </a:rPr>
              <a:t>Revision of existing legal acts</a:t>
            </a:r>
          </a:p>
          <a:p>
            <a:r>
              <a:rPr lang="en-GB" dirty="0" smtClean="0">
                <a:effectLst/>
              </a:rPr>
              <a:t>Recasts of existing legal acts</a:t>
            </a:r>
          </a:p>
          <a:p>
            <a:r>
              <a:rPr lang="en-GB" dirty="0" smtClean="0">
                <a:effectLst/>
              </a:rPr>
              <a:t>Non-technical repeal of existing legal acts</a:t>
            </a:r>
            <a:r>
              <a:rPr lang="en-GB" baseline="30000" dirty="0" smtClean="0">
                <a:effectLst/>
                <a:hlinkClick r:id="rId4"/>
              </a:rPr>
              <a:t>55</a:t>
            </a:r>
            <a:r>
              <a:rPr lang="en-GB" dirty="0" smtClean="0">
                <a:effectLst/>
              </a:rPr>
              <a:t> </a:t>
            </a:r>
          </a:p>
          <a:p>
            <a:r>
              <a:rPr lang="en-GB" dirty="0" smtClean="0">
                <a:effectLst/>
              </a:rPr>
              <a:t>Delegated acts (Art. 290 TFEU)</a:t>
            </a:r>
          </a:p>
          <a:p>
            <a:r>
              <a:rPr lang="en-GB" dirty="0" smtClean="0">
                <a:effectLst/>
              </a:rPr>
              <a:t>Implementation measures (Art. 291 TFEU)</a:t>
            </a:r>
          </a:p>
          <a:p>
            <a:r>
              <a:rPr lang="en-GB" dirty="0" smtClean="0">
                <a:effectLst/>
              </a:rPr>
              <a:t>Transposition of international agreement into EU law</a:t>
            </a:r>
            <a:r>
              <a:rPr lang="en-GB" baseline="30000" dirty="0" smtClean="0">
                <a:effectLst/>
                <a:hlinkClick r:id="rId5"/>
              </a:rPr>
              <a:t>56</a:t>
            </a:r>
            <a:r>
              <a:rPr lang="en-GB" dirty="0" smtClean="0">
                <a:effectLst/>
              </a:rPr>
              <a:t> </a:t>
            </a:r>
          </a:p>
          <a:p>
            <a:r>
              <a:rPr lang="en-GB" dirty="0" smtClean="0">
                <a:effectLst/>
              </a:rPr>
              <a:t>White papers</a:t>
            </a:r>
          </a:p>
          <a:p>
            <a:r>
              <a:rPr lang="en-GB" dirty="0" smtClean="0">
                <a:effectLst/>
              </a:rPr>
              <a:t>Policy communications</a:t>
            </a:r>
          </a:p>
          <a:p>
            <a:r>
              <a:rPr lang="en-GB" dirty="0" smtClean="0">
                <a:effectLst/>
              </a:rPr>
              <a:t>Action Plans</a:t>
            </a:r>
          </a:p>
          <a:p>
            <a:r>
              <a:rPr lang="en-GB" dirty="0" smtClean="0">
                <a:effectLst/>
              </a:rPr>
              <a:t>Commission and Council Recommendations</a:t>
            </a:r>
          </a:p>
          <a:p>
            <a:r>
              <a:rPr lang="en-GB" dirty="0" smtClean="0">
                <a:effectLst/>
              </a:rPr>
              <a:t>Recommendations for the negotiation of international agreements.</a:t>
            </a:r>
          </a:p>
          <a:p>
            <a:r>
              <a:rPr lang="en-GB" dirty="0" smtClean="0">
                <a:effectLst/>
              </a:rPr>
              <a:t>Social partner agreements pursuant to Articles 154-155 TFEU</a:t>
            </a:r>
            <a:r>
              <a:rPr lang="en-GB" baseline="30000" dirty="0" smtClean="0">
                <a:effectLst/>
                <a:hlinkClick r:id="rId6"/>
              </a:rPr>
              <a:t>57</a:t>
            </a:r>
            <a:r>
              <a:rPr lang="en-GB" dirty="0" smtClean="0">
                <a:effectLst/>
              </a:rPr>
              <a:t>.</a:t>
            </a:r>
          </a:p>
          <a:p>
            <a:r>
              <a:rPr lang="en-GB" dirty="0" smtClean="0">
                <a:effectLst/>
              </a:rPr>
              <a:t>Financial programmes (i.e. all basic acts for spending programmes and financial instruments)</a:t>
            </a:r>
            <a:r>
              <a:rPr lang="en-GB" baseline="30000" dirty="0" smtClean="0">
                <a:effectLst/>
                <a:hlinkClick r:id="rId7"/>
              </a:rPr>
              <a:t>58</a:t>
            </a:r>
            <a:r>
              <a:rPr lang="en-GB" dirty="0" smtClean="0">
                <a:effectLst/>
              </a:rPr>
              <a:t> </a:t>
            </a:r>
          </a:p>
          <a:p>
            <a:pPr eaLnBrk="1" hangingPunct="1">
              <a:lnSpc>
                <a:spcPct val="90000"/>
              </a:lnSpc>
              <a:buFontTx/>
              <a:buNone/>
            </a:pPr>
            <a:endParaRPr lang="en-GB" altLang="en-US" dirty="0" smtClean="0"/>
          </a:p>
          <a:p>
            <a:pPr eaLnBrk="1" hangingPunct="1">
              <a:lnSpc>
                <a:spcPct val="90000"/>
              </a:lnSpc>
            </a:pPr>
            <a:endParaRPr lang="en-GB" altLang="en-US" dirty="0" smtClean="0"/>
          </a:p>
        </p:txBody>
      </p:sp>
    </p:spTree>
    <p:extLst>
      <p:ext uri="{BB962C8B-B14F-4D97-AF65-F5344CB8AC3E}">
        <p14:creationId xmlns:p14="http://schemas.microsoft.com/office/powerpoint/2010/main" val="675543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endParaRPr lang="en-US" altLang="en-US" smtClean="0">
              <a:latin typeface="Arial" charset="0"/>
            </a:endParaRPr>
          </a:p>
        </p:txBody>
      </p:sp>
      <p:sp>
        <p:nvSpPr>
          <p:cNvPr id="7066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9624" indent="-288317" eaLnBrk="0" hangingPunct="0">
              <a:spcBef>
                <a:spcPct val="30000"/>
              </a:spcBef>
              <a:defRPr sz="1200">
                <a:solidFill>
                  <a:schemeClr val="tx1"/>
                </a:solidFill>
                <a:latin typeface="Arial" charset="0"/>
              </a:defRPr>
            </a:lvl2pPr>
            <a:lvl3pPr marL="1153268" indent="-230653" eaLnBrk="0" hangingPunct="0">
              <a:spcBef>
                <a:spcPct val="30000"/>
              </a:spcBef>
              <a:defRPr sz="1200">
                <a:solidFill>
                  <a:schemeClr val="tx1"/>
                </a:solidFill>
                <a:latin typeface="Arial" charset="0"/>
              </a:defRPr>
            </a:lvl3pPr>
            <a:lvl4pPr marL="1614575" indent="-230653" eaLnBrk="0" hangingPunct="0">
              <a:spcBef>
                <a:spcPct val="30000"/>
              </a:spcBef>
              <a:defRPr sz="1200">
                <a:solidFill>
                  <a:schemeClr val="tx1"/>
                </a:solidFill>
                <a:latin typeface="Arial" charset="0"/>
              </a:defRPr>
            </a:lvl4pPr>
            <a:lvl5pPr marL="2075881" indent="-230653" eaLnBrk="0" hangingPunct="0">
              <a:spcBef>
                <a:spcPct val="30000"/>
              </a:spcBef>
              <a:defRPr sz="1200">
                <a:solidFill>
                  <a:schemeClr val="tx1"/>
                </a:solidFill>
                <a:latin typeface="Arial" charset="0"/>
              </a:defRPr>
            </a:lvl5pPr>
            <a:lvl6pPr marL="2537189" indent="-230653" eaLnBrk="0" fontAlgn="base" hangingPunct="0">
              <a:spcBef>
                <a:spcPct val="30000"/>
              </a:spcBef>
              <a:spcAft>
                <a:spcPct val="0"/>
              </a:spcAft>
              <a:defRPr sz="1200">
                <a:solidFill>
                  <a:schemeClr val="tx1"/>
                </a:solidFill>
                <a:latin typeface="Arial" charset="0"/>
              </a:defRPr>
            </a:lvl6pPr>
            <a:lvl7pPr marL="2998496" indent="-230653" eaLnBrk="0" fontAlgn="base" hangingPunct="0">
              <a:spcBef>
                <a:spcPct val="30000"/>
              </a:spcBef>
              <a:spcAft>
                <a:spcPct val="0"/>
              </a:spcAft>
              <a:defRPr sz="1200">
                <a:solidFill>
                  <a:schemeClr val="tx1"/>
                </a:solidFill>
                <a:latin typeface="Arial" charset="0"/>
              </a:defRPr>
            </a:lvl7pPr>
            <a:lvl8pPr marL="3459802" indent="-230653" eaLnBrk="0" fontAlgn="base" hangingPunct="0">
              <a:spcBef>
                <a:spcPct val="30000"/>
              </a:spcBef>
              <a:spcAft>
                <a:spcPct val="0"/>
              </a:spcAft>
              <a:defRPr sz="1200">
                <a:solidFill>
                  <a:schemeClr val="tx1"/>
                </a:solidFill>
                <a:latin typeface="Arial" charset="0"/>
              </a:defRPr>
            </a:lvl8pPr>
            <a:lvl9pPr marL="3921110" indent="-2306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F27C391-B7A4-483B-882A-12078A0B252B}" type="slidenum">
              <a:rPr lang="en-GB" altLang="en-US" smtClean="0"/>
              <a:pPr eaLnBrk="1" hangingPunct="1">
                <a:spcBef>
                  <a:spcPct val="0"/>
                </a:spcBef>
              </a:pPr>
              <a:t>12</a:t>
            </a:fld>
            <a:endParaRPr lang="en-GB" altLang="en-US" smtClean="0"/>
          </a:p>
        </p:txBody>
      </p:sp>
    </p:spTree>
    <p:extLst>
      <p:ext uri="{BB962C8B-B14F-4D97-AF65-F5344CB8AC3E}">
        <p14:creationId xmlns:p14="http://schemas.microsoft.com/office/powerpoint/2010/main" val="177465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altLang="en-US" dirty="0" smtClean="0">
              <a:latin typeface="Arial" charset="0"/>
            </a:endParaRPr>
          </a:p>
        </p:txBody>
      </p:sp>
      <p:sp>
        <p:nvSpPr>
          <p:cNvPr id="7168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9624" indent="-288317" eaLnBrk="0" hangingPunct="0">
              <a:spcBef>
                <a:spcPct val="30000"/>
              </a:spcBef>
              <a:defRPr sz="1200">
                <a:solidFill>
                  <a:schemeClr val="tx1"/>
                </a:solidFill>
                <a:latin typeface="Arial" charset="0"/>
              </a:defRPr>
            </a:lvl2pPr>
            <a:lvl3pPr marL="1153268" indent="-230653" eaLnBrk="0" hangingPunct="0">
              <a:spcBef>
                <a:spcPct val="30000"/>
              </a:spcBef>
              <a:defRPr sz="1200">
                <a:solidFill>
                  <a:schemeClr val="tx1"/>
                </a:solidFill>
                <a:latin typeface="Arial" charset="0"/>
              </a:defRPr>
            </a:lvl3pPr>
            <a:lvl4pPr marL="1614575" indent="-230653" eaLnBrk="0" hangingPunct="0">
              <a:spcBef>
                <a:spcPct val="30000"/>
              </a:spcBef>
              <a:defRPr sz="1200">
                <a:solidFill>
                  <a:schemeClr val="tx1"/>
                </a:solidFill>
                <a:latin typeface="Arial" charset="0"/>
              </a:defRPr>
            </a:lvl4pPr>
            <a:lvl5pPr marL="2075881" indent="-230653" eaLnBrk="0" hangingPunct="0">
              <a:spcBef>
                <a:spcPct val="30000"/>
              </a:spcBef>
              <a:defRPr sz="1200">
                <a:solidFill>
                  <a:schemeClr val="tx1"/>
                </a:solidFill>
                <a:latin typeface="Arial" charset="0"/>
              </a:defRPr>
            </a:lvl5pPr>
            <a:lvl6pPr marL="2537189" indent="-230653" eaLnBrk="0" fontAlgn="base" hangingPunct="0">
              <a:spcBef>
                <a:spcPct val="30000"/>
              </a:spcBef>
              <a:spcAft>
                <a:spcPct val="0"/>
              </a:spcAft>
              <a:defRPr sz="1200">
                <a:solidFill>
                  <a:schemeClr val="tx1"/>
                </a:solidFill>
                <a:latin typeface="Arial" charset="0"/>
              </a:defRPr>
            </a:lvl6pPr>
            <a:lvl7pPr marL="2998496" indent="-230653" eaLnBrk="0" fontAlgn="base" hangingPunct="0">
              <a:spcBef>
                <a:spcPct val="30000"/>
              </a:spcBef>
              <a:spcAft>
                <a:spcPct val="0"/>
              </a:spcAft>
              <a:defRPr sz="1200">
                <a:solidFill>
                  <a:schemeClr val="tx1"/>
                </a:solidFill>
                <a:latin typeface="Arial" charset="0"/>
              </a:defRPr>
            </a:lvl7pPr>
            <a:lvl8pPr marL="3459802" indent="-230653" eaLnBrk="0" fontAlgn="base" hangingPunct="0">
              <a:spcBef>
                <a:spcPct val="30000"/>
              </a:spcBef>
              <a:spcAft>
                <a:spcPct val="0"/>
              </a:spcAft>
              <a:defRPr sz="1200">
                <a:solidFill>
                  <a:schemeClr val="tx1"/>
                </a:solidFill>
                <a:latin typeface="Arial" charset="0"/>
              </a:defRPr>
            </a:lvl8pPr>
            <a:lvl9pPr marL="3921110" indent="-23065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4E000E8-5966-49B4-A7D7-7B9ECD23996A}" type="slidenum">
              <a:rPr lang="en-GB" altLang="en-US" smtClean="0"/>
              <a:pPr eaLnBrk="1" hangingPunct="1">
                <a:spcBef>
                  <a:spcPct val="0"/>
                </a:spcBef>
              </a:pPr>
              <a:t>13</a:t>
            </a:fld>
            <a:endParaRPr lang="en-GB" altLang="en-US" smtClean="0"/>
          </a:p>
        </p:txBody>
      </p:sp>
    </p:spTree>
    <p:extLst>
      <p:ext uri="{BB962C8B-B14F-4D97-AF65-F5344CB8AC3E}">
        <p14:creationId xmlns:p14="http://schemas.microsoft.com/office/powerpoint/2010/main" val="1044436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p:spPr>
        <p:txBody>
          <a:bodyPr/>
          <a:lstStyle/>
          <a:p>
            <a:endParaRPr lang="en-GB" altLang="en-US" smtClean="0"/>
          </a:p>
        </p:txBody>
      </p:sp>
      <p:sp>
        <p:nvSpPr>
          <p:cNvPr id="108548" name="Slide Number Placeholder 3"/>
          <p:cNvSpPr>
            <a:spLocks noGrp="1"/>
          </p:cNvSpPr>
          <p:nvPr>
            <p:ph type="sldNum" sz="quarter" idx="5"/>
          </p:nvPr>
        </p:nvSpPr>
        <p:spPr>
          <a:noFill/>
        </p:spPr>
        <p:txBody>
          <a:bodyPr/>
          <a:lstStyle>
            <a:lvl1pPr eaLnBrk="0" hangingPunct="0">
              <a:defRPr b="1">
                <a:solidFill>
                  <a:schemeClr val="bg1"/>
                </a:solidFill>
                <a:latin typeface="Verdana" pitchFamily="34" charset="0"/>
              </a:defRPr>
            </a:lvl1pPr>
            <a:lvl2pPr marL="749624" indent="-288317" eaLnBrk="0" hangingPunct="0">
              <a:defRPr b="1">
                <a:solidFill>
                  <a:schemeClr val="bg1"/>
                </a:solidFill>
                <a:latin typeface="Verdana" pitchFamily="34" charset="0"/>
              </a:defRPr>
            </a:lvl2pPr>
            <a:lvl3pPr marL="1153268" indent="-230653" eaLnBrk="0" hangingPunct="0">
              <a:defRPr b="1">
                <a:solidFill>
                  <a:schemeClr val="bg1"/>
                </a:solidFill>
                <a:latin typeface="Verdana" pitchFamily="34" charset="0"/>
              </a:defRPr>
            </a:lvl3pPr>
            <a:lvl4pPr marL="1614575" indent="-230653" eaLnBrk="0" hangingPunct="0">
              <a:defRPr b="1">
                <a:solidFill>
                  <a:schemeClr val="bg1"/>
                </a:solidFill>
                <a:latin typeface="Verdana" pitchFamily="34" charset="0"/>
              </a:defRPr>
            </a:lvl4pPr>
            <a:lvl5pPr marL="2075881" indent="-230653" eaLnBrk="0" hangingPunct="0">
              <a:defRPr b="1">
                <a:solidFill>
                  <a:schemeClr val="bg1"/>
                </a:solidFill>
                <a:latin typeface="Verdana" pitchFamily="34" charset="0"/>
              </a:defRPr>
            </a:lvl5pPr>
            <a:lvl6pPr marL="2537189" indent="-230653" eaLnBrk="0" fontAlgn="base" hangingPunct="0">
              <a:spcBef>
                <a:spcPct val="50000"/>
              </a:spcBef>
              <a:spcAft>
                <a:spcPct val="0"/>
              </a:spcAft>
              <a:defRPr b="1">
                <a:solidFill>
                  <a:schemeClr val="bg1"/>
                </a:solidFill>
                <a:latin typeface="Verdana" pitchFamily="34" charset="0"/>
              </a:defRPr>
            </a:lvl6pPr>
            <a:lvl7pPr marL="2998496" indent="-230653" eaLnBrk="0" fontAlgn="base" hangingPunct="0">
              <a:spcBef>
                <a:spcPct val="50000"/>
              </a:spcBef>
              <a:spcAft>
                <a:spcPct val="0"/>
              </a:spcAft>
              <a:defRPr b="1">
                <a:solidFill>
                  <a:schemeClr val="bg1"/>
                </a:solidFill>
                <a:latin typeface="Verdana" pitchFamily="34" charset="0"/>
              </a:defRPr>
            </a:lvl7pPr>
            <a:lvl8pPr marL="3459802" indent="-230653" eaLnBrk="0" fontAlgn="base" hangingPunct="0">
              <a:spcBef>
                <a:spcPct val="50000"/>
              </a:spcBef>
              <a:spcAft>
                <a:spcPct val="0"/>
              </a:spcAft>
              <a:defRPr b="1">
                <a:solidFill>
                  <a:schemeClr val="bg1"/>
                </a:solidFill>
                <a:latin typeface="Verdana" pitchFamily="34" charset="0"/>
              </a:defRPr>
            </a:lvl8pPr>
            <a:lvl9pPr marL="3921110" indent="-230653" eaLnBrk="0" fontAlgn="base" hangingPunct="0">
              <a:spcBef>
                <a:spcPct val="50000"/>
              </a:spcBef>
              <a:spcAft>
                <a:spcPct val="0"/>
              </a:spcAft>
              <a:defRPr b="1">
                <a:solidFill>
                  <a:schemeClr val="bg1"/>
                </a:solidFill>
                <a:latin typeface="Verdana" pitchFamily="34" charset="0"/>
              </a:defRPr>
            </a:lvl9pPr>
          </a:lstStyle>
          <a:p>
            <a:pPr eaLnBrk="1" hangingPunct="1"/>
            <a:fld id="{0D34C0A1-7F59-4041-9328-54A39E65E377}" type="slidenum">
              <a:rPr lang="en-GB" altLang="en-US" b="0" smtClean="0">
                <a:solidFill>
                  <a:schemeClr val="tx1"/>
                </a:solidFill>
                <a:latin typeface="Arial" pitchFamily="34" charset="0"/>
              </a:rPr>
              <a:pPr eaLnBrk="1" hangingPunct="1"/>
              <a:t>14</a:t>
            </a:fld>
            <a:endParaRPr lang="en-GB" altLang="en-US" b="0" smtClean="0">
              <a:solidFill>
                <a:schemeClr val="tx1"/>
              </a:solidFill>
              <a:latin typeface="Arial" pitchFamily="34" charset="0"/>
            </a:endParaRPr>
          </a:p>
        </p:txBody>
      </p:sp>
    </p:spTree>
    <p:extLst>
      <p:ext uri="{BB962C8B-B14F-4D97-AF65-F5344CB8AC3E}">
        <p14:creationId xmlns:p14="http://schemas.microsoft.com/office/powerpoint/2010/main" val="1093836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p:txBody>
          <a:bodyPr/>
          <a:lstStyle/>
          <a:p>
            <a:pPr eaLnBrk="1" hangingPunct="1">
              <a:lnSpc>
                <a:spcPct val="90000"/>
              </a:lnSpc>
              <a:spcBef>
                <a:spcPct val="20000"/>
              </a:spcBef>
              <a:buClr>
                <a:srgbClr val="0F5494"/>
              </a:buClr>
              <a:defRPr/>
            </a:pPr>
            <a:r>
              <a:rPr lang="en-GB" sz="2000" kern="0" dirty="0">
                <a:solidFill>
                  <a:srgbClr val="0F5494"/>
                </a:solidFill>
                <a:latin typeface="Verdana"/>
              </a:rPr>
              <a:t>1) The problem definition should:</a:t>
            </a:r>
          </a:p>
          <a:p>
            <a:pPr marL="285232" indent="-285232">
              <a:lnSpc>
                <a:spcPct val="90000"/>
              </a:lnSpc>
              <a:spcBef>
                <a:spcPct val="20000"/>
              </a:spcBef>
              <a:buClr>
                <a:srgbClr val="0F5494"/>
              </a:buClr>
              <a:buFontTx/>
              <a:buChar char="•"/>
              <a:defRPr/>
            </a:pPr>
            <a:endParaRPr lang="en-GB" sz="2000" kern="0" dirty="0">
              <a:solidFill>
                <a:srgbClr val="0F5494"/>
              </a:solidFill>
              <a:latin typeface="Verdana"/>
            </a:endParaRPr>
          </a:p>
          <a:p>
            <a:pPr marL="741603" lvl="1" indent="-285232">
              <a:lnSpc>
                <a:spcPct val="90000"/>
              </a:lnSpc>
              <a:spcBef>
                <a:spcPct val="20000"/>
              </a:spcBef>
              <a:buClr>
                <a:srgbClr val="0F5494"/>
              </a:buClr>
              <a:buFontTx/>
              <a:buChar char="•"/>
              <a:defRPr/>
            </a:pPr>
            <a:r>
              <a:rPr lang="en-GB" sz="2000" kern="0" dirty="0">
                <a:solidFill>
                  <a:srgbClr val="0F5494"/>
                </a:solidFill>
                <a:latin typeface="Verdana"/>
              </a:rPr>
              <a:t>Present (and substantiate) the scope/size of the problem</a:t>
            </a:r>
          </a:p>
          <a:p>
            <a:pPr marL="741603" lvl="1" indent="-285232">
              <a:lnSpc>
                <a:spcPct val="90000"/>
              </a:lnSpc>
              <a:spcBef>
                <a:spcPct val="20000"/>
              </a:spcBef>
              <a:buClr>
                <a:srgbClr val="0F5494"/>
              </a:buClr>
              <a:buFontTx/>
              <a:buChar char="•"/>
              <a:defRPr/>
            </a:pPr>
            <a:r>
              <a:rPr lang="en-GB" sz="2000" kern="0" dirty="0">
                <a:solidFill>
                  <a:srgbClr val="0F5494"/>
                </a:solidFill>
                <a:latin typeface="Verdana"/>
              </a:rPr>
              <a:t>Identify the drivers</a:t>
            </a:r>
          </a:p>
          <a:p>
            <a:pPr marL="741603" lvl="1" indent="-285232">
              <a:lnSpc>
                <a:spcPct val="90000"/>
              </a:lnSpc>
              <a:spcBef>
                <a:spcPct val="20000"/>
              </a:spcBef>
              <a:buClr>
                <a:srgbClr val="0F5494"/>
              </a:buClr>
              <a:buFontTx/>
              <a:buChar char="•"/>
              <a:defRPr/>
            </a:pPr>
            <a:r>
              <a:rPr lang="en-GB" sz="2000" kern="0" dirty="0">
                <a:solidFill>
                  <a:srgbClr val="0F5494"/>
                </a:solidFill>
                <a:latin typeface="Verdana"/>
              </a:rPr>
              <a:t>Identify who is affected and how</a:t>
            </a:r>
          </a:p>
          <a:p>
            <a:pPr marL="741603" lvl="1" indent="-285232">
              <a:lnSpc>
                <a:spcPct val="90000"/>
              </a:lnSpc>
              <a:spcBef>
                <a:spcPct val="20000"/>
              </a:spcBef>
              <a:buClr>
                <a:srgbClr val="0F5494"/>
              </a:buClr>
              <a:buFontTx/>
              <a:buChar char="•"/>
              <a:defRPr/>
            </a:pPr>
            <a:r>
              <a:rPr lang="en-GB" sz="2000" kern="0" dirty="0">
                <a:solidFill>
                  <a:srgbClr val="0F5494"/>
                </a:solidFill>
                <a:latin typeface="Verdana"/>
              </a:rPr>
              <a:t>Start off the ‘thread’ of the analysis</a:t>
            </a:r>
          </a:p>
          <a:p>
            <a:pPr marL="741603" lvl="1" indent="-285232">
              <a:lnSpc>
                <a:spcPct val="90000"/>
              </a:lnSpc>
              <a:spcBef>
                <a:spcPct val="20000"/>
              </a:spcBef>
              <a:buClr>
                <a:srgbClr val="0F5494"/>
              </a:buClr>
              <a:buFontTx/>
              <a:buChar char="•"/>
              <a:defRPr/>
            </a:pPr>
            <a:r>
              <a:rPr lang="en-GB" sz="2000" kern="0" dirty="0">
                <a:solidFill>
                  <a:srgbClr val="0F5494"/>
                </a:solidFill>
                <a:latin typeface="Verdana"/>
              </a:rPr>
              <a:t>Explain how the problem is expected to evolve</a:t>
            </a:r>
          </a:p>
          <a:p>
            <a:pPr eaLnBrk="1" hangingPunct="1">
              <a:lnSpc>
                <a:spcPct val="90000"/>
              </a:lnSpc>
              <a:spcBef>
                <a:spcPct val="20000"/>
              </a:spcBef>
              <a:buClr>
                <a:srgbClr val="0F5494"/>
              </a:buClr>
              <a:defRPr/>
            </a:pPr>
            <a:endParaRPr lang="en-GB" sz="2000" kern="0" dirty="0">
              <a:solidFill>
                <a:srgbClr val="0F5494"/>
              </a:solidFill>
              <a:latin typeface="Verdana"/>
            </a:endParaRPr>
          </a:p>
          <a:p>
            <a:pPr eaLnBrk="1" hangingPunct="1">
              <a:lnSpc>
                <a:spcPct val="90000"/>
              </a:lnSpc>
              <a:spcBef>
                <a:spcPct val="20000"/>
              </a:spcBef>
              <a:buClr>
                <a:srgbClr val="0F5494"/>
              </a:buClr>
              <a:defRPr/>
            </a:pPr>
            <a:r>
              <a:rPr lang="en-GB" sz="2000" kern="0" dirty="0">
                <a:solidFill>
                  <a:srgbClr val="0F5494"/>
                </a:solidFill>
                <a:latin typeface="Verdana"/>
              </a:rPr>
              <a:t>2) We need to justify why EU action is required - is the EU level the most appropriate level for action? </a:t>
            </a:r>
          </a:p>
          <a:p>
            <a:pPr marL="741603" lvl="1" indent="-285232">
              <a:lnSpc>
                <a:spcPct val="90000"/>
              </a:lnSpc>
              <a:spcBef>
                <a:spcPct val="20000"/>
              </a:spcBef>
              <a:buClr>
                <a:srgbClr val="0F5494"/>
              </a:buClr>
              <a:buFontTx/>
              <a:buChar char="•"/>
              <a:defRPr/>
            </a:pPr>
            <a:endParaRPr lang="en-GB" sz="2000" kern="0" dirty="0">
              <a:solidFill>
                <a:srgbClr val="0F5494"/>
              </a:solidFill>
              <a:latin typeface="Verdana"/>
            </a:endParaRPr>
          </a:p>
          <a:p>
            <a:pPr marL="741603" lvl="1" indent="-285232">
              <a:lnSpc>
                <a:spcPct val="90000"/>
              </a:lnSpc>
              <a:spcBef>
                <a:spcPct val="20000"/>
              </a:spcBef>
              <a:buClr>
                <a:srgbClr val="0F5494"/>
              </a:buClr>
              <a:buFontTx/>
              <a:buChar char="•"/>
              <a:defRPr/>
            </a:pPr>
            <a:r>
              <a:rPr lang="en-GB" sz="2000" kern="0" dirty="0">
                <a:solidFill>
                  <a:srgbClr val="0F5494"/>
                </a:solidFill>
                <a:latin typeface="Verdana"/>
              </a:rPr>
              <a:t>Subsidiarity analysis:</a:t>
            </a:r>
          </a:p>
          <a:p>
            <a:pPr marL="285232" indent="-285232">
              <a:lnSpc>
                <a:spcPct val="90000"/>
              </a:lnSpc>
              <a:spcBef>
                <a:spcPct val="20000"/>
              </a:spcBef>
              <a:buClr>
                <a:srgbClr val="0F5494"/>
              </a:buClr>
              <a:buFontTx/>
              <a:buChar char="•"/>
              <a:defRPr/>
            </a:pPr>
            <a:endParaRPr lang="en-GB" sz="2000" kern="0" dirty="0">
              <a:solidFill>
                <a:srgbClr val="0F5494"/>
              </a:solidFill>
              <a:latin typeface="Verdana"/>
            </a:endParaRPr>
          </a:p>
          <a:p>
            <a:pPr marL="741603" lvl="1" indent="-285232">
              <a:lnSpc>
                <a:spcPct val="90000"/>
              </a:lnSpc>
              <a:spcBef>
                <a:spcPct val="20000"/>
              </a:spcBef>
              <a:buClr>
                <a:srgbClr val="0F5494"/>
              </a:buClr>
              <a:buFont typeface="Wingdings" panose="05000000000000000000" pitchFamily="2" charset="2"/>
              <a:buChar char="ü"/>
              <a:defRPr/>
            </a:pPr>
            <a:r>
              <a:rPr lang="en-GB" sz="1800" kern="0" dirty="0">
                <a:solidFill>
                  <a:srgbClr val="0F5494"/>
                </a:solidFill>
                <a:latin typeface="Verdana"/>
              </a:rPr>
              <a:t>Why can the objectives of the proposed action not be achieved sufficiently by Member States? (</a:t>
            </a:r>
            <a:r>
              <a:rPr lang="en-GB" sz="1800" b="1" kern="0" dirty="0">
                <a:solidFill>
                  <a:srgbClr val="0F5494"/>
                </a:solidFill>
                <a:latin typeface="Verdana"/>
              </a:rPr>
              <a:t>Necessity </a:t>
            </a:r>
            <a:r>
              <a:rPr lang="en-GB" sz="1800" kern="0" dirty="0">
                <a:solidFill>
                  <a:srgbClr val="0F5494"/>
                </a:solidFill>
                <a:latin typeface="Verdana"/>
              </a:rPr>
              <a:t>Test)</a:t>
            </a:r>
          </a:p>
          <a:p>
            <a:pPr marL="741603" lvl="1" indent="-285232">
              <a:lnSpc>
                <a:spcPct val="90000"/>
              </a:lnSpc>
              <a:spcBef>
                <a:spcPct val="20000"/>
              </a:spcBef>
              <a:buClr>
                <a:srgbClr val="0F5494"/>
              </a:buClr>
              <a:buFont typeface="Wingdings" panose="05000000000000000000" pitchFamily="2" charset="2"/>
              <a:buChar char="ü"/>
              <a:defRPr/>
            </a:pPr>
            <a:r>
              <a:rPr lang="en-GB" sz="1800" kern="0" dirty="0">
                <a:solidFill>
                  <a:srgbClr val="0F5494"/>
                </a:solidFill>
                <a:latin typeface="Verdana"/>
              </a:rPr>
              <a:t>Can objectives be better achieved by action at EU level? (test of EU </a:t>
            </a:r>
            <a:r>
              <a:rPr lang="en-GB" sz="1800" b="1" kern="0" dirty="0">
                <a:solidFill>
                  <a:srgbClr val="0F5494"/>
                </a:solidFill>
                <a:latin typeface="Verdana"/>
              </a:rPr>
              <a:t>Value Added</a:t>
            </a:r>
            <a:r>
              <a:rPr lang="en-GB" sz="1800" kern="0" dirty="0">
                <a:solidFill>
                  <a:srgbClr val="0F5494"/>
                </a:solidFill>
                <a:latin typeface="Verdana"/>
              </a:rPr>
              <a:t>)</a:t>
            </a:r>
          </a:p>
          <a:p>
            <a:pPr eaLnBrk="1" hangingPunct="1">
              <a:spcBef>
                <a:spcPct val="20000"/>
              </a:spcBef>
              <a:buClr>
                <a:srgbClr val="0F5494"/>
              </a:buClr>
              <a:defRPr/>
            </a:pPr>
            <a:endParaRPr lang="en-GB" sz="2000" kern="0" dirty="0">
              <a:solidFill>
                <a:srgbClr val="0F5494"/>
              </a:solidFill>
              <a:latin typeface="Verdana"/>
              <a:sym typeface="Wingdings" pitchFamily="2" charset="2"/>
            </a:endParaRPr>
          </a:p>
          <a:p>
            <a:pPr eaLnBrk="1" hangingPunct="1">
              <a:spcBef>
                <a:spcPct val="20000"/>
              </a:spcBef>
              <a:buClr>
                <a:srgbClr val="0F5494"/>
              </a:buClr>
              <a:defRPr/>
            </a:pPr>
            <a:r>
              <a:rPr lang="en-GB" sz="2000" kern="0" dirty="0">
                <a:solidFill>
                  <a:srgbClr val="0F5494"/>
                </a:solidFill>
                <a:latin typeface="Verdana"/>
                <a:sym typeface="Wingdings" pitchFamily="2" charset="2"/>
              </a:rPr>
              <a:t>3) The objectives should be:</a:t>
            </a:r>
          </a:p>
          <a:p>
            <a:pPr eaLnBrk="1" hangingPunct="1">
              <a:spcBef>
                <a:spcPct val="20000"/>
              </a:spcBef>
              <a:buClr>
                <a:srgbClr val="0F5494"/>
              </a:buClr>
              <a:defRPr/>
            </a:pPr>
            <a:endParaRPr lang="en-GB" sz="2000" kern="0" dirty="0">
              <a:solidFill>
                <a:srgbClr val="0F5494"/>
              </a:solidFill>
              <a:latin typeface="Verdana"/>
              <a:sym typeface="Wingdings" pitchFamily="2" charset="2"/>
            </a:endParaRPr>
          </a:p>
          <a:p>
            <a:pPr marL="798649" lvl="1" indent="-342278">
              <a:spcBef>
                <a:spcPct val="20000"/>
              </a:spcBef>
              <a:buClr>
                <a:srgbClr val="0F5494"/>
              </a:buClr>
              <a:buFontTx/>
              <a:buChar char="•"/>
              <a:defRPr/>
            </a:pPr>
            <a:r>
              <a:rPr lang="en-GB" sz="2000" kern="0" dirty="0">
                <a:solidFill>
                  <a:srgbClr val="0F5494"/>
                </a:solidFill>
                <a:latin typeface="Verdana"/>
                <a:sym typeface="Wingdings" pitchFamily="2" charset="2"/>
              </a:rPr>
              <a:t>Linked to the problem and give direction to options</a:t>
            </a:r>
            <a:r>
              <a:rPr lang="en-GB" sz="1600" kern="0" dirty="0">
                <a:solidFill>
                  <a:srgbClr val="0F5494"/>
                </a:solidFill>
                <a:latin typeface="Verdana"/>
                <a:sym typeface="Wingdings" pitchFamily="2" charset="2"/>
              </a:rPr>
              <a:t> </a:t>
            </a:r>
          </a:p>
          <a:p>
            <a:pPr marL="798649" lvl="1" indent="-342278">
              <a:spcBef>
                <a:spcPct val="20000"/>
              </a:spcBef>
              <a:buClr>
                <a:srgbClr val="0F5494"/>
              </a:buClr>
              <a:buFontTx/>
              <a:buChar char="•"/>
              <a:defRPr/>
            </a:pPr>
            <a:r>
              <a:rPr lang="en-GB" sz="2000" kern="0" dirty="0">
                <a:solidFill>
                  <a:srgbClr val="0F5494"/>
                </a:solidFill>
                <a:latin typeface="Verdana"/>
              </a:rPr>
              <a:t>Consistent with other existing policy objectives</a:t>
            </a:r>
          </a:p>
          <a:p>
            <a:pPr marL="798649" lvl="1" indent="-342278">
              <a:spcBef>
                <a:spcPct val="20000"/>
              </a:spcBef>
              <a:buClr>
                <a:srgbClr val="0F5494"/>
              </a:buClr>
              <a:buFontTx/>
              <a:buChar char="•"/>
              <a:defRPr/>
            </a:pPr>
            <a:r>
              <a:rPr lang="en-GB" sz="2000" kern="0" dirty="0">
                <a:solidFill>
                  <a:srgbClr val="0F5494"/>
                </a:solidFill>
                <a:latin typeface="Verdana"/>
              </a:rPr>
              <a:t>Specific, measurable  and realistic</a:t>
            </a:r>
          </a:p>
          <a:p>
            <a:pPr marL="798649" lvl="1" indent="-342278">
              <a:spcBef>
                <a:spcPct val="20000"/>
              </a:spcBef>
              <a:buClr>
                <a:srgbClr val="0F5494"/>
              </a:buClr>
              <a:buFontTx/>
              <a:buChar char="•"/>
              <a:defRPr/>
            </a:pPr>
            <a:endParaRPr lang="en-GB" sz="2000" kern="0" dirty="0">
              <a:solidFill>
                <a:srgbClr val="0F5494"/>
              </a:solidFill>
              <a:latin typeface="Verdana"/>
            </a:endParaRPr>
          </a:p>
          <a:p>
            <a:pPr eaLnBrk="1" hangingPunct="1">
              <a:spcBef>
                <a:spcPct val="20000"/>
              </a:spcBef>
              <a:buClr>
                <a:srgbClr val="0F5494"/>
              </a:buClr>
              <a:defRPr/>
            </a:pPr>
            <a:r>
              <a:rPr lang="en-GB" sz="2000" kern="0" dirty="0">
                <a:solidFill>
                  <a:srgbClr val="0F5494"/>
                </a:solidFill>
                <a:latin typeface="Verdana"/>
              </a:rPr>
              <a:t>4) Options</a:t>
            </a:r>
          </a:p>
          <a:p>
            <a:pPr eaLnBrk="1" hangingPunct="1">
              <a:spcBef>
                <a:spcPct val="20000"/>
              </a:spcBef>
              <a:buClr>
                <a:srgbClr val="0F5494"/>
              </a:buClr>
              <a:defRPr/>
            </a:pPr>
            <a:endParaRPr lang="en-GB" sz="2000" kern="0" dirty="0">
              <a:solidFill>
                <a:srgbClr val="0F5494"/>
              </a:solidFill>
              <a:latin typeface="Verdana"/>
            </a:endParaRPr>
          </a:p>
          <a:p>
            <a:pPr marL="798649" lvl="1" indent="-342278">
              <a:spcBef>
                <a:spcPct val="20000"/>
              </a:spcBef>
              <a:buClr>
                <a:srgbClr val="0F5494"/>
              </a:buClr>
              <a:buFontTx/>
              <a:buChar char="•"/>
              <a:defRPr/>
            </a:pPr>
            <a:r>
              <a:rPr lang="en-GB" sz="2000" kern="0" dirty="0">
                <a:solidFill>
                  <a:srgbClr val="0F5494"/>
                </a:solidFill>
                <a:latin typeface="Verdana"/>
                <a:sym typeface="Wingdings" pitchFamily="2" charset="2"/>
              </a:rPr>
              <a:t>Always 'do nothing' (benchmark) + look at the possibility of doing less (i.e. simplification)</a:t>
            </a:r>
            <a:endParaRPr lang="en-GB" sz="1600" kern="0" dirty="0">
              <a:solidFill>
                <a:srgbClr val="0F5494"/>
              </a:solidFill>
              <a:latin typeface="Verdana"/>
              <a:sym typeface="Wingdings" pitchFamily="2" charset="2"/>
            </a:endParaRPr>
          </a:p>
          <a:p>
            <a:pPr marL="798649" lvl="1" indent="-342278">
              <a:spcBef>
                <a:spcPct val="20000"/>
              </a:spcBef>
              <a:buClr>
                <a:srgbClr val="0F5494"/>
              </a:buClr>
              <a:buFontTx/>
              <a:buChar char="•"/>
              <a:defRPr/>
            </a:pPr>
            <a:r>
              <a:rPr lang="en-GB" sz="2000" kern="0" dirty="0">
                <a:solidFill>
                  <a:srgbClr val="0F5494"/>
                </a:solidFill>
                <a:latin typeface="Verdana"/>
              </a:rPr>
              <a:t>Focus on content not format (i.e. policy instrument)</a:t>
            </a:r>
          </a:p>
          <a:p>
            <a:pPr marL="798649" lvl="1" indent="-342278">
              <a:spcBef>
                <a:spcPct val="20000"/>
              </a:spcBef>
              <a:buClr>
                <a:srgbClr val="0F5494"/>
              </a:buClr>
              <a:buFontTx/>
              <a:buChar char="•"/>
              <a:defRPr/>
            </a:pPr>
            <a:r>
              <a:rPr lang="en-GB" sz="2000" kern="0" dirty="0">
                <a:solidFill>
                  <a:srgbClr val="0F5494"/>
                </a:solidFill>
                <a:latin typeface="Verdana"/>
              </a:rPr>
              <a:t>Realistic</a:t>
            </a:r>
          </a:p>
          <a:p>
            <a:pPr eaLnBrk="1" hangingPunct="1">
              <a:spcBef>
                <a:spcPct val="20000"/>
              </a:spcBef>
              <a:buClr>
                <a:srgbClr val="0F5494"/>
              </a:buClr>
              <a:defRPr/>
            </a:pPr>
            <a:endParaRPr lang="en-GB" sz="2000" kern="0" dirty="0">
              <a:solidFill>
                <a:srgbClr val="0F5494"/>
              </a:solidFill>
              <a:latin typeface="Verdana"/>
            </a:endParaRPr>
          </a:p>
          <a:p>
            <a:pPr eaLnBrk="1" hangingPunct="1">
              <a:spcBef>
                <a:spcPct val="20000"/>
              </a:spcBef>
              <a:buClr>
                <a:srgbClr val="0F5494"/>
              </a:buClr>
              <a:defRPr/>
            </a:pPr>
            <a:r>
              <a:rPr lang="en-GB" sz="2000" kern="0" dirty="0">
                <a:solidFill>
                  <a:srgbClr val="0F5494"/>
                </a:solidFill>
                <a:latin typeface="Verdana"/>
              </a:rPr>
              <a:t>5 and 6) Analysis and comparison</a:t>
            </a:r>
          </a:p>
          <a:p>
            <a:pPr eaLnBrk="1" hangingPunct="1">
              <a:spcBef>
                <a:spcPct val="20000"/>
              </a:spcBef>
              <a:buClr>
                <a:srgbClr val="0F5494"/>
              </a:buClr>
              <a:defRPr/>
            </a:pPr>
            <a:endParaRPr lang="en-GB" sz="2000" kern="0" dirty="0">
              <a:solidFill>
                <a:srgbClr val="0F5494"/>
              </a:solidFill>
              <a:latin typeface="Verdana"/>
            </a:endParaRPr>
          </a:p>
          <a:p>
            <a:pPr marL="798649" lvl="1" indent="-342278">
              <a:spcBef>
                <a:spcPct val="20000"/>
              </a:spcBef>
              <a:buClr>
                <a:srgbClr val="0F5494"/>
              </a:buClr>
              <a:buFontTx/>
              <a:buChar char="•"/>
              <a:defRPr/>
            </a:pPr>
            <a:r>
              <a:rPr lang="en-GB" sz="2000" kern="0" dirty="0">
                <a:solidFill>
                  <a:srgbClr val="0F5494"/>
                </a:solidFill>
                <a:latin typeface="Verdana"/>
                <a:sym typeface="Wingdings" pitchFamily="2" charset="2"/>
              </a:rPr>
              <a:t>3 categories of impacts: </a:t>
            </a:r>
            <a:r>
              <a:rPr lang="en-GB" sz="2000" kern="0" dirty="0" err="1">
                <a:solidFill>
                  <a:srgbClr val="0F5494"/>
                </a:solidFill>
                <a:latin typeface="Verdana"/>
                <a:sym typeface="Wingdings" pitchFamily="2" charset="2"/>
              </a:rPr>
              <a:t>ec.</a:t>
            </a:r>
            <a:r>
              <a:rPr lang="en-GB" sz="2000" kern="0" dirty="0">
                <a:solidFill>
                  <a:srgbClr val="0F5494"/>
                </a:solidFill>
                <a:latin typeface="Verdana"/>
                <a:sym typeface="Wingdings" pitchFamily="2" charset="2"/>
              </a:rPr>
              <a:t>, social, </a:t>
            </a:r>
            <a:r>
              <a:rPr lang="en-GB" sz="2000" kern="0" dirty="0" err="1">
                <a:solidFill>
                  <a:srgbClr val="0F5494"/>
                </a:solidFill>
                <a:latin typeface="Verdana"/>
                <a:sym typeface="Wingdings" pitchFamily="2" charset="2"/>
              </a:rPr>
              <a:t>env</a:t>
            </a:r>
            <a:r>
              <a:rPr lang="en-GB" sz="2000" kern="0" dirty="0">
                <a:solidFill>
                  <a:srgbClr val="0F5494"/>
                </a:solidFill>
                <a:latin typeface="Verdana"/>
                <a:sym typeface="Wingdings" pitchFamily="2" charset="2"/>
              </a:rPr>
              <a:t>. + specific impacts (competitiveness, micros, territorial, fund. rights)</a:t>
            </a:r>
            <a:endParaRPr lang="en-GB" sz="1600" kern="0" dirty="0">
              <a:solidFill>
                <a:srgbClr val="0F5494"/>
              </a:solidFill>
              <a:latin typeface="Verdana"/>
              <a:sym typeface="Wingdings" pitchFamily="2" charset="2"/>
            </a:endParaRPr>
          </a:p>
          <a:p>
            <a:pPr marL="798649" lvl="1" indent="-342278">
              <a:spcBef>
                <a:spcPct val="20000"/>
              </a:spcBef>
              <a:buClr>
                <a:srgbClr val="0F5494"/>
              </a:buClr>
              <a:buFontTx/>
              <a:buChar char="•"/>
              <a:defRPr/>
            </a:pPr>
            <a:r>
              <a:rPr lang="en-GB" sz="2000" kern="0" dirty="0">
                <a:solidFill>
                  <a:srgbClr val="0F5494"/>
                </a:solidFill>
                <a:latin typeface="Verdana"/>
              </a:rPr>
              <a:t>Focus on content not format (i.e. policy instrument)</a:t>
            </a:r>
          </a:p>
          <a:p>
            <a:pPr marL="798649" lvl="1" indent="-342278">
              <a:spcBef>
                <a:spcPct val="20000"/>
              </a:spcBef>
              <a:buClr>
                <a:srgbClr val="0F5494"/>
              </a:buClr>
              <a:buFontTx/>
              <a:buChar char="•"/>
              <a:defRPr/>
            </a:pPr>
            <a:r>
              <a:rPr lang="en-GB" sz="2000" kern="0" dirty="0">
                <a:solidFill>
                  <a:srgbClr val="0F5494"/>
                </a:solidFill>
                <a:latin typeface="Verdana"/>
              </a:rPr>
              <a:t>Compared in terms of effectiveness, efficiency and coherence</a:t>
            </a:r>
          </a:p>
          <a:p>
            <a:pPr eaLnBrk="1" hangingPunct="1">
              <a:spcBef>
                <a:spcPct val="20000"/>
              </a:spcBef>
              <a:buClr>
                <a:srgbClr val="0F5494"/>
              </a:buClr>
              <a:defRPr/>
            </a:pPr>
            <a:endParaRPr lang="en-GB" sz="2000" kern="0" dirty="0">
              <a:solidFill>
                <a:srgbClr val="0F5494"/>
              </a:solidFill>
              <a:latin typeface="Verdana"/>
            </a:endParaRPr>
          </a:p>
          <a:p>
            <a:pPr eaLnBrk="1" hangingPunct="1">
              <a:spcBef>
                <a:spcPct val="20000"/>
              </a:spcBef>
              <a:buClr>
                <a:srgbClr val="0F5494"/>
              </a:buClr>
              <a:defRPr/>
            </a:pPr>
            <a:r>
              <a:rPr lang="en-GB" sz="2000" kern="0" dirty="0">
                <a:solidFill>
                  <a:srgbClr val="0F5494"/>
                </a:solidFill>
                <a:latin typeface="Verdana"/>
              </a:rPr>
              <a:t>6) Monitoring and evaluation =&gt; identifies indicator against to assess success of measures in attaining objectives</a:t>
            </a:r>
          </a:p>
          <a:p>
            <a:pPr>
              <a:defRPr/>
            </a:pPr>
            <a:endParaRPr lang="en-GB" dirty="0" smtClean="0">
              <a:latin typeface="Arial" charset="0"/>
            </a:endParaRPr>
          </a:p>
        </p:txBody>
      </p:sp>
      <p:sp>
        <p:nvSpPr>
          <p:cNvPr id="53252" name="Slide Number Placeholder 3"/>
          <p:cNvSpPr>
            <a:spLocks noGrp="1"/>
          </p:cNvSpPr>
          <p:nvPr>
            <p:ph type="sldNum" sz="quarter" idx="5"/>
          </p:nvPr>
        </p:nvSpPr>
        <p:spPr>
          <a:noFill/>
        </p:spPr>
        <p:txBody>
          <a:bodyPr/>
          <a:lstStyle>
            <a:lvl1pPr eaLnBrk="0" hangingPunct="0">
              <a:defRPr b="1">
                <a:solidFill>
                  <a:schemeClr val="bg1"/>
                </a:solidFill>
                <a:latin typeface="Verdana" pitchFamily="34" charset="0"/>
              </a:defRPr>
            </a:lvl1pPr>
            <a:lvl2pPr marL="741603" indent="-285232" eaLnBrk="0" hangingPunct="0">
              <a:defRPr b="1">
                <a:solidFill>
                  <a:schemeClr val="bg1"/>
                </a:solidFill>
                <a:latin typeface="Verdana" pitchFamily="34" charset="0"/>
              </a:defRPr>
            </a:lvl2pPr>
            <a:lvl3pPr marL="1140928" indent="-228185" eaLnBrk="0" hangingPunct="0">
              <a:defRPr b="1">
                <a:solidFill>
                  <a:schemeClr val="bg1"/>
                </a:solidFill>
                <a:latin typeface="Verdana" pitchFamily="34" charset="0"/>
              </a:defRPr>
            </a:lvl3pPr>
            <a:lvl4pPr marL="1597299" indent="-228185" eaLnBrk="0" hangingPunct="0">
              <a:defRPr b="1">
                <a:solidFill>
                  <a:schemeClr val="bg1"/>
                </a:solidFill>
                <a:latin typeface="Verdana" pitchFamily="34" charset="0"/>
              </a:defRPr>
            </a:lvl4pPr>
            <a:lvl5pPr marL="2053670" indent="-228185" eaLnBrk="0" hangingPunct="0">
              <a:defRPr b="1">
                <a:solidFill>
                  <a:schemeClr val="bg1"/>
                </a:solidFill>
                <a:latin typeface="Verdana" pitchFamily="34" charset="0"/>
              </a:defRPr>
            </a:lvl5pPr>
            <a:lvl6pPr marL="2510041" indent="-228185" eaLnBrk="0" fontAlgn="base" hangingPunct="0">
              <a:spcBef>
                <a:spcPct val="50000"/>
              </a:spcBef>
              <a:spcAft>
                <a:spcPct val="0"/>
              </a:spcAft>
              <a:defRPr b="1">
                <a:solidFill>
                  <a:schemeClr val="bg1"/>
                </a:solidFill>
                <a:latin typeface="Verdana" pitchFamily="34" charset="0"/>
              </a:defRPr>
            </a:lvl6pPr>
            <a:lvl7pPr marL="2966412" indent="-228185" eaLnBrk="0" fontAlgn="base" hangingPunct="0">
              <a:spcBef>
                <a:spcPct val="50000"/>
              </a:spcBef>
              <a:spcAft>
                <a:spcPct val="0"/>
              </a:spcAft>
              <a:defRPr b="1">
                <a:solidFill>
                  <a:schemeClr val="bg1"/>
                </a:solidFill>
                <a:latin typeface="Verdana" pitchFamily="34" charset="0"/>
              </a:defRPr>
            </a:lvl7pPr>
            <a:lvl8pPr marL="3422783" indent="-228185" eaLnBrk="0" fontAlgn="base" hangingPunct="0">
              <a:spcBef>
                <a:spcPct val="50000"/>
              </a:spcBef>
              <a:spcAft>
                <a:spcPct val="0"/>
              </a:spcAft>
              <a:defRPr b="1">
                <a:solidFill>
                  <a:schemeClr val="bg1"/>
                </a:solidFill>
                <a:latin typeface="Verdana" pitchFamily="34" charset="0"/>
              </a:defRPr>
            </a:lvl8pPr>
            <a:lvl9pPr marL="3879154" indent="-228185" eaLnBrk="0" fontAlgn="base" hangingPunct="0">
              <a:spcBef>
                <a:spcPct val="50000"/>
              </a:spcBef>
              <a:spcAft>
                <a:spcPct val="0"/>
              </a:spcAft>
              <a:defRPr b="1">
                <a:solidFill>
                  <a:schemeClr val="bg1"/>
                </a:solidFill>
                <a:latin typeface="Verdana" pitchFamily="34" charset="0"/>
              </a:defRPr>
            </a:lvl9pPr>
          </a:lstStyle>
          <a:p>
            <a:pPr eaLnBrk="1" hangingPunct="1"/>
            <a:fld id="{DF57E7AD-E150-41FB-929F-58235AA22125}" type="slidenum">
              <a:rPr lang="en-GB" altLang="en-US" b="0" smtClean="0">
                <a:solidFill>
                  <a:schemeClr val="tx1"/>
                </a:solidFill>
                <a:latin typeface="Arial" pitchFamily="34" charset="0"/>
              </a:rPr>
              <a:pPr eaLnBrk="1" hangingPunct="1"/>
              <a:t>15</a:t>
            </a:fld>
            <a:endParaRPr lang="en-GB" altLang="en-US" b="0" smtClean="0">
              <a:solidFill>
                <a:schemeClr val="tx1"/>
              </a:solidFill>
              <a:latin typeface="Arial" pitchFamily="34" charset="0"/>
            </a:endParaRPr>
          </a:p>
        </p:txBody>
      </p:sp>
    </p:spTree>
    <p:extLst>
      <p:ext uri="{BB962C8B-B14F-4D97-AF65-F5344CB8AC3E}">
        <p14:creationId xmlns:p14="http://schemas.microsoft.com/office/powerpoint/2010/main" val="205147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275D90C-56E4-4764-80A2-1A21DD694948}" type="slidenum">
              <a:rPr lang="en-GB" smtClean="0"/>
              <a:pPr>
                <a:defRPr/>
              </a:pPr>
              <a:t>16</a:t>
            </a:fld>
            <a:endParaRPr lang="en-GB"/>
          </a:p>
        </p:txBody>
      </p:sp>
    </p:spTree>
    <p:extLst>
      <p:ext uri="{BB962C8B-B14F-4D97-AF65-F5344CB8AC3E}">
        <p14:creationId xmlns:p14="http://schemas.microsoft.com/office/powerpoint/2010/main" val="1471351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275D90C-56E4-4764-80A2-1A21DD694948}" type="slidenum">
              <a:rPr lang="en-GB" smtClean="0"/>
              <a:pPr>
                <a:defRPr/>
              </a:pPr>
              <a:t>17</a:t>
            </a:fld>
            <a:endParaRPr lang="en-GB"/>
          </a:p>
        </p:txBody>
      </p:sp>
    </p:spTree>
    <p:extLst>
      <p:ext uri="{BB962C8B-B14F-4D97-AF65-F5344CB8AC3E}">
        <p14:creationId xmlns:p14="http://schemas.microsoft.com/office/powerpoint/2010/main" val="2121409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8275D90C-56E4-4764-80A2-1A21DD694948}" type="slidenum">
              <a:rPr lang="en-GB" smtClean="0"/>
              <a:pPr>
                <a:defRPr/>
              </a:pPr>
              <a:t>18</a:t>
            </a:fld>
            <a:endParaRPr lang="en-GB"/>
          </a:p>
        </p:txBody>
      </p:sp>
    </p:spTree>
    <p:extLst>
      <p:ext uri="{BB962C8B-B14F-4D97-AF65-F5344CB8AC3E}">
        <p14:creationId xmlns:p14="http://schemas.microsoft.com/office/powerpoint/2010/main" val="25140302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 y="981076"/>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91435" tIns="45718" rIns="91435" bIns="45718" anchor="ctr"/>
          <a:lstStyle/>
          <a:p>
            <a:pPr algn="ctr" defTabSz="457177" fontAlgn="auto">
              <a:spcBef>
                <a:spcPts val="0"/>
              </a:spcBef>
              <a:spcAft>
                <a:spcPts val="0"/>
              </a:spcAft>
              <a:defRPr/>
            </a:pPr>
            <a:endParaRPr lang="en-US" sz="1800" dirty="0">
              <a:solidFill>
                <a:schemeClr val="lt1"/>
              </a:solidFill>
              <a:latin typeface="+mn-lt"/>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9" y="258764"/>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1"/>
            <a:ext cx="5040312" cy="790575"/>
          </a:xfrm>
        </p:spPr>
        <p:txBody>
          <a:bodyPr/>
          <a:lstStyle>
            <a:lvl1pPr marL="3174">
              <a:defRPr sz="7600">
                <a:solidFill>
                  <a:srgbClr val="FFD624"/>
                </a:solidFill>
              </a:defRPr>
            </a:lvl1pPr>
          </a:lstStyle>
          <a:p>
            <a:pPr lvl="0"/>
            <a:r>
              <a:rPr lang="en-US" noProof="0"/>
              <a:t>Click to edit Master title style</a:t>
            </a:r>
            <a:endParaRPr lang="en-GB" noProof="0"/>
          </a:p>
        </p:txBody>
      </p:sp>
      <p:sp>
        <p:nvSpPr>
          <p:cNvPr id="3077" name="Rectangle 5"/>
          <p:cNvSpPr>
            <a:spLocks noGrp="1" noChangeArrowheads="1"/>
          </p:cNvSpPr>
          <p:nvPr>
            <p:ph type="subTitle" idx="1"/>
          </p:nvPr>
        </p:nvSpPr>
        <p:spPr>
          <a:xfrm>
            <a:off x="611188" y="3716339"/>
            <a:ext cx="8532812" cy="1728787"/>
          </a:xfrm>
        </p:spPr>
        <p:txBody>
          <a:bodyPr/>
          <a:lstStyle>
            <a:lvl1pPr marL="0" indent="0">
              <a:buFontTx/>
              <a:buNone/>
              <a:defRPr sz="3000" b="1" i="0">
                <a:solidFill>
                  <a:schemeClr val="bg1"/>
                </a:solidFill>
              </a:defRPr>
            </a:lvl1pPr>
          </a:lstStyle>
          <a:p>
            <a:pPr lvl="0"/>
            <a:r>
              <a:rPr lang="en-US" noProof="0"/>
              <a:t>Click to edit Master subtitle style</a:t>
            </a:r>
            <a:endParaRPr lang="en-GB"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dirty="0"/>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dirty="0"/>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A213AA52-DF2B-48A6-A3FE-D95F16509607}" type="slidenum">
              <a:rPr lang="en-GB"/>
              <a:pPr/>
              <a:t>‹nº›</a:t>
            </a:fld>
            <a:endParaRPr lang="en-GB" dirty="0"/>
          </a:p>
        </p:txBody>
      </p:sp>
      <p:sp>
        <p:nvSpPr>
          <p:cNvPr id="7" name="Rectangle 6"/>
          <p:cNvSpPr/>
          <p:nvPr userDrawn="1"/>
        </p:nvSpPr>
        <p:spPr>
          <a:xfrm>
            <a:off x="4267201"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defTabSz="457177" fontAlgn="auto">
              <a:spcBef>
                <a:spcPts val="0"/>
              </a:spcBef>
              <a:spcAft>
                <a:spcPts val="0"/>
              </a:spcAft>
              <a:defRPr/>
            </a:pP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30D666FB-C2C1-49EB-92C7-C9C29D99CDE8}" type="slidenum">
              <a:rPr lang="en-GB"/>
              <a:pPr/>
              <a:t>‹nº›</a:t>
            </a:fld>
            <a:endParaRPr lang="en-GB" dirty="0"/>
          </a:p>
        </p:txBody>
      </p:sp>
    </p:spTree>
    <p:extLst>
      <p:ext uri="{BB962C8B-B14F-4D97-AF65-F5344CB8AC3E}">
        <p14:creationId xmlns:p14="http://schemas.microsoft.com/office/powerpoint/2010/main" val="1736312399"/>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339851"/>
            <a:ext cx="2071687" cy="46815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395289" y="1339851"/>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31CE352B-1C35-42C3-B212-E54A5C52ECA3}" type="slidenum">
              <a:rPr lang="en-GB"/>
              <a:pPr/>
              <a:t>‹nº›</a:t>
            </a:fld>
            <a:endParaRPr lang="en-GB" dirty="0"/>
          </a:p>
        </p:txBody>
      </p:sp>
    </p:spTree>
    <p:extLst>
      <p:ext uri="{BB962C8B-B14F-4D97-AF65-F5344CB8AC3E}">
        <p14:creationId xmlns:p14="http://schemas.microsoft.com/office/powerpoint/2010/main" val="2487996361"/>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 y="981076"/>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91435" tIns="45718" rIns="91435" bIns="45718" anchor="ctr"/>
          <a:lstStyle/>
          <a:p>
            <a:pPr algn="ctr" defTabSz="457177" fontAlgn="auto">
              <a:spcBef>
                <a:spcPts val="0"/>
              </a:spcBef>
              <a:spcAft>
                <a:spcPts val="0"/>
              </a:spcAft>
              <a:defRPr/>
            </a:pPr>
            <a:endParaRPr lang="en-US" sz="1800" dirty="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9" y="258764"/>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1"/>
            <a:ext cx="5040312" cy="790575"/>
          </a:xfrm>
        </p:spPr>
        <p:txBody>
          <a:bodyPr/>
          <a:lstStyle>
            <a:lvl1pPr marL="3174">
              <a:defRPr sz="7600">
                <a:solidFill>
                  <a:srgbClr val="FFD624"/>
                </a:solidFill>
              </a:defRPr>
            </a:lvl1pPr>
          </a:lstStyle>
          <a:p>
            <a:pPr lvl="0"/>
            <a:r>
              <a:rPr lang="en-US" noProof="0"/>
              <a:t>Click to edit Master title style</a:t>
            </a:r>
            <a:endParaRPr lang="en-GB" noProof="0"/>
          </a:p>
        </p:txBody>
      </p:sp>
      <p:sp>
        <p:nvSpPr>
          <p:cNvPr id="3077" name="Rectangle 5"/>
          <p:cNvSpPr>
            <a:spLocks noGrp="1" noChangeArrowheads="1"/>
          </p:cNvSpPr>
          <p:nvPr>
            <p:ph type="subTitle" idx="1"/>
          </p:nvPr>
        </p:nvSpPr>
        <p:spPr>
          <a:xfrm>
            <a:off x="611188" y="3716339"/>
            <a:ext cx="8532812" cy="1728787"/>
          </a:xfrm>
        </p:spPr>
        <p:txBody>
          <a:bodyPr/>
          <a:lstStyle>
            <a:lvl1pPr marL="0" indent="0">
              <a:buFontTx/>
              <a:buNone/>
              <a:defRPr sz="3000" b="1" i="0">
                <a:solidFill>
                  <a:schemeClr val="bg1"/>
                </a:solidFill>
              </a:defRPr>
            </a:lvl1pPr>
          </a:lstStyle>
          <a:p>
            <a:pPr lvl="0"/>
            <a:r>
              <a:rPr lang="en-US" noProof="0"/>
              <a:t>Click to edit Master subtitle style</a:t>
            </a:r>
            <a:endParaRPr lang="en-GB"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dirty="0">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dirty="0">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A213AA52-DF2B-48A6-A3FE-D95F16509607}" type="slidenum">
              <a:rPr lang="en-GB">
                <a:solidFill>
                  <a:srgbClr val="FFFFFF"/>
                </a:solidFill>
              </a:rPr>
              <a:pPr/>
              <a:t>‹nº›</a:t>
            </a:fld>
            <a:endParaRPr lang="en-GB" dirty="0">
              <a:solidFill>
                <a:srgbClr val="FFFFFF"/>
              </a:solidFill>
            </a:endParaRPr>
          </a:p>
        </p:txBody>
      </p:sp>
      <p:sp>
        <p:nvSpPr>
          <p:cNvPr id="7" name="Rectangle 6"/>
          <p:cNvSpPr/>
          <p:nvPr userDrawn="1"/>
        </p:nvSpPr>
        <p:spPr>
          <a:xfrm>
            <a:off x="4267201"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defTabSz="457177" fontAlgn="auto">
              <a:spcBef>
                <a:spcPts val="0"/>
              </a:spcBef>
              <a:spcAft>
                <a:spcPts val="0"/>
              </a:spcAft>
              <a:defRPr/>
            </a:pPr>
            <a:endParaRPr lang="en-US" sz="1800" dirty="0">
              <a:solidFill>
                <a:srgbClr val="FFFFFF"/>
              </a:solidFill>
            </a:endParaRPr>
          </a:p>
        </p:txBody>
      </p:sp>
    </p:spTree>
    <p:extLst>
      <p:ext uri="{BB962C8B-B14F-4D97-AF65-F5344CB8AC3E}">
        <p14:creationId xmlns:p14="http://schemas.microsoft.com/office/powerpoint/2010/main" val="426374225"/>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D99442-4F6F-46A2-B233-9016E95ED12A}"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2577950601"/>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450B5D-A3E2-4E67-BC43-B42D7A5C50F4}"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414656942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2FA217-CB77-4863-BF1B-380B9A6A4AAF}"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262161101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E9258F5-88DD-4C57-A669-18087C2C2F3A}"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409586299"/>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9BF1CE2-D107-412A-BBAA-AA60848000EB}"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1275973085"/>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EB5D69-3E68-41DC-9A3F-D99B971CA969}"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4142720369"/>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46A50-0444-429D-B52C-9E73490A71D6}"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1761405550"/>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67D99442-4F6F-46A2-B233-9016E95ED12A}" type="slidenum">
              <a:rPr lang="en-GB"/>
              <a:pPr/>
              <a:t>‹nº›</a:t>
            </a:fld>
            <a:endParaRPr lang="en-GB" dirty="0"/>
          </a:p>
        </p:txBody>
      </p:sp>
    </p:spTree>
    <p:extLst>
      <p:ext uri="{BB962C8B-B14F-4D97-AF65-F5344CB8AC3E}">
        <p14:creationId xmlns:p14="http://schemas.microsoft.com/office/powerpoint/2010/main" val="278866539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F1D3D6-D781-4F53-B6D4-474256F52DA7}"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3465865819"/>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D666FB-C2C1-49EB-92C7-C9C29D99CDE8}"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2317492266"/>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339851"/>
            <a:ext cx="2071687" cy="46815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395289" y="1339851"/>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CE352B-1C35-42C3-B212-E54A5C52ECA3}"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560881125"/>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 y="981076"/>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91435" tIns="45718" rIns="91435" bIns="45718" anchor="ctr"/>
          <a:lstStyle/>
          <a:p>
            <a:pPr algn="ctr" defTabSz="457177" fontAlgn="auto">
              <a:spcBef>
                <a:spcPts val="0"/>
              </a:spcBef>
              <a:spcAft>
                <a:spcPts val="0"/>
              </a:spcAft>
              <a:defRPr/>
            </a:pPr>
            <a:endParaRPr lang="en-US" sz="1800" dirty="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9" y="258764"/>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1"/>
            <a:ext cx="5040312" cy="790575"/>
          </a:xfrm>
        </p:spPr>
        <p:txBody>
          <a:bodyPr/>
          <a:lstStyle>
            <a:lvl1pPr marL="3174">
              <a:defRPr sz="7600">
                <a:solidFill>
                  <a:srgbClr val="FFD624"/>
                </a:solidFill>
              </a:defRPr>
            </a:lvl1pPr>
          </a:lstStyle>
          <a:p>
            <a:pPr lvl="0"/>
            <a:r>
              <a:rPr lang="en-US" noProof="0"/>
              <a:t>Click to edit Master title style</a:t>
            </a:r>
            <a:endParaRPr lang="en-GB" noProof="0"/>
          </a:p>
        </p:txBody>
      </p:sp>
      <p:sp>
        <p:nvSpPr>
          <p:cNvPr id="3077" name="Rectangle 5"/>
          <p:cNvSpPr>
            <a:spLocks noGrp="1" noChangeArrowheads="1"/>
          </p:cNvSpPr>
          <p:nvPr>
            <p:ph type="subTitle" idx="1"/>
          </p:nvPr>
        </p:nvSpPr>
        <p:spPr>
          <a:xfrm>
            <a:off x="611188" y="3716339"/>
            <a:ext cx="8532812" cy="1728787"/>
          </a:xfrm>
        </p:spPr>
        <p:txBody>
          <a:bodyPr/>
          <a:lstStyle>
            <a:lvl1pPr marL="0" indent="0">
              <a:buFontTx/>
              <a:buNone/>
              <a:defRPr sz="3000" b="1" i="0">
                <a:solidFill>
                  <a:schemeClr val="bg1"/>
                </a:solidFill>
              </a:defRPr>
            </a:lvl1pPr>
          </a:lstStyle>
          <a:p>
            <a:pPr lvl="0"/>
            <a:r>
              <a:rPr lang="en-US" noProof="0"/>
              <a:t>Click to edit Master subtitle style</a:t>
            </a:r>
            <a:endParaRPr lang="en-GB"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dirty="0">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dirty="0">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A213AA52-DF2B-48A6-A3FE-D95F16509607}" type="slidenum">
              <a:rPr lang="en-GB">
                <a:solidFill>
                  <a:srgbClr val="FFFFFF"/>
                </a:solidFill>
              </a:rPr>
              <a:pPr/>
              <a:t>‹nº›</a:t>
            </a:fld>
            <a:endParaRPr lang="en-GB" dirty="0">
              <a:solidFill>
                <a:srgbClr val="FFFFFF"/>
              </a:solidFill>
            </a:endParaRPr>
          </a:p>
        </p:txBody>
      </p:sp>
      <p:sp>
        <p:nvSpPr>
          <p:cNvPr id="7" name="Rectangle 6"/>
          <p:cNvSpPr/>
          <p:nvPr userDrawn="1"/>
        </p:nvSpPr>
        <p:spPr>
          <a:xfrm>
            <a:off x="4267201"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defTabSz="457177" fontAlgn="auto">
              <a:spcBef>
                <a:spcPts val="0"/>
              </a:spcBef>
              <a:spcAft>
                <a:spcPts val="0"/>
              </a:spcAft>
              <a:defRPr/>
            </a:pPr>
            <a:endParaRPr lang="en-US" sz="1800" dirty="0">
              <a:solidFill>
                <a:srgbClr val="FFFFFF"/>
              </a:solidFill>
            </a:endParaRPr>
          </a:p>
        </p:txBody>
      </p:sp>
    </p:spTree>
    <p:extLst>
      <p:ext uri="{BB962C8B-B14F-4D97-AF65-F5344CB8AC3E}">
        <p14:creationId xmlns:p14="http://schemas.microsoft.com/office/powerpoint/2010/main" val="3432462769"/>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D99442-4F6F-46A2-B233-9016E95ED12A}"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2700095821"/>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450B5D-A3E2-4E67-BC43-B42D7A5C50F4}"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545129502"/>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2FA217-CB77-4863-BF1B-380B9A6A4AAF}"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713558503"/>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E9258F5-88DD-4C57-A669-18087C2C2F3A}"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418042175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9BF1CE2-D107-412A-BBAA-AA60848000EB}"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1877587621"/>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EB5D69-3E68-41DC-9A3F-D99B971CA969}"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3209189686"/>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p>
        </p:txBody>
      </p:sp>
      <p:sp>
        <p:nvSpPr>
          <p:cNvPr id="5" name="Footer Placeholder 4"/>
          <p:cNvSpPr>
            <a:spLocks noGrp="1"/>
          </p:cNvSpPr>
          <p:nvPr>
            <p:ph type="ftr" sz="quarter" idx="11"/>
          </p:nvPr>
        </p:nvSpPr>
        <p:spPr/>
        <p:txBody>
          <a:bodyPr/>
          <a:lstStyle>
            <a:lvl1pPr>
              <a:defRPr/>
            </a:lvl1pPr>
          </a:lstStyle>
          <a:p>
            <a:endParaRPr lang="en-GB" dirty="0"/>
          </a:p>
        </p:txBody>
      </p:sp>
      <p:sp>
        <p:nvSpPr>
          <p:cNvPr id="6" name="Slide Number Placeholder 5"/>
          <p:cNvSpPr>
            <a:spLocks noGrp="1"/>
          </p:cNvSpPr>
          <p:nvPr>
            <p:ph type="sldNum" sz="quarter" idx="12"/>
          </p:nvPr>
        </p:nvSpPr>
        <p:spPr/>
        <p:txBody>
          <a:bodyPr/>
          <a:lstStyle>
            <a:lvl1pPr>
              <a:defRPr/>
            </a:lvl1pPr>
          </a:lstStyle>
          <a:p>
            <a:fld id="{BF450B5D-A3E2-4E67-BC43-B42D7A5C50F4}" type="slidenum">
              <a:rPr lang="en-GB"/>
              <a:pPr/>
              <a:t>‹nº›</a:t>
            </a:fld>
            <a:endParaRPr lang="en-GB" dirty="0"/>
          </a:p>
        </p:txBody>
      </p:sp>
    </p:spTree>
    <p:extLst>
      <p:ext uri="{BB962C8B-B14F-4D97-AF65-F5344CB8AC3E}">
        <p14:creationId xmlns:p14="http://schemas.microsoft.com/office/powerpoint/2010/main" val="1489548528"/>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46A50-0444-429D-B52C-9E73490A71D6}"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3068238800"/>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F1D3D6-D781-4F53-B6D4-474256F52DA7}"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1470886573"/>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D666FB-C2C1-49EB-92C7-C9C29D99CDE8}"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1053500612"/>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339851"/>
            <a:ext cx="2071687" cy="46815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395289" y="1339851"/>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CE352B-1C35-42C3-B212-E54A5C52ECA3}"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2950928962"/>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1" y="981076"/>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lIns="91435" tIns="45718" rIns="91435" bIns="45718" anchor="ctr"/>
          <a:lstStyle/>
          <a:p>
            <a:pPr algn="ctr" defTabSz="457177" fontAlgn="auto">
              <a:spcBef>
                <a:spcPts val="0"/>
              </a:spcBef>
              <a:spcAft>
                <a:spcPts val="0"/>
              </a:spcAft>
              <a:defRPr/>
            </a:pPr>
            <a:endParaRPr lang="en-US" sz="1800" dirty="0">
              <a:solidFill>
                <a:srgbClr val="FFFFFF"/>
              </a:solidFill>
              <a:latin typeface="Verdana"/>
            </a:endParaRPr>
          </a:p>
        </p:txBody>
      </p:sp>
      <p:pic>
        <p:nvPicPr>
          <p:cNvPr id="3086"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9" y="258764"/>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a:xfrm>
            <a:off x="3995738" y="2565401"/>
            <a:ext cx="5040312" cy="790575"/>
          </a:xfrm>
        </p:spPr>
        <p:txBody>
          <a:bodyPr/>
          <a:lstStyle>
            <a:lvl1pPr marL="3174">
              <a:defRPr sz="7600">
                <a:solidFill>
                  <a:srgbClr val="FFD624"/>
                </a:solidFill>
              </a:defRPr>
            </a:lvl1pPr>
          </a:lstStyle>
          <a:p>
            <a:pPr lvl="0"/>
            <a:r>
              <a:rPr lang="en-US" noProof="0"/>
              <a:t>Click to edit Master title style</a:t>
            </a:r>
            <a:endParaRPr lang="en-GB" noProof="0"/>
          </a:p>
        </p:txBody>
      </p:sp>
      <p:sp>
        <p:nvSpPr>
          <p:cNvPr id="3077" name="Rectangle 5"/>
          <p:cNvSpPr>
            <a:spLocks noGrp="1" noChangeArrowheads="1"/>
          </p:cNvSpPr>
          <p:nvPr>
            <p:ph type="subTitle" idx="1"/>
          </p:nvPr>
        </p:nvSpPr>
        <p:spPr>
          <a:xfrm>
            <a:off x="611188" y="3716339"/>
            <a:ext cx="8532812" cy="1728787"/>
          </a:xfrm>
        </p:spPr>
        <p:txBody>
          <a:bodyPr/>
          <a:lstStyle>
            <a:lvl1pPr marL="0" indent="0">
              <a:buFontTx/>
              <a:buNone/>
              <a:defRPr sz="3000" b="1" i="0">
                <a:solidFill>
                  <a:schemeClr val="bg1"/>
                </a:solidFill>
              </a:defRPr>
            </a:lvl1pPr>
          </a:lstStyle>
          <a:p>
            <a:pPr lvl="0"/>
            <a:r>
              <a:rPr lang="en-US" noProof="0"/>
              <a:t>Click to edit Master subtitle style</a:t>
            </a:r>
            <a:endParaRPr lang="en-GB" noProof="0"/>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dirty="0">
              <a:solidFill>
                <a:srgbClr val="FFFFFF"/>
              </a:solidFill>
            </a:endParaRPr>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dirty="0">
              <a:solidFill>
                <a:srgbClr val="FFFFFF"/>
              </a:solidFill>
            </a:endParaRPr>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A213AA52-DF2B-48A6-A3FE-D95F16509607}" type="slidenum">
              <a:rPr lang="en-GB">
                <a:solidFill>
                  <a:srgbClr val="FFFFFF"/>
                </a:solidFill>
              </a:rPr>
              <a:pPr/>
              <a:t>‹nº›</a:t>
            </a:fld>
            <a:endParaRPr lang="en-GB" dirty="0">
              <a:solidFill>
                <a:srgbClr val="FFFFFF"/>
              </a:solidFill>
            </a:endParaRPr>
          </a:p>
        </p:txBody>
      </p:sp>
      <p:sp>
        <p:nvSpPr>
          <p:cNvPr id="7" name="Rectangle 6"/>
          <p:cNvSpPr/>
          <p:nvPr userDrawn="1"/>
        </p:nvSpPr>
        <p:spPr>
          <a:xfrm>
            <a:off x="4267201"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defTabSz="457177" fontAlgn="auto">
              <a:spcBef>
                <a:spcPts val="0"/>
              </a:spcBef>
              <a:spcAft>
                <a:spcPts val="0"/>
              </a:spcAft>
              <a:defRPr/>
            </a:pPr>
            <a:endParaRPr lang="en-US" sz="1800" dirty="0">
              <a:solidFill>
                <a:srgbClr val="FFFFFF"/>
              </a:solidFill>
            </a:endParaRPr>
          </a:p>
        </p:txBody>
      </p:sp>
    </p:spTree>
    <p:extLst>
      <p:ext uri="{BB962C8B-B14F-4D97-AF65-F5344CB8AC3E}">
        <p14:creationId xmlns:p14="http://schemas.microsoft.com/office/powerpoint/2010/main" val="3093794826"/>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7D99442-4F6F-46A2-B233-9016E95ED12A}"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82219150"/>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endParaRPr lang="fr-BE"/>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77" indent="0">
              <a:buNone/>
              <a:defRPr sz="1800"/>
            </a:lvl2pPr>
            <a:lvl3pPr marL="914353" indent="0">
              <a:buNone/>
              <a:defRPr sz="1600"/>
            </a:lvl3pPr>
            <a:lvl4pPr marL="1371530" indent="0">
              <a:buNone/>
              <a:defRPr sz="1400"/>
            </a:lvl4pPr>
            <a:lvl5pPr marL="1828706" indent="0">
              <a:buNone/>
              <a:defRPr sz="1400"/>
            </a:lvl5pPr>
            <a:lvl6pPr marL="2285883" indent="0">
              <a:buNone/>
              <a:defRPr sz="1400"/>
            </a:lvl6pPr>
            <a:lvl7pPr marL="2743060" indent="0">
              <a:buNone/>
              <a:defRPr sz="1400"/>
            </a:lvl7pPr>
            <a:lvl8pPr marL="3200236" indent="0">
              <a:buNone/>
              <a:defRPr sz="1400"/>
            </a:lvl8pPr>
            <a:lvl9pPr marL="3657413"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450B5D-A3E2-4E67-BC43-B42D7A5C50F4}"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287728668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72FA217-CB77-4863-BF1B-380B9A6A4AAF}"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707211086"/>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lvl1pPr>
              <a:defRPr/>
            </a:lvl1pPr>
          </a:lstStyle>
          <a:p>
            <a:endParaRPr lang="en-GB"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E9258F5-88DD-4C57-A669-18087C2C2F3A}"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636303608"/>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lvl1pPr>
              <a:defRPr/>
            </a:lvl1pPr>
          </a:lstStyle>
          <a:p>
            <a:endParaRPr lang="en-GB"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9BF1CE2-D107-412A-BBAA-AA60848000EB}"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3954023121"/>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Content Placeholder 2"/>
          <p:cNvSpPr>
            <a:spLocks noGrp="1"/>
          </p:cNvSpPr>
          <p:nvPr>
            <p:ph sz="half" idx="1"/>
          </p:nvPr>
        </p:nvSpPr>
        <p:spPr>
          <a:xfrm>
            <a:off x="457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Content Placeholder 3"/>
          <p:cNvSpPr>
            <a:spLocks noGrp="1"/>
          </p:cNvSpPr>
          <p:nvPr>
            <p:ph sz="half" idx="2"/>
          </p:nvPr>
        </p:nvSpPr>
        <p:spPr>
          <a:xfrm>
            <a:off x="4648200" y="2492376"/>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572FA217-CB77-4863-BF1B-380B9A6A4AAF}" type="slidenum">
              <a:rPr lang="en-GB"/>
              <a:pPr/>
              <a:t>‹nº›</a:t>
            </a:fld>
            <a:endParaRPr lang="en-GB" dirty="0"/>
          </a:p>
        </p:txBody>
      </p:sp>
    </p:spTree>
    <p:extLst>
      <p:ext uri="{BB962C8B-B14F-4D97-AF65-F5344CB8AC3E}">
        <p14:creationId xmlns:p14="http://schemas.microsoft.com/office/powerpoint/2010/main" val="1497469927"/>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DEB5D69-3E68-41DC-9A3F-D99B971CA969}"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3596066840"/>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C46A50-0444-429D-B52C-9E73490A71D6}"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577507020"/>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1F1D3D6-D781-4F53-B6D4-474256F52DA7}"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2149726695"/>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D666FB-C2C1-49EB-92C7-C9C29D99CDE8}"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266007871"/>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4" y="1339851"/>
            <a:ext cx="2071687" cy="4681538"/>
          </a:xfrm>
        </p:spPr>
        <p:txBody>
          <a:bodyPr vert="eaVert"/>
          <a:lstStyle/>
          <a:p>
            <a:r>
              <a:rPr lang="en-US"/>
              <a:t>Click to edit Master title style</a:t>
            </a:r>
            <a:endParaRPr lang="fr-BE"/>
          </a:p>
        </p:txBody>
      </p:sp>
      <p:sp>
        <p:nvSpPr>
          <p:cNvPr id="3" name="Vertical Text Placeholder 2"/>
          <p:cNvSpPr>
            <a:spLocks noGrp="1"/>
          </p:cNvSpPr>
          <p:nvPr>
            <p:ph type="body" orient="vert" idx="1"/>
          </p:nvPr>
        </p:nvSpPr>
        <p:spPr>
          <a:xfrm>
            <a:off x="395289" y="1339851"/>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Date Placeholder 3"/>
          <p:cNvSpPr>
            <a:spLocks noGrp="1"/>
          </p:cNvSpPr>
          <p:nvPr>
            <p:ph type="dt" sz="half" idx="10"/>
          </p:nvPr>
        </p:nvSpPr>
        <p:spPr/>
        <p:txBody>
          <a:bodyPr/>
          <a:lstStyle>
            <a:lvl1pPr>
              <a:defRPr/>
            </a:lvl1pPr>
          </a:lstStyle>
          <a:p>
            <a:endParaRPr lang="en-GB"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1CE352B-1C35-42C3-B212-E54A5C52ECA3}" type="slidenum">
              <a:rPr lang="en-GB">
                <a:solidFill>
                  <a:srgbClr val="000000"/>
                </a:solidFill>
              </a:rPr>
              <a:pPr/>
              <a:t>‹nº›</a:t>
            </a:fld>
            <a:endParaRPr lang="en-GB" dirty="0">
              <a:solidFill>
                <a:srgbClr val="000000"/>
              </a:solidFill>
            </a:endParaRPr>
          </a:p>
        </p:txBody>
      </p:sp>
    </p:spTree>
    <p:extLst>
      <p:ext uri="{BB962C8B-B14F-4D97-AF65-F5344CB8AC3E}">
        <p14:creationId xmlns:p14="http://schemas.microsoft.com/office/powerpoint/2010/main" val="252154360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8"/>
              </a:srgbClr>
            </a:outerShdw>
          </a:effectLst>
        </p:spPr>
        <p:txBody>
          <a:bodyPr anchor="ctr"/>
          <a:lstStyle>
            <a:lvl1pPr defTabSz="457200" eaLnBrk="0" hangingPunct="0">
              <a:defRPr b="1">
                <a:solidFill>
                  <a:schemeClr val="bg1"/>
                </a:solidFill>
                <a:latin typeface="Verdana" pitchFamily="34" charset="0"/>
              </a:defRPr>
            </a:lvl1pPr>
            <a:lvl2pPr marL="742950" indent="-285750" defTabSz="457200" eaLnBrk="0" hangingPunct="0">
              <a:defRPr b="1">
                <a:solidFill>
                  <a:schemeClr val="bg1"/>
                </a:solidFill>
                <a:latin typeface="Verdana" pitchFamily="34" charset="0"/>
              </a:defRPr>
            </a:lvl2pPr>
            <a:lvl3pPr marL="1143000" indent="-228600" defTabSz="457200" eaLnBrk="0" hangingPunct="0">
              <a:defRPr b="1">
                <a:solidFill>
                  <a:schemeClr val="bg1"/>
                </a:solidFill>
                <a:latin typeface="Verdana" pitchFamily="34" charset="0"/>
              </a:defRPr>
            </a:lvl3pPr>
            <a:lvl4pPr marL="1600200" indent="-228600" defTabSz="457200" eaLnBrk="0" hangingPunct="0">
              <a:defRPr b="1">
                <a:solidFill>
                  <a:schemeClr val="bg1"/>
                </a:solidFill>
                <a:latin typeface="Verdana" pitchFamily="34" charset="0"/>
              </a:defRPr>
            </a:lvl4pPr>
            <a:lvl5pPr marL="2057400" indent="-228600" defTabSz="457200" eaLnBrk="0" hangingPunct="0">
              <a:defRPr b="1">
                <a:solidFill>
                  <a:schemeClr val="bg1"/>
                </a:solidFill>
                <a:latin typeface="Verdana" pitchFamily="34" charset="0"/>
              </a:defRPr>
            </a:lvl5pPr>
            <a:lvl6pPr marL="2514600" indent="-228600" defTabSz="457200" eaLnBrk="0" fontAlgn="base" hangingPunct="0">
              <a:spcBef>
                <a:spcPct val="50000"/>
              </a:spcBef>
              <a:spcAft>
                <a:spcPct val="0"/>
              </a:spcAft>
              <a:defRPr b="1">
                <a:solidFill>
                  <a:schemeClr val="bg1"/>
                </a:solidFill>
                <a:latin typeface="Verdana" pitchFamily="34" charset="0"/>
              </a:defRPr>
            </a:lvl6pPr>
            <a:lvl7pPr marL="2971800" indent="-228600" defTabSz="457200" eaLnBrk="0" fontAlgn="base" hangingPunct="0">
              <a:spcBef>
                <a:spcPct val="50000"/>
              </a:spcBef>
              <a:spcAft>
                <a:spcPct val="0"/>
              </a:spcAft>
              <a:defRPr b="1">
                <a:solidFill>
                  <a:schemeClr val="bg1"/>
                </a:solidFill>
                <a:latin typeface="Verdana" pitchFamily="34" charset="0"/>
              </a:defRPr>
            </a:lvl7pPr>
            <a:lvl8pPr marL="3429000" indent="-228600" defTabSz="457200" eaLnBrk="0" fontAlgn="base" hangingPunct="0">
              <a:spcBef>
                <a:spcPct val="50000"/>
              </a:spcBef>
              <a:spcAft>
                <a:spcPct val="0"/>
              </a:spcAft>
              <a:defRPr b="1">
                <a:solidFill>
                  <a:schemeClr val="bg1"/>
                </a:solidFill>
                <a:latin typeface="Verdana" pitchFamily="34" charset="0"/>
              </a:defRPr>
            </a:lvl8pPr>
            <a:lvl9pPr marL="3886200" indent="-228600" defTabSz="457200" eaLnBrk="0" fontAlgn="base" hangingPunct="0">
              <a:spcBef>
                <a:spcPct val="50000"/>
              </a:spcBef>
              <a:spcAft>
                <a:spcPct val="0"/>
              </a:spcAft>
              <a:defRPr b="1">
                <a:solidFill>
                  <a:schemeClr val="bg1"/>
                </a:solidFill>
                <a:latin typeface="Verdana" pitchFamily="34" charset="0"/>
              </a:defRPr>
            </a:lvl9pPr>
          </a:lstStyle>
          <a:p>
            <a:pPr algn="ctr" eaLnBrk="1" hangingPunct="1">
              <a:defRPr/>
            </a:pPr>
            <a:endParaRPr lang="en-US" altLang="en-US" sz="1800" b="0" smtClean="0">
              <a:solidFill>
                <a:srgbClr val="FFFFFF"/>
              </a:solidFill>
            </a:endParaRPr>
          </a:p>
        </p:txBody>
      </p:sp>
      <p:pic>
        <p:nvPicPr>
          <p:cNvPr id="5" name="Picture 6" descr="LOGO CE-EN-quadri.eps"/>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7638" y="258763"/>
            <a:ext cx="1436687"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pPr lvl="0"/>
            <a:r>
              <a:rPr lang="fr-BE" noProof="0" smtClean="0"/>
              <a:t>Title</a:t>
            </a:r>
            <a:endParaRPr lang="en-GB" noProof="0" smtClean="0"/>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pPr lvl="0"/>
            <a:r>
              <a:rPr lang="fr-BE" noProof="0" smtClean="0"/>
              <a:t>Subtitle</a:t>
            </a:r>
            <a:endParaRPr lang="en-GB" noProof="0" smtClean="0"/>
          </a:p>
        </p:txBody>
      </p:sp>
      <p:sp>
        <p:nvSpPr>
          <p:cNvPr id="7" name="Rectangle 6"/>
          <p:cNvSpPr>
            <a:spLocks noGrp="1" noChangeArrowheads="1"/>
          </p:cNvSpPr>
          <p:nvPr>
            <p:ph type="dt" sz="half" idx="10"/>
          </p:nvPr>
        </p:nvSpPr>
        <p:spPr/>
        <p:txBody>
          <a:bodyPr/>
          <a:lstStyle>
            <a:lvl1pPr>
              <a:defRPr sz="1200" b="1">
                <a:solidFill>
                  <a:schemeClr val="bg1"/>
                </a:solidFill>
                <a:latin typeface="+mn-lt"/>
              </a:defRPr>
            </a:lvl1pPr>
          </a:lstStyle>
          <a:p>
            <a:pPr>
              <a:defRPr/>
            </a:pPr>
            <a:endParaRPr lang="en-GB">
              <a:solidFill>
                <a:srgbClr val="FFFFFF"/>
              </a:solidFill>
            </a:endParaRPr>
          </a:p>
        </p:txBody>
      </p:sp>
      <p:sp>
        <p:nvSpPr>
          <p:cNvPr id="8" name="Rectangle 7"/>
          <p:cNvSpPr>
            <a:spLocks noGrp="1" noChangeArrowheads="1"/>
          </p:cNvSpPr>
          <p:nvPr>
            <p:ph type="ftr" sz="quarter" idx="11"/>
          </p:nvPr>
        </p:nvSpPr>
        <p:spPr/>
        <p:txBody>
          <a:bodyPr/>
          <a:lstStyle>
            <a:lvl1pPr>
              <a:defRPr>
                <a:solidFill>
                  <a:schemeClr val="bg1"/>
                </a:solidFill>
                <a:latin typeface="+mn-lt"/>
              </a:defRPr>
            </a:lvl1pPr>
          </a:lstStyle>
          <a:p>
            <a:pPr>
              <a:defRPr/>
            </a:pPr>
            <a:endParaRPr lang="en-GB">
              <a:solidFill>
                <a:srgbClr val="FFFFFF"/>
              </a:solidFill>
            </a:endParaRPr>
          </a:p>
        </p:txBody>
      </p:sp>
      <p:sp>
        <p:nvSpPr>
          <p:cNvPr id="9" name="Rectangle 8"/>
          <p:cNvSpPr>
            <a:spLocks noGrp="1" noChangeArrowheads="1"/>
          </p:cNvSpPr>
          <p:nvPr>
            <p:ph type="sldNum" sz="quarter" idx="12"/>
          </p:nvPr>
        </p:nvSpPr>
        <p:spPr/>
        <p:txBody>
          <a:bodyPr/>
          <a:lstStyle>
            <a:lvl1pPr>
              <a:defRPr>
                <a:solidFill>
                  <a:schemeClr val="bg1"/>
                </a:solidFill>
                <a:latin typeface="+mn-lt"/>
              </a:defRPr>
            </a:lvl1pPr>
          </a:lstStyle>
          <a:p>
            <a:pPr>
              <a:defRPr/>
            </a:pPr>
            <a:fld id="{849003A9-E032-441E-A227-4C36121B1AC5}" type="slidenum">
              <a:rPr lang="en-GB">
                <a:solidFill>
                  <a:srgbClr val="FFFFFF"/>
                </a:solidFill>
              </a:rPr>
              <a:pPr>
                <a:defRPr/>
              </a:pPr>
              <a:t>‹nº›</a:t>
            </a:fld>
            <a:endParaRPr lang="en-GB">
              <a:solidFill>
                <a:srgbClr val="FFFFFF"/>
              </a:solidFill>
            </a:endParaRPr>
          </a:p>
        </p:txBody>
      </p:sp>
    </p:spTree>
    <p:extLst>
      <p:ext uri="{BB962C8B-B14F-4D97-AF65-F5344CB8AC3E}">
        <p14:creationId xmlns:p14="http://schemas.microsoft.com/office/powerpoint/2010/main" val="3525072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F95DD7-465E-4A2D-9BB2-8B5354E76CFC}"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6533103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9F4755D-C48A-4657-8F24-57B6992DD192}"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414764082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63B20F5-7AFB-465A-9CB3-DFDC001FF974}"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89024651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EC21AA-B41F-41F1-BFAA-39DF8721202C}"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295035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r-B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77" indent="0">
              <a:buNone/>
              <a:defRPr sz="2000" b="1"/>
            </a:lvl2pPr>
            <a:lvl3pPr marL="914353" indent="0">
              <a:buNone/>
              <a:defRPr sz="1800" b="1"/>
            </a:lvl3pPr>
            <a:lvl4pPr marL="1371530" indent="0">
              <a:buNone/>
              <a:defRPr sz="1600" b="1"/>
            </a:lvl4pPr>
            <a:lvl5pPr marL="1828706" indent="0">
              <a:buNone/>
              <a:defRPr sz="1600" b="1"/>
            </a:lvl5pPr>
            <a:lvl6pPr marL="2285883" indent="0">
              <a:buNone/>
              <a:defRPr sz="1600" b="1"/>
            </a:lvl6pPr>
            <a:lvl7pPr marL="2743060" indent="0">
              <a:buNone/>
              <a:defRPr sz="1600" b="1"/>
            </a:lvl7pPr>
            <a:lvl8pPr marL="3200236" indent="0">
              <a:buNone/>
              <a:defRPr sz="1600" b="1"/>
            </a:lvl8pPr>
            <a:lvl9pPr marL="365741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7" name="Date Placeholder 6"/>
          <p:cNvSpPr>
            <a:spLocks noGrp="1"/>
          </p:cNvSpPr>
          <p:nvPr>
            <p:ph type="dt" sz="half" idx="10"/>
          </p:nvPr>
        </p:nvSpPr>
        <p:spPr/>
        <p:txBody>
          <a:bodyPr/>
          <a:lstStyle>
            <a:lvl1pPr>
              <a:defRPr/>
            </a:lvl1pPr>
          </a:lstStyle>
          <a:p>
            <a:endParaRPr lang="en-GB" dirty="0"/>
          </a:p>
        </p:txBody>
      </p:sp>
      <p:sp>
        <p:nvSpPr>
          <p:cNvPr id="8" name="Footer Placeholder 7"/>
          <p:cNvSpPr>
            <a:spLocks noGrp="1"/>
          </p:cNvSpPr>
          <p:nvPr>
            <p:ph type="ftr" sz="quarter" idx="11"/>
          </p:nvPr>
        </p:nvSpPr>
        <p:spPr/>
        <p:txBody>
          <a:bodyPr/>
          <a:lstStyle>
            <a:lvl1pPr>
              <a:defRPr/>
            </a:lvl1pPr>
          </a:lstStyle>
          <a:p>
            <a:endParaRPr lang="en-GB" dirty="0"/>
          </a:p>
        </p:txBody>
      </p:sp>
      <p:sp>
        <p:nvSpPr>
          <p:cNvPr id="9" name="Slide Number Placeholder 8"/>
          <p:cNvSpPr>
            <a:spLocks noGrp="1"/>
          </p:cNvSpPr>
          <p:nvPr>
            <p:ph type="sldNum" sz="quarter" idx="12"/>
          </p:nvPr>
        </p:nvSpPr>
        <p:spPr/>
        <p:txBody>
          <a:bodyPr/>
          <a:lstStyle>
            <a:lvl1pPr>
              <a:defRPr/>
            </a:lvl1pPr>
          </a:lstStyle>
          <a:p>
            <a:fld id="{5E9258F5-88DD-4C57-A669-18087C2C2F3A}" type="slidenum">
              <a:rPr lang="en-GB"/>
              <a:pPr/>
              <a:t>‹nº›</a:t>
            </a:fld>
            <a:endParaRPr lang="en-GB" dirty="0"/>
          </a:p>
        </p:txBody>
      </p:sp>
    </p:spTree>
    <p:extLst>
      <p:ext uri="{BB962C8B-B14F-4D97-AF65-F5344CB8AC3E}">
        <p14:creationId xmlns:p14="http://schemas.microsoft.com/office/powerpoint/2010/main" val="4029192182"/>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96F04C-B0E0-42A0-93D2-93B3FFF86154}"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41217484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43C9B3-AEF5-45A5-95E0-F3A5029C6960}"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7464375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F54F75-82E9-4F55-BEB8-091D0F685EE0}"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37439377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551EF7-A271-42A3-85CF-0E6ACF77F37C}"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529627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5598B4-4A8C-42EC-94FD-B66AB1B335CE}"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19443115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E911BA-2522-40B8-8C40-DF905345346A}"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1150869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CD1686-14AB-4BD8-AFC4-B15244446FD2}"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8931054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2492375"/>
            <a:ext cx="4038600" cy="35290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50B8995-F38E-429C-A9D8-B18B0F77ECB5}" type="slidenum">
              <a:rPr lang="en-GB">
                <a:solidFill>
                  <a:srgbClr val="000000"/>
                </a:solidFill>
              </a:rPr>
              <a:pPr>
                <a:defRPr/>
              </a:pPr>
              <a:t>‹nº›</a:t>
            </a:fld>
            <a:endParaRPr lang="en-GB">
              <a:solidFill>
                <a:srgbClr val="000000"/>
              </a:solidFill>
            </a:endParaRPr>
          </a:p>
        </p:txBody>
      </p:sp>
    </p:spTree>
    <p:extLst>
      <p:ext uri="{BB962C8B-B14F-4D97-AF65-F5344CB8AC3E}">
        <p14:creationId xmlns:p14="http://schemas.microsoft.com/office/powerpoint/2010/main" val="401036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BE"/>
          </a:p>
        </p:txBody>
      </p:sp>
      <p:sp>
        <p:nvSpPr>
          <p:cNvPr id="3" name="Date Placeholder 2"/>
          <p:cNvSpPr>
            <a:spLocks noGrp="1"/>
          </p:cNvSpPr>
          <p:nvPr>
            <p:ph type="dt" sz="half" idx="10"/>
          </p:nvPr>
        </p:nvSpPr>
        <p:spPr/>
        <p:txBody>
          <a:bodyPr/>
          <a:lstStyle>
            <a:lvl1pPr>
              <a:defRPr/>
            </a:lvl1pPr>
          </a:lstStyle>
          <a:p>
            <a:endParaRPr lang="en-GB" dirty="0"/>
          </a:p>
        </p:txBody>
      </p:sp>
      <p:sp>
        <p:nvSpPr>
          <p:cNvPr id="4" name="Footer Placeholder 3"/>
          <p:cNvSpPr>
            <a:spLocks noGrp="1"/>
          </p:cNvSpPr>
          <p:nvPr>
            <p:ph type="ftr" sz="quarter" idx="11"/>
          </p:nvPr>
        </p:nvSpPr>
        <p:spPr/>
        <p:txBody>
          <a:bodyPr/>
          <a:lstStyle>
            <a:lvl1pPr>
              <a:defRPr/>
            </a:lvl1pPr>
          </a:lstStyle>
          <a:p>
            <a:endParaRPr lang="en-GB" dirty="0"/>
          </a:p>
        </p:txBody>
      </p:sp>
      <p:sp>
        <p:nvSpPr>
          <p:cNvPr id="5" name="Slide Number Placeholder 4"/>
          <p:cNvSpPr>
            <a:spLocks noGrp="1"/>
          </p:cNvSpPr>
          <p:nvPr>
            <p:ph type="sldNum" sz="quarter" idx="12"/>
          </p:nvPr>
        </p:nvSpPr>
        <p:spPr/>
        <p:txBody>
          <a:bodyPr/>
          <a:lstStyle>
            <a:lvl1pPr>
              <a:defRPr/>
            </a:lvl1pPr>
          </a:lstStyle>
          <a:p>
            <a:fld id="{A9BF1CE2-D107-412A-BBAA-AA60848000EB}" type="slidenum">
              <a:rPr lang="en-GB"/>
              <a:pPr/>
              <a:t>‹nº›</a:t>
            </a:fld>
            <a:endParaRPr lang="en-GB" dirty="0"/>
          </a:p>
        </p:txBody>
      </p:sp>
    </p:spTree>
    <p:extLst>
      <p:ext uri="{BB962C8B-B14F-4D97-AF65-F5344CB8AC3E}">
        <p14:creationId xmlns:p14="http://schemas.microsoft.com/office/powerpoint/2010/main" val="254463575"/>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dirty="0"/>
          </a:p>
        </p:txBody>
      </p:sp>
      <p:sp>
        <p:nvSpPr>
          <p:cNvPr id="3" name="Footer Placeholder 2"/>
          <p:cNvSpPr>
            <a:spLocks noGrp="1"/>
          </p:cNvSpPr>
          <p:nvPr>
            <p:ph type="ftr" sz="quarter" idx="11"/>
          </p:nvPr>
        </p:nvSpPr>
        <p:spPr/>
        <p:txBody>
          <a:bodyPr/>
          <a:lstStyle>
            <a:lvl1pPr>
              <a:defRPr/>
            </a:lvl1pPr>
          </a:lstStyle>
          <a:p>
            <a:endParaRPr lang="en-GB" dirty="0"/>
          </a:p>
        </p:txBody>
      </p:sp>
      <p:sp>
        <p:nvSpPr>
          <p:cNvPr id="4" name="Slide Number Placeholder 3"/>
          <p:cNvSpPr>
            <a:spLocks noGrp="1"/>
          </p:cNvSpPr>
          <p:nvPr>
            <p:ph type="sldNum" sz="quarter" idx="12"/>
          </p:nvPr>
        </p:nvSpPr>
        <p:spPr/>
        <p:txBody>
          <a:bodyPr/>
          <a:lstStyle>
            <a:lvl1pPr>
              <a:defRPr/>
            </a:lvl1pPr>
          </a:lstStyle>
          <a:p>
            <a:fld id="{1DEB5D69-3E68-41DC-9A3F-D99B971CA969}" type="slidenum">
              <a:rPr lang="en-GB"/>
              <a:pPr/>
              <a:t>‹nº›</a:t>
            </a:fld>
            <a:endParaRPr lang="en-GB" dirty="0"/>
          </a:p>
        </p:txBody>
      </p:sp>
    </p:spTree>
    <p:extLst>
      <p:ext uri="{BB962C8B-B14F-4D97-AF65-F5344CB8AC3E}">
        <p14:creationId xmlns:p14="http://schemas.microsoft.com/office/powerpoint/2010/main" val="111087343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fr-BE"/>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FEC46A50-0444-429D-B52C-9E73490A71D6}" type="slidenum">
              <a:rPr lang="en-GB"/>
              <a:pPr/>
              <a:t>‹nº›</a:t>
            </a:fld>
            <a:endParaRPr lang="en-GB" dirty="0"/>
          </a:p>
        </p:txBody>
      </p:sp>
    </p:spTree>
    <p:extLst>
      <p:ext uri="{BB962C8B-B14F-4D97-AF65-F5344CB8AC3E}">
        <p14:creationId xmlns:p14="http://schemas.microsoft.com/office/powerpoint/2010/main" val="3552942859"/>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B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7" indent="0">
              <a:buNone/>
              <a:defRPr sz="2800"/>
            </a:lvl2pPr>
            <a:lvl3pPr marL="914353" indent="0">
              <a:buNone/>
              <a:defRPr sz="2400"/>
            </a:lvl3pPr>
            <a:lvl4pPr marL="1371530" indent="0">
              <a:buNone/>
              <a:defRPr sz="2000"/>
            </a:lvl4pPr>
            <a:lvl5pPr marL="1828706" indent="0">
              <a:buNone/>
              <a:defRPr sz="2000"/>
            </a:lvl5pPr>
            <a:lvl6pPr marL="2285883" indent="0">
              <a:buNone/>
              <a:defRPr sz="2000"/>
            </a:lvl6pPr>
            <a:lvl7pPr marL="2743060" indent="0">
              <a:buNone/>
              <a:defRPr sz="2000"/>
            </a:lvl7pPr>
            <a:lvl8pPr marL="3200236" indent="0">
              <a:buNone/>
              <a:defRPr sz="2000"/>
            </a:lvl8pPr>
            <a:lvl9pPr marL="3657413" indent="0">
              <a:buNone/>
              <a:defRPr sz="2000"/>
            </a:lvl9pPr>
          </a:lstStyle>
          <a:p>
            <a:r>
              <a:rPr lang="en-US" dirty="0"/>
              <a:t>Click icon to add picture</a:t>
            </a:r>
            <a:endParaRPr lang="fr-BE"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7" indent="0">
              <a:buNone/>
              <a:defRPr sz="1200"/>
            </a:lvl2pPr>
            <a:lvl3pPr marL="914353" indent="0">
              <a:buNone/>
              <a:defRPr sz="1000"/>
            </a:lvl3pPr>
            <a:lvl4pPr marL="1371530" indent="0">
              <a:buNone/>
              <a:defRPr sz="900"/>
            </a:lvl4pPr>
            <a:lvl5pPr marL="1828706" indent="0">
              <a:buNone/>
              <a:defRPr sz="900"/>
            </a:lvl5pPr>
            <a:lvl6pPr marL="2285883" indent="0">
              <a:buNone/>
              <a:defRPr sz="900"/>
            </a:lvl6pPr>
            <a:lvl7pPr marL="2743060" indent="0">
              <a:buNone/>
              <a:defRPr sz="900"/>
            </a:lvl7pPr>
            <a:lvl8pPr marL="3200236" indent="0">
              <a:buNone/>
              <a:defRPr sz="900"/>
            </a:lvl8pPr>
            <a:lvl9pPr marL="365741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dirty="0"/>
          </a:p>
        </p:txBody>
      </p:sp>
      <p:sp>
        <p:nvSpPr>
          <p:cNvPr id="6" name="Footer Placeholder 5"/>
          <p:cNvSpPr>
            <a:spLocks noGrp="1"/>
          </p:cNvSpPr>
          <p:nvPr>
            <p:ph type="ftr" sz="quarter" idx="11"/>
          </p:nvPr>
        </p:nvSpPr>
        <p:spPr/>
        <p:txBody>
          <a:bodyPr/>
          <a:lstStyle>
            <a:lvl1pPr>
              <a:defRPr/>
            </a:lvl1pPr>
          </a:lstStyle>
          <a:p>
            <a:endParaRPr lang="en-GB" dirty="0"/>
          </a:p>
        </p:txBody>
      </p:sp>
      <p:sp>
        <p:nvSpPr>
          <p:cNvPr id="7" name="Slide Number Placeholder 6"/>
          <p:cNvSpPr>
            <a:spLocks noGrp="1"/>
          </p:cNvSpPr>
          <p:nvPr>
            <p:ph type="sldNum" sz="quarter" idx="12"/>
          </p:nvPr>
        </p:nvSpPr>
        <p:spPr/>
        <p:txBody>
          <a:bodyPr/>
          <a:lstStyle>
            <a:lvl1pPr>
              <a:defRPr/>
            </a:lvl1pPr>
          </a:lstStyle>
          <a:p>
            <a:fld id="{01F1D3D6-D781-4F53-B6D4-474256F52DA7}" type="slidenum">
              <a:rPr lang="en-GB"/>
              <a:pPr/>
              <a:t>‹nº›</a:t>
            </a:fld>
            <a:endParaRPr lang="en-GB" dirty="0"/>
          </a:p>
        </p:txBody>
      </p:sp>
    </p:spTree>
    <p:extLst>
      <p:ext uri="{BB962C8B-B14F-4D97-AF65-F5344CB8AC3E}">
        <p14:creationId xmlns:p14="http://schemas.microsoft.com/office/powerpoint/2010/main" val="2837464511"/>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1"/>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6"/>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defRPr sz="1400">
                <a:solidFill>
                  <a:schemeClr val="tx1"/>
                </a:solidFill>
                <a:latin typeface="Arial" charset="0"/>
              </a:defRPr>
            </a:lvl1pPr>
          </a:lstStyle>
          <a:p>
            <a:endParaRPr lang="en-GB" dirty="0"/>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lgn="ctr">
              <a:defRPr sz="1400">
                <a:solidFill>
                  <a:schemeClr val="tx1"/>
                </a:solidFill>
                <a:latin typeface="Arial" charset="0"/>
              </a:defRPr>
            </a:lvl1pPr>
          </a:lstStyle>
          <a:p>
            <a:endParaRPr lang="en-GB"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lgn="r">
              <a:defRPr sz="1400">
                <a:solidFill>
                  <a:schemeClr val="tx1"/>
                </a:solidFill>
                <a:latin typeface="Arial" charset="0"/>
              </a:defRPr>
            </a:lvl1pPr>
          </a:lstStyle>
          <a:p>
            <a:fld id="{A8A88F3B-6EB1-4548-AA4B-5A61B4B76BC8}" type="slidenum">
              <a:rPr lang="en-GB"/>
              <a:pPr/>
              <a:t>‹nº›</a:t>
            </a:fld>
            <a:endParaRPr lang="en-GB" dirty="0"/>
          </a:p>
        </p:txBody>
      </p:sp>
      <p:sp>
        <p:nvSpPr>
          <p:cNvPr id="15" name="Rectangle 14"/>
          <p:cNvSpPr/>
          <p:nvPr/>
        </p:nvSpPr>
        <p:spPr>
          <a:xfrm>
            <a:off x="0" y="1"/>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defTabSz="457177" fontAlgn="auto">
              <a:spcBef>
                <a:spcPts val="0"/>
              </a:spcBef>
              <a:spcAft>
                <a:spcPts val="0"/>
              </a:spcAft>
              <a:defRPr/>
            </a:pPr>
            <a:endParaRPr lang="en-US" sz="1800" dirty="0"/>
          </a:p>
        </p:txBody>
      </p:sp>
      <p:sp>
        <p:nvSpPr>
          <p:cNvPr id="7" name="Rectangle 6"/>
          <p:cNvSpPr/>
          <p:nvPr/>
        </p:nvSpPr>
        <p:spPr>
          <a:xfrm>
            <a:off x="4262439" y="6659564"/>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defTabSz="457177" fontAlgn="auto">
              <a:spcBef>
                <a:spcPts val="0"/>
              </a:spcBef>
              <a:spcAft>
                <a:spcPts val="0"/>
              </a:spcAft>
              <a:defRPr/>
            </a:pPr>
            <a:endParaRPr lang="en-US" sz="1800" dirty="0"/>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9" y="258764"/>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xStyles>
    <p:titleStyle>
      <a:lvl1pPr marL="358757" algn="l" rtl="0" eaLnBrk="1" fontAlgn="base" hangingPunct="1">
        <a:spcBef>
          <a:spcPct val="0"/>
        </a:spcBef>
        <a:spcAft>
          <a:spcPct val="0"/>
        </a:spcAft>
        <a:defRPr sz="3000" b="1">
          <a:solidFill>
            <a:srgbClr val="0F5494"/>
          </a:solidFill>
          <a:latin typeface="+mj-lt"/>
          <a:ea typeface="+mj-ea"/>
          <a:cs typeface="+mj-cs"/>
        </a:defRPr>
      </a:lvl1pPr>
      <a:lvl2pPr marL="358757" algn="l" rtl="0" eaLnBrk="1" fontAlgn="base" hangingPunct="1">
        <a:spcBef>
          <a:spcPct val="0"/>
        </a:spcBef>
        <a:spcAft>
          <a:spcPct val="0"/>
        </a:spcAft>
        <a:defRPr sz="3000" b="1">
          <a:solidFill>
            <a:srgbClr val="0F5494"/>
          </a:solidFill>
          <a:latin typeface="Verdana" pitchFamily="34" charset="0"/>
        </a:defRPr>
      </a:lvl2pPr>
      <a:lvl3pPr marL="358757" algn="l" rtl="0" eaLnBrk="1" fontAlgn="base" hangingPunct="1">
        <a:spcBef>
          <a:spcPct val="0"/>
        </a:spcBef>
        <a:spcAft>
          <a:spcPct val="0"/>
        </a:spcAft>
        <a:defRPr sz="3000" b="1">
          <a:solidFill>
            <a:srgbClr val="0F5494"/>
          </a:solidFill>
          <a:latin typeface="Verdana" pitchFamily="34" charset="0"/>
        </a:defRPr>
      </a:lvl3pPr>
      <a:lvl4pPr marL="358757" algn="l" rtl="0" eaLnBrk="1" fontAlgn="base" hangingPunct="1">
        <a:spcBef>
          <a:spcPct val="0"/>
        </a:spcBef>
        <a:spcAft>
          <a:spcPct val="0"/>
        </a:spcAft>
        <a:defRPr sz="3000" b="1">
          <a:solidFill>
            <a:srgbClr val="0F5494"/>
          </a:solidFill>
          <a:latin typeface="Verdana" pitchFamily="34" charset="0"/>
        </a:defRPr>
      </a:lvl4pPr>
      <a:lvl5pPr marL="358757" algn="l" rtl="0" eaLnBrk="1" fontAlgn="base" hangingPunct="1">
        <a:spcBef>
          <a:spcPct val="0"/>
        </a:spcBef>
        <a:spcAft>
          <a:spcPct val="0"/>
        </a:spcAft>
        <a:defRPr sz="3000" b="1">
          <a:solidFill>
            <a:srgbClr val="0F5494"/>
          </a:solidFill>
          <a:latin typeface="Verdana" pitchFamily="34" charset="0"/>
        </a:defRPr>
      </a:lvl5pPr>
      <a:lvl6pPr marL="815933" algn="l" rtl="0" eaLnBrk="1" fontAlgn="base" hangingPunct="1">
        <a:spcBef>
          <a:spcPct val="0"/>
        </a:spcBef>
        <a:spcAft>
          <a:spcPct val="0"/>
        </a:spcAft>
        <a:defRPr sz="3000" b="1">
          <a:solidFill>
            <a:srgbClr val="0F5494"/>
          </a:solidFill>
          <a:latin typeface="Verdana" pitchFamily="34" charset="0"/>
        </a:defRPr>
      </a:lvl6pPr>
      <a:lvl7pPr marL="1273109" algn="l" rtl="0" eaLnBrk="1" fontAlgn="base" hangingPunct="1">
        <a:spcBef>
          <a:spcPct val="0"/>
        </a:spcBef>
        <a:spcAft>
          <a:spcPct val="0"/>
        </a:spcAft>
        <a:defRPr sz="3000" b="1">
          <a:solidFill>
            <a:srgbClr val="0F5494"/>
          </a:solidFill>
          <a:latin typeface="Verdana" pitchFamily="34" charset="0"/>
        </a:defRPr>
      </a:lvl7pPr>
      <a:lvl8pPr marL="1730286" algn="l" rtl="0" eaLnBrk="1" fontAlgn="base" hangingPunct="1">
        <a:spcBef>
          <a:spcPct val="0"/>
        </a:spcBef>
        <a:spcAft>
          <a:spcPct val="0"/>
        </a:spcAft>
        <a:defRPr sz="3000" b="1">
          <a:solidFill>
            <a:srgbClr val="0F5494"/>
          </a:solidFill>
          <a:latin typeface="Verdana" pitchFamily="34" charset="0"/>
        </a:defRPr>
      </a:lvl8pPr>
      <a:lvl9pPr marL="2187463" algn="l" rtl="0" eaLnBrk="1" fontAlgn="base" hangingPunct="1">
        <a:spcBef>
          <a:spcPct val="0"/>
        </a:spcBef>
        <a:spcAft>
          <a:spcPct val="0"/>
        </a:spcAft>
        <a:defRPr sz="3000" b="1">
          <a:solidFill>
            <a:srgbClr val="0F5494"/>
          </a:solidFill>
          <a:latin typeface="Verdana" pitchFamily="34" charset="0"/>
        </a:defRPr>
      </a:lvl9pPr>
    </p:titleStyle>
    <p:bodyStyle>
      <a:lvl1pPr marL="342882" indent="-342882"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12" indent="-285736" algn="l" rtl="0" eaLnBrk="1" fontAlgn="base" hangingPunct="1">
        <a:spcBef>
          <a:spcPct val="20000"/>
        </a:spcBef>
        <a:spcAft>
          <a:spcPct val="0"/>
        </a:spcAft>
        <a:buClr>
          <a:srgbClr val="009FBA"/>
        </a:buClr>
        <a:buChar char="•"/>
        <a:defRPr sz="2000" b="1">
          <a:solidFill>
            <a:srgbClr val="0F5494"/>
          </a:solidFill>
          <a:latin typeface="+mn-lt"/>
        </a:defRPr>
      </a:lvl2pPr>
      <a:lvl3pPr marL="1142942" indent="-228588" algn="l" rtl="0" eaLnBrk="1" fontAlgn="base" hangingPunct="1">
        <a:spcBef>
          <a:spcPct val="20000"/>
        </a:spcBef>
        <a:spcAft>
          <a:spcPct val="0"/>
        </a:spcAft>
        <a:defRPr sz="1400">
          <a:solidFill>
            <a:srgbClr val="0F5494"/>
          </a:solidFill>
          <a:latin typeface="+mn-lt"/>
        </a:defRPr>
      </a:lvl3pPr>
      <a:lvl4pPr marL="1600118" indent="-228588" algn="l" rtl="0" eaLnBrk="1" fontAlgn="base" hangingPunct="1">
        <a:spcBef>
          <a:spcPct val="20000"/>
        </a:spcBef>
        <a:spcAft>
          <a:spcPct val="0"/>
        </a:spcAft>
        <a:buChar char="–"/>
        <a:defRPr sz="2000">
          <a:solidFill>
            <a:schemeClr val="tx1"/>
          </a:solidFill>
          <a:latin typeface="Arial" charset="0"/>
        </a:defRPr>
      </a:lvl4pPr>
      <a:lvl5pPr marL="2057295" indent="-228588" algn="l" rtl="0" eaLnBrk="1" fontAlgn="base" hangingPunct="1">
        <a:spcBef>
          <a:spcPct val="20000"/>
        </a:spcBef>
        <a:spcAft>
          <a:spcPct val="0"/>
        </a:spcAft>
        <a:buChar char="»"/>
        <a:defRPr sz="2000">
          <a:solidFill>
            <a:schemeClr val="tx1"/>
          </a:solidFill>
          <a:latin typeface="Arial" charset="0"/>
        </a:defRPr>
      </a:lvl5pPr>
      <a:lvl6pPr marL="2514471" indent="-228588" algn="l" rtl="0" eaLnBrk="1" fontAlgn="base" hangingPunct="1">
        <a:spcBef>
          <a:spcPct val="20000"/>
        </a:spcBef>
        <a:spcAft>
          <a:spcPct val="0"/>
        </a:spcAft>
        <a:buChar char="»"/>
        <a:defRPr sz="2000">
          <a:solidFill>
            <a:schemeClr val="tx1"/>
          </a:solidFill>
          <a:latin typeface="Arial" charset="0"/>
        </a:defRPr>
      </a:lvl6pPr>
      <a:lvl7pPr marL="2971648" indent="-228588" algn="l" rtl="0" eaLnBrk="1" fontAlgn="base" hangingPunct="1">
        <a:spcBef>
          <a:spcPct val="20000"/>
        </a:spcBef>
        <a:spcAft>
          <a:spcPct val="0"/>
        </a:spcAft>
        <a:buChar char="»"/>
        <a:defRPr sz="2000">
          <a:solidFill>
            <a:schemeClr val="tx1"/>
          </a:solidFill>
          <a:latin typeface="Arial" charset="0"/>
        </a:defRPr>
      </a:lvl7pPr>
      <a:lvl8pPr marL="3428825" indent="-228588" algn="l" rtl="0" eaLnBrk="1" fontAlgn="base" hangingPunct="1">
        <a:spcBef>
          <a:spcPct val="20000"/>
        </a:spcBef>
        <a:spcAft>
          <a:spcPct val="0"/>
        </a:spcAft>
        <a:buChar char="»"/>
        <a:defRPr sz="2000">
          <a:solidFill>
            <a:schemeClr val="tx1"/>
          </a:solidFill>
          <a:latin typeface="Arial" charset="0"/>
        </a:defRPr>
      </a:lvl8pPr>
      <a:lvl9pPr marL="3886001" indent="-228588"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1"/>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6"/>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defRPr sz="1400">
                <a:solidFill>
                  <a:schemeClr val="tx1"/>
                </a:solidFill>
                <a:latin typeface="Arial" charset="0"/>
              </a:defRPr>
            </a:lvl1pPr>
          </a:lstStyle>
          <a:p>
            <a:endParaRPr lang="en-GB" dirty="0">
              <a:solidFill>
                <a:srgbClr val="000000"/>
              </a:solidFill>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lgn="ctr">
              <a:defRPr sz="1400">
                <a:solidFill>
                  <a:schemeClr val="tx1"/>
                </a:solidFill>
                <a:latin typeface="Arial" charset="0"/>
              </a:defRPr>
            </a:lvl1pPr>
          </a:lstStyle>
          <a:p>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lgn="r">
              <a:defRPr sz="1400">
                <a:solidFill>
                  <a:schemeClr val="tx1"/>
                </a:solidFill>
                <a:latin typeface="Arial" charset="0"/>
              </a:defRPr>
            </a:lvl1pPr>
          </a:lstStyle>
          <a:p>
            <a:fld id="{A8A88F3B-6EB1-4548-AA4B-5A61B4B76BC8}" type="slidenum">
              <a:rPr lang="en-GB">
                <a:solidFill>
                  <a:srgbClr val="000000"/>
                </a:solidFill>
              </a:rPr>
              <a:pPr/>
              <a:t>‹nº›</a:t>
            </a:fld>
            <a:endParaRPr lang="en-GB" dirty="0">
              <a:solidFill>
                <a:srgbClr val="000000"/>
              </a:solidFill>
            </a:endParaRPr>
          </a:p>
        </p:txBody>
      </p:sp>
      <p:sp>
        <p:nvSpPr>
          <p:cNvPr id="15" name="Rectangle 14"/>
          <p:cNvSpPr/>
          <p:nvPr/>
        </p:nvSpPr>
        <p:spPr>
          <a:xfrm>
            <a:off x="0" y="1"/>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defTabSz="457177" fontAlgn="auto">
              <a:spcBef>
                <a:spcPts val="0"/>
              </a:spcBef>
              <a:spcAft>
                <a:spcPts val="0"/>
              </a:spcAft>
              <a:defRPr/>
            </a:pPr>
            <a:endParaRPr lang="en-US" sz="1800" dirty="0">
              <a:solidFill>
                <a:srgbClr val="FFFFFF"/>
              </a:solidFill>
            </a:endParaRPr>
          </a:p>
        </p:txBody>
      </p:sp>
      <p:sp>
        <p:nvSpPr>
          <p:cNvPr id="7" name="Rectangle 6"/>
          <p:cNvSpPr/>
          <p:nvPr/>
        </p:nvSpPr>
        <p:spPr>
          <a:xfrm>
            <a:off x="4262439" y="6659564"/>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defTabSz="457177" fontAlgn="auto">
              <a:spcBef>
                <a:spcPts val="0"/>
              </a:spcBef>
              <a:spcAft>
                <a:spcPts val="0"/>
              </a:spcAft>
              <a:defRPr/>
            </a:pPr>
            <a:endParaRPr lang="en-US" sz="1800" dirty="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9" y="258764"/>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367835"/>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xStyles>
    <p:titleStyle>
      <a:lvl1pPr marL="358757" algn="l" rtl="0" eaLnBrk="1" fontAlgn="base" hangingPunct="1">
        <a:spcBef>
          <a:spcPct val="0"/>
        </a:spcBef>
        <a:spcAft>
          <a:spcPct val="0"/>
        </a:spcAft>
        <a:defRPr sz="3000" b="1">
          <a:solidFill>
            <a:srgbClr val="0F5494"/>
          </a:solidFill>
          <a:latin typeface="+mj-lt"/>
          <a:ea typeface="+mj-ea"/>
          <a:cs typeface="+mj-cs"/>
        </a:defRPr>
      </a:lvl1pPr>
      <a:lvl2pPr marL="358757" algn="l" rtl="0" eaLnBrk="1" fontAlgn="base" hangingPunct="1">
        <a:spcBef>
          <a:spcPct val="0"/>
        </a:spcBef>
        <a:spcAft>
          <a:spcPct val="0"/>
        </a:spcAft>
        <a:defRPr sz="3000" b="1">
          <a:solidFill>
            <a:srgbClr val="0F5494"/>
          </a:solidFill>
          <a:latin typeface="Verdana" pitchFamily="34" charset="0"/>
        </a:defRPr>
      </a:lvl2pPr>
      <a:lvl3pPr marL="358757" algn="l" rtl="0" eaLnBrk="1" fontAlgn="base" hangingPunct="1">
        <a:spcBef>
          <a:spcPct val="0"/>
        </a:spcBef>
        <a:spcAft>
          <a:spcPct val="0"/>
        </a:spcAft>
        <a:defRPr sz="3000" b="1">
          <a:solidFill>
            <a:srgbClr val="0F5494"/>
          </a:solidFill>
          <a:latin typeface="Verdana" pitchFamily="34" charset="0"/>
        </a:defRPr>
      </a:lvl3pPr>
      <a:lvl4pPr marL="358757" algn="l" rtl="0" eaLnBrk="1" fontAlgn="base" hangingPunct="1">
        <a:spcBef>
          <a:spcPct val="0"/>
        </a:spcBef>
        <a:spcAft>
          <a:spcPct val="0"/>
        </a:spcAft>
        <a:defRPr sz="3000" b="1">
          <a:solidFill>
            <a:srgbClr val="0F5494"/>
          </a:solidFill>
          <a:latin typeface="Verdana" pitchFamily="34" charset="0"/>
        </a:defRPr>
      </a:lvl4pPr>
      <a:lvl5pPr marL="358757" algn="l" rtl="0" eaLnBrk="1" fontAlgn="base" hangingPunct="1">
        <a:spcBef>
          <a:spcPct val="0"/>
        </a:spcBef>
        <a:spcAft>
          <a:spcPct val="0"/>
        </a:spcAft>
        <a:defRPr sz="3000" b="1">
          <a:solidFill>
            <a:srgbClr val="0F5494"/>
          </a:solidFill>
          <a:latin typeface="Verdana" pitchFamily="34" charset="0"/>
        </a:defRPr>
      </a:lvl5pPr>
      <a:lvl6pPr marL="815933" algn="l" rtl="0" eaLnBrk="1" fontAlgn="base" hangingPunct="1">
        <a:spcBef>
          <a:spcPct val="0"/>
        </a:spcBef>
        <a:spcAft>
          <a:spcPct val="0"/>
        </a:spcAft>
        <a:defRPr sz="3000" b="1">
          <a:solidFill>
            <a:srgbClr val="0F5494"/>
          </a:solidFill>
          <a:latin typeface="Verdana" pitchFamily="34" charset="0"/>
        </a:defRPr>
      </a:lvl6pPr>
      <a:lvl7pPr marL="1273109" algn="l" rtl="0" eaLnBrk="1" fontAlgn="base" hangingPunct="1">
        <a:spcBef>
          <a:spcPct val="0"/>
        </a:spcBef>
        <a:spcAft>
          <a:spcPct val="0"/>
        </a:spcAft>
        <a:defRPr sz="3000" b="1">
          <a:solidFill>
            <a:srgbClr val="0F5494"/>
          </a:solidFill>
          <a:latin typeface="Verdana" pitchFamily="34" charset="0"/>
        </a:defRPr>
      </a:lvl7pPr>
      <a:lvl8pPr marL="1730286" algn="l" rtl="0" eaLnBrk="1" fontAlgn="base" hangingPunct="1">
        <a:spcBef>
          <a:spcPct val="0"/>
        </a:spcBef>
        <a:spcAft>
          <a:spcPct val="0"/>
        </a:spcAft>
        <a:defRPr sz="3000" b="1">
          <a:solidFill>
            <a:srgbClr val="0F5494"/>
          </a:solidFill>
          <a:latin typeface="Verdana" pitchFamily="34" charset="0"/>
        </a:defRPr>
      </a:lvl8pPr>
      <a:lvl9pPr marL="2187463" algn="l" rtl="0" eaLnBrk="1" fontAlgn="base" hangingPunct="1">
        <a:spcBef>
          <a:spcPct val="0"/>
        </a:spcBef>
        <a:spcAft>
          <a:spcPct val="0"/>
        </a:spcAft>
        <a:defRPr sz="3000" b="1">
          <a:solidFill>
            <a:srgbClr val="0F5494"/>
          </a:solidFill>
          <a:latin typeface="Verdana" pitchFamily="34" charset="0"/>
        </a:defRPr>
      </a:lvl9pPr>
    </p:titleStyle>
    <p:bodyStyle>
      <a:lvl1pPr marL="342882" indent="-342882"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12" indent="-285736" algn="l" rtl="0" eaLnBrk="1" fontAlgn="base" hangingPunct="1">
        <a:spcBef>
          <a:spcPct val="20000"/>
        </a:spcBef>
        <a:spcAft>
          <a:spcPct val="0"/>
        </a:spcAft>
        <a:buClr>
          <a:srgbClr val="009FBA"/>
        </a:buClr>
        <a:buChar char="•"/>
        <a:defRPr sz="2000" b="1">
          <a:solidFill>
            <a:srgbClr val="0F5494"/>
          </a:solidFill>
          <a:latin typeface="+mn-lt"/>
        </a:defRPr>
      </a:lvl2pPr>
      <a:lvl3pPr marL="1142942" indent="-228588" algn="l" rtl="0" eaLnBrk="1" fontAlgn="base" hangingPunct="1">
        <a:spcBef>
          <a:spcPct val="20000"/>
        </a:spcBef>
        <a:spcAft>
          <a:spcPct val="0"/>
        </a:spcAft>
        <a:defRPr sz="1400">
          <a:solidFill>
            <a:srgbClr val="0F5494"/>
          </a:solidFill>
          <a:latin typeface="+mn-lt"/>
        </a:defRPr>
      </a:lvl3pPr>
      <a:lvl4pPr marL="1600118" indent="-228588" algn="l" rtl="0" eaLnBrk="1" fontAlgn="base" hangingPunct="1">
        <a:spcBef>
          <a:spcPct val="20000"/>
        </a:spcBef>
        <a:spcAft>
          <a:spcPct val="0"/>
        </a:spcAft>
        <a:buChar char="–"/>
        <a:defRPr sz="2000">
          <a:solidFill>
            <a:schemeClr val="tx1"/>
          </a:solidFill>
          <a:latin typeface="Arial" charset="0"/>
        </a:defRPr>
      </a:lvl4pPr>
      <a:lvl5pPr marL="2057295" indent="-228588" algn="l" rtl="0" eaLnBrk="1" fontAlgn="base" hangingPunct="1">
        <a:spcBef>
          <a:spcPct val="20000"/>
        </a:spcBef>
        <a:spcAft>
          <a:spcPct val="0"/>
        </a:spcAft>
        <a:buChar char="»"/>
        <a:defRPr sz="2000">
          <a:solidFill>
            <a:schemeClr val="tx1"/>
          </a:solidFill>
          <a:latin typeface="Arial" charset="0"/>
        </a:defRPr>
      </a:lvl5pPr>
      <a:lvl6pPr marL="2514471" indent="-228588" algn="l" rtl="0" eaLnBrk="1" fontAlgn="base" hangingPunct="1">
        <a:spcBef>
          <a:spcPct val="20000"/>
        </a:spcBef>
        <a:spcAft>
          <a:spcPct val="0"/>
        </a:spcAft>
        <a:buChar char="»"/>
        <a:defRPr sz="2000">
          <a:solidFill>
            <a:schemeClr val="tx1"/>
          </a:solidFill>
          <a:latin typeface="Arial" charset="0"/>
        </a:defRPr>
      </a:lvl6pPr>
      <a:lvl7pPr marL="2971648" indent="-228588" algn="l" rtl="0" eaLnBrk="1" fontAlgn="base" hangingPunct="1">
        <a:spcBef>
          <a:spcPct val="20000"/>
        </a:spcBef>
        <a:spcAft>
          <a:spcPct val="0"/>
        </a:spcAft>
        <a:buChar char="»"/>
        <a:defRPr sz="2000">
          <a:solidFill>
            <a:schemeClr val="tx1"/>
          </a:solidFill>
          <a:latin typeface="Arial" charset="0"/>
        </a:defRPr>
      </a:lvl7pPr>
      <a:lvl8pPr marL="3428825" indent="-228588" algn="l" rtl="0" eaLnBrk="1" fontAlgn="base" hangingPunct="1">
        <a:spcBef>
          <a:spcPct val="20000"/>
        </a:spcBef>
        <a:spcAft>
          <a:spcPct val="0"/>
        </a:spcAft>
        <a:buChar char="»"/>
        <a:defRPr sz="2000">
          <a:solidFill>
            <a:schemeClr val="tx1"/>
          </a:solidFill>
          <a:latin typeface="Arial" charset="0"/>
        </a:defRPr>
      </a:lvl8pPr>
      <a:lvl9pPr marL="3886001" indent="-228588"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1"/>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6"/>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defRPr sz="1400">
                <a:solidFill>
                  <a:schemeClr val="tx1"/>
                </a:solidFill>
                <a:latin typeface="Arial" charset="0"/>
              </a:defRPr>
            </a:lvl1pPr>
          </a:lstStyle>
          <a:p>
            <a:endParaRPr lang="en-GB" dirty="0">
              <a:solidFill>
                <a:srgbClr val="000000"/>
              </a:solidFill>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lgn="ctr">
              <a:defRPr sz="1400">
                <a:solidFill>
                  <a:schemeClr val="tx1"/>
                </a:solidFill>
                <a:latin typeface="Arial" charset="0"/>
              </a:defRPr>
            </a:lvl1pPr>
          </a:lstStyle>
          <a:p>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lgn="r">
              <a:defRPr sz="1400">
                <a:solidFill>
                  <a:schemeClr val="tx1"/>
                </a:solidFill>
                <a:latin typeface="Arial" charset="0"/>
              </a:defRPr>
            </a:lvl1pPr>
          </a:lstStyle>
          <a:p>
            <a:fld id="{A8A88F3B-6EB1-4548-AA4B-5A61B4B76BC8}" type="slidenum">
              <a:rPr lang="en-GB">
                <a:solidFill>
                  <a:srgbClr val="000000"/>
                </a:solidFill>
              </a:rPr>
              <a:pPr/>
              <a:t>‹nº›</a:t>
            </a:fld>
            <a:endParaRPr lang="en-GB" dirty="0">
              <a:solidFill>
                <a:srgbClr val="000000"/>
              </a:solidFill>
            </a:endParaRPr>
          </a:p>
        </p:txBody>
      </p:sp>
      <p:sp>
        <p:nvSpPr>
          <p:cNvPr id="15" name="Rectangle 14"/>
          <p:cNvSpPr/>
          <p:nvPr/>
        </p:nvSpPr>
        <p:spPr>
          <a:xfrm>
            <a:off x="0" y="1"/>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defTabSz="457177" fontAlgn="auto">
              <a:spcBef>
                <a:spcPts val="0"/>
              </a:spcBef>
              <a:spcAft>
                <a:spcPts val="0"/>
              </a:spcAft>
              <a:defRPr/>
            </a:pPr>
            <a:endParaRPr lang="en-US" sz="1800" dirty="0">
              <a:solidFill>
                <a:srgbClr val="FFFFFF"/>
              </a:solidFill>
            </a:endParaRPr>
          </a:p>
        </p:txBody>
      </p:sp>
      <p:sp>
        <p:nvSpPr>
          <p:cNvPr id="7" name="Rectangle 6"/>
          <p:cNvSpPr/>
          <p:nvPr/>
        </p:nvSpPr>
        <p:spPr>
          <a:xfrm>
            <a:off x="4262439" y="6659564"/>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defTabSz="457177" fontAlgn="auto">
              <a:spcBef>
                <a:spcPts val="0"/>
              </a:spcBef>
              <a:spcAft>
                <a:spcPts val="0"/>
              </a:spcAft>
              <a:defRPr/>
            </a:pPr>
            <a:endParaRPr lang="en-US" sz="1800" dirty="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9" y="258764"/>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99711"/>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xStyles>
    <p:titleStyle>
      <a:lvl1pPr marL="358757" algn="l" rtl="0" eaLnBrk="1" fontAlgn="base" hangingPunct="1">
        <a:spcBef>
          <a:spcPct val="0"/>
        </a:spcBef>
        <a:spcAft>
          <a:spcPct val="0"/>
        </a:spcAft>
        <a:defRPr sz="3000" b="1">
          <a:solidFill>
            <a:srgbClr val="0F5494"/>
          </a:solidFill>
          <a:latin typeface="+mj-lt"/>
          <a:ea typeface="+mj-ea"/>
          <a:cs typeface="+mj-cs"/>
        </a:defRPr>
      </a:lvl1pPr>
      <a:lvl2pPr marL="358757" algn="l" rtl="0" eaLnBrk="1" fontAlgn="base" hangingPunct="1">
        <a:spcBef>
          <a:spcPct val="0"/>
        </a:spcBef>
        <a:spcAft>
          <a:spcPct val="0"/>
        </a:spcAft>
        <a:defRPr sz="3000" b="1">
          <a:solidFill>
            <a:srgbClr val="0F5494"/>
          </a:solidFill>
          <a:latin typeface="Verdana" pitchFamily="34" charset="0"/>
        </a:defRPr>
      </a:lvl2pPr>
      <a:lvl3pPr marL="358757" algn="l" rtl="0" eaLnBrk="1" fontAlgn="base" hangingPunct="1">
        <a:spcBef>
          <a:spcPct val="0"/>
        </a:spcBef>
        <a:spcAft>
          <a:spcPct val="0"/>
        </a:spcAft>
        <a:defRPr sz="3000" b="1">
          <a:solidFill>
            <a:srgbClr val="0F5494"/>
          </a:solidFill>
          <a:latin typeface="Verdana" pitchFamily="34" charset="0"/>
        </a:defRPr>
      </a:lvl3pPr>
      <a:lvl4pPr marL="358757" algn="l" rtl="0" eaLnBrk="1" fontAlgn="base" hangingPunct="1">
        <a:spcBef>
          <a:spcPct val="0"/>
        </a:spcBef>
        <a:spcAft>
          <a:spcPct val="0"/>
        </a:spcAft>
        <a:defRPr sz="3000" b="1">
          <a:solidFill>
            <a:srgbClr val="0F5494"/>
          </a:solidFill>
          <a:latin typeface="Verdana" pitchFamily="34" charset="0"/>
        </a:defRPr>
      </a:lvl4pPr>
      <a:lvl5pPr marL="358757" algn="l" rtl="0" eaLnBrk="1" fontAlgn="base" hangingPunct="1">
        <a:spcBef>
          <a:spcPct val="0"/>
        </a:spcBef>
        <a:spcAft>
          <a:spcPct val="0"/>
        </a:spcAft>
        <a:defRPr sz="3000" b="1">
          <a:solidFill>
            <a:srgbClr val="0F5494"/>
          </a:solidFill>
          <a:latin typeface="Verdana" pitchFamily="34" charset="0"/>
        </a:defRPr>
      </a:lvl5pPr>
      <a:lvl6pPr marL="815933" algn="l" rtl="0" eaLnBrk="1" fontAlgn="base" hangingPunct="1">
        <a:spcBef>
          <a:spcPct val="0"/>
        </a:spcBef>
        <a:spcAft>
          <a:spcPct val="0"/>
        </a:spcAft>
        <a:defRPr sz="3000" b="1">
          <a:solidFill>
            <a:srgbClr val="0F5494"/>
          </a:solidFill>
          <a:latin typeface="Verdana" pitchFamily="34" charset="0"/>
        </a:defRPr>
      </a:lvl6pPr>
      <a:lvl7pPr marL="1273109" algn="l" rtl="0" eaLnBrk="1" fontAlgn="base" hangingPunct="1">
        <a:spcBef>
          <a:spcPct val="0"/>
        </a:spcBef>
        <a:spcAft>
          <a:spcPct val="0"/>
        </a:spcAft>
        <a:defRPr sz="3000" b="1">
          <a:solidFill>
            <a:srgbClr val="0F5494"/>
          </a:solidFill>
          <a:latin typeface="Verdana" pitchFamily="34" charset="0"/>
        </a:defRPr>
      </a:lvl7pPr>
      <a:lvl8pPr marL="1730286" algn="l" rtl="0" eaLnBrk="1" fontAlgn="base" hangingPunct="1">
        <a:spcBef>
          <a:spcPct val="0"/>
        </a:spcBef>
        <a:spcAft>
          <a:spcPct val="0"/>
        </a:spcAft>
        <a:defRPr sz="3000" b="1">
          <a:solidFill>
            <a:srgbClr val="0F5494"/>
          </a:solidFill>
          <a:latin typeface="Verdana" pitchFamily="34" charset="0"/>
        </a:defRPr>
      </a:lvl8pPr>
      <a:lvl9pPr marL="2187463" algn="l" rtl="0" eaLnBrk="1" fontAlgn="base" hangingPunct="1">
        <a:spcBef>
          <a:spcPct val="0"/>
        </a:spcBef>
        <a:spcAft>
          <a:spcPct val="0"/>
        </a:spcAft>
        <a:defRPr sz="3000" b="1">
          <a:solidFill>
            <a:srgbClr val="0F5494"/>
          </a:solidFill>
          <a:latin typeface="Verdana" pitchFamily="34" charset="0"/>
        </a:defRPr>
      </a:lvl9pPr>
    </p:titleStyle>
    <p:bodyStyle>
      <a:lvl1pPr marL="342882" indent="-342882"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12" indent="-285736" algn="l" rtl="0" eaLnBrk="1" fontAlgn="base" hangingPunct="1">
        <a:spcBef>
          <a:spcPct val="20000"/>
        </a:spcBef>
        <a:spcAft>
          <a:spcPct val="0"/>
        </a:spcAft>
        <a:buClr>
          <a:srgbClr val="009FBA"/>
        </a:buClr>
        <a:buChar char="•"/>
        <a:defRPr sz="2000" b="1">
          <a:solidFill>
            <a:srgbClr val="0F5494"/>
          </a:solidFill>
          <a:latin typeface="+mn-lt"/>
        </a:defRPr>
      </a:lvl2pPr>
      <a:lvl3pPr marL="1142942" indent="-228588" algn="l" rtl="0" eaLnBrk="1" fontAlgn="base" hangingPunct="1">
        <a:spcBef>
          <a:spcPct val="20000"/>
        </a:spcBef>
        <a:spcAft>
          <a:spcPct val="0"/>
        </a:spcAft>
        <a:defRPr sz="1400">
          <a:solidFill>
            <a:srgbClr val="0F5494"/>
          </a:solidFill>
          <a:latin typeface="+mn-lt"/>
        </a:defRPr>
      </a:lvl3pPr>
      <a:lvl4pPr marL="1600118" indent="-228588" algn="l" rtl="0" eaLnBrk="1" fontAlgn="base" hangingPunct="1">
        <a:spcBef>
          <a:spcPct val="20000"/>
        </a:spcBef>
        <a:spcAft>
          <a:spcPct val="0"/>
        </a:spcAft>
        <a:buChar char="–"/>
        <a:defRPr sz="2000">
          <a:solidFill>
            <a:schemeClr val="tx1"/>
          </a:solidFill>
          <a:latin typeface="Arial" charset="0"/>
        </a:defRPr>
      </a:lvl4pPr>
      <a:lvl5pPr marL="2057295" indent="-228588" algn="l" rtl="0" eaLnBrk="1" fontAlgn="base" hangingPunct="1">
        <a:spcBef>
          <a:spcPct val="20000"/>
        </a:spcBef>
        <a:spcAft>
          <a:spcPct val="0"/>
        </a:spcAft>
        <a:buChar char="»"/>
        <a:defRPr sz="2000">
          <a:solidFill>
            <a:schemeClr val="tx1"/>
          </a:solidFill>
          <a:latin typeface="Arial" charset="0"/>
        </a:defRPr>
      </a:lvl5pPr>
      <a:lvl6pPr marL="2514471" indent="-228588" algn="l" rtl="0" eaLnBrk="1" fontAlgn="base" hangingPunct="1">
        <a:spcBef>
          <a:spcPct val="20000"/>
        </a:spcBef>
        <a:spcAft>
          <a:spcPct val="0"/>
        </a:spcAft>
        <a:buChar char="»"/>
        <a:defRPr sz="2000">
          <a:solidFill>
            <a:schemeClr val="tx1"/>
          </a:solidFill>
          <a:latin typeface="Arial" charset="0"/>
        </a:defRPr>
      </a:lvl6pPr>
      <a:lvl7pPr marL="2971648" indent="-228588" algn="l" rtl="0" eaLnBrk="1" fontAlgn="base" hangingPunct="1">
        <a:spcBef>
          <a:spcPct val="20000"/>
        </a:spcBef>
        <a:spcAft>
          <a:spcPct val="0"/>
        </a:spcAft>
        <a:buChar char="»"/>
        <a:defRPr sz="2000">
          <a:solidFill>
            <a:schemeClr val="tx1"/>
          </a:solidFill>
          <a:latin typeface="Arial" charset="0"/>
        </a:defRPr>
      </a:lvl7pPr>
      <a:lvl8pPr marL="3428825" indent="-228588" algn="l" rtl="0" eaLnBrk="1" fontAlgn="base" hangingPunct="1">
        <a:spcBef>
          <a:spcPct val="20000"/>
        </a:spcBef>
        <a:spcAft>
          <a:spcPct val="0"/>
        </a:spcAft>
        <a:buChar char="»"/>
        <a:defRPr sz="2000">
          <a:solidFill>
            <a:schemeClr val="tx1"/>
          </a:solidFill>
          <a:latin typeface="Arial" charset="0"/>
        </a:defRPr>
      </a:lvl8pPr>
      <a:lvl9pPr marL="3886001" indent="-228588"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1"/>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6"/>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defRPr sz="1400">
                <a:solidFill>
                  <a:schemeClr val="tx1"/>
                </a:solidFill>
                <a:latin typeface="Arial" charset="0"/>
              </a:defRPr>
            </a:lvl1pPr>
          </a:lstStyle>
          <a:p>
            <a:endParaRPr lang="en-GB" dirty="0">
              <a:solidFill>
                <a:srgbClr val="000000"/>
              </a:solidFill>
            </a:endParaRPr>
          </a:p>
        </p:txBody>
      </p:sp>
      <p:sp>
        <p:nvSpPr>
          <p:cNvPr id="1029" name="Rectangle 5"/>
          <p:cNvSpPr>
            <a:spLocks noGrp="1" noChangeArrowheads="1"/>
          </p:cNvSpPr>
          <p:nvPr>
            <p:ph type="ftr" sz="quarter" idx="3"/>
          </p:nvPr>
        </p:nvSpPr>
        <p:spPr bwMode="auto">
          <a:xfrm>
            <a:off x="3124201"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lgn="ctr">
              <a:defRPr sz="1400">
                <a:solidFill>
                  <a:schemeClr val="tx1"/>
                </a:solidFill>
                <a:latin typeface="Arial" charset="0"/>
              </a:defRPr>
            </a:lvl1pPr>
          </a:lstStyle>
          <a:p>
            <a:endParaRPr lang="en-GB"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5" tIns="45718" rIns="91435" bIns="45718" numCol="1" anchor="t" anchorCtr="0" compatLnSpc="1">
            <a:prstTxWarp prst="textNoShape">
              <a:avLst/>
            </a:prstTxWarp>
          </a:bodyPr>
          <a:lstStyle>
            <a:lvl1pPr algn="r">
              <a:defRPr sz="1400">
                <a:solidFill>
                  <a:schemeClr val="tx1"/>
                </a:solidFill>
                <a:latin typeface="Arial" charset="0"/>
              </a:defRPr>
            </a:lvl1pPr>
          </a:lstStyle>
          <a:p>
            <a:fld id="{A8A88F3B-6EB1-4548-AA4B-5A61B4B76BC8}" type="slidenum">
              <a:rPr lang="en-GB">
                <a:solidFill>
                  <a:srgbClr val="000000"/>
                </a:solidFill>
              </a:rPr>
              <a:pPr/>
              <a:t>‹nº›</a:t>
            </a:fld>
            <a:endParaRPr lang="en-GB" dirty="0">
              <a:solidFill>
                <a:srgbClr val="000000"/>
              </a:solidFill>
            </a:endParaRPr>
          </a:p>
        </p:txBody>
      </p:sp>
      <p:sp>
        <p:nvSpPr>
          <p:cNvPr id="15" name="Rectangle 14"/>
          <p:cNvSpPr/>
          <p:nvPr/>
        </p:nvSpPr>
        <p:spPr>
          <a:xfrm>
            <a:off x="0" y="1"/>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defTabSz="457177" fontAlgn="auto">
              <a:spcBef>
                <a:spcPts val="0"/>
              </a:spcBef>
              <a:spcAft>
                <a:spcPts val="0"/>
              </a:spcAft>
              <a:defRPr/>
            </a:pPr>
            <a:endParaRPr lang="en-US" sz="1800" dirty="0">
              <a:solidFill>
                <a:srgbClr val="FFFFFF"/>
              </a:solidFill>
            </a:endParaRPr>
          </a:p>
        </p:txBody>
      </p:sp>
      <p:sp>
        <p:nvSpPr>
          <p:cNvPr id="7" name="Rectangle 6"/>
          <p:cNvSpPr/>
          <p:nvPr/>
        </p:nvSpPr>
        <p:spPr>
          <a:xfrm>
            <a:off x="4262439" y="6659564"/>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lIns="91435" tIns="45718" rIns="91435" bIns="45718" anchor="ctr"/>
          <a:lstStyle/>
          <a:p>
            <a:pPr algn="ctr" defTabSz="457177" fontAlgn="auto">
              <a:spcBef>
                <a:spcPts val="0"/>
              </a:spcBef>
              <a:spcAft>
                <a:spcPts val="0"/>
              </a:spcAft>
              <a:defRPr/>
            </a:pPr>
            <a:endParaRPr lang="en-US" sz="1800" dirty="0">
              <a:solidFill>
                <a:srgbClr val="FFFFFF"/>
              </a:solidFill>
            </a:endParaRPr>
          </a:p>
        </p:txBody>
      </p:sp>
      <p:pic>
        <p:nvPicPr>
          <p:cNvPr id="1041" name="Picture 17" descr="LOGO CE_Vertical_EN_NEG_quadri_H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57639" y="258764"/>
            <a:ext cx="1436687" cy="1004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686527"/>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xStyles>
    <p:titleStyle>
      <a:lvl1pPr marL="358757" algn="l" rtl="0" eaLnBrk="1" fontAlgn="base" hangingPunct="1">
        <a:spcBef>
          <a:spcPct val="0"/>
        </a:spcBef>
        <a:spcAft>
          <a:spcPct val="0"/>
        </a:spcAft>
        <a:defRPr sz="3000" b="1">
          <a:solidFill>
            <a:srgbClr val="0F5494"/>
          </a:solidFill>
          <a:latin typeface="+mj-lt"/>
          <a:ea typeface="+mj-ea"/>
          <a:cs typeface="+mj-cs"/>
        </a:defRPr>
      </a:lvl1pPr>
      <a:lvl2pPr marL="358757" algn="l" rtl="0" eaLnBrk="1" fontAlgn="base" hangingPunct="1">
        <a:spcBef>
          <a:spcPct val="0"/>
        </a:spcBef>
        <a:spcAft>
          <a:spcPct val="0"/>
        </a:spcAft>
        <a:defRPr sz="3000" b="1">
          <a:solidFill>
            <a:srgbClr val="0F5494"/>
          </a:solidFill>
          <a:latin typeface="Verdana" pitchFamily="34" charset="0"/>
        </a:defRPr>
      </a:lvl2pPr>
      <a:lvl3pPr marL="358757" algn="l" rtl="0" eaLnBrk="1" fontAlgn="base" hangingPunct="1">
        <a:spcBef>
          <a:spcPct val="0"/>
        </a:spcBef>
        <a:spcAft>
          <a:spcPct val="0"/>
        </a:spcAft>
        <a:defRPr sz="3000" b="1">
          <a:solidFill>
            <a:srgbClr val="0F5494"/>
          </a:solidFill>
          <a:latin typeface="Verdana" pitchFamily="34" charset="0"/>
        </a:defRPr>
      </a:lvl3pPr>
      <a:lvl4pPr marL="358757" algn="l" rtl="0" eaLnBrk="1" fontAlgn="base" hangingPunct="1">
        <a:spcBef>
          <a:spcPct val="0"/>
        </a:spcBef>
        <a:spcAft>
          <a:spcPct val="0"/>
        </a:spcAft>
        <a:defRPr sz="3000" b="1">
          <a:solidFill>
            <a:srgbClr val="0F5494"/>
          </a:solidFill>
          <a:latin typeface="Verdana" pitchFamily="34" charset="0"/>
        </a:defRPr>
      </a:lvl4pPr>
      <a:lvl5pPr marL="358757" algn="l" rtl="0" eaLnBrk="1" fontAlgn="base" hangingPunct="1">
        <a:spcBef>
          <a:spcPct val="0"/>
        </a:spcBef>
        <a:spcAft>
          <a:spcPct val="0"/>
        </a:spcAft>
        <a:defRPr sz="3000" b="1">
          <a:solidFill>
            <a:srgbClr val="0F5494"/>
          </a:solidFill>
          <a:latin typeface="Verdana" pitchFamily="34" charset="0"/>
        </a:defRPr>
      </a:lvl5pPr>
      <a:lvl6pPr marL="815933" algn="l" rtl="0" eaLnBrk="1" fontAlgn="base" hangingPunct="1">
        <a:spcBef>
          <a:spcPct val="0"/>
        </a:spcBef>
        <a:spcAft>
          <a:spcPct val="0"/>
        </a:spcAft>
        <a:defRPr sz="3000" b="1">
          <a:solidFill>
            <a:srgbClr val="0F5494"/>
          </a:solidFill>
          <a:latin typeface="Verdana" pitchFamily="34" charset="0"/>
        </a:defRPr>
      </a:lvl6pPr>
      <a:lvl7pPr marL="1273109" algn="l" rtl="0" eaLnBrk="1" fontAlgn="base" hangingPunct="1">
        <a:spcBef>
          <a:spcPct val="0"/>
        </a:spcBef>
        <a:spcAft>
          <a:spcPct val="0"/>
        </a:spcAft>
        <a:defRPr sz="3000" b="1">
          <a:solidFill>
            <a:srgbClr val="0F5494"/>
          </a:solidFill>
          <a:latin typeface="Verdana" pitchFamily="34" charset="0"/>
        </a:defRPr>
      </a:lvl7pPr>
      <a:lvl8pPr marL="1730286" algn="l" rtl="0" eaLnBrk="1" fontAlgn="base" hangingPunct="1">
        <a:spcBef>
          <a:spcPct val="0"/>
        </a:spcBef>
        <a:spcAft>
          <a:spcPct val="0"/>
        </a:spcAft>
        <a:defRPr sz="3000" b="1">
          <a:solidFill>
            <a:srgbClr val="0F5494"/>
          </a:solidFill>
          <a:latin typeface="Verdana" pitchFamily="34" charset="0"/>
        </a:defRPr>
      </a:lvl8pPr>
      <a:lvl9pPr marL="2187463" algn="l" rtl="0" eaLnBrk="1" fontAlgn="base" hangingPunct="1">
        <a:spcBef>
          <a:spcPct val="0"/>
        </a:spcBef>
        <a:spcAft>
          <a:spcPct val="0"/>
        </a:spcAft>
        <a:defRPr sz="3000" b="1">
          <a:solidFill>
            <a:srgbClr val="0F5494"/>
          </a:solidFill>
          <a:latin typeface="Verdana" pitchFamily="34" charset="0"/>
        </a:defRPr>
      </a:lvl9pPr>
    </p:titleStyle>
    <p:bodyStyle>
      <a:lvl1pPr marL="342882" indent="-342882"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12" indent="-285736" algn="l" rtl="0" eaLnBrk="1" fontAlgn="base" hangingPunct="1">
        <a:spcBef>
          <a:spcPct val="20000"/>
        </a:spcBef>
        <a:spcAft>
          <a:spcPct val="0"/>
        </a:spcAft>
        <a:buClr>
          <a:srgbClr val="009FBA"/>
        </a:buClr>
        <a:buChar char="•"/>
        <a:defRPr sz="2000" b="1">
          <a:solidFill>
            <a:srgbClr val="0F5494"/>
          </a:solidFill>
          <a:latin typeface="+mn-lt"/>
        </a:defRPr>
      </a:lvl2pPr>
      <a:lvl3pPr marL="1142942" indent="-228588" algn="l" rtl="0" eaLnBrk="1" fontAlgn="base" hangingPunct="1">
        <a:spcBef>
          <a:spcPct val="20000"/>
        </a:spcBef>
        <a:spcAft>
          <a:spcPct val="0"/>
        </a:spcAft>
        <a:defRPr sz="1400">
          <a:solidFill>
            <a:srgbClr val="0F5494"/>
          </a:solidFill>
          <a:latin typeface="+mn-lt"/>
        </a:defRPr>
      </a:lvl3pPr>
      <a:lvl4pPr marL="1600118" indent="-228588" algn="l" rtl="0" eaLnBrk="1" fontAlgn="base" hangingPunct="1">
        <a:spcBef>
          <a:spcPct val="20000"/>
        </a:spcBef>
        <a:spcAft>
          <a:spcPct val="0"/>
        </a:spcAft>
        <a:buChar char="–"/>
        <a:defRPr sz="2000">
          <a:solidFill>
            <a:schemeClr val="tx1"/>
          </a:solidFill>
          <a:latin typeface="Arial" charset="0"/>
        </a:defRPr>
      </a:lvl4pPr>
      <a:lvl5pPr marL="2057295" indent="-228588" algn="l" rtl="0" eaLnBrk="1" fontAlgn="base" hangingPunct="1">
        <a:spcBef>
          <a:spcPct val="20000"/>
        </a:spcBef>
        <a:spcAft>
          <a:spcPct val="0"/>
        </a:spcAft>
        <a:buChar char="»"/>
        <a:defRPr sz="2000">
          <a:solidFill>
            <a:schemeClr val="tx1"/>
          </a:solidFill>
          <a:latin typeface="Arial" charset="0"/>
        </a:defRPr>
      </a:lvl5pPr>
      <a:lvl6pPr marL="2514471" indent="-228588" algn="l" rtl="0" eaLnBrk="1" fontAlgn="base" hangingPunct="1">
        <a:spcBef>
          <a:spcPct val="20000"/>
        </a:spcBef>
        <a:spcAft>
          <a:spcPct val="0"/>
        </a:spcAft>
        <a:buChar char="»"/>
        <a:defRPr sz="2000">
          <a:solidFill>
            <a:schemeClr val="tx1"/>
          </a:solidFill>
          <a:latin typeface="Arial" charset="0"/>
        </a:defRPr>
      </a:lvl6pPr>
      <a:lvl7pPr marL="2971648" indent="-228588" algn="l" rtl="0" eaLnBrk="1" fontAlgn="base" hangingPunct="1">
        <a:spcBef>
          <a:spcPct val="20000"/>
        </a:spcBef>
        <a:spcAft>
          <a:spcPct val="0"/>
        </a:spcAft>
        <a:buChar char="»"/>
        <a:defRPr sz="2000">
          <a:solidFill>
            <a:schemeClr val="tx1"/>
          </a:solidFill>
          <a:latin typeface="Arial" charset="0"/>
        </a:defRPr>
      </a:lvl7pPr>
      <a:lvl8pPr marL="3428825" indent="-228588" algn="l" rtl="0" eaLnBrk="1" fontAlgn="base" hangingPunct="1">
        <a:spcBef>
          <a:spcPct val="20000"/>
        </a:spcBef>
        <a:spcAft>
          <a:spcPct val="0"/>
        </a:spcAft>
        <a:buChar char="»"/>
        <a:defRPr sz="2000">
          <a:solidFill>
            <a:schemeClr val="tx1"/>
          </a:solidFill>
          <a:latin typeface="Arial" charset="0"/>
        </a:defRPr>
      </a:lvl8pPr>
      <a:lvl9pPr marL="3886001" indent="-228588"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353" rtl="0" eaLnBrk="1" latinLnBrk="0" hangingPunct="1">
        <a:defRPr sz="1800" kern="1200">
          <a:solidFill>
            <a:schemeClr val="tx1"/>
          </a:solidFill>
          <a:latin typeface="+mn-lt"/>
          <a:ea typeface="+mn-ea"/>
          <a:cs typeface="+mn-cs"/>
        </a:defRPr>
      </a:lvl1pPr>
      <a:lvl2pPr marL="457177" algn="l" defTabSz="914353" rtl="0" eaLnBrk="1" latinLnBrk="0" hangingPunct="1">
        <a:defRPr sz="1800" kern="1200">
          <a:solidFill>
            <a:schemeClr val="tx1"/>
          </a:solidFill>
          <a:latin typeface="+mn-lt"/>
          <a:ea typeface="+mn-ea"/>
          <a:cs typeface="+mn-cs"/>
        </a:defRPr>
      </a:lvl2pPr>
      <a:lvl3pPr marL="914353" algn="l" defTabSz="914353" rtl="0" eaLnBrk="1" latinLnBrk="0" hangingPunct="1">
        <a:defRPr sz="1800" kern="1200">
          <a:solidFill>
            <a:schemeClr val="tx1"/>
          </a:solidFill>
          <a:latin typeface="+mn-lt"/>
          <a:ea typeface="+mn-ea"/>
          <a:cs typeface="+mn-cs"/>
        </a:defRPr>
      </a:lvl3pPr>
      <a:lvl4pPr marL="1371530" algn="l" defTabSz="914353" rtl="0" eaLnBrk="1" latinLnBrk="0" hangingPunct="1">
        <a:defRPr sz="1800" kern="1200">
          <a:solidFill>
            <a:schemeClr val="tx1"/>
          </a:solidFill>
          <a:latin typeface="+mn-lt"/>
          <a:ea typeface="+mn-ea"/>
          <a:cs typeface="+mn-cs"/>
        </a:defRPr>
      </a:lvl4pPr>
      <a:lvl5pPr marL="1828706" algn="l" defTabSz="914353" rtl="0" eaLnBrk="1" latinLnBrk="0" hangingPunct="1">
        <a:defRPr sz="1800" kern="1200">
          <a:solidFill>
            <a:schemeClr val="tx1"/>
          </a:solidFill>
          <a:latin typeface="+mn-lt"/>
          <a:ea typeface="+mn-ea"/>
          <a:cs typeface="+mn-cs"/>
        </a:defRPr>
      </a:lvl5pPr>
      <a:lvl6pPr marL="2285883" algn="l" defTabSz="914353" rtl="0" eaLnBrk="1" latinLnBrk="0" hangingPunct="1">
        <a:defRPr sz="1800" kern="1200">
          <a:solidFill>
            <a:schemeClr val="tx1"/>
          </a:solidFill>
          <a:latin typeface="+mn-lt"/>
          <a:ea typeface="+mn-ea"/>
          <a:cs typeface="+mn-cs"/>
        </a:defRPr>
      </a:lvl6pPr>
      <a:lvl7pPr marL="2743060" algn="l" defTabSz="914353" rtl="0" eaLnBrk="1" latinLnBrk="0" hangingPunct="1">
        <a:defRPr sz="1800" kern="1200">
          <a:solidFill>
            <a:schemeClr val="tx1"/>
          </a:solidFill>
          <a:latin typeface="+mn-lt"/>
          <a:ea typeface="+mn-ea"/>
          <a:cs typeface="+mn-cs"/>
        </a:defRPr>
      </a:lvl7pPr>
      <a:lvl8pPr marL="3200236" algn="l" defTabSz="914353" rtl="0" eaLnBrk="1" latinLnBrk="0" hangingPunct="1">
        <a:defRPr sz="1800" kern="1200">
          <a:solidFill>
            <a:schemeClr val="tx1"/>
          </a:solidFill>
          <a:latin typeface="+mn-lt"/>
          <a:ea typeface="+mn-ea"/>
          <a:cs typeface="+mn-cs"/>
        </a:defRPr>
      </a:lvl8pPr>
      <a:lvl9pPr marL="3657413" algn="l" defTabSz="91435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BE" altLang="en-US" smtClean="0"/>
              <a:t>Second level</a:t>
            </a:r>
            <a:endParaRPr lang="en-GB" altLang="en-US" smtClean="0"/>
          </a:p>
          <a:p>
            <a:pPr lvl="1"/>
            <a:r>
              <a:rPr lang="en-GB" altLang="en-US" smtClean="0"/>
              <a:t>Third level</a:t>
            </a:r>
          </a:p>
          <a:p>
            <a:pPr lvl="2"/>
            <a:r>
              <a:rPr lang="en-GB" altLang="en-US" smtClean="0"/>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b="0">
                <a:solidFill>
                  <a:schemeClr val="tx1"/>
                </a:solidFill>
                <a:latin typeface="Arial" pitchFamily="34" charset="0"/>
              </a:defRPr>
            </a:lvl1pPr>
          </a:lstStyle>
          <a:p>
            <a:pPr>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b="0">
                <a:solidFill>
                  <a:schemeClr val="tx1"/>
                </a:solidFill>
                <a:latin typeface="Arial" pitchFamily="34" charset="0"/>
              </a:defRPr>
            </a:lvl1pPr>
          </a:lstStyle>
          <a:p>
            <a:pPr>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b="0">
                <a:solidFill>
                  <a:schemeClr val="tx1"/>
                </a:solidFill>
                <a:latin typeface="Arial" pitchFamily="34" charset="0"/>
              </a:defRPr>
            </a:lvl1pPr>
          </a:lstStyle>
          <a:p>
            <a:pPr>
              <a:defRPr/>
            </a:pPr>
            <a:fld id="{F5C7BB47-BCBC-48E0-BF8C-CA6CC5349521}" type="slidenum">
              <a:rPr lang="en-GB">
                <a:solidFill>
                  <a:srgbClr val="000000"/>
                </a:solidFill>
              </a:rPr>
              <a:pPr>
                <a:defRPr/>
              </a:pPr>
              <a:t>‹nº›</a:t>
            </a:fld>
            <a:endParaRPr lang="en-GB">
              <a:solidFill>
                <a:srgbClr val="000000"/>
              </a:solidFill>
            </a:endParaRPr>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solidFill>
                <a:srgbClr val="FFFFFF"/>
              </a:solidFill>
            </a:endParaRPr>
          </a:p>
        </p:txBody>
      </p:sp>
      <p:pic>
        <p:nvPicPr>
          <p:cNvPr id="1033" name="Picture 17" descr="LOGO CE_Vertical_EN_NEG_quadri_H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957638" y="258763"/>
            <a:ext cx="1436687"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6409665"/>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Lst>
  <p:txStyles>
    <p:title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ec.europa.eu/smart-regulation/index_en.htm" TargetMode="External"/><Relationship Id="rId2" Type="http://schemas.openxmlformats.org/officeDocument/2006/relationships/notesSlide" Target="../notesSlides/notesSlide12.xml"/><Relationship Id="rId1" Type="http://schemas.openxmlformats.org/officeDocument/2006/relationships/slideLayout" Target="../slideLayouts/slideLayout35.xml"/><Relationship Id="rId5" Type="http://schemas.openxmlformats.org/officeDocument/2006/relationships/hyperlink" Target="https://ec.europa.eu/info/law/contribute-law-making_en" TargetMode="External"/><Relationship Id="rId4" Type="http://schemas.openxmlformats.org/officeDocument/2006/relationships/hyperlink" Target="https://ec.europa.eu/priorities/democratic-change_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75656" y="1988840"/>
            <a:ext cx="6408266" cy="3888432"/>
          </a:xfrm>
        </p:spPr>
        <p:txBody>
          <a:bodyPr/>
          <a:lstStyle/>
          <a:p>
            <a:pPr algn="ctr"/>
            <a:r>
              <a:rPr lang="en-US" sz="3600" dirty="0"/>
              <a:t>Better </a:t>
            </a:r>
            <a:r>
              <a:rPr lang="en-US" sz="3600" dirty="0" smtClean="0"/>
              <a:t>Regulation: </a:t>
            </a:r>
            <a:br>
              <a:rPr lang="en-US" sz="3600" dirty="0" smtClean="0"/>
            </a:br>
            <a:r>
              <a:rPr lang="en-US" sz="3600" dirty="0" smtClean="0"/>
              <a:t>The European Commission Impact Assessment System</a:t>
            </a:r>
            <a:br>
              <a:rPr lang="en-US" sz="3600" dirty="0" smtClean="0"/>
            </a:br>
            <a:r>
              <a:rPr lang="en-US" sz="3600" dirty="0"/>
              <a:t/>
            </a:r>
            <a:br>
              <a:rPr lang="en-US" sz="3600" dirty="0"/>
            </a:br>
            <a:r>
              <a:rPr lang="en-US" sz="2800" dirty="0" smtClean="0"/>
              <a:t>Workshop on Regulatory Impact Analysis</a:t>
            </a:r>
            <a:br>
              <a:rPr lang="en-US" sz="2800" dirty="0" smtClean="0"/>
            </a:br>
            <a:r>
              <a:rPr lang="en-US" sz="3600" dirty="0"/>
              <a:t/>
            </a:r>
            <a:br>
              <a:rPr lang="en-US" sz="3600" dirty="0"/>
            </a:br>
            <a:r>
              <a:rPr lang="en-US" sz="1800" dirty="0" smtClean="0">
                <a:solidFill>
                  <a:schemeClr val="bg1"/>
                </a:solidFill>
                <a:latin typeface="Arial" panose="020B0604020202020204" pitchFamily="34" charset="0"/>
                <a:cs typeface="Arial" panose="020B0604020202020204" pitchFamily="34" charset="0"/>
              </a:rPr>
              <a:t>Carlos Oliveira</a:t>
            </a:r>
            <a:br>
              <a:rPr lang="en-US" sz="1800" dirty="0" smtClean="0">
                <a:solidFill>
                  <a:schemeClr val="bg1"/>
                </a:solidFill>
                <a:latin typeface="Arial" panose="020B0604020202020204" pitchFamily="34" charset="0"/>
                <a:cs typeface="Arial" panose="020B0604020202020204" pitchFamily="34" charset="0"/>
              </a:rPr>
            </a:br>
            <a:r>
              <a:rPr lang="en-US" sz="1800" dirty="0" smtClean="0">
                <a:solidFill>
                  <a:schemeClr val="bg1"/>
                </a:solidFill>
                <a:latin typeface="Arial" panose="020B0604020202020204" pitchFamily="34" charset="0"/>
                <a:cs typeface="Arial" panose="020B0604020202020204" pitchFamily="34" charset="0"/>
              </a:rPr>
              <a:t>EU Delegation in Brazil</a:t>
            </a:r>
            <a:br>
              <a:rPr lang="en-US" sz="1800" dirty="0" smtClean="0">
                <a:solidFill>
                  <a:schemeClr val="bg1"/>
                </a:solidFill>
                <a:latin typeface="Arial" panose="020B0604020202020204" pitchFamily="34" charset="0"/>
                <a:cs typeface="Arial" panose="020B0604020202020204" pitchFamily="34" charset="0"/>
              </a:rPr>
            </a:br>
            <a:r>
              <a:rPr lang="en-US" sz="1800" dirty="0" smtClean="0">
                <a:solidFill>
                  <a:schemeClr val="bg1"/>
                </a:solidFill>
                <a:latin typeface="Arial" panose="020B0604020202020204" pitchFamily="34" charset="0"/>
                <a:cs typeface="Arial" panose="020B0604020202020204" pitchFamily="34" charset="0"/>
              </a:rPr>
              <a:t>Carlos.Oliveira@eeas.Europa.eu</a:t>
            </a:r>
            <a:endParaRPr lang="en-GB" sz="2000" dirty="0"/>
          </a:p>
        </p:txBody>
      </p:sp>
    </p:spTree>
    <p:extLst>
      <p:ext uri="{BB962C8B-B14F-4D97-AF65-F5344CB8AC3E}">
        <p14:creationId xmlns:p14="http://schemas.microsoft.com/office/powerpoint/2010/main" val="122373529"/>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12977"/>
            <a:ext cx="7772400" cy="936104"/>
          </a:xfrm>
        </p:spPr>
        <p:txBody>
          <a:bodyPr/>
          <a:lstStyle/>
          <a:p>
            <a:pPr algn="ctr"/>
            <a:r>
              <a:rPr lang="en-GB" dirty="0">
                <a:effectLst>
                  <a:outerShdw blurRad="38100" dist="38100" dir="2700000" algn="tl">
                    <a:srgbClr val="000000">
                      <a:alpha val="43137"/>
                    </a:srgbClr>
                  </a:outerShdw>
                </a:effectLst>
              </a:rPr>
              <a:t>Impact assessment</a:t>
            </a:r>
          </a:p>
        </p:txBody>
      </p:sp>
    </p:spTree>
    <p:extLst>
      <p:ext uri="{BB962C8B-B14F-4D97-AF65-F5344CB8AC3E}">
        <p14:creationId xmlns:p14="http://schemas.microsoft.com/office/powerpoint/2010/main" val="2407831334"/>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179388" y="1844675"/>
            <a:ext cx="8820150" cy="3529013"/>
          </a:xfrm>
        </p:spPr>
        <p:txBody>
          <a:bodyPr/>
          <a:lstStyle/>
          <a:p>
            <a:r>
              <a:rPr lang="en-US" altLang="en-US" sz="2200" i="0" dirty="0" smtClean="0">
                <a:ea typeface="Arial Bold" charset="0"/>
                <a:cs typeface="Arial Bold" charset="0"/>
              </a:rPr>
              <a:t>An impact assessment </a:t>
            </a:r>
            <a:r>
              <a:rPr lang="en-US" altLang="en-US" sz="2200" b="1" i="0" u="sng" dirty="0" smtClean="0">
                <a:ea typeface="Arial Bold" charset="0"/>
                <a:cs typeface="Arial Bold" charset="0"/>
              </a:rPr>
              <a:t>needs to be carried out </a:t>
            </a:r>
            <a:r>
              <a:rPr lang="en-GB" altLang="en-US" sz="2200" b="1" i="0" u="sng" dirty="0" smtClean="0">
                <a:ea typeface="Arial Bold" charset="0"/>
                <a:cs typeface="Arial Bold" charset="0"/>
              </a:rPr>
              <a:t>f</a:t>
            </a:r>
            <a:r>
              <a:rPr lang="en-US" altLang="en-US" sz="2200" b="1" i="0" u="sng" dirty="0" smtClean="0">
                <a:ea typeface="Arial Bold" charset="0"/>
                <a:cs typeface="Arial Bold" charset="0"/>
                <a:sym typeface="Arial Bold" charset="0"/>
              </a:rPr>
              <a:t>or all initiatives </a:t>
            </a:r>
            <a:r>
              <a:rPr lang="en-US" altLang="en-US" sz="2200" i="0" dirty="0" smtClean="0">
                <a:ea typeface="Arial Bold" charset="0"/>
                <a:cs typeface="Arial Bold" charset="0"/>
                <a:sym typeface="Arial Bold" charset="0"/>
              </a:rPr>
              <a:t>expected to have significant economic, social or environmental impacts. These can be</a:t>
            </a:r>
            <a:r>
              <a:rPr lang="en-US" altLang="en-US" sz="2200" i="0" dirty="0" smtClean="0">
                <a:ea typeface="Arial Bold" charset="0"/>
                <a:cs typeface="Arial Bold" charset="0"/>
              </a:rPr>
              <a:t>:</a:t>
            </a:r>
          </a:p>
          <a:p>
            <a:endParaRPr lang="en-US" altLang="en-US" sz="2000" i="0" dirty="0" smtClean="0">
              <a:ea typeface="Arial Bold" charset="0"/>
              <a:cs typeface="Arial Bold" charset="0"/>
            </a:endParaRPr>
          </a:p>
          <a:p>
            <a:pPr lvl="1">
              <a:spcAft>
                <a:spcPts val="1200"/>
              </a:spcAft>
              <a:buClr>
                <a:schemeClr val="bg2"/>
              </a:buClr>
            </a:pPr>
            <a:r>
              <a:rPr lang="en-US" altLang="en-US" sz="2200" dirty="0" smtClean="0">
                <a:ea typeface="Arial Bold" charset="0"/>
                <a:cs typeface="Arial Bold" charset="0"/>
                <a:sym typeface="Arial Italic"/>
              </a:rPr>
              <a:t>Legislative proposals</a:t>
            </a:r>
            <a:r>
              <a:rPr lang="en-US" altLang="en-US" sz="2200" dirty="0" smtClean="0">
                <a:ea typeface="Arial Bold" charset="0"/>
                <a:cs typeface="Arial Bold" charset="0"/>
              </a:rPr>
              <a:t> (especially those having an impact on regulation – e.g. electronic communications; data protection / privacy)</a:t>
            </a:r>
          </a:p>
          <a:p>
            <a:pPr lvl="1">
              <a:spcAft>
                <a:spcPts val="1200"/>
              </a:spcAft>
              <a:buClr>
                <a:schemeClr val="bg2"/>
              </a:buClr>
            </a:pPr>
            <a:r>
              <a:rPr lang="en-US" altLang="en-US" sz="2200" dirty="0" smtClean="0">
                <a:ea typeface="Arial Bold" charset="0"/>
                <a:cs typeface="Arial Bold" charset="0"/>
              </a:rPr>
              <a:t>Non-legislative proposals (e.g. policy communications, white papers, action plans)</a:t>
            </a:r>
          </a:p>
          <a:p>
            <a:pPr lvl="1">
              <a:spcAft>
                <a:spcPts val="1200"/>
              </a:spcAft>
              <a:buClr>
                <a:schemeClr val="bg2"/>
              </a:buClr>
            </a:pPr>
            <a:r>
              <a:rPr lang="en-US" altLang="en-US" sz="2200" dirty="0" smtClean="0">
                <a:ea typeface="Arial Bold" charset="0"/>
                <a:cs typeface="Arial Bold" charset="0"/>
                <a:sym typeface="Arial Italic"/>
              </a:rPr>
              <a:t>I</a:t>
            </a:r>
            <a:r>
              <a:rPr lang="en-US" altLang="en-US" sz="2200" dirty="0" smtClean="0">
                <a:ea typeface="Arial Bold" charset="0"/>
                <a:cs typeface="Arial Bold" charset="0"/>
              </a:rPr>
              <a:t>mplementing measures and delegated acts</a:t>
            </a:r>
          </a:p>
          <a:p>
            <a:pPr lvl="1">
              <a:buClr>
                <a:schemeClr val="bg2"/>
              </a:buClr>
              <a:buFont typeface="Wingdings" pitchFamily="2" charset="2"/>
              <a:buNone/>
            </a:pPr>
            <a:endParaRPr lang="en-US" altLang="en-US" sz="2200" dirty="0" smtClean="0">
              <a:ea typeface="Arial Bold" charset="0"/>
              <a:cs typeface="Arial Bold" charset="0"/>
            </a:endParaRPr>
          </a:p>
        </p:txBody>
      </p:sp>
      <p:sp>
        <p:nvSpPr>
          <p:cNvPr id="28675" name="Slide Number Placeholder 5"/>
          <p:cNvSpPr>
            <a:spLocks noGrp="1"/>
          </p:cNvSpPr>
          <p:nvPr>
            <p:ph type="sldNum" sz="quarter" idx="12"/>
          </p:nvPr>
        </p:nvSpPr>
        <p:spPr>
          <a:noFill/>
        </p:spPr>
        <p:txBody>
          <a:bodyPr/>
          <a:lstStyle>
            <a:lvl1pPr eaLnBrk="0" hangingPunct="0">
              <a:defRPr b="1">
                <a:solidFill>
                  <a:schemeClr val="bg1"/>
                </a:solidFill>
                <a:latin typeface="Verdana" pitchFamily="34" charset="0"/>
              </a:defRPr>
            </a:lvl1pPr>
            <a:lvl2pPr marL="742950" indent="-285750" eaLnBrk="0" hangingPunct="0">
              <a:defRPr b="1">
                <a:solidFill>
                  <a:schemeClr val="bg1"/>
                </a:solidFill>
                <a:latin typeface="Verdana" pitchFamily="34" charset="0"/>
              </a:defRPr>
            </a:lvl2pPr>
            <a:lvl3pPr marL="1143000" indent="-228600" eaLnBrk="0" hangingPunct="0">
              <a:defRPr b="1">
                <a:solidFill>
                  <a:schemeClr val="bg1"/>
                </a:solidFill>
                <a:latin typeface="Verdana" pitchFamily="34" charset="0"/>
              </a:defRPr>
            </a:lvl3pPr>
            <a:lvl4pPr marL="1600200" indent="-228600" eaLnBrk="0" hangingPunct="0">
              <a:defRPr b="1">
                <a:solidFill>
                  <a:schemeClr val="bg1"/>
                </a:solidFill>
                <a:latin typeface="Verdana" pitchFamily="34" charset="0"/>
              </a:defRPr>
            </a:lvl4pPr>
            <a:lvl5pPr marL="2057400" indent="-228600" eaLnBrk="0" hangingPunct="0">
              <a:defRPr b="1">
                <a:solidFill>
                  <a:schemeClr val="bg1"/>
                </a:solidFill>
                <a:latin typeface="Verdana" pitchFamily="34" charset="0"/>
              </a:defRPr>
            </a:lvl5pPr>
            <a:lvl6pPr marL="2514600" indent="-228600" eaLnBrk="0" fontAlgn="base" hangingPunct="0">
              <a:spcBef>
                <a:spcPct val="50000"/>
              </a:spcBef>
              <a:spcAft>
                <a:spcPct val="0"/>
              </a:spcAft>
              <a:defRPr b="1">
                <a:solidFill>
                  <a:schemeClr val="bg1"/>
                </a:solidFill>
                <a:latin typeface="Verdana" pitchFamily="34" charset="0"/>
              </a:defRPr>
            </a:lvl6pPr>
            <a:lvl7pPr marL="2971800" indent="-228600" eaLnBrk="0" fontAlgn="base" hangingPunct="0">
              <a:spcBef>
                <a:spcPct val="50000"/>
              </a:spcBef>
              <a:spcAft>
                <a:spcPct val="0"/>
              </a:spcAft>
              <a:defRPr b="1">
                <a:solidFill>
                  <a:schemeClr val="bg1"/>
                </a:solidFill>
                <a:latin typeface="Verdana" pitchFamily="34" charset="0"/>
              </a:defRPr>
            </a:lvl7pPr>
            <a:lvl8pPr marL="3429000" indent="-228600" eaLnBrk="0" fontAlgn="base" hangingPunct="0">
              <a:spcBef>
                <a:spcPct val="50000"/>
              </a:spcBef>
              <a:spcAft>
                <a:spcPct val="0"/>
              </a:spcAft>
              <a:defRPr b="1">
                <a:solidFill>
                  <a:schemeClr val="bg1"/>
                </a:solidFill>
                <a:latin typeface="Verdana" pitchFamily="34" charset="0"/>
              </a:defRPr>
            </a:lvl8pPr>
            <a:lvl9pPr marL="3886200" indent="-228600" eaLnBrk="0" fontAlgn="base" hangingPunct="0">
              <a:spcBef>
                <a:spcPct val="50000"/>
              </a:spcBef>
              <a:spcAft>
                <a:spcPct val="0"/>
              </a:spcAft>
              <a:defRPr b="1">
                <a:solidFill>
                  <a:schemeClr val="bg1"/>
                </a:solidFill>
                <a:latin typeface="Verdana" pitchFamily="34" charset="0"/>
              </a:defRPr>
            </a:lvl9pPr>
          </a:lstStyle>
          <a:p>
            <a:pPr eaLnBrk="1" hangingPunct="1"/>
            <a:fld id="{44A24E5C-21BA-4F22-9FD3-C40A571D63D0}" type="slidenum">
              <a:rPr lang="en-GB" altLang="en-US" b="0" smtClean="0">
                <a:solidFill>
                  <a:srgbClr val="000000"/>
                </a:solidFill>
                <a:latin typeface="Arial" pitchFamily="34" charset="0"/>
              </a:rPr>
              <a:pPr eaLnBrk="1" hangingPunct="1"/>
              <a:t>11</a:t>
            </a:fld>
            <a:endParaRPr lang="en-GB" altLang="en-US" b="0" smtClean="0">
              <a:solidFill>
                <a:srgbClr val="000000"/>
              </a:solidFill>
              <a:latin typeface="Arial" pitchFamily="34" charset="0"/>
            </a:endParaRPr>
          </a:p>
        </p:txBody>
      </p:sp>
    </p:spTree>
    <p:extLst>
      <p:ext uri="{BB962C8B-B14F-4D97-AF65-F5344CB8AC3E}">
        <p14:creationId xmlns:p14="http://schemas.microsoft.com/office/powerpoint/2010/main" val="4516483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bwMode="auto">
          <a:xfrm>
            <a:off x="179388" y="1836738"/>
            <a:ext cx="8964612" cy="5021262"/>
          </a:xfrm>
          <a:prstGeom prst="roundRect">
            <a:avLst/>
          </a:prstGeom>
          <a:ln/>
          <a:extLst/>
        </p:spPr>
        <p:style>
          <a:lnRef idx="1">
            <a:schemeClr val="accent1"/>
          </a:lnRef>
          <a:fillRef idx="3">
            <a:schemeClr val="accent1"/>
          </a:fillRef>
          <a:effectRef idx="2">
            <a:schemeClr val="accent1"/>
          </a:effectRef>
          <a:fontRef idx="minor">
            <a:schemeClr val="lt1"/>
          </a:fontRef>
        </p:style>
        <p:txBody>
          <a:bodyPr>
            <a:spAutoFit/>
          </a:bodyPr>
          <a:lstStyle/>
          <a:p>
            <a:pPr marL="3175">
              <a:defRPr/>
            </a:pPr>
            <a:endParaRPr lang="en-GB">
              <a:solidFill>
                <a:schemeClr val="bg1"/>
              </a:solidFill>
            </a:endParaRPr>
          </a:p>
        </p:txBody>
      </p:sp>
      <p:sp>
        <p:nvSpPr>
          <p:cNvPr id="19459" name="Title 1"/>
          <p:cNvSpPr>
            <a:spLocks noGrp="1"/>
          </p:cNvSpPr>
          <p:nvPr>
            <p:ph type="title"/>
          </p:nvPr>
        </p:nvSpPr>
        <p:spPr>
          <a:xfrm>
            <a:off x="468313" y="1117600"/>
            <a:ext cx="8229600" cy="936625"/>
          </a:xfrm>
        </p:spPr>
        <p:txBody>
          <a:bodyPr/>
          <a:lstStyle/>
          <a:p>
            <a:pPr algn="ctr"/>
            <a:r>
              <a:rPr lang="en-GB" altLang="en-US" sz="2600" smtClean="0"/>
              <a:t>Responsibilities &amp; sharing tasks</a:t>
            </a:r>
          </a:p>
        </p:txBody>
      </p:sp>
      <p:sp>
        <p:nvSpPr>
          <p:cNvPr id="19460" name="Rounded Rectangle 4"/>
          <p:cNvSpPr>
            <a:spLocks noChangeArrowheads="1"/>
          </p:cNvSpPr>
          <p:nvPr/>
        </p:nvSpPr>
        <p:spPr bwMode="auto">
          <a:xfrm>
            <a:off x="2195513" y="2276475"/>
            <a:ext cx="4897437" cy="539750"/>
          </a:xfrm>
          <a:prstGeom prst="roundRect">
            <a:avLst>
              <a:gd name="adj"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175"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ClrTx/>
              <a:buFontTx/>
              <a:buNone/>
            </a:pPr>
            <a:endParaRPr lang="en-US" altLang="en-US" sz="1800" i="0">
              <a:solidFill>
                <a:schemeClr val="bg1"/>
              </a:solidFill>
            </a:endParaRPr>
          </a:p>
        </p:txBody>
      </p:sp>
      <p:sp>
        <p:nvSpPr>
          <p:cNvPr id="7" name="Rounded Rectangle 6"/>
          <p:cNvSpPr/>
          <p:nvPr/>
        </p:nvSpPr>
        <p:spPr bwMode="auto">
          <a:xfrm>
            <a:off x="911225" y="2054225"/>
            <a:ext cx="6992938" cy="782638"/>
          </a:xfrm>
          <a:prstGeom prst="roundRect">
            <a:avLst/>
          </a:prstGeom>
          <a:ln/>
          <a:extLst/>
        </p:spPr>
        <p:style>
          <a:lnRef idx="3">
            <a:schemeClr val="lt1"/>
          </a:lnRef>
          <a:fillRef idx="1">
            <a:schemeClr val="accent5"/>
          </a:fillRef>
          <a:effectRef idx="1">
            <a:schemeClr val="accent5"/>
          </a:effectRef>
          <a:fontRef idx="minor">
            <a:schemeClr val="lt1"/>
          </a:fontRef>
        </p:style>
        <p:txBody>
          <a:bodyPr>
            <a:spAutoFit/>
          </a:bodyPr>
          <a:lstStyle/>
          <a:p>
            <a:pPr algn="ctr">
              <a:lnSpc>
                <a:spcPct val="90000"/>
              </a:lnSpc>
              <a:spcBef>
                <a:spcPct val="20000"/>
              </a:spcBef>
              <a:buClr>
                <a:srgbClr val="0F5494"/>
              </a:buClr>
              <a:defRPr/>
            </a:pPr>
            <a:r>
              <a:rPr lang="en-GB" sz="2000" kern="0" dirty="0">
                <a:solidFill>
                  <a:srgbClr val="0F5494"/>
                </a:solidFill>
              </a:rPr>
              <a:t>Lead Commission service(s)</a:t>
            </a:r>
          </a:p>
          <a:p>
            <a:pPr algn="ctr">
              <a:lnSpc>
                <a:spcPct val="90000"/>
              </a:lnSpc>
              <a:spcBef>
                <a:spcPct val="20000"/>
              </a:spcBef>
              <a:buClr>
                <a:srgbClr val="0F5494"/>
              </a:buClr>
              <a:defRPr/>
            </a:pPr>
            <a:r>
              <a:rPr lang="en-GB" sz="2000" b="0" kern="0" dirty="0">
                <a:solidFill>
                  <a:srgbClr val="0F5494"/>
                </a:solidFill>
              </a:rPr>
              <a:t>responsible for work and final IA report</a:t>
            </a:r>
          </a:p>
        </p:txBody>
      </p:sp>
      <p:sp>
        <p:nvSpPr>
          <p:cNvPr id="9" name="Rounded Rectangle 8"/>
          <p:cNvSpPr/>
          <p:nvPr/>
        </p:nvSpPr>
        <p:spPr bwMode="auto">
          <a:xfrm>
            <a:off x="306388" y="3709988"/>
            <a:ext cx="2600325" cy="374650"/>
          </a:xfrm>
          <a:prstGeom prst="roundRect">
            <a:avLst/>
          </a:prstGeom>
          <a:ln/>
          <a:extLst/>
        </p:spPr>
        <p:style>
          <a:lnRef idx="3">
            <a:schemeClr val="lt1"/>
          </a:lnRef>
          <a:fillRef idx="1">
            <a:schemeClr val="accent5"/>
          </a:fillRef>
          <a:effectRef idx="1">
            <a:schemeClr val="accent5"/>
          </a:effectRef>
          <a:fontRef idx="minor">
            <a:schemeClr val="lt1"/>
          </a:fontRef>
        </p:style>
        <p:txBody>
          <a:bodyPr>
            <a:spAutoFit/>
          </a:bodyPr>
          <a:lstStyle/>
          <a:p>
            <a:pPr marL="3175">
              <a:defRPr/>
            </a:pPr>
            <a:r>
              <a:rPr lang="en-GB" sz="1600" kern="0" dirty="0">
                <a:solidFill>
                  <a:srgbClr val="0F5494"/>
                </a:solidFill>
              </a:rPr>
              <a:t>external expertise</a:t>
            </a:r>
            <a:endParaRPr lang="en-GB" sz="1600" dirty="0">
              <a:solidFill>
                <a:schemeClr val="bg1"/>
              </a:solidFill>
            </a:endParaRPr>
          </a:p>
        </p:txBody>
      </p:sp>
      <p:sp>
        <p:nvSpPr>
          <p:cNvPr id="10" name="Rounded Rectangle 9"/>
          <p:cNvSpPr/>
          <p:nvPr/>
        </p:nvSpPr>
        <p:spPr bwMode="auto">
          <a:xfrm>
            <a:off x="1584325" y="3065463"/>
            <a:ext cx="5408613" cy="360362"/>
          </a:xfrm>
          <a:prstGeom prst="roundRect">
            <a:avLst/>
          </a:prstGeom>
          <a:ln/>
          <a:extLst/>
        </p:spPr>
        <p:style>
          <a:lnRef idx="3">
            <a:schemeClr val="lt1"/>
          </a:lnRef>
          <a:fillRef idx="1">
            <a:schemeClr val="accent5"/>
          </a:fillRef>
          <a:effectRef idx="1">
            <a:schemeClr val="accent5"/>
          </a:effectRef>
          <a:fontRef idx="minor">
            <a:schemeClr val="lt1"/>
          </a:fontRef>
        </p:style>
        <p:txBody>
          <a:bodyPr>
            <a:spAutoFit/>
          </a:bodyPr>
          <a:lstStyle/>
          <a:p>
            <a:pPr algn="ctr">
              <a:lnSpc>
                <a:spcPct val="90000"/>
              </a:lnSpc>
              <a:spcBef>
                <a:spcPct val="20000"/>
              </a:spcBef>
              <a:buClr>
                <a:srgbClr val="0F5494"/>
              </a:buClr>
              <a:defRPr/>
            </a:pPr>
            <a:r>
              <a:rPr lang="en-GB" sz="1600" b="0" kern="0" dirty="0">
                <a:solidFill>
                  <a:srgbClr val="0F5494"/>
                </a:solidFill>
              </a:rPr>
              <a:t>Key role of </a:t>
            </a:r>
            <a:r>
              <a:rPr lang="en-GB" sz="1600" kern="0" dirty="0">
                <a:solidFill>
                  <a:srgbClr val="0F5494"/>
                </a:solidFill>
              </a:rPr>
              <a:t>IA support unit/function </a:t>
            </a:r>
            <a:r>
              <a:rPr lang="en-GB" sz="1600" b="0" kern="0" dirty="0">
                <a:solidFill>
                  <a:srgbClr val="0F5494"/>
                </a:solidFill>
              </a:rPr>
              <a:t>in DGs</a:t>
            </a:r>
          </a:p>
        </p:txBody>
      </p:sp>
      <p:cxnSp>
        <p:nvCxnSpPr>
          <p:cNvPr id="12" name="Elbow Connector 11"/>
          <p:cNvCxnSpPr>
            <a:stCxn id="7" idx="1"/>
          </p:cNvCxnSpPr>
          <p:nvPr/>
        </p:nvCxnSpPr>
        <p:spPr bwMode="auto">
          <a:xfrm rot="10800000" flipV="1">
            <a:off x="549275" y="2446338"/>
            <a:ext cx="361950" cy="1263650"/>
          </a:xfrm>
          <a:prstGeom prst="bentConnector2">
            <a:avLst/>
          </a:prstGeom>
          <a:ln>
            <a:tailEnd type="arrow"/>
          </a:ln>
          <a:extLst/>
        </p:spPr>
        <p:style>
          <a:lnRef idx="2">
            <a:schemeClr val="accent2"/>
          </a:lnRef>
          <a:fillRef idx="0">
            <a:schemeClr val="accent2"/>
          </a:fillRef>
          <a:effectRef idx="1">
            <a:schemeClr val="accent2"/>
          </a:effectRef>
          <a:fontRef idx="minor">
            <a:schemeClr val="tx1"/>
          </a:fontRef>
        </p:style>
      </p:cxnSp>
      <p:sp>
        <p:nvSpPr>
          <p:cNvPr id="28" name="TextBox 27"/>
          <p:cNvSpPr txBox="1"/>
          <p:nvPr/>
        </p:nvSpPr>
        <p:spPr>
          <a:xfrm>
            <a:off x="3492500" y="4221163"/>
            <a:ext cx="4752975" cy="314325"/>
          </a:xfrm>
          <a:prstGeom prst="rect">
            <a:avLst/>
          </a:prstGeom>
          <a:noFill/>
        </p:spPr>
        <p:txBody>
          <a:bodyPr>
            <a:spAutoFit/>
          </a:bodyPr>
          <a:lstStyle/>
          <a:p>
            <a:pPr>
              <a:lnSpc>
                <a:spcPct val="90000"/>
              </a:lnSpc>
              <a:spcBef>
                <a:spcPct val="20000"/>
              </a:spcBef>
              <a:buClr>
                <a:srgbClr val="0F5494"/>
              </a:buClr>
              <a:defRPr/>
            </a:pPr>
            <a:r>
              <a:rPr lang="en-GB" sz="1600" b="0" kern="0" dirty="0">
                <a:solidFill>
                  <a:srgbClr val="0F5494"/>
                </a:solidFill>
                <a:latin typeface="Verdana"/>
              </a:rPr>
              <a:t>Work guided by</a:t>
            </a:r>
          </a:p>
        </p:txBody>
      </p:sp>
      <p:sp>
        <p:nvSpPr>
          <p:cNvPr id="133127" name="Rounded Rectangle 133126"/>
          <p:cNvSpPr/>
          <p:nvPr/>
        </p:nvSpPr>
        <p:spPr bwMode="auto">
          <a:xfrm>
            <a:off x="3633788" y="3425825"/>
            <a:ext cx="4719637" cy="3575447"/>
          </a:xfrm>
          <a:prstGeom prst="roundRect">
            <a:avLst/>
          </a:prstGeom>
          <a:ln/>
          <a:extLst/>
        </p:spPr>
        <p:style>
          <a:lnRef idx="2">
            <a:schemeClr val="accent5">
              <a:shade val="50000"/>
            </a:schemeClr>
          </a:lnRef>
          <a:fillRef idx="1">
            <a:schemeClr val="accent5"/>
          </a:fillRef>
          <a:effectRef idx="0">
            <a:schemeClr val="accent5"/>
          </a:effectRef>
          <a:fontRef idx="minor">
            <a:schemeClr val="lt1"/>
          </a:fontRef>
        </p:style>
        <p:txBody>
          <a:bodyPr>
            <a:spAutoFit/>
          </a:bodyPr>
          <a:lstStyle/>
          <a:p>
            <a:pPr marL="3175">
              <a:defRPr/>
            </a:pPr>
            <a:r>
              <a:rPr lang="en-GB" sz="1600" dirty="0">
                <a:solidFill>
                  <a:srgbClr val="0F5494"/>
                </a:solidFill>
              </a:rPr>
              <a:t>Inter Service Groups:</a:t>
            </a:r>
          </a:p>
          <a:p>
            <a:pPr marL="3175">
              <a:spcAft>
                <a:spcPts val="1200"/>
              </a:spcAft>
              <a:buFont typeface="Wingdings" pitchFamily="2" charset="2"/>
              <a:buChar char="ü"/>
              <a:defRPr/>
            </a:pPr>
            <a:r>
              <a:rPr lang="en-GB" sz="1600" b="0" dirty="0">
                <a:solidFill>
                  <a:srgbClr val="0F5494"/>
                </a:solidFill>
              </a:rPr>
              <a:t>Early coordination</a:t>
            </a:r>
          </a:p>
          <a:p>
            <a:pPr marL="3175">
              <a:spcAft>
                <a:spcPts val="1200"/>
              </a:spcAft>
              <a:buFont typeface="Wingdings" pitchFamily="2" charset="2"/>
              <a:buChar char="ü"/>
              <a:defRPr/>
            </a:pPr>
            <a:r>
              <a:rPr lang="fr-BE" sz="1600" b="0" dirty="0" err="1">
                <a:solidFill>
                  <a:srgbClr val="0F5494"/>
                </a:solidFill>
              </a:rPr>
              <a:t>Roadmap</a:t>
            </a:r>
            <a:r>
              <a:rPr lang="fr-BE" sz="1600" b="0" dirty="0">
                <a:solidFill>
                  <a:srgbClr val="0F5494"/>
                </a:solidFill>
              </a:rPr>
              <a:t>/</a:t>
            </a:r>
            <a:r>
              <a:rPr lang="fr-BE" sz="1600" b="0" dirty="0" err="1">
                <a:solidFill>
                  <a:srgbClr val="0F5494"/>
                </a:solidFill>
              </a:rPr>
              <a:t>Inception</a:t>
            </a:r>
            <a:r>
              <a:rPr lang="fr-BE" sz="1600" b="0" dirty="0">
                <a:solidFill>
                  <a:srgbClr val="0F5494"/>
                </a:solidFill>
              </a:rPr>
              <a:t> IA</a:t>
            </a:r>
          </a:p>
          <a:p>
            <a:pPr marL="3175">
              <a:spcAft>
                <a:spcPts val="1200"/>
              </a:spcAft>
              <a:buFont typeface="Wingdings" pitchFamily="2" charset="2"/>
              <a:buChar char="ü"/>
              <a:defRPr/>
            </a:pPr>
            <a:r>
              <a:rPr lang="en-GB" sz="1600" b="0" dirty="0">
                <a:solidFill>
                  <a:srgbClr val="0F5494"/>
                </a:solidFill>
              </a:rPr>
              <a:t>Input (incl. co-drafting)</a:t>
            </a:r>
          </a:p>
          <a:p>
            <a:pPr marL="3175">
              <a:spcAft>
                <a:spcPts val="1200"/>
              </a:spcAft>
              <a:buFont typeface="Wingdings" pitchFamily="2" charset="2"/>
              <a:buChar char="ü"/>
              <a:defRPr/>
            </a:pPr>
            <a:r>
              <a:rPr lang="fr-BE" sz="1600" b="0" dirty="0">
                <a:solidFill>
                  <a:srgbClr val="0F5494"/>
                </a:solidFill>
              </a:rPr>
              <a:t>Consultation </a:t>
            </a:r>
            <a:r>
              <a:rPr lang="fr-BE" sz="1600" b="0" dirty="0" err="1">
                <a:solidFill>
                  <a:srgbClr val="0F5494"/>
                </a:solidFill>
              </a:rPr>
              <a:t>strategy</a:t>
            </a:r>
            <a:r>
              <a:rPr lang="fr-BE" sz="1600" b="0" dirty="0">
                <a:solidFill>
                  <a:srgbClr val="0F5494"/>
                </a:solidFill>
              </a:rPr>
              <a:t>/</a:t>
            </a:r>
            <a:r>
              <a:rPr lang="en-GB" sz="1600" b="0" dirty="0">
                <a:solidFill>
                  <a:srgbClr val="0F5494"/>
                </a:solidFill>
              </a:rPr>
              <a:t>docs</a:t>
            </a:r>
          </a:p>
          <a:p>
            <a:pPr marL="3175">
              <a:spcAft>
                <a:spcPts val="1200"/>
              </a:spcAft>
              <a:buFont typeface="Wingdings" pitchFamily="2" charset="2"/>
              <a:buChar char="ü"/>
              <a:defRPr/>
            </a:pPr>
            <a:r>
              <a:rPr lang="en-GB" sz="1600" b="0" dirty="0">
                <a:solidFill>
                  <a:srgbClr val="0F5494"/>
                </a:solidFill>
              </a:rPr>
              <a:t>Help with </a:t>
            </a:r>
            <a:r>
              <a:rPr lang="en-GB" sz="1600" b="0" dirty="0" err="1">
                <a:solidFill>
                  <a:srgbClr val="0F5494"/>
                </a:solidFill>
              </a:rPr>
              <a:t>ToR</a:t>
            </a:r>
            <a:endParaRPr lang="en-GB" sz="1600" b="0" dirty="0">
              <a:solidFill>
                <a:srgbClr val="0F5494"/>
              </a:solidFill>
            </a:endParaRPr>
          </a:p>
          <a:p>
            <a:pPr marL="3175">
              <a:spcAft>
                <a:spcPts val="1200"/>
              </a:spcAft>
              <a:buFont typeface="Wingdings" pitchFamily="2" charset="2"/>
              <a:buChar char="ü"/>
              <a:defRPr/>
            </a:pPr>
            <a:r>
              <a:rPr lang="en-GB" sz="1600" b="0" dirty="0">
                <a:solidFill>
                  <a:srgbClr val="0F5494"/>
                </a:solidFill>
              </a:rPr>
              <a:t>Review all the key elements of the IA and the policy initiative</a:t>
            </a:r>
          </a:p>
          <a:p>
            <a:pPr marL="3175">
              <a:spcAft>
                <a:spcPts val="1200"/>
              </a:spcAft>
              <a:buFont typeface="Wingdings" pitchFamily="2" charset="2"/>
              <a:buChar char="ü"/>
              <a:defRPr/>
            </a:pPr>
            <a:r>
              <a:rPr lang="fr-BE" sz="1600" b="0" dirty="0" err="1">
                <a:solidFill>
                  <a:srgbClr val="0F5494"/>
                </a:solidFill>
              </a:rPr>
              <a:t>Discuss</a:t>
            </a:r>
            <a:r>
              <a:rPr lang="fr-BE" sz="1600" b="0" dirty="0">
                <a:solidFill>
                  <a:srgbClr val="0F5494"/>
                </a:solidFill>
              </a:rPr>
              <a:t> full IA </a:t>
            </a:r>
            <a:r>
              <a:rPr lang="fr-BE" sz="1600" b="0" dirty="0" err="1">
                <a:solidFill>
                  <a:srgbClr val="0F5494"/>
                </a:solidFill>
              </a:rPr>
              <a:t>before</a:t>
            </a:r>
            <a:r>
              <a:rPr lang="fr-BE" sz="1600" b="0" dirty="0">
                <a:solidFill>
                  <a:srgbClr val="0F5494"/>
                </a:solidFill>
              </a:rPr>
              <a:t> </a:t>
            </a:r>
            <a:r>
              <a:rPr lang="fr-BE" sz="1600" b="0" dirty="0" err="1">
                <a:solidFill>
                  <a:srgbClr val="0F5494"/>
                </a:solidFill>
              </a:rPr>
              <a:t>sending</a:t>
            </a:r>
            <a:r>
              <a:rPr lang="fr-BE" sz="1600" b="0" dirty="0">
                <a:solidFill>
                  <a:srgbClr val="0F5494"/>
                </a:solidFill>
              </a:rPr>
              <a:t> to </a:t>
            </a:r>
            <a:r>
              <a:rPr lang="fr-BE" sz="1600" b="0" dirty="0" err="1">
                <a:solidFill>
                  <a:srgbClr val="0F5494"/>
                </a:solidFill>
              </a:rPr>
              <a:t>Board</a:t>
            </a:r>
            <a:endParaRPr lang="fr-BE" sz="1600" b="0" dirty="0">
              <a:solidFill>
                <a:srgbClr val="0F5494"/>
              </a:solidFill>
            </a:endParaRPr>
          </a:p>
        </p:txBody>
      </p:sp>
    </p:spTree>
    <p:extLst>
      <p:ext uri="{BB962C8B-B14F-4D97-AF65-F5344CB8AC3E}">
        <p14:creationId xmlns:p14="http://schemas.microsoft.com/office/powerpoint/2010/main" val="27855751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1052736"/>
            <a:ext cx="8229600" cy="936625"/>
          </a:xfrm>
        </p:spPr>
        <p:txBody>
          <a:bodyPr/>
          <a:lstStyle/>
          <a:p>
            <a:pPr algn="ctr"/>
            <a:r>
              <a:rPr lang="en-US" altLang="en-US" sz="2600" dirty="0" smtClean="0"/>
              <a:t>IA planning process</a:t>
            </a:r>
            <a:endParaRPr lang="en-GB" altLang="en-US" sz="2600" dirty="0" smtClean="0"/>
          </a:p>
        </p:txBody>
      </p:sp>
      <p:pic>
        <p:nvPicPr>
          <p:cNvPr id="20483"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323528" y="1679574"/>
            <a:ext cx="8424863" cy="4710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4" name="Slide Number Placeholder 5"/>
          <p:cNvSpPr>
            <a:spLocks noGrp="1"/>
          </p:cNvSpPr>
          <p:nvPr>
            <p:ph type="sldNum" sz="quarter" idx="12"/>
          </p:nvPr>
        </p:nvSpPr>
        <p:spPr>
          <a:noFill/>
        </p:spPr>
        <p:txBody>
          <a:bodyPr/>
          <a:lstStyle>
            <a:lvl1pPr eaLnBrk="0" hangingPunct="0">
              <a:spcBef>
                <a:spcPct val="20000"/>
              </a:spcBef>
              <a:buClr>
                <a:schemeClr val="bg1"/>
              </a:buClr>
              <a:buChar char="•"/>
              <a:defRPr sz="2400" i="1">
                <a:solidFill>
                  <a:srgbClr val="0F5494"/>
                </a:solidFill>
                <a:latin typeface="Verdana" pitchFamily="34" charset="0"/>
              </a:defRPr>
            </a:lvl1pPr>
            <a:lvl2pPr marL="742950" indent="-285750" eaLnBrk="0" hangingPunct="0">
              <a:spcBef>
                <a:spcPct val="20000"/>
              </a:spcBef>
              <a:buClr>
                <a:srgbClr val="009FBA"/>
              </a:buClr>
              <a:buChar char="•"/>
              <a:defRPr sz="2000" b="1">
                <a:solidFill>
                  <a:srgbClr val="0F5494"/>
                </a:solidFill>
                <a:latin typeface="Verdana" pitchFamily="34" charset="0"/>
              </a:defRPr>
            </a:lvl2pPr>
            <a:lvl3pPr marL="1143000" indent="-228600" eaLnBrk="0" hangingPunct="0">
              <a:spcBef>
                <a:spcPct val="20000"/>
              </a:spcBef>
              <a:defRPr sz="1400">
                <a:solidFill>
                  <a:srgbClr val="0F5494"/>
                </a:solidFill>
                <a:latin typeface="Verdana" pitchFamily="34"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ClrTx/>
              <a:buFontTx/>
              <a:buNone/>
            </a:pPr>
            <a:fld id="{80206D3B-7AF6-45BA-B539-8B744BF5812F}" type="slidenum">
              <a:rPr lang="en-GB" altLang="en-US" sz="1400" i="0" smtClean="0">
                <a:solidFill>
                  <a:schemeClr val="tx1"/>
                </a:solidFill>
                <a:latin typeface="Arial" charset="0"/>
              </a:rPr>
              <a:pPr eaLnBrk="1" hangingPunct="1">
                <a:spcBef>
                  <a:spcPct val="0"/>
                </a:spcBef>
                <a:buClrTx/>
                <a:buFontTx/>
                <a:buNone/>
              </a:pPr>
              <a:t>13</a:t>
            </a:fld>
            <a:endParaRPr lang="en-GB" altLang="en-US" sz="1400" i="0" smtClean="0">
              <a:solidFill>
                <a:schemeClr val="tx1"/>
              </a:solidFill>
              <a:latin typeface="Arial" charset="0"/>
            </a:endParaRPr>
          </a:p>
        </p:txBody>
      </p:sp>
      <p:sp>
        <p:nvSpPr>
          <p:cNvPr id="5" name="Rectangle 2"/>
          <p:cNvSpPr txBox="1">
            <a:spLocks noChangeArrowheads="1"/>
          </p:cNvSpPr>
          <p:nvPr/>
        </p:nvSpPr>
        <p:spPr bwMode="auto">
          <a:xfrm>
            <a:off x="0" y="5921375"/>
            <a:ext cx="8229600"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mj-ea"/>
                <a:cs typeface="+mj-cs"/>
              </a:defRPr>
            </a:lvl1pPr>
            <a:lvl2pPr marL="358775" indent="-358775" algn="l" rtl="0" eaLnBrk="0" fontAlgn="base" hangingPunct="0">
              <a:spcBef>
                <a:spcPct val="0"/>
              </a:spcBef>
              <a:spcAft>
                <a:spcPct val="0"/>
              </a:spcAft>
              <a:defRPr sz="3000" b="1">
                <a:solidFill>
                  <a:srgbClr val="0F5494"/>
                </a:solidFill>
                <a:latin typeface="Verdana" pitchFamily="34" charset="0"/>
              </a:defRPr>
            </a:lvl2pPr>
            <a:lvl3pPr marL="358775" indent="-358775" algn="l" rtl="0" eaLnBrk="0" fontAlgn="base" hangingPunct="0">
              <a:spcBef>
                <a:spcPct val="0"/>
              </a:spcBef>
              <a:spcAft>
                <a:spcPct val="0"/>
              </a:spcAft>
              <a:defRPr sz="3000" b="1">
                <a:solidFill>
                  <a:srgbClr val="0F5494"/>
                </a:solidFill>
                <a:latin typeface="Verdana" pitchFamily="34" charset="0"/>
              </a:defRPr>
            </a:lvl3pPr>
            <a:lvl4pPr marL="358775" indent="-358775" algn="l" rtl="0" eaLnBrk="0" fontAlgn="base" hangingPunct="0">
              <a:spcBef>
                <a:spcPct val="0"/>
              </a:spcBef>
              <a:spcAft>
                <a:spcPct val="0"/>
              </a:spcAft>
              <a:defRPr sz="3000" b="1">
                <a:solidFill>
                  <a:srgbClr val="0F5494"/>
                </a:solidFill>
                <a:latin typeface="Verdana" pitchFamily="34" charset="0"/>
              </a:defRPr>
            </a:lvl4pPr>
            <a:lvl5pPr marL="358775" indent="-358775" algn="l" rtl="0" eaLnBrk="0" fontAlgn="base" hangingPunct="0">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endParaRPr lang="en-GB" altLang="en-US" sz="1000" b="0" kern="0" dirty="0" smtClean="0"/>
          </a:p>
        </p:txBody>
      </p:sp>
      <p:sp>
        <p:nvSpPr>
          <p:cNvPr id="20486" name="TextBox 1"/>
          <p:cNvSpPr txBox="1">
            <a:spLocks noChangeArrowheads="1"/>
          </p:cNvSpPr>
          <p:nvPr/>
        </p:nvSpPr>
        <p:spPr bwMode="auto">
          <a:xfrm>
            <a:off x="971550" y="4941888"/>
            <a:ext cx="792163" cy="3381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1"/>
                </a:solidFill>
                <a:latin typeface="Verdana" pitchFamily="34" charset="0"/>
              </a:defRPr>
            </a:lvl1pPr>
            <a:lvl2pPr marL="742950" indent="-285750" eaLnBrk="0" hangingPunct="0">
              <a:defRPr b="1">
                <a:solidFill>
                  <a:schemeClr val="bg1"/>
                </a:solidFill>
                <a:latin typeface="Verdana" pitchFamily="34" charset="0"/>
              </a:defRPr>
            </a:lvl2pPr>
            <a:lvl3pPr marL="1143000" indent="-228600" eaLnBrk="0" hangingPunct="0">
              <a:defRPr b="1">
                <a:solidFill>
                  <a:schemeClr val="bg1"/>
                </a:solidFill>
                <a:latin typeface="Verdana" pitchFamily="34" charset="0"/>
              </a:defRPr>
            </a:lvl3pPr>
            <a:lvl4pPr marL="1600200" indent="-228600" eaLnBrk="0" hangingPunct="0">
              <a:defRPr b="1">
                <a:solidFill>
                  <a:schemeClr val="bg1"/>
                </a:solidFill>
                <a:latin typeface="Verdana" pitchFamily="34" charset="0"/>
              </a:defRPr>
            </a:lvl4pPr>
            <a:lvl5pPr marL="2057400" indent="-228600" eaLnBrk="0" hangingPunct="0">
              <a:defRPr b="1">
                <a:solidFill>
                  <a:schemeClr val="bg1"/>
                </a:solidFill>
                <a:latin typeface="Verdana" pitchFamily="34" charset="0"/>
              </a:defRPr>
            </a:lvl5pPr>
            <a:lvl6pPr marL="2514600" indent="-228600" eaLnBrk="0" fontAlgn="base" hangingPunct="0">
              <a:spcBef>
                <a:spcPct val="50000"/>
              </a:spcBef>
              <a:spcAft>
                <a:spcPct val="0"/>
              </a:spcAft>
              <a:defRPr b="1">
                <a:solidFill>
                  <a:schemeClr val="bg1"/>
                </a:solidFill>
                <a:latin typeface="Verdana" pitchFamily="34" charset="0"/>
              </a:defRPr>
            </a:lvl6pPr>
            <a:lvl7pPr marL="2971800" indent="-228600" eaLnBrk="0" fontAlgn="base" hangingPunct="0">
              <a:spcBef>
                <a:spcPct val="50000"/>
              </a:spcBef>
              <a:spcAft>
                <a:spcPct val="0"/>
              </a:spcAft>
              <a:defRPr b="1">
                <a:solidFill>
                  <a:schemeClr val="bg1"/>
                </a:solidFill>
                <a:latin typeface="Verdana" pitchFamily="34" charset="0"/>
              </a:defRPr>
            </a:lvl7pPr>
            <a:lvl8pPr marL="3429000" indent="-228600" eaLnBrk="0" fontAlgn="base" hangingPunct="0">
              <a:spcBef>
                <a:spcPct val="50000"/>
              </a:spcBef>
              <a:spcAft>
                <a:spcPct val="0"/>
              </a:spcAft>
              <a:defRPr b="1">
                <a:solidFill>
                  <a:schemeClr val="bg1"/>
                </a:solidFill>
                <a:latin typeface="Verdana" pitchFamily="34" charset="0"/>
              </a:defRPr>
            </a:lvl8pPr>
            <a:lvl9pPr marL="3886200" indent="-228600" eaLnBrk="0" fontAlgn="base" hangingPunct="0">
              <a:spcBef>
                <a:spcPct val="50000"/>
              </a:spcBef>
              <a:spcAft>
                <a:spcPct val="0"/>
              </a:spcAft>
              <a:defRPr b="1">
                <a:solidFill>
                  <a:schemeClr val="bg1"/>
                </a:solidFill>
                <a:latin typeface="Verdana" pitchFamily="34" charset="0"/>
              </a:defRPr>
            </a:lvl9pPr>
          </a:lstStyle>
          <a:p>
            <a:pPr algn="ctr" eaLnBrk="1" hangingPunct="1"/>
            <a:r>
              <a:rPr lang="en-GB" altLang="en-US" sz="800" b="0">
                <a:solidFill>
                  <a:schemeClr val="tx1"/>
                </a:solidFill>
              </a:rPr>
              <a:t>Inception IA</a:t>
            </a:r>
          </a:p>
        </p:txBody>
      </p:sp>
      <p:sp>
        <p:nvSpPr>
          <p:cNvPr id="20487" name="TextBox 6"/>
          <p:cNvSpPr txBox="1">
            <a:spLocks noChangeArrowheads="1"/>
          </p:cNvSpPr>
          <p:nvPr/>
        </p:nvSpPr>
        <p:spPr bwMode="auto">
          <a:xfrm>
            <a:off x="2987675" y="2852738"/>
            <a:ext cx="792163" cy="338137"/>
          </a:xfrm>
          <a:prstGeom prst="rect">
            <a:avLst/>
          </a:prstGeom>
          <a:solidFill>
            <a:srgbClr val="7F97C7"/>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bg1"/>
                </a:solidFill>
                <a:latin typeface="Verdana" pitchFamily="34" charset="0"/>
              </a:defRPr>
            </a:lvl1pPr>
            <a:lvl2pPr marL="742950" indent="-285750" eaLnBrk="0" hangingPunct="0">
              <a:defRPr b="1">
                <a:solidFill>
                  <a:schemeClr val="bg1"/>
                </a:solidFill>
                <a:latin typeface="Verdana" pitchFamily="34" charset="0"/>
              </a:defRPr>
            </a:lvl2pPr>
            <a:lvl3pPr marL="1143000" indent="-228600" eaLnBrk="0" hangingPunct="0">
              <a:defRPr b="1">
                <a:solidFill>
                  <a:schemeClr val="bg1"/>
                </a:solidFill>
                <a:latin typeface="Verdana" pitchFamily="34" charset="0"/>
              </a:defRPr>
            </a:lvl3pPr>
            <a:lvl4pPr marL="1600200" indent="-228600" eaLnBrk="0" hangingPunct="0">
              <a:defRPr b="1">
                <a:solidFill>
                  <a:schemeClr val="bg1"/>
                </a:solidFill>
                <a:latin typeface="Verdana" pitchFamily="34" charset="0"/>
              </a:defRPr>
            </a:lvl4pPr>
            <a:lvl5pPr marL="2057400" indent="-228600" eaLnBrk="0" hangingPunct="0">
              <a:defRPr b="1">
                <a:solidFill>
                  <a:schemeClr val="bg1"/>
                </a:solidFill>
                <a:latin typeface="Verdana" pitchFamily="34" charset="0"/>
              </a:defRPr>
            </a:lvl5pPr>
            <a:lvl6pPr marL="2514600" indent="-228600" eaLnBrk="0" fontAlgn="base" hangingPunct="0">
              <a:spcBef>
                <a:spcPct val="50000"/>
              </a:spcBef>
              <a:spcAft>
                <a:spcPct val="0"/>
              </a:spcAft>
              <a:defRPr b="1">
                <a:solidFill>
                  <a:schemeClr val="bg1"/>
                </a:solidFill>
                <a:latin typeface="Verdana" pitchFamily="34" charset="0"/>
              </a:defRPr>
            </a:lvl6pPr>
            <a:lvl7pPr marL="2971800" indent="-228600" eaLnBrk="0" fontAlgn="base" hangingPunct="0">
              <a:spcBef>
                <a:spcPct val="50000"/>
              </a:spcBef>
              <a:spcAft>
                <a:spcPct val="0"/>
              </a:spcAft>
              <a:defRPr b="1">
                <a:solidFill>
                  <a:schemeClr val="bg1"/>
                </a:solidFill>
                <a:latin typeface="Verdana" pitchFamily="34" charset="0"/>
              </a:defRPr>
            </a:lvl7pPr>
            <a:lvl8pPr marL="3429000" indent="-228600" eaLnBrk="0" fontAlgn="base" hangingPunct="0">
              <a:spcBef>
                <a:spcPct val="50000"/>
              </a:spcBef>
              <a:spcAft>
                <a:spcPct val="0"/>
              </a:spcAft>
              <a:defRPr b="1">
                <a:solidFill>
                  <a:schemeClr val="bg1"/>
                </a:solidFill>
                <a:latin typeface="Verdana" pitchFamily="34" charset="0"/>
              </a:defRPr>
            </a:lvl8pPr>
            <a:lvl9pPr marL="3886200" indent="-228600" eaLnBrk="0" fontAlgn="base" hangingPunct="0">
              <a:spcBef>
                <a:spcPct val="50000"/>
              </a:spcBef>
              <a:spcAft>
                <a:spcPct val="0"/>
              </a:spcAft>
              <a:defRPr b="1">
                <a:solidFill>
                  <a:schemeClr val="bg1"/>
                </a:solidFill>
                <a:latin typeface="Verdana" pitchFamily="34" charset="0"/>
              </a:defRPr>
            </a:lvl9pPr>
          </a:lstStyle>
          <a:p>
            <a:pPr algn="ctr" eaLnBrk="1" hangingPunct="1"/>
            <a:r>
              <a:rPr lang="en-GB" altLang="en-US" sz="800" b="0">
                <a:solidFill>
                  <a:schemeClr val="tx1"/>
                </a:solidFill>
              </a:rPr>
              <a:t>RegulatoryScrutiny</a:t>
            </a:r>
          </a:p>
        </p:txBody>
      </p:sp>
    </p:spTree>
    <p:extLst>
      <p:ext uri="{BB962C8B-B14F-4D97-AF65-F5344CB8AC3E}">
        <p14:creationId xmlns:p14="http://schemas.microsoft.com/office/powerpoint/2010/main" val="207821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1062038"/>
            <a:ext cx="9144000" cy="1143000"/>
          </a:xfrm>
        </p:spPr>
        <p:txBody>
          <a:bodyPr/>
          <a:lstStyle/>
          <a:p>
            <a:pPr indent="0" algn="ctr" eaLnBrk="1" hangingPunct="1"/>
            <a:r>
              <a:rPr lang="en-GB" altLang="en-US" sz="2600" smtClean="0"/>
              <a:t>Commission Impact Assessment</a:t>
            </a:r>
          </a:p>
        </p:txBody>
      </p:sp>
      <p:sp>
        <p:nvSpPr>
          <p:cNvPr id="35843" name="Rectangle 3"/>
          <p:cNvSpPr>
            <a:spLocks noGrp="1" noChangeArrowheads="1"/>
          </p:cNvSpPr>
          <p:nvPr>
            <p:ph type="body" idx="1"/>
          </p:nvPr>
        </p:nvSpPr>
        <p:spPr>
          <a:xfrm>
            <a:off x="468313" y="2276475"/>
            <a:ext cx="8229600" cy="3529013"/>
          </a:xfrm>
        </p:spPr>
        <p:txBody>
          <a:bodyPr/>
          <a:lstStyle/>
          <a:p>
            <a:pPr eaLnBrk="1" hangingPunct="1">
              <a:lnSpc>
                <a:spcPct val="90000"/>
              </a:lnSpc>
              <a:spcBef>
                <a:spcPts val="1800"/>
              </a:spcBef>
              <a:buClr>
                <a:srgbClr val="0F5494"/>
              </a:buClr>
            </a:pPr>
            <a:r>
              <a:rPr lang="en-GB" altLang="en-US" sz="2000" i="0" smtClean="0"/>
              <a:t>A set of </a:t>
            </a:r>
            <a:r>
              <a:rPr lang="en-GB" altLang="en-US" sz="2000" b="1" i="0" smtClean="0"/>
              <a:t>logical steps</a:t>
            </a:r>
            <a:r>
              <a:rPr lang="en-GB" altLang="en-US" sz="2000" i="0" smtClean="0"/>
              <a:t> to help Commission services structure preparation of a proposal</a:t>
            </a:r>
          </a:p>
          <a:p>
            <a:pPr eaLnBrk="1" hangingPunct="1">
              <a:lnSpc>
                <a:spcPct val="90000"/>
              </a:lnSpc>
              <a:spcBef>
                <a:spcPts val="1800"/>
              </a:spcBef>
              <a:buClr>
                <a:srgbClr val="0F5494"/>
              </a:buClr>
            </a:pPr>
            <a:r>
              <a:rPr lang="en-GB" altLang="en-US" sz="2000" i="0" smtClean="0"/>
              <a:t>Provide a balanced </a:t>
            </a:r>
            <a:r>
              <a:rPr lang="en-GB" altLang="en-US" sz="2000" b="1" i="0" smtClean="0"/>
              <a:t>evidence base</a:t>
            </a:r>
            <a:r>
              <a:rPr lang="en-GB" altLang="en-US" sz="2000" i="0" smtClean="0"/>
              <a:t> to support, </a:t>
            </a:r>
            <a:r>
              <a:rPr lang="en-GB" altLang="en-US" sz="2000" i="0" u="sng" smtClean="0"/>
              <a:t>not</a:t>
            </a:r>
            <a:r>
              <a:rPr lang="en-GB" altLang="en-US" sz="2000" i="0" smtClean="0"/>
              <a:t> replace, political decision-making</a:t>
            </a:r>
          </a:p>
          <a:p>
            <a:pPr eaLnBrk="1" hangingPunct="1">
              <a:lnSpc>
                <a:spcPct val="90000"/>
              </a:lnSpc>
              <a:spcBef>
                <a:spcPts val="1800"/>
              </a:spcBef>
              <a:buClr>
                <a:srgbClr val="0F5494"/>
              </a:buClr>
            </a:pPr>
            <a:r>
              <a:rPr lang="en-US" altLang="en-US" sz="2000" b="1" i="0" smtClean="0">
                <a:sym typeface="Arial Bold" charset="0"/>
              </a:rPr>
              <a:t>Integrated approach</a:t>
            </a:r>
            <a:r>
              <a:rPr lang="en-US" altLang="en-US" sz="2000" i="0" smtClean="0"/>
              <a:t>: all benefits and costs; economic, social and environmental impacts</a:t>
            </a:r>
            <a:endParaRPr lang="en-GB" altLang="en-US" sz="2000" b="1" i="0" smtClean="0"/>
          </a:p>
          <a:p>
            <a:pPr eaLnBrk="1" hangingPunct="1">
              <a:lnSpc>
                <a:spcPct val="90000"/>
              </a:lnSpc>
              <a:spcBef>
                <a:spcPts val="1800"/>
              </a:spcBef>
              <a:buClr>
                <a:srgbClr val="0F5494"/>
              </a:buClr>
            </a:pPr>
            <a:r>
              <a:rPr lang="en-US" altLang="en-US" sz="2000" b="1" i="0" smtClean="0">
                <a:sym typeface="Arial Bold" charset="0"/>
              </a:rPr>
              <a:t>Wide scope</a:t>
            </a:r>
            <a:r>
              <a:rPr lang="en-US" altLang="en-US" sz="2000" i="0" smtClean="0"/>
              <a:t>: all initiatives with significant impacts, from policy defining proposals to implementing measures</a:t>
            </a:r>
          </a:p>
          <a:p>
            <a:pPr eaLnBrk="1" hangingPunct="1">
              <a:lnSpc>
                <a:spcPct val="90000"/>
              </a:lnSpc>
              <a:spcBef>
                <a:spcPts val="1800"/>
              </a:spcBef>
              <a:buClr>
                <a:srgbClr val="0F5494"/>
              </a:buClr>
            </a:pPr>
            <a:r>
              <a:rPr lang="en-US" altLang="en-US" sz="2000" b="1" i="0" smtClean="0">
                <a:sym typeface="Arial Bold" charset="0"/>
              </a:rPr>
              <a:t>Independent centralised quality control</a:t>
            </a:r>
            <a:r>
              <a:rPr lang="en-US" altLang="en-US" sz="2000" i="0" smtClean="0"/>
              <a:t>: the Regulatory Scrutiny Board</a:t>
            </a:r>
          </a:p>
          <a:p>
            <a:pPr eaLnBrk="1" hangingPunct="1">
              <a:lnSpc>
                <a:spcPct val="90000"/>
              </a:lnSpc>
              <a:spcBef>
                <a:spcPts val="1800"/>
              </a:spcBef>
              <a:buClr>
                <a:srgbClr val="0F5494"/>
              </a:buClr>
            </a:pPr>
            <a:r>
              <a:rPr lang="en-US" altLang="en-US" sz="2000" b="1" i="0" smtClean="0">
                <a:sym typeface="Arial Bold" charset="0"/>
              </a:rPr>
              <a:t>Transparency</a:t>
            </a:r>
            <a:r>
              <a:rPr lang="en-US" altLang="en-US" sz="2000" b="1" i="0" smtClean="0"/>
              <a:t>:</a:t>
            </a:r>
            <a:r>
              <a:rPr lang="en-US" altLang="en-US" sz="2000" i="0" smtClean="0"/>
              <a:t> publication of IAs and RSB opinions</a:t>
            </a:r>
            <a:endParaRPr lang="en-GB" altLang="en-US" sz="2000" b="1" i="0" smtClean="0"/>
          </a:p>
          <a:p>
            <a:pPr eaLnBrk="1" hangingPunct="1">
              <a:lnSpc>
                <a:spcPct val="90000"/>
              </a:lnSpc>
              <a:buFontTx/>
              <a:buNone/>
            </a:pPr>
            <a:endParaRPr lang="en-GB" altLang="en-US" sz="2000" smtClean="0"/>
          </a:p>
        </p:txBody>
      </p:sp>
      <p:pic>
        <p:nvPicPr>
          <p:cNvPr id="358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700" y="1281113"/>
            <a:ext cx="1511300" cy="143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300378"/>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indent="0" algn="ctr" eaLnBrk="1" hangingPunct="1"/>
            <a:r>
              <a:rPr lang="en-US" altLang="en-US" sz="2600" dirty="0" smtClean="0"/>
              <a:t>Analytical steps of IA</a:t>
            </a:r>
            <a:endParaRPr lang="en-GB" altLang="en-US" sz="2600" dirty="0" smtClean="0"/>
          </a:p>
        </p:txBody>
      </p:sp>
      <p:sp>
        <p:nvSpPr>
          <p:cNvPr id="31747" name="Rectangle 3"/>
          <p:cNvSpPr>
            <a:spLocks noGrp="1" noChangeArrowheads="1"/>
          </p:cNvSpPr>
          <p:nvPr>
            <p:ph type="body" idx="1"/>
          </p:nvPr>
        </p:nvSpPr>
        <p:spPr>
          <a:xfrm>
            <a:off x="1187450" y="2420938"/>
            <a:ext cx="7488238" cy="3529012"/>
          </a:xfrm>
        </p:spPr>
        <p:txBody>
          <a:bodyPr/>
          <a:lstStyle/>
          <a:p>
            <a:pPr marL="0" indent="0" eaLnBrk="1" hangingPunct="1">
              <a:spcAft>
                <a:spcPts val="600"/>
              </a:spcAft>
              <a:buSzPct val="99000"/>
              <a:buFontTx/>
              <a:buNone/>
            </a:pPr>
            <a:r>
              <a:rPr lang="en-US" altLang="en-US" sz="2200" i="0" dirty="0" smtClean="0"/>
              <a:t>1. Identify the </a:t>
            </a:r>
            <a:r>
              <a:rPr lang="en-US" altLang="en-US" sz="2200" b="1" i="0" dirty="0" smtClean="0"/>
              <a:t>problem</a:t>
            </a:r>
          </a:p>
          <a:p>
            <a:pPr marL="0" indent="0" eaLnBrk="1" hangingPunct="1">
              <a:spcAft>
                <a:spcPts val="600"/>
              </a:spcAft>
              <a:buSzPct val="99000"/>
              <a:buFontTx/>
              <a:buNone/>
            </a:pPr>
            <a:r>
              <a:rPr lang="en-US" altLang="en-US" sz="2200" i="0" dirty="0" smtClean="0"/>
              <a:t>2. Assess </a:t>
            </a:r>
            <a:r>
              <a:rPr lang="en-US" altLang="en-US" sz="2200" b="1" i="0" dirty="0" smtClean="0"/>
              <a:t>need for EU</a:t>
            </a:r>
            <a:r>
              <a:rPr lang="en-US" altLang="en-US" sz="2200" i="0" dirty="0" smtClean="0"/>
              <a:t>-level intervention </a:t>
            </a:r>
          </a:p>
          <a:p>
            <a:pPr marL="0" indent="0" eaLnBrk="1" hangingPunct="1">
              <a:spcAft>
                <a:spcPts val="600"/>
              </a:spcAft>
              <a:buSzPct val="99000"/>
              <a:buFontTx/>
              <a:buNone/>
            </a:pPr>
            <a:r>
              <a:rPr lang="en-US" altLang="en-US" sz="2200" i="0" dirty="0" smtClean="0"/>
              <a:t>3. Define the </a:t>
            </a:r>
            <a:r>
              <a:rPr lang="en-US" altLang="en-US" sz="2200" b="1" i="0" dirty="0" smtClean="0"/>
              <a:t>objectives</a:t>
            </a:r>
          </a:p>
          <a:p>
            <a:pPr marL="0" indent="0" eaLnBrk="1" hangingPunct="1">
              <a:spcAft>
                <a:spcPts val="600"/>
              </a:spcAft>
              <a:buSzPct val="99000"/>
              <a:buFontTx/>
              <a:buNone/>
            </a:pPr>
            <a:r>
              <a:rPr lang="en-US" altLang="en-US" sz="2200" i="0" dirty="0" smtClean="0"/>
              <a:t>4. Develop policy </a:t>
            </a:r>
            <a:r>
              <a:rPr lang="en-US" altLang="en-US" sz="2200" b="1" i="0" dirty="0" smtClean="0"/>
              <a:t>options</a:t>
            </a:r>
          </a:p>
          <a:p>
            <a:pPr marL="0" indent="0" eaLnBrk="1" hangingPunct="1">
              <a:spcAft>
                <a:spcPts val="600"/>
              </a:spcAft>
              <a:buSzPct val="99000"/>
              <a:buFontTx/>
              <a:buNone/>
            </a:pPr>
            <a:r>
              <a:rPr lang="en-US" altLang="en-US" sz="2200" i="0" dirty="0" smtClean="0"/>
              <a:t>5. </a:t>
            </a:r>
            <a:r>
              <a:rPr lang="en-US" altLang="en-US" sz="2200" i="0" dirty="0" err="1" smtClean="0"/>
              <a:t>Analyse</a:t>
            </a:r>
            <a:r>
              <a:rPr lang="en-US" altLang="en-US" sz="2200" i="0" dirty="0" smtClean="0"/>
              <a:t> the </a:t>
            </a:r>
            <a:r>
              <a:rPr lang="en-US" altLang="en-US" sz="2200" b="1" i="0" dirty="0" smtClean="0"/>
              <a:t>impacts</a:t>
            </a:r>
            <a:r>
              <a:rPr lang="en-US" altLang="en-US" sz="2200" i="0" dirty="0" smtClean="0"/>
              <a:t> of the options</a:t>
            </a:r>
          </a:p>
          <a:p>
            <a:pPr marL="0" indent="0" eaLnBrk="1" hangingPunct="1">
              <a:spcAft>
                <a:spcPts val="600"/>
              </a:spcAft>
              <a:buSzPct val="99000"/>
              <a:buFontTx/>
              <a:buNone/>
            </a:pPr>
            <a:r>
              <a:rPr lang="en-US" altLang="en-US" sz="2200" i="0" dirty="0" smtClean="0"/>
              <a:t>6. Compare the </a:t>
            </a:r>
            <a:r>
              <a:rPr lang="en-US" altLang="en-US" sz="2200" b="1" i="0" dirty="0" smtClean="0"/>
              <a:t>options</a:t>
            </a:r>
          </a:p>
          <a:p>
            <a:pPr marL="0" indent="0" eaLnBrk="1" hangingPunct="1">
              <a:spcAft>
                <a:spcPts val="600"/>
              </a:spcAft>
              <a:buSzPct val="99000"/>
              <a:buFontTx/>
              <a:buNone/>
            </a:pPr>
            <a:r>
              <a:rPr lang="en-US" altLang="en-US" sz="2200" i="0" dirty="0" smtClean="0"/>
              <a:t>7. Outline policy monitoring and </a:t>
            </a:r>
            <a:r>
              <a:rPr lang="en-US" altLang="en-US" sz="2200" b="1" i="0" dirty="0" smtClean="0"/>
              <a:t>evaluation</a:t>
            </a:r>
            <a:endParaRPr lang="en-GB" altLang="en-US" sz="2200" b="1" i="0" dirty="0" smtClean="0"/>
          </a:p>
        </p:txBody>
      </p:sp>
    </p:spTree>
    <p:extLst>
      <p:ext uri="{BB962C8B-B14F-4D97-AF65-F5344CB8AC3E}">
        <p14:creationId xmlns:p14="http://schemas.microsoft.com/office/powerpoint/2010/main" val="2045865967"/>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1"/>
          <p:cNvSpPr/>
          <p:nvPr/>
        </p:nvSpPr>
        <p:spPr bwMode="auto">
          <a:xfrm>
            <a:off x="1060939" y="1749656"/>
            <a:ext cx="7447085" cy="438150"/>
          </a:xfrm>
          <a:prstGeom prst="homePlate">
            <a:avLst/>
          </a:prstGeom>
          <a:solidFill>
            <a:srgbClr val="DDF1F2"/>
          </a:solidFill>
          <a:ln w="19050" cap="flat" cmpd="sng" algn="ctr">
            <a:solidFill>
              <a:srgbClr val="0F5494"/>
            </a:solidFill>
            <a:prstDash val="solid"/>
            <a:round/>
            <a:headEnd type="none" w="med" len="med"/>
            <a:tailEnd type="none" w="med" len="med"/>
          </a:ln>
          <a:effectLst/>
          <a:extLst/>
        </p:spPr>
        <p:txBody>
          <a:bodyPr wrap="none" lIns="83077" tIns="43200" rIns="83077" bIns="43200" anchor="ctr"/>
          <a:lstStyle/>
          <a:p>
            <a:pPr eaLnBrk="0" hangingPunct="0">
              <a:spcBef>
                <a:spcPct val="0"/>
              </a:spcBef>
              <a:defRPr/>
            </a:pPr>
            <a:r>
              <a:rPr lang="en-GB" sz="2585" b="0" baseline="-25000" dirty="0">
                <a:solidFill>
                  <a:srgbClr val="000000"/>
                </a:solidFill>
                <a:latin typeface="Calibri"/>
                <a:ea typeface="MS PGothic" panose="020B0600070205080204" pitchFamily="34" charset="-128"/>
              </a:rPr>
              <a:t>1. What is the problem and why is it a problem ?</a:t>
            </a:r>
            <a:endParaRPr lang="en-US" sz="2585" b="0" baseline="-25000" dirty="0">
              <a:solidFill>
                <a:srgbClr val="000000"/>
              </a:solidFill>
              <a:latin typeface="Calibri"/>
              <a:ea typeface="MS PGothic" panose="020B0600070205080204" pitchFamily="34" charset="-128"/>
            </a:endParaRPr>
          </a:p>
        </p:txBody>
      </p:sp>
      <p:sp>
        <p:nvSpPr>
          <p:cNvPr id="11" name="Pentagon 10"/>
          <p:cNvSpPr/>
          <p:nvPr/>
        </p:nvSpPr>
        <p:spPr bwMode="auto">
          <a:xfrm>
            <a:off x="1060939" y="4986690"/>
            <a:ext cx="7447085" cy="445477"/>
          </a:xfrm>
          <a:prstGeom prst="homePlate">
            <a:avLst/>
          </a:prstGeom>
          <a:solidFill>
            <a:srgbClr val="DDF1F2"/>
          </a:solidFill>
          <a:ln w="19050" cap="flat" cmpd="sng" algn="ctr">
            <a:solidFill>
              <a:srgbClr val="0F5494"/>
            </a:solidFill>
            <a:prstDash val="solid"/>
            <a:round/>
            <a:headEnd type="none" w="med" len="med"/>
            <a:tailEnd type="none" w="med" len="med"/>
          </a:ln>
          <a:effectLst/>
          <a:extLst/>
        </p:spPr>
        <p:txBody>
          <a:bodyPr wrap="none" lIns="83077" tIns="43200" rIns="83077" bIns="43200" anchor="ctr"/>
          <a:lstStyle/>
          <a:p>
            <a:pPr eaLnBrk="0" hangingPunct="0">
              <a:spcBef>
                <a:spcPct val="0"/>
              </a:spcBef>
              <a:defRPr/>
            </a:pPr>
            <a:r>
              <a:rPr lang="en-GB" sz="2585" b="0" baseline="-25000" dirty="0">
                <a:solidFill>
                  <a:srgbClr val="000000"/>
                </a:solidFill>
                <a:latin typeface="Calibri"/>
                <a:ea typeface="MS PGothic" panose="020B0600070205080204" pitchFamily="34" charset="-128"/>
              </a:rPr>
              <a:t>2. Why should the EU act ?</a:t>
            </a:r>
            <a:endParaRPr lang="en-US" sz="2585" b="0" baseline="-25000" dirty="0">
              <a:solidFill>
                <a:srgbClr val="000000"/>
              </a:solidFill>
              <a:latin typeface="Calibri"/>
              <a:ea typeface="MS PGothic" panose="020B0600070205080204" pitchFamily="34" charset="-128"/>
            </a:endParaRPr>
          </a:p>
        </p:txBody>
      </p:sp>
      <p:sp>
        <p:nvSpPr>
          <p:cNvPr id="59397" name="Rectangle 2"/>
          <p:cNvSpPr>
            <a:spLocks noChangeArrowheads="1"/>
          </p:cNvSpPr>
          <p:nvPr/>
        </p:nvSpPr>
        <p:spPr bwMode="auto">
          <a:xfrm>
            <a:off x="1060939" y="2187806"/>
            <a:ext cx="7237535" cy="258347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3077" tIns="43200" rIns="83077" bIns="43200" anchor="ctr"/>
          <a:lstStyle>
            <a:lvl1pPr>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algn="ctr">
              <a:spcBef>
                <a:spcPct val="0"/>
              </a:spcBef>
            </a:pPr>
            <a:endParaRPr lang="en-GB" altLang="en-US" sz="1846" b="0">
              <a:solidFill>
                <a:srgbClr val="000000"/>
              </a:solidFill>
            </a:endParaRPr>
          </a:p>
        </p:txBody>
      </p:sp>
      <p:sp>
        <p:nvSpPr>
          <p:cNvPr id="59398" name="Rectangle 4"/>
          <p:cNvSpPr>
            <a:spLocks noChangeArrowheads="1"/>
          </p:cNvSpPr>
          <p:nvPr/>
        </p:nvSpPr>
        <p:spPr bwMode="auto">
          <a:xfrm>
            <a:off x="1060939" y="2076451"/>
            <a:ext cx="7237535" cy="25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eaLnBrk="0" hangingPunct="0">
              <a:spcBef>
                <a:spcPct val="0"/>
              </a:spcBef>
              <a:buClr>
                <a:srgbClr val="0F5494"/>
              </a:buClr>
              <a:buFont typeface="Wingdings" panose="05000000000000000000" pitchFamily="2" charset="2"/>
              <a:buChar char="ü"/>
            </a:pPr>
            <a:endParaRPr lang="en-US" altLang="en-US" sz="1846" b="0" dirty="0" smtClean="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smtClean="0">
                <a:solidFill>
                  <a:srgbClr val="000000"/>
                </a:solidFill>
                <a:latin typeface="Calibri" panose="020F0502020204030204" pitchFamily="34" charset="0"/>
              </a:rPr>
              <a:t>Verify </a:t>
            </a:r>
            <a:r>
              <a:rPr lang="en-US" altLang="en-US" sz="1846" b="0" dirty="0">
                <a:solidFill>
                  <a:srgbClr val="000000"/>
                </a:solidFill>
                <a:latin typeface="Calibri" panose="020F0502020204030204" pitchFamily="34" charset="0"/>
              </a:rPr>
              <a:t>the existence of a problem;</a:t>
            </a:r>
          </a:p>
          <a:p>
            <a:pPr eaLnBrk="0" hangingPunct="0">
              <a:spcBef>
                <a:spcPct val="0"/>
              </a:spcBef>
              <a:buClr>
                <a:srgbClr val="0F5494"/>
              </a:buClr>
              <a:buFont typeface="Wingdings" panose="05000000000000000000" pitchFamily="2" charset="2"/>
              <a:buChar char="ü"/>
            </a:pPr>
            <a:endParaRPr lang="en-US" altLang="en-US" sz="1846" b="0" dirty="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a:solidFill>
                  <a:srgbClr val="000000"/>
                </a:solidFill>
                <a:latin typeface="Calibri" panose="020F0502020204030204" pitchFamily="34" charset="0"/>
              </a:rPr>
              <a:t>Identify who is affected (individuals, enterprises or other actors);</a:t>
            </a:r>
          </a:p>
          <a:p>
            <a:pPr eaLnBrk="0" hangingPunct="0">
              <a:spcBef>
                <a:spcPct val="0"/>
              </a:spcBef>
              <a:buClr>
                <a:srgbClr val="0F5494"/>
              </a:buClr>
              <a:buFont typeface="Wingdings" panose="05000000000000000000" pitchFamily="2" charset="2"/>
              <a:buChar char="ü"/>
            </a:pPr>
            <a:endParaRPr lang="en-US" altLang="en-US" sz="1846" b="0" dirty="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a:solidFill>
                  <a:srgbClr val="000000"/>
                </a:solidFill>
                <a:latin typeface="Calibri" panose="020F0502020204030204" pitchFamily="34" charset="0"/>
              </a:rPr>
              <a:t>Estimate the problem’s scale;</a:t>
            </a:r>
          </a:p>
          <a:p>
            <a:pPr eaLnBrk="0" hangingPunct="0">
              <a:spcBef>
                <a:spcPct val="0"/>
              </a:spcBef>
              <a:buClr>
                <a:srgbClr val="0F5494"/>
              </a:buClr>
              <a:buFont typeface="Wingdings" panose="05000000000000000000" pitchFamily="2" charset="2"/>
              <a:buChar char="ü"/>
            </a:pPr>
            <a:endParaRPr lang="en-US" altLang="en-US" sz="1846" b="0" dirty="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err="1">
                <a:solidFill>
                  <a:srgbClr val="000000"/>
                </a:solidFill>
                <a:latin typeface="Calibri" panose="020F0502020204030204" pitchFamily="34" charset="0"/>
              </a:rPr>
              <a:t>Analyse</a:t>
            </a:r>
            <a:r>
              <a:rPr lang="en-US" altLang="en-US" sz="1846" b="0" dirty="0">
                <a:solidFill>
                  <a:srgbClr val="000000"/>
                </a:solidFill>
                <a:latin typeface="Calibri" panose="020F0502020204030204" pitchFamily="34" charset="0"/>
              </a:rPr>
              <a:t> the causes and consequences of the problem;</a:t>
            </a:r>
          </a:p>
          <a:p>
            <a:pPr eaLnBrk="0" hangingPunct="0">
              <a:spcBef>
                <a:spcPct val="0"/>
              </a:spcBef>
              <a:buClr>
                <a:srgbClr val="0F5494"/>
              </a:buClr>
              <a:buFont typeface="Wingdings" panose="05000000000000000000" pitchFamily="2" charset="2"/>
              <a:buChar char="ü"/>
            </a:pPr>
            <a:endParaRPr lang="en-US" altLang="en-US" sz="1846" b="0" dirty="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a:solidFill>
                  <a:srgbClr val="000000"/>
                </a:solidFill>
                <a:latin typeface="Calibri" panose="020F0502020204030204" pitchFamily="34" charset="0"/>
              </a:rPr>
              <a:t>Assess the problem likelihood to persist in the absence of (further) EU policy intervention.</a:t>
            </a:r>
          </a:p>
          <a:p>
            <a:pPr eaLnBrk="0" hangingPunct="0">
              <a:spcBef>
                <a:spcPct val="0"/>
              </a:spcBef>
              <a:buClr>
                <a:srgbClr val="0F5494"/>
              </a:buClr>
              <a:buFont typeface="Wingdings" panose="05000000000000000000" pitchFamily="2" charset="2"/>
              <a:buChar char="ü"/>
            </a:pPr>
            <a:endParaRPr lang="en-US" altLang="en-US" sz="1846" b="0" dirty="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a:solidFill>
                  <a:srgbClr val="000000"/>
                </a:solidFill>
                <a:latin typeface="Calibri" panose="020F0502020204030204" pitchFamily="34" charset="0"/>
              </a:rPr>
              <a:t>A key input to this assessment should be relevant evaluations or fitness checks of existing policy frameworks as well as stakeholder feedback.</a:t>
            </a:r>
          </a:p>
        </p:txBody>
      </p:sp>
      <p:sp>
        <p:nvSpPr>
          <p:cNvPr id="59399" name="Rectangle 16"/>
          <p:cNvSpPr>
            <a:spLocks noChangeArrowheads="1"/>
          </p:cNvSpPr>
          <p:nvPr/>
        </p:nvSpPr>
        <p:spPr bwMode="auto">
          <a:xfrm>
            <a:off x="1060939" y="5432167"/>
            <a:ext cx="7237535" cy="109317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3077" tIns="43200" rIns="83077" bIns="43200" anchor="ctr"/>
          <a:lstStyle>
            <a:lvl1pPr>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algn="ctr">
              <a:spcBef>
                <a:spcPct val="0"/>
              </a:spcBef>
            </a:pPr>
            <a:endParaRPr lang="en-GB" altLang="en-US" sz="1846" b="0">
              <a:solidFill>
                <a:srgbClr val="000000"/>
              </a:solidFill>
            </a:endParaRPr>
          </a:p>
        </p:txBody>
      </p:sp>
      <p:sp>
        <p:nvSpPr>
          <p:cNvPr id="59400" name="Rectangle 5"/>
          <p:cNvSpPr>
            <a:spLocks noChangeArrowheads="1"/>
          </p:cNvSpPr>
          <p:nvPr/>
        </p:nvSpPr>
        <p:spPr bwMode="auto">
          <a:xfrm>
            <a:off x="1060939" y="5325208"/>
            <a:ext cx="7237535" cy="10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eaLnBrk="0" hangingPunct="0">
              <a:spcBef>
                <a:spcPct val="0"/>
              </a:spcBef>
              <a:buClr>
                <a:srgbClr val="0F5494"/>
              </a:buClr>
              <a:buFont typeface="Wingdings" panose="05000000000000000000" pitchFamily="2" charset="2"/>
              <a:buChar char="ü"/>
            </a:pPr>
            <a:endParaRPr lang="en-US" altLang="en-US" sz="1846" b="0" dirty="0" smtClean="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smtClean="0">
                <a:solidFill>
                  <a:srgbClr val="000000"/>
                </a:solidFill>
                <a:latin typeface="Calibri" panose="020F0502020204030204" pitchFamily="34" charset="0"/>
              </a:rPr>
              <a:t>Verify </a:t>
            </a:r>
            <a:r>
              <a:rPr lang="en-US" altLang="en-US" sz="1846" b="0" dirty="0">
                <a:solidFill>
                  <a:srgbClr val="000000"/>
                </a:solidFill>
                <a:latin typeface="Calibri" panose="020F0502020204030204" pitchFamily="34" charset="0"/>
              </a:rPr>
              <a:t>whether Member States alone could resolve the problem sufficiently;</a:t>
            </a:r>
          </a:p>
          <a:p>
            <a:pPr eaLnBrk="0" hangingPunct="0">
              <a:spcBef>
                <a:spcPct val="0"/>
              </a:spcBef>
              <a:buClr>
                <a:srgbClr val="0F5494"/>
              </a:buClr>
              <a:buFont typeface="Wingdings" panose="05000000000000000000" pitchFamily="2" charset="2"/>
              <a:buChar char="ü"/>
            </a:pPr>
            <a:endParaRPr lang="en-US" altLang="en-US" sz="1846" b="0" dirty="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a:solidFill>
                  <a:srgbClr val="000000"/>
                </a:solidFill>
                <a:latin typeface="Calibri" panose="020F0502020204030204" pitchFamily="34" charset="0"/>
              </a:rPr>
              <a:t>Verify whether the EU has the competence to act (i.e. legal basis) and would be best placed  to do so (i.e. subsidiarity test).</a:t>
            </a:r>
          </a:p>
        </p:txBody>
      </p:sp>
    </p:spTree>
    <p:extLst>
      <p:ext uri="{BB962C8B-B14F-4D97-AF65-F5344CB8AC3E}">
        <p14:creationId xmlns:p14="http://schemas.microsoft.com/office/powerpoint/2010/main" val="265073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bwMode="auto">
          <a:xfrm>
            <a:off x="1060939" y="1758651"/>
            <a:ext cx="7447085" cy="427892"/>
          </a:xfrm>
          <a:prstGeom prst="homePlate">
            <a:avLst/>
          </a:prstGeom>
          <a:solidFill>
            <a:srgbClr val="DDF1F2"/>
          </a:solidFill>
          <a:ln w="19050" cap="flat" cmpd="sng" algn="ctr">
            <a:solidFill>
              <a:srgbClr val="0F5494"/>
            </a:solidFill>
            <a:prstDash val="solid"/>
            <a:round/>
            <a:headEnd type="none" w="med" len="med"/>
            <a:tailEnd type="none" w="med" len="med"/>
          </a:ln>
          <a:effectLst/>
          <a:extLst/>
        </p:spPr>
        <p:txBody>
          <a:bodyPr wrap="none" lIns="83077" tIns="43200" rIns="83077" bIns="43200" anchor="ctr"/>
          <a:lstStyle/>
          <a:p>
            <a:pPr eaLnBrk="0" hangingPunct="0">
              <a:spcBef>
                <a:spcPct val="0"/>
              </a:spcBef>
              <a:defRPr/>
            </a:pPr>
            <a:r>
              <a:rPr lang="en-GB" sz="1846" b="0" dirty="0">
                <a:solidFill>
                  <a:srgbClr val="000000"/>
                </a:solidFill>
                <a:latin typeface="Calibri"/>
                <a:ea typeface="MS PGothic" panose="020B0600070205080204" pitchFamily="34" charset="-128"/>
              </a:rPr>
              <a:t>3. What should be achieved ?</a:t>
            </a:r>
            <a:endParaRPr lang="en-US" sz="1846" b="0" dirty="0">
              <a:solidFill>
                <a:srgbClr val="000000"/>
              </a:solidFill>
              <a:latin typeface="Calibri"/>
              <a:ea typeface="MS PGothic" panose="020B0600070205080204" pitchFamily="34" charset="-128"/>
            </a:endParaRPr>
          </a:p>
        </p:txBody>
      </p:sp>
      <p:sp>
        <p:nvSpPr>
          <p:cNvPr id="13" name="Pentagon 12"/>
          <p:cNvSpPr/>
          <p:nvPr/>
        </p:nvSpPr>
        <p:spPr bwMode="auto">
          <a:xfrm>
            <a:off x="1060939" y="3755971"/>
            <a:ext cx="7447085" cy="448408"/>
          </a:xfrm>
          <a:prstGeom prst="homePlate">
            <a:avLst/>
          </a:prstGeom>
          <a:solidFill>
            <a:srgbClr val="DDF1F2"/>
          </a:solidFill>
          <a:ln w="19050" cap="flat" cmpd="sng" algn="ctr">
            <a:solidFill>
              <a:srgbClr val="0F5494"/>
            </a:solidFill>
            <a:prstDash val="solid"/>
            <a:round/>
            <a:headEnd type="none" w="med" len="med"/>
            <a:tailEnd type="none" w="med" len="med"/>
          </a:ln>
          <a:effectLst/>
          <a:extLst/>
        </p:spPr>
        <p:txBody>
          <a:bodyPr wrap="none" lIns="83077" tIns="43200" rIns="83077" bIns="43200" anchor="ctr"/>
          <a:lstStyle/>
          <a:p>
            <a:pPr eaLnBrk="0" hangingPunct="0">
              <a:spcBef>
                <a:spcPct val="0"/>
              </a:spcBef>
              <a:defRPr/>
            </a:pPr>
            <a:r>
              <a:rPr lang="en-GB" sz="2585" b="0" baseline="-25000" dirty="0">
                <a:solidFill>
                  <a:srgbClr val="000000"/>
                </a:solidFill>
                <a:latin typeface="Calibri"/>
                <a:ea typeface="MS PGothic" panose="020B0600070205080204" pitchFamily="34" charset="-128"/>
              </a:rPr>
              <a:t>4. What are the various options to achieve the objectives ?</a:t>
            </a:r>
            <a:endParaRPr lang="en-US" sz="2585" b="0" baseline="-25000" dirty="0">
              <a:solidFill>
                <a:srgbClr val="000000"/>
              </a:solidFill>
              <a:latin typeface="Calibri"/>
              <a:ea typeface="MS PGothic" panose="020B0600070205080204" pitchFamily="34" charset="-128"/>
            </a:endParaRPr>
          </a:p>
        </p:txBody>
      </p:sp>
      <p:sp>
        <p:nvSpPr>
          <p:cNvPr id="60421" name="Rectangle 9"/>
          <p:cNvSpPr>
            <a:spLocks noChangeArrowheads="1"/>
          </p:cNvSpPr>
          <p:nvPr/>
        </p:nvSpPr>
        <p:spPr bwMode="auto">
          <a:xfrm>
            <a:off x="1060939" y="2186544"/>
            <a:ext cx="7237535" cy="132177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3077" tIns="43200" rIns="83077" bIns="43200" anchor="ctr"/>
          <a:lstStyle>
            <a:lvl1pPr>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algn="ctr">
              <a:spcBef>
                <a:spcPct val="0"/>
              </a:spcBef>
            </a:pPr>
            <a:endParaRPr lang="en-GB" altLang="en-US" sz="1846" b="0">
              <a:solidFill>
                <a:srgbClr val="000000"/>
              </a:solidFill>
            </a:endParaRPr>
          </a:p>
        </p:txBody>
      </p:sp>
      <p:sp>
        <p:nvSpPr>
          <p:cNvPr id="60422" name="Rectangle 16"/>
          <p:cNvSpPr>
            <a:spLocks noChangeArrowheads="1"/>
          </p:cNvSpPr>
          <p:nvPr/>
        </p:nvSpPr>
        <p:spPr bwMode="auto">
          <a:xfrm>
            <a:off x="1060939" y="4204379"/>
            <a:ext cx="7237535" cy="2392973"/>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3077" tIns="43200" rIns="83077" bIns="43200" anchor="ctr"/>
          <a:lstStyle>
            <a:lvl1pPr>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algn="ctr">
              <a:spcBef>
                <a:spcPct val="0"/>
              </a:spcBef>
            </a:pPr>
            <a:endParaRPr lang="en-GB" altLang="en-US" sz="1846" b="0">
              <a:solidFill>
                <a:srgbClr val="000000"/>
              </a:solidFill>
            </a:endParaRPr>
          </a:p>
        </p:txBody>
      </p:sp>
      <p:sp>
        <p:nvSpPr>
          <p:cNvPr id="60423" name="Rectangle 2"/>
          <p:cNvSpPr>
            <a:spLocks noChangeArrowheads="1"/>
          </p:cNvSpPr>
          <p:nvPr/>
        </p:nvSpPr>
        <p:spPr bwMode="auto">
          <a:xfrm>
            <a:off x="1060939" y="2102827"/>
            <a:ext cx="7237535" cy="122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eaLnBrk="0" hangingPunct="0">
              <a:spcBef>
                <a:spcPct val="0"/>
              </a:spcBef>
              <a:buClr>
                <a:srgbClr val="58AB27"/>
              </a:buClr>
              <a:buFont typeface="Wingdings" panose="05000000000000000000" pitchFamily="2" charset="2"/>
              <a:buChar char="ü"/>
            </a:pPr>
            <a:endParaRPr lang="en-US" altLang="en-US" sz="1846" b="0" dirty="0" smtClean="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smtClean="0">
                <a:solidFill>
                  <a:srgbClr val="000000"/>
                </a:solidFill>
                <a:latin typeface="Calibri" panose="020F0502020204030204" pitchFamily="34" charset="0"/>
              </a:rPr>
              <a:t>The </a:t>
            </a:r>
            <a:r>
              <a:rPr lang="en-US" altLang="en-US" sz="1846" b="0" dirty="0">
                <a:solidFill>
                  <a:srgbClr val="000000"/>
                </a:solidFill>
                <a:latin typeface="Calibri" panose="020F0502020204030204" pitchFamily="34" charset="0"/>
              </a:rPr>
              <a:t>Impact Assessment should set out what EU policy should achieve;</a:t>
            </a:r>
          </a:p>
          <a:p>
            <a:pPr eaLnBrk="0" hangingPunct="0">
              <a:spcBef>
                <a:spcPct val="0"/>
              </a:spcBef>
              <a:buClr>
                <a:srgbClr val="0F5494"/>
              </a:buClr>
              <a:buFont typeface="Wingdings" panose="05000000000000000000" pitchFamily="2" charset="2"/>
              <a:buChar char="ü"/>
            </a:pPr>
            <a:endParaRPr lang="en-US" altLang="en-US" sz="1846" b="0" dirty="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a:solidFill>
                  <a:srgbClr val="000000"/>
                </a:solidFill>
                <a:latin typeface="Calibri" panose="020F0502020204030204" pitchFamily="34" charset="0"/>
              </a:rPr>
              <a:t>The objectives of policy action should be clearly identified, including the level of policy ambition and the criteria against which alternative policy options would be compared and the success of any initiative assessed.</a:t>
            </a:r>
          </a:p>
        </p:txBody>
      </p:sp>
      <p:sp>
        <p:nvSpPr>
          <p:cNvPr id="4" name="Rectangle 3"/>
          <p:cNvSpPr/>
          <p:nvPr/>
        </p:nvSpPr>
        <p:spPr>
          <a:xfrm>
            <a:off x="1060939" y="4047393"/>
            <a:ext cx="7237535" cy="2364493"/>
          </a:xfrm>
          <a:prstGeom prst="rect">
            <a:avLst/>
          </a:prstGeom>
        </p:spPr>
        <p:txBody>
          <a:bodyPr>
            <a:spAutoFit/>
          </a:bodyPr>
          <a:lstStyle/>
          <a:p>
            <a:pPr marL="316531" indent="-316531" eaLnBrk="0" hangingPunct="0">
              <a:spcBef>
                <a:spcPct val="0"/>
              </a:spcBef>
              <a:buClr>
                <a:srgbClr val="58AB27"/>
              </a:buClr>
              <a:buFont typeface="Wingdings" panose="05000000000000000000" pitchFamily="2" charset="2"/>
              <a:buChar char="ü"/>
              <a:defRPr/>
            </a:pPr>
            <a:endParaRPr lang="en-US" sz="1846" b="0" baseline="-25000" dirty="0" smtClean="0">
              <a:solidFill>
                <a:srgbClr val="000000"/>
              </a:solidFill>
              <a:latin typeface="Calibri" panose="020F0502020204030204" pitchFamily="34" charset="0"/>
              <a:ea typeface="MS PGothic" panose="020B0600070205080204" pitchFamily="34" charset="-128"/>
            </a:endParaRPr>
          </a:p>
          <a:p>
            <a:pPr marL="316531" indent="-316531" eaLnBrk="0" hangingPunct="0">
              <a:spcBef>
                <a:spcPct val="0"/>
              </a:spcBef>
              <a:buClr>
                <a:srgbClr val="0F5494"/>
              </a:buClr>
              <a:buFont typeface="Wingdings" panose="05000000000000000000" pitchFamily="2" charset="2"/>
              <a:buChar char="ü"/>
              <a:defRPr/>
            </a:pPr>
            <a:r>
              <a:rPr lang="en-US" sz="1846" b="0" baseline="-25000" dirty="0" smtClean="0">
                <a:solidFill>
                  <a:srgbClr val="000000"/>
                </a:solidFill>
                <a:latin typeface="Calibri" panose="020F0502020204030204" pitchFamily="34" charset="0"/>
                <a:ea typeface="MS PGothic" panose="020B0600070205080204" pitchFamily="34" charset="-128"/>
              </a:rPr>
              <a:t>Different </a:t>
            </a:r>
            <a:r>
              <a:rPr lang="en-US" sz="1846" b="0" baseline="-25000" dirty="0">
                <a:solidFill>
                  <a:srgbClr val="000000"/>
                </a:solidFill>
                <a:latin typeface="Calibri" panose="020F0502020204030204" pitchFamily="34" charset="0"/>
                <a:ea typeface="MS PGothic" panose="020B0600070205080204" pitchFamily="34" charset="-128"/>
              </a:rPr>
              <a:t>options should be identified and screened:</a:t>
            </a:r>
          </a:p>
          <a:p>
            <a:pPr eaLnBrk="0" hangingPunct="0">
              <a:spcBef>
                <a:spcPct val="0"/>
              </a:spcBef>
              <a:buClr>
                <a:srgbClr val="0F5494"/>
              </a:buClr>
              <a:defRPr/>
            </a:pPr>
            <a:endParaRPr lang="en-US" sz="1846" b="0" baseline="-25000" dirty="0">
              <a:solidFill>
                <a:srgbClr val="000000"/>
              </a:solidFill>
              <a:latin typeface="Calibri" panose="020F0502020204030204" pitchFamily="34" charset="0"/>
              <a:ea typeface="MS PGothic" panose="020B0600070205080204" pitchFamily="34" charset="-128"/>
            </a:endParaRPr>
          </a:p>
          <a:p>
            <a:pPr marL="738572" lvl="1" indent="-316531" eaLnBrk="0" hangingPunct="0">
              <a:spcBef>
                <a:spcPct val="0"/>
              </a:spcBef>
              <a:buClr>
                <a:srgbClr val="0F5494"/>
              </a:buClr>
              <a:buFont typeface="Arial" panose="020B0604020202020204" pitchFamily="34" charset="0"/>
              <a:buChar char="•"/>
              <a:defRPr/>
            </a:pPr>
            <a:r>
              <a:rPr lang="en-US" sz="1846" b="0" baseline="-25000" dirty="0">
                <a:solidFill>
                  <a:srgbClr val="000000"/>
                </a:solidFill>
                <a:latin typeface="Calibri" panose="020F0502020204030204" pitchFamily="34" charset="0"/>
                <a:ea typeface="MS PGothic" panose="020B0600070205080204" pitchFamily="34" charset="-128"/>
              </a:rPr>
              <a:t>The option of changing nothing (‘’baseline scenario’’)</a:t>
            </a:r>
          </a:p>
          <a:p>
            <a:pPr marL="738572" lvl="1" indent="-316531" eaLnBrk="0" hangingPunct="0">
              <a:spcBef>
                <a:spcPct val="0"/>
              </a:spcBef>
              <a:buClr>
                <a:srgbClr val="0F5494"/>
              </a:buClr>
              <a:buFont typeface="Arial" panose="020B0604020202020204" pitchFamily="34" charset="0"/>
              <a:buChar char="•"/>
              <a:defRPr/>
            </a:pPr>
            <a:r>
              <a:rPr lang="en-US" sz="1846" b="0" baseline="-25000" dirty="0">
                <a:solidFill>
                  <a:srgbClr val="000000"/>
                </a:solidFill>
                <a:latin typeface="Calibri" panose="020F0502020204030204" pitchFamily="34" charset="0"/>
                <a:ea typeface="MS PGothic" panose="020B0600070205080204" pitchFamily="34" charset="-128"/>
              </a:rPr>
              <a:t>The option of improving implementation and enforcement of existing legislation</a:t>
            </a:r>
          </a:p>
          <a:p>
            <a:pPr marL="738572" lvl="1" indent="-316531" eaLnBrk="0" hangingPunct="0">
              <a:spcBef>
                <a:spcPct val="0"/>
              </a:spcBef>
              <a:buClr>
                <a:srgbClr val="0F5494"/>
              </a:buClr>
              <a:buFont typeface="Arial" panose="020B0604020202020204" pitchFamily="34" charset="0"/>
              <a:buChar char="•"/>
              <a:defRPr/>
            </a:pPr>
            <a:r>
              <a:rPr lang="en-US" sz="1846" b="0" baseline="-25000" dirty="0">
                <a:solidFill>
                  <a:srgbClr val="000000"/>
                </a:solidFill>
                <a:latin typeface="Calibri" panose="020F0502020204030204" pitchFamily="34" charset="0"/>
                <a:ea typeface="MS PGothic" panose="020B0600070205080204" pitchFamily="34" charset="-128"/>
              </a:rPr>
              <a:t>Options to take account of new technological developments</a:t>
            </a:r>
          </a:p>
          <a:p>
            <a:pPr marL="738572" lvl="1" indent="-316531" eaLnBrk="0" hangingPunct="0">
              <a:spcBef>
                <a:spcPct val="0"/>
              </a:spcBef>
              <a:buClr>
                <a:srgbClr val="0F5494"/>
              </a:buClr>
              <a:buFont typeface="Arial" panose="020B0604020202020204" pitchFamily="34" charset="0"/>
              <a:buChar char="•"/>
              <a:defRPr/>
            </a:pPr>
            <a:r>
              <a:rPr lang="en-US" sz="1846" b="0" baseline="-25000" dirty="0">
                <a:solidFill>
                  <a:srgbClr val="000000"/>
                </a:solidFill>
                <a:latin typeface="Calibri" panose="020F0502020204030204" pitchFamily="34" charset="0"/>
                <a:ea typeface="MS PGothic" panose="020B0600070205080204" pitchFamily="34" charset="-128"/>
              </a:rPr>
              <a:t>Alternative policy approaches</a:t>
            </a:r>
          </a:p>
          <a:p>
            <a:pPr marL="738572" lvl="1" indent="-316531" eaLnBrk="0" hangingPunct="0">
              <a:spcBef>
                <a:spcPct val="0"/>
              </a:spcBef>
              <a:buClr>
                <a:srgbClr val="0F5494"/>
              </a:buClr>
              <a:buFont typeface="Arial" panose="020B0604020202020204" pitchFamily="34" charset="0"/>
              <a:buChar char="•"/>
              <a:defRPr/>
            </a:pPr>
            <a:r>
              <a:rPr lang="en-US" sz="1846" b="0" baseline="-25000" dirty="0">
                <a:solidFill>
                  <a:srgbClr val="000000"/>
                </a:solidFill>
                <a:latin typeface="Calibri" panose="020F0502020204030204" pitchFamily="34" charset="0"/>
                <a:ea typeface="MS PGothic" panose="020B0600070205080204" pitchFamily="34" charset="-128"/>
              </a:rPr>
              <a:t>Alternative policy instruments</a:t>
            </a:r>
          </a:p>
          <a:p>
            <a:pPr marL="738572" lvl="1" indent="-316531" eaLnBrk="0" hangingPunct="0">
              <a:spcBef>
                <a:spcPct val="0"/>
              </a:spcBef>
              <a:buClr>
                <a:srgbClr val="0F5494"/>
              </a:buClr>
              <a:buFont typeface="Arial" panose="020B0604020202020204" pitchFamily="34" charset="0"/>
              <a:buChar char="•"/>
              <a:defRPr/>
            </a:pPr>
            <a:r>
              <a:rPr lang="en-US" sz="1846" b="0" baseline="-25000" dirty="0">
                <a:solidFill>
                  <a:srgbClr val="000000"/>
                </a:solidFill>
                <a:latin typeface="Calibri" panose="020F0502020204030204" pitchFamily="34" charset="0"/>
                <a:ea typeface="MS PGothic" panose="020B0600070205080204" pitchFamily="34" charset="-128"/>
              </a:rPr>
              <a:t>Alternative scope</a:t>
            </a:r>
          </a:p>
          <a:p>
            <a:pPr eaLnBrk="0" hangingPunct="0">
              <a:spcBef>
                <a:spcPct val="0"/>
              </a:spcBef>
              <a:buClr>
                <a:srgbClr val="0F5494"/>
              </a:buClr>
              <a:defRPr/>
            </a:pPr>
            <a:endParaRPr lang="en-US" sz="1846" b="0" baseline="-25000" dirty="0">
              <a:solidFill>
                <a:srgbClr val="000000"/>
              </a:solidFill>
              <a:latin typeface="Calibri" panose="020F0502020204030204" pitchFamily="34" charset="0"/>
              <a:ea typeface="MS PGothic" panose="020B0600070205080204" pitchFamily="34" charset="-128"/>
            </a:endParaRPr>
          </a:p>
          <a:p>
            <a:pPr marL="316531" indent="-316531" eaLnBrk="0" hangingPunct="0">
              <a:spcBef>
                <a:spcPct val="0"/>
              </a:spcBef>
              <a:buClr>
                <a:srgbClr val="0F5494"/>
              </a:buClr>
              <a:buFont typeface="Wingdings" panose="05000000000000000000" pitchFamily="2" charset="2"/>
              <a:buChar char="ü"/>
              <a:defRPr/>
            </a:pPr>
            <a:r>
              <a:rPr lang="en-US" sz="1846" b="0" baseline="-25000" dirty="0">
                <a:solidFill>
                  <a:srgbClr val="000000"/>
                </a:solidFill>
                <a:latin typeface="Calibri" panose="020F0502020204030204" pitchFamily="34" charset="0"/>
                <a:ea typeface="MS PGothic" panose="020B0600070205080204" pitchFamily="34" charset="-128"/>
              </a:rPr>
              <a:t>At the end of the process, the most relevant alternative policy options should have been identified for further examination in the impact analysis stage. </a:t>
            </a:r>
          </a:p>
        </p:txBody>
      </p:sp>
    </p:spTree>
    <p:extLst>
      <p:ext uri="{BB962C8B-B14F-4D97-AF65-F5344CB8AC3E}">
        <p14:creationId xmlns:p14="http://schemas.microsoft.com/office/powerpoint/2010/main" val="1830437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entagon 13"/>
          <p:cNvSpPr/>
          <p:nvPr/>
        </p:nvSpPr>
        <p:spPr bwMode="auto">
          <a:xfrm>
            <a:off x="1060939" y="1844824"/>
            <a:ext cx="7447085" cy="524608"/>
          </a:xfrm>
          <a:prstGeom prst="homePlate">
            <a:avLst/>
          </a:prstGeom>
          <a:solidFill>
            <a:srgbClr val="DDF1F2"/>
          </a:solidFill>
          <a:ln w="19050" cap="flat" cmpd="sng" algn="ctr">
            <a:solidFill>
              <a:srgbClr val="0F5494"/>
            </a:solidFill>
            <a:prstDash val="solid"/>
            <a:round/>
            <a:headEnd type="none" w="med" len="med"/>
            <a:tailEnd type="none" w="med" len="med"/>
          </a:ln>
          <a:effectLst/>
          <a:extLst/>
        </p:spPr>
        <p:txBody>
          <a:bodyPr wrap="none" lIns="83077" tIns="43200" rIns="83077" bIns="43200" anchor="ctr"/>
          <a:lstStyle/>
          <a:p>
            <a:pPr eaLnBrk="0" hangingPunct="0">
              <a:spcBef>
                <a:spcPct val="0"/>
              </a:spcBef>
              <a:defRPr/>
            </a:pPr>
            <a:r>
              <a:rPr lang="en-GB" sz="2585" b="0" baseline="-25000" dirty="0">
                <a:solidFill>
                  <a:srgbClr val="000000"/>
                </a:solidFill>
                <a:latin typeface="Calibri"/>
                <a:ea typeface="MS PGothic" panose="020B0600070205080204" pitchFamily="34" charset="-128"/>
              </a:rPr>
              <a:t>5. What are the impacts of the different policy options and who will be affected ?</a:t>
            </a:r>
            <a:endParaRPr lang="en-US" sz="2585" b="0" baseline="-25000" dirty="0">
              <a:solidFill>
                <a:srgbClr val="000000"/>
              </a:solidFill>
              <a:latin typeface="Calibri"/>
              <a:ea typeface="MS PGothic" panose="020B0600070205080204" pitchFamily="34" charset="-128"/>
            </a:endParaRPr>
          </a:p>
        </p:txBody>
      </p:sp>
      <p:sp>
        <p:nvSpPr>
          <p:cNvPr id="15" name="Pentagon 14"/>
          <p:cNvSpPr/>
          <p:nvPr/>
        </p:nvSpPr>
        <p:spPr bwMode="auto">
          <a:xfrm>
            <a:off x="1060939" y="4523547"/>
            <a:ext cx="7447085" cy="471854"/>
          </a:xfrm>
          <a:prstGeom prst="homePlate">
            <a:avLst/>
          </a:prstGeom>
          <a:solidFill>
            <a:srgbClr val="DDF1F2"/>
          </a:solidFill>
          <a:ln w="19050" cap="flat" cmpd="sng" algn="ctr">
            <a:solidFill>
              <a:srgbClr val="0F5494"/>
            </a:solidFill>
            <a:prstDash val="solid"/>
            <a:round/>
            <a:headEnd type="none" w="med" len="med"/>
            <a:tailEnd type="none" w="med" len="med"/>
          </a:ln>
          <a:effectLst/>
          <a:extLst/>
        </p:spPr>
        <p:txBody>
          <a:bodyPr wrap="none" lIns="83077" tIns="43200" rIns="83077" bIns="43200" anchor="ctr"/>
          <a:lstStyle/>
          <a:p>
            <a:pPr eaLnBrk="0" hangingPunct="0">
              <a:spcBef>
                <a:spcPct val="0"/>
              </a:spcBef>
              <a:defRPr/>
            </a:pPr>
            <a:r>
              <a:rPr lang="en-GB" sz="2585" b="0" baseline="-25000" dirty="0">
                <a:solidFill>
                  <a:srgbClr val="000000"/>
                </a:solidFill>
                <a:latin typeface="Calibri"/>
                <a:ea typeface="MS PGothic" panose="020B0600070205080204" pitchFamily="34" charset="-128"/>
              </a:rPr>
              <a:t>6. How do the options compare ?</a:t>
            </a:r>
            <a:endParaRPr lang="en-US" sz="2585" b="0" baseline="-25000" dirty="0">
              <a:solidFill>
                <a:srgbClr val="000000"/>
              </a:solidFill>
              <a:latin typeface="Calibri"/>
              <a:ea typeface="MS PGothic" panose="020B0600070205080204" pitchFamily="34" charset="-128"/>
            </a:endParaRPr>
          </a:p>
        </p:txBody>
      </p:sp>
      <p:sp>
        <p:nvSpPr>
          <p:cNvPr id="61445" name="Rectangle 9"/>
          <p:cNvSpPr>
            <a:spLocks noChangeArrowheads="1"/>
          </p:cNvSpPr>
          <p:nvPr/>
        </p:nvSpPr>
        <p:spPr bwMode="auto">
          <a:xfrm>
            <a:off x="1060939" y="2369432"/>
            <a:ext cx="7174523" cy="1995854"/>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3077" tIns="43200" rIns="83077" bIns="43200" anchor="ctr"/>
          <a:lstStyle>
            <a:lvl1pPr>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algn="ctr">
              <a:spcBef>
                <a:spcPct val="0"/>
              </a:spcBef>
            </a:pPr>
            <a:endParaRPr lang="en-GB" altLang="en-US" sz="1846" b="0">
              <a:solidFill>
                <a:srgbClr val="000000"/>
              </a:solidFill>
            </a:endParaRPr>
          </a:p>
        </p:txBody>
      </p:sp>
      <p:sp>
        <p:nvSpPr>
          <p:cNvPr id="61446" name="Rectangle 16"/>
          <p:cNvSpPr>
            <a:spLocks noChangeArrowheads="1"/>
          </p:cNvSpPr>
          <p:nvPr/>
        </p:nvSpPr>
        <p:spPr bwMode="auto">
          <a:xfrm>
            <a:off x="1060939" y="4995401"/>
            <a:ext cx="7231674" cy="1524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3077" tIns="43200" rIns="83077" bIns="43200" anchor="ctr"/>
          <a:lstStyle>
            <a:lvl1pPr>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algn="ctr">
              <a:spcBef>
                <a:spcPct val="0"/>
              </a:spcBef>
            </a:pPr>
            <a:endParaRPr lang="en-GB" altLang="en-US" sz="1846" b="0">
              <a:solidFill>
                <a:srgbClr val="000000"/>
              </a:solidFill>
            </a:endParaRPr>
          </a:p>
        </p:txBody>
      </p:sp>
      <p:sp>
        <p:nvSpPr>
          <p:cNvPr id="61447" name="Rectangle 2"/>
          <p:cNvSpPr>
            <a:spLocks noChangeArrowheads="1"/>
          </p:cNvSpPr>
          <p:nvPr/>
        </p:nvSpPr>
        <p:spPr bwMode="auto">
          <a:xfrm>
            <a:off x="1060939" y="2491059"/>
            <a:ext cx="7174523" cy="1796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eaLnBrk="0" hangingPunct="0">
              <a:spcBef>
                <a:spcPct val="0"/>
              </a:spcBef>
              <a:buClr>
                <a:srgbClr val="0F5494"/>
              </a:buClr>
              <a:buFont typeface="Wingdings" panose="05000000000000000000" pitchFamily="2" charset="2"/>
              <a:buChar char="ü"/>
            </a:pPr>
            <a:r>
              <a:rPr lang="en-US" altLang="en-US" sz="1846" b="0" dirty="0">
                <a:solidFill>
                  <a:srgbClr val="000000"/>
                </a:solidFill>
                <a:latin typeface="Calibri" panose="020F0502020204030204" pitchFamily="34" charset="0"/>
              </a:rPr>
              <a:t>Identify all potential impacts (economic, social and environmental) of the options.</a:t>
            </a:r>
          </a:p>
          <a:p>
            <a:pPr eaLnBrk="0" hangingPunct="0">
              <a:spcBef>
                <a:spcPct val="0"/>
              </a:spcBef>
              <a:buClr>
                <a:srgbClr val="0F5494"/>
              </a:buClr>
              <a:buFont typeface="Wingdings" panose="05000000000000000000" pitchFamily="2" charset="2"/>
              <a:buChar char="ü"/>
            </a:pPr>
            <a:endParaRPr lang="en-US" altLang="en-US" sz="1846" b="0" dirty="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a:solidFill>
                  <a:srgbClr val="000000"/>
                </a:solidFill>
                <a:latin typeface="Calibri" panose="020F0502020204030204" pitchFamily="34" charset="0"/>
              </a:rPr>
              <a:t>Select the significant impacts.</a:t>
            </a:r>
          </a:p>
          <a:p>
            <a:pPr eaLnBrk="0" hangingPunct="0">
              <a:spcBef>
                <a:spcPct val="0"/>
              </a:spcBef>
              <a:buClr>
                <a:srgbClr val="0F5494"/>
              </a:buClr>
              <a:buFont typeface="Wingdings" panose="05000000000000000000" pitchFamily="2" charset="2"/>
              <a:buChar char="ü"/>
            </a:pPr>
            <a:endParaRPr lang="en-US" altLang="en-US" sz="1846" b="0" dirty="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a:solidFill>
                  <a:srgbClr val="000000"/>
                </a:solidFill>
                <a:latin typeface="Calibri" panose="020F0502020204030204" pitchFamily="34" charset="0"/>
              </a:rPr>
              <a:t>Assess the most significant impacts. </a:t>
            </a:r>
          </a:p>
          <a:p>
            <a:pPr eaLnBrk="0" hangingPunct="0">
              <a:spcBef>
                <a:spcPct val="0"/>
              </a:spcBef>
              <a:buClr>
                <a:srgbClr val="0F5494"/>
              </a:buClr>
              <a:buFont typeface="Wingdings" panose="05000000000000000000" pitchFamily="2" charset="2"/>
              <a:buChar char="ü"/>
            </a:pPr>
            <a:endParaRPr lang="en-US" altLang="en-US" sz="1846" b="0" dirty="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US" altLang="en-US" sz="1846" b="0" dirty="0">
                <a:solidFill>
                  <a:srgbClr val="000000"/>
                </a:solidFill>
                <a:latin typeface="Calibri" panose="020F0502020204030204" pitchFamily="34" charset="0"/>
              </a:rPr>
              <a:t>At the end of this process, policy-makers should know to what extend different policy options would meet their objectives, with what benefits, at what costs, with what implications for the different stakeholders, and at what risk of unintended consequences.</a:t>
            </a:r>
          </a:p>
        </p:txBody>
      </p:sp>
      <p:sp>
        <p:nvSpPr>
          <p:cNvPr id="61448" name="TextBox 27"/>
          <p:cNvSpPr txBox="1">
            <a:spLocks noChangeArrowheads="1"/>
          </p:cNvSpPr>
          <p:nvPr/>
        </p:nvSpPr>
        <p:spPr bwMode="auto">
          <a:xfrm>
            <a:off x="1060939" y="5114098"/>
            <a:ext cx="7231674" cy="10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eaLnBrk="0" hangingPunct="0">
              <a:spcBef>
                <a:spcPct val="0"/>
              </a:spcBef>
              <a:buClr>
                <a:srgbClr val="0F5494"/>
              </a:buClr>
              <a:buFont typeface="Wingdings" panose="05000000000000000000" pitchFamily="2" charset="2"/>
              <a:buChar char="ü"/>
            </a:pPr>
            <a:r>
              <a:rPr lang="en-GB" altLang="en-US" sz="1846" b="0" dirty="0">
                <a:solidFill>
                  <a:srgbClr val="000000"/>
                </a:solidFill>
                <a:latin typeface="Calibri" panose="020F0502020204030204" pitchFamily="34" charset="0"/>
              </a:rPr>
              <a:t>Compare the different options with regard to their effectiveness, efficiency and coherence, as well as their compliance with the proportionality principle. </a:t>
            </a:r>
          </a:p>
          <a:p>
            <a:pPr eaLnBrk="0" hangingPunct="0">
              <a:spcBef>
                <a:spcPct val="0"/>
              </a:spcBef>
              <a:buClr>
                <a:srgbClr val="0F5494"/>
              </a:buClr>
              <a:buFont typeface="Wingdings" panose="05000000000000000000" pitchFamily="2" charset="2"/>
              <a:buChar char="ü"/>
            </a:pPr>
            <a:endParaRPr lang="en-GB" altLang="en-US" sz="1846" b="0" dirty="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GB" altLang="en-US" sz="1846" b="0" dirty="0">
                <a:solidFill>
                  <a:srgbClr val="000000"/>
                </a:solidFill>
                <a:latin typeface="Calibri" panose="020F0502020204030204" pitchFamily="34" charset="0"/>
              </a:rPr>
              <a:t>At the end of this process, the IA should present the relevant information for policy-makers to make a choice and, where appropriate, suggest a preferred option. </a:t>
            </a:r>
          </a:p>
        </p:txBody>
      </p:sp>
    </p:spTree>
    <p:extLst>
      <p:ext uri="{BB962C8B-B14F-4D97-AF65-F5344CB8AC3E}">
        <p14:creationId xmlns:p14="http://schemas.microsoft.com/office/powerpoint/2010/main" val="1143355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entagon 15"/>
          <p:cNvSpPr/>
          <p:nvPr/>
        </p:nvSpPr>
        <p:spPr bwMode="auto">
          <a:xfrm>
            <a:off x="1060939" y="2150986"/>
            <a:ext cx="7447085" cy="515815"/>
          </a:xfrm>
          <a:prstGeom prst="homePlate">
            <a:avLst/>
          </a:prstGeom>
          <a:solidFill>
            <a:srgbClr val="DDF1F2"/>
          </a:solidFill>
          <a:ln w="19050" cap="flat" cmpd="sng" algn="ctr">
            <a:solidFill>
              <a:srgbClr val="0F5494"/>
            </a:solidFill>
            <a:prstDash val="solid"/>
            <a:round/>
            <a:headEnd type="none" w="med" len="med"/>
            <a:tailEnd type="none" w="med" len="med"/>
          </a:ln>
          <a:effectLst/>
          <a:extLst/>
        </p:spPr>
        <p:txBody>
          <a:bodyPr wrap="none" lIns="83077" tIns="43200" rIns="83077" bIns="43200" anchor="ctr"/>
          <a:lstStyle/>
          <a:p>
            <a:pPr eaLnBrk="0" hangingPunct="0">
              <a:spcBef>
                <a:spcPct val="0"/>
              </a:spcBef>
              <a:defRPr/>
            </a:pPr>
            <a:r>
              <a:rPr lang="en-GB" sz="2585" b="0" baseline="-25000" dirty="0">
                <a:solidFill>
                  <a:srgbClr val="000000"/>
                </a:solidFill>
                <a:latin typeface="Calibri"/>
                <a:ea typeface="MS PGothic" panose="020B0600070205080204" pitchFamily="34" charset="-128"/>
              </a:rPr>
              <a:t>7. How would actual impacts</a:t>
            </a:r>
            <a:r>
              <a:rPr lang="en-GB" sz="2585" b="0" dirty="0">
                <a:solidFill>
                  <a:srgbClr val="000000"/>
                </a:solidFill>
                <a:latin typeface="Calibri"/>
                <a:ea typeface="MS PGothic" panose="020B0600070205080204" pitchFamily="34" charset="-128"/>
              </a:rPr>
              <a:t> </a:t>
            </a:r>
            <a:r>
              <a:rPr lang="en-GB" sz="2585" b="0" baseline="-25000" dirty="0">
                <a:solidFill>
                  <a:srgbClr val="000000"/>
                </a:solidFill>
                <a:latin typeface="Calibri"/>
                <a:ea typeface="MS PGothic" panose="020B0600070205080204" pitchFamily="34" charset="-128"/>
              </a:rPr>
              <a:t>be monitored and evaluated? </a:t>
            </a:r>
            <a:endParaRPr lang="en-US" sz="2585" b="0" baseline="-25000" dirty="0">
              <a:solidFill>
                <a:srgbClr val="000000"/>
              </a:solidFill>
              <a:latin typeface="Calibri"/>
              <a:ea typeface="MS PGothic" panose="020B0600070205080204" pitchFamily="34" charset="-128"/>
            </a:endParaRPr>
          </a:p>
        </p:txBody>
      </p:sp>
      <p:sp>
        <p:nvSpPr>
          <p:cNvPr id="62468" name="Rectangle 9"/>
          <p:cNvSpPr>
            <a:spLocks noChangeArrowheads="1"/>
          </p:cNvSpPr>
          <p:nvPr/>
        </p:nvSpPr>
        <p:spPr bwMode="auto">
          <a:xfrm>
            <a:off x="1060939" y="2667691"/>
            <a:ext cx="7199435" cy="1524000"/>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83077" tIns="43200" rIns="83077" bIns="43200" anchor="ctr"/>
          <a:lstStyle>
            <a:lvl1pPr>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algn="ctr">
              <a:spcBef>
                <a:spcPct val="0"/>
              </a:spcBef>
            </a:pPr>
            <a:endParaRPr lang="en-GB" altLang="en-US" sz="1846" b="0">
              <a:solidFill>
                <a:srgbClr val="000000"/>
              </a:solidFill>
            </a:endParaRPr>
          </a:p>
        </p:txBody>
      </p:sp>
      <p:sp>
        <p:nvSpPr>
          <p:cNvPr id="62469" name="Rectangle 2"/>
          <p:cNvSpPr>
            <a:spLocks noChangeArrowheads="1"/>
          </p:cNvSpPr>
          <p:nvPr/>
        </p:nvSpPr>
        <p:spPr bwMode="auto">
          <a:xfrm>
            <a:off x="1060938" y="2910157"/>
            <a:ext cx="7199435" cy="1039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baseline="-25000">
                <a:solidFill>
                  <a:schemeClr val="tx1"/>
                </a:solidFill>
                <a:latin typeface="Arial" panose="020B0604020202020204" pitchFamily="34" charset="0"/>
                <a:ea typeface="MS PGothic" panose="020B0600070205080204" pitchFamily="34" charset="-128"/>
              </a:defRPr>
            </a:lvl1pPr>
            <a:lvl2pPr marL="742950" indent="-285750">
              <a:defRPr sz="2000" baseline="-25000">
                <a:solidFill>
                  <a:schemeClr val="tx1"/>
                </a:solidFill>
                <a:latin typeface="Arial" panose="020B0604020202020204" pitchFamily="34" charset="0"/>
                <a:ea typeface="MS PGothic" panose="020B0600070205080204" pitchFamily="34" charset="-128"/>
              </a:defRPr>
            </a:lvl2pPr>
            <a:lvl3pPr marL="1143000" indent="-228600">
              <a:defRPr sz="2000" baseline="-25000">
                <a:solidFill>
                  <a:schemeClr val="tx1"/>
                </a:solidFill>
                <a:latin typeface="Arial" panose="020B0604020202020204" pitchFamily="34" charset="0"/>
                <a:ea typeface="MS PGothic" panose="020B0600070205080204" pitchFamily="34" charset="-128"/>
              </a:defRPr>
            </a:lvl3pPr>
            <a:lvl4pPr marL="1600200" indent="-228600">
              <a:defRPr sz="2000" baseline="-25000">
                <a:solidFill>
                  <a:schemeClr val="tx1"/>
                </a:solidFill>
                <a:latin typeface="Arial" panose="020B0604020202020204" pitchFamily="34" charset="0"/>
                <a:ea typeface="MS PGothic" panose="020B0600070205080204" pitchFamily="34" charset="-128"/>
              </a:defRPr>
            </a:lvl4pPr>
            <a:lvl5pPr marL="2057400" indent="-228600">
              <a:defRPr sz="2000" baseline="-25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baseline="-25000">
                <a:solidFill>
                  <a:schemeClr val="tx1"/>
                </a:solidFill>
                <a:latin typeface="Arial" panose="020B0604020202020204" pitchFamily="34" charset="0"/>
                <a:ea typeface="MS PGothic" panose="020B0600070205080204" pitchFamily="34" charset="-128"/>
              </a:defRPr>
            </a:lvl9pPr>
          </a:lstStyle>
          <a:p>
            <a:pPr eaLnBrk="0" hangingPunct="0">
              <a:spcBef>
                <a:spcPct val="0"/>
              </a:spcBef>
              <a:buClr>
                <a:srgbClr val="0F5494"/>
              </a:buClr>
              <a:buFont typeface="Wingdings" panose="05000000000000000000" pitchFamily="2" charset="2"/>
              <a:buChar char="ü"/>
            </a:pPr>
            <a:r>
              <a:rPr lang="en-GB" altLang="en-US" sz="1846" b="0" dirty="0">
                <a:solidFill>
                  <a:srgbClr val="000000"/>
                </a:solidFill>
                <a:latin typeface="Calibri" panose="020F0502020204030204" pitchFamily="34" charset="0"/>
              </a:rPr>
              <a:t>The IA should identify monitoring and evaluation arrangements to track whether the policy measure actually delivers the intended results;</a:t>
            </a:r>
          </a:p>
          <a:p>
            <a:pPr eaLnBrk="0" hangingPunct="0">
              <a:spcBef>
                <a:spcPct val="0"/>
              </a:spcBef>
              <a:buClr>
                <a:srgbClr val="0F5494"/>
              </a:buClr>
              <a:buFont typeface="Wingdings" panose="05000000000000000000" pitchFamily="2" charset="2"/>
              <a:buChar char="ü"/>
            </a:pPr>
            <a:endParaRPr lang="en-GB" altLang="en-US" sz="1846" b="0" dirty="0">
              <a:solidFill>
                <a:srgbClr val="000000"/>
              </a:solidFill>
              <a:latin typeface="Calibri" panose="020F0502020204030204" pitchFamily="34" charset="0"/>
            </a:endParaRPr>
          </a:p>
          <a:p>
            <a:pPr eaLnBrk="0" hangingPunct="0">
              <a:spcBef>
                <a:spcPct val="0"/>
              </a:spcBef>
              <a:buClr>
                <a:srgbClr val="0F5494"/>
              </a:buClr>
              <a:buFont typeface="Wingdings" panose="05000000000000000000" pitchFamily="2" charset="2"/>
              <a:buChar char="ü"/>
            </a:pPr>
            <a:r>
              <a:rPr lang="en-GB" altLang="en-US" sz="1846" b="0" dirty="0">
                <a:solidFill>
                  <a:srgbClr val="000000"/>
                </a:solidFill>
                <a:latin typeface="Calibri" panose="020F0502020204030204" pitchFamily="34" charset="0"/>
              </a:rPr>
              <a:t>At the end of this process, policy makers should know how the policy will be monitored and evaluated, allowing for future policy-adjustments whenever needed.</a:t>
            </a:r>
          </a:p>
        </p:txBody>
      </p:sp>
      <p:sp>
        <p:nvSpPr>
          <p:cNvPr id="3" name="TextBox 2"/>
          <p:cNvSpPr txBox="1"/>
          <p:nvPr/>
        </p:nvSpPr>
        <p:spPr>
          <a:xfrm>
            <a:off x="1043608" y="4434157"/>
            <a:ext cx="7200800" cy="1785104"/>
          </a:xfrm>
          <a:prstGeom prst="rect">
            <a:avLst/>
          </a:prstGeom>
          <a:noFill/>
        </p:spPr>
        <p:txBody>
          <a:bodyPr wrap="square" rtlCol="0">
            <a:spAutoFit/>
          </a:bodyPr>
          <a:lstStyle/>
          <a:p>
            <a:pPr>
              <a:spcBef>
                <a:spcPts val="0"/>
              </a:spcBef>
              <a:spcAft>
                <a:spcPts val="600"/>
              </a:spcAft>
            </a:pPr>
            <a:r>
              <a:rPr lang="en-GB" dirty="0" smtClean="0">
                <a:solidFill>
                  <a:schemeClr val="tx1"/>
                </a:solidFill>
                <a:latin typeface="Calibri" panose="020F0502020204030204" pitchFamily="34" charset="0"/>
              </a:rPr>
              <a:t>Mandatory annexes</a:t>
            </a:r>
          </a:p>
          <a:p>
            <a:pPr>
              <a:spcBef>
                <a:spcPts val="0"/>
              </a:spcBef>
              <a:spcAft>
                <a:spcPts val="600"/>
              </a:spcAft>
            </a:pPr>
            <a:r>
              <a:rPr lang="en-GB" b="0" dirty="0" smtClean="0">
                <a:solidFill>
                  <a:schemeClr val="tx1"/>
                </a:solidFill>
                <a:latin typeface="Calibri" panose="020F0502020204030204" pitchFamily="34" charset="0"/>
              </a:rPr>
              <a:t>Annex </a:t>
            </a:r>
            <a:r>
              <a:rPr lang="en-GB" b="0" dirty="0">
                <a:solidFill>
                  <a:schemeClr val="tx1"/>
                </a:solidFill>
                <a:latin typeface="Calibri" panose="020F0502020204030204" pitchFamily="34" charset="0"/>
              </a:rPr>
              <a:t>1: Procedural information </a:t>
            </a:r>
          </a:p>
          <a:p>
            <a:pPr>
              <a:spcBef>
                <a:spcPts val="0"/>
              </a:spcBef>
              <a:spcAft>
                <a:spcPts val="600"/>
              </a:spcAft>
            </a:pPr>
            <a:r>
              <a:rPr lang="en-GB" b="0" dirty="0">
                <a:solidFill>
                  <a:schemeClr val="tx1"/>
                </a:solidFill>
                <a:latin typeface="Calibri" panose="020F0502020204030204" pitchFamily="34" charset="0"/>
              </a:rPr>
              <a:t>Annex 2: Stakeholder consultation</a:t>
            </a:r>
          </a:p>
          <a:p>
            <a:pPr>
              <a:spcBef>
                <a:spcPts val="0"/>
              </a:spcBef>
              <a:spcAft>
                <a:spcPts val="600"/>
              </a:spcAft>
            </a:pPr>
            <a:r>
              <a:rPr lang="en-GB" b="0" dirty="0">
                <a:solidFill>
                  <a:schemeClr val="tx1"/>
                </a:solidFill>
                <a:latin typeface="Calibri" panose="020F0502020204030204" pitchFamily="34" charset="0"/>
              </a:rPr>
              <a:t>Annex 3: Who is affected by the initiative and how</a:t>
            </a:r>
          </a:p>
          <a:p>
            <a:pPr>
              <a:spcBef>
                <a:spcPts val="0"/>
              </a:spcBef>
              <a:spcAft>
                <a:spcPts val="600"/>
              </a:spcAft>
            </a:pPr>
            <a:r>
              <a:rPr lang="en-GB" b="0" dirty="0">
                <a:solidFill>
                  <a:schemeClr val="tx1"/>
                </a:solidFill>
                <a:latin typeface="Calibri" panose="020F0502020204030204" pitchFamily="34" charset="0"/>
              </a:rPr>
              <a:t>Annex 4: Analytical models used in preparing the impact </a:t>
            </a:r>
            <a:r>
              <a:rPr lang="en-GB" b="0" dirty="0" smtClean="0">
                <a:solidFill>
                  <a:schemeClr val="tx1"/>
                </a:solidFill>
                <a:latin typeface="Calibri" panose="020F0502020204030204" pitchFamily="34" charset="0"/>
              </a:rPr>
              <a:t>assessment</a:t>
            </a:r>
            <a:endParaRPr lang="en-GB" b="0" dirty="0">
              <a:solidFill>
                <a:schemeClr val="tx1"/>
              </a:solidFill>
              <a:latin typeface="Calibri" panose="020F0502020204030204" pitchFamily="34" charset="0"/>
            </a:endParaRPr>
          </a:p>
        </p:txBody>
      </p:sp>
    </p:spTree>
    <p:extLst>
      <p:ext uri="{BB962C8B-B14F-4D97-AF65-F5344CB8AC3E}">
        <p14:creationId xmlns:p14="http://schemas.microsoft.com/office/powerpoint/2010/main" val="1488520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412776"/>
            <a:ext cx="6984777" cy="648989"/>
          </a:xfrm>
        </p:spPr>
        <p:txBody>
          <a:bodyPr/>
          <a:lstStyle/>
          <a:p>
            <a:pPr algn="ctr"/>
            <a:r>
              <a:rPr lang="fr-BE" dirty="0" smtClean="0"/>
              <a:t>Content</a:t>
            </a:r>
            <a:endParaRPr lang="en-GB" dirty="0"/>
          </a:p>
        </p:txBody>
      </p:sp>
      <p:sp>
        <p:nvSpPr>
          <p:cNvPr id="3" name="Content Placeholder 2"/>
          <p:cNvSpPr>
            <a:spLocks noGrp="1"/>
          </p:cNvSpPr>
          <p:nvPr>
            <p:ph idx="1"/>
          </p:nvPr>
        </p:nvSpPr>
        <p:spPr>
          <a:xfrm>
            <a:off x="755576" y="2204864"/>
            <a:ext cx="7128792" cy="3696219"/>
          </a:xfrm>
        </p:spPr>
        <p:txBody>
          <a:bodyPr/>
          <a:lstStyle/>
          <a:p>
            <a:pPr>
              <a:buClrTx/>
              <a:buFont typeface="Verdana" panose="020B0604030504040204" pitchFamily="34" charset="0"/>
              <a:buChar char="•"/>
            </a:pPr>
            <a:r>
              <a:rPr lang="fr-BE" sz="2200" b="1" i="0" dirty="0"/>
              <a:t>Setting the </a:t>
            </a:r>
            <a:r>
              <a:rPr lang="en-GB" sz="2200" b="1" i="0" dirty="0" smtClean="0"/>
              <a:t>scene</a:t>
            </a:r>
            <a:r>
              <a:rPr lang="fr-BE" sz="2200" b="1" i="0" dirty="0" smtClean="0"/>
              <a:t>:</a:t>
            </a:r>
          </a:p>
          <a:p>
            <a:pPr lvl="1">
              <a:buClrTx/>
              <a:buFont typeface="Verdana" panose="020B0604030504040204" pitchFamily="34" charset="0"/>
              <a:buChar char="•"/>
            </a:pPr>
            <a:r>
              <a:rPr lang="en-GB" sz="1800" b="1" i="0" dirty="0" smtClean="0"/>
              <a:t>What</a:t>
            </a:r>
            <a:r>
              <a:rPr lang="fr-BE" sz="1800" b="1" i="0" dirty="0" smtClean="0"/>
              <a:t> </a:t>
            </a:r>
            <a:r>
              <a:rPr lang="fr-BE" sz="1800" b="1" i="0" dirty="0" err="1"/>
              <a:t>is</a:t>
            </a:r>
            <a:r>
              <a:rPr lang="fr-BE" sz="1800" b="1" i="0" dirty="0"/>
              <a:t> </a:t>
            </a:r>
            <a:r>
              <a:rPr lang="fr-BE" sz="1800" b="1" i="0" dirty="0" err="1"/>
              <a:t>better</a:t>
            </a:r>
            <a:r>
              <a:rPr lang="fr-BE" sz="1800" b="1" i="0" dirty="0"/>
              <a:t> </a:t>
            </a:r>
            <a:r>
              <a:rPr lang="fr-BE" sz="1800" b="1" i="0" dirty="0" err="1"/>
              <a:t>regulation</a:t>
            </a:r>
            <a:r>
              <a:rPr lang="fr-BE" sz="1800" b="1" i="0" dirty="0"/>
              <a:t>?</a:t>
            </a:r>
          </a:p>
          <a:p>
            <a:pPr lvl="1">
              <a:spcBef>
                <a:spcPts val="1200"/>
              </a:spcBef>
              <a:buClrTx/>
              <a:buFont typeface="Verdana" panose="020B0604030504040204" pitchFamily="34" charset="0"/>
              <a:buChar char="•"/>
            </a:pPr>
            <a:r>
              <a:rPr lang="en-GB" sz="1800" b="1" i="0" dirty="0" smtClean="0"/>
              <a:t>The </a:t>
            </a:r>
            <a:r>
              <a:rPr lang="en-GB" sz="1800" b="1" i="0" dirty="0"/>
              <a:t>May 2015 </a:t>
            </a:r>
            <a:r>
              <a:rPr lang="en-GB" sz="1800" b="1" i="0" dirty="0" smtClean="0"/>
              <a:t>Better Regulation Package: </a:t>
            </a:r>
            <a:r>
              <a:rPr lang="en-GB" sz="1800" b="1" i="0" dirty="0"/>
              <a:t>t</a:t>
            </a:r>
            <a:r>
              <a:rPr lang="en-GB" sz="1800" b="1" i="0" dirty="0" smtClean="0"/>
              <a:t>he new opportunities</a:t>
            </a:r>
          </a:p>
          <a:p>
            <a:pPr>
              <a:spcBef>
                <a:spcPts val="1200"/>
              </a:spcBef>
              <a:buClrTx/>
              <a:buFont typeface="Verdana" panose="020B0604030504040204" pitchFamily="34" charset="0"/>
              <a:buChar char="•"/>
            </a:pPr>
            <a:r>
              <a:rPr lang="fr-BE" sz="2200" b="1" i="0" dirty="0"/>
              <a:t>Commission Impact </a:t>
            </a:r>
            <a:r>
              <a:rPr lang="en-GB" sz="2200" b="1" i="0" dirty="0" smtClean="0"/>
              <a:t>Assessment</a:t>
            </a:r>
            <a:r>
              <a:rPr lang="fr-BE" sz="2200" b="1" i="0" dirty="0" smtClean="0"/>
              <a:t> system</a:t>
            </a:r>
          </a:p>
          <a:p>
            <a:pPr>
              <a:spcBef>
                <a:spcPts val="1200"/>
              </a:spcBef>
              <a:buClrTx/>
              <a:buFont typeface="Verdana" panose="020B0604030504040204" pitchFamily="34" charset="0"/>
              <a:buChar char="•"/>
            </a:pPr>
            <a:r>
              <a:rPr lang="fr-BE" sz="2200" b="1" i="0" dirty="0" smtClean="0"/>
              <a:t>A few </a:t>
            </a:r>
            <a:r>
              <a:rPr lang="fr-BE" sz="2200" b="1" i="0" dirty="0" err="1" smtClean="0"/>
              <a:t>supplementary</a:t>
            </a:r>
            <a:r>
              <a:rPr lang="fr-BE" sz="2200" b="1" i="0" dirty="0" smtClean="0"/>
              <a:t> points</a:t>
            </a:r>
            <a:endParaRPr lang="en-GB" sz="2200" b="1" i="0" dirty="0"/>
          </a:p>
          <a:p>
            <a:pPr>
              <a:spcBef>
                <a:spcPts val="1200"/>
              </a:spcBef>
              <a:buClrTx/>
              <a:buFont typeface="Verdana" panose="020B0604030504040204" pitchFamily="34" charset="0"/>
              <a:buChar char="•"/>
            </a:pPr>
            <a:endParaRPr lang="en-GB" sz="2200" b="1" i="0" dirty="0"/>
          </a:p>
        </p:txBody>
      </p:sp>
    </p:spTree>
    <p:extLst>
      <p:ext uri="{BB962C8B-B14F-4D97-AF65-F5344CB8AC3E}">
        <p14:creationId xmlns:p14="http://schemas.microsoft.com/office/powerpoint/2010/main" val="159824689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anose="020B0604020202020204" pitchFamily="34" charset="0"/>
                <a:cs typeface="Arial" panose="020B0604020202020204" pitchFamily="34" charset="0"/>
              </a:rPr>
              <a:t>An Example: Electronic Communications </a:t>
            </a:r>
            <a:r>
              <a:rPr lang="en-GB" sz="2000" b="0" dirty="0" smtClean="0">
                <a:latin typeface="Arial" panose="020B0604020202020204" pitchFamily="34" charset="0"/>
                <a:cs typeface="Arial" panose="020B0604020202020204" pitchFamily="34" charset="0"/>
              </a:rPr>
              <a:t>(1/6)</a:t>
            </a:r>
            <a:endParaRPr lang="en-GB" b="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276475"/>
            <a:ext cx="8229600" cy="4464894"/>
          </a:xfrm>
        </p:spPr>
        <p:txBody>
          <a:bodyPr/>
          <a:lstStyle/>
          <a:p>
            <a:pPr marL="0" indent="0">
              <a:spcBef>
                <a:spcPts val="0"/>
              </a:spcBef>
              <a:spcAft>
                <a:spcPts val="600"/>
              </a:spcAft>
              <a:buClr>
                <a:srgbClr val="3166CF"/>
              </a:buClr>
              <a:buNone/>
            </a:pPr>
            <a:r>
              <a:rPr lang="en-GB" sz="2000" b="1" dirty="0" smtClean="0">
                <a:latin typeface="Arial" panose="020B0604020202020204" pitchFamily="34" charset="0"/>
                <a:cs typeface="Arial" panose="020B0604020202020204" pitchFamily="34" charset="0"/>
              </a:rPr>
              <a:t>Context and problem statement</a:t>
            </a:r>
          </a:p>
          <a:p>
            <a:pPr>
              <a:spcBef>
                <a:spcPts val="0"/>
              </a:spcBef>
              <a:spcAft>
                <a:spcPts val="600"/>
              </a:spcAft>
              <a:buClr>
                <a:srgbClr val="3166CF"/>
              </a:buClr>
            </a:pPr>
            <a:r>
              <a:rPr lang="en-GB" sz="2000" b="1" dirty="0" smtClean="0">
                <a:latin typeface="Arial" panose="020B0604020202020204" pitchFamily="34" charset="0"/>
                <a:cs typeface="Arial" panose="020B0604020202020204" pitchFamily="34" charset="0"/>
              </a:rPr>
              <a:t>Goals</a:t>
            </a:r>
            <a:r>
              <a:rPr lang="en-GB" sz="2000" dirty="0" smtClean="0">
                <a:latin typeface="Arial" panose="020B0604020202020204" pitchFamily="34" charset="0"/>
                <a:cs typeface="Arial" panose="020B0604020202020204" pitchFamily="34" charset="0"/>
              </a:rPr>
              <a:t>: promoting competition, single market and consumers protection</a:t>
            </a:r>
          </a:p>
          <a:p>
            <a:pPr>
              <a:buClr>
                <a:srgbClr val="3166CF"/>
              </a:buClr>
            </a:pPr>
            <a:r>
              <a:rPr lang="en-GB" sz="2000" b="1" dirty="0" smtClean="0">
                <a:latin typeface="Arial" panose="020B0604020202020204" pitchFamily="34" charset="0"/>
                <a:cs typeface="Arial" panose="020B0604020202020204" pitchFamily="34" charset="0"/>
              </a:rPr>
              <a:t>Current situation: </a:t>
            </a:r>
            <a:r>
              <a:rPr lang="en-GB" sz="2000" dirty="0" smtClean="0">
                <a:latin typeface="Arial" panose="020B0604020202020204" pitchFamily="34" charset="0"/>
                <a:cs typeface="Arial" panose="020B0604020202020204" pitchFamily="34" charset="0"/>
              </a:rPr>
              <a:t>Effectiveness, Efficiency, EU added value, Coherence</a:t>
            </a:r>
          </a:p>
          <a:p>
            <a:pPr>
              <a:buClr>
                <a:srgbClr val="3166CF"/>
              </a:buClr>
            </a:pPr>
            <a:r>
              <a:rPr lang="en-GB" sz="2000" b="1" dirty="0">
                <a:latin typeface="Arial" panose="020B0604020202020204" pitchFamily="34" charset="0"/>
                <a:cs typeface="Arial" panose="020B0604020202020204" pitchFamily="34" charset="0"/>
              </a:rPr>
              <a:t>Problem</a:t>
            </a:r>
          </a:p>
          <a:p>
            <a:pPr marL="400050" lvl="1" indent="0">
              <a:buClr>
                <a:srgbClr val="3166CF"/>
              </a:buClr>
              <a:buNone/>
            </a:pPr>
            <a:r>
              <a:rPr lang="en-GB" sz="1800" b="0" i="0" dirty="0" smtClean="0">
                <a:latin typeface="Arial" panose="020B0604020202020204" pitchFamily="34" charset="0"/>
                <a:cs typeface="Arial" panose="020B0604020202020204" pitchFamily="34" charset="0"/>
              </a:rPr>
              <a:t>low </a:t>
            </a:r>
            <a:r>
              <a:rPr lang="en-GB" sz="1800" b="0" i="0" dirty="0">
                <a:latin typeface="Arial" panose="020B0604020202020204" pitchFamily="34" charset="0"/>
                <a:cs typeface="Arial" panose="020B0604020202020204" pitchFamily="34" charset="0"/>
              </a:rPr>
              <a:t>coverage and take-up of broadband; technological changes; redundancy </a:t>
            </a:r>
          </a:p>
          <a:p>
            <a:pPr marL="685800" lvl="1">
              <a:buClr>
                <a:srgbClr val="3166CF"/>
              </a:buClr>
              <a:buFont typeface="Symbol" panose="05050102010706020507" pitchFamily="18" charset="2"/>
              <a:buChar char="Þ"/>
            </a:pPr>
            <a:r>
              <a:rPr lang="en-GB" sz="1800" b="0" i="0" dirty="0" smtClean="0">
                <a:latin typeface="Arial" panose="020B0604020202020204" pitchFamily="34" charset="0"/>
                <a:cs typeface="Arial" panose="020B0604020202020204" pitchFamily="34" charset="0"/>
              </a:rPr>
              <a:t>Revenues </a:t>
            </a:r>
            <a:r>
              <a:rPr lang="en-GB" sz="1800" b="0" i="0" dirty="0">
                <a:latin typeface="Arial" panose="020B0604020202020204" pitchFamily="34" charset="0"/>
                <a:cs typeface="Arial" panose="020B0604020202020204" pitchFamily="34" charset="0"/>
              </a:rPr>
              <a:t>of the sector and investments; spectrum management; redesign of sector and market actors; bundled offers and consumer </a:t>
            </a:r>
            <a:r>
              <a:rPr lang="en-GB" sz="1800" b="0" i="0" dirty="0" smtClean="0">
                <a:latin typeface="Arial" panose="020B0604020202020204" pitchFamily="34" charset="0"/>
                <a:cs typeface="Arial" panose="020B0604020202020204" pitchFamily="34" charset="0"/>
              </a:rPr>
              <a:t>protection</a:t>
            </a:r>
          </a:p>
          <a:p>
            <a:pPr marL="685800" lvl="1">
              <a:buClr>
                <a:srgbClr val="3166CF"/>
              </a:buClr>
              <a:buFont typeface="Symbol" panose="05050102010706020507" pitchFamily="18" charset="2"/>
              <a:buChar char="Þ"/>
            </a:pPr>
            <a:r>
              <a:rPr lang="en-GB" sz="1800" dirty="0">
                <a:latin typeface="Arial" panose="020B0604020202020204" pitchFamily="34" charset="0"/>
                <a:cs typeface="Arial" panose="020B0604020202020204" pitchFamily="34" charset="0"/>
              </a:rPr>
              <a:t>How would the problem evolve all things being equal?</a:t>
            </a:r>
          </a:p>
          <a:p>
            <a:pPr marL="685800" lvl="1">
              <a:buClr>
                <a:srgbClr val="3166CF"/>
              </a:buClr>
              <a:buFont typeface="Symbol" panose="05050102010706020507" pitchFamily="18" charset="2"/>
              <a:buChar char="Þ"/>
            </a:pPr>
            <a:endParaRPr lang="en-GB" sz="1800" b="0" i="0" dirty="0">
              <a:latin typeface="Arial" panose="020B0604020202020204" pitchFamily="34" charset="0"/>
              <a:cs typeface="Arial" panose="020B0604020202020204" pitchFamily="34" charset="0"/>
            </a:endParaRPr>
          </a:p>
          <a:p>
            <a:pPr>
              <a:buClr>
                <a:srgbClr val="3166CF"/>
              </a:buClr>
            </a:pPr>
            <a:endParaRPr lang="en-GB" sz="20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2421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anose="020B0604020202020204" pitchFamily="34" charset="0"/>
                <a:cs typeface="Arial" panose="020B0604020202020204" pitchFamily="34" charset="0"/>
              </a:rPr>
              <a:t>An Example: Electronic Communications </a:t>
            </a:r>
            <a:r>
              <a:rPr lang="en-GB" sz="2000" b="0" dirty="0" smtClean="0">
                <a:latin typeface="Arial" panose="020B0604020202020204" pitchFamily="34" charset="0"/>
                <a:cs typeface="Arial" panose="020B0604020202020204" pitchFamily="34" charset="0"/>
              </a:rPr>
              <a:t>(2/6)</a:t>
            </a:r>
            <a:endParaRPr lang="en-GB" b="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492375"/>
            <a:ext cx="8229600" cy="4248993"/>
          </a:xfrm>
        </p:spPr>
        <p:txBody>
          <a:bodyPr/>
          <a:lstStyle/>
          <a:p>
            <a:pPr marL="0" indent="0">
              <a:buClr>
                <a:srgbClr val="3166CF"/>
              </a:buClr>
              <a:buNone/>
            </a:pPr>
            <a:r>
              <a:rPr lang="en-GB" b="1" dirty="0" smtClean="0">
                <a:latin typeface="Arial" panose="020B0604020202020204" pitchFamily="34" charset="0"/>
                <a:cs typeface="Arial" panose="020B0604020202020204" pitchFamily="34" charset="0"/>
              </a:rPr>
              <a:t>2. Rationale for action</a:t>
            </a:r>
          </a:p>
          <a:p>
            <a:pPr marL="0" indent="0">
              <a:buClr>
                <a:srgbClr val="3166CF"/>
              </a:buClr>
              <a:buNone/>
            </a:pPr>
            <a:endParaRPr lang="en-GB" sz="2000" b="1" dirty="0" smtClean="0">
              <a:latin typeface="Arial" panose="020B0604020202020204" pitchFamily="34" charset="0"/>
              <a:cs typeface="Arial" panose="020B0604020202020204" pitchFamily="34" charset="0"/>
            </a:endParaRPr>
          </a:p>
          <a:p>
            <a:pPr>
              <a:spcBef>
                <a:spcPts val="0"/>
              </a:spcBef>
              <a:spcAft>
                <a:spcPts val="1200"/>
              </a:spcAft>
              <a:buClr>
                <a:srgbClr val="3166CF"/>
              </a:buClr>
            </a:pPr>
            <a:r>
              <a:rPr lang="en-GB" sz="2000" b="1" dirty="0" smtClean="0">
                <a:latin typeface="Arial" panose="020B0604020202020204" pitchFamily="34" charset="0"/>
                <a:cs typeface="Arial" panose="020B0604020202020204" pitchFamily="34" charset="0"/>
              </a:rPr>
              <a:t>Why should the EU act?</a:t>
            </a:r>
            <a:r>
              <a:rPr lang="en-GB" sz="2000" b="1" i="0" dirty="0" smtClean="0">
                <a:latin typeface="Arial" panose="020B0604020202020204" pitchFamily="34" charset="0"/>
                <a:cs typeface="Arial" panose="020B0604020202020204" pitchFamily="34" charset="0"/>
              </a:rPr>
              <a:t> </a:t>
            </a:r>
            <a:r>
              <a:rPr lang="en-GB" sz="2000" i="0" dirty="0" smtClean="0">
                <a:latin typeface="Arial" panose="020B0604020202020204" pitchFamily="34" charset="0"/>
                <a:cs typeface="Arial" panose="020B0604020202020204" pitchFamily="34" charset="0"/>
              </a:rPr>
              <a:t>Broadband =&gt; 5G, Cloud, </a:t>
            </a:r>
            <a:r>
              <a:rPr lang="en-GB" sz="2000" i="0" dirty="0" err="1" smtClean="0">
                <a:latin typeface="Arial" panose="020B0604020202020204" pitchFamily="34" charset="0"/>
                <a:cs typeface="Arial" panose="020B0604020202020204" pitchFamily="34" charset="0"/>
              </a:rPr>
              <a:t>IoT</a:t>
            </a:r>
            <a:r>
              <a:rPr lang="en-GB" sz="2000" i="0" dirty="0" smtClean="0">
                <a:latin typeface="Arial" panose="020B0604020202020204" pitchFamily="34" charset="0"/>
                <a:cs typeface="Arial" panose="020B0604020202020204" pitchFamily="34" charset="0"/>
              </a:rPr>
              <a:t>, big data, digitisation of economy</a:t>
            </a:r>
          </a:p>
          <a:p>
            <a:pPr>
              <a:spcBef>
                <a:spcPts val="0"/>
              </a:spcBef>
              <a:spcAft>
                <a:spcPts val="1200"/>
              </a:spcAft>
              <a:buClr>
                <a:srgbClr val="3166CF"/>
              </a:buClr>
            </a:pPr>
            <a:r>
              <a:rPr lang="en-GB" sz="2000" b="1" dirty="0">
                <a:latin typeface="Arial" panose="020B0604020202020204" pitchFamily="34" charset="0"/>
                <a:cs typeface="Arial" panose="020B0604020202020204" pitchFamily="34" charset="0"/>
              </a:rPr>
              <a:t>Does it have a mandate? </a:t>
            </a:r>
            <a:r>
              <a:rPr lang="en-GB" sz="2000" i="0" dirty="0" smtClean="0">
                <a:latin typeface="Arial" panose="020B0604020202020204" pitchFamily="34" charset="0"/>
                <a:cs typeface="Arial" panose="020B0604020202020204" pitchFamily="34" charset="0"/>
              </a:rPr>
              <a:t>Competencies according to the treaties</a:t>
            </a:r>
          </a:p>
          <a:p>
            <a:pPr>
              <a:spcBef>
                <a:spcPts val="0"/>
              </a:spcBef>
              <a:spcAft>
                <a:spcPts val="1200"/>
              </a:spcAft>
              <a:buClr>
                <a:srgbClr val="3166CF"/>
              </a:buClr>
            </a:pPr>
            <a:r>
              <a:rPr lang="en-GB" sz="2000" b="1" dirty="0">
                <a:latin typeface="Arial" panose="020B0604020202020204" pitchFamily="34" charset="0"/>
                <a:cs typeface="Arial" panose="020B0604020202020204" pitchFamily="34" charset="0"/>
              </a:rPr>
              <a:t>EU vs Member States? </a:t>
            </a:r>
            <a:r>
              <a:rPr lang="en-GB" sz="2000" i="0" dirty="0" smtClean="0">
                <a:latin typeface="Arial" panose="020B0604020202020204" pitchFamily="34" charset="0"/>
                <a:cs typeface="Arial" panose="020B0604020202020204" pitchFamily="34" charset="0"/>
              </a:rPr>
              <a:t>NRAs vs BEREC</a:t>
            </a:r>
          </a:p>
          <a:p>
            <a:pPr>
              <a:spcBef>
                <a:spcPts val="0"/>
              </a:spcBef>
              <a:spcAft>
                <a:spcPts val="1200"/>
              </a:spcAft>
              <a:buClr>
                <a:srgbClr val="3166CF"/>
              </a:buClr>
            </a:pPr>
            <a:r>
              <a:rPr lang="en-GB" sz="2000" b="1" dirty="0">
                <a:latin typeface="Arial" panose="020B0604020202020204" pitchFamily="34" charset="0"/>
                <a:cs typeface="Arial" panose="020B0604020202020204" pitchFamily="34" charset="0"/>
              </a:rPr>
              <a:t>What is the EU added value</a:t>
            </a:r>
            <a:r>
              <a:rPr lang="en-GB" sz="2000" b="1" dirty="0" smtClean="0">
                <a:latin typeface="Arial" panose="020B0604020202020204" pitchFamily="34" charset="0"/>
                <a:cs typeface="Arial" panose="020B0604020202020204" pitchFamily="34" charset="0"/>
              </a:rPr>
              <a:t>? </a:t>
            </a:r>
            <a:r>
              <a:rPr lang="en-GB" sz="2000" i="0" dirty="0">
                <a:latin typeface="Arial" panose="020B0604020202020204" pitchFamily="34" charset="0"/>
                <a:cs typeface="Arial" panose="020B0604020202020204" pitchFamily="34" charset="0"/>
              </a:rPr>
              <a:t>Single market efficiency gains, spectrum management </a:t>
            </a:r>
          </a:p>
          <a:p>
            <a:pPr>
              <a:spcBef>
                <a:spcPts val="0"/>
              </a:spcBef>
              <a:spcAft>
                <a:spcPts val="600"/>
              </a:spcAft>
              <a:buClr>
                <a:srgbClr val="3166CF"/>
              </a:buClr>
            </a:pPr>
            <a:endParaRPr lang="en-GB" sz="2000" i="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623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1124744"/>
            <a:ext cx="8229600" cy="936625"/>
          </a:xfrm>
        </p:spPr>
        <p:txBody>
          <a:bodyPr/>
          <a:lstStyle/>
          <a:p>
            <a:r>
              <a:rPr lang="en-GB" sz="2800" dirty="0" smtClean="0">
                <a:latin typeface="Arial" panose="020B0604020202020204" pitchFamily="34" charset="0"/>
                <a:cs typeface="Arial" panose="020B0604020202020204" pitchFamily="34" charset="0"/>
              </a:rPr>
              <a:t>An Example: Electronic Communications </a:t>
            </a:r>
            <a:r>
              <a:rPr lang="en-GB" sz="2000" b="0" dirty="0" smtClean="0">
                <a:latin typeface="Arial" panose="020B0604020202020204" pitchFamily="34" charset="0"/>
                <a:cs typeface="Arial" panose="020B0604020202020204" pitchFamily="34" charset="0"/>
              </a:rPr>
              <a:t>(3/6)</a:t>
            </a:r>
            <a:endParaRPr lang="en-GB" b="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916833"/>
            <a:ext cx="8229600" cy="2042194"/>
          </a:xfrm>
        </p:spPr>
        <p:txBody>
          <a:bodyPr/>
          <a:lstStyle/>
          <a:p>
            <a:pPr marL="0" indent="0">
              <a:buClr>
                <a:srgbClr val="3166CF"/>
              </a:buClr>
              <a:buNone/>
            </a:pPr>
            <a:r>
              <a:rPr lang="en-GB" b="1" dirty="0">
                <a:latin typeface="Arial" panose="020B0604020202020204" pitchFamily="34" charset="0"/>
                <a:cs typeface="Arial" panose="020B0604020202020204" pitchFamily="34" charset="0"/>
              </a:rPr>
              <a:t>3</a:t>
            </a:r>
            <a:r>
              <a:rPr lang="en-GB" b="1" dirty="0" smtClean="0">
                <a:latin typeface="Arial" panose="020B0604020202020204" pitchFamily="34" charset="0"/>
                <a:cs typeface="Arial" panose="020B0604020202020204" pitchFamily="34" charset="0"/>
              </a:rPr>
              <a:t>. What should be achieved: specific objectives, synergies and trade-offs</a:t>
            </a:r>
          </a:p>
          <a:p>
            <a:pPr>
              <a:spcBef>
                <a:spcPts val="0"/>
              </a:spcBef>
              <a:spcAft>
                <a:spcPts val="600"/>
              </a:spcAft>
              <a:buClr>
                <a:srgbClr val="3166CF"/>
              </a:buClr>
            </a:pPr>
            <a:r>
              <a:rPr lang="en-GB" sz="2000" i="0" dirty="0" smtClean="0">
                <a:latin typeface="Arial" panose="020B0604020202020204" pitchFamily="34" charset="0"/>
                <a:cs typeface="Arial" panose="020B0604020202020204" pitchFamily="34" charset="0"/>
              </a:rPr>
              <a:t>Ubiquitous very high capacity connectivity in the single market</a:t>
            </a:r>
          </a:p>
          <a:p>
            <a:pPr>
              <a:spcBef>
                <a:spcPts val="0"/>
              </a:spcBef>
              <a:spcAft>
                <a:spcPts val="600"/>
              </a:spcAft>
              <a:buClr>
                <a:srgbClr val="3166CF"/>
              </a:buClr>
            </a:pPr>
            <a:r>
              <a:rPr lang="en-GB" sz="2000" i="0" dirty="0" smtClean="0">
                <a:latin typeface="Arial" panose="020B0604020202020204" pitchFamily="34" charset="0"/>
                <a:cs typeface="Arial" panose="020B0604020202020204" pitchFamily="34" charset="0"/>
              </a:rPr>
              <a:t>Competition and User Choice</a:t>
            </a:r>
          </a:p>
          <a:p>
            <a:pPr>
              <a:spcBef>
                <a:spcPts val="0"/>
              </a:spcBef>
              <a:spcAft>
                <a:spcPts val="600"/>
              </a:spcAft>
              <a:buClr>
                <a:srgbClr val="3166CF"/>
              </a:buClr>
            </a:pPr>
            <a:r>
              <a:rPr lang="en-GB" sz="2000" i="0" dirty="0" smtClean="0">
                <a:latin typeface="Arial" panose="020B0604020202020204" pitchFamily="34" charset="0"/>
                <a:cs typeface="Arial" panose="020B0604020202020204" pitchFamily="34" charset="0"/>
              </a:rPr>
              <a:t>Simplification of regulatory intervention and market coherence</a:t>
            </a:r>
            <a:endParaRPr lang="en-GB" sz="2000" i="0" dirty="0">
              <a:latin typeface="Arial" panose="020B0604020202020204" pitchFamily="34" charset="0"/>
              <a:cs typeface="Arial" panose="020B0604020202020204" pitchFamily="34" charset="0"/>
            </a:endParaRPr>
          </a:p>
          <a:p>
            <a:pPr>
              <a:spcBef>
                <a:spcPts val="0"/>
              </a:spcBef>
              <a:spcAft>
                <a:spcPts val="600"/>
              </a:spcAft>
              <a:buClr>
                <a:srgbClr val="3166CF"/>
              </a:buClr>
            </a:pPr>
            <a:endParaRPr lang="en-GB" sz="2000" i="0" dirty="0" smtClean="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55576" y="3959026"/>
            <a:ext cx="7488832" cy="2786277"/>
          </a:xfrm>
          <a:prstGeom prst="rect">
            <a:avLst/>
          </a:prstGeom>
        </p:spPr>
      </p:pic>
    </p:spTree>
    <p:extLst>
      <p:ext uri="{BB962C8B-B14F-4D97-AF65-F5344CB8AC3E}">
        <p14:creationId xmlns:p14="http://schemas.microsoft.com/office/powerpoint/2010/main" val="3752624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anose="020B0604020202020204" pitchFamily="34" charset="0"/>
                <a:cs typeface="Arial" panose="020B0604020202020204" pitchFamily="34" charset="0"/>
              </a:rPr>
              <a:t>An Example: Electronic Communications </a:t>
            </a:r>
            <a:r>
              <a:rPr lang="en-GB" sz="2000" b="0" dirty="0" smtClean="0">
                <a:latin typeface="Arial" panose="020B0604020202020204" pitchFamily="34" charset="0"/>
                <a:cs typeface="Arial" panose="020B0604020202020204" pitchFamily="34" charset="0"/>
              </a:rPr>
              <a:t>(4/6)</a:t>
            </a:r>
            <a:endParaRPr lang="en-GB" b="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132857"/>
            <a:ext cx="8229600" cy="4608512"/>
          </a:xfrm>
        </p:spPr>
        <p:txBody>
          <a:bodyPr/>
          <a:lstStyle/>
          <a:p>
            <a:pPr marL="0" indent="0">
              <a:buClr>
                <a:srgbClr val="3166CF"/>
              </a:buClr>
              <a:buNone/>
            </a:pPr>
            <a:r>
              <a:rPr lang="en-GB" b="1" dirty="0" smtClean="0">
                <a:latin typeface="Arial" panose="020B0604020202020204" pitchFamily="34" charset="0"/>
                <a:cs typeface="Arial" panose="020B0604020202020204" pitchFamily="34" charset="0"/>
              </a:rPr>
              <a:t>4. Policy options and 5. Impacts (economic - efficiency,  social, environmental; stakeholders)</a:t>
            </a:r>
          </a:p>
          <a:p>
            <a:pPr marL="0" indent="0">
              <a:buClr>
                <a:srgbClr val="3166CF"/>
              </a:buClr>
              <a:buNone/>
            </a:pPr>
            <a:endParaRPr lang="en-GB" sz="2000" b="1" dirty="0" smtClean="0">
              <a:latin typeface="Arial" panose="020B0604020202020204" pitchFamily="34" charset="0"/>
              <a:cs typeface="Arial" panose="020B0604020202020204" pitchFamily="34" charset="0"/>
            </a:endParaRPr>
          </a:p>
          <a:p>
            <a:pPr marL="0" indent="0">
              <a:spcBef>
                <a:spcPts val="0"/>
              </a:spcBef>
              <a:spcAft>
                <a:spcPts val="1200"/>
              </a:spcAft>
              <a:buClr>
                <a:srgbClr val="3166CF"/>
              </a:buClr>
              <a:buNone/>
            </a:pPr>
            <a:r>
              <a:rPr lang="en-GB" sz="2000" b="1" dirty="0" smtClean="0">
                <a:latin typeface="Arial" panose="020B0604020202020204" pitchFamily="34" charset="0"/>
                <a:cs typeface="Arial" panose="020B0604020202020204" pitchFamily="34" charset="0"/>
              </a:rPr>
              <a:t>...1 Baseline scenario: no action</a:t>
            </a:r>
          </a:p>
          <a:p>
            <a:pPr marL="0" indent="0">
              <a:spcBef>
                <a:spcPts val="0"/>
              </a:spcBef>
              <a:spcAft>
                <a:spcPts val="1200"/>
              </a:spcAft>
              <a:buClr>
                <a:srgbClr val="3166CF"/>
              </a:buClr>
              <a:buNone/>
            </a:pPr>
            <a:endParaRPr lang="en-GB" sz="2000" i="0" dirty="0" smtClean="0">
              <a:latin typeface="Arial" panose="020B0604020202020204" pitchFamily="34" charset="0"/>
              <a:cs typeface="Arial" panose="020B0604020202020204" pitchFamily="34" charset="0"/>
            </a:endParaRPr>
          </a:p>
          <a:p>
            <a:pPr marL="0" indent="0">
              <a:spcBef>
                <a:spcPts val="0"/>
              </a:spcBef>
              <a:spcAft>
                <a:spcPts val="1200"/>
              </a:spcAft>
              <a:buClr>
                <a:srgbClr val="3166CF"/>
              </a:buClr>
              <a:buNone/>
            </a:pPr>
            <a:r>
              <a:rPr lang="en-GB" sz="2000" b="1" dirty="0" smtClean="0">
                <a:latin typeface="Arial" panose="020B0604020202020204" pitchFamily="34" charset="0"/>
                <a:cs typeface="Arial" panose="020B0604020202020204" pitchFamily="34" charset="0"/>
              </a:rPr>
              <a:t>...2 Continuity and simplification</a:t>
            </a:r>
          </a:p>
          <a:p>
            <a:pPr marL="0" indent="0">
              <a:spcBef>
                <a:spcPts val="0"/>
              </a:spcBef>
              <a:spcAft>
                <a:spcPts val="1200"/>
              </a:spcAft>
              <a:buClr>
                <a:srgbClr val="3166CF"/>
              </a:buClr>
              <a:buNone/>
            </a:pPr>
            <a:endParaRPr lang="en-GB" sz="2000" i="0" dirty="0" smtClean="0">
              <a:latin typeface="Arial" panose="020B0604020202020204" pitchFamily="34" charset="0"/>
              <a:cs typeface="Arial" panose="020B0604020202020204" pitchFamily="34" charset="0"/>
            </a:endParaRPr>
          </a:p>
          <a:p>
            <a:pPr marL="0" indent="0">
              <a:spcBef>
                <a:spcPts val="0"/>
              </a:spcBef>
              <a:spcAft>
                <a:spcPts val="1200"/>
              </a:spcAft>
              <a:buClr>
                <a:srgbClr val="3166CF"/>
              </a:buClr>
              <a:buNone/>
            </a:pPr>
            <a:r>
              <a:rPr lang="en-GB" sz="2000" b="1" dirty="0" smtClean="0">
                <a:latin typeface="Arial" panose="020B0604020202020204" pitchFamily="34" charset="0"/>
                <a:cs typeface="Arial" panose="020B0604020202020204" pitchFamily="34" charset="0"/>
              </a:rPr>
              <a:t>...3 Regulation on high quality connectivity</a:t>
            </a:r>
          </a:p>
          <a:p>
            <a:pPr marL="0" indent="0">
              <a:spcBef>
                <a:spcPts val="0"/>
              </a:spcBef>
              <a:spcAft>
                <a:spcPts val="1200"/>
              </a:spcAft>
              <a:buClr>
                <a:srgbClr val="3166CF"/>
              </a:buClr>
              <a:buNone/>
            </a:pPr>
            <a:endParaRPr lang="en-GB" sz="2000" i="0" dirty="0" smtClean="0">
              <a:latin typeface="Arial" panose="020B0604020202020204" pitchFamily="34" charset="0"/>
              <a:cs typeface="Arial" panose="020B0604020202020204" pitchFamily="34" charset="0"/>
            </a:endParaRPr>
          </a:p>
          <a:p>
            <a:pPr marL="0" indent="0">
              <a:spcBef>
                <a:spcPts val="0"/>
              </a:spcBef>
              <a:spcAft>
                <a:spcPts val="1200"/>
              </a:spcAft>
              <a:buClr>
                <a:srgbClr val="3166CF"/>
              </a:buClr>
              <a:buNone/>
            </a:pPr>
            <a:r>
              <a:rPr lang="en-GB" sz="2000" b="1" dirty="0" smtClean="0">
                <a:latin typeface="Arial" panose="020B0604020202020204" pitchFamily="34" charset="0"/>
                <a:cs typeface="Arial" panose="020B0604020202020204" pitchFamily="34" charset="0"/>
              </a:rPr>
              <a:t>...4 Reduction of sector specific regulation</a:t>
            </a:r>
            <a:endParaRPr lang="en-GB" sz="2000" i="0" dirty="0">
              <a:latin typeface="Arial" panose="020B0604020202020204" pitchFamily="34" charset="0"/>
              <a:cs typeface="Arial" panose="020B0604020202020204" pitchFamily="34" charset="0"/>
            </a:endParaRPr>
          </a:p>
          <a:p>
            <a:pPr>
              <a:spcBef>
                <a:spcPts val="0"/>
              </a:spcBef>
              <a:spcAft>
                <a:spcPts val="600"/>
              </a:spcAft>
              <a:buClr>
                <a:srgbClr val="3166CF"/>
              </a:buClr>
            </a:pPr>
            <a:endParaRPr lang="en-GB" sz="2000" i="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3560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anose="020B0604020202020204" pitchFamily="34" charset="0"/>
                <a:cs typeface="Arial" panose="020B0604020202020204" pitchFamily="34" charset="0"/>
              </a:rPr>
              <a:t>An Example: Electronic Communications </a:t>
            </a:r>
            <a:r>
              <a:rPr lang="en-GB" sz="2000" b="0" dirty="0" smtClean="0">
                <a:latin typeface="Arial" panose="020B0604020202020204" pitchFamily="34" charset="0"/>
                <a:cs typeface="Arial" panose="020B0604020202020204" pitchFamily="34" charset="0"/>
              </a:rPr>
              <a:t>(5/6)</a:t>
            </a:r>
            <a:endParaRPr lang="en-GB" b="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132856"/>
            <a:ext cx="8229600" cy="648593"/>
          </a:xfrm>
        </p:spPr>
        <p:txBody>
          <a:bodyPr/>
          <a:lstStyle/>
          <a:p>
            <a:pPr marL="0" indent="0">
              <a:buClr>
                <a:srgbClr val="3166CF"/>
              </a:buClr>
              <a:buNone/>
            </a:pPr>
            <a:r>
              <a:rPr lang="en-GB" b="1" dirty="0">
                <a:latin typeface="Arial" panose="020B0604020202020204" pitchFamily="34" charset="0"/>
                <a:cs typeface="Arial" panose="020B0604020202020204" pitchFamily="34" charset="0"/>
              </a:rPr>
              <a:t>6</a:t>
            </a:r>
            <a:r>
              <a:rPr lang="en-GB" b="1" dirty="0" smtClean="0">
                <a:latin typeface="Arial" panose="020B0604020202020204" pitchFamily="34" charset="0"/>
                <a:cs typeface="Arial" panose="020B0604020202020204" pitchFamily="34" charset="0"/>
              </a:rPr>
              <a:t>. How the options compare</a:t>
            </a:r>
          </a:p>
        </p:txBody>
      </p:sp>
      <p:pic>
        <p:nvPicPr>
          <p:cNvPr id="4" name="Picture 3"/>
          <p:cNvPicPr>
            <a:picLocks noChangeAspect="1"/>
          </p:cNvPicPr>
          <p:nvPr/>
        </p:nvPicPr>
        <p:blipFill>
          <a:blip r:embed="rId2"/>
          <a:stretch>
            <a:fillRect/>
          </a:stretch>
        </p:blipFill>
        <p:spPr>
          <a:xfrm>
            <a:off x="457201" y="2684236"/>
            <a:ext cx="8229599" cy="3636665"/>
          </a:xfrm>
          <a:prstGeom prst="rect">
            <a:avLst/>
          </a:prstGeom>
        </p:spPr>
      </p:pic>
    </p:spTree>
    <p:extLst>
      <p:ext uri="{BB962C8B-B14F-4D97-AF65-F5344CB8AC3E}">
        <p14:creationId xmlns:p14="http://schemas.microsoft.com/office/powerpoint/2010/main" val="2513184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anose="020B0604020202020204" pitchFamily="34" charset="0"/>
                <a:cs typeface="Arial" panose="020B0604020202020204" pitchFamily="34" charset="0"/>
              </a:rPr>
              <a:t>An Example: Electronic Communications </a:t>
            </a:r>
            <a:r>
              <a:rPr lang="en-GB" sz="2000" b="0" dirty="0" smtClean="0">
                <a:latin typeface="Arial" panose="020B0604020202020204" pitchFamily="34" charset="0"/>
                <a:cs typeface="Arial" panose="020B0604020202020204" pitchFamily="34" charset="0"/>
              </a:rPr>
              <a:t>(6/6)</a:t>
            </a:r>
            <a:endParaRPr lang="en-GB" b="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999" y="2276475"/>
            <a:ext cx="8229600" cy="648593"/>
          </a:xfrm>
        </p:spPr>
        <p:txBody>
          <a:bodyPr/>
          <a:lstStyle/>
          <a:p>
            <a:pPr marL="0" indent="0">
              <a:buClr>
                <a:srgbClr val="3166CF"/>
              </a:buClr>
              <a:buNone/>
            </a:pPr>
            <a:r>
              <a:rPr lang="en-GB" b="1" dirty="0" smtClean="0">
                <a:latin typeface="Arial" panose="020B0604020202020204" pitchFamily="34" charset="0"/>
                <a:cs typeface="Arial" panose="020B0604020202020204" pitchFamily="34" charset="0"/>
              </a:rPr>
              <a:t>7. Monitoring mechanisms for the preferred option</a:t>
            </a:r>
          </a:p>
        </p:txBody>
      </p:sp>
      <p:pic>
        <p:nvPicPr>
          <p:cNvPr id="6" name="Picture 5"/>
          <p:cNvPicPr>
            <a:picLocks noChangeAspect="1"/>
          </p:cNvPicPr>
          <p:nvPr/>
        </p:nvPicPr>
        <p:blipFill>
          <a:blip r:embed="rId2"/>
          <a:stretch>
            <a:fillRect/>
          </a:stretch>
        </p:blipFill>
        <p:spPr>
          <a:xfrm>
            <a:off x="1115616" y="3068960"/>
            <a:ext cx="7128792" cy="2926557"/>
          </a:xfrm>
          <a:prstGeom prst="rect">
            <a:avLst/>
          </a:prstGeom>
        </p:spPr>
      </p:pic>
    </p:spTree>
    <p:extLst>
      <p:ext uri="{BB962C8B-B14F-4D97-AF65-F5344CB8AC3E}">
        <p14:creationId xmlns:p14="http://schemas.microsoft.com/office/powerpoint/2010/main" val="8246371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288" y="1339851"/>
            <a:ext cx="8281168" cy="936625"/>
          </a:xfrm>
        </p:spPr>
        <p:txBody>
          <a:bodyPr/>
          <a:lstStyle/>
          <a:p>
            <a:pPr marL="457200" lvl="0" indent="-457200" algn="ctr"/>
            <a:r>
              <a:rPr lang="en-US" sz="2800" dirty="0">
                <a:effectLst>
                  <a:outerShdw blurRad="38100" dist="38100" dir="2700000" algn="tl">
                    <a:srgbClr val="000000">
                      <a:alpha val="43137"/>
                    </a:srgbClr>
                  </a:outerShdw>
                </a:effectLst>
              </a:rPr>
              <a:t>Unprecedented feedback opportunities </a:t>
            </a:r>
            <a:endParaRPr lang="en-GB" sz="2800" dirty="0">
              <a:effectLst>
                <a:outerShdw blurRad="38100" dist="38100" dir="2700000" algn="tl">
                  <a:srgbClr val="000000">
                    <a:alpha val="43137"/>
                  </a:srgbClr>
                </a:outerShdw>
              </a:effectLst>
            </a:endParaRPr>
          </a:p>
        </p:txBody>
      </p:sp>
      <p:sp>
        <p:nvSpPr>
          <p:cNvPr id="6" name="Content Placeholder 5"/>
          <p:cNvSpPr>
            <a:spLocks noGrp="1"/>
          </p:cNvSpPr>
          <p:nvPr>
            <p:ph sz="half" idx="1"/>
          </p:nvPr>
        </p:nvSpPr>
        <p:spPr>
          <a:xfrm>
            <a:off x="251520" y="2492376"/>
            <a:ext cx="4392488" cy="3960960"/>
          </a:xfrm>
        </p:spPr>
        <p:txBody>
          <a:bodyPr/>
          <a:lstStyle/>
          <a:p>
            <a:pPr algn="ctr">
              <a:buNone/>
            </a:pPr>
            <a:r>
              <a:rPr lang="en-US" sz="2300" b="1" i="0" dirty="0"/>
              <a:t>When?</a:t>
            </a:r>
          </a:p>
          <a:p>
            <a:pPr>
              <a:spcAft>
                <a:spcPts val="600"/>
              </a:spcAft>
              <a:buClr>
                <a:srgbClr val="0F5494"/>
              </a:buClr>
              <a:buFont typeface="Arial" panose="020B0604020202020204" pitchFamily="34" charset="0"/>
              <a:buChar char="•"/>
            </a:pPr>
            <a:r>
              <a:rPr lang="en-US" sz="2000" i="0" dirty="0"/>
              <a:t>Roadmap/Inception IA</a:t>
            </a:r>
            <a:endParaRPr lang="nl-NL" sz="2000" i="0" dirty="0"/>
          </a:p>
          <a:p>
            <a:pPr>
              <a:spcAft>
                <a:spcPts val="600"/>
              </a:spcAft>
              <a:buClr>
                <a:srgbClr val="0F5494"/>
              </a:buClr>
              <a:buFont typeface="Arial" panose="020B0604020202020204" pitchFamily="34" charset="0"/>
              <a:buChar char="•"/>
            </a:pPr>
            <a:r>
              <a:rPr lang="fr-BE" sz="2000" i="0" dirty="0"/>
              <a:t>Evaluation Roadmap</a:t>
            </a:r>
          </a:p>
          <a:p>
            <a:pPr>
              <a:spcAft>
                <a:spcPts val="600"/>
              </a:spcAft>
              <a:buClr>
                <a:srgbClr val="0F5494"/>
              </a:buClr>
              <a:buFont typeface="Arial" panose="020B0604020202020204" pitchFamily="34" charset="0"/>
              <a:buChar char="•"/>
            </a:pPr>
            <a:r>
              <a:rPr lang="en-US" sz="2000" i="0" dirty="0"/>
              <a:t>Draft implementing rules</a:t>
            </a:r>
            <a:endParaRPr lang="nl-NL" sz="2000" i="0" dirty="0"/>
          </a:p>
          <a:p>
            <a:pPr>
              <a:spcAft>
                <a:spcPts val="600"/>
              </a:spcAft>
              <a:buClr>
                <a:srgbClr val="0F5494"/>
              </a:buClr>
              <a:buFont typeface="Arial" panose="020B0604020202020204" pitchFamily="34" charset="0"/>
              <a:buChar char="•"/>
            </a:pPr>
            <a:r>
              <a:rPr lang="fr-BE" sz="2000" i="0" dirty="0"/>
              <a:t>Commission proposal and accompanying impact </a:t>
            </a:r>
            <a:r>
              <a:rPr lang="fr-BE" sz="2000" i="0" dirty="0" err="1"/>
              <a:t>assessment</a:t>
            </a:r>
            <a:endParaRPr lang="fr-BE" sz="2000" i="0" dirty="0"/>
          </a:p>
          <a:p>
            <a:pPr>
              <a:spcAft>
                <a:spcPts val="600"/>
              </a:spcAft>
              <a:buClr>
                <a:srgbClr val="0F5494"/>
              </a:buClr>
              <a:buFont typeface="Arial" panose="020B0604020202020204" pitchFamily="34" charset="0"/>
              <a:buChar char="•"/>
            </a:pPr>
            <a:r>
              <a:rPr lang="fr-BE" sz="2000" i="0" dirty="0"/>
              <a:t>REFIT Platform</a:t>
            </a:r>
          </a:p>
        </p:txBody>
      </p:sp>
      <p:sp>
        <p:nvSpPr>
          <p:cNvPr id="8" name="Content Placeholder 7"/>
          <p:cNvSpPr>
            <a:spLocks noGrp="1"/>
          </p:cNvSpPr>
          <p:nvPr>
            <p:ph sz="half" idx="2"/>
          </p:nvPr>
        </p:nvSpPr>
        <p:spPr>
          <a:xfrm>
            <a:off x="4648200" y="2492376"/>
            <a:ext cx="4038600" cy="3672928"/>
          </a:xfrm>
        </p:spPr>
        <p:txBody>
          <a:bodyPr/>
          <a:lstStyle/>
          <a:p>
            <a:pPr algn="ctr">
              <a:buNone/>
            </a:pPr>
            <a:r>
              <a:rPr lang="fr-BE" sz="2300" b="1" i="0" dirty="0"/>
              <a:t>How?</a:t>
            </a:r>
          </a:p>
          <a:p>
            <a:pPr>
              <a:spcAft>
                <a:spcPts val="600"/>
              </a:spcAft>
              <a:buClr>
                <a:srgbClr val="0F5494"/>
              </a:buClr>
              <a:buFont typeface="Arial" panose="020B0604020202020204" pitchFamily="34" charset="0"/>
              <a:buChar char="•"/>
            </a:pPr>
            <a:r>
              <a:rPr lang="fr-BE" sz="2000" i="0" dirty="0"/>
              <a:t>Posted for feedback </a:t>
            </a:r>
          </a:p>
          <a:p>
            <a:pPr>
              <a:spcAft>
                <a:spcPts val="600"/>
              </a:spcAft>
              <a:buClr>
                <a:srgbClr val="0F5494"/>
              </a:buClr>
              <a:buFont typeface="Arial" panose="020B0604020202020204" pitchFamily="34" charset="0"/>
              <a:buChar char="•"/>
            </a:pPr>
            <a:r>
              <a:rPr lang="fr-BE" sz="2000" i="0" dirty="0" err="1"/>
              <a:t>Posted</a:t>
            </a:r>
            <a:r>
              <a:rPr lang="fr-BE" sz="2000" i="0" dirty="0"/>
              <a:t> for feedback</a:t>
            </a:r>
          </a:p>
          <a:p>
            <a:pPr>
              <a:spcAft>
                <a:spcPts val="600"/>
              </a:spcAft>
              <a:buClr>
                <a:srgbClr val="0F5494"/>
              </a:buClr>
              <a:buFont typeface="Arial" panose="020B0604020202020204" pitchFamily="34" charset="0"/>
              <a:buChar char="•"/>
            </a:pPr>
            <a:r>
              <a:rPr lang="fr-BE" sz="2000" i="0" dirty="0"/>
              <a:t>Posted for 4 </a:t>
            </a:r>
            <a:r>
              <a:rPr lang="fr-BE" sz="2000" i="0" dirty="0" err="1"/>
              <a:t>weeks</a:t>
            </a:r>
            <a:endParaRPr lang="fr-BE" sz="2000" i="0" dirty="0"/>
          </a:p>
          <a:p>
            <a:pPr>
              <a:spcAft>
                <a:spcPts val="2400"/>
              </a:spcAft>
              <a:buClr>
                <a:srgbClr val="0F5494"/>
              </a:buClr>
              <a:buFont typeface="Arial" panose="020B0604020202020204" pitchFamily="34" charset="0"/>
              <a:buChar char="•"/>
            </a:pPr>
            <a:r>
              <a:rPr lang="fr-BE" sz="2000" i="0" dirty="0"/>
              <a:t>Posted for feedback post adoption 8 </a:t>
            </a:r>
            <a:r>
              <a:rPr lang="fr-BE" sz="2000" i="0" dirty="0" err="1"/>
              <a:t>weeks</a:t>
            </a:r>
            <a:endParaRPr lang="fr-BE" sz="2000" i="0" dirty="0"/>
          </a:p>
          <a:p>
            <a:pPr>
              <a:spcAft>
                <a:spcPts val="2400"/>
              </a:spcAft>
              <a:buClr>
                <a:srgbClr val="0F5494"/>
              </a:buClr>
              <a:buFont typeface="Arial" panose="020B0604020202020204" pitchFamily="34" charset="0"/>
              <a:buChar char="•"/>
            </a:pPr>
            <a:r>
              <a:rPr lang="fr-BE" sz="2000" i="0" dirty="0"/>
              <a:t>« </a:t>
            </a:r>
            <a:r>
              <a:rPr lang="fr-BE" sz="2000" i="0" dirty="0" err="1"/>
              <a:t>Lighten</a:t>
            </a:r>
            <a:r>
              <a:rPr lang="fr-BE" sz="2000" i="0" dirty="0"/>
              <a:t> the </a:t>
            </a:r>
            <a:r>
              <a:rPr lang="fr-BE" sz="2000" i="0" dirty="0" err="1"/>
              <a:t>Load</a:t>
            </a:r>
            <a:r>
              <a:rPr lang="fr-BE" sz="2000" i="0" dirty="0"/>
              <a:t> »</a:t>
            </a:r>
          </a:p>
        </p:txBody>
      </p:sp>
    </p:spTree>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648989"/>
          </a:xfrm>
        </p:spPr>
        <p:txBody>
          <a:bodyPr/>
          <a:lstStyle/>
          <a:p>
            <a:pPr algn="ctr"/>
            <a:r>
              <a:rPr lang="fr-BE" dirty="0"/>
              <a:t>BR </a:t>
            </a:r>
            <a:r>
              <a:rPr lang="fr-BE" dirty="0" err="1"/>
              <a:t>Toolbox</a:t>
            </a:r>
            <a:endParaRPr lang="en-GB" dirty="0"/>
          </a:p>
        </p:txBody>
      </p:sp>
      <p:sp>
        <p:nvSpPr>
          <p:cNvPr id="3" name="Content Placeholder 2"/>
          <p:cNvSpPr>
            <a:spLocks noGrp="1"/>
          </p:cNvSpPr>
          <p:nvPr>
            <p:ph idx="1"/>
          </p:nvPr>
        </p:nvSpPr>
        <p:spPr>
          <a:xfrm>
            <a:off x="251520" y="1844824"/>
            <a:ext cx="8640960" cy="4608512"/>
          </a:xfrm>
        </p:spPr>
        <p:txBody>
          <a:bodyPr/>
          <a:lstStyle/>
          <a:p>
            <a:pPr>
              <a:buClrTx/>
              <a:buFont typeface="Verdana" panose="020B0604030504040204" pitchFamily="34" charset="0"/>
              <a:buChar char="•"/>
            </a:pPr>
            <a:r>
              <a:rPr lang="fr-BE" sz="2200" b="1" i="0" dirty="0" err="1"/>
              <a:t>Selection</a:t>
            </a:r>
            <a:r>
              <a:rPr lang="fr-BE" sz="2200" b="1" i="0" dirty="0"/>
              <a:t> of </a:t>
            </a:r>
            <a:r>
              <a:rPr lang="fr-BE" sz="2200" b="1" i="0" dirty="0" err="1"/>
              <a:t>tools</a:t>
            </a:r>
            <a:r>
              <a:rPr lang="fr-BE" sz="2200" b="1" i="0" dirty="0"/>
              <a:t>:</a:t>
            </a:r>
          </a:p>
          <a:p>
            <a:pPr lvl="1">
              <a:buClrTx/>
              <a:buFont typeface="Verdana" panose="020B0604030504040204" pitchFamily="34" charset="0"/>
              <a:buChar char="•"/>
            </a:pPr>
            <a:r>
              <a:rPr lang="fr-BE" sz="1800" dirty="0"/>
              <a:t>Evidence base</a:t>
            </a:r>
          </a:p>
          <a:p>
            <a:pPr lvl="1">
              <a:buClrTx/>
              <a:buFont typeface="Verdana" panose="020B0604030504040204" pitchFamily="34" charset="0"/>
              <a:buChar char="•"/>
            </a:pPr>
            <a:r>
              <a:rPr lang="fr-BE" sz="1800" dirty="0" err="1"/>
              <a:t>Subsidiarity</a:t>
            </a:r>
            <a:r>
              <a:rPr lang="fr-BE" sz="1800" dirty="0"/>
              <a:t> &amp; </a:t>
            </a:r>
            <a:r>
              <a:rPr lang="fr-BE" sz="1800" dirty="0" err="1"/>
              <a:t>proportionality</a:t>
            </a:r>
            <a:endParaRPr lang="fr-BE" sz="1800" dirty="0"/>
          </a:p>
          <a:p>
            <a:pPr lvl="1">
              <a:buClrTx/>
              <a:buFont typeface="Verdana" panose="020B0604030504040204" pitchFamily="34" charset="0"/>
              <a:buChar char="•"/>
            </a:pPr>
            <a:r>
              <a:rPr lang="fr-BE" sz="1800" dirty="0" err="1"/>
              <a:t>Identifying</a:t>
            </a:r>
            <a:r>
              <a:rPr lang="fr-BE" sz="1800" dirty="0"/>
              <a:t> </a:t>
            </a:r>
            <a:r>
              <a:rPr lang="fr-BE" sz="1800" dirty="0" err="1"/>
              <a:t>problems</a:t>
            </a:r>
            <a:endParaRPr lang="fr-BE" sz="1800" dirty="0"/>
          </a:p>
          <a:p>
            <a:pPr lvl="1">
              <a:buClrTx/>
              <a:buFont typeface="Verdana" panose="020B0604030504040204" pitchFamily="34" charset="0"/>
              <a:buChar char="•"/>
            </a:pPr>
            <a:r>
              <a:rPr lang="fr-BE" sz="1800" dirty="0"/>
              <a:t>Policy instruments</a:t>
            </a:r>
          </a:p>
          <a:p>
            <a:pPr lvl="1">
              <a:buClrTx/>
              <a:buFont typeface="Verdana" panose="020B0604030504040204" pitchFamily="34" charset="0"/>
              <a:buChar char="•"/>
            </a:pPr>
            <a:r>
              <a:rPr lang="fr-BE" sz="1800" dirty="0" err="1"/>
              <a:t>Identifying</a:t>
            </a:r>
            <a:r>
              <a:rPr lang="fr-BE" sz="1800" dirty="0"/>
              <a:t> Impacts</a:t>
            </a:r>
          </a:p>
          <a:p>
            <a:pPr lvl="1">
              <a:buClrTx/>
              <a:buFont typeface="Verdana" panose="020B0604030504040204" pitchFamily="34" charset="0"/>
              <a:buChar char="•"/>
            </a:pPr>
            <a:r>
              <a:rPr lang="fr-BE" sz="1800" dirty="0"/>
              <a:t>SME test, </a:t>
            </a:r>
            <a:r>
              <a:rPr lang="fr-BE" sz="1800" dirty="0" err="1"/>
              <a:t>competitiveness</a:t>
            </a:r>
            <a:endParaRPr lang="fr-BE" sz="1800" dirty="0"/>
          </a:p>
          <a:p>
            <a:pPr lvl="1">
              <a:buClrTx/>
              <a:buFont typeface="Verdana" panose="020B0604030504040204" pitchFamily="34" charset="0"/>
              <a:buChar char="•"/>
            </a:pPr>
            <a:r>
              <a:rPr lang="fr-BE" sz="1800" dirty="0" smtClean="0"/>
              <a:t>Resource </a:t>
            </a:r>
            <a:r>
              <a:rPr lang="fr-BE" sz="1800" dirty="0" err="1" smtClean="0"/>
              <a:t>efficiency</a:t>
            </a:r>
            <a:endParaRPr lang="fr-BE" sz="1800" dirty="0" smtClean="0"/>
          </a:p>
          <a:p>
            <a:pPr lvl="1">
              <a:buClrTx/>
              <a:buFont typeface="Verdana" panose="020B0604030504040204" pitchFamily="34" charset="0"/>
              <a:buChar char="•"/>
            </a:pPr>
            <a:r>
              <a:rPr lang="fr-BE" sz="1800" dirty="0" smtClean="0"/>
              <a:t>Digital </a:t>
            </a:r>
            <a:r>
              <a:rPr lang="fr-BE" sz="1800" dirty="0"/>
              <a:t>and innovation</a:t>
            </a:r>
          </a:p>
          <a:p>
            <a:pPr lvl="1">
              <a:buClrTx/>
              <a:buFont typeface="Verdana" panose="020B0604030504040204" pitchFamily="34" charset="0"/>
              <a:buChar char="•"/>
            </a:pPr>
            <a:r>
              <a:rPr lang="fr-BE" sz="1800" dirty="0" err="1"/>
              <a:t>Implementation</a:t>
            </a:r>
            <a:r>
              <a:rPr lang="fr-BE" sz="1800" dirty="0"/>
              <a:t>, transposition</a:t>
            </a:r>
          </a:p>
          <a:p>
            <a:pPr lvl="1">
              <a:buClrTx/>
              <a:buFont typeface="Verdana" panose="020B0604030504040204" pitchFamily="34" charset="0"/>
              <a:buChar char="•"/>
            </a:pPr>
            <a:r>
              <a:rPr lang="fr-BE" sz="1800" dirty="0"/>
              <a:t>Monitoring and </a:t>
            </a:r>
            <a:r>
              <a:rPr lang="fr-BE" sz="1800" dirty="0" err="1"/>
              <a:t>evaluation</a:t>
            </a:r>
            <a:endParaRPr lang="fr-BE" sz="1800" dirty="0"/>
          </a:p>
          <a:p>
            <a:pPr lvl="1">
              <a:buClrTx/>
              <a:buFont typeface="Verdana" panose="020B0604030504040204" pitchFamily="34" charset="0"/>
              <a:buChar char="•"/>
            </a:pPr>
            <a:r>
              <a:rPr lang="fr-BE" sz="1800" dirty="0"/>
              <a:t>How to do </a:t>
            </a:r>
            <a:r>
              <a:rPr lang="fr-BE" sz="1800" dirty="0" err="1"/>
              <a:t>evaluations</a:t>
            </a:r>
            <a:endParaRPr lang="fr-BE" sz="1800" dirty="0"/>
          </a:p>
          <a:p>
            <a:pPr lvl="1">
              <a:buClrTx/>
              <a:buFont typeface="Verdana" panose="020B0604030504040204" pitchFamily="34" charset="0"/>
              <a:buChar char="•"/>
            </a:pPr>
            <a:r>
              <a:rPr lang="fr-BE" sz="1800" dirty="0"/>
              <a:t>How to </a:t>
            </a:r>
            <a:r>
              <a:rPr lang="fr-BE" sz="1800" dirty="0" err="1"/>
              <a:t>consult</a:t>
            </a:r>
            <a:r>
              <a:rPr lang="fr-BE" sz="1800" dirty="0"/>
              <a:t> stakeholders</a:t>
            </a:r>
          </a:p>
          <a:p>
            <a:pPr lvl="1">
              <a:buClrTx/>
              <a:buFont typeface="Verdana" panose="020B0604030504040204" pitchFamily="34" charset="0"/>
              <a:buChar char="•"/>
            </a:pPr>
            <a:r>
              <a:rPr lang="fr-BE" sz="1800" dirty="0" err="1"/>
              <a:t>Methods</a:t>
            </a:r>
            <a:r>
              <a:rPr lang="fr-BE" sz="1800" dirty="0"/>
              <a:t> and </a:t>
            </a:r>
            <a:r>
              <a:rPr lang="fr-BE" sz="1800" dirty="0" err="1"/>
              <a:t>models</a:t>
            </a:r>
            <a:r>
              <a:rPr lang="fr-BE" sz="1800" dirty="0"/>
              <a:t> (</a:t>
            </a:r>
            <a:r>
              <a:rPr lang="fr-BE" sz="1800" dirty="0" err="1"/>
              <a:t>costs</a:t>
            </a:r>
            <a:r>
              <a:rPr lang="fr-BE" sz="1800" dirty="0"/>
              <a:t> and </a:t>
            </a:r>
            <a:r>
              <a:rPr lang="fr-BE" sz="1800" dirty="0" err="1"/>
              <a:t>benefits</a:t>
            </a:r>
            <a:r>
              <a:rPr lang="fr-BE" sz="1800" dirty="0"/>
              <a:t>)</a:t>
            </a:r>
          </a:p>
          <a:p>
            <a:pPr marL="457176" lvl="1" indent="0">
              <a:spcBef>
                <a:spcPts val="1200"/>
              </a:spcBef>
              <a:buNone/>
            </a:pPr>
            <a:endParaRPr lang="fr-BE" sz="1800" b="1" i="0" dirty="0"/>
          </a:p>
        </p:txBody>
      </p:sp>
      <p:pic>
        <p:nvPicPr>
          <p:cNvPr id="4" name="Picture 4" descr="https://mathemagicalsite.files.wordpress.com/2015/08/cookbook.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4659" y="2527558"/>
            <a:ext cx="2437285" cy="2485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60266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1000"/>
                                  </p:stCondLst>
                                  <p:childTnLst>
                                    <p:set>
                                      <p:cBhvr>
                                        <p:cTn id="9" dur="1" fill="hold">
                                          <p:stCondLst>
                                            <p:cond delay="0"/>
                                          </p:stCondLst>
                                        </p:cTn>
                                        <p:tgtEl>
                                          <p:spTgt spid="3">
                                            <p:txEl>
                                              <p:pRg st="1" end="1"/>
                                            </p:txEl>
                                          </p:spTgt>
                                        </p:tgtEl>
                                        <p:attrNameLst>
                                          <p:attrName>style.visibility</p:attrName>
                                        </p:attrNameLst>
                                      </p:cBhvr>
                                      <p:to>
                                        <p:strVal val="visible"/>
                                      </p:to>
                                    </p:set>
                                    <p:anim calcmode="lin" valueType="num">
                                      <p:cBhvr additive="base">
                                        <p:cTn id="1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2" presetClass="entr" presetSubtype="4" fill="hold" nodeType="afterEffect">
                                  <p:stCondLst>
                                    <p:cond delay="20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500"/>
                            </p:stCondLst>
                            <p:childTnLst>
                              <p:par>
                                <p:cTn id="18" presetID="2" presetClass="entr" presetSubtype="4" fill="hold" nodeType="afterEffect">
                                  <p:stCondLst>
                                    <p:cond delay="200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2" fill="hold">
                            <p:stCondLst>
                              <p:cond delay="9500"/>
                            </p:stCondLst>
                            <p:childTnLst>
                              <p:par>
                                <p:cTn id="23" presetID="2" presetClass="entr" presetSubtype="4" fill="hold" nodeType="afterEffect">
                                  <p:stCondLst>
                                    <p:cond delay="200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7" fill="hold">
                            <p:stCondLst>
                              <p:cond delay="13500"/>
                            </p:stCondLst>
                            <p:childTnLst>
                              <p:par>
                                <p:cTn id="28" presetID="2" presetClass="entr" presetSubtype="4" fill="hold" nodeType="afterEffect">
                                  <p:stCondLst>
                                    <p:cond delay="200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7500"/>
                            </p:stCondLst>
                            <p:childTnLst>
                              <p:par>
                                <p:cTn id="33" presetID="2" presetClass="entr" presetSubtype="4" fill="hold" nodeType="afterEffect">
                                  <p:stCondLst>
                                    <p:cond delay="200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7" fill="hold">
                            <p:stCondLst>
                              <p:cond delay="21500"/>
                            </p:stCondLst>
                            <p:childTnLst>
                              <p:par>
                                <p:cTn id="38" presetID="2" presetClass="entr" presetSubtype="4" fill="hold" nodeType="afterEffect">
                                  <p:stCondLst>
                                    <p:cond delay="2000"/>
                                  </p:stCondLst>
                                  <p:childTnLst>
                                    <p:set>
                                      <p:cBhvr>
                                        <p:cTn id="39" dur="1" fill="hold">
                                          <p:stCondLst>
                                            <p:cond delay="0"/>
                                          </p:stCondLst>
                                        </p:cTn>
                                        <p:tgtEl>
                                          <p:spTgt spid="3">
                                            <p:txEl>
                                              <p:pRg st="7" end="7"/>
                                            </p:txEl>
                                          </p:spTgt>
                                        </p:tgtEl>
                                        <p:attrNameLst>
                                          <p:attrName>style.visibility</p:attrName>
                                        </p:attrNameLst>
                                      </p:cBhvr>
                                      <p:to>
                                        <p:strVal val="visible"/>
                                      </p:to>
                                    </p:set>
                                    <p:anim calcmode="lin" valueType="num">
                                      <p:cBhvr additive="base">
                                        <p:cTn id="40"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1"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2" fill="hold">
                            <p:stCondLst>
                              <p:cond delay="25500"/>
                            </p:stCondLst>
                            <p:childTnLst>
                              <p:par>
                                <p:cTn id="43" presetID="2" presetClass="entr" presetSubtype="4" fill="hold" nodeType="afterEffect">
                                  <p:stCondLst>
                                    <p:cond delay="200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par>
                          <p:cTn id="47" fill="hold">
                            <p:stCondLst>
                              <p:cond delay="29500"/>
                            </p:stCondLst>
                            <p:childTnLst>
                              <p:par>
                                <p:cTn id="48" presetID="2" presetClass="entr" presetSubtype="4" fill="hold" nodeType="afterEffect">
                                  <p:stCondLst>
                                    <p:cond delay="2000"/>
                                  </p:stCondLst>
                                  <p:childTnLst>
                                    <p:set>
                                      <p:cBhvr>
                                        <p:cTn id="49" dur="1" fill="hold">
                                          <p:stCondLst>
                                            <p:cond delay="0"/>
                                          </p:stCondLst>
                                        </p:cTn>
                                        <p:tgtEl>
                                          <p:spTgt spid="3">
                                            <p:txEl>
                                              <p:pRg st="9" end="9"/>
                                            </p:txEl>
                                          </p:spTgt>
                                        </p:tgtEl>
                                        <p:attrNameLst>
                                          <p:attrName>style.visibility</p:attrName>
                                        </p:attrNameLst>
                                      </p:cBhvr>
                                      <p:to>
                                        <p:strVal val="visible"/>
                                      </p:to>
                                    </p:set>
                                    <p:anim calcmode="lin" valueType="num">
                                      <p:cBhvr additive="base">
                                        <p:cTn id="50"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1" dur="2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par>
                          <p:cTn id="52" fill="hold">
                            <p:stCondLst>
                              <p:cond delay="33500"/>
                            </p:stCondLst>
                            <p:childTnLst>
                              <p:par>
                                <p:cTn id="53" presetID="2" presetClass="entr" presetSubtype="4" fill="hold" nodeType="afterEffect">
                                  <p:stCondLst>
                                    <p:cond delay="200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20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37500"/>
                            </p:stCondLst>
                            <p:childTnLst>
                              <p:par>
                                <p:cTn id="58" presetID="2" presetClass="entr" presetSubtype="4" fill="hold" nodeType="afterEffect">
                                  <p:stCondLst>
                                    <p:cond delay="2000"/>
                                  </p:stCondLst>
                                  <p:childTnLst>
                                    <p:set>
                                      <p:cBhvr>
                                        <p:cTn id="59" dur="1" fill="hold">
                                          <p:stCondLst>
                                            <p:cond delay="0"/>
                                          </p:stCondLst>
                                        </p:cTn>
                                        <p:tgtEl>
                                          <p:spTgt spid="3">
                                            <p:txEl>
                                              <p:pRg st="11" end="11"/>
                                            </p:txEl>
                                          </p:spTgt>
                                        </p:tgtEl>
                                        <p:attrNameLst>
                                          <p:attrName>style.visibility</p:attrName>
                                        </p:attrNameLst>
                                      </p:cBhvr>
                                      <p:to>
                                        <p:strVal val="visible"/>
                                      </p:to>
                                    </p:set>
                                    <p:anim calcmode="lin" valueType="num">
                                      <p:cBhvr additive="base">
                                        <p:cTn id="60" dur="2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1" dur="2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par>
                          <p:cTn id="62" fill="hold">
                            <p:stCondLst>
                              <p:cond delay="41500"/>
                            </p:stCondLst>
                            <p:childTnLst>
                              <p:par>
                                <p:cTn id="63" presetID="2" presetClass="entr" presetSubtype="4" fill="hold" nodeType="afterEffect">
                                  <p:stCondLst>
                                    <p:cond delay="200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20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par>
                          <p:cTn id="67" fill="hold">
                            <p:stCondLst>
                              <p:cond delay="45500"/>
                            </p:stCondLst>
                            <p:childTnLst>
                              <p:par>
                                <p:cTn id="68" presetID="2" presetClass="entr" presetSubtype="4" fill="hold" nodeType="afterEffect">
                                  <p:stCondLst>
                                    <p:cond delay="2000"/>
                                  </p:stCondLst>
                                  <p:childTnLst>
                                    <p:set>
                                      <p:cBhvr>
                                        <p:cTn id="69" dur="1" fill="hold">
                                          <p:stCondLst>
                                            <p:cond delay="0"/>
                                          </p:stCondLst>
                                        </p:cTn>
                                        <p:tgtEl>
                                          <p:spTgt spid="3">
                                            <p:txEl>
                                              <p:pRg st="13" end="13"/>
                                            </p:txEl>
                                          </p:spTgt>
                                        </p:tgtEl>
                                        <p:attrNameLst>
                                          <p:attrName>style.visibility</p:attrName>
                                        </p:attrNameLst>
                                      </p:cBhvr>
                                      <p:to>
                                        <p:strVal val="visible"/>
                                      </p:to>
                                    </p:set>
                                    <p:anim calcmode="lin" valueType="num">
                                      <p:cBhvr additive="base">
                                        <p:cTn id="70" dur="2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1" dur="20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96753"/>
            <a:ext cx="8712968" cy="576064"/>
          </a:xfrm>
        </p:spPr>
        <p:txBody>
          <a:bodyPr/>
          <a:lstStyle/>
          <a:p>
            <a:pPr algn="ctr"/>
            <a:r>
              <a:rPr lang="fr-BE" dirty="0" smtClean="0">
                <a:effectLst>
                  <a:outerShdw blurRad="38100" dist="38100" dir="2700000" algn="tl">
                    <a:srgbClr val="000000">
                      <a:alpha val="43137"/>
                    </a:srgbClr>
                  </a:outerShdw>
                </a:effectLst>
              </a:rPr>
              <a:t>A few </a:t>
            </a:r>
            <a:r>
              <a:rPr lang="fr-BE" dirty="0" err="1" smtClean="0">
                <a:effectLst>
                  <a:outerShdw blurRad="38100" dist="38100" dir="2700000" algn="tl">
                    <a:srgbClr val="000000">
                      <a:alpha val="43137"/>
                    </a:srgbClr>
                  </a:outerShdw>
                </a:effectLst>
              </a:rPr>
              <a:t>statistics</a:t>
            </a:r>
            <a:r>
              <a:rPr lang="fr-BE" dirty="0" smtClean="0">
                <a:effectLst>
                  <a:outerShdw blurRad="38100" dist="38100" dir="2700000" algn="tl">
                    <a:srgbClr val="000000">
                      <a:alpha val="43137"/>
                    </a:srgbClr>
                  </a:outerShdw>
                </a:effectLst>
              </a:rPr>
              <a:t>….</a:t>
            </a:r>
            <a:endParaRPr lang="fr-BE"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9512" y="1916832"/>
            <a:ext cx="8784976" cy="4680520"/>
          </a:xfrm>
        </p:spPr>
        <p:txBody>
          <a:bodyPr/>
          <a:lstStyle/>
          <a:p>
            <a:pPr lvl="0">
              <a:spcAft>
                <a:spcPts val="600"/>
              </a:spcAft>
              <a:buClrTx/>
              <a:buFont typeface="Verdana" panose="020B0604030504040204" pitchFamily="34" charset="0"/>
              <a:buChar char="•"/>
            </a:pPr>
            <a:r>
              <a:rPr lang="en-GB" sz="2000" b="1" i="0" dirty="0"/>
              <a:t>295 roadmaps/inception impact assessments </a:t>
            </a:r>
            <a:r>
              <a:rPr lang="en-GB" sz="2000" b="1" i="0" dirty="0" smtClean="0"/>
              <a:t>published</a:t>
            </a:r>
          </a:p>
          <a:p>
            <a:pPr lvl="1">
              <a:spcAft>
                <a:spcPts val="600"/>
              </a:spcAft>
              <a:buClrTx/>
              <a:buFont typeface="Verdana" panose="020B0604030504040204" pitchFamily="34" charset="0"/>
              <a:buChar char="•"/>
            </a:pPr>
            <a:r>
              <a:rPr lang="en-GB" sz="1600" b="1" i="0" dirty="0" smtClean="0">
                <a:solidFill>
                  <a:srgbClr val="92D050"/>
                </a:solidFill>
              </a:rPr>
              <a:t> </a:t>
            </a:r>
            <a:r>
              <a:rPr lang="en-GB" sz="1600" dirty="0" smtClean="0">
                <a:solidFill>
                  <a:srgbClr val="92D050"/>
                </a:solidFill>
              </a:rPr>
              <a:t>274 </a:t>
            </a:r>
            <a:r>
              <a:rPr lang="en-GB" sz="1600" dirty="0">
                <a:solidFill>
                  <a:srgbClr val="92D050"/>
                </a:solidFill>
              </a:rPr>
              <a:t>contributions received </a:t>
            </a:r>
            <a:r>
              <a:rPr lang="en-GB" sz="1600" dirty="0" smtClean="0">
                <a:solidFill>
                  <a:srgbClr val="92D050"/>
                </a:solidFill>
              </a:rPr>
              <a:t>(at end of October).</a:t>
            </a:r>
            <a:endParaRPr lang="en-GB" sz="1600" dirty="0">
              <a:solidFill>
                <a:srgbClr val="92D050"/>
              </a:solidFill>
            </a:endParaRPr>
          </a:p>
          <a:p>
            <a:pPr>
              <a:spcAft>
                <a:spcPts val="600"/>
              </a:spcAft>
              <a:buClrTx/>
              <a:buFont typeface="Verdana" panose="020B0604030504040204" pitchFamily="34" charset="0"/>
              <a:buChar char="•"/>
            </a:pPr>
            <a:r>
              <a:rPr lang="en-GB" sz="2000" b="1" i="0" dirty="0"/>
              <a:t>128 Commission proposals published since </a:t>
            </a:r>
            <a:r>
              <a:rPr lang="en-GB" sz="2000" b="1" i="0" dirty="0" smtClean="0"/>
              <a:t>1 July 2015</a:t>
            </a:r>
          </a:p>
          <a:p>
            <a:pPr lvl="1">
              <a:spcAft>
                <a:spcPts val="600"/>
              </a:spcAft>
              <a:buClrTx/>
              <a:buFont typeface="Verdana" panose="020B0604030504040204" pitchFamily="34" charset="0"/>
              <a:buChar char="•"/>
            </a:pPr>
            <a:r>
              <a:rPr lang="en-GB" sz="1600" dirty="0">
                <a:solidFill>
                  <a:srgbClr val="92D050"/>
                </a:solidFill>
              </a:rPr>
              <a:t>28 </a:t>
            </a:r>
            <a:r>
              <a:rPr lang="en-GB" sz="1600" dirty="0" smtClean="0">
                <a:solidFill>
                  <a:srgbClr val="92D050"/>
                </a:solidFill>
              </a:rPr>
              <a:t>046 </a:t>
            </a:r>
            <a:r>
              <a:rPr lang="en-GB" sz="1600" dirty="0">
                <a:solidFill>
                  <a:srgbClr val="92D050"/>
                </a:solidFill>
              </a:rPr>
              <a:t>contributions but 27 680 on 1 </a:t>
            </a:r>
            <a:r>
              <a:rPr lang="en-GB" sz="1600" dirty="0" smtClean="0">
                <a:solidFill>
                  <a:srgbClr val="92D050"/>
                </a:solidFill>
              </a:rPr>
              <a:t>proposal (at end of October) </a:t>
            </a:r>
            <a:endParaRPr lang="en-GB" sz="1600" dirty="0">
              <a:solidFill>
                <a:srgbClr val="92D050"/>
              </a:solidFill>
            </a:endParaRPr>
          </a:p>
          <a:p>
            <a:pPr>
              <a:spcAft>
                <a:spcPts val="600"/>
              </a:spcAft>
              <a:buClrTx/>
              <a:buFont typeface="Verdana" panose="020B0604030504040204" pitchFamily="34" charset="0"/>
              <a:buChar char="•"/>
            </a:pPr>
            <a:r>
              <a:rPr lang="en-GB" sz="2000" b="1" i="0" dirty="0"/>
              <a:t>56 draft delegated/implementing acts published</a:t>
            </a:r>
            <a:r>
              <a:rPr lang="en-GB" sz="2000" b="1" i="0" dirty="0" smtClean="0"/>
              <a:t>;</a:t>
            </a:r>
          </a:p>
          <a:p>
            <a:pPr lvl="1">
              <a:spcAft>
                <a:spcPts val="600"/>
              </a:spcAft>
              <a:buClrTx/>
              <a:buFont typeface="Verdana" panose="020B0604030504040204" pitchFamily="34" charset="0"/>
              <a:buChar char="•"/>
            </a:pPr>
            <a:r>
              <a:rPr lang="en-GB" sz="1600" dirty="0">
                <a:solidFill>
                  <a:srgbClr val="92D050"/>
                </a:solidFill>
              </a:rPr>
              <a:t>632 contributions </a:t>
            </a:r>
            <a:r>
              <a:rPr lang="en-GB" sz="1600" dirty="0" smtClean="0">
                <a:solidFill>
                  <a:srgbClr val="92D050"/>
                </a:solidFill>
              </a:rPr>
              <a:t>(at end of October)</a:t>
            </a:r>
            <a:endParaRPr lang="en-GB" sz="1600" dirty="0">
              <a:solidFill>
                <a:srgbClr val="92D050"/>
              </a:solidFill>
            </a:endParaRPr>
          </a:p>
          <a:p>
            <a:pPr lvl="0">
              <a:spcAft>
                <a:spcPts val="600"/>
              </a:spcAft>
              <a:buClrTx/>
              <a:buFont typeface="Verdana" panose="020B0604030504040204" pitchFamily="34" charset="0"/>
              <a:buChar char="•"/>
            </a:pPr>
            <a:r>
              <a:rPr lang="en-GB" sz="2000" b="1" i="0" dirty="0"/>
              <a:t>189 public consultations published in </a:t>
            </a:r>
            <a:r>
              <a:rPr lang="en-GB" sz="2000" b="1" i="0" dirty="0" smtClean="0"/>
              <a:t>2015-2016</a:t>
            </a:r>
          </a:p>
          <a:p>
            <a:pPr lvl="1">
              <a:spcAft>
                <a:spcPts val="600"/>
              </a:spcAft>
              <a:buClrTx/>
              <a:buFont typeface="Verdana" panose="020B0604030504040204" pitchFamily="34" charset="0"/>
              <a:buChar char="•"/>
            </a:pPr>
            <a:r>
              <a:rPr lang="en-GB" sz="1600" b="1" i="0" dirty="0" smtClean="0">
                <a:solidFill>
                  <a:srgbClr val="92D050"/>
                </a:solidFill>
              </a:rPr>
              <a:t>on </a:t>
            </a:r>
            <a:r>
              <a:rPr lang="en-GB" sz="1600" b="1" i="0" dirty="0">
                <a:solidFill>
                  <a:srgbClr val="92D050"/>
                </a:solidFill>
              </a:rPr>
              <a:t>average about 440 responses per </a:t>
            </a:r>
            <a:r>
              <a:rPr lang="en-GB" sz="1600" b="1" i="0" dirty="0" smtClean="0">
                <a:solidFill>
                  <a:srgbClr val="92D050"/>
                </a:solidFill>
              </a:rPr>
              <a:t>consultation; the EU population is 500 million!</a:t>
            </a:r>
            <a:endParaRPr lang="en-GB" sz="1600" b="1" i="0" dirty="0">
              <a:solidFill>
                <a:srgbClr val="92D050"/>
              </a:solidFill>
            </a:endParaRPr>
          </a:p>
          <a:p>
            <a:pPr lvl="0">
              <a:spcAft>
                <a:spcPts val="600"/>
              </a:spcAft>
              <a:buClrTx/>
              <a:buFont typeface="Verdana" panose="020B0604030504040204" pitchFamily="34" charset="0"/>
              <a:buChar char="•"/>
            </a:pPr>
            <a:r>
              <a:rPr lang="en-GB" sz="2000" b="1" i="0" dirty="0"/>
              <a:t>About 25% of consultations published in all languages</a:t>
            </a:r>
          </a:p>
          <a:p>
            <a:pPr lvl="0">
              <a:spcAft>
                <a:spcPts val="600"/>
              </a:spcAft>
              <a:buClrTx/>
              <a:buFont typeface="Verdana" panose="020B0604030504040204" pitchFamily="34" charset="0"/>
              <a:buChar char="•"/>
            </a:pPr>
            <a:r>
              <a:rPr lang="en-GB" sz="2000" b="1" i="0" dirty="0"/>
              <a:t>Average length of public </a:t>
            </a:r>
            <a:r>
              <a:rPr lang="en-GB" sz="2000" b="1" i="0" dirty="0" smtClean="0"/>
              <a:t>consultations</a:t>
            </a:r>
            <a:r>
              <a:rPr lang="en-GB" sz="2000" b="1" i="0" dirty="0"/>
              <a:t>: 13 weeks </a:t>
            </a:r>
          </a:p>
          <a:p>
            <a:pPr lvl="0">
              <a:spcAft>
                <a:spcPts val="600"/>
              </a:spcAft>
              <a:buClrTx/>
              <a:buFont typeface="Verdana" panose="020B0604030504040204" pitchFamily="34" charset="0"/>
              <a:buChar char="•"/>
            </a:pPr>
            <a:endParaRPr lang="en-GB" sz="2000" b="1" i="0" dirty="0"/>
          </a:p>
        </p:txBody>
      </p:sp>
    </p:spTree>
    <p:extLst>
      <p:ext uri="{BB962C8B-B14F-4D97-AF65-F5344CB8AC3E}">
        <p14:creationId xmlns:p14="http://schemas.microsoft.com/office/powerpoint/2010/main" val="70322019"/>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7544" y="980728"/>
            <a:ext cx="8229600" cy="792088"/>
          </a:xfrm>
        </p:spPr>
        <p:txBody>
          <a:bodyPr/>
          <a:lstStyle/>
          <a:p>
            <a:pPr algn="ctr"/>
            <a:r>
              <a:rPr lang="en-US" dirty="0">
                <a:effectLst>
                  <a:outerShdw blurRad="38100" dist="38100" dir="2700000" algn="tl">
                    <a:srgbClr val="000000">
                      <a:alpha val="43137"/>
                    </a:srgbClr>
                  </a:outerShdw>
                </a:effectLst>
              </a:rPr>
              <a:t>More information</a:t>
            </a:r>
          </a:p>
        </p:txBody>
      </p:sp>
      <p:sp>
        <p:nvSpPr>
          <p:cNvPr id="83971" name="Rectangle 3"/>
          <p:cNvSpPr>
            <a:spLocks noGrp="1" noChangeArrowheads="1"/>
          </p:cNvSpPr>
          <p:nvPr>
            <p:ph type="body" idx="1"/>
          </p:nvPr>
        </p:nvSpPr>
        <p:spPr>
          <a:xfrm>
            <a:off x="395536" y="1700808"/>
            <a:ext cx="8568952" cy="4752528"/>
          </a:xfrm>
        </p:spPr>
        <p:txBody>
          <a:bodyPr/>
          <a:lstStyle/>
          <a:p>
            <a:pPr lvl="0">
              <a:spcAft>
                <a:spcPts val="600"/>
              </a:spcAft>
              <a:buClrTx/>
              <a:buFont typeface="Verdana" panose="020B0604030504040204" pitchFamily="34" charset="0"/>
              <a:buChar char="•"/>
            </a:pPr>
            <a:r>
              <a:rPr lang="en-GB" sz="2000" i="0" dirty="0"/>
              <a:t>Commission implementing better regulation package progressively and will continuously update the better regulation tools in light of practical experience – 1</a:t>
            </a:r>
            <a:r>
              <a:rPr lang="en-GB" sz="2000" i="0" baseline="30000" dirty="0"/>
              <a:t>st</a:t>
            </a:r>
            <a:r>
              <a:rPr lang="en-GB" sz="2000" i="0" dirty="0"/>
              <a:t> update of Toolbox later this year</a:t>
            </a:r>
            <a:r>
              <a:rPr lang="en-GB" sz="1600" i="0" dirty="0"/>
              <a:t>.</a:t>
            </a:r>
          </a:p>
          <a:p>
            <a:pPr lvl="0">
              <a:spcAft>
                <a:spcPts val="600"/>
              </a:spcAft>
              <a:buClrTx/>
              <a:buFont typeface="Verdana" panose="020B0604030504040204" pitchFamily="34" charset="0"/>
              <a:buChar char="•"/>
            </a:pPr>
            <a:r>
              <a:rPr lang="it-IT" b="1" dirty="0">
                <a:latin typeface="Calibri"/>
                <a:ea typeface="Calibri"/>
              </a:rPr>
              <a:t>Europa</a:t>
            </a:r>
            <a:r>
              <a:rPr lang="it-IT" dirty="0">
                <a:latin typeface="Calibri"/>
                <a:ea typeface="Calibri"/>
              </a:rPr>
              <a:t>: </a:t>
            </a:r>
            <a:r>
              <a:rPr lang="it-IT" u="sng" dirty="0">
                <a:solidFill>
                  <a:srgbClr val="0000FF"/>
                </a:solidFill>
                <a:latin typeface="Calibri"/>
                <a:ea typeface="Calibri"/>
                <a:hlinkClick r:id="rId3"/>
              </a:rPr>
              <a:t>http://ec.europa.eu/smart-regulation/index_en.htm</a:t>
            </a:r>
            <a:endParaRPr lang="it-IT" u="sng" dirty="0">
              <a:solidFill>
                <a:srgbClr val="0000FF"/>
              </a:solidFill>
              <a:latin typeface="Calibri"/>
              <a:ea typeface="Calibri"/>
            </a:endParaRPr>
          </a:p>
          <a:p>
            <a:pPr lvl="0">
              <a:spcAft>
                <a:spcPts val="600"/>
              </a:spcAft>
              <a:buClrTx/>
              <a:buFont typeface="Verdana" panose="020B0604030504040204" pitchFamily="34" charset="0"/>
              <a:buChar char="•"/>
            </a:pPr>
            <a:r>
              <a:rPr lang="en-GB" b="1" dirty="0">
                <a:latin typeface="Calibri"/>
                <a:ea typeface="Calibri"/>
              </a:rPr>
              <a:t>Juncker Commission priorities </a:t>
            </a:r>
            <a:r>
              <a:rPr lang="en-GB" dirty="0">
                <a:latin typeface="Calibri"/>
                <a:ea typeface="Calibri"/>
              </a:rPr>
              <a:t>site:  </a:t>
            </a:r>
            <a:r>
              <a:rPr lang="en-GB" u="sng" dirty="0">
                <a:solidFill>
                  <a:srgbClr val="0000FF"/>
                </a:solidFill>
                <a:latin typeface="Calibri"/>
                <a:ea typeface="Calibri"/>
                <a:hlinkClick r:id="rId4"/>
              </a:rPr>
              <a:t>https://ec.europa.eu/priorities/democratic-change_en</a:t>
            </a:r>
            <a:r>
              <a:rPr lang="en-GB" u="sng" dirty="0">
                <a:solidFill>
                  <a:srgbClr val="0000FF"/>
                </a:solidFill>
                <a:latin typeface="Calibri"/>
                <a:ea typeface="Calibri"/>
              </a:rPr>
              <a:t> </a:t>
            </a:r>
          </a:p>
          <a:p>
            <a:pPr lvl="0">
              <a:spcAft>
                <a:spcPts val="600"/>
              </a:spcAft>
              <a:buClrTx/>
              <a:buFont typeface="Verdana" panose="020B0604030504040204" pitchFamily="34" charset="0"/>
              <a:buChar char="•"/>
            </a:pPr>
            <a:r>
              <a:rPr lang="en-GB" b="1" dirty="0">
                <a:latin typeface="Calibri"/>
                <a:ea typeface="Calibri"/>
              </a:rPr>
              <a:t>Contribute to policy making</a:t>
            </a:r>
            <a:br>
              <a:rPr lang="en-GB" b="1" dirty="0">
                <a:latin typeface="Calibri"/>
                <a:ea typeface="Calibri"/>
              </a:rPr>
            </a:br>
            <a:r>
              <a:rPr lang="en-GB" b="1" dirty="0">
                <a:latin typeface="Calibri"/>
                <a:ea typeface="Calibri"/>
                <a:hlinkClick r:id="rId5"/>
              </a:rPr>
              <a:t>https://</a:t>
            </a:r>
            <a:r>
              <a:rPr lang="en-GB" b="1" dirty="0" smtClean="0">
                <a:latin typeface="Calibri"/>
                <a:ea typeface="Calibri"/>
                <a:hlinkClick r:id="rId5"/>
              </a:rPr>
              <a:t>ec.europa.eu/info/law/contribute-law-making_en</a:t>
            </a:r>
            <a:r>
              <a:rPr lang="en-GB" b="1" dirty="0" smtClean="0">
                <a:latin typeface="Calibri"/>
                <a:ea typeface="Calibri"/>
              </a:rPr>
              <a:t>   </a:t>
            </a:r>
            <a:endParaRPr lang="en-GB" b="1" dirty="0">
              <a:latin typeface="Calibri"/>
              <a:ea typeface="Calibri"/>
            </a:endParaRPr>
          </a:p>
          <a:p>
            <a:pPr lvl="0">
              <a:spcAft>
                <a:spcPts val="600"/>
              </a:spcAft>
              <a:buClrTx/>
              <a:buFont typeface="Verdana" panose="020B0604030504040204" pitchFamily="34" charset="0"/>
              <a:buChar char="•"/>
            </a:pPr>
            <a:r>
              <a:rPr lang="fr-BE" b="1" dirty="0" smtClean="0">
                <a:latin typeface="Calibri"/>
                <a:ea typeface="Calibri"/>
              </a:rPr>
              <a:t>Impact </a:t>
            </a:r>
            <a:r>
              <a:rPr lang="fr-BE" b="1" dirty="0" err="1" smtClean="0">
                <a:latin typeface="Calibri"/>
                <a:ea typeface="Calibri"/>
              </a:rPr>
              <a:t>assessment</a:t>
            </a:r>
            <a:r>
              <a:rPr lang="fr-BE" b="1" dirty="0" smtClean="0">
                <a:latin typeface="Calibri"/>
                <a:ea typeface="Calibri"/>
              </a:rPr>
              <a:t> </a:t>
            </a:r>
            <a:endParaRPr lang="en-GB" b="1" dirty="0">
              <a:latin typeface="Calibri"/>
              <a:ea typeface="Calibri"/>
            </a:endParaRPr>
          </a:p>
        </p:txBody>
      </p:sp>
    </p:spTree>
    <p:extLst>
      <p:ext uri="{BB962C8B-B14F-4D97-AF65-F5344CB8AC3E}">
        <p14:creationId xmlns:p14="http://schemas.microsoft.com/office/powerpoint/2010/main" val="525192041"/>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44824"/>
            <a:ext cx="8640960" cy="4608512"/>
          </a:xfrm>
        </p:spPr>
        <p:txBody>
          <a:bodyPr/>
          <a:lstStyle/>
          <a:p>
            <a:pPr>
              <a:buClrTx/>
              <a:buFont typeface="Verdana" panose="020B0604030504040204" pitchFamily="34" charset="0"/>
              <a:buChar char="•"/>
            </a:pPr>
            <a:r>
              <a:rPr lang="fr-BE" b="1" dirty="0"/>
              <a:t>Legislation/policy that delivers objectives at least cost </a:t>
            </a:r>
          </a:p>
          <a:p>
            <a:pPr>
              <a:buClrTx/>
              <a:buFont typeface="Verdana" panose="020B0604030504040204" pitchFamily="34" charset="0"/>
              <a:buChar char="•"/>
            </a:pPr>
            <a:r>
              <a:rPr lang="fr-BE" b="1" dirty="0"/>
              <a:t>A common sense way of working throughout the policy cycle: </a:t>
            </a:r>
          </a:p>
          <a:p>
            <a:pPr lvl="1">
              <a:spcAft>
                <a:spcPts val="600"/>
              </a:spcAft>
              <a:buClrTx/>
              <a:buFont typeface="Courier New" panose="02070309020205020404" pitchFamily="49" charset="0"/>
              <a:buChar char="o"/>
            </a:pPr>
            <a:r>
              <a:rPr lang="fr-BE" b="0" dirty="0"/>
              <a:t>Evidence-based policy making that supports political decisions and delivers high quality initiatives;</a:t>
            </a:r>
          </a:p>
          <a:p>
            <a:pPr lvl="1">
              <a:spcAft>
                <a:spcPts val="600"/>
              </a:spcAft>
              <a:buClrTx/>
              <a:buFont typeface="Courier New" panose="02070309020205020404" pitchFamily="49" charset="0"/>
              <a:buChar char="o"/>
            </a:pPr>
            <a:r>
              <a:rPr lang="fr-BE" b="0" dirty="0"/>
              <a:t>Avoids unnecessary burdens for business/public authorities;</a:t>
            </a:r>
          </a:p>
          <a:p>
            <a:pPr lvl="1">
              <a:spcAft>
                <a:spcPts val="600"/>
              </a:spcAft>
              <a:buClrTx/>
              <a:buFont typeface="Courier New" panose="02070309020205020404" pitchFamily="49" charset="0"/>
              <a:buChar char="o"/>
            </a:pPr>
            <a:r>
              <a:rPr lang="fr-BE" b="0" dirty="0"/>
              <a:t>Ensures transparent participation of all stakeholders;</a:t>
            </a:r>
          </a:p>
          <a:p>
            <a:pPr lvl="1">
              <a:spcAft>
                <a:spcPts val="600"/>
              </a:spcAft>
              <a:buClrTx/>
              <a:buFont typeface="Courier New" panose="02070309020205020404" pitchFamily="49" charset="0"/>
              <a:buChar char="o"/>
            </a:pPr>
            <a:r>
              <a:rPr lang="fr-BE" b="0" dirty="0"/>
              <a:t>Initatives deliver as foreseen and remain fit for purpose.</a:t>
            </a:r>
          </a:p>
          <a:p>
            <a:pPr>
              <a:spcAft>
                <a:spcPts val="600"/>
              </a:spcAft>
              <a:buClrTx/>
              <a:buFont typeface="Verdana" panose="020B0604030504040204" pitchFamily="34" charset="0"/>
              <a:buChar char="•"/>
            </a:pPr>
            <a:r>
              <a:rPr lang="fr-BE" b="1" u="sng" dirty="0">
                <a:solidFill>
                  <a:srgbClr val="FF0000"/>
                </a:solidFill>
              </a:rPr>
              <a:t>Not</a:t>
            </a:r>
            <a:r>
              <a:rPr lang="fr-BE" b="1" dirty="0"/>
              <a:t> </a:t>
            </a:r>
            <a:r>
              <a:rPr lang="fr-BE" b="1" dirty="0">
                <a:solidFill>
                  <a:srgbClr val="FF0000"/>
                </a:solidFill>
              </a:rPr>
              <a:t>deregulation</a:t>
            </a:r>
            <a:r>
              <a:rPr lang="fr-BE" b="1" dirty="0"/>
              <a:t> but more efficient delivery of societal objectives.</a:t>
            </a:r>
          </a:p>
        </p:txBody>
      </p:sp>
      <p:sp>
        <p:nvSpPr>
          <p:cNvPr id="2" name="Title 1"/>
          <p:cNvSpPr>
            <a:spLocks noGrp="1"/>
          </p:cNvSpPr>
          <p:nvPr>
            <p:ph type="title"/>
          </p:nvPr>
        </p:nvSpPr>
        <p:spPr>
          <a:xfrm>
            <a:off x="467544" y="1196752"/>
            <a:ext cx="8229600" cy="504056"/>
          </a:xfrm>
        </p:spPr>
        <p:txBody>
          <a:bodyPr/>
          <a:lstStyle/>
          <a:p>
            <a:pPr algn="ctr"/>
            <a:r>
              <a:rPr lang="fr-BE" dirty="0"/>
              <a:t>What is Better Regulation?</a:t>
            </a:r>
          </a:p>
        </p:txBody>
      </p:sp>
    </p:spTree>
    <p:extLst>
      <p:ext uri="{BB962C8B-B14F-4D97-AF65-F5344CB8AC3E}">
        <p14:creationId xmlns:p14="http://schemas.microsoft.com/office/powerpoint/2010/main" val="546191022"/>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12976"/>
            <a:ext cx="7772400" cy="1296143"/>
          </a:xfrm>
        </p:spPr>
        <p:txBody>
          <a:bodyPr/>
          <a:lstStyle/>
          <a:p>
            <a:pPr algn="ctr"/>
            <a:r>
              <a:rPr lang="en-GB" dirty="0" smtClean="0">
                <a:effectLst>
                  <a:outerShdw blurRad="38100" dist="38100" dir="2700000" algn="tl">
                    <a:srgbClr val="000000">
                      <a:alpha val="43137"/>
                    </a:srgbClr>
                  </a:outerShdw>
                </a:effectLst>
              </a:rPr>
              <a:t>background</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779500"/>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51520" y="1196752"/>
            <a:ext cx="8324850" cy="2428875"/>
          </a:xfrm>
          <a:prstGeom prst="rect">
            <a:avLst/>
          </a:prstGeom>
        </p:spPr>
      </p:pic>
      <p:sp>
        <p:nvSpPr>
          <p:cNvPr id="6" name="Rectangle 5"/>
          <p:cNvSpPr/>
          <p:nvPr/>
        </p:nvSpPr>
        <p:spPr>
          <a:xfrm>
            <a:off x="561517" y="3284984"/>
            <a:ext cx="7704856" cy="3570208"/>
          </a:xfrm>
          <a:prstGeom prst="rect">
            <a:avLst/>
          </a:prstGeom>
        </p:spPr>
        <p:txBody>
          <a:bodyPr wrap="square">
            <a:spAutoFit/>
          </a:bodyPr>
          <a:lstStyle/>
          <a:p>
            <a:r>
              <a:rPr lang="en-GB" sz="2000" dirty="0" smtClean="0">
                <a:solidFill>
                  <a:srgbClr val="404040"/>
                </a:solidFill>
                <a:latin typeface="Arial" panose="020B0604020202020204" pitchFamily="34" charset="0"/>
              </a:rPr>
              <a:t>A few examples </a:t>
            </a:r>
            <a:endParaRPr lang="en-GB" sz="2000" dirty="0">
              <a:solidFill>
                <a:srgbClr val="404040"/>
              </a:solidFill>
              <a:latin typeface="Arial" panose="020B0604020202020204" pitchFamily="34" charset="0"/>
            </a:endParaRPr>
          </a:p>
          <a:p>
            <a:pPr marL="342900" indent="-342900">
              <a:spcAft>
                <a:spcPts val="1200"/>
              </a:spcAft>
              <a:buFont typeface="Arial" panose="020B0604020202020204" pitchFamily="34" charset="0"/>
              <a:buChar char="•"/>
            </a:pPr>
            <a:r>
              <a:rPr lang="en-GB" sz="2000" dirty="0" smtClean="0">
                <a:solidFill>
                  <a:srgbClr val="404040"/>
                </a:solidFill>
                <a:latin typeface="Arial" panose="020B0604020202020204" pitchFamily="34" charset="0"/>
              </a:rPr>
              <a:t>simpler </a:t>
            </a:r>
            <a:r>
              <a:rPr lang="en-GB" sz="2000" dirty="0">
                <a:solidFill>
                  <a:srgbClr val="404040"/>
                </a:solidFill>
                <a:latin typeface="Arial" panose="020B0604020202020204" pitchFamily="34" charset="0"/>
              </a:rPr>
              <a:t>financial reporting system for 5 </a:t>
            </a:r>
            <a:r>
              <a:rPr lang="en-GB" sz="2000" dirty="0" smtClean="0">
                <a:solidFill>
                  <a:srgbClr val="404040"/>
                </a:solidFill>
                <a:latin typeface="Arial" panose="020B0604020202020204" pitchFamily="34" charset="0"/>
              </a:rPr>
              <a:t>million micro-companies: </a:t>
            </a:r>
            <a:r>
              <a:rPr lang="en-GB" sz="2400" b="1" dirty="0" smtClean="0">
                <a:latin typeface="Arial" panose="020B0604020202020204" pitchFamily="34" charset="0"/>
              </a:rPr>
              <a:t>€</a:t>
            </a:r>
            <a:r>
              <a:rPr lang="en-GB" sz="2400" b="1" dirty="0">
                <a:latin typeface="Arial" panose="020B0604020202020204" pitchFamily="34" charset="0"/>
              </a:rPr>
              <a:t>6.3 </a:t>
            </a:r>
            <a:r>
              <a:rPr lang="en-GB" sz="2400" b="1" dirty="0" smtClean="0">
                <a:latin typeface="Arial" panose="020B0604020202020204" pitchFamily="34" charset="0"/>
              </a:rPr>
              <a:t>billion savings </a:t>
            </a:r>
            <a:r>
              <a:rPr lang="en-GB" sz="2000" dirty="0" smtClean="0">
                <a:solidFill>
                  <a:srgbClr val="404040"/>
                </a:solidFill>
                <a:latin typeface="Arial" panose="020B0604020202020204" pitchFamily="34" charset="0"/>
              </a:rPr>
              <a:t>(estimated)</a:t>
            </a:r>
            <a:endParaRPr lang="en-GB" sz="2000" dirty="0">
              <a:solidFill>
                <a:srgbClr val="404040"/>
              </a:solidFill>
              <a:latin typeface="Arial" panose="020B0604020202020204" pitchFamily="34" charset="0"/>
            </a:endParaRPr>
          </a:p>
          <a:p>
            <a:pPr marL="342900" indent="-342900">
              <a:spcAft>
                <a:spcPts val="1200"/>
              </a:spcAft>
              <a:buFont typeface="Arial" panose="020B0604020202020204" pitchFamily="34" charset="0"/>
              <a:buChar char="•"/>
            </a:pPr>
            <a:r>
              <a:rPr lang="en-GB" sz="2000" dirty="0">
                <a:solidFill>
                  <a:srgbClr val="404040"/>
                </a:solidFill>
                <a:latin typeface="Arial" panose="020B0604020202020204" pitchFamily="34" charset="0"/>
              </a:rPr>
              <a:t>registration fees under REACH chemicals legislation cut by up to 95% for SMEs</a:t>
            </a:r>
          </a:p>
          <a:p>
            <a:pPr marL="342900" indent="-342900">
              <a:spcAft>
                <a:spcPts val="1200"/>
              </a:spcAft>
              <a:buFont typeface="Arial" panose="020B0604020202020204" pitchFamily="34" charset="0"/>
              <a:buChar char="•"/>
            </a:pPr>
            <a:r>
              <a:rPr lang="en-GB" sz="2400" b="1" dirty="0">
                <a:latin typeface="Arial" panose="020B0604020202020204" pitchFamily="34" charset="0"/>
              </a:rPr>
              <a:t>procurement costs cut by up to 20% </a:t>
            </a:r>
            <a:r>
              <a:rPr lang="en-GB" sz="2000" dirty="0">
                <a:solidFill>
                  <a:srgbClr val="404040"/>
                </a:solidFill>
                <a:latin typeface="Arial" panose="020B0604020202020204" pitchFamily="34" charset="0"/>
              </a:rPr>
              <a:t>thanks to new electronic procurement rules</a:t>
            </a:r>
          </a:p>
          <a:p>
            <a:pPr marL="342900" indent="-342900">
              <a:spcAft>
                <a:spcPts val="1200"/>
              </a:spcAft>
              <a:buFont typeface="Arial" panose="020B0604020202020204" pitchFamily="34" charset="0"/>
              <a:buChar char="•"/>
            </a:pPr>
            <a:r>
              <a:rPr lang="en-GB" sz="2000" dirty="0" smtClean="0">
                <a:solidFill>
                  <a:srgbClr val="404040"/>
                </a:solidFill>
                <a:latin typeface="Arial" panose="020B0604020202020204" pitchFamily="34" charset="0"/>
              </a:rPr>
              <a:t>new digital tachographs for lorry drivers increase safety and cut red tape: annual </a:t>
            </a:r>
            <a:r>
              <a:rPr lang="en-GB" sz="2400" b="1" dirty="0">
                <a:latin typeface="Arial" panose="020B0604020202020204" pitchFamily="34" charset="0"/>
              </a:rPr>
              <a:t>savings</a:t>
            </a:r>
            <a:r>
              <a:rPr lang="en-GB" sz="2000" dirty="0" smtClean="0">
                <a:solidFill>
                  <a:srgbClr val="404040"/>
                </a:solidFill>
                <a:latin typeface="Arial" panose="020B0604020202020204" pitchFamily="34" charset="0"/>
              </a:rPr>
              <a:t> </a:t>
            </a:r>
            <a:r>
              <a:rPr lang="en-GB" sz="2400" b="1" dirty="0">
                <a:latin typeface="Arial" panose="020B0604020202020204" pitchFamily="34" charset="0"/>
              </a:rPr>
              <a:t>€400 million </a:t>
            </a:r>
            <a:r>
              <a:rPr lang="en-GB" sz="2000" dirty="0" smtClean="0">
                <a:solidFill>
                  <a:srgbClr val="404040"/>
                </a:solidFill>
                <a:latin typeface="Arial" panose="020B0604020202020204" pitchFamily="34" charset="0"/>
              </a:rPr>
              <a:t>(estimated)</a:t>
            </a:r>
            <a:endParaRPr lang="en-GB" sz="2000" dirty="0">
              <a:solidFill>
                <a:srgbClr val="404040"/>
              </a:solidFill>
              <a:latin typeface="Arial" panose="020B0604020202020204" pitchFamily="34" charset="0"/>
            </a:endParaRPr>
          </a:p>
        </p:txBody>
      </p:sp>
    </p:spTree>
    <p:extLst>
      <p:ext uri="{BB962C8B-B14F-4D97-AF65-F5344CB8AC3E}">
        <p14:creationId xmlns:p14="http://schemas.microsoft.com/office/powerpoint/2010/main" val="4006099871"/>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288" y="1052513"/>
            <a:ext cx="8229600" cy="936625"/>
          </a:xfrm>
        </p:spPr>
        <p:txBody>
          <a:bodyPr/>
          <a:lstStyle/>
          <a:p>
            <a:pPr algn="ctr"/>
            <a:r>
              <a:rPr lang="fr-BE" altLang="en-US" sz="2600" dirty="0" smtClean="0"/>
              <a:t>The Policy cycle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7" y="1916832"/>
            <a:ext cx="3946525"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695013" y="5032391"/>
            <a:ext cx="1800200" cy="400110"/>
          </a:xfrm>
          <a:prstGeom prst="rect">
            <a:avLst/>
          </a:prstGeom>
          <a:noFill/>
        </p:spPr>
        <p:txBody>
          <a:bodyPr wrap="square" rtlCol="0">
            <a:spAutoFit/>
          </a:bodyPr>
          <a:lstStyle/>
          <a:p>
            <a:r>
              <a:rPr lang="en-GB" sz="2000" b="1" dirty="0" smtClean="0"/>
              <a:t>Legislator</a:t>
            </a:r>
            <a:endParaRPr lang="en-GB" sz="2000" b="1" dirty="0"/>
          </a:p>
        </p:txBody>
      </p:sp>
      <p:sp>
        <p:nvSpPr>
          <p:cNvPr id="8" name="TextBox 7"/>
          <p:cNvSpPr txBox="1"/>
          <p:nvPr/>
        </p:nvSpPr>
        <p:spPr>
          <a:xfrm>
            <a:off x="6711573" y="2596141"/>
            <a:ext cx="1922380" cy="400110"/>
          </a:xfrm>
          <a:prstGeom prst="rect">
            <a:avLst/>
          </a:prstGeom>
          <a:noFill/>
        </p:spPr>
        <p:txBody>
          <a:bodyPr wrap="square" rtlCol="0">
            <a:spAutoFit/>
          </a:bodyPr>
          <a:lstStyle/>
          <a:p>
            <a:r>
              <a:rPr lang="en-GB" sz="2000" b="1" dirty="0" smtClean="0"/>
              <a:t>Commission</a:t>
            </a:r>
            <a:endParaRPr lang="en-GB" sz="2000" b="1" dirty="0"/>
          </a:p>
        </p:txBody>
      </p:sp>
      <p:sp>
        <p:nvSpPr>
          <p:cNvPr id="3" name="TextBox 2"/>
          <p:cNvSpPr txBox="1"/>
          <p:nvPr/>
        </p:nvSpPr>
        <p:spPr>
          <a:xfrm>
            <a:off x="179512" y="3356992"/>
            <a:ext cx="2448272" cy="646331"/>
          </a:xfrm>
          <a:prstGeom prst="rect">
            <a:avLst/>
          </a:prstGeom>
          <a:noFill/>
        </p:spPr>
        <p:txBody>
          <a:bodyPr wrap="square" rtlCol="0">
            <a:spAutoFit/>
          </a:bodyPr>
          <a:lstStyle/>
          <a:p>
            <a:r>
              <a:rPr lang="en-GB" sz="1800" b="1" dirty="0" smtClean="0"/>
              <a:t>The Commission &amp; Member States</a:t>
            </a:r>
            <a:endParaRPr lang="en-GB" sz="1800" b="1" dirty="0"/>
          </a:p>
        </p:txBody>
      </p:sp>
      <p:cxnSp>
        <p:nvCxnSpPr>
          <p:cNvPr id="7" name="Straight Arrow Connector 6"/>
          <p:cNvCxnSpPr/>
          <p:nvPr/>
        </p:nvCxnSpPr>
        <p:spPr bwMode="auto">
          <a:xfrm flipH="1" flipV="1">
            <a:off x="6012160" y="4869160"/>
            <a:ext cx="648072" cy="288032"/>
          </a:xfrm>
          <a:prstGeom prst="straightConnector1">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6012160" y="2820998"/>
            <a:ext cx="648072" cy="17595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TextBox 14"/>
          <p:cNvSpPr txBox="1"/>
          <p:nvPr/>
        </p:nvSpPr>
        <p:spPr>
          <a:xfrm>
            <a:off x="611560" y="5805264"/>
            <a:ext cx="4104456" cy="923330"/>
          </a:xfrm>
          <a:prstGeom prst="rect">
            <a:avLst/>
          </a:prstGeom>
          <a:noFill/>
        </p:spPr>
        <p:txBody>
          <a:bodyPr wrap="square" rtlCol="0">
            <a:spAutoFit/>
          </a:bodyPr>
          <a:lstStyle/>
          <a:p>
            <a:r>
              <a:rPr lang="en-GB" sz="1800" b="1" i="1" dirty="0" smtClean="0"/>
              <a:t>"Evaluate First" before proposing changes to existing legislation (New May 2015)</a:t>
            </a:r>
            <a:endParaRPr lang="en-GB" sz="1800" b="1" i="1" dirty="0"/>
          </a:p>
        </p:txBody>
      </p:sp>
    </p:spTree>
    <p:extLst>
      <p:ext uri="{BB962C8B-B14F-4D97-AF65-F5344CB8AC3E}">
        <p14:creationId xmlns:p14="http://schemas.microsoft.com/office/powerpoint/2010/main" val="4231665798"/>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212977"/>
            <a:ext cx="7772400" cy="936104"/>
          </a:xfrm>
        </p:spPr>
        <p:txBody>
          <a:bodyPr/>
          <a:lstStyle/>
          <a:p>
            <a:pPr algn="ctr"/>
            <a:r>
              <a:rPr lang="en-GB" dirty="0" smtClean="0">
                <a:effectLst>
                  <a:outerShdw blurRad="38100" dist="38100" dir="2700000" algn="tl">
                    <a:srgbClr val="000000">
                      <a:alpha val="43137"/>
                    </a:srgbClr>
                  </a:outerShdw>
                </a:effectLst>
              </a:rPr>
              <a:t>Better regulation package</a:t>
            </a:r>
            <a:endParaRPr lang="en-GB"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02325407"/>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1219254"/>
            <a:ext cx="6542895" cy="5638746"/>
          </a:xfrm>
          <a:prstGeom prst="rect">
            <a:avLst/>
          </a:prstGeom>
        </p:spPr>
      </p:pic>
      <p:sp>
        <p:nvSpPr>
          <p:cNvPr id="9" name="Rounded Rectangle 8"/>
          <p:cNvSpPr/>
          <p:nvPr/>
        </p:nvSpPr>
        <p:spPr>
          <a:xfrm>
            <a:off x="641948" y="4720051"/>
            <a:ext cx="1944216" cy="112752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sz="1400" b="1" dirty="0">
                <a:solidFill>
                  <a:srgbClr val="000000"/>
                </a:solidFill>
                <a:latin typeface="Calibri" panose="020F0502020204030204" pitchFamily="34" charset="0"/>
              </a:rPr>
              <a:t>Feedback on Roadmaps,Evaluation Roadmaps and Inception Impact Assessments</a:t>
            </a:r>
            <a:endParaRPr lang="en-GB" sz="1400" b="1" dirty="0">
              <a:solidFill>
                <a:srgbClr val="000000"/>
              </a:solidFill>
              <a:latin typeface="Calibri" panose="020F0502020204030204" pitchFamily="34" charset="0"/>
            </a:endParaRPr>
          </a:p>
        </p:txBody>
      </p:sp>
      <p:sp>
        <p:nvSpPr>
          <p:cNvPr id="10" name="Rounded Rectangle 9"/>
          <p:cNvSpPr/>
          <p:nvPr/>
        </p:nvSpPr>
        <p:spPr>
          <a:xfrm>
            <a:off x="712200" y="1838140"/>
            <a:ext cx="2138328" cy="13748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sz="1600" b="1" dirty="0">
                <a:solidFill>
                  <a:srgbClr val="000000"/>
                </a:solidFill>
                <a:latin typeface="Calibri" panose="020F0502020204030204" pitchFamily="34" charset="0"/>
              </a:rPr>
              <a:t>Public consultation in the context of all Impact Assessments and Evaluations</a:t>
            </a:r>
            <a:endParaRPr lang="en-GB" sz="1600" b="1" dirty="0">
              <a:solidFill>
                <a:srgbClr val="000000"/>
              </a:solidFill>
              <a:latin typeface="Calibri" panose="020F0502020204030204" pitchFamily="34" charset="0"/>
            </a:endParaRPr>
          </a:p>
        </p:txBody>
      </p:sp>
      <p:sp>
        <p:nvSpPr>
          <p:cNvPr id="11" name="Rounded Rectangle 10"/>
          <p:cNvSpPr/>
          <p:nvPr/>
        </p:nvSpPr>
        <p:spPr>
          <a:xfrm>
            <a:off x="5796136" y="1628800"/>
            <a:ext cx="1656184"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sz="1600" b="1" dirty="0">
                <a:solidFill>
                  <a:srgbClr val="000000"/>
                </a:solidFill>
                <a:latin typeface="Calibri" panose="020F0502020204030204" pitchFamily="34" charset="0"/>
              </a:rPr>
              <a:t>Feedback on Commission proposals</a:t>
            </a:r>
            <a:endParaRPr lang="en-GB" sz="1600" b="1" dirty="0">
              <a:solidFill>
                <a:srgbClr val="000000"/>
              </a:solidFill>
              <a:latin typeface="Calibri" panose="020F0502020204030204" pitchFamily="34" charset="0"/>
            </a:endParaRPr>
          </a:p>
        </p:txBody>
      </p:sp>
      <p:sp>
        <p:nvSpPr>
          <p:cNvPr id="12" name="Rounded Rectangle 11"/>
          <p:cNvSpPr/>
          <p:nvPr/>
        </p:nvSpPr>
        <p:spPr>
          <a:xfrm>
            <a:off x="6444208" y="4834375"/>
            <a:ext cx="1944216" cy="118691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BE" sz="1600" b="1" dirty="0">
                <a:solidFill>
                  <a:srgbClr val="000000"/>
                </a:solidFill>
                <a:latin typeface="Calibri" panose="020F0502020204030204" pitchFamily="34" charset="0"/>
              </a:rPr>
              <a:t>Feedback on draft delegated and Implementing Acts</a:t>
            </a:r>
            <a:endParaRPr lang="en-GB" sz="1600" b="1" dirty="0">
              <a:solidFill>
                <a:srgbClr val="000000"/>
              </a:solidFill>
              <a:latin typeface="Calibri" panose="020F0502020204030204" pitchFamily="34" charset="0"/>
            </a:endParaRPr>
          </a:p>
        </p:txBody>
      </p:sp>
      <p:sp>
        <p:nvSpPr>
          <p:cNvPr id="13" name="Rounded Rectangle 12"/>
          <p:cNvSpPr/>
          <p:nvPr/>
        </p:nvSpPr>
        <p:spPr>
          <a:xfrm>
            <a:off x="2707254" y="3590681"/>
            <a:ext cx="1576714" cy="1129369"/>
          </a:xfrm>
          <a:prstGeom prst="roundRect">
            <a:avLst/>
          </a:prstGeom>
          <a:solidFill>
            <a:srgbClr val="FF99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600" b="1" dirty="0">
                <a:solidFill>
                  <a:srgbClr val="000000"/>
                </a:solidFill>
                <a:latin typeface="Calibri" panose="020F0502020204030204" pitchFamily="34" charset="0"/>
              </a:rPr>
              <a:t>Integrated Better Regulation Guidelines</a:t>
            </a:r>
            <a:endParaRPr lang="en-GB" sz="1600" b="1" dirty="0">
              <a:solidFill>
                <a:srgbClr val="000000"/>
              </a:solidFill>
              <a:latin typeface="Calibri" panose="020F0502020204030204" pitchFamily="34" charset="0"/>
            </a:endParaRPr>
          </a:p>
        </p:txBody>
      </p:sp>
      <p:sp>
        <p:nvSpPr>
          <p:cNvPr id="14" name="Rounded Rectangle 13"/>
          <p:cNvSpPr/>
          <p:nvPr/>
        </p:nvSpPr>
        <p:spPr>
          <a:xfrm>
            <a:off x="3852466" y="2204862"/>
            <a:ext cx="1690792" cy="1152130"/>
          </a:xfrm>
          <a:prstGeom prst="roundRect">
            <a:avLst/>
          </a:prstGeom>
          <a:solidFill>
            <a:srgbClr val="FF99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600" b="1" dirty="0">
                <a:solidFill>
                  <a:srgbClr val="000000"/>
                </a:solidFill>
                <a:latin typeface="Calibri" panose="020F0502020204030204" pitchFamily="34" charset="0"/>
              </a:rPr>
              <a:t>Regulatory Scrutiny Board</a:t>
            </a:r>
          </a:p>
          <a:p>
            <a:pPr algn="ctr"/>
            <a:r>
              <a:rPr lang="fr-BE" sz="1600" b="1" dirty="0">
                <a:solidFill>
                  <a:srgbClr val="000000"/>
                </a:solidFill>
                <a:latin typeface="Calibri" panose="020F0502020204030204" pitchFamily="34" charset="0"/>
              </a:rPr>
              <a:t>Impact Assessments and Evaluations</a:t>
            </a:r>
            <a:endParaRPr lang="en-GB" sz="1600" b="1" dirty="0">
              <a:solidFill>
                <a:srgbClr val="000000"/>
              </a:solidFill>
              <a:latin typeface="Calibri" panose="020F0502020204030204" pitchFamily="34" charset="0"/>
            </a:endParaRPr>
          </a:p>
        </p:txBody>
      </p:sp>
      <p:sp>
        <p:nvSpPr>
          <p:cNvPr id="15" name="Rounded Rectangle 14"/>
          <p:cNvSpPr/>
          <p:nvPr/>
        </p:nvSpPr>
        <p:spPr>
          <a:xfrm>
            <a:off x="4714316" y="3573056"/>
            <a:ext cx="1657884" cy="953730"/>
          </a:xfrm>
          <a:prstGeom prst="roundRect">
            <a:avLst/>
          </a:prstGeom>
          <a:solidFill>
            <a:srgbClr val="FF9999"/>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BE" sz="1600" b="1" dirty="0">
                <a:solidFill>
                  <a:srgbClr val="000000"/>
                </a:solidFill>
                <a:latin typeface="Calibri" panose="020F0502020204030204" pitchFamily="34" charset="0"/>
              </a:rPr>
              <a:t>Impact Assessments on Substantial Amendments</a:t>
            </a:r>
          </a:p>
        </p:txBody>
      </p:sp>
      <p:pic>
        <p:nvPicPr>
          <p:cNvPr id="8397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71926"/>
            <a:ext cx="2053332" cy="76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67544" y="258448"/>
            <a:ext cx="1944216" cy="461665"/>
          </a:xfrm>
          <a:prstGeom prst="rect">
            <a:avLst/>
          </a:prstGeom>
          <a:noFill/>
        </p:spPr>
        <p:txBody>
          <a:bodyPr wrap="square" rtlCol="0">
            <a:spAutoFit/>
          </a:bodyPr>
          <a:lstStyle/>
          <a:p>
            <a:r>
              <a:rPr lang="en-GB" sz="2400" b="1" dirty="0">
                <a:solidFill>
                  <a:schemeClr val="bg1"/>
                </a:solidFill>
              </a:rPr>
              <a:t>May 2015</a:t>
            </a:r>
          </a:p>
        </p:txBody>
      </p:sp>
    </p:spTree>
    <p:extLst>
      <p:ext uri="{BB962C8B-B14F-4D97-AF65-F5344CB8AC3E}">
        <p14:creationId xmlns:p14="http://schemas.microsoft.com/office/powerpoint/2010/main" val="3747587691"/>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fltVal val="0"/>
                                          </p:val>
                                        </p:tav>
                                        <p:tav tm="100000">
                                          <p:val>
                                            <p:strVal val="#ppt_w"/>
                                          </p:val>
                                        </p:tav>
                                      </p:tavLst>
                                    </p:anim>
                                    <p:anim calcmode="lin" valueType="num">
                                      <p:cBhvr>
                                        <p:cTn id="43" dur="500" fill="hold"/>
                                        <p:tgtEl>
                                          <p:spTgt spid="14"/>
                                        </p:tgtEl>
                                        <p:attrNameLst>
                                          <p:attrName>ppt_h</p:attrName>
                                        </p:attrNameLst>
                                      </p:cBhvr>
                                      <p:tavLst>
                                        <p:tav tm="0">
                                          <p:val>
                                            <p:fltVal val="0"/>
                                          </p:val>
                                        </p:tav>
                                        <p:tav tm="100000">
                                          <p:val>
                                            <p:strVal val="#ppt_h"/>
                                          </p:val>
                                        </p:tav>
                                      </p:tavLst>
                                    </p:anim>
                                    <p:animEffect transition="in" filter="fade">
                                      <p:cBhvr>
                                        <p:cTn id="44" dur="500"/>
                                        <p:tgtEl>
                                          <p:spTgt spid="1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96752"/>
            <a:ext cx="8856984" cy="648989"/>
          </a:xfrm>
        </p:spPr>
        <p:txBody>
          <a:bodyPr/>
          <a:lstStyle/>
          <a:p>
            <a:pPr algn="ctr"/>
            <a:r>
              <a:rPr lang="fr-BE" sz="2800" dirty="0" err="1" smtClean="0"/>
              <a:t>Better</a:t>
            </a:r>
            <a:r>
              <a:rPr lang="fr-BE" sz="2800" dirty="0" smtClean="0"/>
              <a:t> </a:t>
            </a:r>
            <a:r>
              <a:rPr lang="fr-BE" sz="2800" dirty="0" err="1" smtClean="0"/>
              <a:t>Regulation</a:t>
            </a:r>
            <a:r>
              <a:rPr lang="fr-BE" sz="2800" dirty="0"/>
              <a:t> Package: </a:t>
            </a:r>
            <a:r>
              <a:rPr lang="fr-BE" sz="2800" dirty="0" smtClean="0"/>
              <a:t>main </a:t>
            </a:r>
            <a:r>
              <a:rPr lang="fr-BE" sz="2800" dirty="0" err="1"/>
              <a:t>elements</a:t>
            </a:r>
            <a:endParaRPr lang="en-GB" sz="2800" dirty="0"/>
          </a:p>
        </p:txBody>
      </p:sp>
      <p:sp>
        <p:nvSpPr>
          <p:cNvPr id="3" name="Content Placeholder 2"/>
          <p:cNvSpPr>
            <a:spLocks noGrp="1"/>
          </p:cNvSpPr>
          <p:nvPr>
            <p:ph idx="1"/>
          </p:nvPr>
        </p:nvSpPr>
        <p:spPr>
          <a:xfrm>
            <a:off x="395536" y="2060848"/>
            <a:ext cx="8424936" cy="4464496"/>
          </a:xfrm>
        </p:spPr>
        <p:txBody>
          <a:bodyPr/>
          <a:lstStyle/>
          <a:p>
            <a:pPr>
              <a:buClrTx/>
              <a:buFont typeface="Verdana" panose="020B0604030504040204" pitchFamily="34" charset="0"/>
              <a:buChar char="•"/>
            </a:pPr>
            <a:r>
              <a:rPr lang="fr-BE" sz="2200" b="1" i="0" dirty="0" smtClean="0"/>
              <a:t>Focus on linking up better the steps of the entire policy cycle</a:t>
            </a:r>
          </a:p>
          <a:p>
            <a:pPr>
              <a:buClrTx/>
              <a:buFont typeface="Verdana" panose="020B0604030504040204" pitchFamily="34" charset="0"/>
              <a:buChar char="•"/>
            </a:pPr>
            <a:r>
              <a:rPr lang="fr-BE" sz="2200" b="1" i="0" dirty="0" smtClean="0"/>
              <a:t>Greater transparency</a:t>
            </a:r>
            <a:endParaRPr lang="fr-BE" sz="2200" b="1" i="0" dirty="0"/>
          </a:p>
          <a:p>
            <a:r>
              <a:rPr lang="fr-BE" dirty="0" smtClean="0"/>
              <a:t>- more extensive feedback/public consultation;</a:t>
            </a:r>
          </a:p>
          <a:p>
            <a:r>
              <a:rPr lang="fr-BE" dirty="0" smtClean="0"/>
              <a:t>- improved explanatory memorandum;</a:t>
            </a:r>
          </a:p>
          <a:p>
            <a:pPr>
              <a:spcBef>
                <a:spcPts val="1200"/>
              </a:spcBef>
              <a:buClrTx/>
              <a:buFont typeface="Verdana" panose="020B0604030504040204" pitchFamily="34" charset="0"/>
              <a:buChar char="•"/>
            </a:pPr>
            <a:r>
              <a:rPr lang="fr-BE" sz="2200" b="1" i="0" dirty="0"/>
              <a:t>Better Tools</a:t>
            </a:r>
          </a:p>
          <a:p>
            <a:r>
              <a:rPr lang="fr-BE" dirty="0" smtClean="0"/>
              <a:t>- integrated Better </a:t>
            </a:r>
            <a:r>
              <a:rPr lang="fr-BE" dirty="0"/>
              <a:t>R</a:t>
            </a:r>
            <a:r>
              <a:rPr lang="fr-BE" dirty="0" smtClean="0"/>
              <a:t>egulation Guideline + Toolbox</a:t>
            </a:r>
          </a:p>
          <a:p>
            <a:r>
              <a:rPr lang="fr-BE" dirty="0" smtClean="0"/>
              <a:t>- interinstitutional agreement Better Law making</a:t>
            </a:r>
          </a:p>
          <a:p>
            <a:pPr>
              <a:spcBef>
                <a:spcPts val="1200"/>
              </a:spcBef>
              <a:buClrTx/>
              <a:buFont typeface="Verdana" panose="020B0604030504040204" pitchFamily="34" charset="0"/>
              <a:buChar char="•"/>
            </a:pPr>
            <a:r>
              <a:rPr lang="fr-BE" sz="2200" b="1" i="0" dirty="0" smtClean="0"/>
              <a:t>Enhanced scrutiny in the Commission </a:t>
            </a:r>
            <a:r>
              <a:rPr lang="fr-BE" sz="2200" dirty="0" smtClean="0"/>
              <a:t>(new RSB)</a:t>
            </a:r>
          </a:p>
          <a:p>
            <a:pPr>
              <a:spcBef>
                <a:spcPts val="1200"/>
              </a:spcBef>
              <a:buClrTx/>
              <a:buFont typeface="Verdana" panose="020B0604030504040204" pitchFamily="34" charset="0"/>
              <a:buChar char="•"/>
            </a:pPr>
            <a:r>
              <a:rPr lang="fr-BE" sz="2200" b="1" i="0" dirty="0" smtClean="0"/>
              <a:t>Focus </a:t>
            </a:r>
            <a:r>
              <a:rPr lang="fr-BE" sz="2200" b="1" i="0" dirty="0"/>
              <a:t>on </a:t>
            </a:r>
            <a:r>
              <a:rPr lang="fr-BE" sz="2200" b="1" i="0" dirty="0" smtClean="0"/>
              <a:t>implementation</a:t>
            </a:r>
            <a:r>
              <a:rPr lang="fr-BE" sz="2200" b="1" i="0" dirty="0"/>
              <a:t> </a:t>
            </a:r>
            <a:r>
              <a:rPr lang="fr-BE" sz="2200" i="0" dirty="0" smtClean="0"/>
              <a:t>(</a:t>
            </a:r>
            <a:r>
              <a:rPr lang="fr-BE" dirty="0" smtClean="0"/>
              <a:t>Regulatory Fitness)</a:t>
            </a:r>
            <a:endParaRPr lang="en-GB" dirty="0"/>
          </a:p>
        </p:txBody>
      </p:sp>
    </p:spTree>
    <p:extLst>
      <p:ext uri="{BB962C8B-B14F-4D97-AF65-F5344CB8AC3E}">
        <p14:creationId xmlns:p14="http://schemas.microsoft.com/office/powerpoint/2010/main" val="3228445700"/>
      </p:ext>
    </p:extLst>
  </p:cSld>
  <p:clrMapOvr>
    <a:masterClrMapping/>
  </p:clrMapOvr>
  <mc:AlternateContent xmlns:mc="http://schemas.openxmlformats.org/markup-compatibility/2006" xmlns:p14="http://schemas.microsoft.com/office/powerpoint/2010/main">
    <mc:Choice Requires="p14">
      <p:transition spd="slow" p14:dur="1500">
        <p14:ripple dir="l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29600" cy="648989"/>
          </a:xfrm>
        </p:spPr>
        <p:txBody>
          <a:bodyPr/>
          <a:lstStyle/>
          <a:p>
            <a:pPr algn="ctr"/>
            <a:r>
              <a:rPr lang="fr-BE" dirty="0"/>
              <a:t>BR Guidelines &amp; </a:t>
            </a:r>
            <a:r>
              <a:rPr lang="fr-BE" dirty="0" err="1"/>
              <a:t>Toolbox</a:t>
            </a:r>
            <a:endParaRPr lang="en-GB" dirty="0"/>
          </a:p>
        </p:txBody>
      </p:sp>
      <p:sp>
        <p:nvSpPr>
          <p:cNvPr id="3" name="Content Placeholder 2"/>
          <p:cNvSpPr>
            <a:spLocks noGrp="1"/>
          </p:cNvSpPr>
          <p:nvPr>
            <p:ph idx="1"/>
          </p:nvPr>
        </p:nvSpPr>
        <p:spPr>
          <a:xfrm>
            <a:off x="251520" y="1844824"/>
            <a:ext cx="8640960" cy="4608512"/>
          </a:xfrm>
        </p:spPr>
        <p:txBody>
          <a:bodyPr/>
          <a:lstStyle/>
          <a:p>
            <a:pPr>
              <a:buClrTx/>
              <a:buFont typeface="Verdana" panose="020B0604030504040204" pitchFamily="34" charset="0"/>
              <a:buChar char="•"/>
            </a:pPr>
            <a:r>
              <a:rPr lang="fr-BE" sz="2200" b="1" i="0" dirty="0"/>
              <a:t>First </a:t>
            </a:r>
            <a:r>
              <a:rPr lang="fr-BE" sz="2200" b="1" i="0" dirty="0" err="1"/>
              <a:t>ever</a:t>
            </a:r>
            <a:r>
              <a:rPr lang="fr-BE" sz="2200" b="1" i="0" dirty="0"/>
              <a:t> </a:t>
            </a:r>
            <a:r>
              <a:rPr lang="fr-BE" sz="2200" b="1" i="0" dirty="0" err="1"/>
              <a:t>integrated</a:t>
            </a:r>
            <a:r>
              <a:rPr lang="fr-BE" sz="2200" b="1" i="0" dirty="0"/>
              <a:t> guidelines that </a:t>
            </a:r>
            <a:r>
              <a:rPr lang="fr-BE" sz="2200" b="1" i="0" dirty="0" err="1"/>
              <a:t>cover</a:t>
            </a:r>
            <a:r>
              <a:rPr lang="fr-BE" sz="2200" b="1" i="0" dirty="0"/>
              <a:t> the </a:t>
            </a:r>
            <a:r>
              <a:rPr lang="fr-BE" sz="2200" b="1" i="0" dirty="0" err="1"/>
              <a:t>entire</a:t>
            </a:r>
            <a:r>
              <a:rPr lang="fr-BE" sz="2200" b="1" i="0" dirty="0"/>
              <a:t> </a:t>
            </a:r>
            <a:r>
              <a:rPr lang="fr-BE" sz="2200" b="1" i="0" dirty="0" err="1"/>
              <a:t>policy</a:t>
            </a:r>
            <a:r>
              <a:rPr lang="fr-BE" sz="2200" b="1" i="0" dirty="0"/>
              <a:t> cycle</a:t>
            </a:r>
            <a:endParaRPr lang="fr-BE" sz="1800" dirty="0"/>
          </a:p>
          <a:p>
            <a:pPr lvl="1"/>
            <a:r>
              <a:rPr lang="en-GB" sz="1800" b="0" dirty="0"/>
              <a:t>Planning and political validation of initiatives</a:t>
            </a:r>
            <a:endParaRPr lang="fr-BE" sz="1800" b="0" dirty="0"/>
          </a:p>
          <a:p>
            <a:pPr lvl="1"/>
            <a:r>
              <a:rPr lang="fr-BE" sz="1800" b="0" dirty="0"/>
              <a:t>Impact </a:t>
            </a:r>
            <a:r>
              <a:rPr lang="fr-BE" sz="1800" b="0" dirty="0" err="1"/>
              <a:t>assessment</a:t>
            </a:r>
            <a:endParaRPr lang="fr-BE" sz="1800" b="0" dirty="0"/>
          </a:p>
          <a:p>
            <a:pPr lvl="1"/>
            <a:r>
              <a:rPr lang="fr-BE" sz="1800" b="0" dirty="0" err="1"/>
              <a:t>Stakeholder</a:t>
            </a:r>
            <a:r>
              <a:rPr lang="fr-BE" sz="1800" b="0" dirty="0"/>
              <a:t> consultation</a:t>
            </a:r>
          </a:p>
          <a:p>
            <a:pPr lvl="1"/>
            <a:r>
              <a:rPr lang="fr-BE" sz="1800" b="0" dirty="0"/>
              <a:t>Monitoring and </a:t>
            </a:r>
            <a:r>
              <a:rPr lang="fr-BE" sz="1800" b="0" dirty="0" err="1"/>
              <a:t>evaluation</a:t>
            </a:r>
            <a:endParaRPr lang="fr-BE" sz="1800" b="0" dirty="0"/>
          </a:p>
          <a:p>
            <a:pPr lvl="1"/>
            <a:r>
              <a:rPr lang="fr-BE" sz="1800" b="0" dirty="0" err="1"/>
              <a:t>Legal</a:t>
            </a:r>
            <a:r>
              <a:rPr lang="fr-BE" sz="1800" b="0" dirty="0"/>
              <a:t> </a:t>
            </a:r>
            <a:r>
              <a:rPr lang="fr-BE" sz="1800" b="0" dirty="0" err="1"/>
              <a:t>drafting</a:t>
            </a:r>
            <a:endParaRPr lang="fr-BE" sz="1800" b="0" dirty="0"/>
          </a:p>
          <a:p>
            <a:pPr lvl="1"/>
            <a:r>
              <a:rPr lang="fr-BE" sz="1800" b="0" dirty="0" err="1"/>
              <a:t>Implementation</a:t>
            </a:r>
            <a:r>
              <a:rPr lang="fr-BE" sz="1800" b="0" dirty="0"/>
              <a:t> plans</a:t>
            </a:r>
          </a:p>
          <a:p>
            <a:pPr lvl="1"/>
            <a:endParaRPr lang="fr-BE" sz="1000" dirty="0"/>
          </a:p>
          <a:p>
            <a:pPr>
              <a:spcBef>
                <a:spcPts val="1200"/>
              </a:spcBef>
              <a:buClrTx/>
              <a:buFont typeface="Verdana" panose="020B0604030504040204" pitchFamily="34" charset="0"/>
              <a:buChar char="•"/>
            </a:pPr>
            <a:r>
              <a:rPr lang="fr-BE" sz="2200" b="1" i="0" dirty="0" err="1"/>
              <a:t>Toolbox</a:t>
            </a:r>
            <a:endParaRPr lang="fr-BE" sz="2200" b="1" i="0" dirty="0"/>
          </a:p>
          <a:p>
            <a:pPr lvl="1">
              <a:buFont typeface="Verdana" panose="020B0604030504040204" pitchFamily="34" charset="0"/>
              <a:buChar char="•"/>
            </a:pPr>
            <a:r>
              <a:rPr lang="fr-BE" sz="1800" dirty="0"/>
              <a:t>59 </a:t>
            </a:r>
            <a:r>
              <a:rPr lang="fr-BE" sz="1800" dirty="0" err="1"/>
              <a:t>separate</a:t>
            </a:r>
            <a:r>
              <a:rPr lang="fr-BE" sz="1800" dirty="0"/>
              <a:t> short </a:t>
            </a:r>
            <a:r>
              <a:rPr lang="fr-BE" sz="1800" dirty="0" err="1"/>
              <a:t>tools</a:t>
            </a:r>
            <a:r>
              <a:rPr lang="fr-BE" sz="1800" dirty="0"/>
              <a:t> </a:t>
            </a:r>
            <a:r>
              <a:rPr lang="fr-BE" sz="1800" dirty="0" err="1"/>
              <a:t>covering</a:t>
            </a:r>
            <a:r>
              <a:rPr lang="fr-BE" sz="1800" dirty="0"/>
              <a:t> the </a:t>
            </a:r>
            <a:r>
              <a:rPr lang="fr-BE" sz="1800" dirty="0" err="1"/>
              <a:t>entire</a:t>
            </a:r>
            <a:r>
              <a:rPr lang="fr-BE" sz="1800" dirty="0"/>
              <a:t> policy cycle.</a:t>
            </a:r>
          </a:p>
          <a:p>
            <a:pPr lvl="1">
              <a:buFont typeface="Verdana" panose="020B0604030504040204" pitchFamily="34" charset="0"/>
              <a:buChar char="•"/>
            </a:pPr>
            <a:r>
              <a:rPr lang="fr-BE" sz="1800" dirty="0" err="1"/>
              <a:t>Operational</a:t>
            </a:r>
            <a:r>
              <a:rPr lang="fr-BE" sz="1800" dirty="0"/>
              <a:t> "hands-on" guidance on the how/</a:t>
            </a:r>
            <a:r>
              <a:rPr lang="fr-BE" sz="1800" dirty="0" err="1"/>
              <a:t>what</a:t>
            </a:r>
            <a:r>
              <a:rPr lang="fr-BE" sz="1800" dirty="0"/>
              <a:t>/</a:t>
            </a:r>
            <a:r>
              <a:rPr lang="fr-BE" sz="1800" dirty="0" err="1"/>
              <a:t>why</a:t>
            </a:r>
            <a:r>
              <a:rPr lang="fr-BE" sz="1800" dirty="0"/>
              <a:t>.</a:t>
            </a:r>
          </a:p>
          <a:p>
            <a:pPr lvl="1">
              <a:buFont typeface="Verdana" panose="020B0604030504040204" pitchFamily="34" charset="0"/>
              <a:buChar char="•"/>
            </a:pPr>
            <a:r>
              <a:rPr lang="fr-BE" sz="1800" dirty="0"/>
              <a:t>Regular updates in light of </a:t>
            </a:r>
            <a:r>
              <a:rPr lang="fr-BE" sz="1800" dirty="0" err="1"/>
              <a:t>experience</a:t>
            </a:r>
            <a:endParaRPr lang="fr-BE" sz="1800" dirty="0"/>
          </a:p>
          <a:p>
            <a:pPr marL="457176" lvl="1" indent="0">
              <a:spcBef>
                <a:spcPts val="1200"/>
              </a:spcBef>
              <a:buNone/>
            </a:pPr>
            <a:endParaRPr lang="fr-BE" sz="1800" b="1" i="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3645024"/>
            <a:ext cx="1470025"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18278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6" end="6"/>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8" end="8"/>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9" end="9"/>
                                            </p:txEl>
                                          </p:spTgt>
                                        </p:tgtEl>
                                        <p:attrNameLst>
                                          <p:attrName>ppt_c</p:attrName>
                                        </p:attrNameLst>
                                      </p:cBhvr>
                                      <p:to>
                                        <a:schemeClr val="accent1"/>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0" end="10"/>
                                            </p:txEl>
                                          </p:spTgt>
                                        </p:tgtEl>
                                        <p:attrNameLst>
                                          <p:attrName>ppt_c</p:attrName>
                                        </p:attrNameLst>
                                      </p:cBhvr>
                                      <p:to>
                                        <a:schemeClr val="accent1"/>
                                      </p:to>
                                    </p:animClr>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1" end="11"/>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175" marR="0" indent="0" algn="l" defTabSz="914400" rtl="0" eaLnBrk="1" fontAlgn="base" latinLnBrk="0" hangingPunct="1">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bg1"/>
            </a:solidFill>
            <a:effectLst/>
            <a:latin typeface="Verdana"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3175" marR="0" indent="0" algn="l" defTabSz="914400" rtl="0" eaLnBrk="1" fontAlgn="base" latinLnBrk="0" hangingPunct="1">
          <a:lnSpc>
            <a:spcPct val="100000"/>
          </a:lnSpc>
          <a:spcBef>
            <a:spcPct val="50000"/>
          </a:spcBef>
          <a:spcAft>
            <a:spcPct val="0"/>
          </a:spcAft>
          <a:buClrTx/>
          <a:buSzTx/>
          <a:buFontTx/>
          <a:buNone/>
          <a:tabLst/>
          <a:defRPr kumimoji="0" lang="en-GB" sz="1800" b="1" i="0" u="none" strike="noStrike" cap="none" normalizeH="0" baseline="0" smtClean="0">
            <a:ln>
              <a:noFill/>
            </a:ln>
            <a:solidFill>
              <a:schemeClr val="bg1"/>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9333</TotalTime>
  <Words>2005</Words>
  <Application>Microsoft Office PowerPoint</Application>
  <PresentationFormat>Apresentação na tela (4:3)</PresentationFormat>
  <Paragraphs>298</Paragraphs>
  <Slides>30</Slides>
  <Notes>12</Notes>
  <HiddenSlides>1</HiddenSlides>
  <MMClips>0</MMClips>
  <ScaleCrop>false</ScaleCrop>
  <HeadingPairs>
    <vt:vector size="4" baseType="variant">
      <vt:variant>
        <vt:lpstr>Tema</vt:lpstr>
      </vt:variant>
      <vt:variant>
        <vt:i4>5</vt:i4>
      </vt:variant>
      <vt:variant>
        <vt:lpstr>Títulos de slides</vt:lpstr>
      </vt:variant>
      <vt:variant>
        <vt:i4>30</vt:i4>
      </vt:variant>
    </vt:vector>
  </HeadingPairs>
  <TitlesOfParts>
    <vt:vector size="35" baseType="lpstr">
      <vt:lpstr>Blank</vt:lpstr>
      <vt:lpstr>3_Blank</vt:lpstr>
      <vt:lpstr>5_Blank</vt:lpstr>
      <vt:lpstr>1_Blank</vt:lpstr>
      <vt:lpstr>Slide_Master</vt:lpstr>
      <vt:lpstr>Better Regulation:  The European Commission Impact Assessment System  Workshop on Regulatory Impact Analysis  Carlos Oliveira EU Delegation in Brazil Carlos.Oliveira@eeas.Europa.eu</vt:lpstr>
      <vt:lpstr>Content</vt:lpstr>
      <vt:lpstr>What is Better Regulation?</vt:lpstr>
      <vt:lpstr>Apresentação do PowerPoint</vt:lpstr>
      <vt:lpstr>The Policy cycle</vt:lpstr>
      <vt:lpstr>Better regulation package</vt:lpstr>
      <vt:lpstr>Apresentação do PowerPoint</vt:lpstr>
      <vt:lpstr>Better Regulation Package: main elements</vt:lpstr>
      <vt:lpstr>BR Guidelines &amp; Toolbox</vt:lpstr>
      <vt:lpstr>Impact assessment</vt:lpstr>
      <vt:lpstr>Apresentação do PowerPoint</vt:lpstr>
      <vt:lpstr>Responsibilities &amp; sharing tasks</vt:lpstr>
      <vt:lpstr>IA planning process</vt:lpstr>
      <vt:lpstr>Commission Impact Assessment</vt:lpstr>
      <vt:lpstr>Analytical steps of IA</vt:lpstr>
      <vt:lpstr>Apresentação do PowerPoint</vt:lpstr>
      <vt:lpstr>Apresentação do PowerPoint</vt:lpstr>
      <vt:lpstr>Apresentação do PowerPoint</vt:lpstr>
      <vt:lpstr>Apresentação do PowerPoint</vt:lpstr>
      <vt:lpstr>An Example: Electronic Communications (1/6)</vt:lpstr>
      <vt:lpstr>An Example: Electronic Communications (2/6)</vt:lpstr>
      <vt:lpstr>An Example: Electronic Communications (3/6)</vt:lpstr>
      <vt:lpstr>An Example: Electronic Communications (4/6)</vt:lpstr>
      <vt:lpstr>An Example: Electronic Communications (5/6)</vt:lpstr>
      <vt:lpstr>An Example: Electronic Communications (6/6)</vt:lpstr>
      <vt:lpstr>Unprecedented feedback opportunities </vt:lpstr>
      <vt:lpstr>BR Toolbox</vt:lpstr>
      <vt:lpstr>A few statistics….</vt:lpstr>
      <vt:lpstr>More information</vt:lpstr>
      <vt:lpstr>background</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Better Regulation Guidelines</dc:title>
  <dc:creator>anonymous</dc:creator>
  <cp:lastModifiedBy>Kelvia Frota de Albuquerque</cp:lastModifiedBy>
  <cp:revision>334</cp:revision>
  <cp:lastPrinted>2017-03-29T11:46:57Z</cp:lastPrinted>
  <dcterms:created xsi:type="dcterms:W3CDTF">2015-03-12T13:45:01Z</dcterms:created>
  <dcterms:modified xsi:type="dcterms:W3CDTF">2017-03-29T11:48:14Z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