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charts/chart1.xml" ContentType="application/vnd.openxmlformats-officedocument.drawingml.char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sldIdLst>
    <p:sldId id="256" r:id="rId2"/>
    <p:sldId id="262" r:id="rId3"/>
    <p:sldId id="278" r:id="rId4"/>
    <p:sldId id="279" r:id="rId5"/>
    <p:sldId id="287" r:id="rId6"/>
    <p:sldId id="257" r:id="rId7"/>
    <p:sldId id="258" r:id="rId8"/>
    <p:sldId id="259" r:id="rId9"/>
    <p:sldId id="283" r:id="rId10"/>
    <p:sldId id="280" r:id="rId11"/>
    <p:sldId id="282" r:id="rId12"/>
    <p:sldId id="260" r:id="rId13"/>
    <p:sldId id="261" r:id="rId14"/>
    <p:sldId id="264" r:id="rId15"/>
    <p:sldId id="265" r:id="rId16"/>
    <p:sldId id="277" r:id="rId17"/>
    <p:sldId id="271" r:id="rId18"/>
    <p:sldId id="267" r:id="rId19"/>
    <p:sldId id="270" r:id="rId20"/>
    <p:sldId id="273" r:id="rId21"/>
    <p:sldId id="286" r:id="rId22"/>
  </p:sldIdLst>
  <p:sldSz cx="9144000" cy="6858000" type="screen4x3"/>
  <p:notesSz cx="7099300" cy="10234613"/>
  <p:defaultTextStyle>
    <a:defPPr>
      <a:defRPr lang="pt-BR"/>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86" d="100"/>
          <a:sy n="86" d="100"/>
        </p:scale>
        <p:origin x="-1092" y="-90"/>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charts/_rels/chart1.xml.rels><?xml version="1.0" encoding="UTF-8" standalone="yes"?>
<Relationships xmlns="http://schemas.openxmlformats.org/package/2006/relationships"><Relationship Id="rId1" Type="http://schemas.openxmlformats.org/officeDocument/2006/relationships/oleObject" Target="Pasta1" TargetMode="External"/></Relationships>
</file>

<file path=ppt/charts/chart1.xml><?xml version="1.0" encoding="utf-8"?>
<c:chartSpace xmlns:c="http://schemas.openxmlformats.org/drawingml/2006/chart" xmlns:a="http://schemas.openxmlformats.org/drawingml/2006/main" xmlns:r="http://schemas.openxmlformats.org/officeDocument/2006/relationships">
  <c:date1904 val="1"/>
  <c:lang val="pt-BR"/>
  <c:chart>
    <c:plotArea>
      <c:layout/>
      <c:barChart>
        <c:barDir val="col"/>
        <c:grouping val="clustered"/>
        <c:ser>
          <c:idx val="0"/>
          <c:order val="0"/>
          <c:dLbls>
            <c:showVal val="1"/>
          </c:dLbls>
          <c:cat>
            <c:strRef>
              <c:f>Plan1!$A$1:$A$2</c:f>
              <c:strCache>
                <c:ptCount val="2"/>
                <c:pt idx="0">
                  <c:v>Edital 2010</c:v>
                </c:pt>
                <c:pt idx="1">
                  <c:v>Edital 2012</c:v>
                </c:pt>
              </c:strCache>
            </c:strRef>
          </c:cat>
          <c:val>
            <c:numRef>
              <c:f>Plan1!$B$1:$B$2</c:f>
              <c:numCache>
                <c:formatCode>General</c:formatCode>
                <c:ptCount val="2"/>
                <c:pt idx="0">
                  <c:v>87</c:v>
                </c:pt>
                <c:pt idx="1">
                  <c:v>156</c:v>
                </c:pt>
              </c:numCache>
            </c:numRef>
          </c:val>
        </c:ser>
        <c:axId val="65811584"/>
        <c:axId val="65813120"/>
      </c:barChart>
      <c:catAx>
        <c:axId val="65811584"/>
        <c:scaling>
          <c:orientation val="minMax"/>
        </c:scaling>
        <c:axPos val="b"/>
        <c:tickLblPos val="nextTo"/>
        <c:crossAx val="65813120"/>
        <c:crosses val="autoZero"/>
        <c:auto val="1"/>
        <c:lblAlgn val="ctr"/>
        <c:lblOffset val="100"/>
      </c:catAx>
      <c:valAx>
        <c:axId val="65813120"/>
        <c:scaling>
          <c:orientation val="minMax"/>
        </c:scaling>
        <c:axPos val="l"/>
        <c:numFmt formatCode="General" sourceLinked="1"/>
        <c:tickLblPos val="nextTo"/>
        <c:crossAx val="65811584"/>
        <c:crosses val="autoZero"/>
        <c:crossBetween val="between"/>
      </c:valAx>
    </c:plotArea>
    <c:plotVisOnly val="1"/>
  </c:chart>
  <c:externalData r:id="rId1"/>
</c:chartSpace>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Slide de título">
    <p:spTree>
      <p:nvGrpSpPr>
        <p:cNvPr id="1" name=""/>
        <p:cNvGrpSpPr/>
        <p:nvPr/>
      </p:nvGrpSpPr>
      <p:grpSpPr>
        <a:xfrm>
          <a:off x="0" y="0"/>
          <a:ext cx="0" cy="0"/>
          <a:chOff x="0" y="0"/>
          <a:chExt cx="0" cy="0"/>
        </a:xfrm>
      </p:grpSpPr>
      <p:sp>
        <p:nvSpPr>
          <p:cNvPr id="4" name="Triângulo retângulo 3"/>
          <p:cNvSpPr/>
          <p:nvPr/>
        </p:nvSpPr>
        <p:spPr>
          <a:xfrm>
            <a:off x="0" y="4664075"/>
            <a:ext cx="9150350"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grpSp>
        <p:nvGrpSpPr>
          <p:cNvPr id="5" name="Grupo 15"/>
          <p:cNvGrpSpPr>
            <a:grpSpLocks/>
          </p:cNvGrpSpPr>
          <p:nvPr/>
        </p:nvGrpSpPr>
        <p:grpSpPr bwMode="auto">
          <a:xfrm>
            <a:off x="-3175" y="4953000"/>
            <a:ext cx="9147175" cy="1911350"/>
            <a:chOff x="-3765" y="4832896"/>
            <a:chExt cx="9147765" cy="2032192"/>
          </a:xfrm>
        </p:grpSpPr>
        <p:sp>
          <p:nvSpPr>
            <p:cNvPr id="6" name="Forma livre 5"/>
            <p:cNvSpPr>
              <a:spLocks/>
            </p:cNvSpPr>
            <p:nvPr/>
          </p:nvSpPr>
          <p:spPr bwMode="auto">
            <a:xfrm>
              <a:off x="1687032" y="4832896"/>
              <a:ext cx="7456968" cy="51817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7" name="Forma livre 18"/>
            <p:cNvSpPr>
              <a:spLocks/>
            </p:cNvSpPr>
            <p:nvPr/>
          </p:nvSpPr>
          <p:spPr bwMode="auto">
            <a:xfrm>
              <a:off x="35926" y="5135025"/>
              <a:ext cx="9108074" cy="838869"/>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0" y="0"/>
                  </a:moveTo>
                  <a:lnTo>
                    <a:pt x="5760" y="0"/>
                  </a:lnTo>
                  <a:lnTo>
                    <a:pt x="5760" y="528"/>
                  </a:lnTo>
                  <a:lnTo>
                    <a:pt x="48" y="0"/>
                  </a:lnTo>
                </a:path>
              </a:pathLst>
            </a:custGeom>
            <a:solidFill>
              <a:srgbClr val="000000"/>
            </a:solidFill>
            <a:ln w="9525" cap="flat" cmpd="sng" algn="ctr">
              <a:noFill/>
              <a:prstDash val="solid"/>
              <a:round/>
              <a:headEnd type="none" w="med" len="med"/>
              <a:tailEnd type="none" w="med" len="med"/>
            </a:ln>
          </p:spPr>
          <p:txBody>
            <a:bodyPr/>
            <a:lstStyle/>
            <a:p>
              <a:pPr>
                <a:defRPr/>
              </a:pPr>
              <a:endParaRPr lang="pt-BR"/>
            </a:p>
          </p:txBody>
        </p:sp>
        <p:sp>
          <p:nvSpPr>
            <p:cNvPr id="8" name="Forma livre 7"/>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0" name="Conector reto 9"/>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9" name="Título 8"/>
          <p:cNvSpPr>
            <a:spLocks noGrp="1"/>
          </p:cNvSpPr>
          <p:nvPr>
            <p:ph type="ctrTitle"/>
          </p:nvPr>
        </p:nvSpPr>
        <p:spPr>
          <a:xfrm>
            <a:off x="685800" y="1752601"/>
            <a:ext cx="7772400" cy="1829761"/>
          </a:xfrm>
        </p:spPr>
        <p:txBody>
          <a:bodyPr anchor="b"/>
          <a:lstStyle>
            <a:lvl1pPr algn="r">
              <a:defRPr sz="4800" b="1">
                <a:solidFill>
                  <a:schemeClr val="tx2"/>
                </a:solidFill>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17" name="Subtítulo 16"/>
          <p:cNvSpPr>
            <a:spLocks noGrp="1"/>
          </p:cNvSpPr>
          <p:nvPr>
            <p:ph type="subTitle" idx="1"/>
          </p:nvPr>
        </p:nvSpPr>
        <p:spPr>
          <a:xfrm>
            <a:off x="685800" y="3611607"/>
            <a:ext cx="77724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lang="pt-BR" smtClean="0"/>
              <a:t>Clique para editar o estilo do subtítulo mestre</a:t>
            </a:r>
            <a:endParaRPr lang="en-US"/>
          </a:p>
        </p:txBody>
      </p:sp>
      <p:sp>
        <p:nvSpPr>
          <p:cNvPr id="11" name="Espaço Reservado para Data 29"/>
          <p:cNvSpPr>
            <a:spLocks noGrp="1"/>
          </p:cNvSpPr>
          <p:nvPr>
            <p:ph type="dt" sz="half" idx="10"/>
          </p:nvPr>
        </p:nvSpPr>
        <p:spPr/>
        <p:txBody>
          <a:bodyPr/>
          <a:lstStyle>
            <a:lvl1pPr>
              <a:defRPr>
                <a:solidFill>
                  <a:srgbClr val="FFFFFF"/>
                </a:solidFill>
              </a:defRPr>
            </a:lvl1pPr>
            <a:extLst/>
          </a:lstStyle>
          <a:p>
            <a:pPr>
              <a:defRPr/>
            </a:pPr>
            <a:endParaRPr lang="pt-BR"/>
          </a:p>
        </p:txBody>
      </p:sp>
      <p:sp>
        <p:nvSpPr>
          <p:cNvPr id="12" name="Espaço Reservado para Rodapé 18"/>
          <p:cNvSpPr>
            <a:spLocks noGrp="1"/>
          </p:cNvSpPr>
          <p:nvPr>
            <p:ph type="ftr" sz="quarter" idx="11"/>
          </p:nvPr>
        </p:nvSpPr>
        <p:spPr/>
        <p:txBody>
          <a:bodyPr/>
          <a:lstStyle>
            <a:lvl1pPr>
              <a:defRPr>
                <a:solidFill>
                  <a:schemeClr val="accent1">
                    <a:tint val="20000"/>
                  </a:schemeClr>
                </a:solidFill>
              </a:defRPr>
            </a:lvl1pPr>
            <a:extLst/>
          </a:lstStyle>
          <a:p>
            <a:pPr>
              <a:defRPr/>
            </a:pPr>
            <a:endParaRPr lang="pt-BR"/>
          </a:p>
        </p:txBody>
      </p:sp>
      <p:sp>
        <p:nvSpPr>
          <p:cNvPr id="13" name="Espaço Reservado para Número de Slide 26"/>
          <p:cNvSpPr>
            <a:spLocks noGrp="1"/>
          </p:cNvSpPr>
          <p:nvPr>
            <p:ph type="sldNum" sz="quarter" idx="12"/>
          </p:nvPr>
        </p:nvSpPr>
        <p:spPr/>
        <p:txBody>
          <a:bodyPr/>
          <a:lstStyle>
            <a:lvl1pPr>
              <a:defRPr>
                <a:solidFill>
                  <a:srgbClr val="FFFFFF"/>
                </a:solidFill>
              </a:defRPr>
            </a:lvl1pPr>
            <a:extLst/>
          </a:lstStyle>
          <a:p>
            <a:pPr>
              <a:defRPr/>
            </a:pPr>
            <a:fld id="{EB961874-1AFA-4C34-AF8D-A2266FE2A3C8}" type="slidenum">
              <a:rPr lang="pt-BR"/>
              <a:pPr>
                <a:defRPr/>
              </a:pPr>
              <a:t>‹nº›</a:t>
            </a:fld>
            <a:endParaRPr lang="pt-B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e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1481329"/>
            <a:ext cx="8229600" cy="4386071"/>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9EF3F7A7-4BA1-4DF9-AA79-E731366CA246}" type="slidenum">
              <a:rPr lang="pt-BR"/>
              <a:pPr>
                <a:defRPr/>
              </a:pPr>
              <a:t>‹nº›</a:t>
            </a:fld>
            <a:endParaRPr lang="pt-B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e texto verticais">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6844013" y="274640"/>
            <a:ext cx="1777470" cy="5592761"/>
          </a:xfrm>
        </p:spPr>
        <p:txBody>
          <a:bodyPr vert="eaVert"/>
          <a:lstStyle>
            <a:extLst/>
          </a:lstStyle>
          <a:p>
            <a:r>
              <a:rPr lang="pt-BR" smtClean="0"/>
              <a:t>Clique para editar o estilo do título mestre</a:t>
            </a:r>
            <a:endParaRPr lang="en-US"/>
          </a:p>
        </p:txBody>
      </p:sp>
      <p:sp>
        <p:nvSpPr>
          <p:cNvPr id="3" name="Espaço Reservado para Texto Vertical 2"/>
          <p:cNvSpPr>
            <a:spLocks noGrp="1"/>
          </p:cNvSpPr>
          <p:nvPr>
            <p:ph type="body" orient="vert" idx="1"/>
          </p:nvPr>
        </p:nvSpPr>
        <p:spPr>
          <a:xfrm>
            <a:off x="457200" y="274641"/>
            <a:ext cx="6324600" cy="5592760"/>
          </a:xfrm>
        </p:spPr>
        <p:txBody>
          <a:bodyPr vert="eaVert"/>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Data 9"/>
          <p:cNvSpPr>
            <a:spLocks noGrp="1"/>
          </p:cNvSpPr>
          <p:nvPr>
            <p:ph type="dt" sz="half" idx="10"/>
          </p:nvPr>
        </p:nvSpPr>
        <p:spPr/>
        <p:txBody>
          <a:bodyPr/>
          <a:lstStyle>
            <a:lvl1pPr>
              <a:defRPr/>
            </a:lvl1pPr>
          </a:lstStyle>
          <a:p>
            <a:pPr>
              <a:defRPr/>
            </a:pPr>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0E83CDD7-BFE9-4A32-9857-21201053F39E}" type="slidenum">
              <a:rPr lang="pt-BR"/>
              <a:pPr>
                <a:defRPr/>
              </a:pPr>
              <a:t>‹nº›</a:t>
            </a:fld>
            <a:endParaRPr lang="pt-B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e conteúdo">
    <p:spTree>
      <p:nvGrpSpPr>
        <p:cNvPr id="1" name=""/>
        <p:cNvGrpSpPr/>
        <p:nvPr/>
      </p:nvGrpSpPr>
      <p:grpSpPr>
        <a:xfrm>
          <a:off x="0" y="0"/>
          <a:ext cx="0" cy="0"/>
          <a:chOff x="0" y="0"/>
          <a:chExt cx="0" cy="0"/>
        </a:xfrm>
      </p:grpSpPr>
      <p:sp>
        <p:nvSpPr>
          <p:cNvPr id="3" name="Espaço Reservado para Conteúdo 2"/>
          <p:cNvSpPr>
            <a:spLocks noGrp="1"/>
          </p:cNvSpPr>
          <p:nvPr>
            <p:ph idx="1"/>
          </p:nvPr>
        </p:nvSpPr>
        <p:spPr/>
        <p:txBody>
          <a:bodyPr/>
          <a:lstStyle>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Título 6"/>
          <p:cNvSpPr>
            <a:spLocks noGrp="1"/>
          </p:cNvSpPr>
          <p:nvPr>
            <p:ph type="title"/>
          </p:nvPr>
        </p:nvSpPr>
        <p:spPr/>
        <p:txBody>
          <a:bodyPr rtlCol="0"/>
          <a:lstStyle>
            <a:extLst/>
          </a:lstStyle>
          <a:p>
            <a:r>
              <a:rPr lang="pt-BR" smtClean="0"/>
              <a:t>Clique para editar o estilo do título mestre</a:t>
            </a:r>
            <a:endParaRPr lang="en-US"/>
          </a:p>
        </p:txBody>
      </p:sp>
      <p:sp>
        <p:nvSpPr>
          <p:cNvPr id="4" name="Espaço Reservado para Data 9"/>
          <p:cNvSpPr>
            <a:spLocks noGrp="1"/>
          </p:cNvSpPr>
          <p:nvPr>
            <p:ph type="dt" sz="half" idx="10"/>
          </p:nvPr>
        </p:nvSpPr>
        <p:spPr/>
        <p:txBody>
          <a:bodyPr/>
          <a:lstStyle>
            <a:lvl1pPr>
              <a:defRPr/>
            </a:lvl1pPr>
          </a:lstStyle>
          <a:p>
            <a:pPr>
              <a:defRPr/>
            </a:pPr>
            <a:endParaRPr lang="pt-BR"/>
          </a:p>
        </p:txBody>
      </p:sp>
      <p:sp>
        <p:nvSpPr>
          <p:cNvPr id="5" name="Espaço Reservado para Rodapé 21"/>
          <p:cNvSpPr>
            <a:spLocks noGrp="1"/>
          </p:cNvSpPr>
          <p:nvPr>
            <p:ph type="ftr" sz="quarter" idx="11"/>
          </p:nvPr>
        </p:nvSpPr>
        <p:spPr/>
        <p:txBody>
          <a:bodyPr/>
          <a:lstStyle>
            <a:lvl1pPr>
              <a:defRPr/>
            </a:lvl1pPr>
          </a:lstStyle>
          <a:p>
            <a:pPr>
              <a:defRPr/>
            </a:pPr>
            <a:endParaRPr lang="pt-BR"/>
          </a:p>
        </p:txBody>
      </p:sp>
      <p:sp>
        <p:nvSpPr>
          <p:cNvPr id="6" name="Espaço Reservado para Número de Slide 17"/>
          <p:cNvSpPr>
            <a:spLocks noGrp="1"/>
          </p:cNvSpPr>
          <p:nvPr>
            <p:ph type="sldNum" sz="quarter" idx="12"/>
          </p:nvPr>
        </p:nvSpPr>
        <p:spPr/>
        <p:txBody>
          <a:bodyPr/>
          <a:lstStyle>
            <a:lvl1pPr>
              <a:defRPr/>
            </a:lvl1pPr>
          </a:lstStyle>
          <a:p>
            <a:pPr>
              <a:defRPr/>
            </a:pPr>
            <a:fld id="{76632754-6B96-4210-93FD-DFF08213FBF7}" type="slidenum">
              <a:rPr lang="pt-BR"/>
              <a:pPr>
                <a:defRPr/>
              </a:pPr>
              <a:t>‹nº›</a:t>
            </a:fld>
            <a:endParaRPr lang="pt-B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Cabeçalho da Seção">
    <p:spTree>
      <p:nvGrpSpPr>
        <p:cNvPr id="1" name=""/>
        <p:cNvGrpSpPr/>
        <p:nvPr/>
      </p:nvGrpSpPr>
      <p:grpSpPr>
        <a:xfrm>
          <a:off x="0" y="0"/>
          <a:ext cx="0" cy="0"/>
          <a:chOff x="0" y="0"/>
          <a:chExt cx="0" cy="0"/>
        </a:xfrm>
      </p:grpSpPr>
      <p:sp>
        <p:nvSpPr>
          <p:cNvPr id="4" name="Divisa 3"/>
          <p:cNvSpPr/>
          <p:nvPr/>
        </p:nvSpPr>
        <p:spPr>
          <a:xfrm>
            <a:off x="3636963" y="3005138"/>
            <a:ext cx="182562"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5" name="Divisa 4"/>
          <p:cNvSpPr/>
          <p:nvPr/>
        </p:nvSpPr>
        <p:spPr>
          <a:xfrm>
            <a:off x="3449638" y="3005138"/>
            <a:ext cx="18415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2" name="Título 1"/>
          <p:cNvSpPr>
            <a:spLocks noGrp="1"/>
          </p:cNvSpPr>
          <p:nvPr>
            <p:ph type="title"/>
          </p:nvPr>
        </p:nvSpPr>
        <p:spPr>
          <a:xfrm>
            <a:off x="722376" y="1059712"/>
            <a:ext cx="7772400" cy="1828800"/>
          </a:xfrm>
        </p:spPr>
        <p:txBody>
          <a:bodyPr anchor="b"/>
          <a:lstStyle>
            <a:lvl1pPr algn="r">
              <a:buNone/>
              <a:defRPr sz="4800" b="1" cap="none" baseline="0">
                <a:effectLst>
                  <a:outerShdw blurRad="31750" dist="25400" dir="5400000" algn="tl" rotWithShape="0">
                    <a:srgbClr val="000000">
                      <a:alpha val="25000"/>
                    </a:srgbClr>
                  </a:outerShdw>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3922713" y="2931712"/>
            <a:ext cx="4572000" cy="1454888"/>
          </a:xfrm>
        </p:spPr>
        <p:txBody>
          <a:bodyPr/>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a:r>
              <a:rPr lang="pt-BR" smtClean="0"/>
              <a:t>Clique para editar os estilos do texto mestre</a:t>
            </a:r>
          </a:p>
        </p:txBody>
      </p:sp>
      <p:sp>
        <p:nvSpPr>
          <p:cNvPr id="6" name="Espaço Reservado para Data 3"/>
          <p:cNvSpPr>
            <a:spLocks noGrp="1"/>
          </p:cNvSpPr>
          <p:nvPr>
            <p:ph type="dt" sz="half" idx="10"/>
          </p:nvPr>
        </p:nvSpPr>
        <p:spPr/>
        <p:txBody>
          <a:bodyPr/>
          <a:lstStyle>
            <a:lvl1pPr>
              <a:defRPr/>
            </a:lvl1pPr>
            <a:extLst/>
          </a:lstStyle>
          <a:p>
            <a:pPr>
              <a:defRPr/>
            </a:pPr>
            <a:endParaRPr lang="pt-BR"/>
          </a:p>
        </p:txBody>
      </p:sp>
      <p:sp>
        <p:nvSpPr>
          <p:cNvPr id="7" name="Espaço Reservado para Rodapé 4"/>
          <p:cNvSpPr>
            <a:spLocks noGrp="1"/>
          </p:cNvSpPr>
          <p:nvPr>
            <p:ph type="ftr" sz="quarter" idx="11"/>
          </p:nvPr>
        </p:nvSpPr>
        <p:spPr/>
        <p:txBody>
          <a:bodyPr/>
          <a:lstStyle>
            <a:lvl1pPr>
              <a:defRPr/>
            </a:lvl1pPr>
            <a:extLst/>
          </a:lstStyle>
          <a:p>
            <a:pPr>
              <a:defRPr/>
            </a:pPr>
            <a:endParaRPr lang="pt-BR"/>
          </a:p>
        </p:txBody>
      </p:sp>
      <p:sp>
        <p:nvSpPr>
          <p:cNvPr id="8" name="Espaço Reservado para Número de Slide 5"/>
          <p:cNvSpPr>
            <a:spLocks noGrp="1"/>
          </p:cNvSpPr>
          <p:nvPr>
            <p:ph type="sldNum" sz="quarter" idx="12"/>
          </p:nvPr>
        </p:nvSpPr>
        <p:spPr/>
        <p:txBody>
          <a:bodyPr/>
          <a:lstStyle>
            <a:lvl1pPr>
              <a:defRPr/>
            </a:lvl1pPr>
            <a:extLst/>
          </a:lstStyle>
          <a:p>
            <a:pPr>
              <a:defRPr/>
            </a:pPr>
            <a:fld id="{35F7C719-238A-4A50-9559-D82E72F63692}" type="slidenum">
              <a:rPr lang="pt-BR"/>
              <a:pPr>
                <a:defRPr/>
              </a:pPr>
              <a:t>‹nº›</a:t>
            </a:fld>
            <a:endParaRPr lang="pt-B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as Partes de Conteúdo">
    <p:spTree>
      <p:nvGrpSpPr>
        <p:cNvPr id="1" name=""/>
        <p:cNvGrpSpPr/>
        <p:nvPr/>
      </p:nvGrpSpPr>
      <p:grpSpPr>
        <a:xfrm>
          <a:off x="0" y="0"/>
          <a:ext cx="0" cy="0"/>
          <a:chOff x="0" y="0"/>
          <a:chExt cx="0" cy="0"/>
        </a:xfrm>
      </p:grpSpPr>
      <p:sp>
        <p:nvSpPr>
          <p:cNvPr id="3" name="Espaço Reservado para Conteúdo 2"/>
          <p:cNvSpPr>
            <a:spLocks noGrp="1"/>
          </p:cNvSpPr>
          <p:nvPr>
            <p:ph sz="half" idx="1"/>
          </p:nvPr>
        </p:nvSpPr>
        <p:spPr>
          <a:xfrm>
            <a:off x="457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4" name="Espaço Reservado para Conteúdo 3"/>
          <p:cNvSpPr>
            <a:spLocks noGrp="1"/>
          </p:cNvSpPr>
          <p:nvPr>
            <p:ph sz="half" idx="2"/>
          </p:nvPr>
        </p:nvSpPr>
        <p:spPr>
          <a:xfrm>
            <a:off x="4648200" y="1481328"/>
            <a:ext cx="4038600" cy="4525963"/>
          </a:xfrm>
        </p:spPr>
        <p:txBody>
          <a:bodyPr/>
          <a:lstStyle>
            <a:lvl1pPr>
              <a:defRPr sz="2800"/>
            </a:lvl1pPr>
            <a:lvl2pPr>
              <a:defRPr sz="2400"/>
            </a:lvl2pPr>
            <a:lvl3pPr>
              <a:defRPr sz="2000"/>
            </a:lvl3pPr>
            <a:lvl4pPr>
              <a:defRPr sz="1800"/>
            </a:lvl4pPr>
            <a:lvl5pPr>
              <a:defRPr sz="18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8" name="Título 7"/>
          <p:cNvSpPr>
            <a:spLocks noGrp="1"/>
          </p:cNvSpPr>
          <p:nvPr>
            <p:ph type="title"/>
          </p:nvPr>
        </p:nvSpPr>
        <p:spPr/>
        <p:txBody>
          <a:bodyPr rtlCol="0"/>
          <a:lstStyle>
            <a:extLst/>
          </a:lstStyle>
          <a:p>
            <a:r>
              <a:rPr lang="pt-BR" smtClean="0"/>
              <a:t>Clique para editar o estilo do título mestre</a:t>
            </a:r>
            <a:endParaRPr lang="en-US"/>
          </a:p>
        </p:txBody>
      </p:sp>
      <p:sp>
        <p:nvSpPr>
          <p:cNvPr id="5" name="Espaço Reservado para Data 9"/>
          <p:cNvSpPr>
            <a:spLocks noGrp="1"/>
          </p:cNvSpPr>
          <p:nvPr>
            <p:ph type="dt" sz="half" idx="10"/>
          </p:nvPr>
        </p:nvSpPr>
        <p:spPr/>
        <p:txBody>
          <a:bodyPr/>
          <a:lstStyle>
            <a:lvl1pPr>
              <a:defRPr/>
            </a:lvl1pPr>
          </a:lstStyle>
          <a:p>
            <a:pPr>
              <a:defRPr/>
            </a:pPr>
            <a:endParaRPr lang="pt-BR"/>
          </a:p>
        </p:txBody>
      </p:sp>
      <p:sp>
        <p:nvSpPr>
          <p:cNvPr id="6" name="Espaço Reservado para Rodapé 21"/>
          <p:cNvSpPr>
            <a:spLocks noGrp="1"/>
          </p:cNvSpPr>
          <p:nvPr>
            <p:ph type="ftr" sz="quarter" idx="11"/>
          </p:nvPr>
        </p:nvSpPr>
        <p:spPr/>
        <p:txBody>
          <a:bodyPr/>
          <a:lstStyle>
            <a:lvl1pPr>
              <a:defRPr/>
            </a:lvl1pPr>
          </a:lstStyle>
          <a:p>
            <a:pPr>
              <a:defRPr/>
            </a:pPr>
            <a:endParaRPr lang="pt-BR"/>
          </a:p>
        </p:txBody>
      </p:sp>
      <p:sp>
        <p:nvSpPr>
          <p:cNvPr id="7" name="Espaço Reservado para Número de Slide 17"/>
          <p:cNvSpPr>
            <a:spLocks noGrp="1"/>
          </p:cNvSpPr>
          <p:nvPr>
            <p:ph type="sldNum" sz="quarter" idx="12"/>
          </p:nvPr>
        </p:nvSpPr>
        <p:spPr/>
        <p:txBody>
          <a:bodyPr/>
          <a:lstStyle>
            <a:lvl1pPr>
              <a:defRPr/>
            </a:lvl1pPr>
          </a:lstStyle>
          <a:p>
            <a:pPr>
              <a:defRPr/>
            </a:pPr>
            <a:fld id="{DC3ED3BA-A878-489D-A1A2-38479BCC640C}" type="slidenum">
              <a:rPr lang="pt-BR"/>
              <a:pPr>
                <a:defRPr/>
              </a:pPr>
              <a:t>‹nº›</a:t>
            </a:fld>
            <a:endParaRPr lang="pt-B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ção">
    <p:spTree>
      <p:nvGrpSpPr>
        <p:cNvPr id="1" name=""/>
        <p:cNvGrpSpPr/>
        <p:nvPr/>
      </p:nvGrpSpPr>
      <p:grpSpPr>
        <a:xfrm>
          <a:off x="0" y="0"/>
          <a:ext cx="0" cy="0"/>
          <a:chOff x="0" y="0"/>
          <a:chExt cx="0" cy="0"/>
        </a:xfrm>
      </p:grpSpPr>
      <p:sp>
        <p:nvSpPr>
          <p:cNvPr id="2" name="Título 1"/>
          <p:cNvSpPr>
            <a:spLocks noGrp="1"/>
          </p:cNvSpPr>
          <p:nvPr>
            <p:ph type="title"/>
          </p:nvPr>
        </p:nvSpPr>
        <p:spPr>
          <a:xfrm>
            <a:off x="457200" y="273050"/>
            <a:ext cx="8229600" cy="1143000"/>
          </a:xfrm>
        </p:spPr>
        <p:txBody>
          <a:bodyPr/>
          <a:lstStyle>
            <a:lvl1pPr>
              <a:defRPr/>
            </a:lvl1pPr>
            <a:extLst/>
          </a:lstStyle>
          <a:p>
            <a:r>
              <a:rPr lang="pt-BR" smtClean="0"/>
              <a:t>Clique para editar o estilo do título mestre</a:t>
            </a:r>
            <a:endParaRPr lang="en-US"/>
          </a:p>
        </p:txBody>
      </p:sp>
      <p:sp>
        <p:nvSpPr>
          <p:cNvPr id="3" name="Espaço Reservado para Texto 2"/>
          <p:cNvSpPr>
            <a:spLocks noGrp="1"/>
          </p:cNvSpPr>
          <p:nvPr>
            <p:ph type="body" idx="1"/>
          </p:nvPr>
        </p:nvSpPr>
        <p:spPr>
          <a:xfrm>
            <a:off x="457200" y="5410200"/>
            <a:ext cx="4040188"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4" name="Espaço Reservado para Texto 3"/>
          <p:cNvSpPr>
            <a:spLocks noGrp="1"/>
          </p:cNvSpPr>
          <p:nvPr>
            <p:ph type="body" sz="half" idx="3"/>
          </p:nvPr>
        </p:nvSpPr>
        <p:spPr>
          <a:xfrm>
            <a:off x="4645026" y="5410200"/>
            <a:ext cx="4041775"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a:r>
              <a:rPr lang="pt-BR" smtClean="0"/>
              <a:t>Clique para editar os estilos do texto mestre</a:t>
            </a:r>
          </a:p>
        </p:txBody>
      </p:sp>
      <p:sp>
        <p:nvSpPr>
          <p:cNvPr id="5" name="Espaço Reservado para Conteúdo 4"/>
          <p:cNvSpPr>
            <a:spLocks noGrp="1"/>
          </p:cNvSpPr>
          <p:nvPr>
            <p:ph sz="quarter" idx="2"/>
          </p:nvPr>
        </p:nvSpPr>
        <p:spPr>
          <a:xfrm>
            <a:off x="457200" y="1444294"/>
            <a:ext cx="4040188"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6" name="Espaço Reservado para Conteúdo 5"/>
          <p:cNvSpPr>
            <a:spLocks noGrp="1"/>
          </p:cNvSpPr>
          <p:nvPr>
            <p:ph sz="quarter" idx="4"/>
          </p:nvPr>
        </p:nvSpPr>
        <p:spPr>
          <a:xfrm>
            <a:off x="4645025" y="1444294"/>
            <a:ext cx="4041775"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7" name="Espaço Reservado para Data 6"/>
          <p:cNvSpPr>
            <a:spLocks noGrp="1"/>
          </p:cNvSpPr>
          <p:nvPr>
            <p:ph type="dt" sz="half" idx="10"/>
          </p:nvPr>
        </p:nvSpPr>
        <p:spPr/>
        <p:txBody>
          <a:bodyPr/>
          <a:lstStyle>
            <a:lvl1pPr>
              <a:defRPr/>
            </a:lvl1pPr>
            <a:extLst/>
          </a:lstStyle>
          <a:p>
            <a:pPr>
              <a:defRPr/>
            </a:pPr>
            <a:endParaRPr lang="pt-BR"/>
          </a:p>
        </p:txBody>
      </p:sp>
      <p:sp>
        <p:nvSpPr>
          <p:cNvPr id="8" name="Espaço Reservado para Rodapé 7"/>
          <p:cNvSpPr>
            <a:spLocks noGrp="1"/>
          </p:cNvSpPr>
          <p:nvPr>
            <p:ph type="ftr" sz="quarter" idx="11"/>
          </p:nvPr>
        </p:nvSpPr>
        <p:spPr/>
        <p:txBody>
          <a:bodyPr/>
          <a:lstStyle>
            <a:lvl1pPr>
              <a:defRPr/>
            </a:lvl1pPr>
            <a:extLst/>
          </a:lstStyle>
          <a:p>
            <a:pPr>
              <a:defRPr/>
            </a:pPr>
            <a:endParaRPr lang="pt-BR"/>
          </a:p>
        </p:txBody>
      </p:sp>
      <p:sp>
        <p:nvSpPr>
          <p:cNvPr id="9" name="Espaço Reservado para Número de Slide 8"/>
          <p:cNvSpPr>
            <a:spLocks noGrp="1"/>
          </p:cNvSpPr>
          <p:nvPr>
            <p:ph type="sldNum" sz="quarter" idx="12"/>
          </p:nvPr>
        </p:nvSpPr>
        <p:spPr/>
        <p:txBody>
          <a:bodyPr/>
          <a:lstStyle>
            <a:lvl1pPr>
              <a:defRPr/>
            </a:lvl1pPr>
            <a:extLst/>
          </a:lstStyle>
          <a:p>
            <a:pPr>
              <a:defRPr/>
            </a:pPr>
            <a:fld id="{FF485990-A6F9-4E86-B9C4-55FB2EE93AF0}" type="slidenum">
              <a:rPr lang="pt-BR"/>
              <a:pPr>
                <a:defRPr/>
              </a:pPr>
              <a:t>‹nº›</a:t>
            </a:fld>
            <a:endParaRPr lang="pt-B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mente título">
    <p:spTree>
      <p:nvGrpSpPr>
        <p:cNvPr id="1" name=""/>
        <p:cNvGrpSpPr/>
        <p:nvPr/>
      </p:nvGrpSpPr>
      <p:grpSpPr>
        <a:xfrm>
          <a:off x="0" y="0"/>
          <a:ext cx="0" cy="0"/>
          <a:chOff x="0" y="0"/>
          <a:chExt cx="0" cy="0"/>
        </a:xfrm>
      </p:grpSpPr>
      <p:sp>
        <p:nvSpPr>
          <p:cNvPr id="6" name="Título 5"/>
          <p:cNvSpPr>
            <a:spLocks noGrp="1"/>
          </p:cNvSpPr>
          <p:nvPr>
            <p:ph type="title"/>
          </p:nvPr>
        </p:nvSpPr>
        <p:spPr/>
        <p:txBody>
          <a:bodyPr rtlCol="0"/>
          <a:lstStyle>
            <a:extLst/>
          </a:lstStyle>
          <a:p>
            <a:r>
              <a:rPr lang="pt-BR" smtClean="0"/>
              <a:t>Clique para editar o estilo do título mestre</a:t>
            </a:r>
            <a:endParaRPr lang="en-US"/>
          </a:p>
        </p:txBody>
      </p:sp>
      <p:sp>
        <p:nvSpPr>
          <p:cNvPr id="3" name="Espaço Reservado para Data 9"/>
          <p:cNvSpPr>
            <a:spLocks noGrp="1"/>
          </p:cNvSpPr>
          <p:nvPr>
            <p:ph type="dt" sz="half" idx="10"/>
          </p:nvPr>
        </p:nvSpPr>
        <p:spPr/>
        <p:txBody>
          <a:bodyPr/>
          <a:lstStyle>
            <a:lvl1pPr>
              <a:defRPr/>
            </a:lvl1pPr>
          </a:lstStyle>
          <a:p>
            <a:pPr>
              <a:defRPr/>
            </a:pPr>
            <a:endParaRPr lang="pt-BR"/>
          </a:p>
        </p:txBody>
      </p:sp>
      <p:sp>
        <p:nvSpPr>
          <p:cNvPr id="4" name="Espaço Reservado para Rodapé 21"/>
          <p:cNvSpPr>
            <a:spLocks noGrp="1"/>
          </p:cNvSpPr>
          <p:nvPr>
            <p:ph type="ftr" sz="quarter" idx="11"/>
          </p:nvPr>
        </p:nvSpPr>
        <p:spPr/>
        <p:txBody>
          <a:bodyPr/>
          <a:lstStyle>
            <a:lvl1pPr>
              <a:defRPr/>
            </a:lvl1pPr>
          </a:lstStyle>
          <a:p>
            <a:pPr>
              <a:defRPr/>
            </a:pPr>
            <a:endParaRPr lang="pt-BR"/>
          </a:p>
        </p:txBody>
      </p:sp>
      <p:sp>
        <p:nvSpPr>
          <p:cNvPr id="5" name="Espaço Reservado para Número de Slide 17"/>
          <p:cNvSpPr>
            <a:spLocks noGrp="1"/>
          </p:cNvSpPr>
          <p:nvPr>
            <p:ph type="sldNum" sz="quarter" idx="12"/>
          </p:nvPr>
        </p:nvSpPr>
        <p:spPr/>
        <p:txBody>
          <a:bodyPr/>
          <a:lstStyle>
            <a:lvl1pPr>
              <a:defRPr/>
            </a:lvl1pPr>
          </a:lstStyle>
          <a:p>
            <a:pPr>
              <a:defRPr/>
            </a:pPr>
            <a:fld id="{5463A0BA-EC70-4A58-B1EA-2195D7C2A4C7}" type="slidenum">
              <a:rPr lang="pt-BR"/>
              <a:pPr>
                <a:defRPr/>
              </a:pPr>
              <a:t>‹nº›</a:t>
            </a:fld>
            <a:endParaRPr lang="pt-B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m branco">
    <p:spTree>
      <p:nvGrpSpPr>
        <p:cNvPr id="1" name=""/>
        <p:cNvGrpSpPr/>
        <p:nvPr/>
      </p:nvGrpSpPr>
      <p:grpSpPr>
        <a:xfrm>
          <a:off x="0" y="0"/>
          <a:ext cx="0" cy="0"/>
          <a:chOff x="0" y="0"/>
          <a:chExt cx="0" cy="0"/>
        </a:xfrm>
      </p:grpSpPr>
      <p:sp>
        <p:nvSpPr>
          <p:cNvPr id="2" name="Espaço Reservado para Data 9"/>
          <p:cNvSpPr>
            <a:spLocks noGrp="1"/>
          </p:cNvSpPr>
          <p:nvPr>
            <p:ph type="dt" sz="half" idx="10"/>
          </p:nvPr>
        </p:nvSpPr>
        <p:spPr/>
        <p:txBody>
          <a:bodyPr/>
          <a:lstStyle>
            <a:lvl1pPr>
              <a:defRPr/>
            </a:lvl1pPr>
          </a:lstStyle>
          <a:p>
            <a:pPr>
              <a:defRPr/>
            </a:pPr>
            <a:endParaRPr lang="pt-BR"/>
          </a:p>
        </p:txBody>
      </p:sp>
      <p:sp>
        <p:nvSpPr>
          <p:cNvPr id="3" name="Espaço Reservado para Rodapé 21"/>
          <p:cNvSpPr>
            <a:spLocks noGrp="1"/>
          </p:cNvSpPr>
          <p:nvPr>
            <p:ph type="ftr" sz="quarter" idx="11"/>
          </p:nvPr>
        </p:nvSpPr>
        <p:spPr/>
        <p:txBody>
          <a:bodyPr/>
          <a:lstStyle>
            <a:lvl1pPr>
              <a:defRPr/>
            </a:lvl1pPr>
          </a:lstStyle>
          <a:p>
            <a:pPr>
              <a:defRPr/>
            </a:pPr>
            <a:endParaRPr lang="pt-BR"/>
          </a:p>
        </p:txBody>
      </p:sp>
      <p:sp>
        <p:nvSpPr>
          <p:cNvPr id="4" name="Espaço Reservado para Número de Slide 17"/>
          <p:cNvSpPr>
            <a:spLocks noGrp="1"/>
          </p:cNvSpPr>
          <p:nvPr>
            <p:ph type="sldNum" sz="quarter" idx="12"/>
          </p:nvPr>
        </p:nvSpPr>
        <p:spPr/>
        <p:txBody>
          <a:bodyPr/>
          <a:lstStyle>
            <a:lvl1pPr>
              <a:defRPr/>
            </a:lvl1pPr>
          </a:lstStyle>
          <a:p>
            <a:pPr>
              <a:defRPr/>
            </a:pPr>
            <a:fld id="{5F257607-F0AB-4E39-B61C-EFB7A39293C4}" type="slidenum">
              <a:rPr lang="pt-BR"/>
              <a:pPr>
                <a:defRPr/>
              </a:pPr>
              <a:t>‹nº›</a:t>
            </a:fld>
            <a:endParaRPr lang="pt-B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údo com Legenda">
    <p:spTree>
      <p:nvGrpSpPr>
        <p:cNvPr id="1" name=""/>
        <p:cNvGrpSpPr/>
        <p:nvPr/>
      </p:nvGrpSpPr>
      <p:grpSpPr>
        <a:xfrm>
          <a:off x="0" y="0"/>
          <a:ext cx="0" cy="0"/>
          <a:chOff x="0" y="0"/>
          <a:chExt cx="0" cy="0"/>
        </a:xfrm>
      </p:grpSpPr>
      <p:sp>
        <p:nvSpPr>
          <p:cNvPr id="2" name="Título 1"/>
          <p:cNvSpPr>
            <a:spLocks noGrp="1"/>
          </p:cNvSpPr>
          <p:nvPr>
            <p:ph type="title"/>
          </p:nvPr>
        </p:nvSpPr>
        <p:spPr>
          <a:xfrm>
            <a:off x="914400" y="4876800"/>
            <a:ext cx="7481776" cy="457200"/>
          </a:xfrm>
        </p:spPr>
        <p:txBody>
          <a:bodyPr anchor="t">
            <a:noAutofit/>
            <a:sp3d prstMaterial="softEdge">
              <a:bevelT w="0" h="0"/>
            </a:sp3d>
          </a:bodyPr>
          <a:lstStyle>
            <a:lvl1pPr algn="r">
              <a:buNone/>
              <a:defRPr sz="2500" b="0">
                <a:solidFill>
                  <a:schemeClr val="accent1"/>
                </a:solidFill>
                <a:effectLst/>
              </a:defRPr>
            </a:lvl1pPr>
            <a:extLst/>
          </a:lstStyle>
          <a:p>
            <a:r>
              <a:rPr lang="pt-BR" smtClean="0"/>
              <a:t>Clique para editar o estilo do título mestre</a:t>
            </a:r>
            <a:endParaRPr lang="en-US"/>
          </a:p>
        </p:txBody>
      </p:sp>
      <p:sp>
        <p:nvSpPr>
          <p:cNvPr id="3" name="Espaço Reservado para Texto 2"/>
          <p:cNvSpPr>
            <a:spLocks noGrp="1"/>
          </p:cNvSpPr>
          <p:nvPr>
            <p:ph type="body" idx="2"/>
          </p:nvPr>
        </p:nvSpPr>
        <p:spPr>
          <a:xfrm>
            <a:off x="4419600" y="5355102"/>
            <a:ext cx="3974592"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a:r>
              <a:rPr lang="pt-BR" smtClean="0"/>
              <a:t>Clique para editar os estilos do texto mestre</a:t>
            </a:r>
          </a:p>
        </p:txBody>
      </p:sp>
      <p:sp>
        <p:nvSpPr>
          <p:cNvPr id="4" name="Espaço Reservado para Conteúdo 3"/>
          <p:cNvSpPr>
            <a:spLocks noGrp="1"/>
          </p:cNvSpPr>
          <p:nvPr>
            <p:ph sz="half" idx="1"/>
          </p:nvPr>
        </p:nvSpPr>
        <p:spPr>
          <a:xfrm>
            <a:off x="914400" y="274320"/>
            <a:ext cx="7479792" cy="4572000"/>
          </a:xfrm>
        </p:spPr>
        <p:txBody>
          <a:bodyPr/>
          <a:lstStyle>
            <a:lvl1pPr>
              <a:defRPr sz="3200"/>
            </a:lvl1pPr>
            <a:lvl2pPr>
              <a:defRPr sz="2800"/>
            </a:lvl2pPr>
            <a:lvl3pPr>
              <a:defRPr sz="2400"/>
            </a:lvl3pPr>
            <a:lvl4pPr>
              <a:defRPr sz="2000"/>
            </a:lvl4pPr>
            <a:lvl5pPr>
              <a:defRPr sz="2000"/>
            </a:lvl5pPr>
            <a:extLst/>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a:p>
        </p:txBody>
      </p:sp>
      <p:sp>
        <p:nvSpPr>
          <p:cNvPr id="5" name="Espaço Reservado para Data 4"/>
          <p:cNvSpPr>
            <a:spLocks noGrp="1"/>
          </p:cNvSpPr>
          <p:nvPr>
            <p:ph type="dt" sz="half" idx="10"/>
          </p:nvPr>
        </p:nvSpPr>
        <p:spPr/>
        <p:txBody>
          <a:bodyPr/>
          <a:lstStyle>
            <a:lvl1pPr>
              <a:defRPr/>
            </a:lvl1pPr>
            <a:extLst/>
          </a:lstStyle>
          <a:p>
            <a:pPr>
              <a:defRPr/>
            </a:pPr>
            <a:endParaRPr lang="pt-BR"/>
          </a:p>
        </p:txBody>
      </p:sp>
      <p:sp>
        <p:nvSpPr>
          <p:cNvPr id="6" name="Espaço Reservado para Rodapé 5"/>
          <p:cNvSpPr>
            <a:spLocks noGrp="1"/>
          </p:cNvSpPr>
          <p:nvPr>
            <p:ph type="ftr" sz="quarter" idx="11"/>
          </p:nvPr>
        </p:nvSpPr>
        <p:spPr/>
        <p:txBody>
          <a:bodyPr/>
          <a:lstStyle>
            <a:lvl1pPr>
              <a:defRPr/>
            </a:lvl1pPr>
            <a:extLst/>
          </a:lstStyle>
          <a:p>
            <a:pPr>
              <a:defRPr/>
            </a:pPr>
            <a:endParaRPr lang="pt-BR"/>
          </a:p>
        </p:txBody>
      </p:sp>
      <p:sp>
        <p:nvSpPr>
          <p:cNvPr id="7" name="Espaço Reservado para Número de Slide 6"/>
          <p:cNvSpPr>
            <a:spLocks noGrp="1"/>
          </p:cNvSpPr>
          <p:nvPr>
            <p:ph type="sldNum" sz="quarter" idx="12"/>
          </p:nvPr>
        </p:nvSpPr>
        <p:spPr/>
        <p:txBody>
          <a:bodyPr/>
          <a:lstStyle>
            <a:lvl1pPr>
              <a:defRPr/>
            </a:lvl1pPr>
            <a:extLst/>
          </a:lstStyle>
          <a:p>
            <a:pPr>
              <a:defRPr/>
            </a:pPr>
            <a:fld id="{B8343C37-6574-45A6-9D0C-D74C836B56D1}" type="slidenum">
              <a:rPr lang="pt-BR"/>
              <a:pPr>
                <a:defRPr/>
              </a:pPr>
              <a:t>‹nº›</a:t>
            </a:fld>
            <a:endParaRPr lang="pt-B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m com Legenda">
    <p:spTree>
      <p:nvGrpSpPr>
        <p:cNvPr id="1" name=""/>
        <p:cNvGrpSpPr/>
        <p:nvPr/>
      </p:nvGrpSpPr>
      <p:grpSpPr>
        <a:xfrm>
          <a:off x="0" y="0"/>
          <a:ext cx="0" cy="0"/>
          <a:chOff x="0" y="0"/>
          <a:chExt cx="0" cy="0"/>
        </a:xfrm>
      </p:grpSpPr>
      <p:sp>
        <p:nvSpPr>
          <p:cNvPr id="5" name="Forma livre 4"/>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6" name="Forma livre 15"/>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w="9525" cap="flat" cmpd="sng" algn="ctr">
            <a:noFill/>
            <a:prstDash val="solid"/>
            <a:round/>
            <a:headEnd type="none" w="med" len="med"/>
            <a:tailEnd type="none" w="med" len="med"/>
          </a:ln>
        </p:spPr>
        <p:txBody>
          <a:bodyPr/>
          <a:lstStyle/>
          <a:p>
            <a:pPr>
              <a:defRPr/>
            </a:pPr>
            <a:endParaRPr lang="pt-BR"/>
          </a:p>
        </p:txBody>
      </p:sp>
      <p:sp>
        <p:nvSpPr>
          <p:cNvPr id="7" name="Triângulo retângulo 6"/>
          <p:cNvSpPr>
            <a:spLocks/>
          </p:cNvSpPr>
          <p:nvPr/>
        </p:nvSpPr>
        <p:spPr bwMode="auto">
          <a:xfrm>
            <a:off x="-6042" y="5791253"/>
            <a:ext cx="3402314" cy="1080868"/>
          </a:xfrm>
          <a:prstGeom prst="rtTriangle">
            <a:avLst/>
          </a:prstGeom>
          <a:blipFill>
            <a:blip r:embed="rId2"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8" name="Conector reto 7"/>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Divisa 8"/>
          <p:cNvSpPr/>
          <p:nvPr/>
        </p:nvSpPr>
        <p:spPr>
          <a:xfrm>
            <a:off x="8664575"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10" name="Divisa 9"/>
          <p:cNvSpPr/>
          <p:nvPr/>
        </p:nvSpPr>
        <p:spPr>
          <a:xfrm>
            <a:off x="8477250" y="4987925"/>
            <a:ext cx="182563"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extLst/>
          </a:lstStyle>
          <a:p>
            <a:pPr>
              <a:defRPr/>
            </a:pPr>
            <a:endParaRPr lang="en-US"/>
          </a:p>
        </p:txBody>
      </p:sp>
      <p:sp>
        <p:nvSpPr>
          <p:cNvPr id="4" name="Espaço Reservado para Texto 3"/>
          <p:cNvSpPr>
            <a:spLocks noGrp="1"/>
          </p:cNvSpPr>
          <p:nvPr>
            <p:ph type="body" sz="half" idx="2"/>
          </p:nvPr>
        </p:nvSpPr>
        <p:spPr>
          <a:xfrm>
            <a:off x="1141232" y="5443402"/>
            <a:ext cx="7162800" cy="648232"/>
          </a:xfrm>
          <a:noFill/>
        </p:spPr>
        <p:txBody>
          <a:bodyPr tIns="0"/>
          <a:lstStyle>
            <a:lvl1pPr marL="0" marR="18288" indent="0" algn="r">
              <a:buNone/>
              <a:defRPr sz="1400"/>
            </a:lvl1pPr>
            <a:lvl2pPr>
              <a:defRPr sz="1200"/>
            </a:lvl2pPr>
            <a:lvl3pPr>
              <a:defRPr sz="1000"/>
            </a:lvl3pPr>
            <a:lvl4pPr>
              <a:defRPr sz="900"/>
            </a:lvl4pPr>
            <a:lvl5pPr>
              <a:defRPr sz="900"/>
            </a:lvl5pPr>
            <a:extLst/>
          </a:lstStyle>
          <a:p>
            <a:pPr lvl="0"/>
            <a:r>
              <a:rPr lang="pt-BR" smtClean="0"/>
              <a:t>Clique para editar os estilos do texto mestre</a:t>
            </a:r>
          </a:p>
        </p:txBody>
      </p:sp>
      <p:sp>
        <p:nvSpPr>
          <p:cNvPr id="3" name="Espaço Reservado para Imagem 2"/>
          <p:cNvSpPr>
            <a:spLocks noGrp="1"/>
          </p:cNvSpPr>
          <p:nvPr>
            <p:ph type="pic" idx="1"/>
          </p:nvPr>
        </p:nvSpPr>
        <p:spPr>
          <a:xfrm>
            <a:off x="228600" y="189968"/>
            <a:ext cx="8686800" cy="4389120"/>
          </a:xfrm>
          <a:prstGeom prst="rect">
            <a:avLst/>
          </a:prstGeom>
          <a:solidFill>
            <a:schemeClr val="bg2"/>
          </a:solidFill>
          <a:ln>
            <a:solidFill>
              <a:schemeClr val="bg1"/>
            </a:solidFill>
          </a:ln>
          <a:effectLst>
            <a:innerShdw blurRad="95250">
              <a:srgbClr val="000000"/>
            </a:innerShdw>
          </a:effectLst>
        </p:spPr>
        <p:txBody>
          <a:bodyPr>
            <a:normAutofit/>
          </a:bodyPr>
          <a:lstStyle>
            <a:lvl1pPr marL="0" indent="0">
              <a:buNone/>
              <a:defRPr sz="3200"/>
            </a:lvl1pPr>
            <a:extLst/>
          </a:lstStyle>
          <a:p>
            <a:pPr lvl="0"/>
            <a:r>
              <a:rPr lang="pt-BR" noProof="0" smtClean="0"/>
              <a:t>Clique no ícone para adicionar uma imagem</a:t>
            </a:r>
            <a:endParaRPr lang="en-US" noProof="0" dirty="0"/>
          </a:p>
        </p:txBody>
      </p:sp>
      <p:sp>
        <p:nvSpPr>
          <p:cNvPr id="2" name="Título 1"/>
          <p:cNvSpPr>
            <a:spLocks noGrp="1"/>
          </p:cNvSpPr>
          <p:nvPr>
            <p:ph type="title"/>
          </p:nvPr>
        </p:nvSpPr>
        <p:spPr>
          <a:xfrm>
            <a:off x="228600" y="4865122"/>
            <a:ext cx="8075432"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lang="pt-BR" smtClean="0"/>
              <a:t>Clique para editar o estilo do título mestre</a:t>
            </a:r>
            <a:endParaRPr lang="en-US"/>
          </a:p>
        </p:txBody>
      </p:sp>
      <p:sp>
        <p:nvSpPr>
          <p:cNvPr id="11" name="Espaço Reservado para Data 4"/>
          <p:cNvSpPr>
            <a:spLocks noGrp="1"/>
          </p:cNvSpPr>
          <p:nvPr>
            <p:ph type="dt" sz="half" idx="10"/>
          </p:nvPr>
        </p:nvSpPr>
        <p:spPr/>
        <p:txBody>
          <a:bodyPr/>
          <a:lstStyle>
            <a:lvl1pPr>
              <a:defRPr>
                <a:solidFill>
                  <a:schemeClr val="tx1"/>
                </a:solidFill>
              </a:defRPr>
            </a:lvl1pPr>
            <a:extLst/>
          </a:lstStyle>
          <a:p>
            <a:pPr>
              <a:defRPr/>
            </a:pPr>
            <a:endParaRPr lang="pt-BR"/>
          </a:p>
        </p:txBody>
      </p:sp>
      <p:sp>
        <p:nvSpPr>
          <p:cNvPr id="12" name="Espaço Reservado para Rodapé 5"/>
          <p:cNvSpPr>
            <a:spLocks noGrp="1"/>
          </p:cNvSpPr>
          <p:nvPr>
            <p:ph type="ftr" sz="quarter" idx="11"/>
          </p:nvPr>
        </p:nvSpPr>
        <p:spPr/>
        <p:txBody>
          <a:bodyPr/>
          <a:lstStyle>
            <a:lvl1pPr>
              <a:defRPr>
                <a:solidFill>
                  <a:schemeClr val="tx1"/>
                </a:solidFill>
              </a:defRPr>
            </a:lvl1pPr>
            <a:extLst/>
          </a:lstStyle>
          <a:p>
            <a:pPr>
              <a:defRPr/>
            </a:pPr>
            <a:endParaRPr lang="pt-BR"/>
          </a:p>
        </p:txBody>
      </p:sp>
      <p:sp>
        <p:nvSpPr>
          <p:cNvPr id="13" name="Espaço Reservado para Número de Slide 6"/>
          <p:cNvSpPr>
            <a:spLocks noGrp="1"/>
          </p:cNvSpPr>
          <p:nvPr>
            <p:ph type="sldNum" sz="quarter" idx="12"/>
          </p:nvPr>
        </p:nvSpPr>
        <p:spPr/>
        <p:txBody>
          <a:bodyPr/>
          <a:lstStyle>
            <a:lvl1pPr>
              <a:defRPr>
                <a:solidFill>
                  <a:schemeClr val="tx1"/>
                </a:solidFill>
              </a:defRPr>
            </a:lvl1pPr>
            <a:extLst/>
          </a:lstStyle>
          <a:p>
            <a:pPr>
              <a:defRPr/>
            </a:pPr>
            <a:fld id="{2D4F9EC5-59E1-4D4D-AEEB-31F75B8DA9A3}" type="slidenum">
              <a:rPr lang="pt-BR"/>
              <a:pPr>
                <a:defRPr/>
              </a:pPr>
              <a:t>‹nº›</a:t>
            </a:fld>
            <a:endParaRPr lang="pt-B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13" name="Forma livre 12"/>
          <p:cNvSpPr>
            <a:spLocks/>
          </p:cNvSpPr>
          <p:nvPr/>
        </p:nvSpPr>
        <p:spPr bwMode="auto">
          <a:xfrm>
            <a:off x="715963" y="5002213"/>
            <a:ext cx="3802062" cy="1443037"/>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329" y="347"/>
                </a:moveTo>
                <a:lnTo>
                  <a:pt x="7156" y="682"/>
                </a:lnTo>
                <a:lnTo>
                  <a:pt x="5229" y="682"/>
                </a:lnTo>
                <a:lnTo>
                  <a:pt x="-328" y="345"/>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a:lstStyle>
            <a:extLst/>
          </a:lstStyle>
          <a:p>
            <a:pPr>
              <a:defRPr/>
            </a:pPr>
            <a:endParaRPr lang="en-US"/>
          </a:p>
        </p:txBody>
      </p:sp>
      <p:sp>
        <p:nvSpPr>
          <p:cNvPr id="1027" name="Forma livre 11"/>
          <p:cNvSpPr>
            <a:spLocks/>
          </p:cNvSpPr>
          <p:nvPr/>
        </p:nvSpPr>
        <p:spPr bwMode="auto">
          <a:xfrm>
            <a:off x="-53975" y="5784850"/>
            <a:ext cx="3802063" cy="838200"/>
          </a:xfrm>
          <a:custGeom>
            <a:avLst/>
            <a:gdLst>
              <a:gd name="T0" fmla="*/ 0 w 5760"/>
              <a:gd name="T1" fmla="*/ 0 h 528"/>
              <a:gd name="T2" fmla="*/ 5760 w 5760"/>
              <a:gd name="T3" fmla="*/ 0 h 528"/>
              <a:gd name="T4" fmla="*/ 5760 w 5760"/>
              <a:gd name="T5" fmla="*/ 528 h 528"/>
              <a:gd name="T6" fmla="*/ 48 w 5760"/>
              <a:gd name="T7" fmla="*/ 0 h 528"/>
              <a:gd name="T8" fmla="*/ 0 60000 65536"/>
              <a:gd name="T9" fmla="*/ 0 60000 65536"/>
              <a:gd name="T10" fmla="*/ 0 60000 65536"/>
              <a:gd name="T11" fmla="*/ 0 60000 65536"/>
              <a:gd name="T12" fmla="*/ 0 w 5760"/>
              <a:gd name="T13" fmla="*/ 0 h 528"/>
              <a:gd name="T14" fmla="*/ 5760 w 5760"/>
              <a:gd name="T15" fmla="*/ 528 h 528"/>
            </a:gdLst>
            <a:ahLst/>
            <a:cxnLst>
              <a:cxn ang="T8">
                <a:pos x="T0" y="T1"/>
              </a:cxn>
              <a:cxn ang="T9">
                <a:pos x="T2" y="T3"/>
              </a:cxn>
              <a:cxn ang="T10">
                <a:pos x="T4" y="T5"/>
              </a:cxn>
              <a:cxn ang="T11">
                <a:pos x="T6" y="T7"/>
              </a:cxn>
            </a:cxnLst>
            <a:rect l="T12" t="T13" r="T14" b="T15"/>
            <a:pathLst>
              <a:path w="5760" h="528">
                <a:moveTo>
                  <a:pt x="817" y="97"/>
                </a:moveTo>
                <a:lnTo>
                  <a:pt x="6408" y="682"/>
                </a:lnTo>
                <a:lnTo>
                  <a:pt x="5232" y="685"/>
                </a:lnTo>
                <a:lnTo>
                  <a:pt x="829" y="101"/>
                </a:lnTo>
              </a:path>
            </a:pathLst>
          </a:custGeom>
          <a:solidFill>
            <a:srgbClr val="000000"/>
          </a:solidFill>
          <a:ln w="9525" cap="flat" cmpd="sng" algn="ctr">
            <a:noFill/>
            <a:prstDash val="solid"/>
            <a:round/>
            <a:headEnd type="none" w="med" len="med"/>
            <a:tailEnd type="none" w="med" len="med"/>
          </a:ln>
        </p:spPr>
        <p:txBody>
          <a:bodyPr/>
          <a:lstStyle/>
          <a:p>
            <a:pPr>
              <a:defRPr/>
            </a:pPr>
            <a:endParaRPr lang="pt-BR"/>
          </a:p>
        </p:txBody>
      </p:sp>
      <p:sp>
        <p:nvSpPr>
          <p:cNvPr id="14" name="Triângulo retângulo 13"/>
          <p:cNvSpPr>
            <a:spLocks/>
          </p:cNvSpPr>
          <p:nvPr/>
        </p:nvSpPr>
        <p:spPr bwMode="auto">
          <a:xfrm>
            <a:off x="-6042" y="5791253"/>
            <a:ext cx="3402314" cy="1080868"/>
          </a:xfrm>
          <a:prstGeom prst="rtTriangle">
            <a:avLst/>
          </a:prstGeom>
          <a:blipFill>
            <a:blip r:embed="rId13" cstate="print">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anchor="ctr"/>
          <a:lstStyle>
            <a:extLst/>
          </a:lstStyle>
          <a:p>
            <a:pPr algn="ctr">
              <a:defRPr/>
            </a:pPr>
            <a:endParaRPr lang="en-US"/>
          </a:p>
        </p:txBody>
      </p:sp>
      <p:cxnSp>
        <p:nvCxnSpPr>
          <p:cNvPr id="15" name="Conector reto 14"/>
          <p:cNvCxnSpPr/>
          <p:nvPr/>
        </p:nvCxnSpPr>
        <p:spPr>
          <a:xfrm>
            <a:off x="-9237" y="5787738"/>
            <a:ext cx="340550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Espaço Reservado para Título 8"/>
          <p:cNvSpPr>
            <a:spLocks noGrp="1"/>
          </p:cNvSpPr>
          <p:nvPr>
            <p:ph type="title"/>
          </p:nvPr>
        </p:nvSpPr>
        <p:spPr>
          <a:xfrm>
            <a:off x="457200" y="274638"/>
            <a:ext cx="8229600" cy="1143000"/>
          </a:xfrm>
          <a:prstGeom prst="rect">
            <a:avLst/>
          </a:prstGeom>
        </p:spPr>
        <p:txBody>
          <a:bodyPr vert="horz" anchor="ctr">
            <a:normAutofit/>
            <a:scene3d>
              <a:camera prst="orthographicFront"/>
              <a:lightRig rig="soft" dir="t"/>
            </a:scene3d>
            <a:sp3d prstMaterial="softEdge">
              <a:bevelT w="25400" h="25400"/>
            </a:sp3d>
          </a:bodyPr>
          <a:lstStyle>
            <a:extLst/>
          </a:lstStyle>
          <a:p>
            <a:r>
              <a:rPr lang="pt-BR" smtClean="0"/>
              <a:t>Clique para editar o estilo do título mestre</a:t>
            </a:r>
            <a:endParaRPr lang="en-US"/>
          </a:p>
        </p:txBody>
      </p:sp>
      <p:sp>
        <p:nvSpPr>
          <p:cNvPr id="1033" name="Espaço Reservado para Texto 29"/>
          <p:cNvSpPr>
            <a:spLocks noGrp="1"/>
          </p:cNvSpPr>
          <p:nvPr>
            <p:ph type="body" idx="1"/>
          </p:nvPr>
        </p:nvSpPr>
        <p:spPr bwMode="auto">
          <a:xfrm>
            <a:off x="457200" y="1481138"/>
            <a:ext cx="8229600" cy="4525962"/>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pt-BR" smtClean="0"/>
              <a:t>Clique para editar os estilos do texto mestre</a:t>
            </a:r>
          </a:p>
          <a:p>
            <a:pPr lvl="1"/>
            <a:r>
              <a:rPr lang="pt-BR" smtClean="0"/>
              <a:t>Segundo nível</a:t>
            </a:r>
          </a:p>
          <a:p>
            <a:pPr lvl="2"/>
            <a:r>
              <a:rPr lang="pt-BR" smtClean="0"/>
              <a:t>Terceiro nível</a:t>
            </a:r>
          </a:p>
          <a:p>
            <a:pPr lvl="3"/>
            <a:r>
              <a:rPr lang="pt-BR" smtClean="0"/>
              <a:t>Quarto nível</a:t>
            </a:r>
          </a:p>
          <a:p>
            <a:pPr lvl="4"/>
            <a:r>
              <a:rPr lang="pt-BR" smtClean="0"/>
              <a:t>Quinto nível</a:t>
            </a:r>
            <a:endParaRPr lang="en-US" smtClean="0"/>
          </a:p>
        </p:txBody>
      </p:sp>
      <p:sp>
        <p:nvSpPr>
          <p:cNvPr id="10" name="Espaço Reservado para Data 9"/>
          <p:cNvSpPr>
            <a:spLocks noGrp="1"/>
          </p:cNvSpPr>
          <p:nvPr>
            <p:ph type="dt" sz="half" idx="2"/>
          </p:nvPr>
        </p:nvSpPr>
        <p:spPr>
          <a:xfrm>
            <a:off x="6727825" y="6408738"/>
            <a:ext cx="1919288" cy="365125"/>
          </a:xfrm>
          <a:prstGeom prst="rect">
            <a:avLst/>
          </a:prstGeom>
        </p:spPr>
        <p:txBody>
          <a:bodyPr vert="horz" anchor="b"/>
          <a:lstStyle>
            <a:lvl1pPr algn="l" eaLnBrk="1" latinLnBrk="0" hangingPunct="1">
              <a:defRPr kumimoji="0" sz="1000">
                <a:solidFill>
                  <a:schemeClr val="tx1"/>
                </a:solidFill>
              </a:defRPr>
            </a:lvl1pPr>
            <a:extLst/>
          </a:lstStyle>
          <a:p>
            <a:pPr>
              <a:defRPr/>
            </a:pPr>
            <a:endParaRPr lang="pt-BR"/>
          </a:p>
        </p:txBody>
      </p:sp>
      <p:sp>
        <p:nvSpPr>
          <p:cNvPr id="22" name="Espaço Reservado para Rodapé 21"/>
          <p:cNvSpPr>
            <a:spLocks noGrp="1"/>
          </p:cNvSpPr>
          <p:nvPr>
            <p:ph type="ftr" sz="quarter" idx="3"/>
          </p:nvPr>
        </p:nvSpPr>
        <p:spPr>
          <a:xfrm>
            <a:off x="4379913" y="6408738"/>
            <a:ext cx="2351087" cy="365125"/>
          </a:xfrm>
          <a:prstGeom prst="rect">
            <a:avLst/>
          </a:prstGeom>
        </p:spPr>
        <p:txBody>
          <a:bodyPr vert="horz" anchor="b"/>
          <a:lstStyle>
            <a:lvl1pPr algn="r" eaLnBrk="1" latinLnBrk="0" hangingPunct="1">
              <a:defRPr kumimoji="0" sz="1000">
                <a:solidFill>
                  <a:schemeClr val="tx1"/>
                </a:solidFill>
              </a:defRPr>
            </a:lvl1pPr>
            <a:extLst/>
          </a:lstStyle>
          <a:p>
            <a:pPr>
              <a:defRPr/>
            </a:pPr>
            <a:endParaRPr lang="pt-BR"/>
          </a:p>
        </p:txBody>
      </p:sp>
      <p:sp>
        <p:nvSpPr>
          <p:cNvPr id="18" name="Espaço Reservado para Número de Slide 17"/>
          <p:cNvSpPr>
            <a:spLocks noGrp="1"/>
          </p:cNvSpPr>
          <p:nvPr>
            <p:ph type="sldNum" sz="quarter" idx="4"/>
          </p:nvPr>
        </p:nvSpPr>
        <p:spPr>
          <a:xfrm>
            <a:off x="8647113" y="6408738"/>
            <a:ext cx="366712" cy="365125"/>
          </a:xfrm>
          <a:prstGeom prst="rect">
            <a:avLst/>
          </a:prstGeom>
        </p:spPr>
        <p:txBody>
          <a:bodyPr vert="horz" anchor="b"/>
          <a:lstStyle>
            <a:lvl1pPr algn="r" eaLnBrk="1" latinLnBrk="0" hangingPunct="1">
              <a:defRPr kumimoji="0" sz="1000" b="0">
                <a:solidFill>
                  <a:schemeClr val="tx1"/>
                </a:solidFill>
              </a:defRPr>
            </a:lvl1pPr>
            <a:extLst/>
          </a:lstStyle>
          <a:p>
            <a:pPr>
              <a:defRPr/>
            </a:pPr>
            <a:fld id="{5B4944C7-92DC-4941-9495-1C9BC3B835D1}" type="slidenum">
              <a:rPr lang="pt-BR"/>
              <a:pPr>
                <a:defRPr/>
              </a:pPr>
              <a:t>‹nº›</a:t>
            </a:fld>
            <a:endParaRPr lang="pt-BR"/>
          </a:p>
        </p:txBody>
      </p:sp>
    </p:spTree>
  </p:cSld>
  <p:clrMap bg1="lt1" tx1="dk1" bg2="lt2" tx2="dk2" accent1="accent1" accent2="accent2" accent3="accent3" accent4="accent4" accent5="accent5" accent6="accent6" hlink="hlink" folHlink="folHlink"/>
  <p:sldLayoutIdLst>
    <p:sldLayoutId id="2147483733" r:id="rId1"/>
    <p:sldLayoutId id="2147483732" r:id="rId2"/>
    <p:sldLayoutId id="2147483734" r:id="rId3"/>
    <p:sldLayoutId id="2147483731" r:id="rId4"/>
    <p:sldLayoutId id="2147483735" r:id="rId5"/>
    <p:sldLayoutId id="2147483730" r:id="rId6"/>
    <p:sldLayoutId id="2147483729" r:id="rId7"/>
    <p:sldLayoutId id="2147483736" r:id="rId8"/>
    <p:sldLayoutId id="2147483737" r:id="rId9"/>
    <p:sldLayoutId id="2147483728" r:id="rId10"/>
    <p:sldLayoutId id="2147483727" r:id="rId11"/>
  </p:sldLayoutIdLst>
  <p:txStyles>
    <p:titleStyle>
      <a:lvl1pPr algn="l" rtl="0" eaLnBrk="0" fontAlgn="base" hangingPunct="0">
        <a:spcBef>
          <a:spcPct val="0"/>
        </a:spcBef>
        <a:spcAft>
          <a:spcPct val="0"/>
        </a:spcAft>
        <a:defRPr sz="4100" b="1" kern="1200">
          <a:solidFill>
            <a:schemeClr val="tx2"/>
          </a:solidFill>
          <a:effectLst>
            <a:outerShdw blurRad="31750" dist="25400" dir="5400000" algn="tl" rotWithShape="0">
              <a:srgbClr val="000000">
                <a:alpha val="25000"/>
              </a:srgbClr>
            </a:outerShdw>
          </a:effectLst>
          <a:latin typeface="+mj-lt"/>
          <a:ea typeface="+mj-ea"/>
          <a:cs typeface="+mj-cs"/>
        </a:defRPr>
      </a:lvl1pPr>
      <a:lvl2pPr algn="l" rtl="0" eaLnBrk="0" fontAlgn="base" hangingPunct="0">
        <a:spcBef>
          <a:spcPct val="0"/>
        </a:spcBef>
        <a:spcAft>
          <a:spcPct val="0"/>
        </a:spcAft>
        <a:defRPr sz="4100" b="1">
          <a:solidFill>
            <a:schemeClr val="tx2"/>
          </a:solidFill>
          <a:latin typeface="Lucida Sans Unicode" pitchFamily="34" charset="0"/>
        </a:defRPr>
      </a:lvl2pPr>
      <a:lvl3pPr algn="l" rtl="0" eaLnBrk="0" fontAlgn="base" hangingPunct="0">
        <a:spcBef>
          <a:spcPct val="0"/>
        </a:spcBef>
        <a:spcAft>
          <a:spcPct val="0"/>
        </a:spcAft>
        <a:defRPr sz="4100" b="1">
          <a:solidFill>
            <a:schemeClr val="tx2"/>
          </a:solidFill>
          <a:latin typeface="Lucida Sans Unicode" pitchFamily="34" charset="0"/>
        </a:defRPr>
      </a:lvl3pPr>
      <a:lvl4pPr algn="l" rtl="0" eaLnBrk="0" fontAlgn="base" hangingPunct="0">
        <a:spcBef>
          <a:spcPct val="0"/>
        </a:spcBef>
        <a:spcAft>
          <a:spcPct val="0"/>
        </a:spcAft>
        <a:defRPr sz="4100" b="1">
          <a:solidFill>
            <a:schemeClr val="tx2"/>
          </a:solidFill>
          <a:latin typeface="Lucida Sans Unicode" pitchFamily="34" charset="0"/>
        </a:defRPr>
      </a:lvl4pPr>
      <a:lvl5pPr algn="l" rtl="0" eaLnBrk="0" fontAlgn="base" hangingPunct="0">
        <a:spcBef>
          <a:spcPct val="0"/>
        </a:spcBef>
        <a:spcAft>
          <a:spcPct val="0"/>
        </a:spcAft>
        <a:defRPr sz="4100" b="1">
          <a:solidFill>
            <a:schemeClr val="tx2"/>
          </a:solidFill>
          <a:latin typeface="Lucida Sans Unicode" pitchFamily="34" charset="0"/>
        </a:defRPr>
      </a:lvl5pPr>
      <a:lvl6pPr marL="457200" algn="l" rtl="0" fontAlgn="base">
        <a:spcBef>
          <a:spcPct val="0"/>
        </a:spcBef>
        <a:spcAft>
          <a:spcPct val="0"/>
        </a:spcAft>
        <a:defRPr sz="4100" b="1">
          <a:solidFill>
            <a:schemeClr val="tx2"/>
          </a:solidFill>
          <a:latin typeface="Lucida Sans Unicode" pitchFamily="34" charset="0"/>
        </a:defRPr>
      </a:lvl6pPr>
      <a:lvl7pPr marL="914400" algn="l" rtl="0" fontAlgn="base">
        <a:spcBef>
          <a:spcPct val="0"/>
        </a:spcBef>
        <a:spcAft>
          <a:spcPct val="0"/>
        </a:spcAft>
        <a:defRPr sz="4100" b="1">
          <a:solidFill>
            <a:schemeClr val="tx2"/>
          </a:solidFill>
          <a:latin typeface="Lucida Sans Unicode" pitchFamily="34" charset="0"/>
        </a:defRPr>
      </a:lvl7pPr>
      <a:lvl8pPr marL="1371600" algn="l" rtl="0" fontAlgn="base">
        <a:spcBef>
          <a:spcPct val="0"/>
        </a:spcBef>
        <a:spcAft>
          <a:spcPct val="0"/>
        </a:spcAft>
        <a:defRPr sz="4100" b="1">
          <a:solidFill>
            <a:schemeClr val="tx2"/>
          </a:solidFill>
          <a:latin typeface="Lucida Sans Unicode" pitchFamily="34" charset="0"/>
        </a:defRPr>
      </a:lvl8pPr>
      <a:lvl9pPr marL="1828800" algn="l" rtl="0" fontAlgn="base">
        <a:spcBef>
          <a:spcPct val="0"/>
        </a:spcBef>
        <a:spcAft>
          <a:spcPct val="0"/>
        </a:spcAft>
        <a:defRPr sz="4100" b="1">
          <a:solidFill>
            <a:schemeClr val="tx2"/>
          </a:solidFill>
          <a:latin typeface="Lucida Sans Unicode" pitchFamily="34" charset="0"/>
        </a:defRPr>
      </a:lvl9pPr>
      <a:extLst/>
    </p:titleStyle>
    <p:bodyStyle>
      <a:lvl1pPr marL="365125" indent="-255588" algn="l" rtl="0" eaLnBrk="0" fontAlgn="base" hangingPunct="0">
        <a:spcBef>
          <a:spcPts val="400"/>
        </a:spcBef>
        <a:spcAft>
          <a:spcPct val="0"/>
        </a:spcAft>
        <a:buClr>
          <a:schemeClr val="accent1"/>
        </a:buClr>
        <a:buSzPct val="68000"/>
        <a:buFont typeface="Wingdings 3" pitchFamily="18" charset="2"/>
        <a:buChar char=""/>
        <a:defRPr sz="2700" kern="1200">
          <a:solidFill>
            <a:schemeClr val="tx1"/>
          </a:solidFill>
          <a:latin typeface="+mn-lt"/>
          <a:ea typeface="+mn-ea"/>
          <a:cs typeface="+mn-cs"/>
        </a:defRPr>
      </a:lvl1pPr>
      <a:lvl2pPr marL="620713" indent="-228600" algn="l" rtl="0" eaLnBrk="0" fontAlgn="base" hangingPunct="0">
        <a:spcBef>
          <a:spcPts val="325"/>
        </a:spcBef>
        <a:spcAft>
          <a:spcPct val="0"/>
        </a:spcAft>
        <a:buClr>
          <a:schemeClr val="accent1"/>
        </a:buClr>
        <a:buFont typeface="Verdana" pitchFamily="34" charset="0"/>
        <a:buChar char="◦"/>
        <a:defRPr sz="2300" kern="1200">
          <a:solidFill>
            <a:schemeClr val="tx1"/>
          </a:solidFill>
          <a:latin typeface="+mn-lt"/>
          <a:ea typeface="+mn-ea"/>
          <a:cs typeface="+mn-cs"/>
        </a:defRPr>
      </a:lvl2pPr>
      <a:lvl3pPr marL="858838" indent="-228600" algn="l" rtl="0" eaLnBrk="0" fontAlgn="base" hangingPunct="0">
        <a:spcBef>
          <a:spcPts val="350"/>
        </a:spcBef>
        <a:spcAft>
          <a:spcPct val="0"/>
        </a:spcAft>
        <a:buClr>
          <a:schemeClr val="accent2"/>
        </a:buClr>
        <a:buSzPct val="100000"/>
        <a:buFont typeface="Wingdings 2" pitchFamily="18" charset="2"/>
        <a:buChar char=""/>
        <a:defRPr sz="2100" kern="1200">
          <a:solidFill>
            <a:schemeClr val="tx1"/>
          </a:solidFill>
          <a:latin typeface="+mn-lt"/>
          <a:ea typeface="+mn-ea"/>
          <a:cs typeface="+mn-cs"/>
        </a:defRPr>
      </a:lvl3pPr>
      <a:lvl4pPr marL="1143000" indent="-228600" algn="l" rtl="0" eaLnBrk="0" fontAlgn="base" hangingPunct="0">
        <a:spcBef>
          <a:spcPts val="350"/>
        </a:spcBef>
        <a:spcAft>
          <a:spcPct val="0"/>
        </a:spcAft>
        <a:buClr>
          <a:schemeClr val="accent2"/>
        </a:buClr>
        <a:buFont typeface="Wingdings 2" pitchFamily="18" charset="2"/>
        <a:buChar char=""/>
        <a:defRPr sz="1900" kern="1200">
          <a:solidFill>
            <a:schemeClr val="tx1"/>
          </a:solidFill>
          <a:latin typeface="+mn-lt"/>
          <a:ea typeface="+mn-ea"/>
          <a:cs typeface="+mn-cs"/>
        </a:defRPr>
      </a:lvl4pPr>
      <a:lvl5pPr marL="1371600" indent="-228600" algn="l" rtl="0" eaLnBrk="0" fontAlgn="base" hangingPunct="0">
        <a:spcBef>
          <a:spcPts val="350"/>
        </a:spcBef>
        <a:spcAft>
          <a:spcPct val="0"/>
        </a:spcAft>
        <a:buClr>
          <a:schemeClr val="accent2"/>
        </a:buClr>
        <a:buFont typeface="Wingdings 2" pitchFamily="18" charset="2"/>
        <a:buChar char=""/>
        <a:defRPr sz="20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hyperlink" Target="http://www.youtube.com/watch?v=hwGV372cDoQ" TargetMode="Externa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5.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4.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6.png"/><Relationship Id="rId1" Type="http://schemas.openxmlformats.org/officeDocument/2006/relationships/slideLayout" Target="../slideLayouts/slideLayout7.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image" Target="../media/image4.png"/><Relationship Id="rId1" Type="http://schemas.openxmlformats.org/officeDocument/2006/relationships/slideLayout" Target="../slideLayouts/slideLayout7.xml"/><Relationship Id="rId4" Type="http://schemas.openxmlformats.org/officeDocument/2006/relationships/image" Target="../media/image3.emf"/></Relationships>
</file>

<file path=ppt/slides/_rels/slide6.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emf"/><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Rectangle 2"/>
          <p:cNvSpPr>
            <a:spLocks noGrp="1" noChangeArrowheads="1"/>
          </p:cNvSpPr>
          <p:nvPr>
            <p:ph type="ctrTitle"/>
          </p:nvPr>
        </p:nvSpPr>
        <p:spPr>
          <a:xfrm>
            <a:off x="500034" y="1071546"/>
            <a:ext cx="7772400" cy="1829761"/>
          </a:xfrm>
        </p:spPr>
        <p:txBody>
          <a:bodyPr/>
          <a:lstStyle/>
          <a:p>
            <a:pPr eaLnBrk="1" fontAlgn="auto" hangingPunct="1">
              <a:spcAft>
                <a:spcPts val="0"/>
              </a:spcAft>
              <a:defRPr/>
            </a:pPr>
            <a:r>
              <a:rPr lang="pt-BR" dirty="0"/>
              <a:t>PIBID/PUC-CAMPINAS</a:t>
            </a:r>
          </a:p>
        </p:txBody>
      </p:sp>
      <p:sp>
        <p:nvSpPr>
          <p:cNvPr id="13314" name="Rectangle 3"/>
          <p:cNvSpPr>
            <a:spLocks noGrp="1" noChangeArrowheads="1"/>
          </p:cNvSpPr>
          <p:nvPr>
            <p:ph type="subTitle" idx="1"/>
          </p:nvPr>
        </p:nvSpPr>
        <p:spPr>
          <a:xfrm>
            <a:off x="285750" y="3429000"/>
            <a:ext cx="8477250" cy="2305050"/>
          </a:xfrm>
        </p:spPr>
        <p:txBody>
          <a:bodyPr/>
          <a:lstStyle/>
          <a:p>
            <a:pPr marR="0" eaLnBrk="1" hangingPunct="1"/>
            <a:r>
              <a:rPr lang="pt-BR" sz="2400" b="1" dirty="0" smtClean="0">
                <a:solidFill>
                  <a:schemeClr val="tx1"/>
                </a:solidFill>
              </a:rPr>
              <a:t>Coordenadora Institucional:</a:t>
            </a:r>
          </a:p>
          <a:p>
            <a:pPr marR="0" eaLnBrk="1" hangingPunct="1"/>
            <a:r>
              <a:rPr lang="pt-BR" sz="2400" b="1" dirty="0" err="1" smtClean="0">
                <a:solidFill>
                  <a:schemeClr val="tx1"/>
                </a:solidFill>
              </a:rPr>
              <a:t>Profª</a:t>
            </a:r>
            <a:r>
              <a:rPr lang="pt-BR" sz="2400" b="1" dirty="0" smtClean="0">
                <a:solidFill>
                  <a:schemeClr val="tx1"/>
                </a:solidFill>
              </a:rPr>
              <a:t> Damaris </a:t>
            </a:r>
            <a:r>
              <a:rPr lang="pt-BR" sz="2400" b="1" dirty="0" err="1" smtClean="0">
                <a:solidFill>
                  <a:schemeClr val="tx1"/>
                </a:solidFill>
              </a:rPr>
              <a:t>Puga</a:t>
            </a:r>
            <a:r>
              <a:rPr lang="pt-BR" sz="2400" b="1" dirty="0" smtClean="0">
                <a:solidFill>
                  <a:schemeClr val="tx1"/>
                </a:solidFill>
              </a:rPr>
              <a:t> de Moraes</a:t>
            </a:r>
          </a:p>
          <a:p>
            <a:pPr marR="0" eaLnBrk="1" hangingPunct="1"/>
            <a:r>
              <a:rPr lang="pt-BR" sz="2400" b="1" dirty="0" smtClean="0">
                <a:solidFill>
                  <a:schemeClr val="tx1"/>
                </a:solidFill>
              </a:rPr>
              <a:t>Coordenadora de Gestão dos Processos Educacionais: </a:t>
            </a:r>
          </a:p>
          <a:p>
            <a:pPr marR="0" eaLnBrk="1" hangingPunct="1"/>
            <a:r>
              <a:rPr lang="pt-BR" sz="2400" b="1" dirty="0" err="1" smtClean="0">
                <a:solidFill>
                  <a:schemeClr val="tx1"/>
                </a:solidFill>
              </a:rPr>
              <a:t>Profª</a:t>
            </a:r>
            <a:r>
              <a:rPr lang="pt-BR" sz="2400" b="1" dirty="0" smtClean="0">
                <a:solidFill>
                  <a:schemeClr val="tx1"/>
                </a:solidFill>
              </a:rPr>
              <a:t> Maria Beatriz Ferreira Leite</a:t>
            </a:r>
          </a:p>
        </p:txBody>
      </p:sp>
      <p:pic>
        <p:nvPicPr>
          <p:cNvPr id="13315" name="Picture 4" descr="l2mod01"/>
          <p:cNvPicPr>
            <a:picLocks noChangeAspect="1" noChangeArrowheads="1"/>
          </p:cNvPicPr>
          <p:nvPr/>
        </p:nvPicPr>
        <p:blipFill>
          <a:blip r:embed="rId2"/>
          <a:srcRect/>
          <a:stretch>
            <a:fillRect/>
          </a:stretch>
        </p:blipFill>
        <p:spPr bwMode="auto">
          <a:xfrm>
            <a:off x="323850" y="115888"/>
            <a:ext cx="1857375" cy="1214437"/>
          </a:xfrm>
          <a:prstGeom prst="rect">
            <a:avLst/>
          </a:prstGeom>
          <a:noFill/>
          <a:ln w="9525">
            <a:noFill/>
            <a:miter lim="800000"/>
            <a:headEnd/>
            <a:tailEnd/>
          </a:ln>
        </p:spPr>
      </p:pic>
      <p:pic>
        <p:nvPicPr>
          <p:cNvPr id="13316" name="Imagem 3"/>
          <p:cNvPicPr>
            <a:picLocks noChangeAspect="1" noChangeArrowheads="1"/>
          </p:cNvPicPr>
          <p:nvPr/>
        </p:nvPicPr>
        <p:blipFill>
          <a:blip r:embed="rId3"/>
          <a:srcRect/>
          <a:stretch>
            <a:fillRect/>
          </a:stretch>
        </p:blipFill>
        <p:spPr bwMode="auto">
          <a:xfrm>
            <a:off x="8001000" y="5994400"/>
            <a:ext cx="1143000" cy="863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a 4"/>
          <p:cNvGraphicFramePr>
            <a:graphicFrameLocks noGrp="1"/>
          </p:cNvGraphicFramePr>
          <p:nvPr/>
        </p:nvGraphicFramePr>
        <p:xfrm>
          <a:off x="1691680" y="836712"/>
          <a:ext cx="6840761" cy="5208493"/>
        </p:xfrm>
        <a:graphic>
          <a:graphicData uri="http://schemas.openxmlformats.org/drawingml/2006/table">
            <a:tbl>
              <a:tblPr firstRow="1" bandRow="1">
                <a:tableStyleId>{3C2FFA5D-87B4-456A-9821-1D502468CF0F}</a:tableStyleId>
              </a:tblPr>
              <a:tblGrid>
                <a:gridCol w="1083921"/>
                <a:gridCol w="3476586"/>
                <a:gridCol w="2280254"/>
              </a:tblGrid>
              <a:tr h="583048">
                <a:tc>
                  <a:txBody>
                    <a:bodyPr/>
                    <a:lstStyle/>
                    <a:p>
                      <a:r>
                        <a:rPr lang="pt-BR" sz="1400" dirty="0" smtClean="0"/>
                        <a:t>EDITAL </a:t>
                      </a:r>
                      <a:endParaRPr lang="pt-BR" sz="1400" dirty="0"/>
                    </a:p>
                  </a:txBody>
                  <a:tcPr/>
                </a:tc>
                <a:tc>
                  <a:txBody>
                    <a:bodyPr/>
                    <a:lstStyle/>
                    <a:p>
                      <a:r>
                        <a:rPr lang="pt-BR" sz="1400" dirty="0" smtClean="0"/>
                        <a:t>ESCOLAS</a:t>
                      </a:r>
                      <a:endParaRPr lang="pt-BR" sz="1400" dirty="0"/>
                    </a:p>
                  </a:txBody>
                  <a:tcPr/>
                </a:tc>
                <a:tc>
                  <a:txBody>
                    <a:bodyPr/>
                    <a:lstStyle/>
                    <a:p>
                      <a:r>
                        <a:rPr lang="pt-BR" sz="1400" dirty="0" smtClean="0"/>
                        <a:t>ÁREAS</a:t>
                      </a:r>
                      <a:endParaRPr lang="pt-BR" sz="1400" dirty="0"/>
                    </a:p>
                  </a:txBody>
                  <a:tcPr/>
                </a:tc>
              </a:tr>
              <a:tr h="1031957">
                <a:tc rowSpan="6">
                  <a:txBody>
                    <a:bodyPr/>
                    <a:lstStyle/>
                    <a:p>
                      <a:endParaRPr lang="pt-BR" sz="1400" dirty="0" smtClean="0"/>
                    </a:p>
                    <a:p>
                      <a:endParaRPr lang="pt-BR" sz="1400" dirty="0" smtClean="0"/>
                    </a:p>
                    <a:p>
                      <a:endParaRPr lang="pt-BR" sz="1400" dirty="0" smtClean="0"/>
                    </a:p>
                    <a:p>
                      <a:endParaRPr lang="pt-BR" sz="1400" dirty="0" smtClean="0"/>
                    </a:p>
                    <a:p>
                      <a:endParaRPr lang="pt-BR" sz="1400" dirty="0" smtClean="0"/>
                    </a:p>
                    <a:p>
                      <a:endParaRPr lang="pt-BR" sz="1400" dirty="0" smtClean="0"/>
                    </a:p>
                    <a:p>
                      <a:endParaRPr lang="pt-BR" sz="1400" dirty="0" smtClean="0"/>
                    </a:p>
                    <a:p>
                      <a:endParaRPr lang="pt-BR" sz="1400" dirty="0" smtClean="0"/>
                    </a:p>
                    <a:p>
                      <a:endParaRPr lang="pt-BR" sz="1400" b="1" dirty="0" smtClean="0"/>
                    </a:p>
                    <a:p>
                      <a:r>
                        <a:rPr lang="pt-BR" sz="1400" b="1" dirty="0" smtClean="0"/>
                        <a:t>2010</a:t>
                      </a:r>
                    </a:p>
                  </a:txBody>
                  <a:tcPr/>
                </a:tc>
                <a:tc>
                  <a:txBody>
                    <a:bodyPr/>
                    <a:lstStyle/>
                    <a:p>
                      <a:r>
                        <a:rPr lang="pt-BR" sz="1400" dirty="0" smtClean="0"/>
                        <a:t>EE Glória Ap. Viana</a:t>
                      </a:r>
                      <a:endParaRPr lang="pt-BR" sz="1400" dirty="0"/>
                    </a:p>
                  </a:txBody>
                  <a:tcPr/>
                </a:tc>
                <a:tc>
                  <a:txBody>
                    <a:bodyPr/>
                    <a:lstStyle/>
                    <a:p>
                      <a:r>
                        <a:rPr lang="pt-BR" sz="1400" dirty="0" smtClean="0"/>
                        <a:t>Biologia</a:t>
                      </a:r>
                    </a:p>
                    <a:p>
                      <a:r>
                        <a:rPr lang="pt-BR" sz="1400" dirty="0" smtClean="0"/>
                        <a:t>Letras</a:t>
                      </a:r>
                    </a:p>
                    <a:p>
                      <a:r>
                        <a:rPr lang="pt-BR" sz="1400" dirty="0" smtClean="0"/>
                        <a:t>Matemática</a:t>
                      </a:r>
                    </a:p>
                    <a:p>
                      <a:r>
                        <a:rPr lang="pt-BR" sz="1400" dirty="0" smtClean="0"/>
                        <a:t>Sociologia</a:t>
                      </a:r>
                    </a:p>
                  </a:txBody>
                  <a:tcPr/>
                </a:tc>
              </a:tr>
              <a:tr h="969003">
                <a:tc vMerge="1">
                  <a:txBody>
                    <a:bodyPr/>
                    <a:lstStyle/>
                    <a:p>
                      <a:endParaRPr lang="pt-BR" sz="1600" dirty="0"/>
                    </a:p>
                  </a:txBody>
                  <a:tcPr/>
                </a:tc>
                <a:tc>
                  <a:txBody>
                    <a:bodyPr/>
                    <a:lstStyle/>
                    <a:p>
                      <a:r>
                        <a:rPr lang="pt-BR" sz="1400" dirty="0" smtClean="0"/>
                        <a:t>EE Miguel Vicente Cury</a:t>
                      </a:r>
                      <a:endParaRPr lang="pt-BR" sz="1400" dirty="0"/>
                    </a:p>
                  </a:txBody>
                  <a:tcPr/>
                </a:tc>
                <a:tc>
                  <a:txBody>
                    <a:bodyPr/>
                    <a:lstStyle/>
                    <a:p>
                      <a:r>
                        <a:rPr lang="pt-BR" sz="1400" dirty="0" smtClean="0"/>
                        <a:t>Biologia</a:t>
                      </a:r>
                    </a:p>
                    <a:p>
                      <a:r>
                        <a:rPr lang="pt-BR" sz="1400" dirty="0" smtClean="0"/>
                        <a:t>Letras</a:t>
                      </a:r>
                    </a:p>
                    <a:p>
                      <a:r>
                        <a:rPr lang="pt-BR" sz="1400" dirty="0" smtClean="0"/>
                        <a:t>Matemática</a:t>
                      </a:r>
                    </a:p>
                    <a:p>
                      <a:r>
                        <a:rPr lang="pt-BR" sz="1400" dirty="0" smtClean="0"/>
                        <a:t>Sociologia</a:t>
                      </a:r>
                    </a:p>
                  </a:txBody>
                  <a:tcPr/>
                </a:tc>
              </a:tr>
              <a:tr h="969003">
                <a:tc vMerge="1">
                  <a:txBody>
                    <a:bodyPr/>
                    <a:lstStyle/>
                    <a:p>
                      <a:endParaRPr lang="pt-BR" sz="1600" dirty="0"/>
                    </a:p>
                  </a:txBody>
                  <a:tcPr/>
                </a:tc>
                <a:tc>
                  <a:txBody>
                    <a:bodyPr/>
                    <a:lstStyle/>
                    <a:p>
                      <a:r>
                        <a:rPr lang="pt-BR" sz="1400" dirty="0" smtClean="0"/>
                        <a:t>EE Dep. Jamil </a:t>
                      </a:r>
                      <a:r>
                        <a:rPr lang="pt-BR" sz="1400" dirty="0" err="1" smtClean="0"/>
                        <a:t>Gadia</a:t>
                      </a:r>
                      <a:endParaRPr lang="pt-BR" sz="1400" dirty="0"/>
                    </a:p>
                  </a:txBody>
                  <a:tcPr/>
                </a:tc>
                <a:tc>
                  <a:txBody>
                    <a:bodyPr/>
                    <a:lstStyle/>
                    <a:p>
                      <a:r>
                        <a:rPr lang="pt-BR" sz="1400" dirty="0" smtClean="0"/>
                        <a:t>Biologia</a:t>
                      </a:r>
                    </a:p>
                    <a:p>
                      <a:r>
                        <a:rPr lang="pt-BR" sz="1400" dirty="0" smtClean="0"/>
                        <a:t>Letras</a:t>
                      </a:r>
                    </a:p>
                    <a:p>
                      <a:r>
                        <a:rPr lang="pt-BR" sz="1400" dirty="0" smtClean="0"/>
                        <a:t>Matemática</a:t>
                      </a:r>
                    </a:p>
                    <a:p>
                      <a:r>
                        <a:rPr lang="pt-BR" sz="1400" dirty="0" smtClean="0"/>
                        <a:t>Sociologia</a:t>
                      </a:r>
                    </a:p>
                  </a:txBody>
                  <a:tcPr/>
                </a:tc>
              </a:tr>
              <a:tr h="871552">
                <a:tc vMerge="1">
                  <a:txBody>
                    <a:bodyPr/>
                    <a:lstStyle/>
                    <a:p>
                      <a:endParaRPr lang="pt-BR" sz="1600" dirty="0"/>
                    </a:p>
                  </a:txBody>
                  <a:tcPr/>
                </a:tc>
                <a:tc>
                  <a:txBody>
                    <a:bodyPr/>
                    <a:lstStyle/>
                    <a:p>
                      <a:r>
                        <a:rPr lang="pt-BR" sz="1400" dirty="0" smtClean="0"/>
                        <a:t>EE Jardim </a:t>
                      </a:r>
                      <a:r>
                        <a:rPr lang="pt-BR" sz="1400" dirty="0" err="1" smtClean="0"/>
                        <a:t>Rossin</a:t>
                      </a:r>
                      <a:endParaRPr lang="pt-BR" sz="1400" dirty="0"/>
                    </a:p>
                  </a:txBody>
                  <a:tcPr/>
                </a:tc>
                <a:tc>
                  <a:txBody>
                    <a:bodyPr/>
                    <a:lstStyle/>
                    <a:p>
                      <a:r>
                        <a:rPr lang="pt-BR" sz="1400" dirty="0" smtClean="0"/>
                        <a:t>Biologia</a:t>
                      </a:r>
                    </a:p>
                    <a:p>
                      <a:r>
                        <a:rPr lang="pt-BR" sz="1400" dirty="0" smtClean="0"/>
                        <a:t>Letras</a:t>
                      </a:r>
                    </a:p>
                    <a:p>
                      <a:r>
                        <a:rPr lang="pt-BR" sz="1400" dirty="0" smtClean="0"/>
                        <a:t>Matemática</a:t>
                      </a:r>
                    </a:p>
                    <a:p>
                      <a:r>
                        <a:rPr lang="pt-BR" sz="1400" dirty="0" smtClean="0"/>
                        <a:t>Sociologia</a:t>
                      </a:r>
                    </a:p>
                  </a:txBody>
                  <a:tcPr/>
                </a:tc>
              </a:tr>
              <a:tr h="323001">
                <a:tc vMerge="1">
                  <a:txBody>
                    <a:bodyPr/>
                    <a:lstStyle/>
                    <a:p>
                      <a:endParaRPr lang="pt-BR" sz="1600" dirty="0"/>
                    </a:p>
                  </a:txBody>
                  <a:tcPr/>
                </a:tc>
                <a:tc>
                  <a:txBody>
                    <a:bodyPr/>
                    <a:lstStyle/>
                    <a:p>
                      <a:r>
                        <a:rPr lang="pt-BR" sz="1400" dirty="0" smtClean="0"/>
                        <a:t>EE Campo Grande II</a:t>
                      </a:r>
                      <a:endParaRPr lang="pt-BR" sz="1400" dirty="0"/>
                    </a:p>
                  </a:txBody>
                  <a:tcPr/>
                </a:tc>
                <a:tc>
                  <a:txBody>
                    <a:bodyPr/>
                    <a:lstStyle/>
                    <a:p>
                      <a:r>
                        <a:rPr lang="pt-BR" sz="1400" dirty="0" smtClean="0"/>
                        <a:t>Pedagogia</a:t>
                      </a:r>
                    </a:p>
                  </a:txBody>
                  <a:tcPr/>
                </a:tc>
              </a:tr>
              <a:tr h="387601">
                <a:tc vMerge="1">
                  <a:txBody>
                    <a:bodyPr/>
                    <a:lstStyle/>
                    <a:p>
                      <a:endParaRPr lang="pt-BR" sz="1600" dirty="0"/>
                    </a:p>
                  </a:txBody>
                  <a:tcPr/>
                </a:tc>
                <a:tc>
                  <a:txBody>
                    <a:bodyPr/>
                    <a:lstStyle/>
                    <a:p>
                      <a:r>
                        <a:rPr lang="pt-BR" sz="1400" dirty="0" smtClean="0"/>
                        <a:t>EMEF Edson L. Chaves</a:t>
                      </a:r>
                      <a:endParaRPr lang="pt-BR" sz="1400" dirty="0"/>
                    </a:p>
                  </a:txBody>
                  <a:tcPr/>
                </a:tc>
                <a:tc>
                  <a:txBody>
                    <a:bodyPr/>
                    <a:lstStyle/>
                    <a:p>
                      <a:r>
                        <a:rPr lang="pt-BR" sz="1400" dirty="0" smtClean="0"/>
                        <a:t>Pedagogia</a:t>
                      </a:r>
                    </a:p>
                  </a:txBody>
                  <a:tcPr/>
                </a:tc>
              </a:tr>
            </a:tbl>
          </a:graphicData>
        </a:graphic>
      </p:graphicFrame>
      <p:pic>
        <p:nvPicPr>
          <p:cNvPr id="22530" name="Picture 4" descr="l2mod01"/>
          <p:cNvPicPr>
            <a:picLocks noChangeAspect="1" noChangeArrowheads="1"/>
          </p:cNvPicPr>
          <p:nvPr/>
        </p:nvPicPr>
        <p:blipFill>
          <a:blip r:embed="rId2"/>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a 4"/>
          <p:cNvGraphicFramePr>
            <a:graphicFrameLocks noGrp="1"/>
          </p:cNvGraphicFramePr>
          <p:nvPr/>
        </p:nvGraphicFramePr>
        <p:xfrm>
          <a:off x="1221377" y="764704"/>
          <a:ext cx="7743111" cy="5593915"/>
        </p:xfrm>
        <a:graphic>
          <a:graphicData uri="http://schemas.openxmlformats.org/drawingml/2006/table">
            <a:tbl>
              <a:tblPr firstRow="1" bandRow="1">
                <a:tableStyleId>{3C2FFA5D-87B4-456A-9821-1D502468CF0F}</a:tableStyleId>
              </a:tblPr>
              <a:tblGrid>
                <a:gridCol w="886741"/>
                <a:gridCol w="2787956"/>
                <a:gridCol w="4068414"/>
              </a:tblGrid>
              <a:tr h="519679">
                <a:tc>
                  <a:txBody>
                    <a:bodyPr/>
                    <a:lstStyle/>
                    <a:p>
                      <a:r>
                        <a:rPr lang="pt-BR" sz="1400" dirty="0" smtClean="0"/>
                        <a:t>EDITAL </a:t>
                      </a:r>
                      <a:endParaRPr lang="pt-BR" sz="1400" dirty="0"/>
                    </a:p>
                  </a:txBody>
                  <a:tcPr/>
                </a:tc>
                <a:tc>
                  <a:txBody>
                    <a:bodyPr/>
                    <a:lstStyle/>
                    <a:p>
                      <a:r>
                        <a:rPr lang="pt-BR" sz="1400" dirty="0" smtClean="0"/>
                        <a:t>ESCOLAS</a:t>
                      </a:r>
                      <a:endParaRPr lang="pt-BR" sz="1400" dirty="0"/>
                    </a:p>
                  </a:txBody>
                  <a:tcPr/>
                </a:tc>
                <a:tc>
                  <a:txBody>
                    <a:bodyPr/>
                    <a:lstStyle/>
                    <a:p>
                      <a:r>
                        <a:rPr lang="pt-BR" sz="1400" dirty="0" smtClean="0"/>
                        <a:t>ÁREAS</a:t>
                      </a:r>
                      <a:endParaRPr lang="pt-BR" sz="1400" dirty="0"/>
                    </a:p>
                  </a:txBody>
                  <a:tcPr/>
                </a:tc>
              </a:tr>
              <a:tr h="623614">
                <a:tc rowSpan="10">
                  <a:txBody>
                    <a:bodyPr/>
                    <a:lstStyle/>
                    <a:p>
                      <a:endParaRPr lang="pt-BR" sz="1400" dirty="0" smtClean="0"/>
                    </a:p>
                    <a:p>
                      <a:endParaRPr lang="pt-BR" sz="1400" dirty="0" smtClean="0"/>
                    </a:p>
                    <a:p>
                      <a:endParaRPr lang="pt-BR" sz="1400" dirty="0" smtClean="0"/>
                    </a:p>
                    <a:p>
                      <a:endParaRPr lang="pt-BR" sz="1400" dirty="0" smtClean="0"/>
                    </a:p>
                    <a:p>
                      <a:endParaRPr lang="pt-BR" sz="1400" dirty="0" smtClean="0"/>
                    </a:p>
                    <a:p>
                      <a:endParaRPr lang="pt-BR" sz="1400" dirty="0" smtClean="0"/>
                    </a:p>
                    <a:p>
                      <a:endParaRPr lang="pt-BR" sz="1400" dirty="0" smtClean="0"/>
                    </a:p>
                    <a:p>
                      <a:endParaRPr lang="pt-BR" sz="1400" dirty="0" smtClean="0"/>
                    </a:p>
                    <a:p>
                      <a:endParaRPr lang="pt-BR" sz="1400" b="1" dirty="0" smtClean="0"/>
                    </a:p>
                    <a:p>
                      <a:r>
                        <a:rPr lang="pt-BR" sz="1400" b="1" dirty="0" smtClean="0"/>
                        <a:t>2012/</a:t>
                      </a:r>
                    </a:p>
                    <a:p>
                      <a:r>
                        <a:rPr lang="pt-BR" sz="1400" b="1" dirty="0" smtClean="0"/>
                        <a:t>2013</a:t>
                      </a:r>
                      <a:endParaRPr lang="pt-BR" sz="1400" b="1" dirty="0"/>
                    </a:p>
                  </a:txBody>
                  <a:tcPr/>
                </a:tc>
                <a:tc>
                  <a:txBody>
                    <a:bodyPr/>
                    <a:lstStyle/>
                    <a:p>
                      <a:r>
                        <a:rPr lang="pt-BR" sz="1400" dirty="0" smtClean="0"/>
                        <a:t>EE</a:t>
                      </a:r>
                      <a:r>
                        <a:rPr lang="pt-BR" sz="1400" baseline="0" dirty="0" smtClean="0"/>
                        <a:t> Aníbal de Freitas</a:t>
                      </a:r>
                      <a:endParaRPr lang="pt-BR" sz="1400" dirty="0"/>
                    </a:p>
                  </a:txBody>
                  <a:tcPr/>
                </a:tc>
                <a:tc>
                  <a:txBody>
                    <a:bodyPr/>
                    <a:lstStyle/>
                    <a:p>
                      <a:r>
                        <a:rPr lang="pt-BR" sz="1400" dirty="0" smtClean="0">
                          <a:solidFill>
                            <a:schemeClr val="tx1"/>
                          </a:solidFill>
                        </a:rPr>
                        <a:t>Artes</a:t>
                      </a:r>
                      <a:r>
                        <a:rPr lang="pt-BR" sz="1400" baseline="0" dirty="0" smtClean="0">
                          <a:solidFill>
                            <a:schemeClr val="tx1"/>
                          </a:solidFill>
                        </a:rPr>
                        <a:t>, Biologia, Filosofia, Geografia,  História, Letras, Matemática</a:t>
                      </a:r>
                      <a:endParaRPr lang="pt-BR" sz="1400" dirty="0" smtClean="0">
                        <a:solidFill>
                          <a:schemeClr val="tx1"/>
                        </a:solidFill>
                      </a:endParaRPr>
                    </a:p>
                  </a:txBody>
                  <a:tcPr/>
                </a:tc>
              </a:tr>
              <a:tr h="623614">
                <a:tc vMerge="1">
                  <a:txBody>
                    <a:bodyPr/>
                    <a:lstStyle/>
                    <a:p>
                      <a:endParaRPr lang="pt-BR" sz="1600" dirty="0"/>
                    </a:p>
                  </a:txBody>
                  <a:tcPr/>
                </a:tc>
                <a:tc>
                  <a:txBody>
                    <a:bodyPr/>
                    <a:lstStyle/>
                    <a:p>
                      <a:r>
                        <a:rPr lang="pt-BR" sz="1400" dirty="0" smtClean="0"/>
                        <a:t>EE Culto à Ciência</a:t>
                      </a:r>
                      <a:endParaRPr lang="pt-B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400" baseline="0" dirty="0" smtClean="0">
                          <a:solidFill>
                            <a:schemeClr val="tx1"/>
                          </a:solidFill>
                        </a:rPr>
                        <a:t>Biologia, Filosofia, Geografia,  História, Matemática, Sociologia</a:t>
                      </a:r>
                      <a:endParaRPr lang="pt-BR" sz="1400" dirty="0" smtClean="0">
                        <a:solidFill>
                          <a:schemeClr val="tx1"/>
                        </a:solidFill>
                      </a:endParaRPr>
                    </a:p>
                  </a:txBody>
                  <a:tcPr/>
                </a:tc>
              </a:tr>
              <a:tr h="441727">
                <a:tc vMerge="1">
                  <a:txBody>
                    <a:bodyPr/>
                    <a:lstStyle/>
                    <a:p>
                      <a:endParaRPr lang="pt-BR" sz="1600" dirty="0"/>
                    </a:p>
                  </a:txBody>
                  <a:tcPr/>
                </a:tc>
                <a:tc>
                  <a:txBody>
                    <a:bodyPr/>
                    <a:lstStyle/>
                    <a:p>
                      <a:r>
                        <a:rPr lang="pt-BR" sz="1400" dirty="0" smtClean="0"/>
                        <a:t>EE Dep. Jamil </a:t>
                      </a:r>
                      <a:r>
                        <a:rPr lang="pt-BR" sz="1400" dirty="0" err="1" smtClean="0"/>
                        <a:t>Gadia</a:t>
                      </a:r>
                      <a:endParaRPr lang="pt-B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400" baseline="0" dirty="0" smtClean="0">
                          <a:solidFill>
                            <a:schemeClr val="tx1"/>
                          </a:solidFill>
                        </a:rPr>
                        <a:t>Artes,  Biologia, Filosofia, Letras,  Matemática</a:t>
                      </a:r>
                      <a:endParaRPr lang="pt-BR" sz="1400" dirty="0" smtClean="0">
                        <a:solidFill>
                          <a:schemeClr val="tx1"/>
                        </a:solidFill>
                      </a:endParaRPr>
                    </a:p>
                  </a:txBody>
                  <a:tcPr/>
                </a:tc>
              </a:tr>
              <a:tr h="502256">
                <a:tc vMerge="1">
                  <a:txBody>
                    <a:bodyPr/>
                    <a:lstStyle/>
                    <a:p>
                      <a:endParaRPr lang="pt-BR" sz="1600" dirty="0"/>
                    </a:p>
                  </a:txBody>
                  <a:tcPr/>
                </a:tc>
                <a:tc>
                  <a:txBody>
                    <a:bodyPr/>
                    <a:lstStyle/>
                    <a:p>
                      <a:r>
                        <a:rPr lang="pt-BR" sz="1400" dirty="0" smtClean="0"/>
                        <a:t>EE Jardim Icaraí</a:t>
                      </a:r>
                      <a:endParaRPr lang="pt-B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400" baseline="0" dirty="0" smtClean="0">
                          <a:solidFill>
                            <a:schemeClr val="tx1"/>
                          </a:solidFill>
                        </a:rPr>
                        <a:t>Biologia, Geografia, Letras, Matemática, Sociologia.</a:t>
                      </a:r>
                      <a:endParaRPr lang="pt-BR" sz="1400" dirty="0" smtClean="0">
                        <a:solidFill>
                          <a:schemeClr val="tx1"/>
                        </a:solidFill>
                      </a:endParaRPr>
                    </a:p>
                  </a:txBody>
                  <a:tcPr/>
                </a:tc>
              </a:tr>
              <a:tr h="623614">
                <a:tc vMerge="1">
                  <a:txBody>
                    <a:bodyPr/>
                    <a:lstStyle/>
                    <a:p>
                      <a:endParaRPr lang="pt-BR"/>
                    </a:p>
                  </a:txBody>
                  <a:tcPr/>
                </a:tc>
                <a:tc>
                  <a:txBody>
                    <a:bodyPr/>
                    <a:lstStyle/>
                    <a:p>
                      <a:r>
                        <a:rPr lang="pt-BR" sz="1400" dirty="0" smtClean="0"/>
                        <a:t>EE Jardim </a:t>
                      </a:r>
                      <a:r>
                        <a:rPr lang="pt-BR" sz="1400" dirty="0" err="1" smtClean="0"/>
                        <a:t>Rossin</a:t>
                      </a:r>
                      <a:endParaRPr lang="pt-B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400" baseline="0" dirty="0" smtClean="0">
                          <a:solidFill>
                            <a:schemeClr val="tx1"/>
                          </a:solidFill>
                        </a:rPr>
                        <a:t>Artes, Biologia, Educação Física, Geografia, História, Letras, Sociologia .</a:t>
                      </a:r>
                      <a:endParaRPr lang="pt-BR" sz="1400" dirty="0" smtClean="0">
                        <a:solidFill>
                          <a:schemeClr val="tx1"/>
                        </a:solidFill>
                      </a:endParaRPr>
                    </a:p>
                  </a:txBody>
                  <a:tcPr/>
                </a:tc>
              </a:tr>
              <a:tr h="330003">
                <a:tc vMerge="1">
                  <a:txBody>
                    <a:bodyPr/>
                    <a:lstStyle/>
                    <a:p>
                      <a:endParaRPr lang="pt-BR" sz="1600" dirty="0"/>
                    </a:p>
                  </a:txBody>
                  <a:tcPr/>
                </a:tc>
                <a:tc>
                  <a:txBody>
                    <a:bodyPr/>
                    <a:lstStyle/>
                    <a:p>
                      <a:r>
                        <a:rPr lang="pt-BR" sz="1400" dirty="0" smtClean="0"/>
                        <a:t>EE João Gumercindo</a:t>
                      </a:r>
                      <a:endParaRPr lang="pt-BR" sz="1400" dirty="0"/>
                    </a:p>
                  </a:txBody>
                  <a:tcPr/>
                </a:tc>
                <a:tc>
                  <a:txBody>
                    <a:bodyPr/>
                    <a:lstStyle/>
                    <a:p>
                      <a:r>
                        <a:rPr lang="pt-BR" sz="1400" dirty="0" smtClean="0">
                          <a:solidFill>
                            <a:schemeClr val="tx1"/>
                          </a:solidFill>
                        </a:rPr>
                        <a:t>Pedagogia</a:t>
                      </a:r>
                      <a:r>
                        <a:rPr lang="pt-BR" sz="1400" baseline="0" dirty="0" smtClean="0">
                          <a:solidFill>
                            <a:schemeClr val="tx1"/>
                          </a:solidFill>
                        </a:rPr>
                        <a:t> </a:t>
                      </a:r>
                      <a:r>
                        <a:rPr lang="pt-BR" sz="1400" dirty="0" smtClean="0">
                          <a:solidFill>
                            <a:schemeClr val="tx1"/>
                          </a:solidFill>
                        </a:rPr>
                        <a:t>e Educação Física</a:t>
                      </a:r>
                    </a:p>
                  </a:txBody>
                  <a:tcPr/>
                </a:tc>
              </a:tr>
              <a:tr h="623614">
                <a:tc vMerge="1">
                  <a:txBody>
                    <a:bodyPr/>
                    <a:lstStyle/>
                    <a:p>
                      <a:endParaRPr lang="pt-B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400" dirty="0" smtClean="0"/>
                        <a:t>EE Joaquim F Lima </a:t>
                      </a:r>
                      <a:r>
                        <a:rPr lang="pt-BR" sz="1400" baseline="0" dirty="0" smtClean="0"/>
                        <a:t> </a:t>
                      </a:r>
                      <a:endParaRPr lang="pt-BR" sz="1400" dirty="0" smtClean="0"/>
                    </a:p>
                  </a:txBody>
                  <a:tcPr/>
                </a:tc>
                <a:tc>
                  <a:txBody>
                    <a:bodyPr/>
                    <a:lstStyle/>
                    <a:p>
                      <a:r>
                        <a:rPr lang="pt-BR" sz="1400" dirty="0" smtClean="0">
                          <a:solidFill>
                            <a:schemeClr val="tx1"/>
                          </a:solidFill>
                        </a:rPr>
                        <a:t>Artes, Biologia, História, Letras, Matemática</a:t>
                      </a:r>
                      <a:r>
                        <a:rPr lang="pt-BR" sz="1400" baseline="0" dirty="0" smtClean="0">
                          <a:solidFill>
                            <a:schemeClr val="tx1"/>
                          </a:solidFill>
                        </a:rPr>
                        <a:t>, Sociologia</a:t>
                      </a:r>
                      <a:endParaRPr lang="pt-BR" sz="1400" dirty="0" smtClean="0">
                        <a:solidFill>
                          <a:schemeClr val="tx1"/>
                        </a:solidFill>
                      </a:endParaRPr>
                    </a:p>
                  </a:txBody>
                  <a:tcPr/>
                </a:tc>
              </a:tr>
              <a:tr h="441727">
                <a:tc vMerge="1">
                  <a:txBody>
                    <a:bodyPr/>
                    <a:lstStyle/>
                    <a:p>
                      <a:endParaRPr lang="pt-B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400" dirty="0" smtClean="0"/>
                        <a:t>EE Veneranda</a:t>
                      </a:r>
                      <a:r>
                        <a:rPr lang="pt-BR" sz="1400" baseline="0" dirty="0" smtClean="0"/>
                        <a:t> Siqueira </a:t>
                      </a:r>
                      <a:endParaRPr lang="pt-BR" sz="1400" dirty="0" smtClean="0"/>
                    </a:p>
                  </a:txBody>
                  <a:tcPr/>
                </a:tc>
                <a:tc>
                  <a:txBody>
                    <a:bodyPr/>
                    <a:lstStyle/>
                    <a:p>
                      <a:r>
                        <a:rPr lang="pt-BR" sz="1400" dirty="0" smtClean="0">
                          <a:solidFill>
                            <a:schemeClr val="tx1"/>
                          </a:solidFill>
                        </a:rPr>
                        <a:t>Artes, Filosofia</a:t>
                      </a:r>
                      <a:r>
                        <a:rPr lang="pt-BR" sz="1400" baseline="0" dirty="0" smtClean="0">
                          <a:solidFill>
                            <a:schemeClr val="tx1"/>
                          </a:solidFill>
                        </a:rPr>
                        <a:t>, Geografia, História, Letras</a:t>
                      </a:r>
                      <a:endParaRPr lang="pt-BR" sz="1400" dirty="0" smtClean="0">
                        <a:solidFill>
                          <a:schemeClr val="tx1"/>
                        </a:solidFill>
                      </a:endParaRPr>
                    </a:p>
                  </a:txBody>
                  <a:tcPr/>
                </a:tc>
              </a:tr>
              <a:tr h="441727">
                <a:tc vMerge="1">
                  <a:txBody>
                    <a:bodyPr/>
                    <a:lstStyle/>
                    <a:p>
                      <a:endParaRPr lang="pt-BR"/>
                    </a:p>
                  </a:txBody>
                  <a:tcPr/>
                </a:tc>
                <a:tc>
                  <a:txBody>
                    <a:bodyPr/>
                    <a:lstStyle/>
                    <a:p>
                      <a:r>
                        <a:rPr lang="pt-BR" sz="1400" dirty="0" smtClean="0"/>
                        <a:t>EE Sophia </a:t>
                      </a:r>
                      <a:r>
                        <a:rPr lang="pt-BR" sz="1400" dirty="0" err="1" smtClean="0"/>
                        <a:t>Velter</a:t>
                      </a:r>
                      <a:r>
                        <a:rPr lang="pt-BR" sz="1400" dirty="0" smtClean="0"/>
                        <a:t> Salgado</a:t>
                      </a:r>
                      <a:endParaRPr lang="pt-BR" sz="1400"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pt-BR" sz="1400" dirty="0" smtClean="0">
                          <a:solidFill>
                            <a:schemeClr val="tx1"/>
                          </a:solidFill>
                        </a:rPr>
                        <a:t>Pedagogia e Educação Física</a:t>
                      </a:r>
                    </a:p>
                  </a:txBody>
                  <a:tcPr/>
                </a:tc>
              </a:tr>
              <a:tr h="330003">
                <a:tc vMerge="1">
                  <a:txBody>
                    <a:bodyPr/>
                    <a:lstStyle/>
                    <a:p>
                      <a:endParaRPr lang="pt-BR" sz="1600" dirty="0"/>
                    </a:p>
                  </a:txBody>
                  <a:tcPr/>
                </a:tc>
                <a:tc>
                  <a:txBody>
                    <a:bodyPr/>
                    <a:lstStyle/>
                    <a:p>
                      <a:r>
                        <a:rPr lang="pt-BR" sz="1400" dirty="0" smtClean="0"/>
                        <a:t>EMEF Edson L. Chaves</a:t>
                      </a:r>
                      <a:endParaRPr lang="pt-BR" sz="1400" dirty="0"/>
                    </a:p>
                  </a:txBody>
                  <a:tcPr/>
                </a:tc>
                <a:tc>
                  <a:txBody>
                    <a:bodyPr/>
                    <a:lstStyle/>
                    <a:p>
                      <a:r>
                        <a:rPr lang="pt-BR" sz="1400" dirty="0" smtClean="0">
                          <a:solidFill>
                            <a:schemeClr val="tx1"/>
                          </a:solidFill>
                        </a:rPr>
                        <a:t>Pedagogia</a:t>
                      </a:r>
                    </a:p>
                  </a:txBody>
                  <a:tcPr/>
                </a:tc>
              </a:tr>
            </a:tbl>
          </a:graphicData>
        </a:graphic>
      </p:graphicFrame>
      <p:pic>
        <p:nvPicPr>
          <p:cNvPr id="23554" name="Picture 4" descr="l2mod01"/>
          <p:cNvPicPr>
            <a:picLocks noChangeAspect="1" noChangeArrowheads="1"/>
          </p:cNvPicPr>
          <p:nvPr/>
        </p:nvPicPr>
        <p:blipFill>
          <a:blip r:embed="rId2" cstate="print"/>
          <a:srcRect/>
          <a:stretch>
            <a:fillRect/>
          </a:stretch>
        </p:blipFill>
        <p:spPr bwMode="auto">
          <a:xfrm>
            <a:off x="179388" y="188913"/>
            <a:ext cx="938212" cy="64135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Rectangle 3"/>
          <p:cNvSpPr>
            <a:spLocks noGrp="1" noChangeArrowheads="1"/>
          </p:cNvSpPr>
          <p:nvPr>
            <p:ph idx="1"/>
          </p:nvPr>
        </p:nvSpPr>
        <p:spPr>
          <a:xfrm>
            <a:off x="457200" y="1481138"/>
            <a:ext cx="8401050" cy="4525962"/>
          </a:xfrm>
        </p:spPr>
        <p:txBody>
          <a:bodyPr/>
          <a:lstStyle/>
          <a:p>
            <a:pPr eaLnBrk="1" hangingPunct="1">
              <a:buFont typeface="Wingdings" pitchFamily="2" charset="2"/>
              <a:buNone/>
            </a:pPr>
            <a:r>
              <a:rPr lang="pt-BR" smtClean="0"/>
              <a:t> </a:t>
            </a:r>
          </a:p>
          <a:p>
            <a:pPr eaLnBrk="1" hangingPunct="1"/>
            <a:r>
              <a:rPr lang="pt-BR" sz="2800" smtClean="0"/>
              <a:t>Diálogo entre áreas.</a:t>
            </a:r>
          </a:p>
          <a:p>
            <a:pPr eaLnBrk="1" hangingPunct="1"/>
            <a:r>
              <a:rPr lang="pt-BR" sz="2800" smtClean="0"/>
              <a:t>Acolhimento de diferentes posições.</a:t>
            </a:r>
          </a:p>
          <a:p>
            <a:pPr eaLnBrk="1" hangingPunct="1"/>
            <a:r>
              <a:rPr lang="pt-BR" sz="2800" smtClean="0"/>
              <a:t>Exercitar o olhar específico de cada área.</a:t>
            </a:r>
          </a:p>
          <a:p>
            <a:pPr eaLnBrk="1" hangingPunct="1"/>
            <a:r>
              <a:rPr lang="pt-BR" sz="2800" smtClean="0"/>
              <a:t>Trabalhar com ações interdisciplinares (tanto no planejamento, como na operacionalização).</a:t>
            </a:r>
          </a:p>
        </p:txBody>
      </p:sp>
      <p:sp>
        <p:nvSpPr>
          <p:cNvPr id="10242" name="Rectangle 2"/>
          <p:cNvSpPr>
            <a:spLocks noGrp="1" noChangeArrowheads="1"/>
          </p:cNvSpPr>
          <p:nvPr>
            <p:ph type="title"/>
          </p:nvPr>
        </p:nvSpPr>
        <p:spPr>
          <a:xfrm>
            <a:off x="1835696" y="620688"/>
            <a:ext cx="6615130" cy="1143000"/>
          </a:xfrm>
        </p:spPr>
        <p:txBody>
          <a:bodyPr>
            <a:normAutofit fontScale="90000"/>
          </a:bodyPr>
          <a:lstStyle/>
          <a:p>
            <a:pPr eaLnBrk="1" fontAlgn="auto" hangingPunct="1">
              <a:spcAft>
                <a:spcPts val="0"/>
              </a:spcAft>
              <a:defRPr/>
            </a:pPr>
            <a:r>
              <a:rPr lang="pt-BR" dirty="0" smtClean="0"/>
              <a:t/>
            </a:r>
            <a:br>
              <a:rPr lang="pt-BR" dirty="0" smtClean="0"/>
            </a:br>
            <a:r>
              <a:rPr lang="pt-BR" sz="3600" dirty="0" smtClean="0">
                <a:solidFill>
                  <a:srgbClr val="0070C0"/>
                </a:solidFill>
              </a:rPr>
              <a:t>DESAFIOS INICIAIS</a:t>
            </a:r>
            <a:endParaRPr lang="pt-BR" sz="3600" dirty="0">
              <a:solidFill>
                <a:srgbClr val="0070C0"/>
              </a:solidFill>
            </a:endParaRPr>
          </a:p>
        </p:txBody>
      </p:sp>
      <p:pic>
        <p:nvPicPr>
          <p:cNvPr id="24579" name="Imagem 3"/>
          <p:cNvPicPr>
            <a:picLocks noChangeAspect="1" noChangeArrowheads="1"/>
          </p:cNvPicPr>
          <p:nvPr/>
        </p:nvPicPr>
        <p:blipFill>
          <a:blip r:embed="rId2"/>
          <a:srcRect/>
          <a:stretch>
            <a:fillRect/>
          </a:stretch>
        </p:blipFill>
        <p:spPr bwMode="auto">
          <a:xfrm>
            <a:off x="8001000" y="5994400"/>
            <a:ext cx="1143000" cy="863600"/>
          </a:xfrm>
          <a:prstGeom prst="rect">
            <a:avLst/>
          </a:prstGeom>
          <a:noFill/>
          <a:ln w="9525">
            <a:noFill/>
            <a:miter lim="800000"/>
            <a:headEnd/>
            <a:tailEnd/>
          </a:ln>
        </p:spPr>
      </p:pic>
      <p:pic>
        <p:nvPicPr>
          <p:cNvPr id="24580" name="Picture 4" descr="l2mod01"/>
          <p:cNvPicPr>
            <a:picLocks noChangeAspect="1" noChangeArrowheads="1"/>
          </p:cNvPicPr>
          <p:nvPr/>
        </p:nvPicPr>
        <p:blipFill>
          <a:blip r:embed="rId3"/>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p:cNvSpPr>
            <a:spLocks noGrp="1" noChangeArrowheads="1"/>
          </p:cNvSpPr>
          <p:nvPr>
            <p:ph idx="1"/>
          </p:nvPr>
        </p:nvSpPr>
        <p:spPr>
          <a:xfrm>
            <a:off x="642938" y="1989138"/>
            <a:ext cx="8097837" cy="3946525"/>
          </a:xfrm>
        </p:spPr>
        <p:txBody>
          <a:bodyPr>
            <a:normAutofit fontScale="92500" lnSpcReduction="10000"/>
          </a:bodyPr>
          <a:lstStyle/>
          <a:p>
            <a:pPr marL="365760" indent="-256032" eaLnBrk="1" fontAlgn="auto" hangingPunct="1">
              <a:lnSpc>
                <a:spcPct val="90000"/>
              </a:lnSpc>
              <a:spcAft>
                <a:spcPts val="0"/>
              </a:spcAft>
              <a:buFont typeface="Wingdings 3"/>
              <a:buChar char=""/>
              <a:defRPr/>
            </a:pPr>
            <a:r>
              <a:rPr lang="pt-BR" sz="3000" dirty="0"/>
              <a:t>palestras com docentes especializados</a:t>
            </a:r>
          </a:p>
          <a:p>
            <a:pPr marL="365760" indent="-256032" eaLnBrk="1" fontAlgn="auto" hangingPunct="1">
              <a:lnSpc>
                <a:spcPct val="90000"/>
              </a:lnSpc>
              <a:spcAft>
                <a:spcPts val="0"/>
              </a:spcAft>
              <a:buFont typeface="Wingdings 3"/>
              <a:buChar char=""/>
              <a:defRPr/>
            </a:pPr>
            <a:r>
              <a:rPr lang="pt-BR" sz="3000" dirty="0"/>
              <a:t>seminários temáticos</a:t>
            </a:r>
          </a:p>
          <a:p>
            <a:pPr marL="365760" indent="-256032" eaLnBrk="1" fontAlgn="auto" hangingPunct="1">
              <a:lnSpc>
                <a:spcPct val="90000"/>
              </a:lnSpc>
              <a:spcAft>
                <a:spcPts val="0"/>
              </a:spcAft>
              <a:buFont typeface="Wingdings 3"/>
              <a:buChar char=""/>
              <a:defRPr/>
            </a:pPr>
            <a:r>
              <a:rPr lang="pt-BR" sz="3000" dirty="0"/>
              <a:t>ações </a:t>
            </a:r>
            <a:r>
              <a:rPr lang="pt-BR" sz="3000" dirty="0" smtClean="0"/>
              <a:t>constantes no sentido de apontar as possibilidades do trabalho coletivo, interdisciplinar, valorizando os olhares específicos das áreas.</a:t>
            </a:r>
          </a:p>
          <a:p>
            <a:pPr marL="365760" indent="-256032" eaLnBrk="1" fontAlgn="auto" hangingPunct="1">
              <a:lnSpc>
                <a:spcPct val="90000"/>
              </a:lnSpc>
              <a:spcAft>
                <a:spcPts val="0"/>
              </a:spcAft>
              <a:buFont typeface="Wingdings 3"/>
              <a:buChar char=""/>
              <a:defRPr/>
            </a:pPr>
            <a:r>
              <a:rPr lang="pt-BR" sz="3000" dirty="0" smtClean="0"/>
              <a:t>Em reuniões gerais - Apresentações estimulando a reflexão do grupo</a:t>
            </a:r>
          </a:p>
          <a:p>
            <a:pPr marL="365760" indent="-256032" eaLnBrk="1" fontAlgn="auto" hangingPunct="1">
              <a:lnSpc>
                <a:spcPct val="90000"/>
              </a:lnSpc>
              <a:spcAft>
                <a:spcPts val="0"/>
              </a:spcAft>
              <a:buFont typeface="Wingdings 3"/>
              <a:buChar char=""/>
              <a:defRPr/>
            </a:pPr>
            <a:r>
              <a:rPr lang="pt-BR" sz="3000" dirty="0" smtClean="0">
                <a:hlinkClick r:id="rId2"/>
              </a:rPr>
              <a:t>http://www.youtube.com/watch?v=hwGV372cDoQ</a:t>
            </a:r>
            <a:endParaRPr lang="pt-BR" sz="3000" dirty="0" smtClean="0"/>
          </a:p>
          <a:p>
            <a:pPr marL="365760" indent="-256032" eaLnBrk="1" fontAlgn="auto" hangingPunct="1">
              <a:lnSpc>
                <a:spcPct val="90000"/>
              </a:lnSpc>
              <a:spcAft>
                <a:spcPts val="0"/>
              </a:spcAft>
              <a:buFont typeface="Wingdings 3"/>
              <a:buChar char=""/>
              <a:defRPr/>
            </a:pPr>
            <a:endParaRPr lang="pt-BR" dirty="0"/>
          </a:p>
        </p:txBody>
      </p:sp>
      <p:sp>
        <p:nvSpPr>
          <p:cNvPr id="11266" name="Rectangle 2"/>
          <p:cNvSpPr>
            <a:spLocks noGrp="1" noChangeArrowheads="1"/>
          </p:cNvSpPr>
          <p:nvPr>
            <p:ph type="title"/>
          </p:nvPr>
        </p:nvSpPr>
        <p:spPr>
          <a:xfrm>
            <a:off x="1285852" y="692150"/>
            <a:ext cx="7526361" cy="1219200"/>
          </a:xfrm>
        </p:spPr>
        <p:txBody>
          <a:bodyPr/>
          <a:lstStyle/>
          <a:p>
            <a:pPr eaLnBrk="1" fontAlgn="auto" hangingPunct="1">
              <a:spcAft>
                <a:spcPts val="0"/>
              </a:spcAft>
              <a:defRPr/>
            </a:pPr>
            <a:r>
              <a:rPr lang="pt-BR" sz="3200" dirty="0">
                <a:solidFill>
                  <a:srgbClr val="0070C0"/>
                </a:solidFill>
              </a:rPr>
              <a:t>AÇÕES EMERGENCIAIS VOLTADAS À SUPERAÇÃO DOS DESAFIOS</a:t>
            </a:r>
          </a:p>
        </p:txBody>
      </p:sp>
      <p:pic>
        <p:nvPicPr>
          <p:cNvPr id="25603" name="Imagem 3"/>
          <p:cNvPicPr>
            <a:picLocks noChangeAspect="1" noChangeArrowheads="1"/>
          </p:cNvPicPr>
          <p:nvPr/>
        </p:nvPicPr>
        <p:blipFill>
          <a:blip r:embed="rId3"/>
          <a:srcRect/>
          <a:stretch>
            <a:fillRect/>
          </a:stretch>
        </p:blipFill>
        <p:spPr bwMode="auto">
          <a:xfrm>
            <a:off x="8001000" y="5994400"/>
            <a:ext cx="1143000" cy="863600"/>
          </a:xfrm>
          <a:prstGeom prst="rect">
            <a:avLst/>
          </a:prstGeom>
          <a:noFill/>
          <a:ln w="9525">
            <a:noFill/>
            <a:miter lim="800000"/>
            <a:headEnd/>
            <a:tailEnd/>
          </a:ln>
        </p:spPr>
      </p:pic>
      <p:pic>
        <p:nvPicPr>
          <p:cNvPr id="25604" name="Picture 4" descr="l2mod01"/>
          <p:cNvPicPr>
            <a:picLocks noChangeAspect="1" noChangeArrowheads="1"/>
          </p:cNvPicPr>
          <p:nvPr/>
        </p:nvPicPr>
        <p:blipFill>
          <a:blip r:embed="rId4"/>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6626" name="Imagem 3"/>
          <p:cNvPicPr>
            <a:picLocks noChangeAspect="1" noChangeArrowheads="1"/>
          </p:cNvPicPr>
          <p:nvPr/>
        </p:nvPicPr>
        <p:blipFill>
          <a:blip r:embed="rId2"/>
          <a:srcRect/>
          <a:stretch>
            <a:fillRect/>
          </a:stretch>
        </p:blipFill>
        <p:spPr bwMode="auto">
          <a:xfrm>
            <a:off x="8001000" y="5994400"/>
            <a:ext cx="1143000" cy="863600"/>
          </a:xfrm>
          <a:prstGeom prst="rect">
            <a:avLst/>
          </a:prstGeom>
          <a:noFill/>
          <a:ln w="9525">
            <a:noFill/>
            <a:miter lim="800000"/>
            <a:headEnd/>
            <a:tailEnd/>
          </a:ln>
        </p:spPr>
      </p:pic>
      <p:sp>
        <p:nvSpPr>
          <p:cNvPr id="26628" name="Text Box 4"/>
          <p:cNvSpPr txBox="1">
            <a:spLocks noChangeArrowheads="1"/>
          </p:cNvSpPr>
          <p:nvPr/>
        </p:nvSpPr>
        <p:spPr bwMode="auto">
          <a:xfrm>
            <a:off x="1908175" y="1557338"/>
            <a:ext cx="5472113" cy="701675"/>
          </a:xfrm>
          <a:prstGeom prst="rect">
            <a:avLst/>
          </a:prstGeom>
          <a:noFill/>
          <a:ln w="9525">
            <a:noFill/>
            <a:miter lim="800000"/>
            <a:headEnd/>
            <a:tailEnd/>
          </a:ln>
          <a:effectLst/>
        </p:spPr>
        <p:txBody>
          <a:bodyPr>
            <a:spAutoFit/>
          </a:bodyPr>
          <a:lstStyle/>
          <a:p>
            <a:pPr>
              <a:spcBef>
                <a:spcPct val="50000"/>
              </a:spcBef>
            </a:pPr>
            <a:r>
              <a:rPr lang="pt-BR" sz="4000"/>
              <a:t>ALGUNS DIÁLOGOS</a:t>
            </a:r>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3"/>
          <p:cNvSpPr>
            <a:spLocks noGrp="1" noChangeArrowheads="1"/>
          </p:cNvSpPr>
          <p:nvPr>
            <p:ph idx="1"/>
          </p:nvPr>
        </p:nvSpPr>
        <p:spPr>
          <a:xfrm>
            <a:off x="357188" y="1196975"/>
            <a:ext cx="8786812" cy="4518025"/>
          </a:xfrm>
        </p:spPr>
        <p:txBody>
          <a:bodyPr/>
          <a:lstStyle/>
          <a:p>
            <a:pPr eaLnBrk="1" hangingPunct="1">
              <a:lnSpc>
                <a:spcPct val="80000"/>
              </a:lnSpc>
              <a:buFont typeface="Wingdings" pitchFamily="2" charset="2"/>
              <a:buNone/>
            </a:pPr>
            <a:r>
              <a:rPr lang="pt-BR" sz="2000" i="1" smtClean="0"/>
              <a:t/>
            </a:r>
            <a:br>
              <a:rPr lang="pt-BR" sz="2000" i="1" smtClean="0"/>
            </a:br>
            <a:r>
              <a:rPr lang="pt-BR" sz="2400" i="1" smtClean="0"/>
              <a:t>Boa noite pessoal, </a:t>
            </a:r>
            <a:br>
              <a:rPr lang="pt-BR" sz="2400" i="1" smtClean="0"/>
            </a:br>
            <a:endParaRPr lang="pt-BR" sz="2400" i="1" smtClean="0"/>
          </a:p>
          <a:p>
            <a:pPr eaLnBrk="1" hangingPunct="1">
              <a:lnSpc>
                <a:spcPct val="80000"/>
              </a:lnSpc>
              <a:buFont typeface="Wingdings" pitchFamily="2" charset="2"/>
              <a:buNone/>
            </a:pPr>
            <a:r>
              <a:rPr lang="pt-BR" sz="2400" i="1" smtClean="0"/>
              <a:t>	Quero muito agradecer pela tarde de hoje. Muito boa a discussão, as decisões. Todas as resoluções que tomamos. Lembro do nosso primeiro dia ano passado e como a gente tinha dúvidas sobre um monte de coisas e, hoje, o quanto aprendemos e exercitamos com tudo, como resolvemos tudo e ficamos tranquilos.  </a:t>
            </a:r>
          </a:p>
          <a:p>
            <a:pPr eaLnBrk="1" hangingPunct="1">
              <a:lnSpc>
                <a:spcPct val="80000"/>
              </a:lnSpc>
              <a:buFont typeface="Wingdings" pitchFamily="2" charset="2"/>
              <a:buNone/>
            </a:pPr>
            <a:r>
              <a:rPr lang="pt-BR" sz="2400" i="1" smtClean="0"/>
              <a:t>	Tudo isso é fruto da convivência entre pessoas tão diversas, que tem tanto a contribuir para o coletivo. Obrigada e bom semestre pra nós.</a:t>
            </a:r>
            <a:br>
              <a:rPr lang="pt-BR" sz="2400" i="1" smtClean="0"/>
            </a:br>
            <a:endParaRPr lang="pt-BR" sz="2400" i="1" smtClean="0"/>
          </a:p>
        </p:txBody>
      </p:sp>
      <p:sp>
        <p:nvSpPr>
          <p:cNvPr id="15362" name="Rectangle 2"/>
          <p:cNvSpPr>
            <a:spLocks noGrp="1" noChangeArrowheads="1"/>
          </p:cNvSpPr>
          <p:nvPr>
            <p:ph type="title"/>
          </p:nvPr>
        </p:nvSpPr>
        <p:spPr>
          <a:xfrm>
            <a:off x="1714480" y="274638"/>
            <a:ext cx="6972320" cy="1143000"/>
          </a:xfrm>
        </p:spPr>
        <p:txBody>
          <a:bodyPr/>
          <a:lstStyle/>
          <a:p>
            <a:pPr eaLnBrk="1" fontAlgn="auto" hangingPunct="1">
              <a:spcAft>
                <a:spcPts val="0"/>
              </a:spcAft>
              <a:defRPr/>
            </a:pPr>
            <a:r>
              <a:rPr lang="pt-BR" sz="2000" dirty="0" smtClean="0"/>
              <a:t/>
            </a:r>
            <a:br>
              <a:rPr lang="pt-BR" sz="2000" dirty="0" smtClean="0"/>
            </a:br>
            <a:r>
              <a:rPr lang="pt-BR" sz="2000" dirty="0" smtClean="0">
                <a:solidFill>
                  <a:srgbClr val="0070C0"/>
                </a:solidFill>
              </a:rPr>
              <a:t>ENTRE </a:t>
            </a:r>
            <a:r>
              <a:rPr lang="pt-BR" sz="2000" dirty="0">
                <a:solidFill>
                  <a:srgbClr val="0070C0"/>
                </a:solidFill>
              </a:rPr>
              <a:t>BOLSISTAS DE DIFERENTES ÁREAS:</a:t>
            </a:r>
          </a:p>
        </p:txBody>
      </p:sp>
      <p:pic>
        <p:nvPicPr>
          <p:cNvPr id="29699" name="Imagem 3"/>
          <p:cNvPicPr>
            <a:picLocks noChangeAspect="1" noChangeArrowheads="1"/>
          </p:cNvPicPr>
          <p:nvPr/>
        </p:nvPicPr>
        <p:blipFill>
          <a:blip r:embed="rId2"/>
          <a:srcRect/>
          <a:stretch>
            <a:fillRect/>
          </a:stretch>
        </p:blipFill>
        <p:spPr bwMode="auto">
          <a:xfrm>
            <a:off x="8001000" y="5994400"/>
            <a:ext cx="1143000" cy="863600"/>
          </a:xfrm>
          <a:prstGeom prst="rect">
            <a:avLst/>
          </a:prstGeom>
          <a:noFill/>
          <a:ln w="9525">
            <a:noFill/>
            <a:miter lim="800000"/>
            <a:headEnd/>
            <a:tailEnd/>
          </a:ln>
        </p:spPr>
      </p:pic>
      <p:pic>
        <p:nvPicPr>
          <p:cNvPr id="29700" name="Picture 4" descr="l2mod01"/>
          <p:cNvPicPr>
            <a:picLocks noChangeAspect="1" noChangeArrowheads="1"/>
          </p:cNvPicPr>
          <p:nvPr/>
        </p:nvPicPr>
        <p:blipFill>
          <a:blip r:embed="rId3"/>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3"/>
          <p:cNvSpPr>
            <a:spLocks noGrp="1" noChangeArrowheads="1"/>
          </p:cNvSpPr>
          <p:nvPr>
            <p:ph idx="1"/>
          </p:nvPr>
        </p:nvSpPr>
        <p:spPr>
          <a:xfrm>
            <a:off x="285750" y="1481138"/>
            <a:ext cx="8401050" cy="4525962"/>
          </a:xfrm>
        </p:spPr>
        <p:txBody>
          <a:bodyPr/>
          <a:lstStyle/>
          <a:p>
            <a:pPr algn="just" eaLnBrk="1" hangingPunct="1">
              <a:lnSpc>
                <a:spcPct val="80000"/>
              </a:lnSpc>
              <a:buFont typeface="Wingdings" pitchFamily="2" charset="2"/>
              <a:buNone/>
              <a:defRPr/>
            </a:pPr>
            <a:r>
              <a:rPr lang="pt-BR" sz="2400" dirty="0" smtClean="0">
                <a:latin typeface="+mj-lt"/>
              </a:rPr>
              <a:t>   Agradecimento</a:t>
            </a:r>
          </a:p>
          <a:p>
            <a:pPr eaLnBrk="1" hangingPunct="1">
              <a:lnSpc>
                <a:spcPct val="80000"/>
              </a:lnSpc>
              <a:buFont typeface="Wingdings" pitchFamily="2" charset="2"/>
              <a:buNone/>
              <a:defRPr/>
            </a:pPr>
            <a:r>
              <a:rPr lang="pt-BR" sz="2400" dirty="0" smtClean="0">
                <a:latin typeface="+mj-lt"/>
              </a:rPr>
              <a:t>   To:pibidrossin@googlegroups.com</a:t>
            </a:r>
            <a:br>
              <a:rPr lang="pt-BR" sz="2400" dirty="0" smtClean="0">
                <a:latin typeface="+mj-lt"/>
              </a:rPr>
            </a:br>
            <a:r>
              <a:rPr lang="pt-BR" sz="2400" dirty="0" smtClean="0">
                <a:latin typeface="+mj-lt"/>
              </a:rPr>
              <a:t/>
            </a:r>
            <a:br>
              <a:rPr lang="pt-BR" sz="2400" dirty="0" smtClean="0">
                <a:latin typeface="+mj-lt"/>
              </a:rPr>
            </a:br>
            <a:r>
              <a:rPr lang="pt-BR" sz="2400" i="1" dirty="0" smtClean="0">
                <a:latin typeface="+mj-lt"/>
              </a:rPr>
              <a:t>Boa tarde, caros colegas e supervisoras. </a:t>
            </a:r>
          </a:p>
          <a:p>
            <a:pPr algn="just" eaLnBrk="1" hangingPunct="1">
              <a:lnSpc>
                <a:spcPct val="80000"/>
              </a:lnSpc>
              <a:buFont typeface="Wingdings" pitchFamily="2" charset="2"/>
              <a:buNone/>
              <a:defRPr/>
            </a:pPr>
            <a:r>
              <a:rPr lang="pt-BR" sz="2400" i="1" dirty="0" smtClean="0">
                <a:latin typeface="+mj-lt"/>
              </a:rPr>
              <a:t>	Nós, bolsistas de História e Ciências Sociais gostaríamos de agradecer o apoio de todos em nosso </a:t>
            </a:r>
            <a:r>
              <a:rPr lang="pt-BR" sz="2400" i="1" dirty="0" err="1" smtClean="0">
                <a:latin typeface="+mj-lt"/>
              </a:rPr>
              <a:t>grupão</a:t>
            </a:r>
            <a:r>
              <a:rPr lang="pt-BR" sz="2400" i="1" dirty="0" smtClean="0">
                <a:latin typeface="+mj-lt"/>
              </a:rPr>
              <a:t>. </a:t>
            </a:r>
          </a:p>
          <a:p>
            <a:pPr algn="just" eaLnBrk="1" hangingPunct="1">
              <a:lnSpc>
                <a:spcPct val="80000"/>
              </a:lnSpc>
              <a:buFont typeface="Wingdings" pitchFamily="2" charset="2"/>
              <a:buNone/>
              <a:defRPr/>
            </a:pPr>
            <a:r>
              <a:rPr lang="pt-BR" sz="2400" i="1" dirty="0" smtClean="0">
                <a:latin typeface="+mj-lt"/>
              </a:rPr>
              <a:t>	Apesar da euforia dos alunos, creio que esta foi uma atividade muito proveitosa. Além disso, também gostaríamos de agradecer ao Everton -como sempre muito solícito -  que  providenciou os moldes que foram parte muito significativa da atividade.</a:t>
            </a:r>
          </a:p>
          <a:p>
            <a:pPr algn="just" eaLnBrk="1" hangingPunct="1">
              <a:lnSpc>
                <a:spcPct val="80000"/>
              </a:lnSpc>
              <a:buFont typeface="Wingdings" pitchFamily="2" charset="2"/>
              <a:buNone/>
              <a:defRPr/>
            </a:pPr>
            <a:r>
              <a:rPr lang="pt-BR" sz="2400" i="1" dirty="0" smtClean="0">
                <a:latin typeface="+mj-lt"/>
              </a:rPr>
              <a:t>	</a:t>
            </a:r>
            <a:r>
              <a:rPr lang="pt-BR" sz="2400" i="1" dirty="0" err="1" smtClean="0">
                <a:latin typeface="+mj-lt"/>
              </a:rPr>
              <a:t>Att</a:t>
            </a:r>
            <a:r>
              <a:rPr lang="pt-BR" sz="2400" i="1" dirty="0" smtClean="0">
                <a:latin typeface="+mj-lt"/>
              </a:rPr>
              <a:t>.</a:t>
            </a:r>
          </a:p>
        </p:txBody>
      </p:sp>
      <p:sp>
        <p:nvSpPr>
          <p:cNvPr id="2" name="Rectangle 2"/>
          <p:cNvSpPr>
            <a:spLocks noGrp="1" noChangeArrowheads="1"/>
          </p:cNvSpPr>
          <p:nvPr>
            <p:ph type="title"/>
          </p:nvPr>
        </p:nvSpPr>
        <p:spPr>
          <a:xfrm>
            <a:off x="1547664" y="404664"/>
            <a:ext cx="4032448" cy="1143000"/>
          </a:xfrm>
        </p:spPr>
        <p:txBody>
          <a:bodyPr/>
          <a:lstStyle/>
          <a:p>
            <a:pPr eaLnBrk="1" fontAlgn="auto" hangingPunct="1">
              <a:spcAft>
                <a:spcPts val="0"/>
              </a:spcAft>
              <a:defRPr/>
            </a:pPr>
            <a:r>
              <a:rPr lang="pt-BR" sz="3200" dirty="0" smtClean="0">
                <a:solidFill>
                  <a:srgbClr val="0070C0"/>
                </a:solidFill>
              </a:rPr>
              <a:t>OUTRO</a:t>
            </a:r>
            <a:endParaRPr lang="pt-BR" sz="3200" dirty="0"/>
          </a:p>
        </p:txBody>
      </p:sp>
      <p:pic>
        <p:nvPicPr>
          <p:cNvPr id="30723" name="Imagem 3"/>
          <p:cNvPicPr>
            <a:picLocks noChangeAspect="1" noChangeArrowheads="1"/>
          </p:cNvPicPr>
          <p:nvPr/>
        </p:nvPicPr>
        <p:blipFill>
          <a:blip r:embed="rId2"/>
          <a:srcRect/>
          <a:stretch>
            <a:fillRect/>
          </a:stretch>
        </p:blipFill>
        <p:spPr bwMode="auto">
          <a:xfrm>
            <a:off x="8001000" y="5994400"/>
            <a:ext cx="1143000" cy="863600"/>
          </a:xfrm>
          <a:prstGeom prst="rect">
            <a:avLst/>
          </a:prstGeom>
          <a:noFill/>
          <a:ln w="9525">
            <a:noFill/>
            <a:miter lim="800000"/>
            <a:headEnd/>
            <a:tailEnd/>
          </a:ln>
        </p:spPr>
      </p:pic>
      <p:pic>
        <p:nvPicPr>
          <p:cNvPr id="30724" name="Picture 4" descr="l2mod01"/>
          <p:cNvPicPr>
            <a:picLocks noChangeAspect="1" noChangeArrowheads="1"/>
          </p:cNvPicPr>
          <p:nvPr/>
        </p:nvPicPr>
        <p:blipFill>
          <a:blip r:embed="rId3"/>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Rectangle 3"/>
          <p:cNvSpPr>
            <a:spLocks noGrp="1" noChangeArrowheads="1"/>
          </p:cNvSpPr>
          <p:nvPr>
            <p:ph idx="1"/>
          </p:nvPr>
        </p:nvSpPr>
        <p:spPr/>
        <p:txBody>
          <a:bodyPr/>
          <a:lstStyle/>
          <a:p>
            <a:pPr algn="just" eaLnBrk="1" hangingPunct="1">
              <a:buFont typeface="Wingdings" pitchFamily="2" charset="2"/>
              <a:buNone/>
            </a:pPr>
            <a:r>
              <a:rPr lang="pt-BR" sz="6600" smtClean="0"/>
              <a:t>	</a:t>
            </a:r>
            <a:endParaRPr lang="pt-BR" sz="3600" smtClean="0"/>
          </a:p>
          <a:p>
            <a:pPr eaLnBrk="1" hangingPunct="1">
              <a:buFont typeface="Wingdings" pitchFamily="2" charset="2"/>
              <a:buNone/>
            </a:pPr>
            <a:r>
              <a:rPr lang="pt-BR" sz="4000" smtClean="0">
                <a:solidFill>
                  <a:srgbClr val="0070C0"/>
                </a:solidFill>
              </a:rPr>
              <a:t>O SABER ADQUIRIDO</a:t>
            </a:r>
          </a:p>
        </p:txBody>
      </p:sp>
      <p:pic>
        <p:nvPicPr>
          <p:cNvPr id="31746" name="Picture 4" descr="l2mod01"/>
          <p:cNvPicPr>
            <a:picLocks noChangeAspect="1" noChangeArrowheads="1"/>
          </p:cNvPicPr>
          <p:nvPr/>
        </p:nvPicPr>
        <p:blipFill>
          <a:blip r:embed="rId2"/>
          <a:srcRect/>
          <a:stretch>
            <a:fillRect/>
          </a:stretch>
        </p:blipFill>
        <p:spPr bwMode="auto">
          <a:xfrm>
            <a:off x="179388" y="260350"/>
            <a:ext cx="1042987" cy="714375"/>
          </a:xfrm>
          <a:prstGeom prst="rect">
            <a:avLst/>
          </a:prstGeom>
          <a:noFill/>
          <a:ln w="9525">
            <a:noFill/>
            <a:miter lim="800000"/>
            <a:headEnd/>
            <a:tailEnd/>
          </a:ln>
        </p:spPr>
      </p:pic>
      <p:pic>
        <p:nvPicPr>
          <p:cNvPr id="4" name="Imagem 3"/>
          <p:cNvPicPr>
            <a:picLocks noChangeAspect="1" noChangeArrowheads="1"/>
          </p:cNvPicPr>
          <p:nvPr/>
        </p:nvPicPr>
        <p:blipFill>
          <a:blip r:embed="rId3"/>
          <a:srcRect/>
          <a:stretch>
            <a:fillRect/>
          </a:stretch>
        </p:blipFill>
        <p:spPr bwMode="auto">
          <a:xfrm>
            <a:off x="8001000" y="5994400"/>
            <a:ext cx="1143000" cy="863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Rectangle 3"/>
          <p:cNvSpPr>
            <a:spLocks noGrp="1" noChangeArrowheads="1"/>
          </p:cNvSpPr>
          <p:nvPr>
            <p:ph idx="1"/>
          </p:nvPr>
        </p:nvSpPr>
        <p:spPr>
          <a:xfrm>
            <a:off x="571500" y="928688"/>
            <a:ext cx="8267700" cy="5599112"/>
          </a:xfrm>
        </p:spPr>
        <p:txBody>
          <a:bodyPr/>
          <a:lstStyle/>
          <a:p>
            <a:pPr algn="just" eaLnBrk="1" hangingPunct="1">
              <a:lnSpc>
                <a:spcPct val="80000"/>
              </a:lnSpc>
              <a:buFont typeface="Wingdings" pitchFamily="2" charset="2"/>
              <a:buNone/>
            </a:pPr>
            <a:r>
              <a:rPr lang="pt-BR" sz="1800" i="1" smtClean="0"/>
              <a:t>	</a:t>
            </a:r>
            <a:r>
              <a:rPr lang="pt-BR" sz="2000" i="1" smtClean="0"/>
              <a:t>“</a:t>
            </a:r>
            <a:r>
              <a:rPr lang="pt-BR" sz="2400" i="1" smtClean="0">
                <a:latin typeface="Comic Sans MS" pitchFamily="66" charset="0"/>
              </a:rPr>
              <a:t>Neste semestre o Projeto PIBID proporcionou aos alunos, aos bolsistas e a nós, supervisoras, várias oportunidades de romper barreiras e perceber o quanto nosso aluno pode nos surpreender desenvolvendo habilidades que outrora estavam escondidas. Com as oficinas de teatro, dança, cenário e música foi perceptível a evolução e o empenho de muitos em apresentar o seu melhor. O tema envolvendo direitos humanos voltados para as necessidades do bairro onde eles vivem e frequentam  foi muito envolvente. Muito bom foi notar os olhos deles brilhando ao olharem no mapa do bairro a localização exata da sua casa. Como coisas simples podem se tornar inesquecíveis. Que possamos colher ainda  melhores frutos em 2013”.</a:t>
            </a:r>
          </a:p>
        </p:txBody>
      </p:sp>
      <p:pic>
        <p:nvPicPr>
          <p:cNvPr id="32770" name="Imagem 3"/>
          <p:cNvPicPr>
            <a:picLocks noChangeAspect="1" noChangeArrowheads="1"/>
          </p:cNvPicPr>
          <p:nvPr/>
        </p:nvPicPr>
        <p:blipFill>
          <a:blip r:embed="rId2"/>
          <a:srcRect/>
          <a:stretch>
            <a:fillRect/>
          </a:stretch>
        </p:blipFill>
        <p:spPr bwMode="auto">
          <a:xfrm>
            <a:off x="8001000" y="5994400"/>
            <a:ext cx="1143000" cy="863600"/>
          </a:xfrm>
          <a:prstGeom prst="rect">
            <a:avLst/>
          </a:prstGeom>
          <a:noFill/>
          <a:ln w="9525">
            <a:noFill/>
            <a:miter lim="800000"/>
            <a:headEnd/>
            <a:tailEnd/>
          </a:ln>
        </p:spPr>
      </p:pic>
      <p:pic>
        <p:nvPicPr>
          <p:cNvPr id="32771" name="Picture 4" descr="l2mod01"/>
          <p:cNvPicPr>
            <a:picLocks noChangeAspect="1" noChangeArrowheads="1"/>
          </p:cNvPicPr>
          <p:nvPr/>
        </p:nvPicPr>
        <p:blipFill>
          <a:blip r:embed="rId3"/>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Rectangle 3"/>
          <p:cNvSpPr>
            <a:spLocks noGrp="1" noChangeArrowheads="1"/>
          </p:cNvSpPr>
          <p:nvPr>
            <p:ph idx="1"/>
          </p:nvPr>
        </p:nvSpPr>
        <p:spPr>
          <a:xfrm>
            <a:off x="428625" y="928688"/>
            <a:ext cx="8410575" cy="5000625"/>
          </a:xfrm>
        </p:spPr>
        <p:txBody>
          <a:bodyPr>
            <a:normAutofit fontScale="92500"/>
          </a:bodyPr>
          <a:lstStyle/>
          <a:p>
            <a:pPr marL="365760" indent="-256032" algn="just" eaLnBrk="1" fontAlgn="auto" hangingPunct="1">
              <a:lnSpc>
                <a:spcPct val="80000"/>
              </a:lnSpc>
              <a:spcAft>
                <a:spcPts val="0"/>
              </a:spcAft>
              <a:buFont typeface="Wingdings" pitchFamily="2" charset="2"/>
              <a:buNone/>
              <a:defRPr/>
            </a:pPr>
            <a:r>
              <a:rPr lang="pt-BR" sz="2000" i="1" dirty="0"/>
              <a:t>	</a:t>
            </a:r>
            <a:r>
              <a:rPr lang="pt-BR" sz="2000" i="1" dirty="0" smtClean="0"/>
              <a:t>     </a:t>
            </a:r>
            <a:r>
              <a:rPr lang="pt-BR" sz="2400" i="1" dirty="0" smtClean="0"/>
              <a:t>“</a:t>
            </a:r>
            <a:r>
              <a:rPr lang="pt-BR" sz="2400" i="1" dirty="0" smtClean="0">
                <a:latin typeface="Comic Sans MS" pitchFamily="66" charset="0"/>
              </a:rPr>
              <a:t>Uma das lições que estou tirando nesta escola, é o fato de que nós educadores somos capazes de condicionar sim o comportamento dos alunos com gritos.</a:t>
            </a:r>
          </a:p>
          <a:p>
            <a:pPr marL="365760" indent="-256032" algn="just" eaLnBrk="1" fontAlgn="auto" hangingPunct="1">
              <a:lnSpc>
                <a:spcPct val="80000"/>
              </a:lnSpc>
              <a:spcAft>
                <a:spcPts val="0"/>
              </a:spcAft>
              <a:buFont typeface="Wingdings" pitchFamily="2" charset="2"/>
              <a:buNone/>
              <a:defRPr/>
            </a:pPr>
            <a:r>
              <a:rPr lang="pt-BR" sz="2400" i="1" dirty="0" smtClean="0">
                <a:latin typeface="Comic Sans MS" pitchFamily="66" charset="0"/>
              </a:rPr>
              <a:t>	É muito mais fácil pra alguns gritar e dar uma ordem de forma impositiva como se fosse à uma sala de “crianças- soldados” que devem estar prontamente subordinados as ordens, do que estabelecer uma relação de respeito aonde os alunos reconheçam nossa autoridade não pelo grito que damos mas pela nossa competência enquanto profissionais e como seres humanos sensíveis ás necessidades dos outros. </a:t>
            </a:r>
          </a:p>
          <a:p>
            <a:pPr marL="365760" indent="-256032" algn="just" eaLnBrk="1" fontAlgn="auto" hangingPunct="1">
              <a:lnSpc>
                <a:spcPct val="80000"/>
              </a:lnSpc>
              <a:spcAft>
                <a:spcPts val="0"/>
              </a:spcAft>
              <a:buFont typeface="Wingdings" pitchFamily="2" charset="2"/>
              <a:buNone/>
              <a:defRPr/>
            </a:pPr>
            <a:r>
              <a:rPr lang="pt-BR" sz="2400" i="1" dirty="0" smtClean="0">
                <a:latin typeface="Comic Sans MS" pitchFamily="66" charset="0"/>
              </a:rPr>
              <a:t>	Parece-me que autoridade para alguns é manter o “controle total” dos alunos caindo no autoritarismo e que a idéia de conter a sala está associada a capacidade de controle e firmeza  da palavra e ordem  por meio de “berros” . </a:t>
            </a:r>
          </a:p>
          <a:p>
            <a:pPr marL="365760" indent="-256032" algn="just" eaLnBrk="1" fontAlgn="auto" hangingPunct="1">
              <a:lnSpc>
                <a:spcPct val="80000"/>
              </a:lnSpc>
              <a:spcAft>
                <a:spcPts val="0"/>
              </a:spcAft>
              <a:buFont typeface="Wingdings" pitchFamily="2" charset="2"/>
              <a:buNone/>
              <a:defRPr/>
            </a:pPr>
            <a:r>
              <a:rPr lang="pt-BR" sz="2400" i="1" dirty="0" smtClean="0">
                <a:latin typeface="Comic Sans MS" pitchFamily="66" charset="0"/>
              </a:rPr>
              <a:t>	Não é nessa autoridade que eu acredito, e muito menos nessas atitudes vejo a prova da competência do profissional”.</a:t>
            </a:r>
          </a:p>
          <a:p>
            <a:pPr marL="365760" indent="-256032" eaLnBrk="1" fontAlgn="auto" hangingPunct="1">
              <a:lnSpc>
                <a:spcPct val="80000"/>
              </a:lnSpc>
              <a:spcAft>
                <a:spcPts val="0"/>
              </a:spcAft>
              <a:buFont typeface="Wingdings" pitchFamily="2" charset="2"/>
              <a:buNone/>
              <a:defRPr/>
            </a:pPr>
            <a:endParaRPr lang="pt-BR" sz="2400" dirty="0"/>
          </a:p>
        </p:txBody>
      </p:sp>
      <p:pic>
        <p:nvPicPr>
          <p:cNvPr id="33794" name="Picture 4" descr="l2mod01"/>
          <p:cNvPicPr>
            <a:picLocks noChangeAspect="1" noChangeArrowheads="1"/>
          </p:cNvPicPr>
          <p:nvPr/>
        </p:nvPicPr>
        <p:blipFill>
          <a:blip r:embed="rId2"/>
          <a:srcRect/>
          <a:stretch>
            <a:fillRect/>
          </a:stretch>
        </p:blipFill>
        <p:spPr bwMode="auto">
          <a:xfrm>
            <a:off x="179388" y="260350"/>
            <a:ext cx="1042987" cy="714375"/>
          </a:xfrm>
          <a:prstGeom prst="rect">
            <a:avLst/>
          </a:prstGeom>
          <a:noFill/>
          <a:ln w="9525">
            <a:noFill/>
            <a:miter lim="800000"/>
            <a:headEnd/>
            <a:tailEnd/>
          </a:ln>
        </p:spPr>
      </p:pic>
      <p:pic>
        <p:nvPicPr>
          <p:cNvPr id="4" name="Imagem 3"/>
          <p:cNvPicPr>
            <a:picLocks noChangeAspect="1" noChangeArrowheads="1"/>
          </p:cNvPicPr>
          <p:nvPr/>
        </p:nvPicPr>
        <p:blipFill>
          <a:blip r:embed="rId3"/>
          <a:srcRect/>
          <a:stretch>
            <a:fillRect/>
          </a:stretch>
        </p:blipFill>
        <p:spPr bwMode="auto">
          <a:xfrm>
            <a:off x="8001000" y="5994400"/>
            <a:ext cx="1143000" cy="863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Rectangle 3"/>
          <p:cNvSpPr>
            <a:spLocks noGrp="1" noChangeArrowheads="1"/>
          </p:cNvSpPr>
          <p:nvPr>
            <p:ph idx="1"/>
          </p:nvPr>
        </p:nvSpPr>
        <p:spPr>
          <a:xfrm>
            <a:off x="0" y="1214438"/>
            <a:ext cx="8929718" cy="4525962"/>
          </a:xfrm>
        </p:spPr>
        <p:txBody>
          <a:bodyPr>
            <a:normAutofit lnSpcReduction="10000"/>
          </a:bodyPr>
          <a:lstStyle/>
          <a:p>
            <a:pPr eaLnBrk="1" hangingPunct="1">
              <a:lnSpc>
                <a:spcPct val="90000"/>
              </a:lnSpc>
            </a:pPr>
            <a:r>
              <a:rPr lang="pt-BR" sz="2600" dirty="0" smtClean="0"/>
              <a:t>EDITAL 018/2010 – INSTITUIÇÕES  COMUNITÁRIAS</a:t>
            </a:r>
          </a:p>
          <a:p>
            <a:pPr eaLnBrk="1" hangingPunct="1">
              <a:lnSpc>
                <a:spcPct val="90000"/>
              </a:lnSpc>
              <a:buFont typeface="Wingdings 3" pitchFamily="18" charset="2"/>
              <a:buNone/>
            </a:pPr>
            <a:endParaRPr lang="pt-BR" sz="2600" dirty="0" smtClean="0"/>
          </a:p>
          <a:p>
            <a:pPr eaLnBrk="1" hangingPunct="1">
              <a:lnSpc>
                <a:spcPct val="90000"/>
              </a:lnSpc>
            </a:pPr>
            <a:r>
              <a:rPr lang="pt-BR" sz="2600" dirty="0" smtClean="0"/>
              <a:t>05 CURSOS DE LICENCIATURA: Ciências Biológicas, Letras, Matemática, Pedagogia e Sociologia</a:t>
            </a:r>
          </a:p>
          <a:p>
            <a:pPr eaLnBrk="1" hangingPunct="1">
              <a:lnSpc>
                <a:spcPct val="90000"/>
              </a:lnSpc>
              <a:buFont typeface="Wingdings 3" pitchFamily="18" charset="2"/>
              <a:buNone/>
            </a:pPr>
            <a:endParaRPr lang="pt-BR" sz="2600" dirty="0" smtClean="0"/>
          </a:p>
          <a:p>
            <a:pPr eaLnBrk="1" hangingPunct="1">
              <a:lnSpc>
                <a:spcPct val="90000"/>
              </a:lnSpc>
            </a:pPr>
            <a:r>
              <a:rPr lang="pt-BR" sz="2600" dirty="0" smtClean="0"/>
              <a:t>PRORROGAÇÃO - EDITAL 011/2012 </a:t>
            </a:r>
          </a:p>
          <a:p>
            <a:pPr eaLnBrk="1" hangingPunct="1">
              <a:lnSpc>
                <a:spcPct val="90000"/>
              </a:lnSpc>
              <a:buFont typeface="Wingdings 3" pitchFamily="18" charset="2"/>
              <a:buNone/>
            </a:pPr>
            <a:endParaRPr lang="pt-BR" sz="2600" dirty="0" smtClean="0"/>
          </a:p>
          <a:p>
            <a:pPr eaLnBrk="1" hangingPunct="1">
              <a:lnSpc>
                <a:spcPct val="90000"/>
              </a:lnSpc>
            </a:pPr>
            <a:r>
              <a:rPr lang="pt-BR" sz="2600" dirty="0" smtClean="0"/>
              <a:t>10 CURSOS DE LICENCIATURA: Artes Visuais, Ciências Biológicas, Educação Física, Filosofia, Geografia, História, Letras, </a:t>
            </a:r>
          </a:p>
          <a:p>
            <a:pPr eaLnBrk="1" hangingPunct="1">
              <a:lnSpc>
                <a:spcPct val="90000"/>
              </a:lnSpc>
              <a:buNone/>
            </a:pPr>
            <a:r>
              <a:rPr lang="pt-BR" sz="2600" dirty="0" smtClean="0"/>
              <a:t>	Matemática, Pedagogia e Sociologia</a:t>
            </a:r>
            <a:r>
              <a:rPr lang="pt-BR" sz="2200" dirty="0" smtClean="0"/>
              <a:t>.</a:t>
            </a:r>
          </a:p>
        </p:txBody>
      </p:sp>
      <p:sp>
        <p:nvSpPr>
          <p:cNvPr id="12290" name="Rectangle 2"/>
          <p:cNvSpPr>
            <a:spLocks noGrp="1" noChangeArrowheads="1"/>
          </p:cNvSpPr>
          <p:nvPr>
            <p:ph type="title"/>
          </p:nvPr>
        </p:nvSpPr>
        <p:spPr>
          <a:xfrm>
            <a:off x="1785918" y="274638"/>
            <a:ext cx="6900882" cy="1143000"/>
          </a:xfrm>
        </p:spPr>
        <p:txBody>
          <a:bodyPr/>
          <a:lstStyle/>
          <a:p>
            <a:pPr eaLnBrk="1" fontAlgn="auto" hangingPunct="1">
              <a:spcAft>
                <a:spcPts val="0"/>
              </a:spcAft>
              <a:defRPr/>
            </a:pPr>
            <a:r>
              <a:rPr lang="pt-BR" sz="3600" dirty="0" smtClean="0">
                <a:solidFill>
                  <a:srgbClr val="0070C0"/>
                </a:solidFill>
              </a:rPr>
              <a:t>INSERÇÃO NO PIBID</a:t>
            </a:r>
            <a:endParaRPr lang="pt-BR" sz="3600" dirty="0">
              <a:solidFill>
                <a:srgbClr val="0070C0"/>
              </a:solidFill>
            </a:endParaRPr>
          </a:p>
        </p:txBody>
      </p:sp>
      <p:pic>
        <p:nvPicPr>
          <p:cNvPr id="14339" name="Imagem 3"/>
          <p:cNvPicPr>
            <a:picLocks noChangeAspect="1" noChangeArrowheads="1"/>
          </p:cNvPicPr>
          <p:nvPr/>
        </p:nvPicPr>
        <p:blipFill>
          <a:blip r:embed="rId2"/>
          <a:srcRect/>
          <a:stretch>
            <a:fillRect/>
          </a:stretch>
        </p:blipFill>
        <p:spPr bwMode="auto">
          <a:xfrm>
            <a:off x="8001000" y="5994400"/>
            <a:ext cx="1143000" cy="863600"/>
          </a:xfrm>
          <a:prstGeom prst="rect">
            <a:avLst/>
          </a:prstGeom>
          <a:noFill/>
          <a:ln w="9525">
            <a:noFill/>
            <a:miter lim="800000"/>
            <a:headEnd/>
            <a:tailEnd/>
          </a:ln>
        </p:spPr>
      </p:pic>
      <p:pic>
        <p:nvPicPr>
          <p:cNvPr id="14340" name="Picture 4" descr="l2mod01"/>
          <p:cNvPicPr>
            <a:picLocks noChangeAspect="1" noChangeArrowheads="1"/>
          </p:cNvPicPr>
          <p:nvPr/>
        </p:nvPicPr>
        <p:blipFill>
          <a:blip r:embed="rId3"/>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3"/>
          <p:cNvSpPr>
            <a:spLocks noGrp="1" noChangeArrowheads="1"/>
          </p:cNvSpPr>
          <p:nvPr>
            <p:ph idx="1"/>
          </p:nvPr>
        </p:nvSpPr>
        <p:spPr/>
        <p:txBody>
          <a:bodyPr/>
          <a:lstStyle/>
          <a:p>
            <a:pPr eaLnBrk="1" hangingPunct="1">
              <a:lnSpc>
                <a:spcPct val="80000"/>
              </a:lnSpc>
              <a:buFont typeface="Wingdings" pitchFamily="2" charset="2"/>
              <a:buNone/>
            </a:pPr>
            <a:r>
              <a:rPr lang="pt-BR" sz="2400" i="1" dirty="0" smtClean="0">
                <a:latin typeface="Comic Sans MS" pitchFamily="66" charset="0"/>
              </a:rPr>
              <a:t>Boa tarde a todos!</a:t>
            </a:r>
          </a:p>
          <a:p>
            <a:pPr eaLnBrk="1" hangingPunct="1">
              <a:lnSpc>
                <a:spcPct val="80000"/>
              </a:lnSpc>
              <a:buFont typeface="Wingdings" pitchFamily="2" charset="2"/>
              <a:buNone/>
            </a:pPr>
            <a:r>
              <a:rPr lang="pt-BR" sz="2400" i="1" dirty="0" smtClean="0">
                <a:latin typeface="Comic Sans MS" pitchFamily="66" charset="0"/>
              </a:rPr>
              <a:t>	Hoje comunico a minha saída do PIBID porque estou como professora eventual em escola pública e agora fica difícil conciliar. </a:t>
            </a:r>
          </a:p>
          <a:p>
            <a:pPr eaLnBrk="1" hangingPunct="1">
              <a:lnSpc>
                <a:spcPct val="80000"/>
              </a:lnSpc>
              <a:buFont typeface="Wingdings" pitchFamily="2" charset="2"/>
              <a:buNone/>
            </a:pPr>
            <a:r>
              <a:rPr lang="pt-BR" sz="2400" i="1" dirty="0" smtClean="0">
                <a:latin typeface="Comic Sans MS" pitchFamily="66" charset="0"/>
              </a:rPr>
              <a:t>	Essa  experiência no PIBID me fortaleceu muito e tornou-me capaz de acreditar que posso arriscar a dar alguns passos sozinha e essa motivação devo a vocês, que me deram o privilégio de partilhar e compartilhar tantas experiências...</a:t>
            </a:r>
          </a:p>
          <a:p>
            <a:pPr eaLnBrk="1" hangingPunct="1">
              <a:lnSpc>
                <a:spcPct val="80000"/>
              </a:lnSpc>
              <a:buFont typeface="Wingdings" pitchFamily="2" charset="2"/>
              <a:buNone/>
            </a:pPr>
            <a:r>
              <a:rPr lang="pt-BR" sz="2400" i="1" dirty="0" smtClean="0">
                <a:latin typeface="Comic Sans MS" pitchFamily="66" charset="0"/>
              </a:rPr>
              <a:t>	Muito obrigada a todos, muito sucesso e realizações!</a:t>
            </a:r>
          </a:p>
          <a:p>
            <a:pPr eaLnBrk="1" hangingPunct="1">
              <a:lnSpc>
                <a:spcPct val="80000"/>
              </a:lnSpc>
              <a:buFont typeface="Wingdings" pitchFamily="2" charset="2"/>
              <a:buNone/>
            </a:pPr>
            <a:endParaRPr lang="pt-BR" sz="2400" i="1" dirty="0" smtClean="0">
              <a:latin typeface="Comic Sans MS" pitchFamily="66" charset="0"/>
            </a:endParaRPr>
          </a:p>
          <a:p>
            <a:pPr eaLnBrk="1" hangingPunct="1">
              <a:lnSpc>
                <a:spcPct val="80000"/>
              </a:lnSpc>
              <a:buFont typeface="Wingdings" pitchFamily="2" charset="2"/>
              <a:buNone/>
            </a:pPr>
            <a:r>
              <a:rPr lang="pt-BR" sz="2400" i="1" dirty="0" smtClean="0">
                <a:latin typeface="Comic Sans MS" pitchFamily="66" charset="0"/>
              </a:rPr>
              <a:t>	Abraço.</a:t>
            </a:r>
          </a:p>
        </p:txBody>
      </p:sp>
      <p:sp>
        <p:nvSpPr>
          <p:cNvPr id="23554" name="Rectangle 2"/>
          <p:cNvSpPr>
            <a:spLocks noGrp="1" noChangeArrowheads="1"/>
          </p:cNvSpPr>
          <p:nvPr>
            <p:ph type="title"/>
          </p:nvPr>
        </p:nvSpPr>
        <p:spPr>
          <a:xfrm>
            <a:off x="1295128" y="515412"/>
            <a:ext cx="7848872" cy="1143000"/>
          </a:xfrm>
        </p:spPr>
        <p:txBody>
          <a:bodyPr/>
          <a:lstStyle/>
          <a:p>
            <a:pPr eaLnBrk="1" fontAlgn="auto" hangingPunct="1">
              <a:spcAft>
                <a:spcPts val="0"/>
              </a:spcAft>
              <a:defRPr/>
            </a:pPr>
            <a:r>
              <a:rPr lang="pt-BR" sz="3200" dirty="0" smtClean="0">
                <a:solidFill>
                  <a:srgbClr val="0070C0"/>
                </a:solidFill>
              </a:rPr>
              <a:t>FINALIZANDO COM OS PROPÓSITOS</a:t>
            </a:r>
            <a:endParaRPr lang="pt-BR" sz="3200" dirty="0">
              <a:solidFill>
                <a:srgbClr val="0070C0"/>
              </a:solidFill>
            </a:endParaRPr>
          </a:p>
        </p:txBody>
      </p:sp>
      <p:pic>
        <p:nvPicPr>
          <p:cNvPr id="34819" name="Picture 4" descr="l2mod01"/>
          <p:cNvPicPr>
            <a:picLocks noChangeAspect="1" noChangeArrowheads="1"/>
          </p:cNvPicPr>
          <p:nvPr/>
        </p:nvPicPr>
        <p:blipFill>
          <a:blip r:embed="rId2"/>
          <a:srcRect/>
          <a:stretch>
            <a:fillRect/>
          </a:stretch>
        </p:blipFill>
        <p:spPr bwMode="auto">
          <a:xfrm>
            <a:off x="179388" y="260350"/>
            <a:ext cx="1042987" cy="714375"/>
          </a:xfrm>
          <a:prstGeom prst="rect">
            <a:avLst/>
          </a:prstGeom>
          <a:noFill/>
          <a:ln w="9525">
            <a:noFill/>
            <a:miter lim="800000"/>
            <a:headEnd/>
            <a:tailEnd/>
          </a:ln>
        </p:spPr>
      </p:pic>
      <p:pic>
        <p:nvPicPr>
          <p:cNvPr id="5" name="Imagem 3"/>
          <p:cNvPicPr>
            <a:picLocks noChangeAspect="1" noChangeArrowheads="1"/>
          </p:cNvPicPr>
          <p:nvPr/>
        </p:nvPicPr>
        <p:blipFill>
          <a:blip r:embed="rId3"/>
          <a:srcRect/>
          <a:stretch>
            <a:fillRect/>
          </a:stretch>
        </p:blipFill>
        <p:spPr bwMode="auto">
          <a:xfrm>
            <a:off x="8001000" y="5994400"/>
            <a:ext cx="1143000" cy="863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ítulo 2"/>
          <p:cNvSpPr>
            <a:spLocks noGrp="1"/>
          </p:cNvSpPr>
          <p:nvPr>
            <p:ph type="title"/>
          </p:nvPr>
        </p:nvSpPr>
        <p:spPr>
          <a:xfrm>
            <a:off x="571472" y="2500306"/>
            <a:ext cx="8229600" cy="1143000"/>
          </a:xfrm>
        </p:spPr>
        <p:txBody>
          <a:bodyPr>
            <a:normAutofit fontScale="90000"/>
          </a:bodyPr>
          <a:lstStyle/>
          <a:p>
            <a:pPr eaLnBrk="1" hangingPunct="1">
              <a:defRPr/>
            </a:pPr>
            <a:r>
              <a:rPr lang="pt-BR" dirty="0" smtClean="0"/>
              <a:t>GRATAS PELA ATENÇÃO</a:t>
            </a:r>
            <a:br>
              <a:rPr lang="pt-BR" dirty="0" smtClean="0"/>
            </a:br>
            <a:endParaRPr lang="pt-BR" dirty="0"/>
          </a:p>
        </p:txBody>
      </p:sp>
      <p:pic>
        <p:nvPicPr>
          <p:cNvPr id="4" name="Imagem 3"/>
          <p:cNvPicPr>
            <a:picLocks noChangeAspect="1" noChangeArrowheads="1"/>
          </p:cNvPicPr>
          <p:nvPr/>
        </p:nvPicPr>
        <p:blipFill>
          <a:blip r:embed="rId2"/>
          <a:srcRect/>
          <a:stretch>
            <a:fillRect/>
          </a:stretch>
        </p:blipFill>
        <p:spPr bwMode="auto">
          <a:xfrm>
            <a:off x="8001000" y="5994400"/>
            <a:ext cx="1143000" cy="86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1" name="Picture 2"/>
          <p:cNvPicPr>
            <a:picLocks noChangeAspect="1" noChangeArrowheads="1"/>
          </p:cNvPicPr>
          <p:nvPr/>
        </p:nvPicPr>
        <p:blipFill>
          <a:blip r:embed="rId2"/>
          <a:srcRect/>
          <a:stretch>
            <a:fillRect/>
          </a:stretch>
        </p:blipFill>
        <p:spPr bwMode="auto">
          <a:xfrm>
            <a:off x="2143109" y="981075"/>
            <a:ext cx="5715039" cy="3529013"/>
          </a:xfrm>
          <a:prstGeom prst="rect">
            <a:avLst/>
          </a:prstGeom>
          <a:noFill/>
          <a:ln w="9525">
            <a:noFill/>
            <a:miter lim="800000"/>
            <a:headEnd/>
            <a:tailEnd/>
          </a:ln>
        </p:spPr>
      </p:pic>
      <p:sp>
        <p:nvSpPr>
          <p:cNvPr id="28676" name="Rectangle 4"/>
          <p:cNvSpPr>
            <a:spLocks noChangeArrowheads="1"/>
          </p:cNvSpPr>
          <p:nvPr/>
        </p:nvSpPr>
        <p:spPr bwMode="auto">
          <a:xfrm>
            <a:off x="2771775" y="4797425"/>
            <a:ext cx="5472113" cy="915988"/>
          </a:xfrm>
          <a:prstGeom prst="rect">
            <a:avLst/>
          </a:prstGeom>
          <a:noFill/>
          <a:ln w="9525">
            <a:noFill/>
            <a:miter lim="800000"/>
            <a:headEnd/>
            <a:tailEnd/>
          </a:ln>
          <a:effectLst/>
        </p:spPr>
        <p:txBody>
          <a:bodyPr>
            <a:spAutoFit/>
          </a:bodyPr>
          <a:lstStyle/>
          <a:p>
            <a:pPr>
              <a:defRPr/>
            </a:pPr>
            <a:r>
              <a:rPr lang="pt-BR" dirty="0">
                <a:effectLst>
                  <a:outerShdw blurRad="38100" dist="38100" dir="2700000" algn="tl">
                    <a:srgbClr val="C0C0C0"/>
                  </a:outerShdw>
                </a:effectLst>
              </a:rPr>
              <a:t>Figura 1: Quantidade de bolsistas de iniciação  à docência e as áreas</a:t>
            </a:r>
            <a:br>
              <a:rPr lang="pt-BR" dirty="0">
                <a:effectLst>
                  <a:outerShdw blurRad="38100" dist="38100" dir="2700000" algn="tl">
                    <a:srgbClr val="C0C0C0"/>
                  </a:outerShdw>
                </a:effectLst>
              </a:rPr>
            </a:br>
            <a:endParaRPr lang="pt-BR" dirty="0">
              <a:effectLst>
                <a:outerShdw blurRad="38100" dist="38100" dir="2700000" algn="tl">
                  <a:srgbClr val="C0C0C0"/>
                </a:outerShdw>
              </a:effectLst>
            </a:endParaRPr>
          </a:p>
        </p:txBody>
      </p:sp>
      <p:pic>
        <p:nvPicPr>
          <p:cNvPr id="15363" name="Imagem 3"/>
          <p:cNvPicPr>
            <a:picLocks noChangeAspect="1" noChangeArrowheads="1"/>
          </p:cNvPicPr>
          <p:nvPr/>
        </p:nvPicPr>
        <p:blipFill>
          <a:blip r:embed="rId3"/>
          <a:srcRect/>
          <a:stretch>
            <a:fillRect/>
          </a:stretch>
        </p:blipFill>
        <p:spPr bwMode="auto">
          <a:xfrm>
            <a:off x="8001000" y="5994400"/>
            <a:ext cx="1143000" cy="863600"/>
          </a:xfrm>
          <a:prstGeom prst="rect">
            <a:avLst/>
          </a:prstGeom>
          <a:noFill/>
          <a:ln w="9525">
            <a:noFill/>
            <a:miter lim="800000"/>
            <a:headEnd/>
            <a:tailEnd/>
          </a:ln>
        </p:spPr>
      </p:pic>
      <p:pic>
        <p:nvPicPr>
          <p:cNvPr id="15364" name="Picture 4" descr="l2mod01"/>
          <p:cNvPicPr>
            <a:picLocks noChangeAspect="1" noChangeArrowheads="1"/>
          </p:cNvPicPr>
          <p:nvPr/>
        </p:nvPicPr>
        <p:blipFill>
          <a:blip r:embed="rId4"/>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385" name="Gráfico 5"/>
          <p:cNvPicPr>
            <a:picLocks noChangeArrowheads="1"/>
          </p:cNvPicPr>
          <p:nvPr/>
        </p:nvPicPr>
        <p:blipFill>
          <a:blip r:embed="rId2"/>
          <a:srcRect b="-98"/>
          <a:stretch>
            <a:fillRect/>
          </a:stretch>
        </p:blipFill>
        <p:spPr bwMode="auto">
          <a:xfrm>
            <a:off x="1201738" y="1147763"/>
            <a:ext cx="6740525" cy="3794125"/>
          </a:xfrm>
          <a:prstGeom prst="rect">
            <a:avLst/>
          </a:prstGeom>
          <a:noFill/>
          <a:ln w="9525">
            <a:noFill/>
            <a:miter lim="800000"/>
            <a:headEnd/>
            <a:tailEnd/>
          </a:ln>
        </p:spPr>
      </p:pic>
      <p:sp>
        <p:nvSpPr>
          <p:cNvPr id="29700" name="Rectangle 4"/>
          <p:cNvSpPr>
            <a:spLocks noChangeArrowheads="1"/>
          </p:cNvSpPr>
          <p:nvPr/>
        </p:nvSpPr>
        <p:spPr bwMode="auto">
          <a:xfrm>
            <a:off x="3059113" y="4941888"/>
            <a:ext cx="4968875" cy="641350"/>
          </a:xfrm>
          <a:prstGeom prst="rect">
            <a:avLst/>
          </a:prstGeom>
          <a:noFill/>
          <a:ln w="9525">
            <a:noFill/>
            <a:miter lim="800000"/>
            <a:headEnd/>
            <a:tailEnd/>
          </a:ln>
          <a:effectLst/>
        </p:spPr>
        <p:txBody>
          <a:bodyPr>
            <a:spAutoFit/>
          </a:bodyPr>
          <a:lstStyle/>
          <a:p>
            <a:pPr>
              <a:defRPr/>
            </a:pPr>
            <a:r>
              <a:rPr lang="pt-BR" dirty="0">
                <a:effectLst>
                  <a:outerShdw blurRad="38100" dist="38100" dir="2700000" algn="tl">
                    <a:srgbClr val="C0C0C0"/>
                  </a:outerShdw>
                </a:effectLst>
              </a:rPr>
              <a:t>Figura 2: Número de escolas, supervisores e coordenadores</a:t>
            </a:r>
          </a:p>
        </p:txBody>
      </p:sp>
      <p:pic>
        <p:nvPicPr>
          <p:cNvPr id="16387" name="Imagem 3"/>
          <p:cNvPicPr>
            <a:picLocks noChangeAspect="1" noChangeArrowheads="1"/>
          </p:cNvPicPr>
          <p:nvPr/>
        </p:nvPicPr>
        <p:blipFill>
          <a:blip r:embed="rId3"/>
          <a:srcRect/>
          <a:stretch>
            <a:fillRect/>
          </a:stretch>
        </p:blipFill>
        <p:spPr bwMode="auto">
          <a:xfrm>
            <a:off x="8001000" y="5994400"/>
            <a:ext cx="1143000" cy="863600"/>
          </a:xfrm>
          <a:prstGeom prst="rect">
            <a:avLst/>
          </a:prstGeom>
          <a:noFill/>
          <a:ln w="9525">
            <a:noFill/>
            <a:miter lim="800000"/>
            <a:headEnd/>
            <a:tailEnd/>
          </a:ln>
        </p:spPr>
      </p:pic>
      <p:pic>
        <p:nvPicPr>
          <p:cNvPr id="16388" name="Picture 4" descr="l2mod01"/>
          <p:cNvPicPr>
            <a:picLocks noChangeAspect="1" noChangeArrowheads="1"/>
          </p:cNvPicPr>
          <p:nvPr/>
        </p:nvPicPr>
        <p:blipFill>
          <a:blip r:embed="rId4"/>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4"/>
          <p:cNvSpPr>
            <a:spLocks noChangeArrowheads="1"/>
          </p:cNvSpPr>
          <p:nvPr/>
        </p:nvSpPr>
        <p:spPr bwMode="auto">
          <a:xfrm>
            <a:off x="1857375" y="4941888"/>
            <a:ext cx="6170613" cy="369887"/>
          </a:xfrm>
          <a:prstGeom prst="rect">
            <a:avLst/>
          </a:prstGeom>
          <a:noFill/>
          <a:ln w="9525">
            <a:noFill/>
            <a:miter lim="800000"/>
            <a:headEnd/>
            <a:tailEnd/>
          </a:ln>
          <a:effectLst/>
        </p:spPr>
        <p:txBody>
          <a:bodyPr>
            <a:spAutoFit/>
          </a:bodyPr>
          <a:lstStyle/>
          <a:p>
            <a:pPr>
              <a:defRPr/>
            </a:pPr>
            <a:r>
              <a:rPr lang="pt-BR" dirty="0">
                <a:effectLst>
                  <a:outerShdw blurRad="38100" dist="38100" dir="2700000" algn="tl">
                    <a:srgbClr val="C0C0C0"/>
                  </a:outerShdw>
                </a:effectLst>
              </a:rPr>
              <a:t>Figura 3: Total de Bolsistas</a:t>
            </a:r>
          </a:p>
        </p:txBody>
      </p:sp>
      <p:pic>
        <p:nvPicPr>
          <p:cNvPr id="17410" name="Picture 4" descr="l2mod01"/>
          <p:cNvPicPr>
            <a:picLocks noChangeAspect="1" noChangeArrowheads="1"/>
          </p:cNvPicPr>
          <p:nvPr/>
        </p:nvPicPr>
        <p:blipFill>
          <a:blip r:embed="rId2"/>
          <a:srcRect/>
          <a:stretch>
            <a:fillRect/>
          </a:stretch>
        </p:blipFill>
        <p:spPr bwMode="auto">
          <a:xfrm>
            <a:off x="179388" y="260350"/>
            <a:ext cx="1042987" cy="714375"/>
          </a:xfrm>
          <a:prstGeom prst="rect">
            <a:avLst/>
          </a:prstGeom>
          <a:noFill/>
          <a:ln w="9525">
            <a:noFill/>
            <a:miter lim="800000"/>
            <a:headEnd/>
            <a:tailEnd/>
          </a:ln>
        </p:spPr>
      </p:pic>
      <p:graphicFrame>
        <p:nvGraphicFramePr>
          <p:cNvPr id="6" name="Gráfico 5"/>
          <p:cNvGraphicFramePr/>
          <p:nvPr/>
        </p:nvGraphicFramePr>
        <p:xfrm>
          <a:off x="1763688" y="1196752"/>
          <a:ext cx="5328592" cy="3603848"/>
        </p:xfrm>
        <a:graphic>
          <a:graphicData uri="http://schemas.openxmlformats.org/drawingml/2006/chart">
            <c:chart xmlns:c="http://schemas.openxmlformats.org/drawingml/2006/chart" xmlns:r="http://schemas.openxmlformats.org/officeDocument/2006/relationships" r:id="rId3"/>
          </a:graphicData>
        </a:graphic>
      </p:graphicFrame>
      <p:pic>
        <p:nvPicPr>
          <p:cNvPr id="5" name="Imagem 3"/>
          <p:cNvPicPr>
            <a:picLocks noChangeAspect="1" noChangeArrowheads="1"/>
          </p:cNvPicPr>
          <p:nvPr/>
        </p:nvPicPr>
        <p:blipFill>
          <a:blip r:embed="rId4"/>
          <a:srcRect/>
          <a:stretch>
            <a:fillRect/>
          </a:stretch>
        </p:blipFill>
        <p:spPr bwMode="auto">
          <a:xfrm>
            <a:off x="8001000" y="5994400"/>
            <a:ext cx="1143000" cy="8636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3"/>
          <p:cNvSpPr>
            <a:spLocks noGrp="1" noChangeArrowheads="1"/>
          </p:cNvSpPr>
          <p:nvPr>
            <p:ph idx="1"/>
          </p:nvPr>
        </p:nvSpPr>
        <p:spPr/>
        <p:txBody>
          <a:bodyPr/>
          <a:lstStyle/>
          <a:p>
            <a:pPr eaLnBrk="1" hangingPunct="1">
              <a:buFont typeface="Wingdings 3" pitchFamily="18" charset="2"/>
              <a:buNone/>
              <a:defRPr/>
            </a:pPr>
            <a:endParaRPr lang="pt-BR" sz="2400" dirty="0" smtClean="0"/>
          </a:p>
          <a:p>
            <a:pPr eaLnBrk="1" hangingPunct="1">
              <a:defRPr/>
            </a:pPr>
            <a:r>
              <a:rPr lang="pt-BR" sz="2800" dirty="0" smtClean="0"/>
              <a:t>Início de Gestão na Coordenadoria Especial de Licenciatura (CELI)</a:t>
            </a:r>
          </a:p>
          <a:p>
            <a:pPr marL="109537" indent="0" eaLnBrk="1" hangingPunct="1">
              <a:buFont typeface="Wingdings 3" pitchFamily="18" charset="2"/>
              <a:buNone/>
              <a:defRPr/>
            </a:pPr>
            <a:endParaRPr lang="pt-BR" sz="2800" dirty="0" smtClean="0"/>
          </a:p>
          <a:p>
            <a:pPr eaLnBrk="1" hangingPunct="1">
              <a:defRPr/>
            </a:pPr>
            <a:r>
              <a:rPr lang="pt-BR" sz="2800" dirty="0" smtClean="0"/>
              <a:t>Reestruturação curricular das licenciaturas</a:t>
            </a:r>
          </a:p>
          <a:p>
            <a:pPr marL="109537" indent="0" eaLnBrk="1" hangingPunct="1">
              <a:buFont typeface="Wingdings 3" pitchFamily="18" charset="2"/>
              <a:buNone/>
              <a:defRPr/>
            </a:pPr>
            <a:endParaRPr lang="pt-BR" sz="2800" dirty="0" smtClean="0"/>
          </a:p>
          <a:p>
            <a:pPr eaLnBrk="1" hangingPunct="1">
              <a:defRPr/>
            </a:pPr>
            <a:r>
              <a:rPr lang="pt-BR" sz="2800" dirty="0" smtClean="0"/>
              <a:t>Inserção no PIBID</a:t>
            </a:r>
          </a:p>
        </p:txBody>
      </p:sp>
      <p:sp>
        <p:nvSpPr>
          <p:cNvPr id="7170" name="Rectangle 2"/>
          <p:cNvSpPr>
            <a:spLocks noGrp="1" noChangeArrowheads="1"/>
          </p:cNvSpPr>
          <p:nvPr>
            <p:ph type="title"/>
          </p:nvPr>
        </p:nvSpPr>
        <p:spPr>
          <a:xfrm>
            <a:off x="1357290" y="274638"/>
            <a:ext cx="7329510" cy="1143000"/>
          </a:xfrm>
        </p:spPr>
        <p:txBody>
          <a:bodyPr>
            <a:normAutofit fontScale="90000"/>
          </a:bodyPr>
          <a:lstStyle/>
          <a:p>
            <a:pPr eaLnBrk="1" fontAlgn="auto" hangingPunct="1">
              <a:spcAft>
                <a:spcPts val="0"/>
              </a:spcAft>
              <a:defRPr/>
            </a:pPr>
            <a:r>
              <a:rPr lang="pt-BR" dirty="0" smtClean="0"/>
              <a:t/>
            </a:r>
            <a:br>
              <a:rPr lang="pt-BR" dirty="0" smtClean="0"/>
            </a:br>
            <a:r>
              <a:rPr lang="pt-BR" sz="3600" dirty="0" smtClean="0">
                <a:solidFill>
                  <a:srgbClr val="0070C0"/>
                </a:solidFill>
              </a:rPr>
              <a:t>CONTEXTUALIZAÇÃO - 2010</a:t>
            </a:r>
            <a:endParaRPr lang="pt-BR" sz="3600" dirty="0">
              <a:solidFill>
                <a:srgbClr val="0070C0"/>
              </a:solidFill>
            </a:endParaRPr>
          </a:p>
        </p:txBody>
      </p:sp>
      <p:pic>
        <p:nvPicPr>
          <p:cNvPr id="18435" name="Imagem 3"/>
          <p:cNvPicPr>
            <a:picLocks noChangeAspect="1" noChangeArrowheads="1"/>
          </p:cNvPicPr>
          <p:nvPr/>
        </p:nvPicPr>
        <p:blipFill>
          <a:blip r:embed="rId2"/>
          <a:srcRect/>
          <a:stretch>
            <a:fillRect/>
          </a:stretch>
        </p:blipFill>
        <p:spPr bwMode="auto">
          <a:xfrm>
            <a:off x="8001000" y="5994400"/>
            <a:ext cx="1143000" cy="863600"/>
          </a:xfrm>
          <a:prstGeom prst="rect">
            <a:avLst/>
          </a:prstGeom>
          <a:noFill/>
          <a:ln w="9525">
            <a:noFill/>
            <a:miter lim="800000"/>
            <a:headEnd/>
            <a:tailEnd/>
          </a:ln>
        </p:spPr>
      </p:pic>
      <p:pic>
        <p:nvPicPr>
          <p:cNvPr id="18436" name="Picture 4" descr="l2mod01"/>
          <p:cNvPicPr>
            <a:picLocks noChangeAspect="1" noChangeArrowheads="1"/>
          </p:cNvPicPr>
          <p:nvPr/>
        </p:nvPicPr>
        <p:blipFill>
          <a:blip r:embed="rId3"/>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7" name="Rectangle 3"/>
          <p:cNvSpPr>
            <a:spLocks noGrp="1" noChangeArrowheads="1"/>
          </p:cNvSpPr>
          <p:nvPr>
            <p:ph idx="1"/>
          </p:nvPr>
        </p:nvSpPr>
        <p:spPr>
          <a:xfrm>
            <a:off x="357188" y="2143125"/>
            <a:ext cx="8372475" cy="3643313"/>
          </a:xfrm>
        </p:spPr>
        <p:txBody>
          <a:bodyPr/>
          <a:lstStyle/>
          <a:p>
            <a:pPr eaLnBrk="1" hangingPunct="1">
              <a:buFont typeface="Wingdings" pitchFamily="2" charset="2"/>
              <a:buNone/>
            </a:pPr>
            <a:r>
              <a:rPr lang="pt-BR" sz="3200" smtClean="0"/>
              <a:t>	</a:t>
            </a:r>
          </a:p>
          <a:p>
            <a:pPr eaLnBrk="1" hangingPunct="1">
              <a:buFont typeface="Wingdings" pitchFamily="2" charset="2"/>
              <a:buNone/>
            </a:pPr>
            <a:r>
              <a:rPr lang="pt-BR" sz="2800" smtClean="0"/>
              <a:t>Inserção de novo componente curricular:</a:t>
            </a:r>
          </a:p>
          <a:p>
            <a:pPr eaLnBrk="1" hangingPunct="1">
              <a:buFont typeface="Wingdings" pitchFamily="2" charset="2"/>
              <a:buNone/>
            </a:pPr>
            <a:r>
              <a:rPr lang="pt-BR" sz="2800" b="1" smtClean="0"/>
              <a:t>Projeto Integrador</a:t>
            </a:r>
          </a:p>
          <a:p>
            <a:pPr eaLnBrk="1" hangingPunct="1">
              <a:buFont typeface="Wingdings" pitchFamily="2" charset="2"/>
              <a:buNone/>
            </a:pPr>
            <a:endParaRPr lang="pt-BR" sz="2800" b="1" smtClean="0"/>
          </a:p>
          <a:p>
            <a:pPr eaLnBrk="1" hangingPunct="1"/>
            <a:r>
              <a:rPr lang="pt-BR" sz="2800" smtClean="0"/>
              <a:t>Ênfase no caráter articulador</a:t>
            </a:r>
          </a:p>
          <a:p>
            <a:pPr eaLnBrk="1" hangingPunct="1"/>
            <a:r>
              <a:rPr lang="pt-BR" sz="2800" i="1" smtClean="0"/>
              <a:t>Ênfase no protagonismo</a:t>
            </a:r>
            <a:r>
              <a:rPr lang="pt-BR" sz="2800" smtClean="0"/>
              <a:t> do aluno </a:t>
            </a:r>
          </a:p>
        </p:txBody>
      </p:sp>
      <p:sp>
        <p:nvSpPr>
          <p:cNvPr id="8194" name="Rectangle 2"/>
          <p:cNvSpPr>
            <a:spLocks noGrp="1" noChangeArrowheads="1"/>
          </p:cNvSpPr>
          <p:nvPr>
            <p:ph type="title"/>
          </p:nvPr>
        </p:nvSpPr>
        <p:spPr>
          <a:xfrm>
            <a:off x="428596" y="857232"/>
            <a:ext cx="8535892" cy="1143000"/>
          </a:xfrm>
        </p:spPr>
        <p:txBody>
          <a:bodyPr>
            <a:normAutofit fontScale="90000"/>
          </a:bodyPr>
          <a:lstStyle/>
          <a:p>
            <a:pPr eaLnBrk="1" fontAlgn="auto" hangingPunct="1">
              <a:spcAft>
                <a:spcPts val="0"/>
              </a:spcAft>
              <a:defRPr/>
            </a:pPr>
            <a:r>
              <a:rPr lang="pt-BR" dirty="0" smtClean="0"/>
              <a:t/>
            </a:r>
            <a:br>
              <a:rPr lang="pt-BR" dirty="0" smtClean="0"/>
            </a:br>
            <a:r>
              <a:rPr lang="pt-BR" sz="3600" dirty="0" smtClean="0">
                <a:solidFill>
                  <a:srgbClr val="0070C0"/>
                </a:solidFill>
              </a:rPr>
              <a:t>REESTRUTURAÇÃO </a:t>
            </a:r>
            <a:r>
              <a:rPr lang="pt-BR" sz="3600" dirty="0">
                <a:solidFill>
                  <a:srgbClr val="0070C0"/>
                </a:solidFill>
              </a:rPr>
              <a:t>DOS CURSOS DE LICENCIATURA</a:t>
            </a:r>
          </a:p>
        </p:txBody>
      </p:sp>
      <p:pic>
        <p:nvPicPr>
          <p:cNvPr id="19459" name="Imagem 3"/>
          <p:cNvPicPr>
            <a:picLocks noChangeAspect="1" noChangeArrowheads="1"/>
          </p:cNvPicPr>
          <p:nvPr/>
        </p:nvPicPr>
        <p:blipFill>
          <a:blip r:embed="rId2"/>
          <a:srcRect/>
          <a:stretch>
            <a:fillRect/>
          </a:stretch>
        </p:blipFill>
        <p:spPr bwMode="auto">
          <a:xfrm>
            <a:off x="8001000" y="5994400"/>
            <a:ext cx="1143000" cy="863600"/>
          </a:xfrm>
          <a:prstGeom prst="rect">
            <a:avLst/>
          </a:prstGeom>
          <a:noFill/>
          <a:ln w="9525">
            <a:noFill/>
            <a:miter lim="800000"/>
            <a:headEnd/>
            <a:tailEnd/>
          </a:ln>
        </p:spPr>
      </p:pic>
      <p:pic>
        <p:nvPicPr>
          <p:cNvPr id="19460" name="Picture 4" descr="l2mod01"/>
          <p:cNvPicPr>
            <a:picLocks noChangeAspect="1" noChangeArrowheads="1"/>
          </p:cNvPicPr>
          <p:nvPr/>
        </p:nvPicPr>
        <p:blipFill>
          <a:blip r:embed="rId3"/>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3"/>
          <p:cNvSpPr>
            <a:spLocks noGrp="1" noChangeArrowheads="1"/>
          </p:cNvSpPr>
          <p:nvPr>
            <p:ph idx="1"/>
          </p:nvPr>
        </p:nvSpPr>
        <p:spPr>
          <a:xfrm>
            <a:off x="179388" y="2205038"/>
            <a:ext cx="8964612" cy="4214812"/>
          </a:xfrm>
        </p:spPr>
        <p:txBody>
          <a:bodyPr/>
          <a:lstStyle/>
          <a:p>
            <a:pPr algn="just" eaLnBrk="1" hangingPunct="1"/>
            <a:r>
              <a:rPr lang="pt-BR" sz="2800" dirty="0" smtClean="0"/>
              <a:t>Proporcionar uma experiência nova</a:t>
            </a:r>
          </a:p>
          <a:p>
            <a:pPr algn="just" eaLnBrk="1" hangingPunct="1"/>
            <a:r>
              <a:rPr lang="pt-BR" sz="2800" dirty="0" smtClean="0"/>
              <a:t>Minimizar a fragmentação dos conteúdos presente na estrutura curricular das licenciaturas</a:t>
            </a:r>
          </a:p>
          <a:p>
            <a:pPr algn="just" eaLnBrk="1" hangingPunct="1"/>
            <a:r>
              <a:rPr lang="pt-BR" sz="2800" dirty="0" smtClean="0"/>
              <a:t> foco na articulação de áreas, preservando a especificidade das mesmas</a:t>
            </a:r>
          </a:p>
          <a:p>
            <a:pPr algn="just" eaLnBrk="1" hangingPunct="1"/>
            <a:r>
              <a:rPr lang="pt-BR" sz="2800" dirty="0" smtClean="0"/>
              <a:t>Ações interdisciplinares de construção coletiva</a:t>
            </a:r>
          </a:p>
          <a:p>
            <a:pPr algn="just" eaLnBrk="1" hangingPunct="1"/>
            <a:r>
              <a:rPr lang="pt-BR" sz="2800" dirty="0" smtClean="0"/>
              <a:t>Aprendizagem solidária/colaborativa</a:t>
            </a:r>
          </a:p>
          <a:p>
            <a:pPr eaLnBrk="1" hangingPunct="1"/>
            <a:endParaRPr lang="pt-BR" sz="2800" dirty="0" smtClean="0"/>
          </a:p>
          <a:p>
            <a:pPr eaLnBrk="1" hangingPunct="1"/>
            <a:endParaRPr lang="pt-BR" sz="2400" dirty="0" smtClean="0"/>
          </a:p>
        </p:txBody>
      </p:sp>
      <p:sp>
        <p:nvSpPr>
          <p:cNvPr id="9218" name="Rectangle 2"/>
          <p:cNvSpPr>
            <a:spLocks noGrp="1" noChangeArrowheads="1"/>
          </p:cNvSpPr>
          <p:nvPr>
            <p:ph type="title"/>
          </p:nvPr>
        </p:nvSpPr>
        <p:spPr>
          <a:xfrm>
            <a:off x="539552" y="714356"/>
            <a:ext cx="8424936" cy="1428752"/>
          </a:xfrm>
        </p:spPr>
        <p:txBody>
          <a:bodyPr>
            <a:noAutofit/>
          </a:bodyPr>
          <a:lstStyle/>
          <a:p>
            <a:pPr eaLnBrk="1" fontAlgn="auto" hangingPunct="1">
              <a:spcAft>
                <a:spcPts val="0"/>
              </a:spcAft>
              <a:defRPr/>
            </a:pPr>
            <a:r>
              <a:rPr lang="pt-BR" sz="3000" dirty="0" smtClean="0">
                <a:solidFill>
                  <a:srgbClr val="0070C0"/>
                </a:solidFill>
              </a:rPr>
              <a:t>CONCEPÇÃO DO PROJETO INSTITUCIONAL </a:t>
            </a:r>
            <a:br>
              <a:rPr lang="pt-BR" sz="3000" dirty="0" smtClean="0">
                <a:solidFill>
                  <a:srgbClr val="0070C0"/>
                </a:solidFill>
              </a:rPr>
            </a:br>
            <a:r>
              <a:rPr lang="pt-BR" sz="3000" dirty="0" smtClean="0">
                <a:solidFill>
                  <a:srgbClr val="0070C0"/>
                </a:solidFill>
              </a:rPr>
              <a:t>              PIBID/PUC-CAMPINAS</a:t>
            </a:r>
            <a:endParaRPr lang="pt-BR" sz="3000" dirty="0">
              <a:solidFill>
                <a:srgbClr val="0070C0"/>
              </a:solidFill>
            </a:endParaRPr>
          </a:p>
        </p:txBody>
      </p:sp>
      <p:pic>
        <p:nvPicPr>
          <p:cNvPr id="20483" name="Picture 4" descr="l2mod01"/>
          <p:cNvPicPr>
            <a:picLocks noChangeAspect="1" noChangeArrowheads="1"/>
          </p:cNvPicPr>
          <p:nvPr/>
        </p:nvPicPr>
        <p:blipFill>
          <a:blip r:embed="rId2"/>
          <a:srcRect/>
          <a:stretch>
            <a:fillRect/>
          </a:stretch>
        </p:blipFill>
        <p:spPr bwMode="auto">
          <a:xfrm>
            <a:off x="179388" y="260350"/>
            <a:ext cx="1042987" cy="714375"/>
          </a:xfrm>
          <a:prstGeom prst="rect">
            <a:avLst/>
          </a:prstGeom>
          <a:noFill/>
          <a:ln w="9525">
            <a:noFill/>
            <a:miter lim="800000"/>
            <a:headEnd/>
            <a:tailEnd/>
          </a:ln>
        </p:spPr>
      </p:pic>
      <p:pic>
        <p:nvPicPr>
          <p:cNvPr id="5" name="Imagem 3"/>
          <p:cNvPicPr>
            <a:picLocks noChangeAspect="1" noChangeArrowheads="1"/>
          </p:cNvPicPr>
          <p:nvPr/>
        </p:nvPicPr>
        <p:blipFill>
          <a:blip r:embed="rId3"/>
          <a:srcRect/>
          <a:stretch>
            <a:fillRect/>
          </a:stretch>
        </p:blipFill>
        <p:spPr bwMode="auto">
          <a:xfrm>
            <a:off x="8001000" y="5994400"/>
            <a:ext cx="1143000" cy="8636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Espaço Reservado para Conteúdo 1"/>
          <p:cNvSpPr>
            <a:spLocks noGrp="1"/>
          </p:cNvSpPr>
          <p:nvPr>
            <p:ph idx="1"/>
          </p:nvPr>
        </p:nvSpPr>
        <p:spPr>
          <a:xfrm>
            <a:off x="468313" y="1511300"/>
            <a:ext cx="8229600" cy="4525963"/>
          </a:xfrm>
        </p:spPr>
        <p:txBody>
          <a:bodyPr/>
          <a:lstStyle/>
          <a:p>
            <a:pPr eaLnBrk="1" hangingPunct="1"/>
            <a:r>
              <a:rPr lang="pt-BR" sz="2800" smtClean="0"/>
              <a:t>EQUIPES MULTIDISCIPLINARES EM CADA ESCOLA ( cerca de 02 bolsistas de cada área)</a:t>
            </a:r>
          </a:p>
          <a:p>
            <a:pPr eaLnBrk="1" hangingPunct="1"/>
            <a:r>
              <a:rPr lang="pt-BR" sz="2800" smtClean="0"/>
              <a:t>ATIVIDADES ESPECÍFICAS ( 1º momento da atuação)</a:t>
            </a:r>
          </a:p>
          <a:p>
            <a:pPr eaLnBrk="1" hangingPunct="1"/>
            <a:r>
              <a:rPr lang="pt-BR" sz="2800" smtClean="0"/>
              <a:t>ATIVIDADES INTERDISCIPLINARES COM ABORDAGEM DE TEMÁTICAS EMERGENTES NA ESCOLA (grupões)</a:t>
            </a:r>
          </a:p>
        </p:txBody>
      </p:sp>
      <p:sp>
        <p:nvSpPr>
          <p:cNvPr id="3" name="Título 2"/>
          <p:cNvSpPr>
            <a:spLocks noGrp="1"/>
          </p:cNvSpPr>
          <p:nvPr>
            <p:ph type="title"/>
          </p:nvPr>
        </p:nvSpPr>
        <p:spPr>
          <a:xfrm>
            <a:off x="2214546" y="274638"/>
            <a:ext cx="6472254" cy="1143000"/>
          </a:xfrm>
        </p:spPr>
        <p:txBody>
          <a:bodyPr/>
          <a:lstStyle/>
          <a:p>
            <a:pPr eaLnBrk="1" fontAlgn="auto" hangingPunct="1">
              <a:spcAft>
                <a:spcPts val="0"/>
              </a:spcAft>
              <a:defRPr/>
            </a:pPr>
            <a:r>
              <a:rPr lang="pt-BR" sz="3600" dirty="0" smtClean="0">
                <a:solidFill>
                  <a:srgbClr val="0070C0"/>
                </a:solidFill>
              </a:rPr>
              <a:t>OPERACIONALIZAÇÃO</a:t>
            </a:r>
            <a:endParaRPr lang="pt-BR" sz="3600" dirty="0">
              <a:solidFill>
                <a:srgbClr val="0070C0"/>
              </a:solidFill>
            </a:endParaRPr>
          </a:p>
        </p:txBody>
      </p:sp>
      <p:pic>
        <p:nvPicPr>
          <p:cNvPr id="21507" name="Imagem 3"/>
          <p:cNvPicPr>
            <a:picLocks noChangeAspect="1" noChangeArrowheads="1"/>
          </p:cNvPicPr>
          <p:nvPr/>
        </p:nvPicPr>
        <p:blipFill>
          <a:blip r:embed="rId2"/>
          <a:srcRect/>
          <a:stretch>
            <a:fillRect/>
          </a:stretch>
        </p:blipFill>
        <p:spPr bwMode="auto">
          <a:xfrm>
            <a:off x="8001000" y="5994400"/>
            <a:ext cx="1143000" cy="863600"/>
          </a:xfrm>
          <a:prstGeom prst="rect">
            <a:avLst/>
          </a:prstGeom>
          <a:noFill/>
          <a:ln w="9525">
            <a:noFill/>
            <a:miter lim="800000"/>
            <a:headEnd/>
            <a:tailEnd/>
          </a:ln>
        </p:spPr>
      </p:pic>
      <p:pic>
        <p:nvPicPr>
          <p:cNvPr id="21508" name="Picture 4" descr="l2mod01"/>
          <p:cNvPicPr>
            <a:picLocks noChangeAspect="1" noChangeArrowheads="1"/>
          </p:cNvPicPr>
          <p:nvPr/>
        </p:nvPicPr>
        <p:blipFill>
          <a:blip r:embed="rId3"/>
          <a:srcRect/>
          <a:stretch>
            <a:fillRect/>
          </a:stretch>
        </p:blipFill>
        <p:spPr bwMode="auto">
          <a:xfrm>
            <a:off x="179388" y="260350"/>
            <a:ext cx="1042987" cy="714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urso">
  <a:themeElements>
    <a:clrScheme name="Cívico">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oncurso">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minorFont>
    </a:fontScheme>
    <a:fmtScheme name="Concurso">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95000" t="-106500" r="5000" b="2065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Essential</Template>
  <TotalTime>330</TotalTime>
  <Words>461</Words>
  <Application>Microsoft Office PowerPoint</Application>
  <PresentationFormat>Apresentação na tela (4:3)</PresentationFormat>
  <Paragraphs>150</Paragraphs>
  <Slides>21</Slides>
  <Notes>0</Notes>
  <HiddenSlides>0</HiddenSlides>
  <MMClips>0</MMClips>
  <ScaleCrop>false</ScaleCrop>
  <HeadingPairs>
    <vt:vector size="4" baseType="variant">
      <vt:variant>
        <vt:lpstr>Tema</vt:lpstr>
      </vt:variant>
      <vt:variant>
        <vt:i4>1</vt:i4>
      </vt:variant>
      <vt:variant>
        <vt:lpstr>Títulos de slides</vt:lpstr>
      </vt:variant>
      <vt:variant>
        <vt:i4>21</vt:i4>
      </vt:variant>
    </vt:vector>
  </HeadingPairs>
  <TitlesOfParts>
    <vt:vector size="22" baseType="lpstr">
      <vt:lpstr>Concurso</vt:lpstr>
      <vt:lpstr>PIBID/PUC-CAMPINAS</vt:lpstr>
      <vt:lpstr>INSERÇÃO NO PIBID</vt:lpstr>
      <vt:lpstr>Slide 3</vt:lpstr>
      <vt:lpstr>Slide 4</vt:lpstr>
      <vt:lpstr>Slide 5</vt:lpstr>
      <vt:lpstr> CONTEXTUALIZAÇÃO - 2010</vt:lpstr>
      <vt:lpstr> REESTRUTURAÇÃO DOS CURSOS DE LICENCIATURA</vt:lpstr>
      <vt:lpstr>CONCEPÇÃO DO PROJETO INSTITUCIONAL                PIBID/PUC-CAMPINAS</vt:lpstr>
      <vt:lpstr>OPERACIONALIZAÇÃO</vt:lpstr>
      <vt:lpstr>Slide 10</vt:lpstr>
      <vt:lpstr>Slide 11</vt:lpstr>
      <vt:lpstr> DESAFIOS INICIAIS</vt:lpstr>
      <vt:lpstr>AÇÕES EMERGENCIAIS VOLTADAS À SUPERAÇÃO DOS DESAFIOS</vt:lpstr>
      <vt:lpstr>Slide 14</vt:lpstr>
      <vt:lpstr> ENTRE BOLSISTAS DE DIFERENTES ÁREAS:</vt:lpstr>
      <vt:lpstr>OUTRO</vt:lpstr>
      <vt:lpstr>Slide 17</vt:lpstr>
      <vt:lpstr>Slide 18</vt:lpstr>
      <vt:lpstr>Slide 19</vt:lpstr>
      <vt:lpstr>FINALIZANDO COM OS PROPÓSITOS</vt:lpstr>
      <vt:lpstr>GRATAS PELA ATENÇÃO </vt:lpstr>
    </vt:vector>
  </TitlesOfParts>
  <Company>PUC-CAMPINAS</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PIBID/PUC-CAMPINAS</dc:title>
  <dc:creator>damaris</dc:creator>
  <cp:lastModifiedBy>perfil</cp:lastModifiedBy>
  <cp:revision>56</cp:revision>
  <dcterms:created xsi:type="dcterms:W3CDTF">2013-05-07T19:13:30Z</dcterms:created>
  <dcterms:modified xsi:type="dcterms:W3CDTF">2013-05-13T21:50:37Z</dcterms:modified>
</cp:coreProperties>
</file>