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1"/>
  </p:notesMasterIdLst>
  <p:sldIdLst>
    <p:sldId id="256" r:id="rId5"/>
    <p:sldId id="2134804842" r:id="rId6"/>
    <p:sldId id="2134804843" r:id="rId7"/>
    <p:sldId id="2134804844" r:id="rId8"/>
    <p:sldId id="1545" r:id="rId9"/>
    <p:sldId id="1582" r:id="rId10"/>
    <p:sldId id="2134804848" r:id="rId11"/>
    <p:sldId id="2582" r:id="rId12"/>
    <p:sldId id="2134804833" r:id="rId13"/>
    <p:sldId id="2624" r:id="rId14"/>
    <p:sldId id="2616" r:id="rId15"/>
    <p:sldId id="2679" r:id="rId16"/>
    <p:sldId id="2614" r:id="rId17"/>
    <p:sldId id="2689" r:id="rId18"/>
    <p:sldId id="1606" r:id="rId19"/>
    <p:sldId id="1568" r:id="rId20"/>
    <p:sldId id="1607" r:id="rId21"/>
    <p:sldId id="2619" r:id="rId22"/>
    <p:sldId id="2625" r:id="rId23"/>
    <p:sldId id="258" r:id="rId24"/>
    <p:sldId id="2134804849" r:id="rId25"/>
    <p:sldId id="2626" r:id="rId26"/>
    <p:sldId id="2667" r:id="rId27"/>
    <p:sldId id="2560" r:id="rId28"/>
    <p:sldId id="2668" r:id="rId29"/>
    <p:sldId id="263" r:id="rId30"/>
  </p:sldIdLst>
  <p:sldSz cx="12192000" cy="6858000"/>
  <p:notesSz cx="6858000" cy="9144000"/>
  <p:defaultTextStyle>
    <a:defPPr>
      <a:defRPr lang="en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C80"/>
    <a:srgbClr val="024298"/>
    <a:srgbClr val="00BE8E"/>
    <a:srgbClr val="FFC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4" autoAdjust="0"/>
    <p:restoredTop sz="94660"/>
  </p:normalViewPr>
  <p:slideViewPr>
    <p:cSldViewPr snapToGrid="0">
      <p:cViewPr varScale="1">
        <p:scale>
          <a:sx n="62" d="100"/>
          <a:sy n="62" d="100"/>
        </p:scale>
        <p:origin x="82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892552493438322E-2"/>
          <c:y val="0.14385949803149606"/>
          <c:w val="0.9277741141732283"/>
          <c:h val="0.6899820374015748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Planilha1!$B$1</c:f>
              <c:strCache>
                <c:ptCount val="1"/>
                <c:pt idx="0">
                  <c:v>Inspeção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8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0-C1A2-4065-98CD-3A8182E29D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Planilha1!$A$2:$A$5</c:f>
              <c:strCache>
                <c:ptCount val="4"/>
                <c:pt idx="0">
                  <c:v>EUA</c:v>
                </c:pt>
                <c:pt idx="1">
                  <c:v>Inglaterra</c:v>
                </c:pt>
                <c:pt idx="2">
                  <c:v>Suiça</c:v>
                </c:pt>
                <c:pt idx="3">
                  <c:v>Holanda</c:v>
                </c:pt>
              </c:strCache>
            </c:strRef>
          </c:cat>
          <c:val>
            <c:numRef>
              <c:f>Planilha1!$B$2:$B$5</c:f>
              <c:numCache>
                <c:formatCode>General</c:formatCode>
                <c:ptCount val="4"/>
                <c:pt idx="0">
                  <c:v>7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A2-4065-98CD-3A8182E29DC2}"/>
            </c:ext>
          </c:extLst>
        </c:ser>
        <c:ser>
          <c:idx val="1"/>
          <c:order val="1"/>
          <c:tx>
            <c:strRef>
              <c:f>Planilha1!$C$1</c:f>
              <c:strCache>
                <c:ptCount val="1"/>
                <c:pt idx="0">
                  <c:v>Coluna1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EUA</c:v>
                </c:pt>
                <c:pt idx="1">
                  <c:v>Inglaterra</c:v>
                </c:pt>
                <c:pt idx="2">
                  <c:v>Suiça</c:v>
                </c:pt>
                <c:pt idx="3">
                  <c:v>Holanda</c:v>
                </c:pt>
              </c:strCache>
            </c:strRef>
          </c:cat>
          <c:val>
            <c:numRef>
              <c:f>Planilha1!$C$2:$C$5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C1A2-4065-98CD-3A8182E29DC2}"/>
            </c:ext>
          </c:extLst>
        </c:ser>
        <c:ser>
          <c:idx val="2"/>
          <c:order val="2"/>
          <c:tx>
            <c:strRef>
              <c:f>Planilha1!$D$1</c:f>
              <c:strCache>
                <c:ptCount val="1"/>
                <c:pt idx="0">
                  <c:v>Coluna2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Planilha1!$A$2:$A$5</c:f>
              <c:strCache>
                <c:ptCount val="4"/>
                <c:pt idx="0">
                  <c:v>EUA</c:v>
                </c:pt>
                <c:pt idx="1">
                  <c:v>Inglaterra</c:v>
                </c:pt>
                <c:pt idx="2">
                  <c:v>Suiça</c:v>
                </c:pt>
                <c:pt idx="3">
                  <c:v>Holanda</c:v>
                </c:pt>
              </c:strCache>
            </c:strRef>
          </c:cat>
          <c:val>
            <c:numRef>
              <c:f>Planilha1!$D$2:$D$5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3-C1A2-4065-98CD-3A8182E29D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582461536"/>
        <c:axId val="582464056"/>
      </c:barChart>
      <c:catAx>
        <c:axId val="582461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582464056"/>
        <c:crosses val="autoZero"/>
        <c:auto val="1"/>
        <c:lblAlgn val="ctr"/>
        <c:lblOffset val="100"/>
        <c:noMultiLvlLbl val="0"/>
      </c:catAx>
      <c:valAx>
        <c:axId val="5824640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824615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4E3538-0DED-4EF7-91D5-FFCA9520F0CC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BC55D67C-9954-4C82-A449-5BD942690E86}">
      <dgm:prSet phldrT="[Texto]"/>
      <dgm:spPr/>
      <dgm:t>
        <a:bodyPr/>
        <a:lstStyle/>
        <a:p>
          <a:r>
            <a:rPr lang="pt-BR" b="1" dirty="0">
              <a:solidFill>
                <a:schemeClr val="bg1"/>
              </a:solidFill>
            </a:rPr>
            <a:t>Diretoria Colegiada</a:t>
          </a:r>
        </a:p>
      </dgm:t>
    </dgm:pt>
    <dgm:pt modelId="{57BF42EE-D004-4504-97D6-9D40C9690747}" type="parTrans" cxnId="{97CA2EA9-AD6C-49E4-A9A4-511B29768FCA}">
      <dgm:prSet/>
      <dgm:spPr/>
      <dgm:t>
        <a:bodyPr/>
        <a:lstStyle/>
        <a:p>
          <a:endParaRPr lang="pt-BR"/>
        </a:p>
      </dgm:t>
    </dgm:pt>
    <dgm:pt modelId="{41A72B78-EBDA-48BA-830F-CF136721F26A}" type="sibTrans" cxnId="{97CA2EA9-AD6C-49E4-A9A4-511B29768FCA}">
      <dgm:prSet/>
      <dgm:spPr/>
      <dgm:t>
        <a:bodyPr/>
        <a:lstStyle/>
        <a:p>
          <a:endParaRPr lang="pt-BR"/>
        </a:p>
      </dgm:t>
    </dgm:pt>
    <dgm:pt modelId="{1E76377F-A479-4A90-850B-218BE7D4D501}" type="asst">
      <dgm:prSet phldrT="[Texto]"/>
      <dgm:spPr/>
      <dgm:t>
        <a:bodyPr/>
        <a:lstStyle/>
        <a:p>
          <a:r>
            <a:rPr lang="pt-BR" dirty="0"/>
            <a:t>Assessorias</a:t>
          </a:r>
        </a:p>
      </dgm:t>
    </dgm:pt>
    <dgm:pt modelId="{C802CFBB-A734-495E-BE51-02B0A240127D}" type="parTrans" cxnId="{949027DF-6ADD-4B28-9B81-588B56E98AEC}">
      <dgm:prSet/>
      <dgm:spPr/>
      <dgm:t>
        <a:bodyPr/>
        <a:lstStyle/>
        <a:p>
          <a:endParaRPr lang="pt-BR"/>
        </a:p>
      </dgm:t>
    </dgm:pt>
    <dgm:pt modelId="{62DD5A70-959E-4F1A-B122-7D2DEA9A4B67}" type="sibTrans" cxnId="{949027DF-6ADD-4B28-9B81-588B56E98AEC}">
      <dgm:prSet/>
      <dgm:spPr/>
      <dgm:t>
        <a:bodyPr/>
        <a:lstStyle/>
        <a:p>
          <a:endParaRPr lang="pt-BR"/>
        </a:p>
      </dgm:t>
    </dgm:pt>
    <dgm:pt modelId="{4F35D47D-252E-438E-8D59-94752DDB59D5}">
      <dgm:prSet phldrT="[Texto]"/>
      <dgm:spPr/>
      <dgm:t>
        <a:bodyPr/>
        <a:lstStyle/>
        <a:p>
          <a:r>
            <a:rPr lang="en-US" b="1" dirty="0"/>
            <a:t>DIRE2</a:t>
          </a:r>
          <a:endParaRPr lang="pt-BR" b="1" dirty="0"/>
        </a:p>
      </dgm:t>
    </dgm:pt>
    <dgm:pt modelId="{F6FD95D5-DA75-447F-91B4-7946B6356E2B}" type="parTrans" cxnId="{EA9EB419-9095-4D36-9096-9979578A6E0E}">
      <dgm:prSet/>
      <dgm:spPr/>
      <dgm:t>
        <a:bodyPr/>
        <a:lstStyle/>
        <a:p>
          <a:endParaRPr lang="pt-BR"/>
        </a:p>
      </dgm:t>
    </dgm:pt>
    <dgm:pt modelId="{B918B2FF-F1ED-4CAC-887B-EF06FE73525C}" type="sibTrans" cxnId="{EA9EB419-9095-4D36-9096-9979578A6E0E}">
      <dgm:prSet/>
      <dgm:spPr/>
      <dgm:t>
        <a:bodyPr/>
        <a:lstStyle/>
        <a:p>
          <a:endParaRPr lang="pt-BR"/>
        </a:p>
      </dgm:t>
    </dgm:pt>
    <dgm:pt modelId="{7F880B33-EA75-4875-98D5-1602E53DDB99}">
      <dgm:prSet phldrT="[Texto]"/>
      <dgm:spPr/>
      <dgm:t>
        <a:bodyPr/>
        <a:lstStyle/>
        <a:p>
          <a:r>
            <a:rPr lang="en-US" dirty="0"/>
            <a:t>DIRE3</a:t>
          </a:r>
          <a:endParaRPr lang="pt-BR" dirty="0"/>
        </a:p>
      </dgm:t>
    </dgm:pt>
    <dgm:pt modelId="{39469629-9AA9-4673-B311-60CF06CDBF94}" type="parTrans" cxnId="{88622DD1-D40C-4BCF-88E0-5942F073F278}">
      <dgm:prSet/>
      <dgm:spPr/>
      <dgm:t>
        <a:bodyPr/>
        <a:lstStyle/>
        <a:p>
          <a:endParaRPr lang="pt-BR"/>
        </a:p>
      </dgm:t>
    </dgm:pt>
    <dgm:pt modelId="{BB9EC95B-0DC5-403D-B5BB-1975BC56905A}" type="sibTrans" cxnId="{88622DD1-D40C-4BCF-88E0-5942F073F278}">
      <dgm:prSet/>
      <dgm:spPr/>
      <dgm:t>
        <a:bodyPr/>
        <a:lstStyle/>
        <a:p>
          <a:endParaRPr lang="pt-BR"/>
        </a:p>
      </dgm:t>
    </dgm:pt>
    <dgm:pt modelId="{0CB32422-A824-4205-B4CA-BFFE31ACE3B1}">
      <dgm:prSet phldrT="[Texto]"/>
      <dgm:spPr/>
      <dgm:t>
        <a:bodyPr/>
        <a:lstStyle/>
        <a:p>
          <a:r>
            <a:rPr lang="en-US" dirty="0"/>
            <a:t>DIRE4</a:t>
          </a:r>
          <a:endParaRPr lang="pt-BR" dirty="0"/>
        </a:p>
      </dgm:t>
    </dgm:pt>
    <dgm:pt modelId="{32CE7BDD-EDED-4B3E-8B04-90D1D2AD733F}" type="parTrans" cxnId="{D43F0950-EF4E-4E44-9D34-10227E7B425D}">
      <dgm:prSet/>
      <dgm:spPr/>
      <dgm:t>
        <a:bodyPr/>
        <a:lstStyle/>
        <a:p>
          <a:endParaRPr lang="pt-BR"/>
        </a:p>
      </dgm:t>
    </dgm:pt>
    <dgm:pt modelId="{437747F7-2FF3-4620-8636-76CF38EEFCA2}" type="sibTrans" cxnId="{D43F0950-EF4E-4E44-9D34-10227E7B425D}">
      <dgm:prSet/>
      <dgm:spPr/>
      <dgm:t>
        <a:bodyPr/>
        <a:lstStyle/>
        <a:p>
          <a:endParaRPr lang="pt-BR"/>
        </a:p>
      </dgm:t>
    </dgm:pt>
    <dgm:pt modelId="{CF370C32-F89C-498A-A826-0EE0D0FD1728}">
      <dgm:prSet/>
      <dgm:spPr/>
      <dgm:t>
        <a:bodyPr/>
        <a:lstStyle/>
        <a:p>
          <a:r>
            <a:rPr lang="pt-BR" dirty="0"/>
            <a:t>Diretoria Executiva</a:t>
          </a:r>
        </a:p>
      </dgm:t>
    </dgm:pt>
    <dgm:pt modelId="{94C6BE89-D154-4601-9FA5-88EEA27BE54D}" type="parTrans" cxnId="{C0CAAA31-DDD7-4739-BDBD-4105609F8817}">
      <dgm:prSet/>
      <dgm:spPr/>
      <dgm:t>
        <a:bodyPr/>
        <a:lstStyle/>
        <a:p>
          <a:endParaRPr lang="pt-BR"/>
        </a:p>
      </dgm:t>
    </dgm:pt>
    <dgm:pt modelId="{12D84185-B423-4C8D-8A51-D5EB683B4D3D}" type="sibTrans" cxnId="{C0CAAA31-DDD7-4739-BDBD-4105609F8817}">
      <dgm:prSet/>
      <dgm:spPr/>
      <dgm:t>
        <a:bodyPr/>
        <a:lstStyle/>
        <a:p>
          <a:endParaRPr lang="pt-BR"/>
        </a:p>
      </dgm:t>
    </dgm:pt>
    <dgm:pt modelId="{4171491D-6B2E-4769-8117-8053D2D9F748}">
      <dgm:prSet/>
      <dgm:spPr/>
      <dgm:t>
        <a:bodyPr/>
        <a:lstStyle/>
        <a:p>
          <a:r>
            <a:rPr lang="en-US" dirty="0"/>
            <a:t>DIRE5</a:t>
          </a:r>
          <a:endParaRPr lang="pt-BR" dirty="0"/>
        </a:p>
      </dgm:t>
    </dgm:pt>
    <dgm:pt modelId="{38B35285-1E58-40BD-ABF9-9F4C33BC6D6B}" type="parTrans" cxnId="{C725B882-F99D-4378-BDCA-4CDDF8E09D71}">
      <dgm:prSet/>
      <dgm:spPr/>
      <dgm:t>
        <a:bodyPr/>
        <a:lstStyle/>
        <a:p>
          <a:endParaRPr lang="pt-BR"/>
        </a:p>
      </dgm:t>
    </dgm:pt>
    <dgm:pt modelId="{F1EB71B7-BF31-494D-BCA1-F8C41CEE12D6}" type="sibTrans" cxnId="{C725B882-F99D-4378-BDCA-4CDDF8E09D71}">
      <dgm:prSet/>
      <dgm:spPr/>
      <dgm:t>
        <a:bodyPr/>
        <a:lstStyle/>
        <a:p>
          <a:endParaRPr lang="pt-BR"/>
        </a:p>
      </dgm:t>
    </dgm:pt>
    <dgm:pt modelId="{0C079A58-4692-4E4F-8E8A-EE440E6ED8B3}">
      <dgm:prSet/>
      <dgm:spPr/>
      <dgm:t>
        <a:bodyPr/>
        <a:lstStyle/>
        <a:p>
          <a:r>
            <a:rPr lang="pt-BR" dirty="0"/>
            <a:t>GG </a:t>
          </a:r>
        </a:p>
        <a:p>
          <a:r>
            <a:rPr lang="pt-BR" dirty="0"/>
            <a:t>Alimentos</a:t>
          </a:r>
        </a:p>
      </dgm:t>
    </dgm:pt>
    <dgm:pt modelId="{609DF43E-A762-4947-A502-315065563E8A}" type="parTrans" cxnId="{95D04FB9-A5BC-4495-8BF5-CFFA3746CA13}">
      <dgm:prSet/>
      <dgm:spPr/>
      <dgm:t>
        <a:bodyPr/>
        <a:lstStyle/>
        <a:p>
          <a:endParaRPr lang="pt-BR"/>
        </a:p>
      </dgm:t>
    </dgm:pt>
    <dgm:pt modelId="{7AC9664B-E36E-4D73-98B6-820C908537D5}" type="sibTrans" cxnId="{95D04FB9-A5BC-4495-8BF5-CFFA3746CA13}">
      <dgm:prSet/>
      <dgm:spPr/>
      <dgm:t>
        <a:bodyPr/>
        <a:lstStyle/>
        <a:p>
          <a:endParaRPr lang="pt-BR"/>
        </a:p>
      </dgm:t>
    </dgm:pt>
    <dgm:pt modelId="{7A9C13E0-B8B3-4E68-897A-1D7F515353AE}">
      <dgm:prSet/>
      <dgm:spPr/>
      <dgm:t>
        <a:bodyPr/>
        <a:lstStyle/>
        <a:p>
          <a:r>
            <a:rPr lang="en-US" dirty="0"/>
            <a:t>GG Medicamentos</a:t>
          </a:r>
          <a:endParaRPr lang="pt-BR" dirty="0"/>
        </a:p>
      </dgm:t>
    </dgm:pt>
    <dgm:pt modelId="{1819B480-DC74-43BB-AF9F-EC8C1478745F}" type="parTrans" cxnId="{F2ECDD6A-8038-4E4A-B329-7514806F1406}">
      <dgm:prSet/>
      <dgm:spPr/>
      <dgm:t>
        <a:bodyPr/>
        <a:lstStyle/>
        <a:p>
          <a:endParaRPr lang="pt-BR"/>
        </a:p>
      </dgm:t>
    </dgm:pt>
    <dgm:pt modelId="{D3604C60-16C1-41DD-BE31-E1879F218B95}" type="sibTrans" cxnId="{F2ECDD6A-8038-4E4A-B329-7514806F1406}">
      <dgm:prSet/>
      <dgm:spPr/>
      <dgm:t>
        <a:bodyPr/>
        <a:lstStyle/>
        <a:p>
          <a:endParaRPr lang="pt-BR"/>
        </a:p>
      </dgm:t>
    </dgm:pt>
    <dgm:pt modelId="{674AA795-3E0F-49D2-A4D7-06921DB2B135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GG </a:t>
          </a:r>
          <a:r>
            <a:rPr lang="en-US" b="1" dirty="0" err="1">
              <a:solidFill>
                <a:schemeClr val="tx1"/>
              </a:solidFill>
            </a:rPr>
            <a:t>Biológicos</a:t>
          </a:r>
          <a:endParaRPr lang="pt-BR" b="1" dirty="0">
            <a:solidFill>
              <a:schemeClr val="tx1"/>
            </a:solidFill>
          </a:endParaRPr>
        </a:p>
      </dgm:t>
    </dgm:pt>
    <dgm:pt modelId="{FC2C4BDF-A57A-4048-B28B-58A1A3206657}" type="parTrans" cxnId="{A2D599C8-146A-48F9-9FD6-112A52C8289D}">
      <dgm:prSet/>
      <dgm:spPr/>
      <dgm:t>
        <a:bodyPr/>
        <a:lstStyle/>
        <a:p>
          <a:endParaRPr lang="pt-BR"/>
        </a:p>
      </dgm:t>
    </dgm:pt>
    <dgm:pt modelId="{47434CD2-2416-44CA-ADAB-867107C7390D}" type="sibTrans" cxnId="{A2D599C8-146A-48F9-9FD6-112A52C8289D}">
      <dgm:prSet/>
      <dgm:spPr/>
      <dgm:t>
        <a:bodyPr/>
        <a:lstStyle/>
        <a:p>
          <a:endParaRPr lang="pt-BR"/>
        </a:p>
      </dgm:t>
    </dgm:pt>
    <dgm:pt modelId="{0E523C7B-6573-416B-9DAA-37C7F7665C95}">
      <dgm:prSet/>
      <dgm:spPr>
        <a:solidFill>
          <a:schemeClr val="bg2"/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Gerência de Produtos </a:t>
          </a:r>
          <a:r>
            <a:rPr lang="en-US" b="1" dirty="0" err="1">
              <a:solidFill>
                <a:schemeClr val="tx1"/>
              </a:solidFill>
            </a:rPr>
            <a:t>Biológicos</a:t>
          </a:r>
          <a:endParaRPr lang="pt-BR" b="1" dirty="0">
            <a:solidFill>
              <a:schemeClr val="tx1"/>
            </a:solidFill>
          </a:endParaRPr>
        </a:p>
      </dgm:t>
    </dgm:pt>
    <dgm:pt modelId="{0BF2E9D9-DB0C-4876-9DE3-7D037AF0FF49}" type="parTrans" cxnId="{51EED6B1-C8A8-4F89-B018-0BBBF5EB4A5F}">
      <dgm:prSet/>
      <dgm:spPr/>
      <dgm:t>
        <a:bodyPr/>
        <a:lstStyle/>
        <a:p>
          <a:endParaRPr lang="pt-BR"/>
        </a:p>
      </dgm:t>
    </dgm:pt>
    <dgm:pt modelId="{5C52D2D9-6F5A-4D17-B43F-FB192B9E7136}" type="sibTrans" cxnId="{51EED6B1-C8A8-4F89-B018-0BBBF5EB4A5F}">
      <dgm:prSet/>
      <dgm:spPr/>
      <dgm:t>
        <a:bodyPr/>
        <a:lstStyle/>
        <a:p>
          <a:endParaRPr lang="pt-BR"/>
        </a:p>
      </dgm:t>
    </dgm:pt>
    <dgm:pt modelId="{EBA1C3C3-71E0-40D6-8567-90006BFCE4AF}">
      <dgm:prSet/>
      <dgm:spPr>
        <a:solidFill>
          <a:schemeClr val="accent6">
            <a:lumMod val="40000"/>
            <a:lumOff val="60000"/>
          </a:schemeClr>
        </a:solidFill>
      </dgm:spPr>
      <dgm:t>
        <a:bodyPr/>
        <a:lstStyle/>
        <a:p>
          <a:r>
            <a:rPr lang="en-US" b="1" dirty="0">
              <a:solidFill>
                <a:schemeClr val="tx1"/>
              </a:solidFill>
            </a:rPr>
            <a:t>Gerência de Sangue Tecidos, Células, Órgãos e PTA</a:t>
          </a:r>
          <a:endParaRPr lang="pt-BR" b="1" dirty="0">
            <a:solidFill>
              <a:schemeClr val="tx1"/>
            </a:solidFill>
          </a:endParaRPr>
        </a:p>
      </dgm:t>
    </dgm:pt>
    <dgm:pt modelId="{88D544BD-DA5E-42B1-927A-8E9959B0BC08}" type="parTrans" cxnId="{365F0194-1BC6-4D21-B889-6903C8B3FEC7}">
      <dgm:prSet/>
      <dgm:spPr/>
      <dgm:t>
        <a:bodyPr/>
        <a:lstStyle/>
        <a:p>
          <a:endParaRPr lang="pt-BR"/>
        </a:p>
      </dgm:t>
    </dgm:pt>
    <dgm:pt modelId="{C0461E05-512E-4609-A546-9A04A5381826}" type="sibTrans" cxnId="{365F0194-1BC6-4D21-B889-6903C8B3FEC7}">
      <dgm:prSet/>
      <dgm:spPr/>
      <dgm:t>
        <a:bodyPr/>
        <a:lstStyle/>
        <a:p>
          <a:endParaRPr lang="pt-BR"/>
        </a:p>
      </dgm:t>
    </dgm:pt>
    <dgm:pt modelId="{3428AC56-0D23-4D32-8D8D-7A80E5239D21}" type="pres">
      <dgm:prSet presAssocID="{414E3538-0DED-4EF7-91D5-FFCA9520F0C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1E5972E-19DB-43BD-9E93-DB61854C4C9F}" type="pres">
      <dgm:prSet presAssocID="{BC55D67C-9954-4C82-A449-5BD942690E86}" presName="hierRoot1" presStyleCnt="0">
        <dgm:presLayoutVars>
          <dgm:hierBranch val="init"/>
        </dgm:presLayoutVars>
      </dgm:prSet>
      <dgm:spPr/>
    </dgm:pt>
    <dgm:pt modelId="{8E13CF40-CED6-41B4-BAA8-D5A843188595}" type="pres">
      <dgm:prSet presAssocID="{BC55D67C-9954-4C82-A449-5BD942690E86}" presName="rootComposite1" presStyleCnt="0"/>
      <dgm:spPr/>
    </dgm:pt>
    <dgm:pt modelId="{D2EBF879-A0F0-4721-A4F3-C93B1670CF5E}" type="pres">
      <dgm:prSet presAssocID="{BC55D67C-9954-4C82-A449-5BD942690E86}" presName="rootText1" presStyleLbl="node0" presStyleIdx="0" presStyleCnt="1">
        <dgm:presLayoutVars>
          <dgm:chPref val="3"/>
        </dgm:presLayoutVars>
      </dgm:prSet>
      <dgm:spPr/>
    </dgm:pt>
    <dgm:pt modelId="{F03A5F36-3227-4688-AC0A-2C4B0F9BE5E2}" type="pres">
      <dgm:prSet presAssocID="{BC55D67C-9954-4C82-A449-5BD942690E86}" presName="rootConnector1" presStyleLbl="node1" presStyleIdx="0" presStyleCnt="0"/>
      <dgm:spPr/>
    </dgm:pt>
    <dgm:pt modelId="{9AEDC34E-4786-4481-9723-88D68F975C17}" type="pres">
      <dgm:prSet presAssocID="{BC55D67C-9954-4C82-A449-5BD942690E86}" presName="hierChild2" presStyleCnt="0"/>
      <dgm:spPr/>
    </dgm:pt>
    <dgm:pt modelId="{30D3E90E-E01F-440D-A288-4484902B9E57}" type="pres">
      <dgm:prSet presAssocID="{94C6BE89-D154-4601-9FA5-88EEA27BE54D}" presName="Name37" presStyleLbl="parChTrans1D2" presStyleIdx="0" presStyleCnt="6"/>
      <dgm:spPr/>
    </dgm:pt>
    <dgm:pt modelId="{A1B606E4-AD90-421E-BC57-298367F996BF}" type="pres">
      <dgm:prSet presAssocID="{CF370C32-F89C-498A-A826-0EE0D0FD1728}" presName="hierRoot2" presStyleCnt="0">
        <dgm:presLayoutVars>
          <dgm:hierBranch val="init"/>
        </dgm:presLayoutVars>
      </dgm:prSet>
      <dgm:spPr/>
    </dgm:pt>
    <dgm:pt modelId="{3E77076B-05F5-4128-86C1-174E5A35DABE}" type="pres">
      <dgm:prSet presAssocID="{CF370C32-F89C-498A-A826-0EE0D0FD1728}" presName="rootComposite" presStyleCnt="0"/>
      <dgm:spPr/>
    </dgm:pt>
    <dgm:pt modelId="{2D11811F-34F0-49CD-9175-FC23DDBBC46B}" type="pres">
      <dgm:prSet presAssocID="{CF370C32-F89C-498A-A826-0EE0D0FD1728}" presName="rootText" presStyleLbl="node2" presStyleIdx="0" presStyleCnt="5" custScaleX="79090" custScaleY="70549">
        <dgm:presLayoutVars>
          <dgm:chPref val="3"/>
        </dgm:presLayoutVars>
      </dgm:prSet>
      <dgm:spPr/>
    </dgm:pt>
    <dgm:pt modelId="{F0DCEFC3-9DBC-4332-A728-433CF5D1D499}" type="pres">
      <dgm:prSet presAssocID="{CF370C32-F89C-498A-A826-0EE0D0FD1728}" presName="rootConnector" presStyleLbl="node2" presStyleIdx="0" presStyleCnt="5"/>
      <dgm:spPr/>
    </dgm:pt>
    <dgm:pt modelId="{F30EFAC3-8B04-499E-911D-67821E879CD7}" type="pres">
      <dgm:prSet presAssocID="{CF370C32-F89C-498A-A826-0EE0D0FD1728}" presName="hierChild4" presStyleCnt="0"/>
      <dgm:spPr/>
    </dgm:pt>
    <dgm:pt modelId="{2F717CA8-9A62-47C2-96F5-C83FE5E7E087}" type="pres">
      <dgm:prSet presAssocID="{CF370C32-F89C-498A-A826-0EE0D0FD1728}" presName="hierChild5" presStyleCnt="0"/>
      <dgm:spPr/>
    </dgm:pt>
    <dgm:pt modelId="{8A8987AE-BE0B-40A4-BFB1-8D19BE49C663}" type="pres">
      <dgm:prSet presAssocID="{F6FD95D5-DA75-447F-91B4-7946B6356E2B}" presName="Name37" presStyleLbl="parChTrans1D2" presStyleIdx="1" presStyleCnt="6"/>
      <dgm:spPr/>
    </dgm:pt>
    <dgm:pt modelId="{EE2E25A0-5C54-4CD1-873A-341CA978C800}" type="pres">
      <dgm:prSet presAssocID="{4F35D47D-252E-438E-8D59-94752DDB59D5}" presName="hierRoot2" presStyleCnt="0">
        <dgm:presLayoutVars>
          <dgm:hierBranch val="init"/>
        </dgm:presLayoutVars>
      </dgm:prSet>
      <dgm:spPr/>
    </dgm:pt>
    <dgm:pt modelId="{06D659F0-D60B-4F98-9F00-5F561AA4BB5E}" type="pres">
      <dgm:prSet presAssocID="{4F35D47D-252E-438E-8D59-94752DDB59D5}" presName="rootComposite" presStyleCnt="0"/>
      <dgm:spPr/>
    </dgm:pt>
    <dgm:pt modelId="{419A4578-C2A5-484E-8FA3-EF7064A1047A}" type="pres">
      <dgm:prSet presAssocID="{4F35D47D-252E-438E-8D59-94752DDB59D5}" presName="rootText" presStyleLbl="node2" presStyleIdx="1" presStyleCnt="5" custScaleX="52217" custScaleY="70548">
        <dgm:presLayoutVars>
          <dgm:chPref val="3"/>
        </dgm:presLayoutVars>
      </dgm:prSet>
      <dgm:spPr/>
    </dgm:pt>
    <dgm:pt modelId="{0C56228F-8C02-453F-A58B-B2F38DEA2291}" type="pres">
      <dgm:prSet presAssocID="{4F35D47D-252E-438E-8D59-94752DDB59D5}" presName="rootConnector" presStyleLbl="node2" presStyleIdx="1" presStyleCnt="5"/>
      <dgm:spPr/>
    </dgm:pt>
    <dgm:pt modelId="{8F839B64-83B1-4687-A040-829B0198332A}" type="pres">
      <dgm:prSet presAssocID="{4F35D47D-252E-438E-8D59-94752DDB59D5}" presName="hierChild4" presStyleCnt="0"/>
      <dgm:spPr/>
    </dgm:pt>
    <dgm:pt modelId="{F30061BF-AEC8-4629-85C6-31DFF8AA1B2A}" type="pres">
      <dgm:prSet presAssocID="{609DF43E-A762-4947-A502-315065563E8A}" presName="Name37" presStyleLbl="parChTrans1D3" presStyleIdx="0" presStyleCnt="3"/>
      <dgm:spPr/>
    </dgm:pt>
    <dgm:pt modelId="{17E48AB2-A581-4393-9B2C-EFAC7A3F5C16}" type="pres">
      <dgm:prSet presAssocID="{0C079A58-4692-4E4F-8E8A-EE440E6ED8B3}" presName="hierRoot2" presStyleCnt="0">
        <dgm:presLayoutVars>
          <dgm:hierBranch val="init"/>
        </dgm:presLayoutVars>
      </dgm:prSet>
      <dgm:spPr/>
    </dgm:pt>
    <dgm:pt modelId="{DDC77DA9-D882-4B27-A500-36C010AE66A1}" type="pres">
      <dgm:prSet presAssocID="{0C079A58-4692-4E4F-8E8A-EE440E6ED8B3}" presName="rootComposite" presStyleCnt="0"/>
      <dgm:spPr/>
    </dgm:pt>
    <dgm:pt modelId="{1E8191F3-C0A4-494C-A0F7-D37A9C314CE6}" type="pres">
      <dgm:prSet presAssocID="{0C079A58-4692-4E4F-8E8A-EE440E6ED8B3}" presName="rootText" presStyleLbl="node3" presStyleIdx="0" presStyleCnt="3" custScaleX="72633" custScaleY="64064" custLinFactNeighborX="-1503" custLinFactNeighborY="936">
        <dgm:presLayoutVars>
          <dgm:chPref val="3"/>
        </dgm:presLayoutVars>
      </dgm:prSet>
      <dgm:spPr/>
    </dgm:pt>
    <dgm:pt modelId="{37FD0A86-5732-458D-9E12-B3858C4C52E8}" type="pres">
      <dgm:prSet presAssocID="{0C079A58-4692-4E4F-8E8A-EE440E6ED8B3}" presName="rootConnector" presStyleLbl="node3" presStyleIdx="0" presStyleCnt="3"/>
      <dgm:spPr/>
    </dgm:pt>
    <dgm:pt modelId="{B448957C-3FE4-437F-A508-84191BB7C8AB}" type="pres">
      <dgm:prSet presAssocID="{0C079A58-4692-4E4F-8E8A-EE440E6ED8B3}" presName="hierChild4" presStyleCnt="0"/>
      <dgm:spPr/>
    </dgm:pt>
    <dgm:pt modelId="{1595648A-DCB4-4B78-8CDC-5B2F1B3DAC6C}" type="pres">
      <dgm:prSet presAssocID="{0C079A58-4692-4E4F-8E8A-EE440E6ED8B3}" presName="hierChild5" presStyleCnt="0"/>
      <dgm:spPr/>
    </dgm:pt>
    <dgm:pt modelId="{65D68B04-6CA4-4E1F-B0D3-7361B6EACED5}" type="pres">
      <dgm:prSet presAssocID="{1819B480-DC74-43BB-AF9F-EC8C1478745F}" presName="Name37" presStyleLbl="parChTrans1D3" presStyleIdx="1" presStyleCnt="3"/>
      <dgm:spPr/>
    </dgm:pt>
    <dgm:pt modelId="{606456C3-8103-4299-BF1F-416565A67F55}" type="pres">
      <dgm:prSet presAssocID="{7A9C13E0-B8B3-4E68-897A-1D7F515353AE}" presName="hierRoot2" presStyleCnt="0">
        <dgm:presLayoutVars>
          <dgm:hierBranch val="init"/>
        </dgm:presLayoutVars>
      </dgm:prSet>
      <dgm:spPr/>
    </dgm:pt>
    <dgm:pt modelId="{356E213E-AF50-4DE0-97A8-AD5E8714A75C}" type="pres">
      <dgm:prSet presAssocID="{7A9C13E0-B8B3-4E68-897A-1D7F515353AE}" presName="rootComposite" presStyleCnt="0"/>
      <dgm:spPr/>
    </dgm:pt>
    <dgm:pt modelId="{FC40D00C-FAF9-4209-A11D-7D3330DA0FB1}" type="pres">
      <dgm:prSet presAssocID="{7A9C13E0-B8B3-4E68-897A-1D7F515353AE}" presName="rootText" presStyleLbl="node3" presStyleIdx="1" presStyleCnt="3" custScaleX="72701" custScaleY="67640" custLinFactNeighborX="183" custLinFactNeighborY="-785">
        <dgm:presLayoutVars>
          <dgm:chPref val="3"/>
        </dgm:presLayoutVars>
      </dgm:prSet>
      <dgm:spPr/>
    </dgm:pt>
    <dgm:pt modelId="{A848CF01-44AA-4D3F-875E-5FE517376BEE}" type="pres">
      <dgm:prSet presAssocID="{7A9C13E0-B8B3-4E68-897A-1D7F515353AE}" presName="rootConnector" presStyleLbl="node3" presStyleIdx="1" presStyleCnt="3"/>
      <dgm:spPr/>
    </dgm:pt>
    <dgm:pt modelId="{4B4764E8-63A9-4840-AC44-B4798BEC3E5F}" type="pres">
      <dgm:prSet presAssocID="{7A9C13E0-B8B3-4E68-897A-1D7F515353AE}" presName="hierChild4" presStyleCnt="0"/>
      <dgm:spPr/>
    </dgm:pt>
    <dgm:pt modelId="{696AC5F7-5245-46E5-A384-D5B9DB348067}" type="pres">
      <dgm:prSet presAssocID="{7A9C13E0-B8B3-4E68-897A-1D7F515353AE}" presName="hierChild5" presStyleCnt="0"/>
      <dgm:spPr/>
    </dgm:pt>
    <dgm:pt modelId="{4975D416-9E98-42BD-9BAD-262145466F7D}" type="pres">
      <dgm:prSet presAssocID="{FC2C4BDF-A57A-4048-B28B-58A1A3206657}" presName="Name37" presStyleLbl="parChTrans1D3" presStyleIdx="2" presStyleCnt="3"/>
      <dgm:spPr/>
    </dgm:pt>
    <dgm:pt modelId="{B44AE743-851A-4B58-8ACB-DB3703C4BB0F}" type="pres">
      <dgm:prSet presAssocID="{674AA795-3E0F-49D2-A4D7-06921DB2B135}" presName="hierRoot2" presStyleCnt="0">
        <dgm:presLayoutVars>
          <dgm:hierBranch val="init"/>
        </dgm:presLayoutVars>
      </dgm:prSet>
      <dgm:spPr/>
    </dgm:pt>
    <dgm:pt modelId="{69037B6D-8D61-476C-9D87-CA0C1B091B3B}" type="pres">
      <dgm:prSet presAssocID="{674AA795-3E0F-49D2-A4D7-06921DB2B135}" presName="rootComposite" presStyleCnt="0"/>
      <dgm:spPr/>
    </dgm:pt>
    <dgm:pt modelId="{A5268CC6-E200-4F00-92FD-FCB2A0B2D3F5}" type="pres">
      <dgm:prSet presAssocID="{674AA795-3E0F-49D2-A4D7-06921DB2B135}" presName="rootText" presStyleLbl="node3" presStyleIdx="2" presStyleCnt="3" custScaleX="72385" custScaleY="64194" custLinFactNeighborX="-2560" custLinFactNeighborY="-565">
        <dgm:presLayoutVars>
          <dgm:chPref val="3"/>
        </dgm:presLayoutVars>
      </dgm:prSet>
      <dgm:spPr/>
    </dgm:pt>
    <dgm:pt modelId="{0A4082DC-4389-4CF1-B501-93A82694DFAF}" type="pres">
      <dgm:prSet presAssocID="{674AA795-3E0F-49D2-A4D7-06921DB2B135}" presName="rootConnector" presStyleLbl="node3" presStyleIdx="2" presStyleCnt="3"/>
      <dgm:spPr/>
    </dgm:pt>
    <dgm:pt modelId="{DE7FB9DA-0810-482B-B4F5-15E544932D04}" type="pres">
      <dgm:prSet presAssocID="{674AA795-3E0F-49D2-A4D7-06921DB2B135}" presName="hierChild4" presStyleCnt="0"/>
      <dgm:spPr/>
    </dgm:pt>
    <dgm:pt modelId="{220B9B7F-E212-4AAF-8385-32D1C1A00C2D}" type="pres">
      <dgm:prSet presAssocID="{0BF2E9D9-DB0C-4876-9DE3-7D037AF0FF49}" presName="Name37" presStyleLbl="parChTrans1D4" presStyleIdx="0" presStyleCnt="2"/>
      <dgm:spPr/>
    </dgm:pt>
    <dgm:pt modelId="{5E1E029E-3F22-4C72-9FE5-3F1FAFD23136}" type="pres">
      <dgm:prSet presAssocID="{0E523C7B-6573-416B-9DAA-37C7F7665C95}" presName="hierRoot2" presStyleCnt="0">
        <dgm:presLayoutVars>
          <dgm:hierBranch val="init"/>
        </dgm:presLayoutVars>
      </dgm:prSet>
      <dgm:spPr/>
    </dgm:pt>
    <dgm:pt modelId="{203F9587-77DD-46B3-9A77-9D259D24BD23}" type="pres">
      <dgm:prSet presAssocID="{0E523C7B-6573-416B-9DAA-37C7F7665C95}" presName="rootComposite" presStyleCnt="0"/>
      <dgm:spPr/>
    </dgm:pt>
    <dgm:pt modelId="{F4F55651-83CB-4C91-9DDB-BCD1ACC11BC1}" type="pres">
      <dgm:prSet presAssocID="{0E523C7B-6573-416B-9DAA-37C7F7665C95}" presName="rootText" presStyleLbl="node4" presStyleIdx="0" presStyleCnt="2" custScaleY="69674" custLinFactNeighborY="-22256">
        <dgm:presLayoutVars>
          <dgm:chPref val="3"/>
        </dgm:presLayoutVars>
      </dgm:prSet>
      <dgm:spPr/>
    </dgm:pt>
    <dgm:pt modelId="{659FB325-0573-4C39-B993-4CA9A3263D6E}" type="pres">
      <dgm:prSet presAssocID="{0E523C7B-6573-416B-9DAA-37C7F7665C95}" presName="rootConnector" presStyleLbl="node4" presStyleIdx="0" presStyleCnt="2"/>
      <dgm:spPr/>
    </dgm:pt>
    <dgm:pt modelId="{F25C426D-4821-4795-8E0C-E5DF5BA8CA83}" type="pres">
      <dgm:prSet presAssocID="{0E523C7B-6573-416B-9DAA-37C7F7665C95}" presName="hierChild4" presStyleCnt="0"/>
      <dgm:spPr/>
    </dgm:pt>
    <dgm:pt modelId="{CEC97401-A437-470A-88A8-963938E55C20}" type="pres">
      <dgm:prSet presAssocID="{0E523C7B-6573-416B-9DAA-37C7F7665C95}" presName="hierChild5" presStyleCnt="0"/>
      <dgm:spPr/>
    </dgm:pt>
    <dgm:pt modelId="{3807C50C-FFC3-4E70-8318-E086DF582093}" type="pres">
      <dgm:prSet presAssocID="{88D544BD-DA5E-42B1-927A-8E9959B0BC08}" presName="Name37" presStyleLbl="parChTrans1D4" presStyleIdx="1" presStyleCnt="2"/>
      <dgm:spPr/>
    </dgm:pt>
    <dgm:pt modelId="{8A4F279B-A764-4F69-A435-F66D2F240039}" type="pres">
      <dgm:prSet presAssocID="{EBA1C3C3-71E0-40D6-8567-90006BFCE4AF}" presName="hierRoot2" presStyleCnt="0">
        <dgm:presLayoutVars>
          <dgm:hierBranch val="init"/>
        </dgm:presLayoutVars>
      </dgm:prSet>
      <dgm:spPr/>
    </dgm:pt>
    <dgm:pt modelId="{54A7C407-3A77-45FC-BB10-0ECF657322C5}" type="pres">
      <dgm:prSet presAssocID="{EBA1C3C3-71E0-40D6-8567-90006BFCE4AF}" presName="rootComposite" presStyleCnt="0"/>
      <dgm:spPr/>
    </dgm:pt>
    <dgm:pt modelId="{72D8A9C3-5055-4FBF-82EA-E68DEB881F07}" type="pres">
      <dgm:prSet presAssocID="{EBA1C3C3-71E0-40D6-8567-90006BFCE4AF}" presName="rootText" presStyleLbl="node4" presStyleIdx="1" presStyleCnt="2" custLinFactNeighborY="-43121">
        <dgm:presLayoutVars>
          <dgm:chPref val="3"/>
        </dgm:presLayoutVars>
      </dgm:prSet>
      <dgm:spPr/>
    </dgm:pt>
    <dgm:pt modelId="{F53B0E0D-37D8-4AD0-90DA-E9C6B7644AD1}" type="pres">
      <dgm:prSet presAssocID="{EBA1C3C3-71E0-40D6-8567-90006BFCE4AF}" presName="rootConnector" presStyleLbl="node4" presStyleIdx="1" presStyleCnt="2"/>
      <dgm:spPr/>
    </dgm:pt>
    <dgm:pt modelId="{F84456F6-5A82-4AC7-A91F-75C21092744E}" type="pres">
      <dgm:prSet presAssocID="{EBA1C3C3-71E0-40D6-8567-90006BFCE4AF}" presName="hierChild4" presStyleCnt="0"/>
      <dgm:spPr/>
    </dgm:pt>
    <dgm:pt modelId="{DC0E753F-6CA5-44A2-AF5C-B513FC5CF515}" type="pres">
      <dgm:prSet presAssocID="{EBA1C3C3-71E0-40D6-8567-90006BFCE4AF}" presName="hierChild5" presStyleCnt="0"/>
      <dgm:spPr/>
    </dgm:pt>
    <dgm:pt modelId="{B1AE52CF-5934-45DE-9BEE-FA984D98BB1E}" type="pres">
      <dgm:prSet presAssocID="{674AA795-3E0F-49D2-A4D7-06921DB2B135}" presName="hierChild5" presStyleCnt="0"/>
      <dgm:spPr/>
    </dgm:pt>
    <dgm:pt modelId="{55C158FF-63EF-4BCC-A651-F657BED7015B}" type="pres">
      <dgm:prSet presAssocID="{4F35D47D-252E-438E-8D59-94752DDB59D5}" presName="hierChild5" presStyleCnt="0"/>
      <dgm:spPr/>
    </dgm:pt>
    <dgm:pt modelId="{8ED56C12-EB85-42C6-80B5-60D739A6FEBB}" type="pres">
      <dgm:prSet presAssocID="{39469629-9AA9-4673-B311-60CF06CDBF94}" presName="Name37" presStyleLbl="parChTrans1D2" presStyleIdx="2" presStyleCnt="6"/>
      <dgm:spPr/>
    </dgm:pt>
    <dgm:pt modelId="{8D2EE854-018D-404C-8A7A-94117F58027B}" type="pres">
      <dgm:prSet presAssocID="{7F880B33-EA75-4875-98D5-1602E53DDB99}" presName="hierRoot2" presStyleCnt="0">
        <dgm:presLayoutVars>
          <dgm:hierBranch val="init"/>
        </dgm:presLayoutVars>
      </dgm:prSet>
      <dgm:spPr/>
    </dgm:pt>
    <dgm:pt modelId="{B5A2F511-BF36-4178-A47B-915E9DD9C92E}" type="pres">
      <dgm:prSet presAssocID="{7F880B33-EA75-4875-98D5-1602E53DDB99}" presName="rootComposite" presStyleCnt="0"/>
      <dgm:spPr/>
    </dgm:pt>
    <dgm:pt modelId="{0DD0E729-F121-459A-BEB8-B138B55C185A}" type="pres">
      <dgm:prSet presAssocID="{7F880B33-EA75-4875-98D5-1602E53DDB99}" presName="rootText" presStyleLbl="node2" presStyleIdx="2" presStyleCnt="5" custScaleX="44320" custScaleY="72610">
        <dgm:presLayoutVars>
          <dgm:chPref val="3"/>
        </dgm:presLayoutVars>
      </dgm:prSet>
      <dgm:spPr/>
    </dgm:pt>
    <dgm:pt modelId="{BCA5F1CA-4CDB-47DB-B6EC-7B82E8D9B36D}" type="pres">
      <dgm:prSet presAssocID="{7F880B33-EA75-4875-98D5-1602E53DDB99}" presName="rootConnector" presStyleLbl="node2" presStyleIdx="2" presStyleCnt="5"/>
      <dgm:spPr/>
    </dgm:pt>
    <dgm:pt modelId="{3A478522-85DA-4608-A80F-6528A962951A}" type="pres">
      <dgm:prSet presAssocID="{7F880B33-EA75-4875-98D5-1602E53DDB99}" presName="hierChild4" presStyleCnt="0"/>
      <dgm:spPr/>
    </dgm:pt>
    <dgm:pt modelId="{9CA30BFE-8AE3-483A-A2B1-717876B3B3C4}" type="pres">
      <dgm:prSet presAssocID="{7F880B33-EA75-4875-98D5-1602E53DDB99}" presName="hierChild5" presStyleCnt="0"/>
      <dgm:spPr/>
    </dgm:pt>
    <dgm:pt modelId="{96745D14-AE5D-4F4F-A7C9-31A2C2A3D5DF}" type="pres">
      <dgm:prSet presAssocID="{32CE7BDD-EDED-4B3E-8B04-90D1D2AD733F}" presName="Name37" presStyleLbl="parChTrans1D2" presStyleIdx="3" presStyleCnt="6"/>
      <dgm:spPr/>
    </dgm:pt>
    <dgm:pt modelId="{431D8DC1-A287-4EA0-8D3B-00858ADB3BF1}" type="pres">
      <dgm:prSet presAssocID="{0CB32422-A824-4205-B4CA-BFFE31ACE3B1}" presName="hierRoot2" presStyleCnt="0">
        <dgm:presLayoutVars>
          <dgm:hierBranch val="init"/>
        </dgm:presLayoutVars>
      </dgm:prSet>
      <dgm:spPr/>
    </dgm:pt>
    <dgm:pt modelId="{E3B247E9-251E-46FA-B4F6-B95972B22932}" type="pres">
      <dgm:prSet presAssocID="{0CB32422-A824-4205-B4CA-BFFE31ACE3B1}" presName="rootComposite" presStyleCnt="0"/>
      <dgm:spPr/>
    </dgm:pt>
    <dgm:pt modelId="{18213C45-2E13-43D9-B649-E4228EFB526E}" type="pres">
      <dgm:prSet presAssocID="{0CB32422-A824-4205-B4CA-BFFE31ACE3B1}" presName="rootText" presStyleLbl="node2" presStyleIdx="3" presStyleCnt="5" custScaleX="42778" custScaleY="69337">
        <dgm:presLayoutVars>
          <dgm:chPref val="3"/>
        </dgm:presLayoutVars>
      </dgm:prSet>
      <dgm:spPr/>
    </dgm:pt>
    <dgm:pt modelId="{22557D06-C337-4A26-AEE7-26032EF75BEC}" type="pres">
      <dgm:prSet presAssocID="{0CB32422-A824-4205-B4CA-BFFE31ACE3B1}" presName="rootConnector" presStyleLbl="node2" presStyleIdx="3" presStyleCnt="5"/>
      <dgm:spPr/>
    </dgm:pt>
    <dgm:pt modelId="{B9011E20-40B8-451F-BE00-8F626C554D1D}" type="pres">
      <dgm:prSet presAssocID="{0CB32422-A824-4205-B4CA-BFFE31ACE3B1}" presName="hierChild4" presStyleCnt="0"/>
      <dgm:spPr/>
    </dgm:pt>
    <dgm:pt modelId="{0C099E48-295F-4456-BE98-40B305DA1823}" type="pres">
      <dgm:prSet presAssocID="{0CB32422-A824-4205-B4CA-BFFE31ACE3B1}" presName="hierChild5" presStyleCnt="0"/>
      <dgm:spPr/>
    </dgm:pt>
    <dgm:pt modelId="{2B642F86-A2CD-43A2-915D-A89EAF15E74F}" type="pres">
      <dgm:prSet presAssocID="{38B35285-1E58-40BD-ABF9-9F4C33BC6D6B}" presName="Name37" presStyleLbl="parChTrans1D2" presStyleIdx="4" presStyleCnt="6"/>
      <dgm:spPr/>
    </dgm:pt>
    <dgm:pt modelId="{DF08EEE8-586F-45AB-A580-0CCEAE05A252}" type="pres">
      <dgm:prSet presAssocID="{4171491D-6B2E-4769-8117-8053D2D9F748}" presName="hierRoot2" presStyleCnt="0">
        <dgm:presLayoutVars>
          <dgm:hierBranch val="init"/>
        </dgm:presLayoutVars>
      </dgm:prSet>
      <dgm:spPr/>
    </dgm:pt>
    <dgm:pt modelId="{A2705CCC-0EEF-49D9-ABB8-1F00940A9165}" type="pres">
      <dgm:prSet presAssocID="{4171491D-6B2E-4769-8117-8053D2D9F748}" presName="rootComposite" presStyleCnt="0"/>
      <dgm:spPr/>
    </dgm:pt>
    <dgm:pt modelId="{01CF54F9-6EA5-4B1C-B206-439A03375FA1}" type="pres">
      <dgm:prSet presAssocID="{4171491D-6B2E-4769-8117-8053D2D9F748}" presName="rootText" presStyleLbl="node2" presStyleIdx="4" presStyleCnt="5" custScaleX="45319" custScaleY="69337">
        <dgm:presLayoutVars>
          <dgm:chPref val="3"/>
        </dgm:presLayoutVars>
      </dgm:prSet>
      <dgm:spPr/>
    </dgm:pt>
    <dgm:pt modelId="{578C323F-C412-4B47-99D7-145DE7DD073A}" type="pres">
      <dgm:prSet presAssocID="{4171491D-6B2E-4769-8117-8053D2D9F748}" presName="rootConnector" presStyleLbl="node2" presStyleIdx="4" presStyleCnt="5"/>
      <dgm:spPr/>
    </dgm:pt>
    <dgm:pt modelId="{5EDDCD1C-3225-473C-B88E-770AE54FA094}" type="pres">
      <dgm:prSet presAssocID="{4171491D-6B2E-4769-8117-8053D2D9F748}" presName="hierChild4" presStyleCnt="0"/>
      <dgm:spPr/>
    </dgm:pt>
    <dgm:pt modelId="{80A4768E-A749-4B19-BC28-9C3A8213C356}" type="pres">
      <dgm:prSet presAssocID="{4171491D-6B2E-4769-8117-8053D2D9F748}" presName="hierChild5" presStyleCnt="0"/>
      <dgm:spPr/>
    </dgm:pt>
    <dgm:pt modelId="{E0613575-45B4-4B4F-9173-3709223CD791}" type="pres">
      <dgm:prSet presAssocID="{BC55D67C-9954-4C82-A449-5BD942690E86}" presName="hierChild3" presStyleCnt="0"/>
      <dgm:spPr/>
    </dgm:pt>
    <dgm:pt modelId="{350203D1-360D-4D1E-B77D-FD6B72748FA7}" type="pres">
      <dgm:prSet presAssocID="{C802CFBB-A734-495E-BE51-02B0A240127D}" presName="Name111" presStyleLbl="parChTrans1D2" presStyleIdx="5" presStyleCnt="6"/>
      <dgm:spPr/>
    </dgm:pt>
    <dgm:pt modelId="{49B81AED-D38A-47FC-9798-F30601B0C6D0}" type="pres">
      <dgm:prSet presAssocID="{1E76377F-A479-4A90-850B-218BE7D4D501}" presName="hierRoot3" presStyleCnt="0">
        <dgm:presLayoutVars>
          <dgm:hierBranch val="init"/>
        </dgm:presLayoutVars>
      </dgm:prSet>
      <dgm:spPr/>
    </dgm:pt>
    <dgm:pt modelId="{D782B97E-F87D-4BFD-B68E-B17F1E36651C}" type="pres">
      <dgm:prSet presAssocID="{1E76377F-A479-4A90-850B-218BE7D4D501}" presName="rootComposite3" presStyleCnt="0"/>
      <dgm:spPr/>
    </dgm:pt>
    <dgm:pt modelId="{E297EB5D-A07D-45E8-9FC2-351BB32C9FED}" type="pres">
      <dgm:prSet presAssocID="{1E76377F-A479-4A90-850B-218BE7D4D501}" presName="rootText3" presStyleLbl="asst1" presStyleIdx="0" presStyleCnt="1" custScaleX="81498" custScaleY="56230" custLinFactNeighborY="-19297">
        <dgm:presLayoutVars>
          <dgm:chPref val="3"/>
        </dgm:presLayoutVars>
      </dgm:prSet>
      <dgm:spPr/>
    </dgm:pt>
    <dgm:pt modelId="{964C66F2-A76F-442D-AF7C-35DBD8FC8BAB}" type="pres">
      <dgm:prSet presAssocID="{1E76377F-A479-4A90-850B-218BE7D4D501}" presName="rootConnector3" presStyleLbl="asst1" presStyleIdx="0" presStyleCnt="1"/>
      <dgm:spPr/>
    </dgm:pt>
    <dgm:pt modelId="{E837528C-8557-4F42-BFD9-1F667BF6D485}" type="pres">
      <dgm:prSet presAssocID="{1E76377F-A479-4A90-850B-218BE7D4D501}" presName="hierChild6" presStyleCnt="0"/>
      <dgm:spPr/>
    </dgm:pt>
    <dgm:pt modelId="{F08AEE99-8534-4E51-8286-41DC898AD4F3}" type="pres">
      <dgm:prSet presAssocID="{1E76377F-A479-4A90-850B-218BE7D4D501}" presName="hierChild7" presStyleCnt="0"/>
      <dgm:spPr/>
    </dgm:pt>
  </dgm:ptLst>
  <dgm:cxnLst>
    <dgm:cxn modelId="{94995B13-6644-4AD5-93A7-517FC1AC41FC}" type="presOf" srcId="{674AA795-3E0F-49D2-A4D7-06921DB2B135}" destId="{0A4082DC-4389-4CF1-B501-93A82694DFAF}" srcOrd="1" destOrd="0" presId="urn:microsoft.com/office/officeart/2005/8/layout/orgChart1"/>
    <dgm:cxn modelId="{EA9EB419-9095-4D36-9096-9979578A6E0E}" srcId="{BC55D67C-9954-4C82-A449-5BD942690E86}" destId="{4F35D47D-252E-438E-8D59-94752DDB59D5}" srcOrd="2" destOrd="0" parTransId="{F6FD95D5-DA75-447F-91B4-7946B6356E2B}" sibTransId="{B918B2FF-F1ED-4CAC-887B-EF06FE73525C}"/>
    <dgm:cxn modelId="{504DA820-46B3-49E7-8DDA-A02949AE34E2}" type="presOf" srcId="{0C079A58-4692-4E4F-8E8A-EE440E6ED8B3}" destId="{1E8191F3-C0A4-494C-A0F7-D37A9C314CE6}" srcOrd="0" destOrd="0" presId="urn:microsoft.com/office/officeart/2005/8/layout/orgChart1"/>
    <dgm:cxn modelId="{667FD521-31A9-44B6-BC8B-3EA3B8A66894}" type="presOf" srcId="{674AA795-3E0F-49D2-A4D7-06921DB2B135}" destId="{A5268CC6-E200-4F00-92FD-FCB2A0B2D3F5}" srcOrd="0" destOrd="0" presId="urn:microsoft.com/office/officeart/2005/8/layout/orgChart1"/>
    <dgm:cxn modelId="{C0CAAA31-DDD7-4739-BDBD-4105609F8817}" srcId="{BC55D67C-9954-4C82-A449-5BD942690E86}" destId="{CF370C32-F89C-498A-A826-0EE0D0FD1728}" srcOrd="1" destOrd="0" parTransId="{94C6BE89-D154-4601-9FA5-88EEA27BE54D}" sibTransId="{12D84185-B423-4C8D-8A51-D5EB683B4D3D}"/>
    <dgm:cxn modelId="{483F9339-0DAC-4E69-B52C-BA12F98E04ED}" type="presOf" srcId="{0BF2E9D9-DB0C-4876-9DE3-7D037AF0FF49}" destId="{220B9B7F-E212-4AAF-8385-32D1C1A00C2D}" srcOrd="0" destOrd="0" presId="urn:microsoft.com/office/officeart/2005/8/layout/orgChart1"/>
    <dgm:cxn modelId="{A9F3283F-3D51-466B-B880-68F1FC012626}" type="presOf" srcId="{609DF43E-A762-4947-A502-315065563E8A}" destId="{F30061BF-AEC8-4629-85C6-31DFF8AA1B2A}" srcOrd="0" destOrd="0" presId="urn:microsoft.com/office/officeart/2005/8/layout/orgChart1"/>
    <dgm:cxn modelId="{E1DBAD5B-1F67-45E7-ACF3-6C4CBF6C0E9F}" type="presOf" srcId="{BC55D67C-9954-4C82-A449-5BD942690E86}" destId="{F03A5F36-3227-4688-AC0A-2C4B0F9BE5E2}" srcOrd="1" destOrd="0" presId="urn:microsoft.com/office/officeart/2005/8/layout/orgChart1"/>
    <dgm:cxn modelId="{0C49EA5C-EB4D-410B-ABE1-AEB7479987ED}" type="presOf" srcId="{7F880B33-EA75-4875-98D5-1602E53DDB99}" destId="{BCA5F1CA-4CDB-47DB-B6EC-7B82E8D9B36D}" srcOrd="1" destOrd="0" presId="urn:microsoft.com/office/officeart/2005/8/layout/orgChart1"/>
    <dgm:cxn modelId="{4657CF5E-0AA4-4C6A-909C-FB75FA3411EB}" type="presOf" srcId="{414E3538-0DED-4EF7-91D5-FFCA9520F0CC}" destId="{3428AC56-0D23-4D32-8D8D-7A80E5239D21}" srcOrd="0" destOrd="0" presId="urn:microsoft.com/office/officeart/2005/8/layout/orgChart1"/>
    <dgm:cxn modelId="{7CBB8865-68A6-4F77-928D-A139F99E7AB8}" type="presOf" srcId="{F6FD95D5-DA75-447F-91B4-7946B6356E2B}" destId="{8A8987AE-BE0B-40A4-BFB1-8D19BE49C663}" srcOrd="0" destOrd="0" presId="urn:microsoft.com/office/officeart/2005/8/layout/orgChart1"/>
    <dgm:cxn modelId="{3BF76947-B037-4BFE-924C-67C38EC0CA2A}" type="presOf" srcId="{CF370C32-F89C-498A-A826-0EE0D0FD1728}" destId="{F0DCEFC3-9DBC-4332-A728-433CF5D1D499}" srcOrd="1" destOrd="0" presId="urn:microsoft.com/office/officeart/2005/8/layout/orgChart1"/>
    <dgm:cxn modelId="{41067A67-0780-4F46-9547-35B7AAAF6F7F}" type="presOf" srcId="{7F880B33-EA75-4875-98D5-1602E53DDB99}" destId="{0DD0E729-F121-459A-BEB8-B138B55C185A}" srcOrd="0" destOrd="0" presId="urn:microsoft.com/office/officeart/2005/8/layout/orgChart1"/>
    <dgm:cxn modelId="{7E2CA447-AC17-4C19-8D4C-69A94A3C556F}" type="presOf" srcId="{FC2C4BDF-A57A-4048-B28B-58A1A3206657}" destId="{4975D416-9E98-42BD-9BAD-262145466F7D}" srcOrd="0" destOrd="0" presId="urn:microsoft.com/office/officeart/2005/8/layout/orgChart1"/>
    <dgm:cxn modelId="{F2ECDD6A-8038-4E4A-B329-7514806F1406}" srcId="{4F35D47D-252E-438E-8D59-94752DDB59D5}" destId="{7A9C13E0-B8B3-4E68-897A-1D7F515353AE}" srcOrd="1" destOrd="0" parTransId="{1819B480-DC74-43BB-AF9F-EC8C1478745F}" sibTransId="{D3604C60-16C1-41DD-BE31-E1879F218B95}"/>
    <dgm:cxn modelId="{62D3F44B-0A3C-496A-971C-EC2A75D629C0}" type="presOf" srcId="{4F35D47D-252E-438E-8D59-94752DDB59D5}" destId="{0C56228F-8C02-453F-A58B-B2F38DEA2291}" srcOrd="1" destOrd="0" presId="urn:microsoft.com/office/officeart/2005/8/layout/orgChart1"/>
    <dgm:cxn modelId="{2A6EAC6C-D489-4D03-AD13-D0AAF895F14A}" type="presOf" srcId="{1E76377F-A479-4A90-850B-218BE7D4D501}" destId="{964C66F2-A76F-442D-AF7C-35DBD8FC8BAB}" srcOrd="1" destOrd="0" presId="urn:microsoft.com/office/officeart/2005/8/layout/orgChart1"/>
    <dgm:cxn modelId="{A924364E-03D9-415A-96C2-68D7CB24FEC7}" type="presOf" srcId="{CF370C32-F89C-498A-A826-0EE0D0FD1728}" destId="{2D11811F-34F0-49CD-9175-FC23DDBBC46B}" srcOrd="0" destOrd="0" presId="urn:microsoft.com/office/officeart/2005/8/layout/orgChart1"/>
    <dgm:cxn modelId="{6C9D546F-AE70-4058-B55A-74B295914801}" type="presOf" srcId="{7A9C13E0-B8B3-4E68-897A-1D7F515353AE}" destId="{FC40D00C-FAF9-4209-A11D-7D3330DA0FB1}" srcOrd="0" destOrd="0" presId="urn:microsoft.com/office/officeart/2005/8/layout/orgChart1"/>
    <dgm:cxn modelId="{D43F0950-EF4E-4E44-9D34-10227E7B425D}" srcId="{BC55D67C-9954-4C82-A449-5BD942690E86}" destId="{0CB32422-A824-4205-B4CA-BFFE31ACE3B1}" srcOrd="4" destOrd="0" parTransId="{32CE7BDD-EDED-4B3E-8B04-90D1D2AD733F}" sibTransId="{437747F7-2FF3-4620-8636-76CF38EEFCA2}"/>
    <dgm:cxn modelId="{2159D975-0130-42E1-A272-D36248801B9F}" type="presOf" srcId="{0E523C7B-6573-416B-9DAA-37C7F7665C95}" destId="{659FB325-0573-4C39-B993-4CA9A3263D6E}" srcOrd="1" destOrd="0" presId="urn:microsoft.com/office/officeart/2005/8/layout/orgChart1"/>
    <dgm:cxn modelId="{BF7F2579-02BE-43C7-AC4F-9D3B3A724E7A}" type="presOf" srcId="{32CE7BDD-EDED-4B3E-8B04-90D1D2AD733F}" destId="{96745D14-AE5D-4F4F-A7C9-31A2C2A3D5DF}" srcOrd="0" destOrd="0" presId="urn:microsoft.com/office/officeart/2005/8/layout/orgChart1"/>
    <dgm:cxn modelId="{C725B882-F99D-4378-BDCA-4CDDF8E09D71}" srcId="{BC55D67C-9954-4C82-A449-5BD942690E86}" destId="{4171491D-6B2E-4769-8117-8053D2D9F748}" srcOrd="5" destOrd="0" parTransId="{38B35285-1E58-40BD-ABF9-9F4C33BC6D6B}" sibTransId="{F1EB71B7-BF31-494D-BCA1-F8C41CEE12D6}"/>
    <dgm:cxn modelId="{211AE38E-EDC5-4BEB-9CBE-083A3DF6F541}" type="presOf" srcId="{EBA1C3C3-71E0-40D6-8567-90006BFCE4AF}" destId="{72D8A9C3-5055-4FBF-82EA-E68DEB881F07}" srcOrd="0" destOrd="0" presId="urn:microsoft.com/office/officeart/2005/8/layout/orgChart1"/>
    <dgm:cxn modelId="{365F0194-1BC6-4D21-B889-6903C8B3FEC7}" srcId="{674AA795-3E0F-49D2-A4D7-06921DB2B135}" destId="{EBA1C3C3-71E0-40D6-8567-90006BFCE4AF}" srcOrd="1" destOrd="0" parTransId="{88D544BD-DA5E-42B1-927A-8E9959B0BC08}" sibTransId="{C0461E05-512E-4609-A546-9A04A5381826}"/>
    <dgm:cxn modelId="{D63C9398-4DAD-4984-A4DE-54D39A41EBDA}" type="presOf" srcId="{1819B480-DC74-43BB-AF9F-EC8C1478745F}" destId="{65D68B04-6CA4-4E1F-B0D3-7361B6EACED5}" srcOrd="0" destOrd="0" presId="urn:microsoft.com/office/officeart/2005/8/layout/orgChart1"/>
    <dgm:cxn modelId="{9BF0DEA4-4BE0-46BE-9D71-4D81B63FE2FF}" type="presOf" srcId="{94C6BE89-D154-4601-9FA5-88EEA27BE54D}" destId="{30D3E90E-E01F-440D-A288-4484902B9E57}" srcOrd="0" destOrd="0" presId="urn:microsoft.com/office/officeart/2005/8/layout/orgChart1"/>
    <dgm:cxn modelId="{12385EA6-D233-497F-BC76-DB82A618BED7}" type="presOf" srcId="{C802CFBB-A734-495E-BE51-02B0A240127D}" destId="{350203D1-360D-4D1E-B77D-FD6B72748FA7}" srcOrd="0" destOrd="0" presId="urn:microsoft.com/office/officeart/2005/8/layout/orgChart1"/>
    <dgm:cxn modelId="{6BA66CA6-6CC5-4982-AA3F-F8111733BECE}" type="presOf" srcId="{39469629-9AA9-4673-B311-60CF06CDBF94}" destId="{8ED56C12-EB85-42C6-80B5-60D739A6FEBB}" srcOrd="0" destOrd="0" presId="urn:microsoft.com/office/officeart/2005/8/layout/orgChart1"/>
    <dgm:cxn modelId="{97CA2EA9-AD6C-49E4-A9A4-511B29768FCA}" srcId="{414E3538-0DED-4EF7-91D5-FFCA9520F0CC}" destId="{BC55D67C-9954-4C82-A449-5BD942690E86}" srcOrd="0" destOrd="0" parTransId="{57BF42EE-D004-4504-97D6-9D40C9690747}" sibTransId="{41A72B78-EBDA-48BA-830F-CF136721F26A}"/>
    <dgm:cxn modelId="{D92269AD-88AA-4B70-BCDB-DD7B0284BABB}" type="presOf" srcId="{4171491D-6B2E-4769-8117-8053D2D9F748}" destId="{01CF54F9-6EA5-4B1C-B206-439A03375FA1}" srcOrd="0" destOrd="0" presId="urn:microsoft.com/office/officeart/2005/8/layout/orgChart1"/>
    <dgm:cxn modelId="{51EED6B1-C8A8-4F89-B018-0BBBF5EB4A5F}" srcId="{674AA795-3E0F-49D2-A4D7-06921DB2B135}" destId="{0E523C7B-6573-416B-9DAA-37C7F7665C95}" srcOrd="0" destOrd="0" parTransId="{0BF2E9D9-DB0C-4876-9DE3-7D037AF0FF49}" sibTransId="{5C52D2D9-6F5A-4D17-B43F-FB192B9E7136}"/>
    <dgm:cxn modelId="{7085F8B3-EB1D-4FF5-A900-F34048714434}" type="presOf" srcId="{BC55D67C-9954-4C82-A449-5BD942690E86}" destId="{D2EBF879-A0F0-4721-A4F3-C93B1670CF5E}" srcOrd="0" destOrd="0" presId="urn:microsoft.com/office/officeart/2005/8/layout/orgChart1"/>
    <dgm:cxn modelId="{95D04FB9-A5BC-4495-8BF5-CFFA3746CA13}" srcId="{4F35D47D-252E-438E-8D59-94752DDB59D5}" destId="{0C079A58-4692-4E4F-8E8A-EE440E6ED8B3}" srcOrd="0" destOrd="0" parTransId="{609DF43E-A762-4947-A502-315065563E8A}" sibTransId="{7AC9664B-E36E-4D73-98B6-820C908537D5}"/>
    <dgm:cxn modelId="{F5BF55BB-A836-4053-9441-23657D6E698A}" type="presOf" srcId="{1E76377F-A479-4A90-850B-218BE7D4D501}" destId="{E297EB5D-A07D-45E8-9FC2-351BB32C9FED}" srcOrd="0" destOrd="0" presId="urn:microsoft.com/office/officeart/2005/8/layout/orgChart1"/>
    <dgm:cxn modelId="{C3CC6AC2-9F8C-4DA1-8433-B57BACB02928}" type="presOf" srcId="{88D544BD-DA5E-42B1-927A-8E9959B0BC08}" destId="{3807C50C-FFC3-4E70-8318-E086DF582093}" srcOrd="0" destOrd="0" presId="urn:microsoft.com/office/officeart/2005/8/layout/orgChart1"/>
    <dgm:cxn modelId="{D4E022C8-3A6A-4A8A-83D2-3D9C8A4E6A46}" type="presOf" srcId="{7A9C13E0-B8B3-4E68-897A-1D7F515353AE}" destId="{A848CF01-44AA-4D3F-875E-5FE517376BEE}" srcOrd="1" destOrd="0" presId="urn:microsoft.com/office/officeart/2005/8/layout/orgChart1"/>
    <dgm:cxn modelId="{A2D599C8-146A-48F9-9FD6-112A52C8289D}" srcId="{4F35D47D-252E-438E-8D59-94752DDB59D5}" destId="{674AA795-3E0F-49D2-A4D7-06921DB2B135}" srcOrd="2" destOrd="0" parTransId="{FC2C4BDF-A57A-4048-B28B-58A1A3206657}" sibTransId="{47434CD2-2416-44CA-ADAB-867107C7390D}"/>
    <dgm:cxn modelId="{1F7CC6CB-9A22-4EB1-8D04-F40B17BCC4CC}" type="presOf" srcId="{0CB32422-A824-4205-B4CA-BFFE31ACE3B1}" destId="{22557D06-C337-4A26-AEE7-26032EF75BEC}" srcOrd="1" destOrd="0" presId="urn:microsoft.com/office/officeart/2005/8/layout/orgChart1"/>
    <dgm:cxn modelId="{88622DD1-D40C-4BCF-88E0-5942F073F278}" srcId="{BC55D67C-9954-4C82-A449-5BD942690E86}" destId="{7F880B33-EA75-4875-98D5-1602E53DDB99}" srcOrd="3" destOrd="0" parTransId="{39469629-9AA9-4673-B311-60CF06CDBF94}" sibTransId="{BB9EC95B-0DC5-403D-B5BB-1975BC56905A}"/>
    <dgm:cxn modelId="{F7BF49D5-DC77-4300-917B-19AEBF03C5BD}" type="presOf" srcId="{0E523C7B-6573-416B-9DAA-37C7F7665C95}" destId="{F4F55651-83CB-4C91-9DDB-BCD1ACC11BC1}" srcOrd="0" destOrd="0" presId="urn:microsoft.com/office/officeart/2005/8/layout/orgChart1"/>
    <dgm:cxn modelId="{43FC9ED9-54E8-4360-A15B-EE39C59ABFBD}" type="presOf" srcId="{4171491D-6B2E-4769-8117-8053D2D9F748}" destId="{578C323F-C412-4B47-99D7-145DE7DD073A}" srcOrd="1" destOrd="0" presId="urn:microsoft.com/office/officeart/2005/8/layout/orgChart1"/>
    <dgm:cxn modelId="{5E4660DE-2B1F-48FD-B9FB-089BA06D40A5}" type="presOf" srcId="{38B35285-1E58-40BD-ABF9-9F4C33BC6D6B}" destId="{2B642F86-A2CD-43A2-915D-A89EAF15E74F}" srcOrd="0" destOrd="0" presId="urn:microsoft.com/office/officeart/2005/8/layout/orgChart1"/>
    <dgm:cxn modelId="{949027DF-6ADD-4B28-9B81-588B56E98AEC}" srcId="{BC55D67C-9954-4C82-A449-5BD942690E86}" destId="{1E76377F-A479-4A90-850B-218BE7D4D501}" srcOrd="0" destOrd="0" parTransId="{C802CFBB-A734-495E-BE51-02B0A240127D}" sibTransId="{62DD5A70-959E-4F1A-B122-7D2DEA9A4B67}"/>
    <dgm:cxn modelId="{2DF835EB-842D-49A3-B480-44ED3017498C}" type="presOf" srcId="{EBA1C3C3-71E0-40D6-8567-90006BFCE4AF}" destId="{F53B0E0D-37D8-4AD0-90DA-E9C6B7644AD1}" srcOrd="1" destOrd="0" presId="urn:microsoft.com/office/officeart/2005/8/layout/orgChart1"/>
    <dgm:cxn modelId="{E55088F1-1FDC-46F1-8130-01103059AA96}" type="presOf" srcId="{4F35D47D-252E-438E-8D59-94752DDB59D5}" destId="{419A4578-C2A5-484E-8FA3-EF7064A1047A}" srcOrd="0" destOrd="0" presId="urn:microsoft.com/office/officeart/2005/8/layout/orgChart1"/>
    <dgm:cxn modelId="{7C8640F7-B2CB-4B6B-8EEE-A15CC7FF24E7}" type="presOf" srcId="{0C079A58-4692-4E4F-8E8A-EE440E6ED8B3}" destId="{37FD0A86-5732-458D-9E12-B3858C4C52E8}" srcOrd="1" destOrd="0" presId="urn:microsoft.com/office/officeart/2005/8/layout/orgChart1"/>
    <dgm:cxn modelId="{E7ABEDF7-FFBF-403E-AD13-D4F8433579C4}" type="presOf" srcId="{0CB32422-A824-4205-B4CA-BFFE31ACE3B1}" destId="{18213C45-2E13-43D9-B649-E4228EFB526E}" srcOrd="0" destOrd="0" presId="urn:microsoft.com/office/officeart/2005/8/layout/orgChart1"/>
    <dgm:cxn modelId="{6D0AD931-5E0E-4CD1-A568-9019DF35A9D2}" type="presParOf" srcId="{3428AC56-0D23-4D32-8D8D-7A80E5239D21}" destId="{51E5972E-19DB-43BD-9E93-DB61854C4C9F}" srcOrd="0" destOrd="0" presId="urn:microsoft.com/office/officeart/2005/8/layout/orgChart1"/>
    <dgm:cxn modelId="{6EEE5E67-1CF1-4372-BAA6-73E15835C97A}" type="presParOf" srcId="{51E5972E-19DB-43BD-9E93-DB61854C4C9F}" destId="{8E13CF40-CED6-41B4-BAA8-D5A843188595}" srcOrd="0" destOrd="0" presId="urn:microsoft.com/office/officeart/2005/8/layout/orgChart1"/>
    <dgm:cxn modelId="{9B2E8613-03A7-476D-8DDD-7454C2BE3F53}" type="presParOf" srcId="{8E13CF40-CED6-41B4-BAA8-D5A843188595}" destId="{D2EBF879-A0F0-4721-A4F3-C93B1670CF5E}" srcOrd="0" destOrd="0" presId="urn:microsoft.com/office/officeart/2005/8/layout/orgChart1"/>
    <dgm:cxn modelId="{E474C73E-35EE-4E0F-BE21-D0726FDCB3FC}" type="presParOf" srcId="{8E13CF40-CED6-41B4-BAA8-D5A843188595}" destId="{F03A5F36-3227-4688-AC0A-2C4B0F9BE5E2}" srcOrd="1" destOrd="0" presId="urn:microsoft.com/office/officeart/2005/8/layout/orgChart1"/>
    <dgm:cxn modelId="{9E042C3E-5264-4D30-9B9A-2438F521646C}" type="presParOf" srcId="{51E5972E-19DB-43BD-9E93-DB61854C4C9F}" destId="{9AEDC34E-4786-4481-9723-88D68F975C17}" srcOrd="1" destOrd="0" presId="urn:microsoft.com/office/officeart/2005/8/layout/orgChart1"/>
    <dgm:cxn modelId="{989A6274-B9E9-4F77-B3C9-0509576249FD}" type="presParOf" srcId="{9AEDC34E-4786-4481-9723-88D68F975C17}" destId="{30D3E90E-E01F-440D-A288-4484902B9E57}" srcOrd="0" destOrd="0" presId="urn:microsoft.com/office/officeart/2005/8/layout/orgChart1"/>
    <dgm:cxn modelId="{BF8D7B4A-A3E6-4EBA-B552-1DAB4F7BBF3B}" type="presParOf" srcId="{9AEDC34E-4786-4481-9723-88D68F975C17}" destId="{A1B606E4-AD90-421E-BC57-298367F996BF}" srcOrd="1" destOrd="0" presId="urn:microsoft.com/office/officeart/2005/8/layout/orgChart1"/>
    <dgm:cxn modelId="{B721FC19-2BAA-4AAB-9A58-4C817D9891F2}" type="presParOf" srcId="{A1B606E4-AD90-421E-BC57-298367F996BF}" destId="{3E77076B-05F5-4128-86C1-174E5A35DABE}" srcOrd="0" destOrd="0" presId="urn:microsoft.com/office/officeart/2005/8/layout/orgChart1"/>
    <dgm:cxn modelId="{E6AB63A2-0092-48FD-A32F-4FFC88849604}" type="presParOf" srcId="{3E77076B-05F5-4128-86C1-174E5A35DABE}" destId="{2D11811F-34F0-49CD-9175-FC23DDBBC46B}" srcOrd="0" destOrd="0" presId="urn:microsoft.com/office/officeart/2005/8/layout/orgChart1"/>
    <dgm:cxn modelId="{59B7DCCD-2D89-4863-96FF-9776665B2166}" type="presParOf" srcId="{3E77076B-05F5-4128-86C1-174E5A35DABE}" destId="{F0DCEFC3-9DBC-4332-A728-433CF5D1D499}" srcOrd="1" destOrd="0" presId="urn:microsoft.com/office/officeart/2005/8/layout/orgChart1"/>
    <dgm:cxn modelId="{0E0B4799-3AA3-4B96-92E9-4ECAD8BC3EAF}" type="presParOf" srcId="{A1B606E4-AD90-421E-BC57-298367F996BF}" destId="{F30EFAC3-8B04-499E-911D-67821E879CD7}" srcOrd="1" destOrd="0" presId="urn:microsoft.com/office/officeart/2005/8/layout/orgChart1"/>
    <dgm:cxn modelId="{FAAB672E-E8D2-4BBC-855B-2EBC32621A5B}" type="presParOf" srcId="{A1B606E4-AD90-421E-BC57-298367F996BF}" destId="{2F717CA8-9A62-47C2-96F5-C83FE5E7E087}" srcOrd="2" destOrd="0" presId="urn:microsoft.com/office/officeart/2005/8/layout/orgChart1"/>
    <dgm:cxn modelId="{85572489-6C7C-4BCA-9F6B-1FD1E42ED094}" type="presParOf" srcId="{9AEDC34E-4786-4481-9723-88D68F975C17}" destId="{8A8987AE-BE0B-40A4-BFB1-8D19BE49C663}" srcOrd="2" destOrd="0" presId="urn:microsoft.com/office/officeart/2005/8/layout/orgChart1"/>
    <dgm:cxn modelId="{C53AEF73-C7F0-4905-B186-C6FDC134C68F}" type="presParOf" srcId="{9AEDC34E-4786-4481-9723-88D68F975C17}" destId="{EE2E25A0-5C54-4CD1-873A-341CA978C800}" srcOrd="3" destOrd="0" presId="urn:microsoft.com/office/officeart/2005/8/layout/orgChart1"/>
    <dgm:cxn modelId="{7FECE76F-62CA-4BD2-9DE3-5B7F9CD2F7B0}" type="presParOf" srcId="{EE2E25A0-5C54-4CD1-873A-341CA978C800}" destId="{06D659F0-D60B-4F98-9F00-5F561AA4BB5E}" srcOrd="0" destOrd="0" presId="urn:microsoft.com/office/officeart/2005/8/layout/orgChart1"/>
    <dgm:cxn modelId="{8837AD05-BAB3-49EE-BA42-B41B861C6F42}" type="presParOf" srcId="{06D659F0-D60B-4F98-9F00-5F561AA4BB5E}" destId="{419A4578-C2A5-484E-8FA3-EF7064A1047A}" srcOrd="0" destOrd="0" presId="urn:microsoft.com/office/officeart/2005/8/layout/orgChart1"/>
    <dgm:cxn modelId="{27CCC85C-CCFF-4819-A037-CEAB43DBCBCC}" type="presParOf" srcId="{06D659F0-D60B-4F98-9F00-5F561AA4BB5E}" destId="{0C56228F-8C02-453F-A58B-B2F38DEA2291}" srcOrd="1" destOrd="0" presId="urn:microsoft.com/office/officeart/2005/8/layout/orgChart1"/>
    <dgm:cxn modelId="{B6339C15-C6A5-4E77-8FA5-BBDA6B09FB15}" type="presParOf" srcId="{EE2E25A0-5C54-4CD1-873A-341CA978C800}" destId="{8F839B64-83B1-4687-A040-829B0198332A}" srcOrd="1" destOrd="0" presId="urn:microsoft.com/office/officeart/2005/8/layout/orgChart1"/>
    <dgm:cxn modelId="{412A138A-13B5-4CAE-959F-6927BE132E81}" type="presParOf" srcId="{8F839B64-83B1-4687-A040-829B0198332A}" destId="{F30061BF-AEC8-4629-85C6-31DFF8AA1B2A}" srcOrd="0" destOrd="0" presId="urn:microsoft.com/office/officeart/2005/8/layout/orgChart1"/>
    <dgm:cxn modelId="{748517A3-121B-48D8-9801-438E791812B9}" type="presParOf" srcId="{8F839B64-83B1-4687-A040-829B0198332A}" destId="{17E48AB2-A581-4393-9B2C-EFAC7A3F5C16}" srcOrd="1" destOrd="0" presId="urn:microsoft.com/office/officeart/2005/8/layout/orgChart1"/>
    <dgm:cxn modelId="{08EBF58E-8FF3-4D1C-A042-FBD9D2C9C148}" type="presParOf" srcId="{17E48AB2-A581-4393-9B2C-EFAC7A3F5C16}" destId="{DDC77DA9-D882-4B27-A500-36C010AE66A1}" srcOrd="0" destOrd="0" presId="urn:microsoft.com/office/officeart/2005/8/layout/orgChart1"/>
    <dgm:cxn modelId="{62FC92E0-6B4C-46FF-BC2B-172E69517363}" type="presParOf" srcId="{DDC77DA9-D882-4B27-A500-36C010AE66A1}" destId="{1E8191F3-C0A4-494C-A0F7-D37A9C314CE6}" srcOrd="0" destOrd="0" presId="urn:microsoft.com/office/officeart/2005/8/layout/orgChart1"/>
    <dgm:cxn modelId="{D2DB49EC-98F9-4811-AA85-F96B52556586}" type="presParOf" srcId="{DDC77DA9-D882-4B27-A500-36C010AE66A1}" destId="{37FD0A86-5732-458D-9E12-B3858C4C52E8}" srcOrd="1" destOrd="0" presId="urn:microsoft.com/office/officeart/2005/8/layout/orgChart1"/>
    <dgm:cxn modelId="{38484474-E382-4CB2-B0ED-6F20B3C76D12}" type="presParOf" srcId="{17E48AB2-A581-4393-9B2C-EFAC7A3F5C16}" destId="{B448957C-3FE4-437F-A508-84191BB7C8AB}" srcOrd="1" destOrd="0" presId="urn:microsoft.com/office/officeart/2005/8/layout/orgChart1"/>
    <dgm:cxn modelId="{C91BAB6C-D2E9-49AE-8FD5-7CE42AB496F0}" type="presParOf" srcId="{17E48AB2-A581-4393-9B2C-EFAC7A3F5C16}" destId="{1595648A-DCB4-4B78-8CDC-5B2F1B3DAC6C}" srcOrd="2" destOrd="0" presId="urn:microsoft.com/office/officeart/2005/8/layout/orgChart1"/>
    <dgm:cxn modelId="{06D268B7-629D-41FD-844E-3710C240F778}" type="presParOf" srcId="{8F839B64-83B1-4687-A040-829B0198332A}" destId="{65D68B04-6CA4-4E1F-B0D3-7361B6EACED5}" srcOrd="2" destOrd="0" presId="urn:microsoft.com/office/officeart/2005/8/layout/orgChart1"/>
    <dgm:cxn modelId="{21CA0FC0-2CB9-4C8C-B479-D3FCC146F508}" type="presParOf" srcId="{8F839B64-83B1-4687-A040-829B0198332A}" destId="{606456C3-8103-4299-BF1F-416565A67F55}" srcOrd="3" destOrd="0" presId="urn:microsoft.com/office/officeart/2005/8/layout/orgChart1"/>
    <dgm:cxn modelId="{6345B17C-EBFF-4D92-87A8-26E0C6EC0C1B}" type="presParOf" srcId="{606456C3-8103-4299-BF1F-416565A67F55}" destId="{356E213E-AF50-4DE0-97A8-AD5E8714A75C}" srcOrd="0" destOrd="0" presId="urn:microsoft.com/office/officeart/2005/8/layout/orgChart1"/>
    <dgm:cxn modelId="{27073292-190E-4F54-8297-25D4A248F18F}" type="presParOf" srcId="{356E213E-AF50-4DE0-97A8-AD5E8714A75C}" destId="{FC40D00C-FAF9-4209-A11D-7D3330DA0FB1}" srcOrd="0" destOrd="0" presId="urn:microsoft.com/office/officeart/2005/8/layout/orgChart1"/>
    <dgm:cxn modelId="{4FCF501B-E9AD-4CF4-98CF-D4F9862973A6}" type="presParOf" srcId="{356E213E-AF50-4DE0-97A8-AD5E8714A75C}" destId="{A848CF01-44AA-4D3F-875E-5FE517376BEE}" srcOrd="1" destOrd="0" presId="urn:microsoft.com/office/officeart/2005/8/layout/orgChart1"/>
    <dgm:cxn modelId="{283D4968-435E-456B-A926-C56E2BC126FC}" type="presParOf" srcId="{606456C3-8103-4299-BF1F-416565A67F55}" destId="{4B4764E8-63A9-4840-AC44-B4798BEC3E5F}" srcOrd="1" destOrd="0" presId="urn:microsoft.com/office/officeart/2005/8/layout/orgChart1"/>
    <dgm:cxn modelId="{5ABA1E9D-CCF5-490C-9A9F-46E9D018F473}" type="presParOf" srcId="{606456C3-8103-4299-BF1F-416565A67F55}" destId="{696AC5F7-5245-46E5-A384-D5B9DB348067}" srcOrd="2" destOrd="0" presId="urn:microsoft.com/office/officeart/2005/8/layout/orgChart1"/>
    <dgm:cxn modelId="{39C50FCA-112E-4CEE-9820-7C3DBE8B4D57}" type="presParOf" srcId="{8F839B64-83B1-4687-A040-829B0198332A}" destId="{4975D416-9E98-42BD-9BAD-262145466F7D}" srcOrd="4" destOrd="0" presId="urn:microsoft.com/office/officeart/2005/8/layout/orgChart1"/>
    <dgm:cxn modelId="{D95E7FD3-F895-487C-B307-DAF6426AF6EF}" type="presParOf" srcId="{8F839B64-83B1-4687-A040-829B0198332A}" destId="{B44AE743-851A-4B58-8ACB-DB3703C4BB0F}" srcOrd="5" destOrd="0" presId="urn:microsoft.com/office/officeart/2005/8/layout/orgChart1"/>
    <dgm:cxn modelId="{7130619B-342F-4E05-8E98-DC7562EB2C78}" type="presParOf" srcId="{B44AE743-851A-4B58-8ACB-DB3703C4BB0F}" destId="{69037B6D-8D61-476C-9D87-CA0C1B091B3B}" srcOrd="0" destOrd="0" presId="urn:microsoft.com/office/officeart/2005/8/layout/orgChart1"/>
    <dgm:cxn modelId="{7D2AA549-6856-4CAE-9C32-6436FB51A446}" type="presParOf" srcId="{69037B6D-8D61-476C-9D87-CA0C1B091B3B}" destId="{A5268CC6-E200-4F00-92FD-FCB2A0B2D3F5}" srcOrd="0" destOrd="0" presId="urn:microsoft.com/office/officeart/2005/8/layout/orgChart1"/>
    <dgm:cxn modelId="{C7B863C9-9125-4091-BF3C-DC18FD712E58}" type="presParOf" srcId="{69037B6D-8D61-476C-9D87-CA0C1B091B3B}" destId="{0A4082DC-4389-4CF1-B501-93A82694DFAF}" srcOrd="1" destOrd="0" presId="urn:microsoft.com/office/officeart/2005/8/layout/orgChart1"/>
    <dgm:cxn modelId="{A17BE270-1C0D-4613-8324-85B962CEDA2E}" type="presParOf" srcId="{B44AE743-851A-4B58-8ACB-DB3703C4BB0F}" destId="{DE7FB9DA-0810-482B-B4F5-15E544932D04}" srcOrd="1" destOrd="0" presId="urn:microsoft.com/office/officeart/2005/8/layout/orgChart1"/>
    <dgm:cxn modelId="{BB5BF178-4B38-4BB5-92CA-072B9FB4F39E}" type="presParOf" srcId="{DE7FB9DA-0810-482B-B4F5-15E544932D04}" destId="{220B9B7F-E212-4AAF-8385-32D1C1A00C2D}" srcOrd="0" destOrd="0" presId="urn:microsoft.com/office/officeart/2005/8/layout/orgChart1"/>
    <dgm:cxn modelId="{F09802AF-00B5-4017-B30E-EEE15094E354}" type="presParOf" srcId="{DE7FB9DA-0810-482B-B4F5-15E544932D04}" destId="{5E1E029E-3F22-4C72-9FE5-3F1FAFD23136}" srcOrd="1" destOrd="0" presId="urn:microsoft.com/office/officeart/2005/8/layout/orgChart1"/>
    <dgm:cxn modelId="{CF403720-7479-4417-89BF-BC02B46248AB}" type="presParOf" srcId="{5E1E029E-3F22-4C72-9FE5-3F1FAFD23136}" destId="{203F9587-77DD-46B3-9A77-9D259D24BD23}" srcOrd="0" destOrd="0" presId="urn:microsoft.com/office/officeart/2005/8/layout/orgChart1"/>
    <dgm:cxn modelId="{A30CD770-A82D-4442-9077-C170642F23E0}" type="presParOf" srcId="{203F9587-77DD-46B3-9A77-9D259D24BD23}" destId="{F4F55651-83CB-4C91-9DDB-BCD1ACC11BC1}" srcOrd="0" destOrd="0" presId="urn:microsoft.com/office/officeart/2005/8/layout/orgChart1"/>
    <dgm:cxn modelId="{51607985-758A-49DC-BBD4-07B218EEB50C}" type="presParOf" srcId="{203F9587-77DD-46B3-9A77-9D259D24BD23}" destId="{659FB325-0573-4C39-B993-4CA9A3263D6E}" srcOrd="1" destOrd="0" presId="urn:microsoft.com/office/officeart/2005/8/layout/orgChart1"/>
    <dgm:cxn modelId="{CF5B675E-A1C6-4C49-98D3-3E73ECEEB96F}" type="presParOf" srcId="{5E1E029E-3F22-4C72-9FE5-3F1FAFD23136}" destId="{F25C426D-4821-4795-8E0C-E5DF5BA8CA83}" srcOrd="1" destOrd="0" presId="urn:microsoft.com/office/officeart/2005/8/layout/orgChart1"/>
    <dgm:cxn modelId="{D63DAB62-D1D9-4C7A-ABA1-502AAFD0CCDA}" type="presParOf" srcId="{5E1E029E-3F22-4C72-9FE5-3F1FAFD23136}" destId="{CEC97401-A437-470A-88A8-963938E55C20}" srcOrd="2" destOrd="0" presId="urn:microsoft.com/office/officeart/2005/8/layout/orgChart1"/>
    <dgm:cxn modelId="{E3254D69-822C-43E3-A188-1F90663DC098}" type="presParOf" srcId="{DE7FB9DA-0810-482B-B4F5-15E544932D04}" destId="{3807C50C-FFC3-4E70-8318-E086DF582093}" srcOrd="2" destOrd="0" presId="urn:microsoft.com/office/officeart/2005/8/layout/orgChart1"/>
    <dgm:cxn modelId="{4B48EC8A-AB83-4031-9CC9-569940015EA0}" type="presParOf" srcId="{DE7FB9DA-0810-482B-B4F5-15E544932D04}" destId="{8A4F279B-A764-4F69-A435-F66D2F240039}" srcOrd="3" destOrd="0" presId="urn:microsoft.com/office/officeart/2005/8/layout/orgChart1"/>
    <dgm:cxn modelId="{9A149C23-1BDF-4AB1-A2E9-4C87CAA485A2}" type="presParOf" srcId="{8A4F279B-A764-4F69-A435-F66D2F240039}" destId="{54A7C407-3A77-45FC-BB10-0ECF657322C5}" srcOrd="0" destOrd="0" presId="urn:microsoft.com/office/officeart/2005/8/layout/orgChart1"/>
    <dgm:cxn modelId="{935AA128-A9E5-4179-97F7-6A6186556DB4}" type="presParOf" srcId="{54A7C407-3A77-45FC-BB10-0ECF657322C5}" destId="{72D8A9C3-5055-4FBF-82EA-E68DEB881F07}" srcOrd="0" destOrd="0" presId="urn:microsoft.com/office/officeart/2005/8/layout/orgChart1"/>
    <dgm:cxn modelId="{3289104E-ADC2-4BA7-B333-453938788F74}" type="presParOf" srcId="{54A7C407-3A77-45FC-BB10-0ECF657322C5}" destId="{F53B0E0D-37D8-4AD0-90DA-E9C6B7644AD1}" srcOrd="1" destOrd="0" presId="urn:microsoft.com/office/officeart/2005/8/layout/orgChart1"/>
    <dgm:cxn modelId="{12BFACD5-E38F-42BE-A3F3-5BEA2AE37052}" type="presParOf" srcId="{8A4F279B-A764-4F69-A435-F66D2F240039}" destId="{F84456F6-5A82-4AC7-A91F-75C21092744E}" srcOrd="1" destOrd="0" presId="urn:microsoft.com/office/officeart/2005/8/layout/orgChart1"/>
    <dgm:cxn modelId="{B8F927DC-53AF-47F8-8076-4BA1D4810963}" type="presParOf" srcId="{8A4F279B-A764-4F69-A435-F66D2F240039}" destId="{DC0E753F-6CA5-44A2-AF5C-B513FC5CF515}" srcOrd="2" destOrd="0" presId="urn:microsoft.com/office/officeart/2005/8/layout/orgChart1"/>
    <dgm:cxn modelId="{FF3A7024-A31A-4D2F-AB49-AB7D5FA655D3}" type="presParOf" srcId="{B44AE743-851A-4B58-8ACB-DB3703C4BB0F}" destId="{B1AE52CF-5934-45DE-9BEE-FA984D98BB1E}" srcOrd="2" destOrd="0" presId="urn:microsoft.com/office/officeart/2005/8/layout/orgChart1"/>
    <dgm:cxn modelId="{38FEAECF-D923-4BCA-8895-E6241BB4E48C}" type="presParOf" srcId="{EE2E25A0-5C54-4CD1-873A-341CA978C800}" destId="{55C158FF-63EF-4BCC-A651-F657BED7015B}" srcOrd="2" destOrd="0" presId="urn:microsoft.com/office/officeart/2005/8/layout/orgChart1"/>
    <dgm:cxn modelId="{5E168061-C7EB-4169-BD5A-692A50ACA3C9}" type="presParOf" srcId="{9AEDC34E-4786-4481-9723-88D68F975C17}" destId="{8ED56C12-EB85-42C6-80B5-60D739A6FEBB}" srcOrd="4" destOrd="0" presId="urn:microsoft.com/office/officeart/2005/8/layout/orgChart1"/>
    <dgm:cxn modelId="{20987AE3-204E-4F48-B154-536BA13DEA29}" type="presParOf" srcId="{9AEDC34E-4786-4481-9723-88D68F975C17}" destId="{8D2EE854-018D-404C-8A7A-94117F58027B}" srcOrd="5" destOrd="0" presId="urn:microsoft.com/office/officeart/2005/8/layout/orgChart1"/>
    <dgm:cxn modelId="{8598E2FE-782A-4E12-83EE-9A9B48D3DD85}" type="presParOf" srcId="{8D2EE854-018D-404C-8A7A-94117F58027B}" destId="{B5A2F511-BF36-4178-A47B-915E9DD9C92E}" srcOrd="0" destOrd="0" presId="urn:microsoft.com/office/officeart/2005/8/layout/orgChart1"/>
    <dgm:cxn modelId="{885E6F04-537C-4AF1-968B-93EA22C0671A}" type="presParOf" srcId="{B5A2F511-BF36-4178-A47B-915E9DD9C92E}" destId="{0DD0E729-F121-459A-BEB8-B138B55C185A}" srcOrd="0" destOrd="0" presId="urn:microsoft.com/office/officeart/2005/8/layout/orgChart1"/>
    <dgm:cxn modelId="{EA41CDE0-2603-4EA2-AF77-06D734E18F22}" type="presParOf" srcId="{B5A2F511-BF36-4178-A47B-915E9DD9C92E}" destId="{BCA5F1CA-4CDB-47DB-B6EC-7B82E8D9B36D}" srcOrd="1" destOrd="0" presId="urn:microsoft.com/office/officeart/2005/8/layout/orgChart1"/>
    <dgm:cxn modelId="{B327C860-1829-44D2-A063-CE04A3E9FFBC}" type="presParOf" srcId="{8D2EE854-018D-404C-8A7A-94117F58027B}" destId="{3A478522-85DA-4608-A80F-6528A962951A}" srcOrd="1" destOrd="0" presId="urn:microsoft.com/office/officeart/2005/8/layout/orgChart1"/>
    <dgm:cxn modelId="{1CC7A9B0-489D-488D-8534-F2B337F1C5DE}" type="presParOf" srcId="{8D2EE854-018D-404C-8A7A-94117F58027B}" destId="{9CA30BFE-8AE3-483A-A2B1-717876B3B3C4}" srcOrd="2" destOrd="0" presId="urn:microsoft.com/office/officeart/2005/8/layout/orgChart1"/>
    <dgm:cxn modelId="{5C92D48E-0B28-4E38-97B1-DC703566C67B}" type="presParOf" srcId="{9AEDC34E-4786-4481-9723-88D68F975C17}" destId="{96745D14-AE5D-4F4F-A7C9-31A2C2A3D5DF}" srcOrd="6" destOrd="0" presId="urn:microsoft.com/office/officeart/2005/8/layout/orgChart1"/>
    <dgm:cxn modelId="{443A689E-37DA-4DCD-9C3E-DF6153920AF8}" type="presParOf" srcId="{9AEDC34E-4786-4481-9723-88D68F975C17}" destId="{431D8DC1-A287-4EA0-8D3B-00858ADB3BF1}" srcOrd="7" destOrd="0" presId="urn:microsoft.com/office/officeart/2005/8/layout/orgChart1"/>
    <dgm:cxn modelId="{CD5BE517-A0E8-437F-91E1-F51EE4D791AE}" type="presParOf" srcId="{431D8DC1-A287-4EA0-8D3B-00858ADB3BF1}" destId="{E3B247E9-251E-46FA-B4F6-B95972B22932}" srcOrd="0" destOrd="0" presId="urn:microsoft.com/office/officeart/2005/8/layout/orgChart1"/>
    <dgm:cxn modelId="{B9C898B7-5D29-45F7-8879-FA0CA6E19F95}" type="presParOf" srcId="{E3B247E9-251E-46FA-B4F6-B95972B22932}" destId="{18213C45-2E13-43D9-B649-E4228EFB526E}" srcOrd="0" destOrd="0" presId="urn:microsoft.com/office/officeart/2005/8/layout/orgChart1"/>
    <dgm:cxn modelId="{773B83F0-CE58-465E-ACC0-5D22394EB598}" type="presParOf" srcId="{E3B247E9-251E-46FA-B4F6-B95972B22932}" destId="{22557D06-C337-4A26-AEE7-26032EF75BEC}" srcOrd="1" destOrd="0" presId="urn:microsoft.com/office/officeart/2005/8/layout/orgChart1"/>
    <dgm:cxn modelId="{3244E5A9-63FB-4F35-B200-2CD89046DE14}" type="presParOf" srcId="{431D8DC1-A287-4EA0-8D3B-00858ADB3BF1}" destId="{B9011E20-40B8-451F-BE00-8F626C554D1D}" srcOrd="1" destOrd="0" presId="urn:microsoft.com/office/officeart/2005/8/layout/orgChart1"/>
    <dgm:cxn modelId="{597CEB13-A55E-494B-84E3-7D583CD09418}" type="presParOf" srcId="{431D8DC1-A287-4EA0-8D3B-00858ADB3BF1}" destId="{0C099E48-295F-4456-BE98-40B305DA1823}" srcOrd="2" destOrd="0" presId="urn:microsoft.com/office/officeart/2005/8/layout/orgChart1"/>
    <dgm:cxn modelId="{C2AF8224-2236-4F19-ADE1-082870C7E084}" type="presParOf" srcId="{9AEDC34E-4786-4481-9723-88D68F975C17}" destId="{2B642F86-A2CD-43A2-915D-A89EAF15E74F}" srcOrd="8" destOrd="0" presId="urn:microsoft.com/office/officeart/2005/8/layout/orgChart1"/>
    <dgm:cxn modelId="{869E0562-EBF2-4535-9B1A-338CF781C20C}" type="presParOf" srcId="{9AEDC34E-4786-4481-9723-88D68F975C17}" destId="{DF08EEE8-586F-45AB-A580-0CCEAE05A252}" srcOrd="9" destOrd="0" presId="urn:microsoft.com/office/officeart/2005/8/layout/orgChart1"/>
    <dgm:cxn modelId="{7C59B6ED-BC98-440D-9D35-BA88C271F38B}" type="presParOf" srcId="{DF08EEE8-586F-45AB-A580-0CCEAE05A252}" destId="{A2705CCC-0EEF-49D9-ABB8-1F00940A9165}" srcOrd="0" destOrd="0" presId="urn:microsoft.com/office/officeart/2005/8/layout/orgChart1"/>
    <dgm:cxn modelId="{2217BF15-C89C-44C0-8718-F880643DE2FD}" type="presParOf" srcId="{A2705CCC-0EEF-49D9-ABB8-1F00940A9165}" destId="{01CF54F9-6EA5-4B1C-B206-439A03375FA1}" srcOrd="0" destOrd="0" presId="urn:microsoft.com/office/officeart/2005/8/layout/orgChart1"/>
    <dgm:cxn modelId="{61EE6B18-CFB6-4CCE-B648-F23913A9891C}" type="presParOf" srcId="{A2705CCC-0EEF-49D9-ABB8-1F00940A9165}" destId="{578C323F-C412-4B47-99D7-145DE7DD073A}" srcOrd="1" destOrd="0" presId="urn:microsoft.com/office/officeart/2005/8/layout/orgChart1"/>
    <dgm:cxn modelId="{52FB41AA-F7A5-4200-A6FA-78DB81FBEEEC}" type="presParOf" srcId="{DF08EEE8-586F-45AB-A580-0CCEAE05A252}" destId="{5EDDCD1C-3225-473C-B88E-770AE54FA094}" srcOrd="1" destOrd="0" presId="urn:microsoft.com/office/officeart/2005/8/layout/orgChart1"/>
    <dgm:cxn modelId="{FDA9CD38-6EFA-49CF-8165-DFBC344CDC00}" type="presParOf" srcId="{DF08EEE8-586F-45AB-A580-0CCEAE05A252}" destId="{80A4768E-A749-4B19-BC28-9C3A8213C356}" srcOrd="2" destOrd="0" presId="urn:microsoft.com/office/officeart/2005/8/layout/orgChart1"/>
    <dgm:cxn modelId="{91E05B1C-79A0-4C85-8012-3F36C504AC1D}" type="presParOf" srcId="{51E5972E-19DB-43BD-9E93-DB61854C4C9F}" destId="{E0613575-45B4-4B4F-9173-3709223CD791}" srcOrd="2" destOrd="0" presId="urn:microsoft.com/office/officeart/2005/8/layout/orgChart1"/>
    <dgm:cxn modelId="{B786A1EB-81B7-447A-9ED0-A866E5FC90F2}" type="presParOf" srcId="{E0613575-45B4-4B4F-9173-3709223CD791}" destId="{350203D1-360D-4D1E-B77D-FD6B72748FA7}" srcOrd="0" destOrd="0" presId="urn:microsoft.com/office/officeart/2005/8/layout/orgChart1"/>
    <dgm:cxn modelId="{1F6BB8B8-FFA8-4AF5-8016-01D457BB9FF5}" type="presParOf" srcId="{E0613575-45B4-4B4F-9173-3709223CD791}" destId="{49B81AED-D38A-47FC-9798-F30601B0C6D0}" srcOrd="1" destOrd="0" presId="urn:microsoft.com/office/officeart/2005/8/layout/orgChart1"/>
    <dgm:cxn modelId="{07D6B99B-B883-4E01-84EF-D7FF69240885}" type="presParOf" srcId="{49B81AED-D38A-47FC-9798-F30601B0C6D0}" destId="{D782B97E-F87D-4BFD-B68E-B17F1E36651C}" srcOrd="0" destOrd="0" presId="urn:microsoft.com/office/officeart/2005/8/layout/orgChart1"/>
    <dgm:cxn modelId="{93AD9FCF-7AF2-4078-897D-32828C3DEC61}" type="presParOf" srcId="{D782B97E-F87D-4BFD-B68E-B17F1E36651C}" destId="{E297EB5D-A07D-45E8-9FC2-351BB32C9FED}" srcOrd="0" destOrd="0" presId="urn:microsoft.com/office/officeart/2005/8/layout/orgChart1"/>
    <dgm:cxn modelId="{41614F12-7D9E-4FD7-9DCD-4C7A49D93932}" type="presParOf" srcId="{D782B97E-F87D-4BFD-B68E-B17F1E36651C}" destId="{964C66F2-A76F-442D-AF7C-35DBD8FC8BAB}" srcOrd="1" destOrd="0" presId="urn:microsoft.com/office/officeart/2005/8/layout/orgChart1"/>
    <dgm:cxn modelId="{855EFE08-BB33-4344-832D-6480A5B07A8D}" type="presParOf" srcId="{49B81AED-D38A-47FC-9798-F30601B0C6D0}" destId="{E837528C-8557-4F42-BFD9-1F667BF6D485}" srcOrd="1" destOrd="0" presId="urn:microsoft.com/office/officeart/2005/8/layout/orgChart1"/>
    <dgm:cxn modelId="{33814E91-CFDC-4A85-BFD4-4A72AA303177}" type="presParOf" srcId="{49B81AED-D38A-47FC-9798-F30601B0C6D0}" destId="{F08AEE99-8534-4E51-8286-41DC898AD4F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060AA8-8348-4FB0-A601-F4BEC62FAA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47A25D2-959B-4899-AD5A-2EFC185DAC5C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Pesquisa e Desenvolvimento</a:t>
          </a:r>
        </a:p>
      </dgm:t>
    </dgm:pt>
    <dgm:pt modelId="{744DE956-4D4A-4357-B2A9-DA884F91A53F}" type="parTrans" cxnId="{30372119-5351-4DBC-96FA-3C6FA647BA0A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DD15DE27-113D-4832-A61D-CA8E5D5D6780}" type="sibTrans" cxnId="{30372119-5351-4DBC-96FA-3C6FA647BA0A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90F48053-03AC-47A1-B048-D27E77923D88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Estudos Não Clínicos</a:t>
          </a:r>
        </a:p>
      </dgm:t>
    </dgm:pt>
    <dgm:pt modelId="{F3E1C0A9-6B11-4DE0-B33E-6C8018F5DF4E}" type="parTrans" cxnId="{B213C23D-1650-45E5-B86C-8C85369AD72F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0AEE9059-67DD-4B41-967C-12DF3E92A6BE}" type="sibTrans" cxnId="{B213C23D-1650-45E5-B86C-8C85369AD72F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C4230FE9-4B6A-48E1-B327-4BEF05168AC1}">
      <dgm:prSet phldrT="[Texto]"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Ensaios Clínicos</a:t>
          </a:r>
        </a:p>
      </dgm:t>
    </dgm:pt>
    <dgm:pt modelId="{22E3A08F-7631-4EA4-9780-BD1DB1A9387A}" type="parTrans" cxnId="{8C61904E-3FD6-4D46-876E-07DC773EE2FE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381CAC40-687A-40C4-8661-3EF5A9CEFD16}" type="sibTrans" cxnId="{8C61904E-3FD6-4D46-876E-07DC773EE2FE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1A6ECAEC-B6FA-4B76-B5B2-F3734AA06667}">
      <dgm:prSet custT="1"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Registro Sanitário</a:t>
          </a:r>
        </a:p>
      </dgm:t>
    </dgm:pt>
    <dgm:pt modelId="{3E01D343-7DAD-4590-A260-FEE2C1B00A32}" type="parTrans" cxnId="{8ADE6F49-414B-4994-AD95-492D6444AA31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90EAFFEE-276B-48BF-89A3-3C1A2A68748B}" type="sibTrans" cxnId="{8ADE6F49-414B-4994-AD95-492D6444AA31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3379E6D5-971B-47F5-93A5-E669BB228BE0}">
      <dgm:prSet custT="1"/>
      <dgm:spPr>
        <a:solidFill>
          <a:schemeClr val="accent6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cBPF</a:t>
          </a:r>
          <a:endParaRPr lang="pt-BR" sz="1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B2233BE1-7D8E-401A-9954-E3C9995D4B49}" type="parTrans" cxnId="{BE7F6AB3-5A93-41CB-8006-EAD123B18E9F}">
      <dgm:prSet/>
      <dgm:spPr/>
      <dgm:t>
        <a:bodyPr/>
        <a:lstStyle/>
        <a:p>
          <a:endParaRPr lang="pt-BR"/>
        </a:p>
      </dgm:t>
    </dgm:pt>
    <dgm:pt modelId="{22E1880B-3850-4E46-B709-4C4286DE74E1}" type="sibTrans" cxnId="{BE7F6AB3-5A93-41CB-8006-EAD123B18E9F}">
      <dgm:prSet/>
      <dgm:spPr/>
      <dgm:t>
        <a:bodyPr/>
        <a:lstStyle/>
        <a:p>
          <a:endParaRPr lang="pt-BR"/>
        </a:p>
      </dgm:t>
    </dgm:pt>
    <dgm:pt modelId="{0EDDFD85-ABF6-4ECD-8959-11AB10E6D03B}">
      <dgm:prSet custT="1"/>
      <dgm:spPr>
        <a:solidFill>
          <a:schemeClr val="accent6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gm:spPr>
      <dgm:t>
        <a:bodyPr spcFirstLastPara="0" vert="horz" wrap="square" lIns="68580" tIns="68580" rIns="68580" bIns="68580" numCol="1" spcCol="1270" anchor="ctr" anchorCtr="0"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Monitoramento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Fiscalização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Farmacovigilância</a:t>
          </a:r>
          <a:endParaRPr lang="pt-BR" sz="14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gm:t>
    </dgm:pt>
    <dgm:pt modelId="{A025377A-0890-4E15-80B9-A88F3B1FC31D}" type="parTrans" cxnId="{07E61DC8-4AEF-4D17-BF26-B44ACA5CE6F5}">
      <dgm:prSet/>
      <dgm:spPr/>
      <dgm:t>
        <a:bodyPr/>
        <a:lstStyle/>
        <a:p>
          <a:endParaRPr lang="pt-BR"/>
        </a:p>
      </dgm:t>
    </dgm:pt>
    <dgm:pt modelId="{A8C42639-B9C9-4D23-B50A-CBE8CF52739E}" type="sibTrans" cxnId="{07E61DC8-4AEF-4D17-BF26-B44ACA5CE6F5}">
      <dgm:prSet/>
      <dgm:spPr/>
      <dgm:t>
        <a:bodyPr/>
        <a:lstStyle/>
        <a:p>
          <a:endParaRPr lang="pt-BR"/>
        </a:p>
      </dgm:t>
    </dgm:pt>
    <dgm:pt modelId="{E5B2EBBA-A8C9-436E-B5BB-F4021DC7E4A1}" type="pres">
      <dgm:prSet presAssocID="{F4060AA8-8348-4FB0-A601-F4BEC62FAA69}" presName="Name0" presStyleCnt="0">
        <dgm:presLayoutVars>
          <dgm:dir/>
          <dgm:resizeHandles val="exact"/>
        </dgm:presLayoutVars>
      </dgm:prSet>
      <dgm:spPr/>
    </dgm:pt>
    <dgm:pt modelId="{6C5825EA-0674-4F95-B4BC-8C202965A65A}" type="pres">
      <dgm:prSet presAssocID="{E47A25D2-959B-4899-AD5A-2EFC185DAC5C}" presName="node" presStyleLbl="node1" presStyleIdx="0" presStyleCnt="6" custScaleX="148568">
        <dgm:presLayoutVars>
          <dgm:bulletEnabled val="1"/>
        </dgm:presLayoutVars>
      </dgm:prSet>
      <dgm:spPr/>
    </dgm:pt>
    <dgm:pt modelId="{4BE099EA-402F-4DA7-AB7B-71C161BFB5C9}" type="pres">
      <dgm:prSet presAssocID="{DD15DE27-113D-4832-A61D-CA8E5D5D6780}" presName="sibTrans" presStyleLbl="sibTrans2D1" presStyleIdx="0" presStyleCnt="5"/>
      <dgm:spPr/>
    </dgm:pt>
    <dgm:pt modelId="{0EE15B00-B5DA-44EF-978F-EE987891CD42}" type="pres">
      <dgm:prSet presAssocID="{DD15DE27-113D-4832-A61D-CA8E5D5D6780}" presName="connectorText" presStyleLbl="sibTrans2D1" presStyleIdx="0" presStyleCnt="5"/>
      <dgm:spPr/>
    </dgm:pt>
    <dgm:pt modelId="{175C1ED2-C111-4FAE-A28D-37505FCAB658}" type="pres">
      <dgm:prSet presAssocID="{90F48053-03AC-47A1-B048-D27E77923D88}" presName="node" presStyleLbl="node1" presStyleIdx="1" presStyleCnt="6">
        <dgm:presLayoutVars>
          <dgm:bulletEnabled val="1"/>
        </dgm:presLayoutVars>
      </dgm:prSet>
      <dgm:spPr/>
    </dgm:pt>
    <dgm:pt modelId="{2B3705EC-9413-42D2-8161-269AEAFAF4DF}" type="pres">
      <dgm:prSet presAssocID="{0AEE9059-67DD-4B41-967C-12DF3E92A6BE}" presName="sibTrans" presStyleLbl="sibTrans2D1" presStyleIdx="1" presStyleCnt="5"/>
      <dgm:spPr/>
    </dgm:pt>
    <dgm:pt modelId="{2FAAD874-9798-4617-8708-A2BC02584DB1}" type="pres">
      <dgm:prSet presAssocID="{0AEE9059-67DD-4B41-967C-12DF3E92A6BE}" presName="connectorText" presStyleLbl="sibTrans2D1" presStyleIdx="1" presStyleCnt="5"/>
      <dgm:spPr/>
    </dgm:pt>
    <dgm:pt modelId="{E4A0A601-8437-4874-82FD-BD1D4CF2F058}" type="pres">
      <dgm:prSet presAssocID="{C4230FE9-4B6A-48E1-B327-4BEF05168AC1}" presName="node" presStyleLbl="node1" presStyleIdx="2" presStyleCnt="6">
        <dgm:presLayoutVars>
          <dgm:bulletEnabled val="1"/>
        </dgm:presLayoutVars>
      </dgm:prSet>
      <dgm:spPr/>
    </dgm:pt>
    <dgm:pt modelId="{1B7CBA12-5F0E-4A1E-B145-D3DE3382EA08}" type="pres">
      <dgm:prSet presAssocID="{381CAC40-687A-40C4-8661-3EF5A9CEFD16}" presName="sibTrans" presStyleLbl="sibTrans2D1" presStyleIdx="2" presStyleCnt="5"/>
      <dgm:spPr/>
    </dgm:pt>
    <dgm:pt modelId="{1220B035-8C8B-4578-85D1-1D3CBEDAA425}" type="pres">
      <dgm:prSet presAssocID="{381CAC40-687A-40C4-8661-3EF5A9CEFD16}" presName="connectorText" presStyleLbl="sibTrans2D1" presStyleIdx="2" presStyleCnt="5"/>
      <dgm:spPr/>
    </dgm:pt>
    <dgm:pt modelId="{899503D2-96BE-47F4-B425-FB506928A69C}" type="pres">
      <dgm:prSet presAssocID="{1A6ECAEC-B6FA-4B76-B5B2-F3734AA06667}" presName="node" presStyleLbl="node1" presStyleIdx="3" presStyleCnt="6">
        <dgm:presLayoutVars>
          <dgm:bulletEnabled val="1"/>
        </dgm:presLayoutVars>
      </dgm:prSet>
      <dgm:spPr/>
    </dgm:pt>
    <dgm:pt modelId="{10C959AA-2C34-4688-A883-F0591F81941A}" type="pres">
      <dgm:prSet presAssocID="{90EAFFEE-276B-48BF-89A3-3C1A2A68748B}" presName="sibTrans" presStyleLbl="sibTrans2D1" presStyleIdx="3" presStyleCnt="5"/>
      <dgm:spPr/>
    </dgm:pt>
    <dgm:pt modelId="{732E0657-CE15-487B-8AF4-33C934C2479F}" type="pres">
      <dgm:prSet presAssocID="{90EAFFEE-276B-48BF-89A3-3C1A2A68748B}" presName="connectorText" presStyleLbl="sibTrans2D1" presStyleIdx="3" presStyleCnt="5"/>
      <dgm:spPr/>
    </dgm:pt>
    <dgm:pt modelId="{94F697D4-A898-48DE-8F3F-18B75DE1C3E1}" type="pres">
      <dgm:prSet presAssocID="{3379E6D5-971B-47F5-93A5-E669BB228BE0}" presName="node" presStyleLbl="node1" presStyleIdx="4" presStyleCnt="6" custLinFactNeighborX="-9627" custLinFactNeighborY="-887">
        <dgm:presLayoutVars>
          <dgm:bulletEnabled val="1"/>
        </dgm:presLayoutVars>
      </dgm:prSet>
      <dgm:spPr>
        <a:xfrm>
          <a:off x="8356078" y="95988"/>
          <a:ext cx="1371325" cy="823599"/>
        </a:xfrm>
        <a:prstGeom prst="roundRect">
          <a:avLst>
            <a:gd name="adj" fmla="val 10000"/>
          </a:avLst>
        </a:prstGeom>
      </dgm:spPr>
    </dgm:pt>
    <dgm:pt modelId="{8D3F456D-257F-4C57-B197-6B5EFE99A1DF}" type="pres">
      <dgm:prSet presAssocID="{22E1880B-3850-4E46-B709-4C4286DE74E1}" presName="sibTrans" presStyleLbl="sibTrans2D1" presStyleIdx="4" presStyleCnt="5"/>
      <dgm:spPr/>
    </dgm:pt>
    <dgm:pt modelId="{4CB46A3A-5259-446D-B191-0D8280358AB3}" type="pres">
      <dgm:prSet presAssocID="{22E1880B-3850-4E46-B709-4C4286DE74E1}" presName="connectorText" presStyleLbl="sibTrans2D1" presStyleIdx="4" presStyleCnt="5"/>
      <dgm:spPr/>
    </dgm:pt>
    <dgm:pt modelId="{5CF49C4B-2AA5-4109-9E1C-63BB341FC680}" type="pres">
      <dgm:prSet presAssocID="{0EDDFD85-ABF6-4ECD-8959-11AB10E6D03B}" presName="node" presStyleLbl="node1" presStyleIdx="5" presStyleCnt="6" custScaleX="130418">
        <dgm:presLayoutVars>
          <dgm:bulletEnabled val="1"/>
        </dgm:presLayoutVars>
      </dgm:prSet>
      <dgm:spPr>
        <a:xfrm>
          <a:off x="9692804" y="20515"/>
          <a:ext cx="1293831" cy="989155"/>
        </a:xfrm>
        <a:prstGeom prst="roundRect">
          <a:avLst>
            <a:gd name="adj" fmla="val 10000"/>
          </a:avLst>
        </a:prstGeom>
      </dgm:spPr>
    </dgm:pt>
  </dgm:ptLst>
  <dgm:cxnLst>
    <dgm:cxn modelId="{DEA44508-CA26-4FE6-9C54-3B91F1D37044}" type="presOf" srcId="{0AEE9059-67DD-4B41-967C-12DF3E92A6BE}" destId="{2FAAD874-9798-4617-8708-A2BC02584DB1}" srcOrd="1" destOrd="0" presId="urn:microsoft.com/office/officeart/2005/8/layout/process1"/>
    <dgm:cxn modelId="{C40C3914-5224-489D-A4DE-ABEE38FFDA54}" type="presOf" srcId="{22E1880B-3850-4E46-B709-4C4286DE74E1}" destId="{8D3F456D-257F-4C57-B197-6B5EFE99A1DF}" srcOrd="0" destOrd="0" presId="urn:microsoft.com/office/officeart/2005/8/layout/process1"/>
    <dgm:cxn modelId="{30372119-5351-4DBC-96FA-3C6FA647BA0A}" srcId="{F4060AA8-8348-4FB0-A601-F4BEC62FAA69}" destId="{E47A25D2-959B-4899-AD5A-2EFC185DAC5C}" srcOrd="0" destOrd="0" parTransId="{744DE956-4D4A-4357-B2A9-DA884F91A53F}" sibTransId="{DD15DE27-113D-4832-A61D-CA8E5D5D6780}"/>
    <dgm:cxn modelId="{E5C7DB28-AA6B-4458-9970-7C0958CABCE8}" type="presOf" srcId="{381CAC40-687A-40C4-8661-3EF5A9CEFD16}" destId="{1B7CBA12-5F0E-4A1E-B145-D3DE3382EA08}" srcOrd="0" destOrd="0" presId="urn:microsoft.com/office/officeart/2005/8/layout/process1"/>
    <dgm:cxn modelId="{B213C23D-1650-45E5-B86C-8C85369AD72F}" srcId="{F4060AA8-8348-4FB0-A601-F4BEC62FAA69}" destId="{90F48053-03AC-47A1-B048-D27E77923D88}" srcOrd="1" destOrd="0" parTransId="{F3E1C0A9-6B11-4DE0-B33E-6C8018F5DF4E}" sibTransId="{0AEE9059-67DD-4B41-967C-12DF3E92A6BE}"/>
    <dgm:cxn modelId="{B9407B42-5F56-41BB-9059-E427B3E8AD0A}" type="presOf" srcId="{90F48053-03AC-47A1-B048-D27E77923D88}" destId="{175C1ED2-C111-4FAE-A28D-37505FCAB658}" srcOrd="0" destOrd="0" presId="urn:microsoft.com/office/officeart/2005/8/layout/process1"/>
    <dgm:cxn modelId="{9AE2A763-A447-47CE-86C5-AC5757987FFF}" type="presOf" srcId="{3379E6D5-971B-47F5-93A5-E669BB228BE0}" destId="{94F697D4-A898-48DE-8F3F-18B75DE1C3E1}" srcOrd="0" destOrd="0" presId="urn:microsoft.com/office/officeart/2005/8/layout/process1"/>
    <dgm:cxn modelId="{8ADE6F49-414B-4994-AD95-492D6444AA31}" srcId="{F4060AA8-8348-4FB0-A601-F4BEC62FAA69}" destId="{1A6ECAEC-B6FA-4B76-B5B2-F3734AA06667}" srcOrd="3" destOrd="0" parTransId="{3E01D343-7DAD-4590-A260-FEE2C1B00A32}" sibTransId="{90EAFFEE-276B-48BF-89A3-3C1A2A68748B}"/>
    <dgm:cxn modelId="{99C6BA6D-0A2C-4A6C-B078-F0AD27D6A742}" type="presOf" srcId="{22E1880B-3850-4E46-B709-4C4286DE74E1}" destId="{4CB46A3A-5259-446D-B191-0D8280358AB3}" srcOrd="1" destOrd="0" presId="urn:microsoft.com/office/officeart/2005/8/layout/process1"/>
    <dgm:cxn modelId="{8C61904E-3FD6-4D46-876E-07DC773EE2FE}" srcId="{F4060AA8-8348-4FB0-A601-F4BEC62FAA69}" destId="{C4230FE9-4B6A-48E1-B327-4BEF05168AC1}" srcOrd="2" destOrd="0" parTransId="{22E3A08F-7631-4EA4-9780-BD1DB1A9387A}" sibTransId="{381CAC40-687A-40C4-8661-3EF5A9CEFD16}"/>
    <dgm:cxn modelId="{075C1159-F997-4911-8D7D-2A62EA36C0A8}" type="presOf" srcId="{0AEE9059-67DD-4B41-967C-12DF3E92A6BE}" destId="{2B3705EC-9413-42D2-8161-269AEAFAF4DF}" srcOrd="0" destOrd="0" presId="urn:microsoft.com/office/officeart/2005/8/layout/process1"/>
    <dgm:cxn modelId="{17CB5F8C-D86D-4C5C-AD63-83A00238D7D4}" type="presOf" srcId="{DD15DE27-113D-4832-A61D-CA8E5D5D6780}" destId="{0EE15B00-B5DA-44EF-978F-EE987891CD42}" srcOrd="1" destOrd="0" presId="urn:microsoft.com/office/officeart/2005/8/layout/process1"/>
    <dgm:cxn modelId="{3976B7A4-C12A-477A-9C08-985345EA6D2B}" type="presOf" srcId="{E47A25D2-959B-4899-AD5A-2EFC185DAC5C}" destId="{6C5825EA-0674-4F95-B4BC-8C202965A65A}" srcOrd="0" destOrd="0" presId="urn:microsoft.com/office/officeart/2005/8/layout/process1"/>
    <dgm:cxn modelId="{BE7F6AB3-5A93-41CB-8006-EAD123B18E9F}" srcId="{F4060AA8-8348-4FB0-A601-F4BEC62FAA69}" destId="{3379E6D5-971B-47F5-93A5-E669BB228BE0}" srcOrd="4" destOrd="0" parTransId="{B2233BE1-7D8E-401A-9954-E3C9995D4B49}" sibTransId="{22E1880B-3850-4E46-B709-4C4286DE74E1}"/>
    <dgm:cxn modelId="{D55A90BC-A6C9-48A8-9BE0-2B8B1A415370}" type="presOf" srcId="{F4060AA8-8348-4FB0-A601-F4BEC62FAA69}" destId="{E5B2EBBA-A8C9-436E-B5BB-F4021DC7E4A1}" srcOrd="0" destOrd="0" presId="urn:microsoft.com/office/officeart/2005/8/layout/process1"/>
    <dgm:cxn modelId="{0B14E3BC-C339-4AB1-87F0-548D81E516B1}" type="presOf" srcId="{1A6ECAEC-B6FA-4B76-B5B2-F3734AA06667}" destId="{899503D2-96BE-47F4-B425-FB506928A69C}" srcOrd="0" destOrd="0" presId="urn:microsoft.com/office/officeart/2005/8/layout/process1"/>
    <dgm:cxn modelId="{07E61DC8-4AEF-4D17-BF26-B44ACA5CE6F5}" srcId="{F4060AA8-8348-4FB0-A601-F4BEC62FAA69}" destId="{0EDDFD85-ABF6-4ECD-8959-11AB10E6D03B}" srcOrd="5" destOrd="0" parTransId="{A025377A-0890-4E15-80B9-A88F3B1FC31D}" sibTransId="{A8C42639-B9C9-4D23-B50A-CBE8CF52739E}"/>
    <dgm:cxn modelId="{104ACCD3-E28C-4C3B-8459-109461257B10}" type="presOf" srcId="{DD15DE27-113D-4832-A61D-CA8E5D5D6780}" destId="{4BE099EA-402F-4DA7-AB7B-71C161BFB5C9}" srcOrd="0" destOrd="0" presId="urn:microsoft.com/office/officeart/2005/8/layout/process1"/>
    <dgm:cxn modelId="{43FF97D8-F8EF-4AAC-A30C-BE62B6029F44}" type="presOf" srcId="{90EAFFEE-276B-48BF-89A3-3C1A2A68748B}" destId="{10C959AA-2C34-4688-A883-F0591F81941A}" srcOrd="0" destOrd="0" presId="urn:microsoft.com/office/officeart/2005/8/layout/process1"/>
    <dgm:cxn modelId="{E149CFDA-17DE-4FE0-8E5E-4435C6EEE713}" type="presOf" srcId="{C4230FE9-4B6A-48E1-B327-4BEF05168AC1}" destId="{E4A0A601-8437-4874-82FD-BD1D4CF2F058}" srcOrd="0" destOrd="0" presId="urn:microsoft.com/office/officeart/2005/8/layout/process1"/>
    <dgm:cxn modelId="{2654ECDE-B237-4DF7-9722-D1BFDEB02EE1}" type="presOf" srcId="{90EAFFEE-276B-48BF-89A3-3C1A2A68748B}" destId="{732E0657-CE15-487B-8AF4-33C934C2479F}" srcOrd="1" destOrd="0" presId="urn:microsoft.com/office/officeart/2005/8/layout/process1"/>
    <dgm:cxn modelId="{76B458DF-AB8D-49BC-A8AD-42A34F58D35E}" type="presOf" srcId="{381CAC40-687A-40C4-8661-3EF5A9CEFD16}" destId="{1220B035-8C8B-4578-85D1-1D3CBEDAA425}" srcOrd="1" destOrd="0" presId="urn:microsoft.com/office/officeart/2005/8/layout/process1"/>
    <dgm:cxn modelId="{BD7A01EC-1921-4A62-89A4-1C25AAD35566}" type="presOf" srcId="{0EDDFD85-ABF6-4ECD-8959-11AB10E6D03B}" destId="{5CF49C4B-2AA5-4109-9E1C-63BB341FC680}" srcOrd="0" destOrd="0" presId="urn:microsoft.com/office/officeart/2005/8/layout/process1"/>
    <dgm:cxn modelId="{49A7C710-13DC-47D0-9B31-5FDE69CA0342}" type="presParOf" srcId="{E5B2EBBA-A8C9-436E-B5BB-F4021DC7E4A1}" destId="{6C5825EA-0674-4F95-B4BC-8C202965A65A}" srcOrd="0" destOrd="0" presId="urn:microsoft.com/office/officeart/2005/8/layout/process1"/>
    <dgm:cxn modelId="{CAF363C4-AF6D-4E29-B433-512EB0F72F05}" type="presParOf" srcId="{E5B2EBBA-A8C9-436E-B5BB-F4021DC7E4A1}" destId="{4BE099EA-402F-4DA7-AB7B-71C161BFB5C9}" srcOrd="1" destOrd="0" presId="urn:microsoft.com/office/officeart/2005/8/layout/process1"/>
    <dgm:cxn modelId="{C347E41D-9891-4750-A171-0139799B4BA3}" type="presParOf" srcId="{4BE099EA-402F-4DA7-AB7B-71C161BFB5C9}" destId="{0EE15B00-B5DA-44EF-978F-EE987891CD42}" srcOrd="0" destOrd="0" presId="urn:microsoft.com/office/officeart/2005/8/layout/process1"/>
    <dgm:cxn modelId="{37EFA602-468D-449D-8D17-1FD6BD67ABC1}" type="presParOf" srcId="{E5B2EBBA-A8C9-436E-B5BB-F4021DC7E4A1}" destId="{175C1ED2-C111-4FAE-A28D-37505FCAB658}" srcOrd="2" destOrd="0" presId="urn:microsoft.com/office/officeart/2005/8/layout/process1"/>
    <dgm:cxn modelId="{BC8218DA-6FE0-4B0A-9DB7-01ACDE8B08F6}" type="presParOf" srcId="{E5B2EBBA-A8C9-436E-B5BB-F4021DC7E4A1}" destId="{2B3705EC-9413-42D2-8161-269AEAFAF4DF}" srcOrd="3" destOrd="0" presId="urn:microsoft.com/office/officeart/2005/8/layout/process1"/>
    <dgm:cxn modelId="{EB40AF8E-CFE2-4B09-B0D7-0CE0B5909DE6}" type="presParOf" srcId="{2B3705EC-9413-42D2-8161-269AEAFAF4DF}" destId="{2FAAD874-9798-4617-8708-A2BC02584DB1}" srcOrd="0" destOrd="0" presId="urn:microsoft.com/office/officeart/2005/8/layout/process1"/>
    <dgm:cxn modelId="{23A673EB-FDBD-4811-A447-6597E78B1017}" type="presParOf" srcId="{E5B2EBBA-A8C9-436E-B5BB-F4021DC7E4A1}" destId="{E4A0A601-8437-4874-82FD-BD1D4CF2F058}" srcOrd="4" destOrd="0" presId="urn:microsoft.com/office/officeart/2005/8/layout/process1"/>
    <dgm:cxn modelId="{D2FA41BE-812D-44BA-A177-C793B59E5DE4}" type="presParOf" srcId="{E5B2EBBA-A8C9-436E-B5BB-F4021DC7E4A1}" destId="{1B7CBA12-5F0E-4A1E-B145-D3DE3382EA08}" srcOrd="5" destOrd="0" presId="urn:microsoft.com/office/officeart/2005/8/layout/process1"/>
    <dgm:cxn modelId="{85F826CE-19D1-4942-928F-399E9509BBEE}" type="presParOf" srcId="{1B7CBA12-5F0E-4A1E-B145-D3DE3382EA08}" destId="{1220B035-8C8B-4578-85D1-1D3CBEDAA425}" srcOrd="0" destOrd="0" presId="urn:microsoft.com/office/officeart/2005/8/layout/process1"/>
    <dgm:cxn modelId="{E0D2746F-F0B8-407C-ABEF-188A72A8632E}" type="presParOf" srcId="{E5B2EBBA-A8C9-436E-B5BB-F4021DC7E4A1}" destId="{899503D2-96BE-47F4-B425-FB506928A69C}" srcOrd="6" destOrd="0" presId="urn:microsoft.com/office/officeart/2005/8/layout/process1"/>
    <dgm:cxn modelId="{FA43C3C8-99C1-4CD6-82BB-EB6A95614F70}" type="presParOf" srcId="{E5B2EBBA-A8C9-436E-B5BB-F4021DC7E4A1}" destId="{10C959AA-2C34-4688-A883-F0591F81941A}" srcOrd="7" destOrd="0" presId="urn:microsoft.com/office/officeart/2005/8/layout/process1"/>
    <dgm:cxn modelId="{CEFD2A2F-E551-48F7-BA77-AA2334DDB83C}" type="presParOf" srcId="{10C959AA-2C34-4688-A883-F0591F81941A}" destId="{732E0657-CE15-487B-8AF4-33C934C2479F}" srcOrd="0" destOrd="0" presId="urn:microsoft.com/office/officeart/2005/8/layout/process1"/>
    <dgm:cxn modelId="{57504B51-C666-4846-A34A-9A82A894EEED}" type="presParOf" srcId="{E5B2EBBA-A8C9-436E-B5BB-F4021DC7E4A1}" destId="{94F697D4-A898-48DE-8F3F-18B75DE1C3E1}" srcOrd="8" destOrd="0" presId="urn:microsoft.com/office/officeart/2005/8/layout/process1"/>
    <dgm:cxn modelId="{4521D878-AD91-4412-A3C8-45E14FFEF5F4}" type="presParOf" srcId="{E5B2EBBA-A8C9-436E-B5BB-F4021DC7E4A1}" destId="{8D3F456D-257F-4C57-B197-6B5EFE99A1DF}" srcOrd="9" destOrd="0" presId="urn:microsoft.com/office/officeart/2005/8/layout/process1"/>
    <dgm:cxn modelId="{4395C200-2B96-41B4-996B-BA5BD7C511C2}" type="presParOf" srcId="{8D3F456D-257F-4C57-B197-6B5EFE99A1DF}" destId="{4CB46A3A-5259-446D-B191-0D8280358AB3}" srcOrd="0" destOrd="0" presId="urn:microsoft.com/office/officeart/2005/8/layout/process1"/>
    <dgm:cxn modelId="{46EB031F-515D-49BC-9923-DCBCE52B25F7}" type="presParOf" srcId="{E5B2EBBA-A8C9-436E-B5BB-F4021DC7E4A1}" destId="{5CF49C4B-2AA5-4109-9E1C-63BB341FC680}" srcOrd="10" destOrd="0" presId="urn:microsoft.com/office/officeart/2005/8/layout/process1"/>
  </dgm:cxnLst>
  <dgm:bg>
    <a:solidFill>
      <a:schemeClr val="accent2">
        <a:lumMod val="20000"/>
        <a:lumOff val="80000"/>
      </a:schemeClr>
    </a:solidFill>
  </dgm:bg>
  <dgm:whole>
    <a:ln w="28575">
      <a:solidFill>
        <a:schemeClr val="accent6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060AA8-8348-4FB0-A601-F4BEC62FAA69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E47A25D2-959B-4899-AD5A-2EFC185DAC5C}">
      <dgm:prSet phldrT="[Texto]" custT="1"/>
      <dgm:spPr>
        <a:solidFill>
          <a:schemeClr val="bg1"/>
        </a:solidFill>
      </dgm:spPr>
      <dgm:t>
        <a:bodyPr/>
        <a:lstStyle/>
        <a:p>
          <a:r>
            <a:rPr lang="pt-BR" sz="1800" b="1" dirty="0">
              <a:solidFill>
                <a:schemeClr val="tx1"/>
              </a:solidFill>
            </a:rPr>
            <a:t>Precificação</a:t>
          </a:r>
        </a:p>
      </dgm:t>
    </dgm:pt>
    <dgm:pt modelId="{744DE956-4D4A-4357-B2A9-DA884F91A53F}" type="parTrans" cxnId="{30372119-5351-4DBC-96FA-3C6FA647BA0A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DD15DE27-113D-4832-A61D-CA8E5D5D6780}" type="sibTrans" cxnId="{30372119-5351-4DBC-96FA-3C6FA647BA0A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90F48053-03AC-47A1-B048-D27E77923D88}">
      <dgm:prSet phldrT="[Texto]" custT="1"/>
      <dgm:spPr>
        <a:solidFill>
          <a:schemeClr val="bg1"/>
        </a:solidFill>
      </dgm:spPr>
      <dgm:t>
        <a:bodyPr/>
        <a:lstStyle/>
        <a:p>
          <a:r>
            <a:rPr lang="en-US" sz="1800" b="1" dirty="0" err="1">
              <a:solidFill>
                <a:schemeClr val="tx1"/>
              </a:solidFill>
            </a:rPr>
            <a:t>Incorporação</a:t>
          </a:r>
          <a:r>
            <a:rPr lang="en-US" sz="1800" b="1" dirty="0">
              <a:solidFill>
                <a:schemeClr val="tx1"/>
              </a:solidFill>
            </a:rPr>
            <a:t> </a:t>
          </a:r>
          <a:r>
            <a:rPr lang="en-US" sz="1800" b="1" dirty="0" err="1">
              <a:solidFill>
                <a:schemeClr val="tx1"/>
              </a:solidFill>
            </a:rPr>
            <a:t>aos</a:t>
          </a:r>
          <a:r>
            <a:rPr lang="en-US" sz="1800" b="1" dirty="0">
              <a:solidFill>
                <a:schemeClr val="tx1"/>
              </a:solidFill>
            </a:rPr>
            <a:t> </a:t>
          </a:r>
        </a:p>
        <a:p>
          <a:r>
            <a:rPr lang="en-US" sz="1800" b="1" dirty="0">
              <a:solidFill>
                <a:schemeClr val="tx1"/>
              </a:solidFill>
            </a:rPr>
            <a:t>Sistemas Saúde</a:t>
          </a:r>
          <a:endParaRPr lang="pt-BR" sz="1800" b="1" dirty="0">
            <a:solidFill>
              <a:schemeClr val="tx1"/>
            </a:solidFill>
          </a:endParaRPr>
        </a:p>
      </dgm:t>
    </dgm:pt>
    <dgm:pt modelId="{F3E1C0A9-6B11-4DE0-B33E-6C8018F5DF4E}" type="parTrans" cxnId="{B213C23D-1650-45E5-B86C-8C85369AD72F}">
      <dgm:prSet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0AEE9059-67DD-4B41-967C-12DF3E92A6BE}" type="sibTrans" cxnId="{B213C23D-1650-45E5-B86C-8C85369AD72F}">
      <dgm:prSet custT="1"/>
      <dgm:spPr/>
      <dgm:t>
        <a:bodyPr/>
        <a:lstStyle/>
        <a:p>
          <a:endParaRPr lang="pt-BR" sz="1800" b="1">
            <a:solidFill>
              <a:schemeClr val="tx1"/>
            </a:solidFill>
          </a:endParaRPr>
        </a:p>
      </dgm:t>
    </dgm:pt>
    <dgm:pt modelId="{E5B2EBBA-A8C9-436E-B5BB-F4021DC7E4A1}" type="pres">
      <dgm:prSet presAssocID="{F4060AA8-8348-4FB0-A601-F4BEC62FAA69}" presName="Name0" presStyleCnt="0">
        <dgm:presLayoutVars>
          <dgm:dir/>
          <dgm:resizeHandles val="exact"/>
        </dgm:presLayoutVars>
      </dgm:prSet>
      <dgm:spPr/>
    </dgm:pt>
    <dgm:pt modelId="{6C5825EA-0674-4F95-B4BC-8C202965A65A}" type="pres">
      <dgm:prSet presAssocID="{E47A25D2-959B-4899-AD5A-2EFC185DAC5C}" presName="node" presStyleLbl="node1" presStyleIdx="0" presStyleCnt="2" custScaleX="77781">
        <dgm:presLayoutVars>
          <dgm:bulletEnabled val="1"/>
        </dgm:presLayoutVars>
      </dgm:prSet>
      <dgm:spPr/>
    </dgm:pt>
    <dgm:pt modelId="{4BE099EA-402F-4DA7-AB7B-71C161BFB5C9}" type="pres">
      <dgm:prSet presAssocID="{DD15DE27-113D-4832-A61D-CA8E5D5D6780}" presName="sibTrans" presStyleLbl="sibTrans2D1" presStyleIdx="0" presStyleCnt="1" custScaleX="116822" custScaleY="68506" custLinFactX="-10275" custLinFactNeighborX="-100000" custLinFactNeighborY="-5217"/>
      <dgm:spPr/>
    </dgm:pt>
    <dgm:pt modelId="{0EE15B00-B5DA-44EF-978F-EE987891CD42}" type="pres">
      <dgm:prSet presAssocID="{DD15DE27-113D-4832-A61D-CA8E5D5D6780}" presName="connectorText" presStyleLbl="sibTrans2D1" presStyleIdx="0" presStyleCnt="1"/>
      <dgm:spPr/>
    </dgm:pt>
    <dgm:pt modelId="{175C1ED2-C111-4FAE-A28D-37505FCAB658}" type="pres">
      <dgm:prSet presAssocID="{90F48053-03AC-47A1-B048-D27E77923D88}" presName="node" presStyleLbl="node1" presStyleIdx="1" presStyleCnt="2" custScaleX="83991">
        <dgm:presLayoutVars>
          <dgm:bulletEnabled val="1"/>
        </dgm:presLayoutVars>
      </dgm:prSet>
      <dgm:spPr/>
    </dgm:pt>
  </dgm:ptLst>
  <dgm:cxnLst>
    <dgm:cxn modelId="{30372119-5351-4DBC-96FA-3C6FA647BA0A}" srcId="{F4060AA8-8348-4FB0-A601-F4BEC62FAA69}" destId="{E47A25D2-959B-4899-AD5A-2EFC185DAC5C}" srcOrd="0" destOrd="0" parTransId="{744DE956-4D4A-4357-B2A9-DA884F91A53F}" sibTransId="{DD15DE27-113D-4832-A61D-CA8E5D5D6780}"/>
    <dgm:cxn modelId="{B213C23D-1650-45E5-B86C-8C85369AD72F}" srcId="{F4060AA8-8348-4FB0-A601-F4BEC62FAA69}" destId="{90F48053-03AC-47A1-B048-D27E77923D88}" srcOrd="1" destOrd="0" parTransId="{F3E1C0A9-6B11-4DE0-B33E-6C8018F5DF4E}" sibTransId="{0AEE9059-67DD-4B41-967C-12DF3E92A6BE}"/>
    <dgm:cxn modelId="{B9407B42-5F56-41BB-9059-E427B3E8AD0A}" type="presOf" srcId="{90F48053-03AC-47A1-B048-D27E77923D88}" destId="{175C1ED2-C111-4FAE-A28D-37505FCAB658}" srcOrd="0" destOrd="0" presId="urn:microsoft.com/office/officeart/2005/8/layout/process1"/>
    <dgm:cxn modelId="{17CB5F8C-D86D-4C5C-AD63-83A00238D7D4}" type="presOf" srcId="{DD15DE27-113D-4832-A61D-CA8E5D5D6780}" destId="{0EE15B00-B5DA-44EF-978F-EE987891CD42}" srcOrd="1" destOrd="0" presId="urn:microsoft.com/office/officeart/2005/8/layout/process1"/>
    <dgm:cxn modelId="{3976B7A4-C12A-477A-9C08-985345EA6D2B}" type="presOf" srcId="{E47A25D2-959B-4899-AD5A-2EFC185DAC5C}" destId="{6C5825EA-0674-4F95-B4BC-8C202965A65A}" srcOrd="0" destOrd="0" presId="urn:microsoft.com/office/officeart/2005/8/layout/process1"/>
    <dgm:cxn modelId="{D55A90BC-A6C9-48A8-9BE0-2B8B1A415370}" type="presOf" srcId="{F4060AA8-8348-4FB0-A601-F4BEC62FAA69}" destId="{E5B2EBBA-A8C9-436E-B5BB-F4021DC7E4A1}" srcOrd="0" destOrd="0" presId="urn:microsoft.com/office/officeart/2005/8/layout/process1"/>
    <dgm:cxn modelId="{104ACCD3-E28C-4C3B-8459-109461257B10}" type="presOf" srcId="{DD15DE27-113D-4832-A61D-CA8E5D5D6780}" destId="{4BE099EA-402F-4DA7-AB7B-71C161BFB5C9}" srcOrd="0" destOrd="0" presId="urn:microsoft.com/office/officeart/2005/8/layout/process1"/>
    <dgm:cxn modelId="{49A7C710-13DC-47D0-9B31-5FDE69CA0342}" type="presParOf" srcId="{E5B2EBBA-A8C9-436E-B5BB-F4021DC7E4A1}" destId="{6C5825EA-0674-4F95-B4BC-8C202965A65A}" srcOrd="0" destOrd="0" presId="urn:microsoft.com/office/officeart/2005/8/layout/process1"/>
    <dgm:cxn modelId="{CAF363C4-AF6D-4E29-B433-512EB0F72F05}" type="presParOf" srcId="{E5B2EBBA-A8C9-436E-B5BB-F4021DC7E4A1}" destId="{4BE099EA-402F-4DA7-AB7B-71C161BFB5C9}" srcOrd="1" destOrd="0" presId="urn:microsoft.com/office/officeart/2005/8/layout/process1"/>
    <dgm:cxn modelId="{C347E41D-9891-4750-A171-0139799B4BA3}" type="presParOf" srcId="{4BE099EA-402F-4DA7-AB7B-71C161BFB5C9}" destId="{0EE15B00-B5DA-44EF-978F-EE987891CD42}" srcOrd="0" destOrd="0" presId="urn:microsoft.com/office/officeart/2005/8/layout/process1"/>
    <dgm:cxn modelId="{37EFA602-468D-449D-8D17-1FD6BD67ABC1}" type="presParOf" srcId="{E5B2EBBA-A8C9-436E-B5BB-F4021DC7E4A1}" destId="{175C1ED2-C111-4FAE-A28D-37505FCAB658}" srcOrd="2" destOrd="0" presId="urn:microsoft.com/office/officeart/2005/8/layout/process1"/>
  </dgm:cxnLst>
  <dgm:bg/>
  <dgm:whole>
    <a:ln w="28575">
      <a:solidFill>
        <a:schemeClr val="accent1">
          <a:lumMod val="75000"/>
        </a:schemeClr>
      </a:solidFill>
    </a:ln>
  </dgm:whole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DAA8F88-240D-46C6-AD22-10A69C7D46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AC85631-C872-4785-8BA8-2BCB20710868}">
      <dgm:prSet phldrT="[Texto]"/>
      <dgm:spPr/>
      <dgm:t>
        <a:bodyPr/>
        <a:lstStyle/>
        <a:p>
          <a:r>
            <a:rPr lang="pt-BR" dirty="0"/>
            <a:t>Registro Padrão/Ordinário</a:t>
          </a:r>
        </a:p>
      </dgm:t>
    </dgm:pt>
    <dgm:pt modelId="{0DAE5375-28AD-41A3-95F6-DEB6DD628874}" type="parTrans" cxnId="{022ACDB6-59CF-46CB-9AF5-37C0B5D9600D}">
      <dgm:prSet/>
      <dgm:spPr/>
      <dgm:t>
        <a:bodyPr/>
        <a:lstStyle/>
        <a:p>
          <a:endParaRPr lang="pt-BR"/>
        </a:p>
      </dgm:t>
    </dgm:pt>
    <dgm:pt modelId="{FD8A121D-E8C5-4AF5-A5D0-BEE7F9782D47}" type="sibTrans" cxnId="{022ACDB6-59CF-46CB-9AF5-37C0B5D9600D}">
      <dgm:prSet/>
      <dgm:spPr/>
      <dgm:t>
        <a:bodyPr/>
        <a:lstStyle/>
        <a:p>
          <a:endParaRPr lang="pt-BR"/>
        </a:p>
      </dgm:t>
    </dgm:pt>
    <dgm:pt modelId="{7A8F808B-D59A-4335-860E-DDBBCAD527A7}">
      <dgm:prSet phldrT="[Texto]"/>
      <dgm:spPr/>
      <dgm:t>
        <a:bodyPr/>
        <a:lstStyle/>
        <a:p>
          <a:r>
            <a:rPr lang="pt-BR" dirty="0"/>
            <a:t>Registro Prioritário</a:t>
          </a:r>
        </a:p>
      </dgm:t>
    </dgm:pt>
    <dgm:pt modelId="{31E27FB7-6924-406E-B4B1-2D1B907B4E38}" type="parTrans" cxnId="{A77143AF-2B20-4746-BA24-58B8131DD61B}">
      <dgm:prSet/>
      <dgm:spPr/>
      <dgm:t>
        <a:bodyPr/>
        <a:lstStyle/>
        <a:p>
          <a:endParaRPr lang="pt-BR"/>
        </a:p>
      </dgm:t>
    </dgm:pt>
    <dgm:pt modelId="{5BA0209A-FAEB-4901-90E1-86CD5D671AA1}" type="sibTrans" cxnId="{A77143AF-2B20-4746-BA24-58B8131DD61B}">
      <dgm:prSet/>
      <dgm:spPr/>
      <dgm:t>
        <a:bodyPr/>
        <a:lstStyle/>
        <a:p>
          <a:endParaRPr lang="pt-BR"/>
        </a:p>
      </dgm:t>
    </dgm:pt>
    <dgm:pt modelId="{CC5510B6-AC9A-4564-8936-43665417EFFE}" type="pres">
      <dgm:prSet presAssocID="{6DAA8F88-240D-46C6-AD22-10A69C7D4608}" presName="linear" presStyleCnt="0">
        <dgm:presLayoutVars>
          <dgm:dir/>
          <dgm:animLvl val="lvl"/>
          <dgm:resizeHandles val="exact"/>
        </dgm:presLayoutVars>
      </dgm:prSet>
      <dgm:spPr/>
    </dgm:pt>
    <dgm:pt modelId="{5C961592-DB6C-44BE-8441-BAE6FF78FDCA}" type="pres">
      <dgm:prSet presAssocID="{9AC85631-C872-4785-8BA8-2BCB20710868}" presName="parentLin" presStyleCnt="0"/>
      <dgm:spPr/>
    </dgm:pt>
    <dgm:pt modelId="{9B4465C6-B702-4904-A16F-45C7AF2B510A}" type="pres">
      <dgm:prSet presAssocID="{9AC85631-C872-4785-8BA8-2BCB20710868}" presName="parentLeftMargin" presStyleLbl="node1" presStyleIdx="0" presStyleCnt="2"/>
      <dgm:spPr/>
    </dgm:pt>
    <dgm:pt modelId="{F3DD8C6D-AA09-4206-B0C0-D84EFA4831FB}" type="pres">
      <dgm:prSet presAssocID="{9AC85631-C872-4785-8BA8-2BCB2071086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D4160594-A61B-4187-AD31-09F7303D0F1A}" type="pres">
      <dgm:prSet presAssocID="{9AC85631-C872-4785-8BA8-2BCB20710868}" presName="negativeSpace" presStyleCnt="0"/>
      <dgm:spPr/>
    </dgm:pt>
    <dgm:pt modelId="{3B8C0991-2693-4E39-B439-F0544D72FDB8}" type="pres">
      <dgm:prSet presAssocID="{9AC85631-C872-4785-8BA8-2BCB20710868}" presName="childText" presStyleLbl="conFgAcc1" presStyleIdx="0" presStyleCnt="2">
        <dgm:presLayoutVars>
          <dgm:bulletEnabled val="1"/>
        </dgm:presLayoutVars>
      </dgm:prSet>
      <dgm:spPr/>
    </dgm:pt>
    <dgm:pt modelId="{B3E3286B-8416-4E8A-AB13-3239F4503480}" type="pres">
      <dgm:prSet presAssocID="{FD8A121D-E8C5-4AF5-A5D0-BEE7F9782D47}" presName="spaceBetweenRectangles" presStyleCnt="0"/>
      <dgm:spPr/>
    </dgm:pt>
    <dgm:pt modelId="{800FC906-66CC-41BE-A681-01D9E901C084}" type="pres">
      <dgm:prSet presAssocID="{7A8F808B-D59A-4335-860E-DDBBCAD527A7}" presName="parentLin" presStyleCnt="0"/>
      <dgm:spPr/>
    </dgm:pt>
    <dgm:pt modelId="{5FFD1124-2050-4AE0-AD29-DB5436B9D5B6}" type="pres">
      <dgm:prSet presAssocID="{7A8F808B-D59A-4335-860E-DDBBCAD527A7}" presName="parentLeftMargin" presStyleLbl="node1" presStyleIdx="0" presStyleCnt="2"/>
      <dgm:spPr/>
    </dgm:pt>
    <dgm:pt modelId="{FA4354D0-CB80-4BA0-A4FA-E5896C9AA4B9}" type="pres">
      <dgm:prSet presAssocID="{7A8F808B-D59A-4335-860E-DDBBCAD527A7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DE98FF3-17F6-455E-A475-513099F1642E}" type="pres">
      <dgm:prSet presAssocID="{7A8F808B-D59A-4335-860E-DDBBCAD527A7}" presName="negativeSpace" presStyleCnt="0"/>
      <dgm:spPr/>
    </dgm:pt>
    <dgm:pt modelId="{81161590-15EB-4A63-9905-E6831EBBA3DC}" type="pres">
      <dgm:prSet presAssocID="{7A8F808B-D59A-4335-860E-DDBBCAD527A7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050A3E14-8717-42ED-94E4-9082FE4E97B6}" type="presOf" srcId="{6DAA8F88-240D-46C6-AD22-10A69C7D4608}" destId="{CC5510B6-AC9A-4564-8936-43665417EFFE}" srcOrd="0" destOrd="0" presId="urn:microsoft.com/office/officeart/2005/8/layout/list1"/>
    <dgm:cxn modelId="{5C27911B-D8DA-43BE-BDD1-E4345C560283}" type="presOf" srcId="{7A8F808B-D59A-4335-860E-DDBBCAD527A7}" destId="{FA4354D0-CB80-4BA0-A4FA-E5896C9AA4B9}" srcOrd="1" destOrd="0" presId="urn:microsoft.com/office/officeart/2005/8/layout/list1"/>
    <dgm:cxn modelId="{868D9828-63CD-4FCE-B849-31452336D853}" type="presOf" srcId="{9AC85631-C872-4785-8BA8-2BCB20710868}" destId="{9B4465C6-B702-4904-A16F-45C7AF2B510A}" srcOrd="0" destOrd="0" presId="urn:microsoft.com/office/officeart/2005/8/layout/list1"/>
    <dgm:cxn modelId="{A77143AF-2B20-4746-BA24-58B8131DD61B}" srcId="{6DAA8F88-240D-46C6-AD22-10A69C7D4608}" destId="{7A8F808B-D59A-4335-860E-DDBBCAD527A7}" srcOrd="1" destOrd="0" parTransId="{31E27FB7-6924-406E-B4B1-2D1B907B4E38}" sibTransId="{5BA0209A-FAEB-4901-90E1-86CD5D671AA1}"/>
    <dgm:cxn modelId="{022ACDB6-59CF-46CB-9AF5-37C0B5D9600D}" srcId="{6DAA8F88-240D-46C6-AD22-10A69C7D4608}" destId="{9AC85631-C872-4785-8BA8-2BCB20710868}" srcOrd="0" destOrd="0" parTransId="{0DAE5375-28AD-41A3-95F6-DEB6DD628874}" sibTransId="{FD8A121D-E8C5-4AF5-A5D0-BEE7F9782D47}"/>
    <dgm:cxn modelId="{3580B4C4-B1DE-4810-872B-72BC1765B78B}" type="presOf" srcId="{7A8F808B-D59A-4335-860E-DDBBCAD527A7}" destId="{5FFD1124-2050-4AE0-AD29-DB5436B9D5B6}" srcOrd="0" destOrd="0" presId="urn:microsoft.com/office/officeart/2005/8/layout/list1"/>
    <dgm:cxn modelId="{5CC8ABF7-A8AF-4560-926F-2CF94BF59A3D}" type="presOf" srcId="{9AC85631-C872-4785-8BA8-2BCB20710868}" destId="{F3DD8C6D-AA09-4206-B0C0-D84EFA4831FB}" srcOrd="1" destOrd="0" presId="urn:microsoft.com/office/officeart/2005/8/layout/list1"/>
    <dgm:cxn modelId="{9B2DE80D-818A-49BE-A63F-5ABB5BC855CC}" type="presParOf" srcId="{CC5510B6-AC9A-4564-8936-43665417EFFE}" destId="{5C961592-DB6C-44BE-8441-BAE6FF78FDCA}" srcOrd="0" destOrd="0" presId="urn:microsoft.com/office/officeart/2005/8/layout/list1"/>
    <dgm:cxn modelId="{437BFFAC-0AFC-44D3-B8E4-617E602EA237}" type="presParOf" srcId="{5C961592-DB6C-44BE-8441-BAE6FF78FDCA}" destId="{9B4465C6-B702-4904-A16F-45C7AF2B510A}" srcOrd="0" destOrd="0" presId="urn:microsoft.com/office/officeart/2005/8/layout/list1"/>
    <dgm:cxn modelId="{F63A521C-967A-4A94-A426-14D4E837C0C9}" type="presParOf" srcId="{5C961592-DB6C-44BE-8441-BAE6FF78FDCA}" destId="{F3DD8C6D-AA09-4206-B0C0-D84EFA4831FB}" srcOrd="1" destOrd="0" presId="urn:microsoft.com/office/officeart/2005/8/layout/list1"/>
    <dgm:cxn modelId="{8F516970-253C-4FE7-BDF0-67E82732849E}" type="presParOf" srcId="{CC5510B6-AC9A-4564-8936-43665417EFFE}" destId="{D4160594-A61B-4187-AD31-09F7303D0F1A}" srcOrd="1" destOrd="0" presId="urn:microsoft.com/office/officeart/2005/8/layout/list1"/>
    <dgm:cxn modelId="{83B00600-5524-42EA-9524-004CD37C5BF5}" type="presParOf" srcId="{CC5510B6-AC9A-4564-8936-43665417EFFE}" destId="{3B8C0991-2693-4E39-B439-F0544D72FDB8}" srcOrd="2" destOrd="0" presId="urn:microsoft.com/office/officeart/2005/8/layout/list1"/>
    <dgm:cxn modelId="{02CEF17A-4A8E-4A93-8C34-E309098FFA04}" type="presParOf" srcId="{CC5510B6-AC9A-4564-8936-43665417EFFE}" destId="{B3E3286B-8416-4E8A-AB13-3239F4503480}" srcOrd="3" destOrd="0" presId="urn:microsoft.com/office/officeart/2005/8/layout/list1"/>
    <dgm:cxn modelId="{49D42328-4122-40B7-9A1E-63ED337EAE80}" type="presParOf" srcId="{CC5510B6-AC9A-4564-8936-43665417EFFE}" destId="{800FC906-66CC-41BE-A681-01D9E901C084}" srcOrd="4" destOrd="0" presId="urn:microsoft.com/office/officeart/2005/8/layout/list1"/>
    <dgm:cxn modelId="{AB3B8ECD-30FB-4A59-8DDE-2CB6473947D7}" type="presParOf" srcId="{800FC906-66CC-41BE-A681-01D9E901C084}" destId="{5FFD1124-2050-4AE0-AD29-DB5436B9D5B6}" srcOrd="0" destOrd="0" presId="urn:microsoft.com/office/officeart/2005/8/layout/list1"/>
    <dgm:cxn modelId="{3700E792-B154-4761-A866-726DCA02EC07}" type="presParOf" srcId="{800FC906-66CC-41BE-A681-01D9E901C084}" destId="{FA4354D0-CB80-4BA0-A4FA-E5896C9AA4B9}" srcOrd="1" destOrd="0" presId="urn:microsoft.com/office/officeart/2005/8/layout/list1"/>
    <dgm:cxn modelId="{844F4EB5-9F89-4163-80D4-DB46AE42EA8E}" type="presParOf" srcId="{CC5510B6-AC9A-4564-8936-43665417EFFE}" destId="{1DE98FF3-17F6-455E-A475-513099F1642E}" srcOrd="5" destOrd="0" presId="urn:microsoft.com/office/officeart/2005/8/layout/list1"/>
    <dgm:cxn modelId="{457AE25B-7B19-4499-82C8-7D1EF9EA2C1B}" type="presParOf" srcId="{CC5510B6-AC9A-4564-8936-43665417EFFE}" destId="{81161590-15EB-4A63-9905-E6831EBBA3DC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DAA8F88-240D-46C6-AD22-10A69C7D46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C5832DA1-577D-479E-AA72-DEF161DE36C7}">
      <dgm:prSet phldrT="[Texto]" custT="1"/>
      <dgm:spPr/>
      <dgm:t>
        <a:bodyPr/>
        <a:lstStyle/>
        <a:p>
          <a:r>
            <a:rPr lang="pt-BR" sz="3600" dirty="0"/>
            <a:t>Registro sob Condições</a:t>
          </a:r>
        </a:p>
      </dgm:t>
    </dgm:pt>
    <dgm:pt modelId="{702E807F-137D-4FE5-9BE8-C46E0CBC22DE}" type="parTrans" cxnId="{566D3038-341A-470C-8FED-A4F21FE26359}">
      <dgm:prSet/>
      <dgm:spPr/>
      <dgm:t>
        <a:bodyPr/>
        <a:lstStyle/>
        <a:p>
          <a:endParaRPr lang="pt-BR"/>
        </a:p>
      </dgm:t>
    </dgm:pt>
    <dgm:pt modelId="{80D76564-EE95-4908-9F8E-0B4B2BAAB2E7}" type="sibTrans" cxnId="{566D3038-341A-470C-8FED-A4F21FE26359}">
      <dgm:prSet/>
      <dgm:spPr/>
      <dgm:t>
        <a:bodyPr/>
        <a:lstStyle/>
        <a:p>
          <a:endParaRPr lang="pt-BR"/>
        </a:p>
      </dgm:t>
    </dgm:pt>
    <dgm:pt modelId="{CC5510B6-AC9A-4564-8936-43665417EFFE}" type="pres">
      <dgm:prSet presAssocID="{6DAA8F88-240D-46C6-AD22-10A69C7D4608}" presName="linear" presStyleCnt="0">
        <dgm:presLayoutVars>
          <dgm:dir/>
          <dgm:animLvl val="lvl"/>
          <dgm:resizeHandles val="exact"/>
        </dgm:presLayoutVars>
      </dgm:prSet>
      <dgm:spPr/>
    </dgm:pt>
    <dgm:pt modelId="{3DFACC6A-A518-40B9-8FC0-7EFCA579E971}" type="pres">
      <dgm:prSet presAssocID="{C5832DA1-577D-479E-AA72-DEF161DE36C7}" presName="parentLin" presStyleCnt="0"/>
      <dgm:spPr/>
    </dgm:pt>
    <dgm:pt modelId="{ED557A43-1995-493A-BDD7-9F0BB315A297}" type="pres">
      <dgm:prSet presAssocID="{C5832DA1-577D-479E-AA72-DEF161DE36C7}" presName="parentLeftMargin" presStyleLbl="node1" presStyleIdx="0" presStyleCnt="1"/>
      <dgm:spPr/>
    </dgm:pt>
    <dgm:pt modelId="{C2FA25A5-7930-48FD-8BA1-3EF1A484231C}" type="pres">
      <dgm:prSet presAssocID="{C5832DA1-577D-479E-AA72-DEF161DE36C7}" presName="parentText" presStyleLbl="node1" presStyleIdx="0" presStyleCnt="1" custScaleX="86608" custScaleY="53237">
        <dgm:presLayoutVars>
          <dgm:chMax val="0"/>
          <dgm:bulletEnabled val="1"/>
        </dgm:presLayoutVars>
      </dgm:prSet>
      <dgm:spPr/>
    </dgm:pt>
    <dgm:pt modelId="{8A66B854-B9E5-4EA8-8CDD-B1268C030294}" type="pres">
      <dgm:prSet presAssocID="{C5832DA1-577D-479E-AA72-DEF161DE36C7}" presName="negativeSpace" presStyleCnt="0"/>
      <dgm:spPr/>
    </dgm:pt>
    <dgm:pt modelId="{DBCA78F9-96E2-457A-9EF7-A53BA18654E7}" type="pres">
      <dgm:prSet presAssocID="{C5832DA1-577D-479E-AA72-DEF161DE36C7}" presName="childText" presStyleLbl="conFgAcc1" presStyleIdx="0" presStyleCnt="1" custLinFactNeighborX="352" custLinFactNeighborY="-3237">
        <dgm:presLayoutVars>
          <dgm:bulletEnabled val="1"/>
        </dgm:presLayoutVars>
      </dgm:prSet>
      <dgm:spPr/>
    </dgm:pt>
  </dgm:ptLst>
  <dgm:cxnLst>
    <dgm:cxn modelId="{93702C14-A81A-433C-A1A8-C6D8D67D78E5}" type="presOf" srcId="{C5832DA1-577D-479E-AA72-DEF161DE36C7}" destId="{ED557A43-1995-493A-BDD7-9F0BB315A297}" srcOrd="0" destOrd="0" presId="urn:microsoft.com/office/officeart/2005/8/layout/list1"/>
    <dgm:cxn modelId="{050A3E14-8717-42ED-94E4-9082FE4E97B6}" type="presOf" srcId="{6DAA8F88-240D-46C6-AD22-10A69C7D4608}" destId="{CC5510B6-AC9A-4564-8936-43665417EFFE}" srcOrd="0" destOrd="0" presId="urn:microsoft.com/office/officeart/2005/8/layout/list1"/>
    <dgm:cxn modelId="{566D3038-341A-470C-8FED-A4F21FE26359}" srcId="{6DAA8F88-240D-46C6-AD22-10A69C7D4608}" destId="{C5832DA1-577D-479E-AA72-DEF161DE36C7}" srcOrd="0" destOrd="0" parTransId="{702E807F-137D-4FE5-9BE8-C46E0CBC22DE}" sibTransId="{80D76564-EE95-4908-9F8E-0B4B2BAAB2E7}"/>
    <dgm:cxn modelId="{30530B67-8F11-441D-B284-0AD8CCD529EC}" type="presOf" srcId="{C5832DA1-577D-479E-AA72-DEF161DE36C7}" destId="{C2FA25A5-7930-48FD-8BA1-3EF1A484231C}" srcOrd="1" destOrd="0" presId="urn:microsoft.com/office/officeart/2005/8/layout/list1"/>
    <dgm:cxn modelId="{7A4BB467-4581-4074-82A9-0D4D9FF358A4}" type="presParOf" srcId="{CC5510B6-AC9A-4564-8936-43665417EFFE}" destId="{3DFACC6A-A518-40B9-8FC0-7EFCA579E971}" srcOrd="0" destOrd="0" presId="urn:microsoft.com/office/officeart/2005/8/layout/list1"/>
    <dgm:cxn modelId="{FCB68F9C-4E0C-4A1A-9968-80C033829C09}" type="presParOf" srcId="{3DFACC6A-A518-40B9-8FC0-7EFCA579E971}" destId="{ED557A43-1995-493A-BDD7-9F0BB315A297}" srcOrd="0" destOrd="0" presId="urn:microsoft.com/office/officeart/2005/8/layout/list1"/>
    <dgm:cxn modelId="{9EE69C89-04EC-491D-AFD0-20359CB38E38}" type="presParOf" srcId="{3DFACC6A-A518-40B9-8FC0-7EFCA579E971}" destId="{C2FA25A5-7930-48FD-8BA1-3EF1A484231C}" srcOrd="1" destOrd="0" presId="urn:microsoft.com/office/officeart/2005/8/layout/list1"/>
    <dgm:cxn modelId="{0E1DCAB6-1A6F-4910-8AE0-904A90056F86}" type="presParOf" srcId="{CC5510B6-AC9A-4564-8936-43665417EFFE}" destId="{8A66B854-B9E5-4EA8-8CDD-B1268C030294}" srcOrd="1" destOrd="0" presId="urn:microsoft.com/office/officeart/2005/8/layout/list1"/>
    <dgm:cxn modelId="{FE8FCFE8-6291-453A-8C51-5457B845608E}" type="presParOf" srcId="{CC5510B6-AC9A-4564-8936-43665417EFFE}" destId="{DBCA78F9-96E2-457A-9EF7-A53BA18654E7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DAA8F88-240D-46C6-AD22-10A69C7D4608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2C87B859-1B6B-49E0-85A5-E02E70CEBF01}">
      <dgm:prSet custT="1"/>
      <dgm:spPr/>
      <dgm:t>
        <a:bodyPr/>
        <a:lstStyle/>
        <a:p>
          <a:pPr algn="ctr"/>
          <a:r>
            <a:rPr lang="pt-BR" sz="3200" b="1" dirty="0"/>
            <a:t>Produto Experimental</a:t>
          </a:r>
        </a:p>
      </dgm:t>
    </dgm:pt>
    <dgm:pt modelId="{1740BF7C-6C20-465C-9574-F715D065FBB6}" type="sibTrans" cxnId="{9FCDD59E-EEC8-48BE-824A-5961FD60DC31}">
      <dgm:prSet/>
      <dgm:spPr/>
      <dgm:t>
        <a:bodyPr/>
        <a:lstStyle/>
        <a:p>
          <a:endParaRPr lang="pt-BR"/>
        </a:p>
      </dgm:t>
    </dgm:pt>
    <dgm:pt modelId="{65FC2683-A90B-4235-BC0C-CDE5DB560BE3}" type="parTrans" cxnId="{9FCDD59E-EEC8-48BE-824A-5961FD60DC31}">
      <dgm:prSet/>
      <dgm:spPr/>
      <dgm:t>
        <a:bodyPr/>
        <a:lstStyle/>
        <a:p>
          <a:endParaRPr lang="pt-BR"/>
        </a:p>
      </dgm:t>
    </dgm:pt>
    <dgm:pt modelId="{CC5510B6-AC9A-4564-8936-43665417EFFE}" type="pres">
      <dgm:prSet presAssocID="{6DAA8F88-240D-46C6-AD22-10A69C7D4608}" presName="linear" presStyleCnt="0">
        <dgm:presLayoutVars>
          <dgm:dir/>
          <dgm:animLvl val="lvl"/>
          <dgm:resizeHandles val="exact"/>
        </dgm:presLayoutVars>
      </dgm:prSet>
      <dgm:spPr/>
    </dgm:pt>
    <dgm:pt modelId="{D314206D-0D36-468E-8C18-EFDDBA73FAF8}" type="pres">
      <dgm:prSet presAssocID="{2C87B859-1B6B-49E0-85A5-E02E70CEBF01}" presName="parentLin" presStyleCnt="0"/>
      <dgm:spPr/>
    </dgm:pt>
    <dgm:pt modelId="{231C5BE0-6280-41F3-8D8B-C561ADA4E216}" type="pres">
      <dgm:prSet presAssocID="{2C87B859-1B6B-49E0-85A5-E02E70CEBF01}" presName="parentLeftMargin" presStyleLbl="node1" presStyleIdx="0" presStyleCnt="1"/>
      <dgm:spPr/>
    </dgm:pt>
    <dgm:pt modelId="{E0AD3D8B-1A9E-493E-BF43-CBE0C6EBAD67}" type="pres">
      <dgm:prSet presAssocID="{2C87B859-1B6B-49E0-85A5-E02E70CEBF01}" presName="parentText" presStyleLbl="node1" presStyleIdx="0" presStyleCnt="1" custScaleY="76401">
        <dgm:presLayoutVars>
          <dgm:chMax val="0"/>
          <dgm:bulletEnabled val="1"/>
        </dgm:presLayoutVars>
      </dgm:prSet>
      <dgm:spPr/>
    </dgm:pt>
    <dgm:pt modelId="{CF465581-6AB3-4A04-98E8-D8B8859B1AFD}" type="pres">
      <dgm:prSet presAssocID="{2C87B859-1B6B-49E0-85A5-E02E70CEBF01}" presName="negativeSpace" presStyleCnt="0"/>
      <dgm:spPr/>
    </dgm:pt>
    <dgm:pt modelId="{60B915E0-D59C-4853-A9A1-32EFCEA62FB5}" type="pres">
      <dgm:prSet presAssocID="{2C87B859-1B6B-49E0-85A5-E02E70CEBF01}" presName="childText" presStyleLbl="conFgAcc1" presStyleIdx="0" presStyleCnt="1" custLinFactNeighborX="352" custLinFactNeighborY="0">
        <dgm:presLayoutVars>
          <dgm:bulletEnabled val="1"/>
        </dgm:presLayoutVars>
      </dgm:prSet>
      <dgm:spPr/>
    </dgm:pt>
  </dgm:ptLst>
  <dgm:cxnLst>
    <dgm:cxn modelId="{983E1410-840E-41D7-8FF4-E73F47F8DE6F}" type="presOf" srcId="{2C87B859-1B6B-49E0-85A5-E02E70CEBF01}" destId="{E0AD3D8B-1A9E-493E-BF43-CBE0C6EBAD67}" srcOrd="1" destOrd="0" presId="urn:microsoft.com/office/officeart/2005/8/layout/list1"/>
    <dgm:cxn modelId="{050A3E14-8717-42ED-94E4-9082FE4E97B6}" type="presOf" srcId="{6DAA8F88-240D-46C6-AD22-10A69C7D4608}" destId="{CC5510B6-AC9A-4564-8936-43665417EFFE}" srcOrd="0" destOrd="0" presId="urn:microsoft.com/office/officeart/2005/8/layout/list1"/>
    <dgm:cxn modelId="{9D90662C-A605-4DC3-AD6D-88B1041B0B1E}" type="presOf" srcId="{2C87B859-1B6B-49E0-85A5-E02E70CEBF01}" destId="{231C5BE0-6280-41F3-8D8B-C561ADA4E216}" srcOrd="0" destOrd="0" presId="urn:microsoft.com/office/officeart/2005/8/layout/list1"/>
    <dgm:cxn modelId="{9FCDD59E-EEC8-48BE-824A-5961FD60DC31}" srcId="{6DAA8F88-240D-46C6-AD22-10A69C7D4608}" destId="{2C87B859-1B6B-49E0-85A5-E02E70CEBF01}" srcOrd="0" destOrd="0" parTransId="{65FC2683-A90B-4235-BC0C-CDE5DB560BE3}" sibTransId="{1740BF7C-6C20-465C-9574-F715D065FBB6}"/>
    <dgm:cxn modelId="{F8D7C16D-D5F8-4998-A337-A75D637EC57B}" type="presParOf" srcId="{CC5510B6-AC9A-4564-8936-43665417EFFE}" destId="{D314206D-0D36-468E-8C18-EFDDBA73FAF8}" srcOrd="0" destOrd="0" presId="urn:microsoft.com/office/officeart/2005/8/layout/list1"/>
    <dgm:cxn modelId="{6C6CA253-5108-4BF1-974A-FBC63B244947}" type="presParOf" srcId="{D314206D-0D36-468E-8C18-EFDDBA73FAF8}" destId="{231C5BE0-6280-41F3-8D8B-C561ADA4E216}" srcOrd="0" destOrd="0" presId="urn:microsoft.com/office/officeart/2005/8/layout/list1"/>
    <dgm:cxn modelId="{25606CAB-22DA-4DB8-8036-820BCD00A559}" type="presParOf" srcId="{D314206D-0D36-468E-8C18-EFDDBA73FAF8}" destId="{E0AD3D8B-1A9E-493E-BF43-CBE0C6EBAD67}" srcOrd="1" destOrd="0" presId="urn:microsoft.com/office/officeart/2005/8/layout/list1"/>
    <dgm:cxn modelId="{D626E3D4-BD4A-46A0-A778-BDFE440323E0}" type="presParOf" srcId="{CC5510B6-AC9A-4564-8936-43665417EFFE}" destId="{CF465581-6AB3-4A04-98E8-D8B8859B1AFD}" srcOrd="1" destOrd="0" presId="urn:microsoft.com/office/officeart/2005/8/layout/list1"/>
    <dgm:cxn modelId="{1A4496AF-8AFF-4994-9305-2E1CDE096780}" type="presParOf" srcId="{CC5510B6-AC9A-4564-8936-43665417EFFE}" destId="{60B915E0-D59C-4853-A9A1-32EFCEA62FB5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0203D1-360D-4D1E-B77D-FD6B72748FA7}">
      <dsp:nvSpPr>
        <dsp:cNvPr id="0" name=""/>
        <dsp:cNvSpPr/>
      </dsp:nvSpPr>
      <dsp:spPr>
        <a:xfrm>
          <a:off x="3259991" y="960009"/>
          <a:ext cx="201583" cy="697890"/>
        </a:xfrm>
        <a:custGeom>
          <a:avLst/>
          <a:gdLst/>
          <a:ahLst/>
          <a:cxnLst/>
          <a:rect l="0" t="0" r="0" b="0"/>
          <a:pathLst>
            <a:path>
              <a:moveTo>
                <a:pt x="201583" y="0"/>
              </a:moveTo>
              <a:lnTo>
                <a:pt x="201583" y="697890"/>
              </a:lnTo>
              <a:lnTo>
                <a:pt x="0" y="69789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642F86-A2CD-43A2-915D-A89EAF15E74F}">
      <dsp:nvSpPr>
        <dsp:cNvPr id="0" name=""/>
        <dsp:cNvSpPr/>
      </dsp:nvSpPr>
      <dsp:spPr>
        <a:xfrm>
          <a:off x="3461574" y="960009"/>
          <a:ext cx="2902844" cy="1766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668"/>
              </a:lnTo>
              <a:lnTo>
                <a:pt x="2902844" y="1564668"/>
              </a:lnTo>
              <a:lnTo>
                <a:pt x="2902844" y="1766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745D14-AE5D-4F4F-A7C9-31A2C2A3D5DF}">
      <dsp:nvSpPr>
        <dsp:cNvPr id="0" name=""/>
        <dsp:cNvSpPr/>
      </dsp:nvSpPr>
      <dsp:spPr>
        <a:xfrm>
          <a:off x="3461574" y="960009"/>
          <a:ext cx="1654018" cy="1766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668"/>
              </a:lnTo>
              <a:lnTo>
                <a:pt x="1654018" y="1564668"/>
              </a:lnTo>
              <a:lnTo>
                <a:pt x="1654018" y="1766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D56C12-EB85-42C6-80B5-60D739A6FEBB}">
      <dsp:nvSpPr>
        <dsp:cNvPr id="0" name=""/>
        <dsp:cNvSpPr/>
      </dsp:nvSpPr>
      <dsp:spPr>
        <a:xfrm>
          <a:off x="3461574" y="960009"/>
          <a:ext cx="414781" cy="176625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64668"/>
              </a:lnTo>
              <a:lnTo>
                <a:pt x="414781" y="1564668"/>
              </a:lnTo>
              <a:lnTo>
                <a:pt x="414781" y="1766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07C50C-FFC3-4E70-8318-E086DF582093}">
      <dsp:nvSpPr>
        <dsp:cNvPr id="0" name=""/>
        <dsp:cNvSpPr/>
      </dsp:nvSpPr>
      <dsp:spPr>
        <a:xfrm>
          <a:off x="3739749" y="4417418"/>
          <a:ext cx="257599" cy="15466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03"/>
              </a:lnTo>
              <a:lnTo>
                <a:pt x="257599" y="154660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20B9B7F-E212-4AAF-8385-32D1C1A00C2D}">
      <dsp:nvSpPr>
        <dsp:cNvPr id="0" name=""/>
        <dsp:cNvSpPr/>
      </dsp:nvSpPr>
      <dsp:spPr>
        <a:xfrm>
          <a:off x="3739749" y="4417418"/>
          <a:ext cx="257599" cy="5293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29357"/>
              </a:lnTo>
              <a:lnTo>
                <a:pt x="257599" y="529357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75D416-9E98-42BD-9BAD-262145466F7D}">
      <dsp:nvSpPr>
        <dsp:cNvPr id="0" name=""/>
        <dsp:cNvSpPr/>
      </dsp:nvSpPr>
      <dsp:spPr>
        <a:xfrm>
          <a:off x="2546511" y="3403465"/>
          <a:ext cx="1749107" cy="39774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6159"/>
              </a:lnTo>
              <a:lnTo>
                <a:pt x="1749107" y="196159"/>
              </a:lnTo>
              <a:lnTo>
                <a:pt x="1749107" y="39774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D68B04-6CA4-4E1F-B0D3-7361B6EACED5}">
      <dsp:nvSpPr>
        <dsp:cNvPr id="0" name=""/>
        <dsp:cNvSpPr/>
      </dsp:nvSpPr>
      <dsp:spPr>
        <a:xfrm>
          <a:off x="2500791" y="3403465"/>
          <a:ext cx="91440" cy="39563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4047"/>
              </a:lnTo>
              <a:lnTo>
                <a:pt x="51613" y="194047"/>
              </a:lnTo>
              <a:lnTo>
                <a:pt x="51613" y="39563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0061BF-AEC8-4629-85C6-31DFF8AA1B2A}">
      <dsp:nvSpPr>
        <dsp:cNvPr id="0" name=""/>
        <dsp:cNvSpPr/>
      </dsp:nvSpPr>
      <dsp:spPr>
        <a:xfrm>
          <a:off x="721781" y="3403465"/>
          <a:ext cx="1824730" cy="412151"/>
        </a:xfrm>
        <a:custGeom>
          <a:avLst/>
          <a:gdLst/>
          <a:ahLst/>
          <a:cxnLst/>
          <a:rect l="0" t="0" r="0" b="0"/>
          <a:pathLst>
            <a:path>
              <a:moveTo>
                <a:pt x="1824730" y="0"/>
              </a:moveTo>
              <a:lnTo>
                <a:pt x="1824730" y="210567"/>
              </a:lnTo>
              <a:lnTo>
                <a:pt x="0" y="210567"/>
              </a:lnTo>
              <a:lnTo>
                <a:pt x="0" y="41215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8987AE-BE0B-40A4-BFB1-8D19BE49C663}">
      <dsp:nvSpPr>
        <dsp:cNvPr id="0" name=""/>
        <dsp:cNvSpPr/>
      </dsp:nvSpPr>
      <dsp:spPr>
        <a:xfrm>
          <a:off x="2546511" y="960009"/>
          <a:ext cx="915062" cy="1766251"/>
        </a:xfrm>
        <a:custGeom>
          <a:avLst/>
          <a:gdLst/>
          <a:ahLst/>
          <a:cxnLst/>
          <a:rect l="0" t="0" r="0" b="0"/>
          <a:pathLst>
            <a:path>
              <a:moveTo>
                <a:pt x="915062" y="0"/>
              </a:moveTo>
              <a:lnTo>
                <a:pt x="915062" y="1564668"/>
              </a:lnTo>
              <a:lnTo>
                <a:pt x="0" y="1564668"/>
              </a:lnTo>
              <a:lnTo>
                <a:pt x="0" y="1766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D3E90E-E01F-440D-A288-4484902B9E57}">
      <dsp:nvSpPr>
        <dsp:cNvPr id="0" name=""/>
        <dsp:cNvSpPr/>
      </dsp:nvSpPr>
      <dsp:spPr>
        <a:xfrm>
          <a:off x="882904" y="960009"/>
          <a:ext cx="2578670" cy="1766251"/>
        </a:xfrm>
        <a:custGeom>
          <a:avLst/>
          <a:gdLst/>
          <a:ahLst/>
          <a:cxnLst/>
          <a:rect l="0" t="0" r="0" b="0"/>
          <a:pathLst>
            <a:path>
              <a:moveTo>
                <a:pt x="2578670" y="0"/>
              </a:moveTo>
              <a:lnTo>
                <a:pt x="2578670" y="1564668"/>
              </a:lnTo>
              <a:lnTo>
                <a:pt x="0" y="1564668"/>
              </a:lnTo>
              <a:lnTo>
                <a:pt x="0" y="176625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EBF879-A0F0-4721-A4F3-C93B1670CF5E}">
      <dsp:nvSpPr>
        <dsp:cNvPr id="0" name=""/>
        <dsp:cNvSpPr/>
      </dsp:nvSpPr>
      <dsp:spPr>
        <a:xfrm>
          <a:off x="2501654" y="90"/>
          <a:ext cx="1919838" cy="95991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b="1" kern="1200" dirty="0">
              <a:solidFill>
                <a:schemeClr val="bg1"/>
              </a:solidFill>
            </a:rPr>
            <a:t>Diretoria Colegiada</a:t>
          </a:r>
        </a:p>
      </dsp:txBody>
      <dsp:txXfrm>
        <a:off x="2501654" y="90"/>
        <a:ext cx="1919838" cy="959919"/>
      </dsp:txXfrm>
    </dsp:sp>
    <dsp:sp modelId="{2D11811F-34F0-49CD-9175-FC23DDBBC46B}">
      <dsp:nvSpPr>
        <dsp:cNvPr id="0" name=""/>
        <dsp:cNvSpPr/>
      </dsp:nvSpPr>
      <dsp:spPr>
        <a:xfrm>
          <a:off x="123703" y="2726261"/>
          <a:ext cx="1518400" cy="6772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Diretoria Executiva</a:t>
          </a:r>
        </a:p>
      </dsp:txBody>
      <dsp:txXfrm>
        <a:off x="123703" y="2726261"/>
        <a:ext cx="1518400" cy="677213"/>
      </dsp:txXfrm>
    </dsp:sp>
    <dsp:sp modelId="{419A4578-C2A5-484E-8FA3-EF7064A1047A}">
      <dsp:nvSpPr>
        <dsp:cNvPr id="0" name=""/>
        <dsp:cNvSpPr/>
      </dsp:nvSpPr>
      <dsp:spPr>
        <a:xfrm>
          <a:off x="2045270" y="2726261"/>
          <a:ext cx="1002482" cy="67720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/>
            <a:t>DIRE2</a:t>
          </a:r>
          <a:endParaRPr lang="pt-BR" sz="1700" b="1" kern="1200" dirty="0"/>
        </a:p>
      </dsp:txBody>
      <dsp:txXfrm>
        <a:off x="2045270" y="2726261"/>
        <a:ext cx="1002482" cy="677203"/>
      </dsp:txXfrm>
    </dsp:sp>
    <dsp:sp modelId="{1E8191F3-C0A4-494C-A0F7-D37A9C314CE6}">
      <dsp:nvSpPr>
        <dsp:cNvPr id="0" name=""/>
        <dsp:cNvSpPr/>
      </dsp:nvSpPr>
      <dsp:spPr>
        <a:xfrm>
          <a:off x="24563" y="3815616"/>
          <a:ext cx="1394436" cy="6149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GG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Alimentos</a:t>
          </a:r>
        </a:p>
      </dsp:txBody>
      <dsp:txXfrm>
        <a:off x="24563" y="3815616"/>
        <a:ext cx="1394436" cy="614962"/>
      </dsp:txXfrm>
    </dsp:sp>
    <dsp:sp modelId="{FC40D00C-FAF9-4209-A11D-7D3330DA0FB1}">
      <dsp:nvSpPr>
        <dsp:cNvPr id="0" name=""/>
        <dsp:cNvSpPr/>
      </dsp:nvSpPr>
      <dsp:spPr>
        <a:xfrm>
          <a:off x="1854534" y="3799096"/>
          <a:ext cx="1395742" cy="6492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GG Medicamentos</a:t>
          </a:r>
          <a:endParaRPr lang="pt-BR" sz="1700" kern="1200" dirty="0"/>
        </a:p>
      </dsp:txBody>
      <dsp:txXfrm>
        <a:off x="1854534" y="3799096"/>
        <a:ext cx="1395742" cy="649289"/>
      </dsp:txXfrm>
    </dsp:sp>
    <dsp:sp modelId="{A5268CC6-E200-4F00-92FD-FCB2A0B2D3F5}">
      <dsp:nvSpPr>
        <dsp:cNvPr id="0" name=""/>
        <dsp:cNvSpPr/>
      </dsp:nvSpPr>
      <dsp:spPr>
        <a:xfrm>
          <a:off x="3600781" y="3801208"/>
          <a:ext cx="1389675" cy="616210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GG </a:t>
          </a:r>
          <a:r>
            <a:rPr lang="en-US" sz="1700" b="1" kern="1200" dirty="0" err="1">
              <a:solidFill>
                <a:schemeClr val="tx1"/>
              </a:solidFill>
            </a:rPr>
            <a:t>Biológicos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3600781" y="3801208"/>
        <a:ext cx="1389675" cy="616210"/>
      </dsp:txXfrm>
    </dsp:sp>
    <dsp:sp modelId="{F4F55651-83CB-4C91-9DDB-BCD1ACC11BC1}">
      <dsp:nvSpPr>
        <dsp:cNvPr id="0" name=""/>
        <dsp:cNvSpPr/>
      </dsp:nvSpPr>
      <dsp:spPr>
        <a:xfrm>
          <a:off x="3997348" y="4612369"/>
          <a:ext cx="1919838" cy="668814"/>
        </a:xfrm>
        <a:prstGeom prst="rect">
          <a:avLst/>
        </a:prstGeom>
        <a:solidFill>
          <a:schemeClr val="bg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Gerência de Produtos </a:t>
          </a:r>
          <a:r>
            <a:rPr lang="en-US" sz="1700" b="1" kern="1200" dirty="0" err="1">
              <a:solidFill>
                <a:schemeClr val="tx1"/>
              </a:solidFill>
            </a:rPr>
            <a:t>Biológicos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3997348" y="4612369"/>
        <a:ext cx="1919838" cy="668814"/>
      </dsp:txXfrm>
    </dsp:sp>
    <dsp:sp modelId="{72D8A9C3-5055-4FBF-82EA-E68DEB881F07}">
      <dsp:nvSpPr>
        <dsp:cNvPr id="0" name=""/>
        <dsp:cNvSpPr/>
      </dsp:nvSpPr>
      <dsp:spPr>
        <a:xfrm>
          <a:off x="3997348" y="5484062"/>
          <a:ext cx="1919838" cy="959919"/>
        </a:xfrm>
        <a:prstGeom prst="rect">
          <a:avLst/>
        </a:prstGeom>
        <a:solidFill>
          <a:schemeClr val="accent6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1" kern="1200" dirty="0">
              <a:solidFill>
                <a:schemeClr val="tx1"/>
              </a:solidFill>
            </a:rPr>
            <a:t>Gerência de Sangue Tecidos, Células, Órgãos e PTA</a:t>
          </a:r>
          <a:endParaRPr lang="pt-BR" sz="1700" b="1" kern="1200" dirty="0">
            <a:solidFill>
              <a:schemeClr val="tx1"/>
            </a:solidFill>
          </a:endParaRPr>
        </a:p>
      </dsp:txBody>
      <dsp:txXfrm>
        <a:off x="3997348" y="5484062"/>
        <a:ext cx="1919838" cy="959919"/>
      </dsp:txXfrm>
    </dsp:sp>
    <dsp:sp modelId="{0DD0E729-F121-459A-BEB8-B138B55C185A}">
      <dsp:nvSpPr>
        <dsp:cNvPr id="0" name=""/>
        <dsp:cNvSpPr/>
      </dsp:nvSpPr>
      <dsp:spPr>
        <a:xfrm>
          <a:off x="3450919" y="2726261"/>
          <a:ext cx="850872" cy="6969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DIRE3</a:t>
          </a:r>
          <a:endParaRPr lang="pt-BR" sz="1700" kern="1200" dirty="0"/>
        </a:p>
      </dsp:txBody>
      <dsp:txXfrm>
        <a:off x="3450919" y="2726261"/>
        <a:ext cx="850872" cy="696997"/>
      </dsp:txXfrm>
    </dsp:sp>
    <dsp:sp modelId="{18213C45-2E13-43D9-B649-E4228EFB526E}">
      <dsp:nvSpPr>
        <dsp:cNvPr id="0" name=""/>
        <dsp:cNvSpPr/>
      </dsp:nvSpPr>
      <dsp:spPr>
        <a:xfrm>
          <a:off x="4704957" y="2726261"/>
          <a:ext cx="821268" cy="66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DIRE4</a:t>
          </a:r>
          <a:endParaRPr lang="pt-BR" sz="1700" kern="1200" dirty="0"/>
        </a:p>
      </dsp:txBody>
      <dsp:txXfrm>
        <a:off x="4704957" y="2726261"/>
        <a:ext cx="821268" cy="665579"/>
      </dsp:txXfrm>
    </dsp:sp>
    <dsp:sp modelId="{01CF54F9-6EA5-4B1C-B206-439A03375FA1}">
      <dsp:nvSpPr>
        <dsp:cNvPr id="0" name=""/>
        <dsp:cNvSpPr/>
      </dsp:nvSpPr>
      <dsp:spPr>
        <a:xfrm>
          <a:off x="5929392" y="2726261"/>
          <a:ext cx="870051" cy="6655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DIRE5</a:t>
          </a:r>
          <a:endParaRPr lang="pt-BR" sz="1700" kern="1200" dirty="0"/>
        </a:p>
      </dsp:txBody>
      <dsp:txXfrm>
        <a:off x="5929392" y="2726261"/>
        <a:ext cx="870051" cy="665579"/>
      </dsp:txXfrm>
    </dsp:sp>
    <dsp:sp modelId="{E297EB5D-A07D-45E8-9FC2-351BB32C9FED}">
      <dsp:nvSpPr>
        <dsp:cNvPr id="0" name=""/>
        <dsp:cNvSpPr/>
      </dsp:nvSpPr>
      <dsp:spPr>
        <a:xfrm>
          <a:off x="1695360" y="1388018"/>
          <a:ext cx="1564630" cy="53976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Assessorias</a:t>
          </a:r>
        </a:p>
      </dsp:txBody>
      <dsp:txXfrm>
        <a:off x="1695360" y="1388018"/>
        <a:ext cx="1564630" cy="53976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825EA-0674-4F95-B4BC-8C202965A65A}">
      <dsp:nvSpPr>
        <dsp:cNvPr id="0" name=""/>
        <dsp:cNvSpPr/>
      </dsp:nvSpPr>
      <dsp:spPr>
        <a:xfrm>
          <a:off x="11286" y="29420"/>
          <a:ext cx="1875380" cy="97134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Pesquisa e Desenvolvimento</a:t>
          </a:r>
        </a:p>
      </dsp:txBody>
      <dsp:txXfrm>
        <a:off x="39736" y="57870"/>
        <a:ext cx="1818480" cy="914445"/>
      </dsp:txXfrm>
    </dsp:sp>
    <dsp:sp modelId="{4BE099EA-402F-4DA7-AB7B-71C161BFB5C9}">
      <dsp:nvSpPr>
        <dsp:cNvPr id="0" name=""/>
        <dsp:cNvSpPr/>
      </dsp:nvSpPr>
      <dsp:spPr>
        <a:xfrm>
          <a:off x="2012897" y="358567"/>
          <a:ext cx="267608" cy="31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</a:endParaRPr>
        </a:p>
      </dsp:txBody>
      <dsp:txXfrm>
        <a:off x="2012897" y="421177"/>
        <a:ext cx="187326" cy="187831"/>
      </dsp:txXfrm>
    </dsp:sp>
    <dsp:sp modelId="{175C1ED2-C111-4FAE-A28D-37505FCAB658}">
      <dsp:nvSpPr>
        <dsp:cNvPr id="0" name=""/>
        <dsp:cNvSpPr/>
      </dsp:nvSpPr>
      <dsp:spPr>
        <a:xfrm>
          <a:off x="2391589" y="29420"/>
          <a:ext cx="1262304" cy="97134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Estudos Não Clínicos</a:t>
          </a:r>
        </a:p>
      </dsp:txBody>
      <dsp:txXfrm>
        <a:off x="2420039" y="57870"/>
        <a:ext cx="1205404" cy="914445"/>
      </dsp:txXfrm>
    </dsp:sp>
    <dsp:sp modelId="{2B3705EC-9413-42D2-8161-269AEAFAF4DF}">
      <dsp:nvSpPr>
        <dsp:cNvPr id="0" name=""/>
        <dsp:cNvSpPr/>
      </dsp:nvSpPr>
      <dsp:spPr>
        <a:xfrm>
          <a:off x="3780124" y="358567"/>
          <a:ext cx="267608" cy="31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</a:endParaRPr>
        </a:p>
      </dsp:txBody>
      <dsp:txXfrm>
        <a:off x="3780124" y="421177"/>
        <a:ext cx="187326" cy="187831"/>
      </dsp:txXfrm>
    </dsp:sp>
    <dsp:sp modelId="{E4A0A601-8437-4874-82FD-BD1D4CF2F058}">
      <dsp:nvSpPr>
        <dsp:cNvPr id="0" name=""/>
        <dsp:cNvSpPr/>
      </dsp:nvSpPr>
      <dsp:spPr>
        <a:xfrm>
          <a:off x="4158815" y="29420"/>
          <a:ext cx="1262304" cy="9713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Ensaios Clínicos</a:t>
          </a:r>
        </a:p>
      </dsp:txBody>
      <dsp:txXfrm>
        <a:off x="4187265" y="57870"/>
        <a:ext cx="1205404" cy="914445"/>
      </dsp:txXfrm>
    </dsp:sp>
    <dsp:sp modelId="{1B7CBA12-5F0E-4A1E-B145-D3DE3382EA08}">
      <dsp:nvSpPr>
        <dsp:cNvPr id="0" name=""/>
        <dsp:cNvSpPr/>
      </dsp:nvSpPr>
      <dsp:spPr>
        <a:xfrm>
          <a:off x="5547351" y="358567"/>
          <a:ext cx="267608" cy="31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</a:endParaRPr>
        </a:p>
      </dsp:txBody>
      <dsp:txXfrm>
        <a:off x="5547351" y="421177"/>
        <a:ext cx="187326" cy="187831"/>
      </dsp:txXfrm>
    </dsp:sp>
    <dsp:sp modelId="{899503D2-96BE-47F4-B425-FB506928A69C}">
      <dsp:nvSpPr>
        <dsp:cNvPr id="0" name=""/>
        <dsp:cNvSpPr/>
      </dsp:nvSpPr>
      <dsp:spPr>
        <a:xfrm>
          <a:off x="5926042" y="29420"/>
          <a:ext cx="1262304" cy="9713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Registro Sanitário</a:t>
          </a:r>
        </a:p>
      </dsp:txBody>
      <dsp:txXfrm>
        <a:off x="5954492" y="57870"/>
        <a:ext cx="1205404" cy="914445"/>
      </dsp:txXfrm>
    </dsp:sp>
    <dsp:sp modelId="{10C959AA-2C34-4688-A883-F0591F81941A}">
      <dsp:nvSpPr>
        <dsp:cNvPr id="0" name=""/>
        <dsp:cNvSpPr/>
      </dsp:nvSpPr>
      <dsp:spPr>
        <a:xfrm rot="21582766">
          <a:off x="7302424" y="354225"/>
          <a:ext cx="241848" cy="31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b="1" kern="1200">
            <a:solidFill>
              <a:schemeClr val="tx1"/>
            </a:solidFill>
          </a:endParaRPr>
        </a:p>
      </dsp:txBody>
      <dsp:txXfrm>
        <a:off x="7302424" y="417017"/>
        <a:ext cx="169294" cy="187831"/>
      </dsp:txXfrm>
    </dsp:sp>
    <dsp:sp modelId="{94F697D4-A898-48DE-8F3F-18B75DE1C3E1}">
      <dsp:nvSpPr>
        <dsp:cNvPr id="0" name=""/>
        <dsp:cNvSpPr/>
      </dsp:nvSpPr>
      <dsp:spPr>
        <a:xfrm>
          <a:off x="7644660" y="20804"/>
          <a:ext cx="1262304" cy="9713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cBPF</a:t>
          </a:r>
          <a:endParaRPr lang="pt-BR" sz="18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7673110" y="49254"/>
        <a:ext cx="1205404" cy="914445"/>
      </dsp:txXfrm>
    </dsp:sp>
    <dsp:sp modelId="{8D3F456D-257F-4C57-B197-6B5EFE99A1DF}">
      <dsp:nvSpPr>
        <dsp:cNvPr id="0" name=""/>
        <dsp:cNvSpPr/>
      </dsp:nvSpPr>
      <dsp:spPr>
        <a:xfrm rot="14752">
          <a:off x="9045346" y="353883"/>
          <a:ext cx="293373" cy="31305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300" kern="1200"/>
        </a:p>
      </dsp:txBody>
      <dsp:txXfrm>
        <a:off x="9045346" y="416304"/>
        <a:ext cx="205361" cy="187831"/>
      </dsp:txXfrm>
    </dsp:sp>
    <dsp:sp modelId="{5CF49C4B-2AA5-4109-9E1C-63BB341FC680}">
      <dsp:nvSpPr>
        <dsp:cNvPr id="0" name=""/>
        <dsp:cNvSpPr/>
      </dsp:nvSpPr>
      <dsp:spPr>
        <a:xfrm>
          <a:off x="9460496" y="29420"/>
          <a:ext cx="1646272" cy="971345"/>
        </a:xfrm>
        <a:prstGeom prst="roundRect">
          <a:avLst>
            <a:gd name="adj" fmla="val 10000"/>
          </a:avLst>
        </a:prstGeom>
        <a:solidFill>
          <a:schemeClr val="accent6">
            <a:lumMod val="20000"/>
            <a:lumOff val="80000"/>
          </a:schemeClr>
        </a:solidFill>
        <a:ln w="12700" cap="flat" cmpd="sng" algn="ctr">
          <a:solidFill>
            <a:prstClr val="white">
              <a:hueOff val="0"/>
              <a:satOff val="0"/>
              <a:lumOff val="0"/>
              <a:alphaOff val="0"/>
            </a:prst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Monitoramento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Fiscalização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 err="1">
              <a:solidFill>
                <a:prstClr val="black"/>
              </a:solidFill>
              <a:latin typeface="Calibri" panose="020F0502020204030204"/>
              <a:ea typeface="+mn-ea"/>
              <a:cs typeface="+mn-cs"/>
            </a:rPr>
            <a:t>Farmacovigilância</a:t>
          </a:r>
          <a:endParaRPr lang="pt-BR" sz="1400" b="1" kern="1200" dirty="0">
            <a:solidFill>
              <a:prstClr val="black"/>
            </a:solidFill>
            <a:latin typeface="Calibri" panose="020F0502020204030204"/>
            <a:ea typeface="+mn-ea"/>
            <a:cs typeface="+mn-cs"/>
          </a:endParaRPr>
        </a:p>
      </dsp:txBody>
      <dsp:txXfrm>
        <a:off x="9488946" y="57870"/>
        <a:ext cx="1589372" cy="9144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5825EA-0674-4F95-B4BC-8C202965A65A}">
      <dsp:nvSpPr>
        <dsp:cNvPr id="0" name=""/>
        <dsp:cNvSpPr/>
      </dsp:nvSpPr>
      <dsp:spPr>
        <a:xfrm>
          <a:off x="20" y="0"/>
          <a:ext cx="2236103" cy="113631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 dirty="0">
              <a:solidFill>
                <a:schemeClr val="tx1"/>
              </a:solidFill>
            </a:rPr>
            <a:t>Precificação</a:t>
          </a:r>
        </a:p>
      </dsp:txBody>
      <dsp:txXfrm>
        <a:off x="33302" y="33282"/>
        <a:ext cx="2169539" cy="1069751"/>
      </dsp:txXfrm>
    </dsp:sp>
    <dsp:sp modelId="{4BE099EA-402F-4DA7-AB7B-71C161BFB5C9}">
      <dsp:nvSpPr>
        <dsp:cNvPr id="0" name=""/>
        <dsp:cNvSpPr/>
      </dsp:nvSpPr>
      <dsp:spPr>
        <a:xfrm>
          <a:off x="1800251" y="286749"/>
          <a:ext cx="711998" cy="4884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800" b="1" kern="1200">
            <a:solidFill>
              <a:schemeClr val="tx1"/>
            </a:solidFill>
          </a:endParaRPr>
        </a:p>
      </dsp:txBody>
      <dsp:txXfrm>
        <a:off x="1800251" y="384434"/>
        <a:ext cx="565471" cy="293055"/>
      </dsp:txXfrm>
    </dsp:sp>
    <dsp:sp modelId="{175C1ED2-C111-4FAE-A28D-37505FCAB658}">
      <dsp:nvSpPr>
        <dsp:cNvPr id="0" name=""/>
        <dsp:cNvSpPr/>
      </dsp:nvSpPr>
      <dsp:spPr>
        <a:xfrm>
          <a:off x="3386071" y="0"/>
          <a:ext cx="2414632" cy="1136315"/>
        </a:xfrm>
        <a:prstGeom prst="roundRect">
          <a:avLst>
            <a:gd name="adj" fmla="val 10000"/>
          </a:avLst>
        </a:prstGeom>
        <a:solidFill>
          <a:schemeClr val="bg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 err="1">
              <a:solidFill>
                <a:schemeClr val="tx1"/>
              </a:solidFill>
            </a:rPr>
            <a:t>Incorporação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  <a:r>
            <a:rPr lang="en-US" sz="1800" b="1" kern="1200" dirty="0" err="1">
              <a:solidFill>
                <a:schemeClr val="tx1"/>
              </a:solidFill>
            </a:rPr>
            <a:t>aos</a:t>
          </a:r>
          <a:r>
            <a:rPr lang="en-US" sz="1800" b="1" kern="1200" dirty="0">
              <a:solidFill>
                <a:schemeClr val="tx1"/>
              </a:solidFill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tx1"/>
              </a:solidFill>
            </a:rPr>
            <a:t>Sistemas Saúde</a:t>
          </a:r>
          <a:endParaRPr lang="pt-BR" sz="1800" b="1" kern="1200" dirty="0">
            <a:solidFill>
              <a:schemeClr val="tx1"/>
            </a:solidFill>
          </a:endParaRPr>
        </a:p>
      </dsp:txBody>
      <dsp:txXfrm>
        <a:off x="3419353" y="33282"/>
        <a:ext cx="2348068" cy="10697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B8C0991-2693-4E39-B439-F0544D72FDB8}">
      <dsp:nvSpPr>
        <dsp:cNvPr id="0" name=""/>
        <dsp:cNvSpPr/>
      </dsp:nvSpPr>
      <dsp:spPr>
        <a:xfrm>
          <a:off x="0" y="164913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DD8C6D-AA09-4206-B0C0-D84EFA4831FB}">
      <dsp:nvSpPr>
        <dsp:cNvPr id="0" name=""/>
        <dsp:cNvSpPr/>
      </dsp:nvSpPr>
      <dsp:spPr>
        <a:xfrm>
          <a:off x="406400" y="1088253"/>
          <a:ext cx="568960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Registro Padrão/Ordinário</a:t>
          </a:r>
        </a:p>
      </dsp:txBody>
      <dsp:txXfrm>
        <a:off x="461160" y="1143013"/>
        <a:ext cx="5580080" cy="1012240"/>
      </dsp:txXfrm>
    </dsp:sp>
    <dsp:sp modelId="{81161590-15EB-4A63-9905-E6831EBBA3DC}">
      <dsp:nvSpPr>
        <dsp:cNvPr id="0" name=""/>
        <dsp:cNvSpPr/>
      </dsp:nvSpPr>
      <dsp:spPr>
        <a:xfrm>
          <a:off x="0" y="3372813"/>
          <a:ext cx="8128000" cy="95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4354D0-CB80-4BA0-A4FA-E5896C9AA4B9}">
      <dsp:nvSpPr>
        <dsp:cNvPr id="0" name=""/>
        <dsp:cNvSpPr/>
      </dsp:nvSpPr>
      <dsp:spPr>
        <a:xfrm>
          <a:off x="406400" y="2811933"/>
          <a:ext cx="5689600" cy="1121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800" kern="1200" dirty="0"/>
            <a:t>Registro Prioritário</a:t>
          </a:r>
        </a:p>
      </dsp:txBody>
      <dsp:txXfrm>
        <a:off x="461160" y="2866693"/>
        <a:ext cx="5580080" cy="101224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CA78F9-96E2-457A-9EF7-A53BA18654E7}">
      <dsp:nvSpPr>
        <dsp:cNvPr id="0" name=""/>
        <dsp:cNvSpPr/>
      </dsp:nvSpPr>
      <dsp:spPr>
        <a:xfrm>
          <a:off x="0" y="1890333"/>
          <a:ext cx="8128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FA25A5-7930-48FD-8BA1-3EF1A484231C}">
      <dsp:nvSpPr>
        <dsp:cNvPr id="0" name=""/>
        <dsp:cNvSpPr/>
      </dsp:nvSpPr>
      <dsp:spPr>
        <a:xfrm>
          <a:off x="406400" y="1859277"/>
          <a:ext cx="4927648" cy="102151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600" kern="1200" dirty="0"/>
            <a:t>Registro sob Condições</a:t>
          </a:r>
        </a:p>
      </dsp:txBody>
      <dsp:txXfrm>
        <a:off x="456266" y="1909143"/>
        <a:ext cx="4827916" cy="9217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B915E0-D59C-4853-A9A1-32EFCEA62FB5}">
      <dsp:nvSpPr>
        <dsp:cNvPr id="0" name=""/>
        <dsp:cNvSpPr/>
      </dsp:nvSpPr>
      <dsp:spPr>
        <a:xfrm>
          <a:off x="0" y="2143624"/>
          <a:ext cx="8128000" cy="1638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AD3D8B-1A9E-493E-BF43-CBE0C6EBAD67}">
      <dsp:nvSpPr>
        <dsp:cNvPr id="0" name=""/>
        <dsp:cNvSpPr/>
      </dsp:nvSpPr>
      <dsp:spPr>
        <a:xfrm>
          <a:off x="406400" y="1637042"/>
          <a:ext cx="5689600" cy="146598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053" tIns="0" rIns="215053" bIns="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/>
            <a:t>Produto Experimental</a:t>
          </a:r>
        </a:p>
      </dsp:txBody>
      <dsp:txXfrm>
        <a:off x="477963" y="1708605"/>
        <a:ext cx="5546474" cy="13228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20A50-8062-490E-B8DC-629372EDF033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9ED2E-F816-4971-81D3-6C4BB8DFF75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2411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D69ED2E-F816-4971-81D3-6C4BB8DFF752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926467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Imagem de Slide 1">
            <a:extLst>
              <a:ext uri="{FF2B5EF4-FFF2-40B4-BE49-F238E27FC236}">
                <a16:creationId xmlns:a16="http://schemas.microsoft.com/office/drawing/2014/main" id="{99A187BA-0118-9618-2BAD-2212AB7C7B9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Espaço Reservado para Anotações 2">
            <a:extLst>
              <a:ext uri="{FF2B5EF4-FFF2-40B4-BE49-F238E27FC236}">
                <a16:creationId xmlns:a16="http://schemas.microsoft.com/office/drawing/2014/main" id="{BBFAD1BB-B809-2DBC-7B84-B9418B0EB5C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28676" name="Espaço Reservado para Número de Slide 3">
            <a:extLst>
              <a:ext uri="{FF2B5EF4-FFF2-40B4-BE49-F238E27FC236}">
                <a16:creationId xmlns:a16="http://schemas.microsoft.com/office/drawing/2014/main" id="{B1013CCC-5399-4B86-6E69-BF98A9AD22D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fld id="{8DDA4871-073E-4E5D-AD9D-584C140DFDEF}" type="slidenum">
              <a:rPr lang="pt-BR" altLang="pt-BR" smtClean="0">
                <a:solidFill>
                  <a:srgbClr val="000000"/>
                </a:solidFill>
              </a:rPr>
              <a:pPr eaLnBrk="1" hangingPunct="1"/>
              <a:t>10</a:t>
            </a:fld>
            <a:endParaRPr lang="pt-BR" altLang="pt-BR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630BB-A2E1-E453-45C3-7682E60E54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406BB-6871-EB5D-EC85-0B3DD7B05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F3AE8D-6538-A30A-F863-25F6BE46C4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09D9E-F280-7D79-D9C6-33EADDCD35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2E0728-BB2A-B496-7AB1-3D32398E2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45274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14BA3-5F92-FD35-E1E1-C9429811C6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3B3E027-E8BB-47CA-E0A9-DEE86FD53A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797CED-2463-16BD-102C-285332B8D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DCB1E3-61EF-8FC8-FAE2-6AB8D6E25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DE232-BC7A-D42B-6644-75E5A71535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9830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5D409E4-279B-4DA4-5889-A6DD7283658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D63C61C-E0A5-E6E7-148B-149D5B90BC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4326F8-801F-AD10-6DA1-AB4A9A00A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399265-B191-A9C8-2A17-101B58C49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75BDEB-A44C-FB4D-152B-54D1F3782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5888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07ACEF0E-6AD7-4F59-8F11-DC66FFB76E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27750"/>
            <a:ext cx="27432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977F837-B914-4EF4-A64F-5095D43308CF}" type="datetimeFigureOut">
              <a:rPr lang="pt-BR"/>
              <a:pPr>
                <a:defRPr/>
              </a:pPr>
              <a:t>07/04/2024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73127CEE-5EE5-4DD5-A1BD-0DF432E37C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27750"/>
            <a:ext cx="41148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B787B0D9-CE5B-42E7-9C38-8EB096018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277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3BFD937C-E450-4FC6-86A5-C2EF2D7D269D}" type="slidenum">
              <a:rPr lang="pt-BR" altLang="pt-BR"/>
              <a:pPr>
                <a:defRPr/>
              </a:pPr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889950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0863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76B05-FBDC-B83A-8C41-5DE9ADAB8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FA5C49-CCA7-55A2-9DE6-BEC4498F9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6B4188-E4CD-6909-A414-40F03832C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7EBFE-DFE1-ACBA-278F-F6CE2E197B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F4310F-3DEA-5666-9E43-B1691D74A5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5122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9B852-571C-E671-9A1D-6E9B8BCC3B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FD5B9C-5D9A-49EC-92BF-86C5868F4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E32512-78CD-2E7B-CD9A-079A0969DC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690E7-9129-5311-981B-4F15CC9FA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F39AD-9D47-FD7F-02D0-7F41C3904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11036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2856D-84FA-916E-9C0C-66EA20F180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408490-080E-7210-0633-D7829178FA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7DC68A2-B83D-7518-DF18-9CA3C1FAA3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1E119E-C880-6C73-C1E0-BC130034F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1D3A3E-B74D-FE5A-2AAA-1D9B672BB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42A8D5-604C-9D38-E532-8E30EB589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09727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30E14D-9299-973B-5D07-F6F535D880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CA4B30-D739-C98C-6C28-B66EFE117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732ABD-1E8D-ED33-2904-B8F251B138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BB3A03-2590-6F33-FAF9-275A2DEF30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59B84D0-8F17-F6C1-B39A-B01C6EB69F6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A1F0FC-23CA-85EA-E68A-90C8010EE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2CABC2-7DA9-2BB5-858E-AEF4C9AAE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5E93CA-26C4-513F-B570-F7AAC2F40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9526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85F30-F0E7-BE82-148C-C36131696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29693-E875-8D7F-0FCF-00E6CF8D8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792A8A-5294-0EE1-1567-01191379D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3DBEED-D87D-3D5B-52E4-A34E0A014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40908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E03AC3-6818-D5AB-3352-9CA6C773C6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1665470-C6F9-2AD8-E715-D682B734CF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D7C094-F345-031E-61B5-8B6F889B3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13079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896B3-D76C-C13B-1C8E-286CB754B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32723-F057-D2C4-FF73-6A8ED0D10F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AD0A45-22B3-A2E6-9235-0F77C205AE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74C3D2-37B0-A7E0-8798-62A2E821E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8C07ED-2E2A-2DF8-5FC1-5081D9E7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2A603A1-6D06-AB0E-E843-4996C202AA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02076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37CD1-82E9-413E-64AF-174FBE81C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3A2669-C6AB-5B9C-EAA9-5A0F79928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C4930-4A50-4B96-6B78-C131789306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703538-1CAF-05B0-F4CF-AC36B8FF9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5967B3B-BF81-DA61-F7A2-A9F455C5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6E3B8A-A500-9D2B-7917-225FE6A23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272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BB0FEC-FD0C-5FDF-1EFF-7A6F47E67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t-B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34A761-D22C-8809-AF96-B9176234F8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t-B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A2933B-4CB1-78E8-D3D4-2B81BFCD07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15E8A5-244D-8D47-A142-4C83A5F6175F}" type="datetimeFigureOut">
              <a:rPr lang="pt-BR" smtClean="0"/>
              <a:t>07/04/2024</a:t>
            </a:fld>
            <a:endParaRPr lang="pt-B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04EEA4-769D-37AA-F52E-A72425F45E0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EAE57-42F1-30B7-575C-00982F2843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E35D5-E9C3-4C40-829E-9F0421DA48C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5909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13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20.jpeg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v.br/anvisa/pt-br/assuntos/sangue/terapias-avancadas/ensaios-autorizados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https://www.gov.br/anvisa/pt-br/assuntos/sangue/terapias-avancadas/produtos-registrados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g"/><Relationship Id="rId4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neta.org.br/" TargetMode="External"/><Relationship Id="rId2" Type="http://schemas.openxmlformats.org/officeDocument/2006/relationships/hyperlink" Target="https://www.gov.br/anvisa/pt-br/assuntos/sangue/terapias-avancada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35.png"/><Relationship Id="rId4" Type="http://schemas.openxmlformats.org/officeDocument/2006/relationships/hyperlink" Target="https://www.youtube.com/channel/UC4bRJaWFY0V4UwkXuuAhKfA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5.emf"/><Relationship Id="rId7" Type="http://schemas.openxmlformats.org/officeDocument/2006/relationships/image" Target="../media/image11.sv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5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ntigo.anvisa.gov.br/guias#/visualizar/514800" TargetMode="Externa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9016C7-FD25-4294-C170-63310708C4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6130" y="4534422"/>
            <a:ext cx="5425869" cy="232357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F0DB26-1A60-8E39-C238-53238B8A0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6722" y="494778"/>
            <a:ext cx="1285278" cy="1359074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4DE1389E-7C98-94A4-ED32-CE505FE786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0720" y="200138"/>
            <a:ext cx="6153912" cy="5123702"/>
          </a:xfrm>
          <a:prstGeom prst="rect">
            <a:avLst/>
          </a:prstGeom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28475B2D-A61A-B573-0738-BA6AD6AD29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165" y="3158401"/>
            <a:ext cx="6243955" cy="1841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75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4DF189FA-D4B6-B815-B7EC-AC07060E600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83370" y="2570563"/>
          <a:ext cx="11118055" cy="1030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4036" name="CaixaDeTexto 21">
            <a:extLst>
              <a:ext uri="{FF2B5EF4-FFF2-40B4-BE49-F238E27FC236}">
                <a16:creationId xmlns:a16="http://schemas.microsoft.com/office/drawing/2014/main" id="{A570F7BF-C421-25EA-2007-4B8BE40038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67825" y="1981200"/>
            <a:ext cx="2533650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defRPr/>
            </a:pPr>
            <a:r>
              <a:rPr lang="en-US" altLang="pt-BR" b="1">
                <a:solidFill>
                  <a:schemeClr val="bg1"/>
                </a:solidFill>
              </a:rPr>
              <a:t>BENEFÍCIOS E RISCOS</a:t>
            </a:r>
            <a:endParaRPr lang="pt-BR" altLang="pt-BR" b="1">
              <a:solidFill>
                <a:schemeClr val="bg1"/>
              </a:solidFill>
            </a:endParaRPr>
          </a:p>
        </p:txBody>
      </p:sp>
      <p:graphicFrame>
        <p:nvGraphicFramePr>
          <p:cNvPr id="29" name="Espaço Reservado para Conteúdo 3">
            <a:extLst>
              <a:ext uri="{FF2B5EF4-FFF2-40B4-BE49-F238E27FC236}">
                <a16:creationId xmlns:a16="http://schemas.microsoft.com/office/drawing/2014/main" id="{9D78E606-0413-246E-8218-91E3A3AD0AAB}"/>
              </a:ext>
            </a:extLst>
          </p:cNvPr>
          <p:cNvGraphicFramePr>
            <a:graphicFrameLocks/>
          </p:cNvGraphicFramePr>
          <p:nvPr/>
        </p:nvGraphicFramePr>
        <p:xfrm>
          <a:off x="5543549" y="5237563"/>
          <a:ext cx="5800725" cy="113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0" name="CaixaDeTexto 29">
            <a:extLst>
              <a:ext uri="{FF2B5EF4-FFF2-40B4-BE49-F238E27FC236}">
                <a16:creationId xmlns:a16="http://schemas.microsoft.com/office/drawing/2014/main" id="{538B71F1-8E38-8F88-B775-312F2FAB3271}"/>
              </a:ext>
            </a:extLst>
          </p:cNvPr>
          <p:cNvSpPr txBox="1"/>
          <p:nvPr/>
        </p:nvSpPr>
        <p:spPr>
          <a:xfrm>
            <a:off x="7362825" y="4514850"/>
            <a:ext cx="2533650" cy="369888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bg1"/>
                </a:solidFill>
              </a:rPr>
              <a:t>BENEFÍCIOS E CUSTOS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26" name="Seta: para Baixo 25">
            <a:extLst>
              <a:ext uri="{FF2B5EF4-FFF2-40B4-BE49-F238E27FC236}">
                <a16:creationId xmlns:a16="http://schemas.microsoft.com/office/drawing/2014/main" id="{84603395-37A2-F2B9-5931-90BD23A11BC6}"/>
              </a:ext>
            </a:extLst>
          </p:cNvPr>
          <p:cNvSpPr/>
          <p:nvPr/>
        </p:nvSpPr>
        <p:spPr>
          <a:xfrm>
            <a:off x="6723063" y="3895725"/>
            <a:ext cx="542925" cy="1135063"/>
          </a:xfrm>
          <a:prstGeom prst="downArrow">
            <a:avLst>
              <a:gd name="adj1" fmla="val 50000"/>
              <a:gd name="adj2" fmla="val 478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0" name="Seta: para Baixo 9">
            <a:extLst>
              <a:ext uri="{FF2B5EF4-FFF2-40B4-BE49-F238E27FC236}">
                <a16:creationId xmlns:a16="http://schemas.microsoft.com/office/drawing/2014/main" id="{E8ED79F9-46C9-5BCD-5DA0-4E2EE68FC881}"/>
              </a:ext>
            </a:extLst>
          </p:cNvPr>
          <p:cNvSpPr/>
          <p:nvPr/>
        </p:nvSpPr>
        <p:spPr>
          <a:xfrm rot="16200000">
            <a:off x="11530013" y="2814638"/>
            <a:ext cx="542925" cy="542925"/>
          </a:xfrm>
          <a:prstGeom prst="downArrow">
            <a:avLst>
              <a:gd name="adj1" fmla="val 50000"/>
              <a:gd name="adj2" fmla="val 478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11" name="Seta: para Baixo 10">
            <a:extLst>
              <a:ext uri="{FF2B5EF4-FFF2-40B4-BE49-F238E27FC236}">
                <a16:creationId xmlns:a16="http://schemas.microsoft.com/office/drawing/2014/main" id="{01BCB4C4-A10E-4B7B-17D5-F2783D252A5D}"/>
              </a:ext>
            </a:extLst>
          </p:cNvPr>
          <p:cNvSpPr/>
          <p:nvPr/>
        </p:nvSpPr>
        <p:spPr>
          <a:xfrm rot="16200000">
            <a:off x="11410950" y="5481638"/>
            <a:ext cx="542925" cy="542925"/>
          </a:xfrm>
          <a:prstGeom prst="downArrow">
            <a:avLst>
              <a:gd name="adj1" fmla="val 50000"/>
              <a:gd name="adj2" fmla="val 47869"/>
            </a:avLst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7657" name="Retângulo 14">
            <a:extLst>
              <a:ext uri="{FF2B5EF4-FFF2-40B4-BE49-F238E27FC236}">
                <a16:creationId xmlns:a16="http://schemas.microsoft.com/office/drawing/2014/main" id="{8DECE67F-FECC-1FEB-4C4B-4863C573EE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86263" y="5418138"/>
            <a:ext cx="1604962" cy="600075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100" b="1">
                <a:solidFill>
                  <a:srgbClr val="0C326F"/>
                </a:solidFill>
                <a:latin typeface="rawline"/>
              </a:rPr>
              <a:t>Câmara de Regulação do Mercado de Medicamentos (CMED)</a:t>
            </a:r>
          </a:p>
        </p:txBody>
      </p:sp>
      <p:pic>
        <p:nvPicPr>
          <p:cNvPr id="27658" name="Picture 2" descr="ANS (@ANS_reguladora) | Twitter">
            <a:extLst>
              <a:ext uri="{FF2B5EF4-FFF2-40B4-BE49-F238E27FC236}">
                <a16:creationId xmlns:a16="http://schemas.microsoft.com/office/drawing/2014/main" id="{A9D6AA5F-6906-8627-D021-D6ACF2D40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5683250"/>
            <a:ext cx="812800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9" name="Picture 6" descr="CONITEC é finalista da 21ª edição do concurso Inovação no Setor Público">
            <a:extLst>
              <a:ext uri="{FF2B5EF4-FFF2-40B4-BE49-F238E27FC236}">
                <a16:creationId xmlns:a16="http://schemas.microsoft.com/office/drawing/2014/main" id="{562F751A-5F9A-F86E-E448-F835D7EA23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1025" y="5021263"/>
            <a:ext cx="933450" cy="671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0" name="Picture 4" descr="OPAS/OMS Brasil - Ética em Pesquisa: Avanços e Desafios na América Latina">
            <a:extLst>
              <a:ext uri="{FF2B5EF4-FFF2-40B4-BE49-F238E27FC236}">
                <a16:creationId xmlns:a16="http://schemas.microsoft.com/office/drawing/2014/main" id="{72A2D9ED-D37F-514C-577E-04C61996CA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3635375"/>
            <a:ext cx="673100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8" descr="CIBio – Comissão Interna de Biossegurança » CTNBio">
            <a:extLst>
              <a:ext uri="{FF2B5EF4-FFF2-40B4-BE49-F238E27FC236}">
                <a16:creationId xmlns:a16="http://schemas.microsoft.com/office/drawing/2014/main" id="{FD40C3C5-0F3C-6567-4B6A-A2DADBB1CF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5238" y="3638550"/>
            <a:ext cx="862012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8" descr="CIBio – Comissão Interna de Biossegurança » CTNBio">
            <a:extLst>
              <a:ext uri="{FF2B5EF4-FFF2-40B4-BE49-F238E27FC236}">
                <a16:creationId xmlns:a16="http://schemas.microsoft.com/office/drawing/2014/main" id="{FE346C53-B635-E444-7E09-24008DFC5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3450" y="2205038"/>
            <a:ext cx="709613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3" name="Picture 2" descr="Licenciamentos ANVISA, Autorização de funcionamento e especial e mais.">
            <a:extLst>
              <a:ext uri="{FF2B5EF4-FFF2-40B4-BE49-F238E27FC236}">
                <a16:creationId xmlns:a16="http://schemas.microsoft.com/office/drawing/2014/main" id="{F89D6EFD-3A73-D090-EEE1-6177FCA75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013" y="3679825"/>
            <a:ext cx="592137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4" name="Picture 2" descr="Licenciamentos ANVISA, Autorização de funcionamento e especial e mais.">
            <a:extLst>
              <a:ext uri="{FF2B5EF4-FFF2-40B4-BE49-F238E27FC236}">
                <a16:creationId xmlns:a16="http://schemas.microsoft.com/office/drawing/2014/main" id="{F0705EA4-C3E8-41E1-624E-7FF1FF01D1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6400" y="2170113"/>
            <a:ext cx="593725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5" name="Picture 2" descr="Licenciamentos ANVISA, Autorização de funcionamento e especial e mais.">
            <a:extLst>
              <a:ext uri="{FF2B5EF4-FFF2-40B4-BE49-F238E27FC236}">
                <a16:creationId xmlns:a16="http://schemas.microsoft.com/office/drawing/2014/main" id="{4DE580E3-C335-8FE3-54B0-1D5A55312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2130425"/>
            <a:ext cx="5921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6" name="Picture 2" descr="Licenciamentos ANVISA, Autorização de funcionamento e especial e mais.">
            <a:extLst>
              <a:ext uri="{FF2B5EF4-FFF2-40B4-BE49-F238E27FC236}">
                <a16:creationId xmlns:a16="http://schemas.microsoft.com/office/drawing/2014/main" id="{A98130EC-386A-A450-AFF7-FD5581735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5100" y="3546475"/>
            <a:ext cx="592138" cy="51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6BE5D67C-1848-4509-2C17-7F19FB0A3319}"/>
              </a:ext>
            </a:extLst>
          </p:cNvPr>
          <p:cNvSpPr txBox="1"/>
          <p:nvPr/>
        </p:nvSpPr>
        <p:spPr>
          <a:xfrm>
            <a:off x="1458913" y="5741988"/>
            <a:ext cx="3016250" cy="400050"/>
          </a:xfrm>
          <a:prstGeom prst="rect">
            <a:avLst/>
          </a:prstGeom>
          <a:noFill/>
          <a:ln w="28575">
            <a:solidFill>
              <a:schemeClr val="bg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000" b="1" dirty="0"/>
              <a:t>Anvisa, Casa Civil, Ministério da Saúde, Ministério da Economia, Ministério da Justiça e Segurança Pública.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39ABC8D-5912-ACAF-A4D5-05B4F5B3D0AB}"/>
              </a:ext>
            </a:extLst>
          </p:cNvPr>
          <p:cNvSpPr txBox="1"/>
          <p:nvPr/>
        </p:nvSpPr>
        <p:spPr>
          <a:xfrm>
            <a:off x="283370" y="385175"/>
            <a:ext cx="1141015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3200" b="1" dirty="0"/>
              <a:t>CICLO DE VIDA DO PRODUTO DE TERAPIA AVANÇADA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413015B-3A58-FBAD-A59D-27D4487FC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C7D56-714C-496E-BFC7-34FA842F53D0}" type="slidenum">
              <a:rPr lang="pt-BR" smtClean="0"/>
              <a:pPr>
                <a:defRPr/>
              </a:pPr>
              <a:t>11</a:t>
            </a:fld>
            <a:endParaRPr lang="pt-BR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80B3792-4F72-D191-C6DF-A8193C6DBC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1" y="637977"/>
            <a:ext cx="11793538" cy="6096000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4A79896-E80F-BEA7-ECB9-EF5C2D62F5C1}"/>
              </a:ext>
            </a:extLst>
          </p:cNvPr>
          <p:cNvSpPr txBox="1"/>
          <p:nvPr/>
        </p:nvSpPr>
        <p:spPr>
          <a:xfrm>
            <a:off x="5283200" y="6426200"/>
            <a:ext cx="65531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/>
              <a:t>Silva Júnior, J.B. Produtos de Terapia Gênica: Panorama atual de riscos e regulação dos medicamentos à base de genes e células. Tese de Doutorado em  Ciências Farmacêuticas. Universidade de Brasília (UnB).  2023.</a:t>
            </a:r>
          </a:p>
        </p:txBody>
      </p:sp>
      <p:sp>
        <p:nvSpPr>
          <p:cNvPr id="6" name="CaixaDeTexto 4">
            <a:extLst>
              <a:ext uri="{FF2B5EF4-FFF2-40B4-BE49-F238E27FC236}">
                <a16:creationId xmlns:a16="http://schemas.microsoft.com/office/drawing/2014/main" id="{CB632D8C-F73D-4AA6-5CD6-D6C6E819E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89" y="278883"/>
            <a:ext cx="1124851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 dirty="0"/>
              <a:t>FUNÇÕES REGULATÓRIAS ANVISA</a:t>
            </a:r>
          </a:p>
        </p:txBody>
      </p:sp>
    </p:spTree>
    <p:extLst>
      <p:ext uri="{BB962C8B-B14F-4D97-AF65-F5344CB8AC3E}">
        <p14:creationId xmlns:p14="http://schemas.microsoft.com/office/powerpoint/2010/main" val="1787100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aixaDeTexto 9">
            <a:extLst>
              <a:ext uri="{FF2B5EF4-FFF2-40B4-BE49-F238E27FC236}">
                <a16:creationId xmlns:a16="http://schemas.microsoft.com/office/drawing/2014/main" id="{8E146646-C65B-0296-FD9D-C475816C3A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6377017"/>
            <a:ext cx="6915151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pt-BR" altLang="pt-BR" sz="1400" dirty="0">
                <a:solidFill>
                  <a:schemeClr val="accent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https://www.gov.br/anvisa/pt-br/assuntos/sangue/terapias-avancadas/ensaios-autorizados</a:t>
            </a:r>
            <a:endParaRPr lang="pt-BR" altLang="pt-BR" sz="1400" dirty="0">
              <a:solidFill>
                <a:schemeClr val="accent1"/>
              </a:solidFill>
            </a:endParaRPr>
          </a:p>
        </p:txBody>
      </p:sp>
      <p:sp>
        <p:nvSpPr>
          <p:cNvPr id="32771" name="CaixaDeTexto 10">
            <a:extLst>
              <a:ext uri="{FF2B5EF4-FFF2-40B4-BE49-F238E27FC236}">
                <a16:creationId xmlns:a16="http://schemas.microsoft.com/office/drawing/2014/main" id="{CA92AF13-D168-86FA-64EB-A087AE561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1" y="6310314"/>
            <a:ext cx="8001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1400" b="1"/>
              <a:t>Fonte:</a:t>
            </a:r>
            <a:endParaRPr lang="pt-BR" altLang="pt-BR" sz="1400" b="1"/>
          </a:p>
        </p:txBody>
      </p:sp>
      <p:sp>
        <p:nvSpPr>
          <p:cNvPr id="32774" name="CaixaDeTexto 15">
            <a:extLst>
              <a:ext uri="{FF2B5EF4-FFF2-40B4-BE49-F238E27FC236}">
                <a16:creationId xmlns:a16="http://schemas.microsoft.com/office/drawing/2014/main" id="{C0E22D10-B87C-E3BE-4DE2-114EDD276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051" y="2403945"/>
            <a:ext cx="5100955" cy="3293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1600" dirty="0"/>
              <a:t>-</a:t>
            </a:r>
            <a:r>
              <a:rPr lang="en-US" altLang="pt-BR" sz="1600" dirty="0" err="1"/>
              <a:t>Mucopolissacaridose</a:t>
            </a:r>
            <a:r>
              <a:rPr lang="en-US" altLang="pt-BR" sz="1600" dirty="0"/>
              <a:t> I e II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Hemofilia</a:t>
            </a:r>
            <a:r>
              <a:rPr lang="en-US" altLang="pt-BR" sz="1600" dirty="0"/>
              <a:t> A e B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Doença</a:t>
            </a:r>
            <a:r>
              <a:rPr lang="en-US" altLang="pt-BR" sz="1600" dirty="0"/>
              <a:t> de Fabry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Gangliosidadose</a:t>
            </a:r>
            <a:r>
              <a:rPr lang="en-US" altLang="pt-BR" sz="1600" dirty="0"/>
              <a:t> GM 1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Lipofuscinose</a:t>
            </a:r>
            <a:r>
              <a:rPr lang="en-US" altLang="pt-BR" sz="1600" dirty="0"/>
              <a:t> </a:t>
            </a:r>
            <a:r>
              <a:rPr lang="en-US" altLang="pt-BR" sz="1600" dirty="0" err="1"/>
              <a:t>Ceroide</a:t>
            </a:r>
            <a:r>
              <a:rPr lang="en-US" altLang="pt-BR" sz="1600" dirty="0"/>
              <a:t> Neuronal </a:t>
            </a:r>
            <a:r>
              <a:rPr lang="en-US" altLang="pt-BR" sz="1600" dirty="0" err="1"/>
              <a:t>Infantil</a:t>
            </a:r>
            <a:endParaRPr lang="en-US" altLang="pt-BR" sz="1600" dirty="0"/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Demência</a:t>
            </a:r>
            <a:r>
              <a:rPr lang="en-US" altLang="pt-BR" sz="1600" dirty="0"/>
              <a:t> Frontotemporal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Deficiência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Ornitina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Transcarbamilase</a:t>
            </a:r>
            <a:endParaRPr lang="en-US" altLang="pt-BR" sz="1600" dirty="0"/>
          </a:p>
          <a:p>
            <a:r>
              <a:rPr lang="en-US" altLang="pt-BR" sz="1600" dirty="0"/>
              <a:t>-Gaucher </a:t>
            </a:r>
            <a:r>
              <a:rPr lang="en-US" altLang="pt-BR" sz="1600" dirty="0" err="1"/>
              <a:t>tipo</a:t>
            </a:r>
            <a:r>
              <a:rPr lang="en-US" altLang="pt-BR" sz="1600" dirty="0"/>
              <a:t> 1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Linfoma</a:t>
            </a:r>
            <a:r>
              <a:rPr lang="en-US" altLang="pt-BR" sz="1600" dirty="0"/>
              <a:t> </a:t>
            </a:r>
            <a:r>
              <a:rPr lang="en-US" altLang="pt-BR" sz="1600" dirty="0" err="1"/>
              <a:t>não</a:t>
            </a:r>
            <a:r>
              <a:rPr lang="en-US" altLang="pt-BR" sz="1600" dirty="0"/>
              <a:t> Hodgkin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Doença</a:t>
            </a:r>
            <a:r>
              <a:rPr lang="en-US" altLang="pt-BR" sz="1600" dirty="0"/>
              <a:t> de </a:t>
            </a:r>
            <a:r>
              <a:rPr lang="en-US" altLang="pt-BR" sz="1600" dirty="0" err="1"/>
              <a:t>Krabbe</a:t>
            </a:r>
            <a:endParaRPr lang="en-US" altLang="pt-BR" sz="1600" dirty="0"/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Doença</a:t>
            </a:r>
            <a:r>
              <a:rPr lang="en-US" altLang="pt-BR" sz="1600" dirty="0"/>
              <a:t> de Fabry</a:t>
            </a:r>
          </a:p>
          <a:p>
            <a:r>
              <a:rPr lang="en-US" altLang="pt-BR" sz="1600" dirty="0"/>
              <a:t>-</a:t>
            </a:r>
            <a:r>
              <a:rPr lang="en-US" altLang="pt-BR" sz="1600" dirty="0" err="1"/>
              <a:t>Coroideremia</a:t>
            </a:r>
            <a:endParaRPr lang="en-US" altLang="pt-BR" sz="1600" dirty="0"/>
          </a:p>
          <a:p>
            <a:r>
              <a:rPr lang="en-US" altLang="pt-BR" sz="1600" dirty="0"/>
              <a:t>-Covid-19</a:t>
            </a:r>
          </a:p>
        </p:txBody>
      </p:sp>
      <p:sp>
        <p:nvSpPr>
          <p:cNvPr id="32775" name="CaixaDeTexto 1">
            <a:extLst>
              <a:ext uri="{FF2B5EF4-FFF2-40B4-BE49-F238E27FC236}">
                <a16:creationId xmlns:a16="http://schemas.microsoft.com/office/drawing/2014/main" id="{C386C246-FD77-90BB-6431-29645606B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4825" y="1371681"/>
            <a:ext cx="631253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2400" b="1" dirty="0"/>
              <a:t>  44 </a:t>
            </a:r>
            <a:r>
              <a:rPr lang="en-US" altLang="pt-BR" sz="2400" b="1" dirty="0" err="1"/>
              <a:t>estudos</a:t>
            </a:r>
            <a:r>
              <a:rPr lang="en-US" altLang="pt-BR" sz="2400" b="1" dirty="0"/>
              <a:t> </a:t>
            </a:r>
            <a:r>
              <a:rPr lang="en-US" altLang="pt-BR" sz="2400" b="1" dirty="0" err="1"/>
              <a:t>avaliados</a:t>
            </a:r>
            <a:r>
              <a:rPr lang="en-US" altLang="pt-BR" sz="2400" b="1" dirty="0"/>
              <a:t> pela Anvisa</a:t>
            </a:r>
          </a:p>
        </p:txBody>
      </p:sp>
      <p:sp>
        <p:nvSpPr>
          <p:cNvPr id="32776" name="CaixaDeTexto 2">
            <a:extLst>
              <a:ext uri="{FF2B5EF4-FFF2-40B4-BE49-F238E27FC236}">
                <a16:creationId xmlns:a16="http://schemas.microsoft.com/office/drawing/2014/main" id="{953D8621-28F7-CB4F-64B2-B76B02276A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001" y="453074"/>
            <a:ext cx="1167383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pt-BR" sz="3200" b="1" dirty="0"/>
              <a:t>ENSAIOS CLÍNICOS  - PTAs Investigacionais - Brasil 2018 - 2023</a:t>
            </a:r>
            <a:endParaRPr lang="pt-BR" altLang="pt-BR" sz="3200" b="1" dirty="0"/>
          </a:p>
        </p:txBody>
      </p:sp>
      <p:pic>
        <p:nvPicPr>
          <p:cNvPr id="2" name="Picture 2" descr="Anvisa muda sua estrutura organizacional">
            <a:extLst>
              <a:ext uri="{FF2B5EF4-FFF2-40B4-BE49-F238E27FC236}">
                <a16:creationId xmlns:a16="http://schemas.microsoft.com/office/drawing/2014/main" id="{0DA07E92-80FE-33B3-2809-0E6689B50D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715000"/>
            <a:ext cx="1136651" cy="9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5B1CCB02-F1C1-5A8D-1D2E-5EC45343BE1B}"/>
              </a:ext>
            </a:extLst>
          </p:cNvPr>
          <p:cNvSpPr txBox="1"/>
          <p:nvPr/>
        </p:nvSpPr>
        <p:spPr>
          <a:xfrm>
            <a:off x="5283200" y="2209800"/>
            <a:ext cx="6508749" cy="36531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533"/>
              </a:spcAft>
            </a:pPr>
            <a:r>
              <a:rPr lang="pt-BR" sz="1867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Cenário dos ensaios clínicos com PTA no Brasil:</a:t>
            </a:r>
          </a:p>
          <a:p>
            <a:pPr marL="304815" indent="-304815" algn="just">
              <a:lnSpc>
                <a:spcPct val="107000"/>
              </a:lnSpc>
              <a:spcAft>
                <a:spcPts val="533"/>
              </a:spcAft>
              <a:buFont typeface="Wingdings" panose="05000000000000000000" pitchFamily="2" charset="2"/>
              <a:buChar char="ü"/>
            </a:pP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Maioria (63%) patrocinados (desenvolvidos) por empresas multinacionais</a:t>
            </a:r>
          </a:p>
          <a:p>
            <a:pPr algn="just">
              <a:lnSpc>
                <a:spcPct val="107000"/>
              </a:lnSpc>
              <a:spcAft>
                <a:spcPts val="533"/>
              </a:spcAft>
            </a:pPr>
            <a:endParaRPr lang="pt-BR" sz="18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11" indent="-228611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37% são patrocinados por empresas nacionais (9 por centros acadêmicos hospitalares, 4 por </a:t>
            </a:r>
            <a:r>
              <a:rPr lang="pt-BR" sz="1867" i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start </a:t>
            </a:r>
            <a:r>
              <a:rPr lang="pt-BR" sz="1867" i="1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</a:t>
            </a: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 setor de biotecnologia).</a:t>
            </a:r>
          </a:p>
          <a:p>
            <a:pPr marL="228611" indent="-228611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endParaRPr lang="pt-BR" sz="1867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11" indent="-228611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3% engenharia tecidual</a:t>
            </a:r>
          </a:p>
          <a:p>
            <a:pPr marL="228611" indent="-228611" algn="just">
              <a:lnSpc>
                <a:spcPct val="107000"/>
              </a:lnSpc>
              <a:buFont typeface="Wingdings" panose="05000000000000000000" pitchFamily="2" charset="2"/>
              <a:buChar char=""/>
            </a:pP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46% produtos de terapia gênica</a:t>
            </a:r>
          </a:p>
          <a:p>
            <a:pPr marL="228611" indent="-228611" algn="just">
              <a:lnSpc>
                <a:spcPct val="107000"/>
              </a:lnSpc>
              <a:spcAft>
                <a:spcPts val="533"/>
              </a:spcAft>
              <a:buFont typeface="Wingdings" panose="05000000000000000000" pitchFamily="2" charset="2"/>
              <a:buChar char=""/>
            </a:pPr>
            <a:r>
              <a:rPr lang="pt-BR" sz="1867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51% produtos de terapia celular avançada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4D6CF44-EA54-5EC7-AC88-ADBD206CC77E}"/>
              </a:ext>
            </a:extLst>
          </p:cNvPr>
          <p:cNvSpPr txBox="1"/>
          <p:nvPr/>
        </p:nvSpPr>
        <p:spPr>
          <a:xfrm>
            <a:off x="5219271" y="683661"/>
            <a:ext cx="675471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2400" b="1" dirty="0">
                <a:solidFill>
                  <a:schemeClr val="bg2">
                    <a:lumMod val="10000"/>
                  </a:schemeClr>
                </a:solidFill>
              </a:rPr>
              <a:t>Projeto-piloto para cooperação no desenvolvimento de produtos de terapia avançada de interesse do Sistema Único de Saúde – SUS</a:t>
            </a:r>
            <a:endParaRPr lang="pt-BR" sz="2400" b="1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4293B11D-78CA-B461-791A-A048199B6EAB}"/>
              </a:ext>
            </a:extLst>
          </p:cNvPr>
          <p:cNvSpPr txBox="1"/>
          <p:nvPr/>
        </p:nvSpPr>
        <p:spPr>
          <a:xfrm>
            <a:off x="5044616" y="2300419"/>
            <a:ext cx="692937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Novembro de 2022 Lançamento do Edital Nacional</a:t>
            </a:r>
          </a:p>
          <a:p>
            <a:endParaRPr lang="pt-BR" dirty="0"/>
          </a:p>
          <a:p>
            <a:pPr marL="285750" indent="-285750">
              <a:buFontTx/>
              <a:buChar char="-"/>
            </a:pPr>
            <a:r>
              <a:rPr lang="pt-BR" b="1" i="0" dirty="0">
                <a:solidFill>
                  <a:srgbClr val="555555"/>
                </a:solidFill>
                <a:effectLst/>
                <a:latin typeface="rawline"/>
              </a:rPr>
              <a:t>Instituto Butantan e Hemocentro de Ribeirão Preto/São Paulo</a:t>
            </a:r>
          </a:p>
          <a:p>
            <a:pPr marL="285750" indent="-285750">
              <a:buFontTx/>
              <a:buChar char="-"/>
            </a:pPr>
            <a:r>
              <a:rPr lang="pt-BR" b="1" dirty="0">
                <a:solidFill>
                  <a:srgbClr val="555555"/>
                </a:solidFill>
                <a:latin typeface="rawline"/>
              </a:rPr>
              <a:t>Fiocruz/Rio de Janeiro </a:t>
            </a:r>
          </a:p>
          <a:p>
            <a:pPr marL="285750" indent="-285750">
              <a:buFontTx/>
              <a:buChar char="-"/>
            </a:pPr>
            <a:endParaRPr lang="pt-BR" b="1" dirty="0">
              <a:solidFill>
                <a:srgbClr val="555555"/>
              </a:solidFill>
              <a:latin typeface="rawline"/>
            </a:endParaRPr>
          </a:p>
          <a:p>
            <a:r>
              <a:rPr lang="pt-BR" dirty="0">
                <a:solidFill>
                  <a:srgbClr val="555555"/>
                </a:solidFill>
                <a:latin typeface="rawline"/>
              </a:rPr>
              <a:t>Resultados iniciais</a:t>
            </a:r>
          </a:p>
          <a:p>
            <a:endParaRPr lang="pt-BR" b="1" dirty="0">
              <a:solidFill>
                <a:srgbClr val="555555"/>
              </a:solidFill>
              <a:latin typeface="rawline"/>
            </a:endParaRPr>
          </a:p>
          <a:p>
            <a:r>
              <a:rPr lang="pt-BR" b="1" dirty="0">
                <a:solidFill>
                  <a:srgbClr val="555555"/>
                </a:solidFill>
                <a:latin typeface="rawline"/>
              </a:rPr>
              <a:t>Setembro de 2023 -  Início do ensaio clínico </a:t>
            </a:r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Células CAR-T anti-CD19 para tratar a leucemia linfoide aguda B e o linfoma não Hodgkin B recidivado/refratário: estudo multicêntrico de fase 1/2 (CARTHEDRALL-01)</a:t>
            </a:r>
          </a:p>
          <a:p>
            <a:endParaRPr lang="pt-BR" dirty="0">
              <a:solidFill>
                <a:srgbClr val="162937"/>
              </a:solidFill>
              <a:latin typeface="rawline"/>
            </a:endParaRPr>
          </a:p>
          <a:p>
            <a:r>
              <a:rPr lang="pt-BR" b="0" i="0" dirty="0">
                <a:solidFill>
                  <a:srgbClr val="162937"/>
                </a:solidFill>
                <a:effectLst/>
                <a:latin typeface="rawline"/>
              </a:rPr>
              <a:t>- Reuniões periódicas com pesquisadores, orientações regulatórias prévias</a:t>
            </a:r>
          </a:p>
          <a:p>
            <a:endParaRPr lang="pt-BR" dirty="0">
              <a:solidFill>
                <a:srgbClr val="162937"/>
              </a:solidFill>
              <a:latin typeface="rawline"/>
            </a:endParaRPr>
          </a:p>
        </p:txBody>
      </p:sp>
      <p:pic>
        <p:nvPicPr>
          <p:cNvPr id="5" name="Imagem 4" descr="Desenho de uma pessoa&#10;&#10;Descrição gerada automaticamente com confiança baixa">
            <a:extLst>
              <a:ext uri="{FF2B5EF4-FFF2-40B4-BE49-F238E27FC236}">
                <a16:creationId xmlns:a16="http://schemas.microsoft.com/office/drawing/2014/main" id="{C277D0F6-C93F-3A04-5BCF-538BD1C0B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04461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aixaDeTexto 10">
            <a:extLst>
              <a:ext uri="{FF2B5EF4-FFF2-40B4-BE49-F238E27FC236}">
                <a16:creationId xmlns:a16="http://schemas.microsoft.com/office/drawing/2014/main" id="{60FAFC89-B736-A776-3E2A-7667F4362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62400" y="6424497"/>
            <a:ext cx="703421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sz="1100" b="1" dirty="0"/>
              <a:t>Fonte:</a:t>
            </a:r>
            <a:r>
              <a:rPr lang="en-US" altLang="pt-BR" sz="1100" dirty="0"/>
              <a:t> Portal da </a:t>
            </a:r>
            <a:r>
              <a:rPr lang="en-US" altLang="pt-BR" sz="1100" dirty="0" err="1"/>
              <a:t>Anvisa</a:t>
            </a:r>
            <a:r>
              <a:rPr lang="en-US" altLang="pt-BR" sz="1100" dirty="0"/>
              <a:t>  - </a:t>
            </a:r>
            <a:r>
              <a:rPr lang="en-US" altLang="pt-BR" sz="1100" dirty="0">
                <a:solidFill>
                  <a:schemeClr val="accent1"/>
                </a:solidFill>
                <a:hlinkClick r:id="rId2"/>
              </a:rPr>
              <a:t>https://www.gov.br/anvisa/pt-br/assuntos/sangue/terapias-avancadas/produtos-registrados</a:t>
            </a:r>
            <a:endParaRPr lang="en-US" altLang="pt-BR" sz="1100" dirty="0">
              <a:solidFill>
                <a:schemeClr val="accent1"/>
              </a:solidFill>
            </a:endParaRPr>
          </a:p>
          <a:p>
            <a:endParaRPr lang="pt-BR" altLang="pt-BR" sz="1100" dirty="0"/>
          </a:p>
        </p:txBody>
      </p:sp>
      <p:sp>
        <p:nvSpPr>
          <p:cNvPr id="31785" name="CaixaDeTexto 7">
            <a:extLst>
              <a:ext uri="{FF2B5EF4-FFF2-40B4-BE49-F238E27FC236}">
                <a16:creationId xmlns:a16="http://schemas.microsoft.com/office/drawing/2014/main" id="{E3413DC9-3B24-03C2-4F27-E592461BE1C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284489"/>
            <a:ext cx="986948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pt-BR" sz="2800" b="1" dirty="0" err="1"/>
              <a:t>Produtos</a:t>
            </a:r>
            <a:r>
              <a:rPr lang="en-US" altLang="pt-BR" sz="2800" b="1" dirty="0"/>
              <a:t> de </a:t>
            </a:r>
            <a:r>
              <a:rPr lang="en-US" altLang="pt-BR" sz="2800" b="1" dirty="0" err="1"/>
              <a:t>Terapia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Avançadas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Registrados</a:t>
            </a:r>
            <a:r>
              <a:rPr lang="en-US" altLang="pt-BR" sz="2800" b="1" dirty="0"/>
              <a:t> </a:t>
            </a:r>
            <a:r>
              <a:rPr lang="en-US" altLang="pt-BR" sz="2800" b="1" dirty="0" err="1"/>
              <a:t>Brasil</a:t>
            </a:r>
            <a:r>
              <a:rPr lang="en-US" altLang="pt-BR" sz="2800" b="1" dirty="0"/>
              <a:t> 2020 - 2024</a:t>
            </a:r>
            <a:endParaRPr lang="pt-BR" altLang="pt-BR" sz="2800" b="1" dirty="0"/>
          </a:p>
        </p:txBody>
      </p:sp>
      <p:pic>
        <p:nvPicPr>
          <p:cNvPr id="31786" name="Picture 2" descr="Anvisa muda sua estrutura organizacional">
            <a:extLst>
              <a:ext uri="{FF2B5EF4-FFF2-40B4-BE49-F238E27FC236}">
                <a16:creationId xmlns:a16="http://schemas.microsoft.com/office/drawing/2014/main" id="{C7D0F9DB-5941-5755-E531-FE2FF15A1C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1851" y="6037264"/>
            <a:ext cx="741363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E10CD9E2-E4D1-C048-7011-57ACEAF6F3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3896779"/>
              </p:ext>
            </p:extLst>
          </p:nvPr>
        </p:nvGraphicFramePr>
        <p:xfrm>
          <a:off x="71919" y="1036886"/>
          <a:ext cx="11661295" cy="49757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94287">
                  <a:extLst>
                    <a:ext uri="{9D8B030D-6E8A-4147-A177-3AD203B41FA5}">
                      <a16:colId xmlns:a16="http://schemas.microsoft.com/office/drawing/2014/main" val="2530187599"/>
                    </a:ext>
                  </a:extLst>
                </a:gridCol>
                <a:gridCol w="2122882">
                  <a:extLst>
                    <a:ext uri="{9D8B030D-6E8A-4147-A177-3AD203B41FA5}">
                      <a16:colId xmlns:a16="http://schemas.microsoft.com/office/drawing/2014/main" val="1713826274"/>
                    </a:ext>
                  </a:extLst>
                </a:gridCol>
                <a:gridCol w="2383604">
                  <a:extLst>
                    <a:ext uri="{9D8B030D-6E8A-4147-A177-3AD203B41FA5}">
                      <a16:colId xmlns:a16="http://schemas.microsoft.com/office/drawing/2014/main" val="1321744399"/>
                    </a:ext>
                  </a:extLst>
                </a:gridCol>
                <a:gridCol w="3500556">
                  <a:extLst>
                    <a:ext uri="{9D8B030D-6E8A-4147-A177-3AD203B41FA5}">
                      <a16:colId xmlns:a16="http://schemas.microsoft.com/office/drawing/2014/main" val="1856412418"/>
                    </a:ext>
                  </a:extLst>
                </a:gridCol>
                <a:gridCol w="1706181">
                  <a:extLst>
                    <a:ext uri="{9D8B030D-6E8A-4147-A177-3AD203B41FA5}">
                      <a16:colId xmlns:a16="http://schemas.microsoft.com/office/drawing/2014/main" val="391161703"/>
                    </a:ext>
                  </a:extLst>
                </a:gridCol>
                <a:gridCol w="1553785">
                  <a:extLst>
                    <a:ext uri="{9D8B030D-6E8A-4147-A177-3AD203B41FA5}">
                      <a16:colId xmlns:a16="http://schemas.microsoft.com/office/drawing/2014/main" val="3821652283"/>
                    </a:ext>
                  </a:extLst>
                </a:gridCol>
              </a:tblGrid>
              <a:tr h="577977">
                <a:tc>
                  <a:txBody>
                    <a:bodyPr/>
                    <a:lstStyle/>
                    <a:p>
                      <a:endParaRPr lang="pt-BR" sz="16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2400" b="1" kern="100" dirty="0">
                          <a:solidFill>
                            <a:schemeClr val="tx1"/>
                          </a:solidFill>
                          <a:effectLst/>
                        </a:rPr>
                        <a:t>PTA registrado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027210"/>
                  </a:ext>
                </a:extLst>
              </a:tr>
              <a:tr h="174758">
                <a:tc>
                  <a:txBody>
                    <a:bodyPr/>
                    <a:lstStyle/>
                    <a:p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effectLst/>
                        </a:rPr>
                        <a:t>Produto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>
                          <a:effectLst/>
                        </a:rPr>
                        <a:t>Tipo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>
                          <a:effectLst/>
                        </a:rPr>
                        <a:t>Indicação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effectLst/>
                        </a:rPr>
                        <a:t>Ano do Registro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>
                          <a:effectLst/>
                        </a:rPr>
                        <a:t>Empresa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1867051"/>
                  </a:ext>
                </a:extLst>
              </a:tr>
              <a:tr h="264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 err="1">
                          <a:effectLst/>
                        </a:rPr>
                        <a:t>Luxturna</a:t>
                      </a:r>
                      <a:r>
                        <a:rPr lang="pt-BR" sz="1600" b="1" kern="100" dirty="0">
                          <a:effectLst/>
                        </a:rPr>
                        <a:t>®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Terapia Gênica </a:t>
                      </a:r>
                      <a:r>
                        <a:rPr lang="pt-BR" sz="1600" i="1" kern="100">
                          <a:effectLst/>
                        </a:rPr>
                        <a:t>in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Distrofia hereditária de retina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ago/20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Novartis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0208285"/>
                  </a:ext>
                </a:extLst>
              </a:tr>
              <a:tr h="264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effectLst/>
                        </a:rPr>
                        <a:t>Zolgensma®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Terapia Gênica </a:t>
                      </a:r>
                      <a:r>
                        <a:rPr lang="pt-BR" sz="1600" i="1" kern="100">
                          <a:effectLst/>
                        </a:rPr>
                        <a:t>in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Atrofia muscular espinhal (AME I)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ago/20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Novartis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3563050"/>
                  </a:ext>
                </a:extLst>
              </a:tr>
              <a:tr h="2077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 err="1">
                          <a:effectLst/>
                        </a:rPr>
                        <a:t>Kymriah</a:t>
                      </a:r>
                      <a:r>
                        <a:rPr lang="pt-BR" sz="1600" b="1" kern="100" dirty="0">
                          <a:effectLst/>
                        </a:rPr>
                        <a:t>®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Terapia Gênica </a:t>
                      </a:r>
                      <a:r>
                        <a:rPr lang="pt-BR" sz="1600" i="1" kern="100">
                          <a:effectLst/>
                        </a:rPr>
                        <a:t>ex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Leucemia (LLA), Linfoma (LDGCB)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fev/22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Novartis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913737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kern="100">
                          <a:effectLst/>
                        </a:rPr>
                        <a:t>Linfoma Folicular (LF)</a:t>
                      </a:r>
                      <a:endParaRPr lang="pt-BR"/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jul/23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Novartis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320124"/>
                  </a:ext>
                </a:extLst>
              </a:tr>
              <a:tr h="2077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 err="1">
                          <a:effectLst/>
                        </a:rPr>
                        <a:t>Yescarta</a:t>
                      </a:r>
                      <a:r>
                        <a:rPr lang="pt-BR" sz="1600" b="1" kern="100" dirty="0">
                          <a:effectLst/>
                        </a:rPr>
                        <a:t>®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Terapia Gênica </a:t>
                      </a:r>
                      <a:r>
                        <a:rPr lang="pt-BR" sz="1600" i="1" kern="100">
                          <a:effectLst/>
                        </a:rPr>
                        <a:t>ex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Linfoma (LDGCB), Linfoma Folicular (LF)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fev/22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Gilead/Kite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166936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 kern="100">
                          <a:effectLst/>
                        </a:rPr>
                        <a:t>Linfoma (LDGCB - após primeira linha</a:t>
                      </a:r>
                      <a:endParaRPr lang="pt-BR"/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set/23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Gilead/Kite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9067803"/>
                  </a:ext>
                </a:extLst>
              </a:tr>
              <a:tr h="207772"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pt-BR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 err="1">
                          <a:effectLst/>
                        </a:rPr>
                        <a:t>Carvykti</a:t>
                      </a:r>
                      <a:r>
                        <a:rPr lang="pt-BR" sz="1600" b="1" kern="100" dirty="0">
                          <a:effectLst/>
                        </a:rPr>
                        <a:t>®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Terapia Gênica </a:t>
                      </a:r>
                      <a:r>
                        <a:rPr lang="pt-BR" sz="1600" i="1" kern="100">
                          <a:effectLst/>
                        </a:rPr>
                        <a:t>ex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Mieloma Múltiplo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abr/22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</a:rPr>
                        <a:t>Janssen</a:t>
                      </a:r>
                      <a:endParaRPr lang="pt-BR" sz="1600" kern="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094102"/>
                  </a:ext>
                </a:extLst>
              </a:tr>
              <a:tr h="203200">
                <a:tc vMerge="1">
                  <a:txBody>
                    <a:bodyPr/>
                    <a:lstStyle/>
                    <a:p>
                      <a:endParaRPr lang="pt-BR" sz="1100" kern="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t-BR" sz="1600"/>
                        <a:t>Mieloma após primeira linha</a:t>
                      </a:r>
                      <a:endParaRPr lang="pt-BR"/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fev</a:t>
                      </a:r>
                      <a:r>
                        <a:rPr lang="pt-BR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/24</a:t>
                      </a: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Janseen</a:t>
                      </a: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3744026"/>
                  </a:ext>
                </a:extLst>
              </a:tr>
              <a:tr h="383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 err="1">
                          <a:effectLst/>
                        </a:rPr>
                        <a:t>Tecartus</a:t>
                      </a:r>
                      <a:r>
                        <a:rPr lang="pt-BR" sz="1600" b="1" kern="100" dirty="0">
                          <a:effectLst/>
                        </a:rPr>
                        <a:t>®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Roctavian</a:t>
                      </a:r>
                      <a:r>
                        <a:rPr lang="pt-BR" sz="1600" b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®</a:t>
                      </a: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Terapia Gênica </a:t>
                      </a:r>
                      <a:r>
                        <a:rPr lang="pt-BR" sz="1600" i="1" kern="100" dirty="0" err="1">
                          <a:effectLst/>
                        </a:rPr>
                        <a:t>ex</a:t>
                      </a:r>
                      <a:r>
                        <a:rPr lang="pt-BR" sz="1600" i="1" kern="100" dirty="0">
                          <a:effectLst/>
                        </a:rPr>
                        <a:t> vivo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Terapia Gênica </a:t>
                      </a:r>
                      <a:r>
                        <a:rPr lang="pt-BR" sz="1600" i="1" kern="1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Linfoma (LCM), Leucemia (LLA)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600" kern="100" dirty="0">
                          <a:effectLst/>
                        </a:rPr>
                        <a:t>Hemofilia A grave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dez/23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mar/24</a:t>
                      </a: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effectLst/>
                        </a:rPr>
                        <a:t>Gilead/</a:t>
                      </a:r>
                      <a:r>
                        <a:rPr lang="pt-BR" sz="1600" kern="100" dirty="0" err="1">
                          <a:effectLst/>
                        </a:rPr>
                        <a:t>Kite</a:t>
                      </a:r>
                      <a:endParaRPr lang="pt-BR" sz="1600" kern="1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Biomarin</a:t>
                      </a:r>
                      <a:endParaRPr lang="pt-BR" sz="1600" kern="100" dirty="0">
                        <a:effectLst/>
                      </a:endParaRPr>
                    </a:p>
                  </a:txBody>
                  <a:tcPr marL="37583" marR="37583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7616284"/>
                  </a:ext>
                </a:extLst>
              </a:tr>
              <a:tr h="249343">
                <a:tc>
                  <a:txBody>
                    <a:bodyPr/>
                    <a:lstStyle/>
                    <a:p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2400" b="1" kern="100" dirty="0">
                          <a:effectLst/>
                        </a:rPr>
                        <a:t>PTA em avaliação</a:t>
                      </a: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7456918"/>
                  </a:ext>
                </a:extLst>
              </a:tr>
              <a:tr h="174758">
                <a:tc>
                  <a:txBody>
                    <a:bodyPr/>
                    <a:lstStyle/>
                    <a:p>
                      <a:endParaRPr lang="pt-BR" sz="1600" kern="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effectLst/>
                        </a:rPr>
                        <a:t>Produto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>
                          <a:effectLst/>
                        </a:rPr>
                        <a:t>Tipo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effectLst/>
                        </a:rPr>
                        <a:t>Indicação pleiteada</a:t>
                      </a: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Deficiente genética (AADC)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Distrofia Muscular </a:t>
                      </a:r>
                      <a:r>
                        <a:rPr lang="pt-BR" sz="16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Duchnne</a:t>
                      </a:r>
                      <a:r>
                        <a:rPr lang="pt-BR" sz="16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(DMD)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3"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4" marR="563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>
                          <a:effectLst/>
                        </a:rPr>
                        <a:t>Empresa</a:t>
                      </a:r>
                      <a:endParaRPr lang="pt-BR" sz="16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2603468311"/>
                  </a:ext>
                </a:extLst>
              </a:tr>
              <a:tr h="2641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>
                          <a:effectLst/>
                        </a:rPr>
                        <a:t> </a:t>
                      </a:r>
                      <a:r>
                        <a:rPr lang="pt-BR" sz="1600" b="1" kern="100" dirty="0" err="1">
                          <a:effectLst/>
                        </a:rPr>
                        <a:t>Usptaza</a:t>
                      </a:r>
                      <a:r>
                        <a:rPr lang="pt-BR" sz="1600" b="1" kern="100" dirty="0">
                          <a:effectLst/>
                        </a:rPr>
                        <a:t>®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Terapia Gênica </a:t>
                      </a:r>
                      <a:r>
                        <a:rPr lang="pt-BR" sz="1600" i="1" kern="10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4" marR="56374" marT="0" marB="0"/>
                </a:tc>
                <a:tc>
                  <a:txBody>
                    <a:bodyPr/>
                    <a:lstStyle/>
                    <a:p>
                      <a:r>
                        <a:rPr lang="pt-BR" sz="1600" kern="100">
                          <a:effectLst/>
                        </a:rPr>
                        <a:t>PTC Therapeutics</a:t>
                      </a:r>
                      <a:endParaRPr lang="pt-BR" sz="1600"/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3518148718"/>
                  </a:ext>
                </a:extLst>
              </a:tr>
              <a:tr h="3564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37583" marR="37583" marT="0" marB="0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b="1" kern="100" dirty="0" err="1">
                          <a:effectLst/>
                        </a:rPr>
                        <a:t>Elevidys</a:t>
                      </a:r>
                      <a:r>
                        <a:rPr lang="pt-BR" sz="1600" b="1" kern="100" dirty="0">
                          <a:effectLst/>
                        </a:rPr>
                        <a:t>®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600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 Terapia Gênica </a:t>
                      </a:r>
                      <a:r>
                        <a:rPr lang="pt-BR" sz="1600" i="1" kern="1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cs typeface="Times New Roman" panose="02020603050405020304" pitchFamily="18" charset="0"/>
                        </a:rPr>
                        <a:t>in vivo</a:t>
                      </a: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gridSpan="2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b="1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7583" marR="37583" marT="0" marB="0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pt-BR" sz="1600" kern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374" marR="56374" marT="0" marB="0"/>
                </a:tc>
                <a:tc>
                  <a:txBody>
                    <a:bodyPr/>
                    <a:lstStyle/>
                    <a:p>
                      <a:r>
                        <a:rPr lang="pt-BR" sz="1600" kern="100" dirty="0">
                          <a:effectLst/>
                        </a:rPr>
                        <a:t>Roche</a:t>
                      </a:r>
                      <a:endParaRPr lang="pt-BR" sz="1600" dirty="0"/>
                    </a:p>
                  </a:txBody>
                  <a:tcPr marL="37583" marR="37583" marT="0" marB="0">
                    <a:gradFill flip="none" rotWithShape="1">
                      <a:gsLst>
                        <a:gs pos="0">
                          <a:srgbClr val="FF7C80">
                            <a:tint val="66000"/>
                            <a:satMod val="160000"/>
                          </a:srgbClr>
                        </a:gs>
                        <a:gs pos="50000">
                          <a:srgbClr val="FF7C80">
                            <a:tint val="44500"/>
                            <a:satMod val="160000"/>
                          </a:srgbClr>
                        </a:gs>
                        <a:gs pos="100000">
                          <a:srgbClr val="FF7C80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5291578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99262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EAB2A808-9370-2650-64E7-4CE3F2CE801A}"/>
              </a:ext>
            </a:extLst>
          </p:cNvPr>
          <p:cNvGraphicFramePr/>
          <p:nvPr/>
        </p:nvGraphicFramePr>
        <p:xfrm>
          <a:off x="95567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4037" name="CaixaDeTexto 14">
            <a:extLst>
              <a:ext uri="{FF2B5EF4-FFF2-40B4-BE49-F238E27FC236}">
                <a16:creationId xmlns:a16="http://schemas.microsoft.com/office/drawing/2014/main" id="{6136CF42-5473-7D8F-483F-12CD449716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2750" y="631825"/>
            <a:ext cx="7635875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REGISTRO SANITÁRIO DE PTA– RDC 505/2021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8971DB-8A40-63FC-67DA-CD710DB13504}"/>
              </a:ext>
            </a:extLst>
          </p:cNvPr>
          <p:cNvSpPr txBox="1"/>
          <p:nvPr/>
        </p:nvSpPr>
        <p:spPr>
          <a:xfrm>
            <a:off x="4457700" y="4792663"/>
            <a:ext cx="7505700" cy="157003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pt-BR" sz="1600" dirty="0"/>
              <a:t> .Doença rara</a:t>
            </a:r>
          </a:p>
          <a:p>
            <a:pPr>
              <a:defRPr/>
            </a:pPr>
            <a:r>
              <a:rPr lang="pt-BR" sz="1600" dirty="0"/>
              <a:t> .Doença negligenciada, emergente ou </a:t>
            </a:r>
            <a:r>
              <a:rPr lang="pt-BR" sz="1600" dirty="0" err="1"/>
              <a:t>re-emergente</a:t>
            </a:r>
            <a:endParaRPr lang="pt-BR" sz="1600" dirty="0"/>
          </a:p>
          <a:p>
            <a:pPr>
              <a:defRPr/>
            </a:pPr>
            <a:r>
              <a:rPr lang="pt-BR" sz="1600" dirty="0"/>
              <a:t> .Situações de emergências em saúde pública ou condições sérias debilitantes</a:t>
            </a:r>
          </a:p>
          <a:p>
            <a:pPr>
              <a:defRPr/>
            </a:pPr>
            <a:r>
              <a:rPr lang="pt-BR" sz="1600" dirty="0"/>
              <a:t> .Em situações em que não houver alternativa terapêutica disponível no Brasil</a:t>
            </a:r>
          </a:p>
          <a:p>
            <a:pPr>
              <a:defRPr/>
            </a:pPr>
            <a:r>
              <a:rPr lang="pt-BR" sz="1600" dirty="0"/>
              <a:t> .Ter nova indicação terapêutica ou ampliação de uso destinados à população pediátrica</a:t>
            </a:r>
          </a:p>
          <a:p>
            <a:pPr>
              <a:defRPr/>
            </a:pPr>
            <a:r>
              <a:rPr lang="pt-BR" sz="1600" dirty="0"/>
              <a:t> .Ter tido a condução de ensaios clínicos fase 1 ou 2 em território nacional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3D26B465-1DB1-CDBB-2AC2-3D1936A11051}"/>
              </a:ext>
            </a:extLst>
          </p:cNvPr>
          <p:cNvSpPr txBox="1"/>
          <p:nvPr/>
        </p:nvSpPr>
        <p:spPr>
          <a:xfrm>
            <a:off x="7791450" y="3879850"/>
            <a:ext cx="2219325" cy="3698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 err="1"/>
              <a:t>Avaliação</a:t>
            </a:r>
            <a:r>
              <a:rPr lang="en-US" b="1" dirty="0"/>
              <a:t> </a:t>
            </a:r>
            <a:r>
              <a:rPr lang="en-US" b="1" dirty="0" err="1"/>
              <a:t>Acelerada</a:t>
            </a:r>
            <a:endParaRPr lang="pt-BR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B0B74A37-A385-31D7-6544-1E0721E5A1BD}"/>
              </a:ext>
            </a:extLst>
          </p:cNvPr>
          <p:cNvGraphicFramePr/>
          <p:nvPr/>
        </p:nvGraphicFramePr>
        <p:xfrm>
          <a:off x="95567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Retângulo 14">
            <a:extLst>
              <a:ext uri="{FF2B5EF4-FFF2-40B4-BE49-F238E27FC236}">
                <a16:creationId xmlns:a16="http://schemas.microsoft.com/office/drawing/2014/main" id="{18D10DB1-B547-BAF8-FFBF-3F4DAB90BEC1}"/>
              </a:ext>
            </a:extLst>
          </p:cNvPr>
          <p:cNvSpPr/>
          <p:nvPr/>
        </p:nvSpPr>
        <p:spPr>
          <a:xfrm>
            <a:off x="285750" y="5668963"/>
            <a:ext cx="11572875" cy="6477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defRPr/>
            </a:pPr>
            <a:r>
              <a:rPr lang="pt-BR" b="1" dirty="0"/>
              <a:t>Termo de Compromisso </a:t>
            </a:r>
            <a:r>
              <a:rPr lang="pt-BR" dirty="0"/>
              <a:t>– Demonstrar capacidade de desenvolver e obter dados e provas adicionais comprobatórias de eficácia clínica e/ou monitoramento a longo prazo</a:t>
            </a:r>
          </a:p>
        </p:txBody>
      </p:sp>
      <p:sp>
        <p:nvSpPr>
          <p:cNvPr id="45060" name="CaixaDeTexto 14">
            <a:extLst>
              <a:ext uri="{FF2B5EF4-FFF2-40B4-BE49-F238E27FC236}">
                <a16:creationId xmlns:a16="http://schemas.microsoft.com/office/drawing/2014/main" id="{414F87BD-FA67-8F8E-9467-59457C970F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89400" y="314325"/>
            <a:ext cx="7835900" cy="4619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REGISTRO SANITÁRIO DE PTA– RDC 505/2021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8253704C-1259-513A-1492-BDD1B22D8601}"/>
              </a:ext>
            </a:extLst>
          </p:cNvPr>
          <p:cNvSpPr txBox="1"/>
          <p:nvPr/>
        </p:nvSpPr>
        <p:spPr>
          <a:xfrm>
            <a:off x="6553200" y="1282700"/>
            <a:ext cx="5400675" cy="4032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CUMPRA TODOS OS REQUISITOS: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pt-BR" altLang="pt-BR" sz="1600" b="1" dirty="0">
                <a:latin typeface="Arial" panose="020B0604020202020204" pitchFamily="34" charset="0"/>
                <a:cs typeface="Arial" panose="020B0604020202020204" pitchFamily="34" charset="0"/>
              </a:rPr>
              <a:t>que o balanço benefício-risco da disponibilidade imediata do produto supere o fato de ainda serem necessários dados adicionais comprobatórios de sua eficácia clínica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 ser utilizado em </a:t>
            </a:r>
            <a:r>
              <a:rPr lang="pt-BR" alt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condição grave debilitante 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ou em </a:t>
            </a:r>
            <a:r>
              <a:rPr lang="pt-BR" alt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doenças raras debilitantes 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ou em </a:t>
            </a:r>
            <a:r>
              <a:rPr lang="pt-BR" alt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situações de risco de vida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ou em </a:t>
            </a:r>
            <a:r>
              <a:rPr lang="pt-BR" alt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emergências de saúde pública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pt-BR" sz="1600" dirty="0"/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 ser utilizado em situações de </a:t>
            </a:r>
            <a:r>
              <a:rPr lang="pt-BR" alt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inexistência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 de terapia, produto ou medicamento alternativo comparável para aquele estágio da doença ou que ofereça maior </a:t>
            </a:r>
            <a:r>
              <a:rPr lang="pt-BR" altLang="pt-BR" sz="1600" u="sng" dirty="0">
                <a:latin typeface="Arial" panose="020B0604020202020204" pitchFamily="34" charset="0"/>
                <a:cs typeface="Arial" panose="020B0604020202020204" pitchFamily="34" charset="0"/>
              </a:rPr>
              <a:t>vantagem terapêutica </a:t>
            </a: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quando comparado ao existente no mercado;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F588B868-399F-D7CA-430E-288740A2867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461308"/>
              </p:ext>
            </p:extLst>
          </p:nvPr>
        </p:nvGraphicFramePr>
        <p:xfrm>
          <a:off x="955675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CaixaDeTexto 16">
            <a:extLst>
              <a:ext uri="{FF2B5EF4-FFF2-40B4-BE49-F238E27FC236}">
                <a16:creationId xmlns:a16="http://schemas.microsoft.com/office/drawing/2014/main" id="{03A44012-D450-073B-0115-23E6682FEA5F}"/>
              </a:ext>
            </a:extLst>
          </p:cNvPr>
          <p:cNvSpPr txBox="1"/>
          <p:nvPr/>
        </p:nvSpPr>
        <p:spPr>
          <a:xfrm>
            <a:off x="6391275" y="4859338"/>
            <a:ext cx="5657850" cy="9239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b="1" dirty="0"/>
              <a:t>Notificação de uso à Anvisa </a:t>
            </a:r>
            <a:r>
              <a:rPr lang="pt-BR" dirty="0"/>
              <a:t>(produtos à base de células)</a:t>
            </a:r>
          </a:p>
          <a:p>
            <a:pPr algn="ctr">
              <a:defRPr/>
            </a:pPr>
            <a:endParaRPr lang="pt-BR" dirty="0"/>
          </a:p>
          <a:p>
            <a:pPr algn="ctr">
              <a:defRPr/>
            </a:pPr>
            <a:r>
              <a:rPr lang="pt-BR" b="1" dirty="0"/>
              <a:t>Autorização prévia </a:t>
            </a:r>
            <a:r>
              <a:rPr lang="pt-BR" dirty="0"/>
              <a:t>(terapia gênica) – 30 dias</a:t>
            </a:r>
          </a:p>
        </p:txBody>
      </p:sp>
      <p:sp>
        <p:nvSpPr>
          <p:cNvPr id="46084" name="CaixaDeTexto 14">
            <a:extLst>
              <a:ext uri="{FF2B5EF4-FFF2-40B4-BE49-F238E27FC236}">
                <a16:creationId xmlns:a16="http://schemas.microsoft.com/office/drawing/2014/main" id="{C3A5D2AA-5AA1-047D-85AF-8346D199A4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0625" y="576263"/>
            <a:ext cx="8128000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400" b="1">
                <a:latin typeface="Arial" panose="020B0604020202020204" pitchFamily="34" charset="0"/>
                <a:cs typeface="Arial" panose="020B0604020202020204" pitchFamily="34" charset="0"/>
              </a:rPr>
              <a:t>USO CLÍNICO EXCEPCIONAL - PTA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83526353-765F-D0F6-28E6-D7912509E219}"/>
              </a:ext>
            </a:extLst>
          </p:cNvPr>
          <p:cNvSpPr txBox="1"/>
          <p:nvPr/>
        </p:nvSpPr>
        <p:spPr>
          <a:xfrm>
            <a:off x="7334250" y="1730375"/>
            <a:ext cx="4619625" cy="23082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CUMPRA TODOS OS REQUISITOS:</a:t>
            </a:r>
          </a:p>
          <a:p>
            <a:pPr algn="just">
              <a:buFont typeface="Wingdings" panose="05000000000000000000" pitchFamily="2" charset="2"/>
              <a:buNone/>
              <a:defRPr/>
            </a:pPr>
            <a:endParaRPr lang="pt-BR" alt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None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-    Uso em paciente específico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Para condições de risco de vida iminente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Em situação emergencial (não rotineira)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Sem alternativa terapêutica aprovada no país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Sob responsabilidade médica</a:t>
            </a:r>
          </a:p>
          <a:p>
            <a:pPr marL="285750" indent="-285750" algn="just">
              <a:buFontTx/>
              <a:buChar char="-"/>
              <a:defRPr/>
            </a:pPr>
            <a:r>
              <a:rPr lang="pt-BR" altLang="pt-BR" sz="1600" dirty="0">
                <a:latin typeface="Arial" panose="020B0604020202020204" pitchFamily="34" charset="0"/>
                <a:cs typeface="Arial" panose="020B0604020202020204" pitchFamily="34" charset="0"/>
              </a:rPr>
              <a:t>Desde que o produto experimental seja produzido de acordo com BPF.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DD12A214-EA88-0E02-2CF4-5F7720D63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54E91D5-C3B9-45A1-8DB5-6E88264984D4}" type="slidenum">
              <a:rPr lang="pt-BR" altLang="pt-BR" smtClean="0"/>
              <a:pPr>
                <a:defRPr/>
              </a:pPr>
              <a:t>18</a:t>
            </a:fld>
            <a:endParaRPr lang="pt-BR" altLang="pt-BR"/>
          </a:p>
        </p:txBody>
      </p:sp>
      <p:pic>
        <p:nvPicPr>
          <p:cNvPr id="4" name="Imagem 3" descr="Pessoas em estação de trem&#10;&#10;Descrição gerada automaticamente">
            <a:extLst>
              <a:ext uri="{FF2B5EF4-FFF2-40B4-BE49-F238E27FC236}">
                <a16:creationId xmlns:a16="http://schemas.microsoft.com/office/drawing/2014/main" id="{4148F5E3-DCCC-6BDA-1694-9629929A5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6009" y="0"/>
            <a:ext cx="5595991" cy="6858000"/>
          </a:xfrm>
          <a:prstGeom prst="rect">
            <a:avLst/>
          </a:prstGeom>
        </p:spPr>
      </p:pic>
      <p:sp>
        <p:nvSpPr>
          <p:cNvPr id="3" name="CaixaDeTexto 14">
            <a:extLst>
              <a:ext uri="{FF2B5EF4-FFF2-40B4-BE49-F238E27FC236}">
                <a16:creationId xmlns:a16="http://schemas.microsoft.com/office/drawing/2014/main" id="{750A58C2-12B3-F765-B93D-D09DA7505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19" y="136526"/>
            <a:ext cx="6524090" cy="46166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BOAS PRÁTICAS DE FABRICAÇÃO – BPF</a:t>
            </a:r>
          </a:p>
        </p:txBody>
      </p:sp>
      <p:sp>
        <p:nvSpPr>
          <p:cNvPr id="11" name="Caixa de Texto 3">
            <a:extLst>
              <a:ext uri="{FF2B5EF4-FFF2-40B4-BE49-F238E27FC236}">
                <a16:creationId xmlns:a16="http://schemas.microsoft.com/office/drawing/2014/main" id="{7D1BFD56-8E59-7B5B-E4AC-9162AF68C61C}"/>
              </a:ext>
            </a:extLst>
          </p:cNvPr>
          <p:cNvSpPr txBox="1"/>
          <p:nvPr/>
        </p:nvSpPr>
        <p:spPr>
          <a:xfrm>
            <a:off x="914400" y="1034536"/>
            <a:ext cx="4837853" cy="2183169"/>
          </a:xfrm>
          <a:prstGeom prst="rect">
            <a:avLst/>
          </a:prstGeom>
          <a:solidFill>
            <a:sysClr val="window" lastClr="FFFFFF"/>
          </a:solidFill>
          <a:ln w="6350">
            <a:solidFill>
              <a:prstClr val="black"/>
            </a:solidFill>
          </a:ln>
        </p:spPr>
        <p:txBody>
          <a:bodyPr rot="0" spcFirstLastPara="0" vert="horz" wrap="square" lIns="60960" tIns="30480" rIns="60960" bIns="3048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pt-B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2022 - 2023</a:t>
            </a:r>
          </a:p>
          <a:p>
            <a:pPr algn="ctr">
              <a:lnSpc>
                <a:spcPct val="107000"/>
              </a:lnSpc>
              <a:spcAft>
                <a:spcPts val="533"/>
              </a:spcAft>
            </a:pPr>
            <a:endParaRPr lang="pt-BR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533"/>
              </a:spcAft>
            </a:pPr>
            <a:r>
              <a:rPr lang="pt-BR" sz="24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 inspeções CBPF </a:t>
            </a:r>
            <a:r>
              <a:rPr lang="pt-BR" sz="2400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fabricantes do componente ativo e produto acabado  </a:t>
            </a:r>
          </a:p>
          <a:p>
            <a:pPr algn="ctr">
              <a:lnSpc>
                <a:spcPct val="107000"/>
              </a:lnSpc>
              <a:spcAft>
                <a:spcPts val="533"/>
              </a:spcAft>
            </a:pPr>
            <a:endParaRPr lang="pt-BR" sz="2400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FA4047-9A0C-7A5B-5EF6-0B6934D742B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2762388"/>
              </p:ext>
            </p:extLst>
          </p:nvPr>
        </p:nvGraphicFramePr>
        <p:xfrm>
          <a:off x="191848" y="3233592"/>
          <a:ext cx="5931041" cy="26079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Imagem 5">
            <a:extLst>
              <a:ext uri="{FF2B5EF4-FFF2-40B4-BE49-F238E27FC236}">
                <a16:creationId xmlns:a16="http://schemas.microsoft.com/office/drawing/2014/main" id="{29E88F50-D165-73D9-3B9E-6101ED5BF96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537" y="5517325"/>
            <a:ext cx="255863" cy="177451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67953F55-3D8A-C208-638B-663ADB7D7E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28719" y="5548198"/>
            <a:ext cx="266149" cy="177451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1CDF2868-6D2E-5FD3-81BB-D64043976D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3326" y="5497485"/>
            <a:ext cx="243426" cy="21713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9A1A11DE-4DDE-E066-247C-A97F0C9BC2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56946" y="5528307"/>
            <a:ext cx="261257" cy="217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380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63084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4129754" y="183300"/>
            <a:ext cx="392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DESAFIOS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4952164" y="1037220"/>
            <a:ext cx="677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Ubuntu Light" panose="020B03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2789C40-E9F8-914D-4D3F-752341E6AF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064" y="1038918"/>
            <a:ext cx="11417282" cy="51725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altLang="pt-BR" sz="2100" b="1" dirty="0"/>
              <a:t>Modelos animais e </a:t>
            </a:r>
            <a:r>
              <a:rPr lang="pt-BR" altLang="pt-BR" sz="2100" b="1" i="1" dirty="0"/>
              <a:t>in vitro </a:t>
            </a:r>
            <a:r>
              <a:rPr lang="pt-BR" altLang="pt-BR" sz="2100" b="1" dirty="0"/>
              <a:t>limitantes</a:t>
            </a:r>
          </a:p>
          <a:p>
            <a:pPr algn="just">
              <a:lnSpc>
                <a:spcPct val="200000"/>
              </a:lnSpc>
            </a:pPr>
            <a:r>
              <a:rPr lang="pt-BR" altLang="pt-BR" sz="2100" dirty="0"/>
              <a:t>             D</a:t>
            </a:r>
            <a:r>
              <a:rPr lang="pt-BR" sz="2100" dirty="0"/>
              <a:t>iferenças na genética, fisiologia e progressão da doença,  </a:t>
            </a:r>
          </a:p>
          <a:p>
            <a:pPr algn="just">
              <a:lnSpc>
                <a:spcPct val="200000"/>
              </a:lnSpc>
            </a:pPr>
            <a:r>
              <a:rPr lang="pt-BR" sz="2100" dirty="0"/>
              <a:t>complexidade do sistema imunológico humano, questões éticas</a:t>
            </a:r>
            <a:endParaRPr lang="pt-BR" altLang="pt-BR" sz="2100" dirty="0"/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altLang="pt-BR" sz="2100" b="1" dirty="0"/>
              <a:t>Novas </a:t>
            </a:r>
            <a:r>
              <a:rPr lang="pt-BR" altLang="pt-BR" sz="2100" b="1" dirty="0" err="1"/>
              <a:t>preocupaç</a:t>
            </a:r>
            <a:r>
              <a:rPr lang="en-US" altLang="pt-BR" sz="2100" b="1" dirty="0" err="1"/>
              <a:t>ões</a:t>
            </a:r>
            <a:r>
              <a:rPr lang="pt-BR" altLang="pt-BR" sz="2100" b="1" dirty="0"/>
              <a:t> de segurança</a:t>
            </a:r>
            <a:r>
              <a:rPr lang="pt-BR" altLang="pt-BR" sz="2100" dirty="0"/>
              <a:t>: </a:t>
            </a:r>
          </a:p>
          <a:p>
            <a:pPr algn="just">
              <a:lnSpc>
                <a:spcPct val="200000"/>
              </a:lnSpc>
            </a:pPr>
            <a:r>
              <a:rPr lang="pt-BR" altLang="pt-BR" sz="2100" dirty="0"/>
              <a:t>            </a:t>
            </a:r>
            <a:r>
              <a:rPr lang="pt-BR" altLang="pt-BR" sz="2100" dirty="0" err="1"/>
              <a:t>Tumorigenicidade</a:t>
            </a:r>
            <a:r>
              <a:rPr lang="pt-BR" altLang="pt-BR" sz="2100" dirty="0"/>
              <a:t>, mutagênese </a:t>
            </a:r>
            <a:r>
              <a:rPr lang="pt-BR" altLang="pt-BR" sz="2100" dirty="0" err="1"/>
              <a:t>insercional</a:t>
            </a:r>
            <a:r>
              <a:rPr lang="pt-BR" altLang="pt-BR" sz="2100" dirty="0"/>
              <a:t>, integração viral, interação célula/tecidos (enxerto ectópico), “</a:t>
            </a:r>
            <a:r>
              <a:rPr lang="pt-BR" altLang="pt-BR" sz="2100" i="1" dirty="0" err="1"/>
              <a:t>shedding</a:t>
            </a:r>
            <a:r>
              <a:rPr lang="pt-BR" altLang="pt-BR" sz="2100" dirty="0"/>
              <a:t>”, falta de especificidade gene-alvo (edição), efeito em linhagem germinativa, reações imunológicas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altLang="pt-BR" sz="2100" b="1" dirty="0"/>
              <a:t>Riscos acrescidos na administração do produto</a:t>
            </a:r>
            <a:r>
              <a:rPr lang="pt-BR" altLang="pt-BR" sz="2100" dirty="0"/>
              <a:t>: cirurgias, procedimentos invasivos e especializados</a:t>
            </a:r>
          </a:p>
        </p:txBody>
      </p:sp>
      <p:pic>
        <p:nvPicPr>
          <p:cNvPr id="5" name="Picture 10" descr="Resultado de imagem para estudos pre clínicos">
            <a:extLst>
              <a:ext uri="{FF2B5EF4-FFF2-40B4-BE49-F238E27FC236}">
                <a16:creationId xmlns:a16="http://schemas.microsoft.com/office/drawing/2014/main" id="{8C51C9CF-15C5-FF58-8CAD-7AEF836280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7865" y="268180"/>
            <a:ext cx="2338022" cy="1615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5" descr="laborzeug">
            <a:extLst>
              <a:ext uri="{FF2B5EF4-FFF2-40B4-BE49-F238E27FC236}">
                <a16:creationId xmlns:a16="http://schemas.microsoft.com/office/drawing/2014/main" id="{338A4B51-BCDA-93E1-E000-6CF9D361C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1610" y="1619074"/>
            <a:ext cx="1247775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4202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sp>
        <p:nvSpPr>
          <p:cNvPr id="2" name="Retângulo 4">
            <a:extLst>
              <a:ext uri="{FF2B5EF4-FFF2-40B4-BE49-F238E27FC236}">
                <a16:creationId xmlns:a16="http://schemas.microsoft.com/office/drawing/2014/main" id="{32C7E041-F18E-E519-2030-0190DC7FBE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885" y="2041146"/>
            <a:ext cx="1143982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sz="3600" b="1" dirty="0"/>
              <a:t>MEDICAMENTOS DE TERAPIA AVANÇADA</a:t>
            </a:r>
            <a:r>
              <a:rPr lang="pt-BR" sz="3600" dirty="0"/>
              <a:t>: os desafios e oportunidades para regularização desses produtos</a:t>
            </a:r>
            <a:endParaRPr lang="pt-BR" altLang="pt-BR" sz="3600" b="1" dirty="0">
              <a:latin typeface="Calibri"/>
              <a:cs typeface="Calibri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B182CFF9-4E79-73D8-BD9B-337EA4240CD4}"/>
              </a:ext>
            </a:extLst>
          </p:cNvPr>
          <p:cNvSpPr txBox="1"/>
          <p:nvPr/>
        </p:nvSpPr>
        <p:spPr>
          <a:xfrm>
            <a:off x="4394447" y="4557014"/>
            <a:ext cx="7528264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24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João Batista Silva Júnior, PhD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Gerência de Sangue, Tecidos, Células, Órgãos e Produtos de Terapias Avançadas – GSTCO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altLang="pt-B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Gerência-Geral de Produtos Biológicos - GGBIO</a:t>
            </a:r>
            <a:br>
              <a:rPr kumimoji="0" lang="pt-BR" altLang="pt-B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</a:br>
            <a:r>
              <a:rPr kumimoji="0" lang="pt-BR" altLang="pt-BR" sz="16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</a:rPr>
              <a:t>Segunda Diretoria/ANVISA</a:t>
            </a:r>
          </a:p>
        </p:txBody>
      </p:sp>
      <p:pic>
        <p:nvPicPr>
          <p:cNvPr id="13" name="Picture 1">
            <a:extLst>
              <a:ext uri="{FF2B5EF4-FFF2-40B4-BE49-F238E27FC236}">
                <a16:creationId xmlns:a16="http://schemas.microsoft.com/office/drawing/2014/main" id="{73A6B30B-67C3-7178-4DE3-09F3C9E225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3336" y="3827070"/>
            <a:ext cx="2876247" cy="1810011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3BAFDDC9-4542-7058-9BC6-345E2679B848}"/>
              </a:ext>
            </a:extLst>
          </p:cNvPr>
          <p:cNvSpPr txBox="1"/>
          <p:nvPr/>
        </p:nvSpPr>
        <p:spPr>
          <a:xfrm>
            <a:off x="3266983" y="6329779"/>
            <a:ext cx="6152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/>
              <a:t>12 de abril de 2024  - : Universidade de Coimbra - Portugal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BAF58FE9-C8C1-A65C-95AD-D2188328FAB9}"/>
              </a:ext>
            </a:extLst>
          </p:cNvPr>
          <p:cNvSpPr txBox="1"/>
          <p:nvPr/>
        </p:nvSpPr>
        <p:spPr>
          <a:xfrm>
            <a:off x="228599" y="352151"/>
            <a:ext cx="116941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b="1" i="0" dirty="0">
                <a:solidFill>
                  <a:srgbClr val="1F2937"/>
                </a:solidFill>
                <a:effectLst/>
                <a:latin typeface="Inter"/>
              </a:rPr>
              <a:t>Portugal-Brasil: Convergência Regulatória – Caminhos e perspectivas para harmonização dos princípios e normas de Vigilância Sanitária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2537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63084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78506"/>
            <a:ext cx="392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DESAFIOS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4952164" y="1037220"/>
            <a:ext cx="677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Ubuntu Light" panose="020B03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4" name="Retângulo 5">
            <a:extLst>
              <a:ext uri="{FF2B5EF4-FFF2-40B4-BE49-F238E27FC236}">
                <a16:creationId xmlns:a16="http://schemas.microsoft.com/office/drawing/2014/main" id="{8C868E95-AF9C-1A5B-AD05-B95F76AA0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31" y="1384740"/>
            <a:ext cx="11856378" cy="5546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altLang="pt-BR" sz="2000" b="1" dirty="0"/>
              <a:t>Doenças sem alternativas terapêuticas, condições clínicas complexas, pacientes pediátricos, Doenças Raras</a:t>
            </a:r>
          </a:p>
          <a:p>
            <a:pPr algn="just">
              <a:lnSpc>
                <a:spcPct val="200000"/>
              </a:lnSpc>
            </a:pPr>
            <a:r>
              <a:rPr lang="pt-BR" sz="2000" dirty="0"/>
              <a:t>                  Tamanho limitado da população estudada (avaliação de dados individuais)</a:t>
            </a:r>
          </a:p>
          <a:p>
            <a:pPr algn="just">
              <a:lnSpc>
                <a:spcPct val="200000"/>
              </a:lnSpc>
            </a:pPr>
            <a:r>
              <a:rPr lang="pt-BR" altLang="pt-BR" sz="2000" b="1" dirty="0"/>
              <a:t>                  </a:t>
            </a:r>
            <a:r>
              <a:rPr lang="pt-BR" altLang="pt-BR" sz="2000" dirty="0"/>
              <a:t>Dificuldade de recrutar pacientes/ expectativas em ensaios exploratórios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altLang="pt-BR" sz="2000" b="1" dirty="0"/>
              <a:t>Estudos pivotais não controlados e de braço único, com uma tendência em direção a uma abordagem adaptativa</a:t>
            </a:r>
          </a:p>
          <a:p>
            <a:pPr algn="just">
              <a:lnSpc>
                <a:spcPct val="200000"/>
              </a:lnSpc>
            </a:pPr>
            <a:r>
              <a:rPr lang="pt-BR" altLang="pt-BR" sz="2000" b="1" dirty="0"/>
              <a:t>                   </a:t>
            </a:r>
            <a:r>
              <a:rPr lang="pt-BR" altLang="pt-BR" sz="2000" dirty="0"/>
              <a:t>Estudos exploratórios, desenhos combinados (Fase 0, Fase 1/2, Fase 2/3)</a:t>
            </a:r>
          </a:p>
          <a:p>
            <a:pPr algn="just">
              <a:lnSpc>
                <a:spcPct val="200000"/>
              </a:lnSpc>
            </a:pPr>
            <a:r>
              <a:rPr lang="pt-BR" altLang="pt-BR" sz="2000" dirty="0"/>
              <a:t>                   Abordagens estatísticas diferenciadas</a:t>
            </a:r>
          </a:p>
          <a:p>
            <a:pPr algn="just">
              <a:lnSpc>
                <a:spcPct val="200000"/>
              </a:lnSpc>
            </a:pPr>
            <a:r>
              <a:rPr lang="pt-BR" altLang="pt-BR" sz="2000" dirty="0"/>
              <a:t>                   Comparadores inexistentes – história natural da doença – observações </a:t>
            </a:r>
            <a:r>
              <a:rPr lang="pt-BR" altLang="pt-BR" sz="2000" dirty="0" err="1"/>
              <a:t>intrapacientes</a:t>
            </a:r>
            <a:endParaRPr lang="pt-BR" altLang="pt-BR" sz="2000" b="1" dirty="0"/>
          </a:p>
          <a:p>
            <a:pPr algn="just">
              <a:lnSpc>
                <a:spcPct val="200000"/>
              </a:lnSpc>
            </a:pPr>
            <a:r>
              <a:rPr lang="pt-BR" altLang="pt-BR" sz="2000" dirty="0"/>
              <a:t>                                                        </a:t>
            </a:r>
            <a:r>
              <a:rPr lang="pt-BR" altLang="pt-BR" sz="800" dirty="0">
                <a:solidFill>
                  <a:schemeClr val="accent1"/>
                </a:solidFill>
              </a:rPr>
              <a:t>ARABI, F.; MANSOURI, V.; AHMADBEIGI, N. Gene </a:t>
            </a:r>
            <a:r>
              <a:rPr lang="pt-BR" altLang="pt-BR" sz="800" dirty="0" err="1">
                <a:solidFill>
                  <a:schemeClr val="accent1"/>
                </a:solidFill>
              </a:rPr>
              <a:t>therapy</a:t>
            </a:r>
            <a:r>
              <a:rPr lang="pt-BR" altLang="pt-BR" sz="800" dirty="0">
                <a:solidFill>
                  <a:schemeClr val="accent1"/>
                </a:solidFill>
              </a:rPr>
              <a:t> </a:t>
            </a:r>
            <a:r>
              <a:rPr lang="pt-BR" altLang="pt-BR" sz="800" dirty="0" err="1">
                <a:solidFill>
                  <a:schemeClr val="accent1"/>
                </a:solidFill>
              </a:rPr>
              <a:t>clinical</a:t>
            </a:r>
            <a:r>
              <a:rPr lang="pt-BR" altLang="pt-BR" sz="800" dirty="0">
                <a:solidFill>
                  <a:schemeClr val="accent1"/>
                </a:solidFill>
              </a:rPr>
              <a:t> </a:t>
            </a:r>
            <a:r>
              <a:rPr lang="pt-BR" altLang="pt-BR" sz="800" dirty="0" err="1">
                <a:solidFill>
                  <a:schemeClr val="accent1"/>
                </a:solidFill>
              </a:rPr>
              <a:t>trials</a:t>
            </a:r>
            <a:r>
              <a:rPr lang="pt-BR" altLang="pt-BR" sz="800" dirty="0">
                <a:solidFill>
                  <a:schemeClr val="accent1"/>
                </a:solidFill>
              </a:rPr>
              <a:t>, </a:t>
            </a:r>
            <a:r>
              <a:rPr lang="pt-BR" altLang="pt-BR" sz="800" dirty="0" err="1">
                <a:solidFill>
                  <a:schemeClr val="accent1"/>
                </a:solidFill>
              </a:rPr>
              <a:t>where</a:t>
            </a:r>
            <a:r>
              <a:rPr lang="pt-BR" altLang="pt-BR" sz="800" dirty="0">
                <a:solidFill>
                  <a:schemeClr val="accent1"/>
                </a:solidFill>
              </a:rPr>
              <a:t> do </a:t>
            </a:r>
            <a:r>
              <a:rPr lang="pt-BR" altLang="pt-BR" sz="800" dirty="0" err="1">
                <a:solidFill>
                  <a:schemeClr val="accent1"/>
                </a:solidFill>
              </a:rPr>
              <a:t>we</a:t>
            </a:r>
            <a:r>
              <a:rPr lang="pt-BR" altLang="pt-BR" sz="800" dirty="0">
                <a:solidFill>
                  <a:schemeClr val="accent1"/>
                </a:solidFill>
              </a:rPr>
              <a:t> go? </a:t>
            </a:r>
            <a:r>
              <a:rPr lang="pt-BR" altLang="pt-BR" sz="800" dirty="0" err="1">
                <a:solidFill>
                  <a:schemeClr val="accent1"/>
                </a:solidFill>
              </a:rPr>
              <a:t>An</a:t>
            </a:r>
            <a:r>
              <a:rPr lang="pt-BR" altLang="pt-BR" sz="800" dirty="0">
                <a:solidFill>
                  <a:schemeClr val="accent1"/>
                </a:solidFill>
              </a:rPr>
              <a:t> overview. </a:t>
            </a:r>
            <a:r>
              <a:rPr lang="pt-BR" altLang="pt-BR" sz="800" b="1" dirty="0" err="1">
                <a:solidFill>
                  <a:schemeClr val="accent1"/>
                </a:solidFill>
              </a:rPr>
              <a:t>Biomedicine</a:t>
            </a:r>
            <a:r>
              <a:rPr lang="pt-BR" altLang="pt-BR" sz="800" b="1" dirty="0">
                <a:solidFill>
                  <a:schemeClr val="accent1"/>
                </a:solidFill>
              </a:rPr>
              <a:t> &amp; </a:t>
            </a:r>
            <a:r>
              <a:rPr lang="pt-BR" altLang="pt-BR" sz="800" b="1" dirty="0" err="1">
                <a:solidFill>
                  <a:schemeClr val="accent1"/>
                </a:solidFill>
              </a:rPr>
              <a:t>pharmacotherapy</a:t>
            </a:r>
            <a:r>
              <a:rPr lang="pt-BR" altLang="pt-BR" sz="800" b="1" dirty="0">
                <a:solidFill>
                  <a:schemeClr val="accent1"/>
                </a:solidFill>
              </a:rPr>
              <a:t> = </a:t>
            </a:r>
            <a:r>
              <a:rPr lang="pt-BR" altLang="pt-BR" sz="800" b="1" dirty="0" err="1">
                <a:solidFill>
                  <a:schemeClr val="accent1"/>
                </a:solidFill>
              </a:rPr>
              <a:t>Biomedecine</a:t>
            </a:r>
            <a:r>
              <a:rPr lang="pt-BR" altLang="pt-BR" sz="800" b="1" dirty="0">
                <a:solidFill>
                  <a:schemeClr val="accent1"/>
                </a:solidFill>
              </a:rPr>
              <a:t> &amp; </a:t>
            </a:r>
            <a:r>
              <a:rPr lang="pt-BR" altLang="pt-BR" sz="800" b="1" dirty="0" err="1">
                <a:solidFill>
                  <a:schemeClr val="accent1"/>
                </a:solidFill>
              </a:rPr>
              <a:t>pharmacotherapie</a:t>
            </a:r>
            <a:r>
              <a:rPr lang="pt-BR" altLang="pt-BR" sz="800" dirty="0">
                <a:solidFill>
                  <a:schemeClr val="accent1"/>
                </a:solidFill>
              </a:rPr>
              <a:t>, v. 153, p. 113324 –, 7 2022</a:t>
            </a:r>
          </a:p>
        </p:txBody>
      </p:sp>
      <p:sp>
        <p:nvSpPr>
          <p:cNvPr id="5" name="Retângulo: Cantos Arredondados 4">
            <a:extLst>
              <a:ext uri="{FF2B5EF4-FFF2-40B4-BE49-F238E27FC236}">
                <a16:creationId xmlns:a16="http://schemas.microsoft.com/office/drawing/2014/main" id="{51EB7B58-88AA-C076-DAE0-10C0AB5228F2}"/>
              </a:ext>
            </a:extLst>
          </p:cNvPr>
          <p:cNvSpPr/>
          <p:nvPr/>
        </p:nvSpPr>
        <p:spPr>
          <a:xfrm>
            <a:off x="9093200" y="649502"/>
            <a:ext cx="2724150" cy="617537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23">
              <a:defRPr/>
            </a:pPr>
            <a:r>
              <a:rPr lang="pt-BR" b="1" dirty="0">
                <a:solidFill>
                  <a:prstClr val="black"/>
                </a:solidFill>
              </a:rPr>
              <a:t>RISK-BASEAD APPROACH</a:t>
            </a:r>
          </a:p>
        </p:txBody>
      </p:sp>
    </p:spTree>
    <p:extLst>
      <p:ext uri="{BB962C8B-B14F-4D97-AF65-F5344CB8AC3E}">
        <p14:creationId xmlns:p14="http://schemas.microsoft.com/office/powerpoint/2010/main" val="40259865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63084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78506"/>
            <a:ext cx="392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DESAFIOS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4952164" y="1037220"/>
            <a:ext cx="677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Ubuntu Light" panose="020B030403060203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D015E1A-D2FE-5784-A8EA-90A70A08B34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4" name="Retângulo 5">
            <a:extLst>
              <a:ext uri="{FF2B5EF4-FFF2-40B4-BE49-F238E27FC236}">
                <a16:creationId xmlns:a16="http://schemas.microsoft.com/office/drawing/2014/main" id="{8C868E95-AF9C-1A5B-AD05-B95F76AA03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032" y="1723786"/>
            <a:ext cx="7294652" cy="5039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altLang="pt-BR" sz="2400" b="1" dirty="0"/>
              <a:t>50% utilizaram resultados substitutos em vez de resultados clínicos diretos/relevantes    </a:t>
            </a:r>
            <a:r>
              <a:rPr lang="pt-BR" altLang="pt-BR" sz="2400" dirty="0"/>
              <a:t>(</a:t>
            </a:r>
            <a:r>
              <a:rPr lang="pt-BR" sz="2400" dirty="0"/>
              <a:t>desfechos clínicos validados)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pt-BR" altLang="pt-BR" sz="2400" b="1" dirty="0"/>
              <a:t>Planejamento e coleta de dados a longo prazo</a:t>
            </a:r>
          </a:p>
          <a:p>
            <a:pPr algn="just">
              <a:lnSpc>
                <a:spcPct val="200000"/>
              </a:lnSpc>
            </a:pPr>
            <a:r>
              <a:rPr lang="pt-BR" altLang="pt-BR" sz="2400" b="1" dirty="0"/>
              <a:t>      </a:t>
            </a:r>
            <a:r>
              <a:rPr lang="pt-BR" altLang="pt-BR" sz="2400" dirty="0"/>
              <a:t>Eventos tardios – Efeitos prolongados/permanentes </a:t>
            </a:r>
          </a:p>
          <a:p>
            <a:pPr algn="just">
              <a:lnSpc>
                <a:spcPct val="200000"/>
              </a:lnSpc>
            </a:pPr>
            <a:r>
              <a:rPr lang="pt-BR" altLang="pt-BR" sz="2400" dirty="0"/>
              <a:t>      I</a:t>
            </a:r>
            <a:r>
              <a:rPr lang="pt-BR" sz="2400" dirty="0"/>
              <a:t>ncertezas sobre o efeito real do tratamento</a:t>
            </a:r>
            <a:endParaRPr lang="pt-BR" altLang="pt-BR" sz="2400" b="1" dirty="0"/>
          </a:p>
          <a:p>
            <a:pPr algn="just">
              <a:lnSpc>
                <a:spcPct val="200000"/>
              </a:lnSpc>
            </a:pPr>
            <a:r>
              <a:rPr lang="pt-BR" altLang="pt-BR" sz="900" dirty="0"/>
              <a:t>                                                    </a:t>
            </a:r>
          </a:p>
          <a:p>
            <a:pPr algn="r">
              <a:lnSpc>
                <a:spcPct val="200000"/>
              </a:lnSpc>
            </a:pPr>
            <a:r>
              <a:rPr lang="pt-BR" altLang="pt-BR" sz="900" dirty="0"/>
              <a:t>    </a:t>
            </a:r>
            <a:endParaRPr lang="pt-BR" altLang="pt-BR" sz="900" dirty="0">
              <a:solidFill>
                <a:schemeClr val="accent1"/>
              </a:solidFill>
            </a:endParaRPr>
          </a:p>
        </p:txBody>
      </p:sp>
      <p:pic>
        <p:nvPicPr>
          <p:cNvPr id="11" name="Imagem 10" descr="Mulher em frente a palco iluminado&#10;&#10;Descrição gerada automaticamente com confiança média">
            <a:extLst>
              <a:ext uri="{FF2B5EF4-FFF2-40B4-BE49-F238E27FC236}">
                <a16:creationId xmlns:a16="http://schemas.microsoft.com/office/drawing/2014/main" id="{07330374-125B-927F-4F06-E84B45C87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6684" y="0"/>
            <a:ext cx="4415316" cy="6117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852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7CC61A-2885-FF18-5F4D-1EEE8BDE69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7E8CA3-38EC-35C2-8E38-6274FA4B5F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0119" y="630840"/>
            <a:ext cx="739134" cy="73913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7542BE6-BD8D-1E40-FFB3-2FBFEEB5E572}"/>
              </a:ext>
            </a:extLst>
          </p:cNvPr>
          <p:cNvSpPr txBox="1"/>
          <p:nvPr/>
        </p:nvSpPr>
        <p:spPr>
          <a:xfrm>
            <a:off x="1191342" y="378506"/>
            <a:ext cx="392064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5400" b="1" dirty="0">
                <a:latin typeface="Ubuntu" panose="020B0504030602030204" pitchFamily="34" charset="0"/>
              </a:rPr>
              <a:t>DESAFIOS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6BA35D-ED68-4265-295A-0168B1FB814D}"/>
              </a:ext>
            </a:extLst>
          </p:cNvPr>
          <p:cNvSpPr txBox="1"/>
          <p:nvPr/>
        </p:nvSpPr>
        <p:spPr>
          <a:xfrm>
            <a:off x="4952164" y="1037220"/>
            <a:ext cx="67752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endParaRPr lang="pt-BR" sz="2400" dirty="0">
              <a:latin typeface="Ubuntu Light" panose="020B0304030602030204" pitchFamily="34" charset="0"/>
            </a:endParaRPr>
          </a:p>
        </p:txBody>
      </p:sp>
      <p:pic>
        <p:nvPicPr>
          <p:cNvPr id="6" name="Imagem 5" descr="Pessoas em estação de trem&#10;&#10;Descrição gerada automaticamente">
            <a:extLst>
              <a:ext uri="{FF2B5EF4-FFF2-40B4-BE49-F238E27FC236}">
                <a16:creationId xmlns:a16="http://schemas.microsoft.com/office/drawing/2014/main" id="{4B2ECA8B-BF64-BC7E-0067-BE3338E8386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354" y="0"/>
            <a:ext cx="3920646" cy="6133672"/>
          </a:xfrm>
          <a:prstGeom prst="rect">
            <a:avLst/>
          </a:prstGeom>
        </p:spPr>
      </p:pic>
      <p:sp>
        <p:nvSpPr>
          <p:cNvPr id="7" name="Retângulo 5">
            <a:extLst>
              <a:ext uri="{FF2B5EF4-FFF2-40B4-BE49-F238E27FC236}">
                <a16:creationId xmlns:a16="http://schemas.microsoft.com/office/drawing/2014/main" id="{0999DB24-0A93-9D5D-A61A-46980BBF7F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919" y="1489431"/>
            <a:ext cx="9694539" cy="44389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pt-BR" b="1" dirty="0"/>
              <a:t>Elevado grau de variabilidade </a:t>
            </a:r>
            <a:r>
              <a:rPr lang="pt-BR" altLang="pt-BR" dirty="0"/>
              <a:t>(devido à variabilidade em células/tecidos de diferentes doadores) 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pt-BR" b="1" dirty="0"/>
              <a:t>Desenvolvimento inicial em academias, fabricação em pequena escala, estudos de comparabilidade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pt-BR" b="1" dirty="0"/>
              <a:t>Fabricação descentralizada</a:t>
            </a:r>
            <a:r>
              <a:rPr lang="pt-BR" altLang="pt-BR" dirty="0"/>
              <a:t>. Finalização  do produto no local de aplicação (serviço de saúde)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pt-BR" b="1" dirty="0"/>
              <a:t>Rastreabilidade</a:t>
            </a:r>
            <a:r>
              <a:rPr lang="pt-BR" altLang="pt-BR" dirty="0"/>
              <a:t> total (rastreabilidade bidirecional)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pt-BR" b="1" dirty="0"/>
              <a:t>Prazo de validade curto e condições de armazenamento específicas (criopreservação</a:t>
            </a:r>
            <a:r>
              <a:rPr lang="pt-BR" altLang="pt-BR" dirty="0"/>
              <a:t>)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pt-BR" dirty="0">
                <a:latin typeface="Franklin Gothic Medium" panose="020B0603020102020204" pitchFamily="34" charset="0"/>
                <a:ea typeface="MS PGothic" panose="020B0600070205080204" pitchFamily="34" charset="-128"/>
              </a:rPr>
              <a:t>Uso de automação e robótica e AI</a:t>
            </a:r>
          </a:p>
          <a:p>
            <a:pPr marL="285750" indent="-285750" algn="just">
              <a:lnSpc>
                <a:spcPct val="200000"/>
              </a:lnSpc>
              <a:buFont typeface="Wingdings" panose="05000000000000000000" pitchFamily="2" charset="2"/>
              <a:buChar char="v"/>
              <a:defRPr/>
            </a:pPr>
            <a:r>
              <a:rPr lang="pt-BR" altLang="pt-BR" dirty="0">
                <a:latin typeface="Franklin Gothic Medium" panose="020B0603020102020204" pitchFamily="34" charset="0"/>
                <a:ea typeface="MS PGothic" panose="020B0600070205080204" pitchFamily="34" charset="-128"/>
              </a:rPr>
              <a:t>Desenvolvimento de novas técnicas, como impressão 3D e  edição de genes (CRISPR/Cas9)</a:t>
            </a:r>
          </a:p>
        </p:txBody>
      </p:sp>
      <p:sp>
        <p:nvSpPr>
          <p:cNvPr id="2" name="Retângulo 2">
            <a:extLst>
              <a:ext uri="{FF2B5EF4-FFF2-40B4-BE49-F238E27FC236}">
                <a16:creationId xmlns:a16="http://schemas.microsoft.com/office/drawing/2014/main" id="{31DAFBE5-22F6-6EF5-EB11-44F495CBC1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6228" y="6403796"/>
            <a:ext cx="771683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/>
            <a:r>
              <a:rPr lang="pt-BR" altLang="pt-BR" sz="1200" dirty="0"/>
              <a:t>Jim Richardson, Global </a:t>
            </a:r>
            <a:r>
              <a:rPr lang="pt-BR" altLang="pt-BR" sz="1200" dirty="0" err="1"/>
              <a:t>Biologics</a:t>
            </a:r>
            <a:r>
              <a:rPr lang="pt-BR" altLang="pt-BR" sz="1200" dirty="0"/>
              <a:t>, Science Division, US </a:t>
            </a:r>
            <a:r>
              <a:rPr lang="pt-BR" altLang="pt-BR" sz="1200" dirty="0" err="1"/>
              <a:t>Pharmacopeia</a:t>
            </a:r>
            <a:r>
              <a:rPr lang="pt-BR" altLang="pt-BR" sz="1200" dirty="0"/>
              <a:t>, </a:t>
            </a:r>
            <a:r>
              <a:rPr lang="pt-BR" altLang="pt-BR" sz="1200" dirty="0" err="1"/>
              <a:t>Rockville</a:t>
            </a:r>
            <a:r>
              <a:rPr lang="pt-BR" altLang="pt-BR" sz="1200" dirty="0"/>
              <a:t>, MD 20852</a:t>
            </a:r>
          </a:p>
        </p:txBody>
      </p:sp>
    </p:spTree>
    <p:extLst>
      <p:ext uri="{BB962C8B-B14F-4D97-AF65-F5344CB8AC3E}">
        <p14:creationId xmlns:p14="http://schemas.microsoft.com/office/powerpoint/2010/main" val="34978950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5" name="CaixaDeTexto 6">
            <a:extLst>
              <a:ext uri="{FF2B5EF4-FFF2-40B4-BE49-F238E27FC236}">
                <a16:creationId xmlns:a16="http://schemas.microsoft.com/office/drawing/2014/main" id="{7321AF49-E227-BB2B-C425-539C9F02B8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301" y="801689"/>
            <a:ext cx="72308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pt-BR" sz="4400" b="1" dirty="0">
                <a:latin typeface="Ubuntu" panose="020B0504030602030204" pitchFamily="34" charset="0"/>
              </a:rPr>
              <a:t>DESAFIOS AO ACESSO</a:t>
            </a:r>
            <a:endParaRPr lang="pt-BR" altLang="pt-BR" sz="4400" b="1" dirty="0">
              <a:latin typeface="Ubuntu" panose="020B0504030602030204" pitchFamily="34" charset="0"/>
            </a:endParaRPr>
          </a:p>
        </p:txBody>
      </p:sp>
      <p:pic>
        <p:nvPicPr>
          <p:cNvPr id="2" name="Imagem 6" descr="Uma imagem contendo comida, mesa, celular, pequeno&#10;&#10;Descrição gerada automaticamente">
            <a:extLst>
              <a:ext uri="{FF2B5EF4-FFF2-40B4-BE49-F238E27FC236}">
                <a16:creationId xmlns:a16="http://schemas.microsoft.com/office/drawing/2014/main" id="{68C1F84B-E290-80FF-981F-FBDB0A125E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5213" y="0"/>
            <a:ext cx="477678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BFAECF44-42CB-E577-F8F9-656AD4CD7664}"/>
              </a:ext>
            </a:extLst>
          </p:cNvPr>
          <p:cNvSpPr txBox="1"/>
          <p:nvPr/>
        </p:nvSpPr>
        <p:spPr>
          <a:xfrm>
            <a:off x="495302" y="2138364"/>
            <a:ext cx="6819898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b="1" dirty="0"/>
              <a:t>Mas como promover que pacientes tenham acesso oportunamente aos produtos de terapia gênica com segurança, eficácia e qualidade comprovadas para suas necessidades de saúde e qualidade de vida?</a:t>
            </a:r>
          </a:p>
          <a:p>
            <a:pPr algn="just">
              <a:defRPr/>
            </a:pPr>
            <a:endParaRPr lang="pt-BR" b="1" dirty="0"/>
          </a:p>
          <a:p>
            <a:pPr algn="just">
              <a:defRPr/>
            </a:pPr>
            <a:endParaRPr lang="pt-BR" dirty="0"/>
          </a:p>
          <a:p>
            <a:pPr marL="285764" indent="-285764" algn="just">
              <a:buFont typeface="Wingdings" panose="05000000000000000000" pitchFamily="2" charset="2"/>
              <a:buChar char="§"/>
              <a:defRPr/>
            </a:pPr>
            <a:r>
              <a:rPr lang="pt-BR" dirty="0">
                <a:latin typeface="NimbusSanL-Regu"/>
              </a:rPr>
              <a:t>Avaliação baseada em riscos, mediadas por experiências/ parcerias entre reguladores.</a:t>
            </a:r>
          </a:p>
          <a:p>
            <a:pPr algn="just">
              <a:defRPr/>
            </a:pPr>
            <a:endParaRPr lang="pt-BR" dirty="0">
              <a:latin typeface="NimbusSanL-Regu"/>
            </a:endParaRPr>
          </a:p>
          <a:p>
            <a:pPr marL="285764" indent="-285764">
              <a:buFont typeface="Wingdings" panose="05000000000000000000" pitchFamily="2" charset="2"/>
              <a:buChar char="§"/>
              <a:defRPr/>
            </a:pPr>
            <a:r>
              <a:rPr lang="pt-BR" dirty="0">
                <a:latin typeface="NimbusSanL-Regu"/>
              </a:rPr>
              <a:t>Mecanismos regulatórios eficientes com o foco no acesso ao paciente.</a:t>
            </a:r>
          </a:p>
          <a:p>
            <a:pPr marL="285764" indent="-285764">
              <a:buFont typeface="Wingdings" panose="05000000000000000000" pitchFamily="2" charset="2"/>
              <a:buChar char="§"/>
              <a:defRPr/>
            </a:pPr>
            <a:endParaRPr lang="pt-BR" dirty="0">
              <a:latin typeface="NimbusSanL-Regu"/>
            </a:endParaRPr>
          </a:p>
          <a:p>
            <a:pPr marL="285764" indent="-285764">
              <a:buFont typeface="Wingdings" panose="05000000000000000000" pitchFamily="2" charset="2"/>
              <a:buChar char="§"/>
              <a:defRPr/>
            </a:pPr>
            <a:r>
              <a:rPr lang="pt-BR" dirty="0">
                <a:latin typeface="NimbusSanL-Regu"/>
              </a:rPr>
              <a:t>A avaliação de riscos e benefícios é o palco central e primordial neste complexo cenário de acesso aos produtos (mecanismos regulatórios adaptados).</a:t>
            </a:r>
          </a:p>
          <a:p>
            <a:pPr marL="285764" indent="-285764">
              <a:buFont typeface="Wingdings" panose="05000000000000000000" pitchFamily="2" charset="2"/>
              <a:buChar char="§"/>
              <a:defRPr/>
            </a:pPr>
            <a:endParaRPr lang="pt-BR" dirty="0">
              <a:latin typeface="NimbusSanL-Regu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63F4881A-1A3B-032F-6500-0C7D3AE2A842}"/>
              </a:ext>
            </a:extLst>
          </p:cNvPr>
          <p:cNvSpPr/>
          <p:nvPr/>
        </p:nvSpPr>
        <p:spPr>
          <a:xfrm>
            <a:off x="1615441" y="796610"/>
            <a:ext cx="9733279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44" indent="-285744" algn="just">
              <a:buFont typeface="Wingdings" panose="05000000000000000000" pitchFamily="2" charset="2"/>
              <a:buChar char="ü"/>
              <a:defRPr/>
            </a:pPr>
            <a:r>
              <a:rPr lang="pt-BR" sz="2000" b="1" dirty="0">
                <a:latin typeface="Franklin Gothic Medium" panose="020B0603020102020204" pitchFamily="34" charset="0"/>
                <a:ea typeface="MS PGothic" panose="020B0600070205080204" pitchFamily="34" charset="-128"/>
              </a:rPr>
              <a:t>INFORMAÇÕES ADICIONAIS</a:t>
            </a:r>
          </a:p>
          <a:p>
            <a:pPr marL="285744" indent="-285744" algn="just">
              <a:buFont typeface="Wingdings" panose="05000000000000000000" pitchFamily="2" charset="2"/>
              <a:buChar char="ü"/>
              <a:defRPr/>
            </a:pPr>
            <a:endParaRPr lang="pt-BR" sz="2000" b="1" dirty="0"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marL="285744" indent="-285744" algn="just">
              <a:buFont typeface="Wingdings" panose="05000000000000000000" pitchFamily="2" charset="2"/>
              <a:buChar char="ü"/>
              <a:defRPr/>
            </a:pPr>
            <a:endParaRPr lang="pt-BR" sz="2000" b="1" dirty="0"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algn="just">
              <a:defRPr/>
            </a:pPr>
            <a:r>
              <a:rPr lang="pt-BR" sz="2000" b="1" dirty="0">
                <a:latin typeface="Franklin Gothic Medium" panose="020B0603020102020204" pitchFamily="34" charset="0"/>
                <a:ea typeface="MS PGothic" panose="020B0600070205080204" pitchFamily="34" charset="-128"/>
              </a:rPr>
              <a:t>PORTAL ANVISA – TERAPIA AVANÇADA</a:t>
            </a:r>
          </a:p>
          <a:p>
            <a:pPr algn="just">
              <a:defRPr/>
            </a:pPr>
            <a:r>
              <a:rPr lang="pt-BR" sz="20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https://www.gov.br/anvisa/pt-br/assuntos/sangue/terapias-avancadas</a:t>
            </a:r>
            <a:endParaRPr lang="pt-BR" sz="2000" b="1" dirty="0">
              <a:solidFill>
                <a:schemeClr val="accent1"/>
              </a:solidFill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algn="just">
              <a:defRPr/>
            </a:pPr>
            <a:endParaRPr lang="pt-BR" sz="2000" b="1" dirty="0"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marL="285744" indent="-285744" algn="just">
              <a:buFont typeface="Wingdings" panose="05000000000000000000" pitchFamily="2" charset="2"/>
              <a:buChar char="ü"/>
              <a:defRPr/>
            </a:pPr>
            <a:endParaRPr lang="pt-BR" sz="2000" b="1" dirty="0"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algn="just">
              <a:defRPr/>
            </a:pPr>
            <a:r>
              <a:rPr lang="pt-BR" sz="2000" b="1" dirty="0">
                <a:latin typeface="Franklin Gothic Medium" panose="020B0603020102020204" pitchFamily="34" charset="0"/>
                <a:ea typeface="MS PGothic" panose="020B0600070205080204" pitchFamily="34" charset="-128"/>
              </a:rPr>
              <a:t>RENETA – Rede Nacional de Especialista em Terapia Avançada</a:t>
            </a:r>
          </a:p>
          <a:p>
            <a:pPr algn="just">
              <a:defRPr/>
            </a:pPr>
            <a:r>
              <a:rPr lang="pt-BR" sz="20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https://www.reneta.org.br/</a:t>
            </a:r>
            <a:endParaRPr lang="pt-BR" sz="2000" b="1" dirty="0">
              <a:solidFill>
                <a:schemeClr val="accent1"/>
              </a:solidFill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algn="just">
              <a:defRPr/>
            </a:pPr>
            <a:r>
              <a:rPr lang="pt-BR" sz="20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MS PGothic" panose="020B0600070205080204" pitchFamily="34" charset="-128"/>
              </a:rPr>
              <a:t> </a:t>
            </a:r>
          </a:p>
          <a:p>
            <a:pPr algn="just">
              <a:defRPr/>
            </a:pPr>
            <a:r>
              <a:rPr lang="pt-BR" sz="2000" b="1" dirty="0">
                <a:solidFill>
                  <a:schemeClr val="accent1"/>
                </a:solidFill>
                <a:latin typeface="Franklin Gothic Medium" panose="020B0603020102020204" pitchFamily="34" charset="0"/>
                <a:ea typeface="MS PGothic" panose="020B0600070205080204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https://www.youtube.com/channel/UC4bRJaWFY0V4UwkXuuAhKfA</a:t>
            </a:r>
            <a:endParaRPr lang="pt-BR" sz="2000" b="1" dirty="0">
              <a:solidFill>
                <a:schemeClr val="accent1"/>
              </a:solidFill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algn="just">
              <a:defRPr/>
            </a:pPr>
            <a:endParaRPr lang="pt-BR" sz="2000" b="1" dirty="0"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algn="just">
              <a:defRPr/>
            </a:pPr>
            <a:endParaRPr lang="pt-BR" sz="2000" dirty="0">
              <a:latin typeface="Franklin Gothic Medium" panose="020B0603020102020204" pitchFamily="34" charset="0"/>
              <a:ea typeface="MS PGothic" panose="020B0600070205080204" pitchFamily="34" charset="-128"/>
            </a:endParaRPr>
          </a:p>
          <a:p>
            <a:pPr marL="285744" indent="-285744" algn="just">
              <a:buFont typeface="Wingdings" panose="05000000000000000000" pitchFamily="2" charset="2"/>
              <a:buChar char="ü"/>
              <a:defRPr/>
            </a:pPr>
            <a:endParaRPr lang="pt-BR" sz="2000" dirty="0">
              <a:latin typeface="Franklin Gothic Medium" panose="020B0603020102020204" pitchFamily="34" charset="0"/>
              <a:ea typeface="MS PGothic" panose="020B0600070205080204" pitchFamily="34" charset="-128"/>
            </a:endParaRPr>
          </a:p>
        </p:txBody>
      </p:sp>
      <p:pic>
        <p:nvPicPr>
          <p:cNvPr id="43011" name="Picture 4" descr="RENETA | Rede Nacional de Especialistas em Terapias Avançadas">
            <a:extLst>
              <a:ext uri="{FF2B5EF4-FFF2-40B4-BE49-F238E27FC236}">
                <a16:creationId xmlns:a16="http://schemas.microsoft.com/office/drawing/2014/main" id="{10869FC1-B093-340F-E4E6-9F6B027BE2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914" y="4814888"/>
            <a:ext cx="2079625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37CAC75-2DC0-C197-1414-8369A65A2D0A}"/>
              </a:ext>
            </a:extLst>
          </p:cNvPr>
          <p:cNvSpPr txBox="1"/>
          <p:nvPr/>
        </p:nvSpPr>
        <p:spPr>
          <a:xfrm>
            <a:off x="542926" y="5133975"/>
            <a:ext cx="4200525" cy="30777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>
              <a:defRPr/>
            </a:pPr>
            <a:r>
              <a:rPr lang="pt-BR" sz="1400" b="1" dirty="0"/>
              <a:t>Câmara Técnica de Terapias Avançadas da Anvisa (CAT)</a:t>
            </a:r>
          </a:p>
        </p:txBody>
      </p:sp>
      <p:pic>
        <p:nvPicPr>
          <p:cNvPr id="4" name="Picture 2" descr="Anvisa muda sua estrutura organizacional">
            <a:extLst>
              <a:ext uri="{FF2B5EF4-FFF2-40B4-BE49-F238E27FC236}">
                <a16:creationId xmlns:a16="http://schemas.microsoft.com/office/drawing/2014/main" id="{C3D0CDEA-76C8-1055-4C39-B0A658A0C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880" y="5715000"/>
            <a:ext cx="1136651" cy="92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Conteúdo 2">
            <a:extLst>
              <a:ext uri="{FF2B5EF4-FFF2-40B4-BE49-F238E27FC236}">
                <a16:creationId xmlns:a16="http://schemas.microsoft.com/office/drawing/2014/main" id="{CCA0AD81-65AD-AF8C-049E-BE59542929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241" y="228628"/>
            <a:ext cx="7699375" cy="611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20000"/>
              </a:spcBef>
            </a:pPr>
            <a:endParaRPr lang="pt-BR" altLang="pt-BR" sz="1400">
              <a:solidFill>
                <a:srgbClr val="007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pt-BR" altLang="pt-BR" sz="1400">
              <a:solidFill>
                <a:srgbClr val="007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pt-BR" altLang="pt-BR" sz="1400">
              <a:solidFill>
                <a:srgbClr val="007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pt-BR" altLang="pt-BR" sz="1400">
              <a:solidFill>
                <a:srgbClr val="007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pt-BR" altLang="pt-BR" sz="1400">
              <a:solidFill>
                <a:srgbClr val="007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pt-BR" altLang="pt-BR" sz="1400">
              <a:solidFill>
                <a:srgbClr val="00747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</a:pPr>
            <a:endParaRPr lang="pt-BR" altLang="pt-BR" sz="1400" b="1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03" name="Picture 4" descr="4BIO Capital Raises €45M Fund to Invest in Advanced Therapies">
            <a:extLst>
              <a:ext uri="{FF2B5EF4-FFF2-40B4-BE49-F238E27FC236}">
                <a16:creationId xmlns:a16="http://schemas.microsoft.com/office/drawing/2014/main" id="{AA1515F1-261F-2B52-7068-A3B92C58E8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55" r="2" b="745"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C9D0D7A-5A55-543B-5D1A-C3915CA14253}"/>
              </a:ext>
            </a:extLst>
          </p:cNvPr>
          <p:cNvSpPr txBox="1"/>
          <p:nvPr/>
        </p:nvSpPr>
        <p:spPr>
          <a:xfrm>
            <a:off x="3435613" y="2386316"/>
            <a:ext cx="5549361" cy="239450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pt-BR" alt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Gerência de Sangue, Tecidos, Células, Órgãos e Produtos de Terapias Avançadas – GSTCO/GGBIO</a:t>
            </a:r>
          </a:p>
          <a:p>
            <a:pPr algn="ctr">
              <a:spcBef>
                <a:spcPct val="20000"/>
              </a:spcBef>
              <a:defRPr/>
            </a:pP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Segunda Diretoria</a:t>
            </a:r>
          </a:p>
          <a:p>
            <a:pPr algn="ctr">
              <a:spcBef>
                <a:spcPct val="20000"/>
              </a:spcBef>
              <a:defRPr/>
            </a:pP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r>
              <a:rPr lang="pt-BR" altLang="pt-BR" sz="1400" b="1" dirty="0">
                <a:latin typeface="Arial" panose="020B0604020202020204" pitchFamily="34" charset="0"/>
                <a:cs typeface="Arial" panose="020B0604020202020204" pitchFamily="34" charset="0"/>
              </a:rPr>
              <a:t>ANVISA</a:t>
            </a:r>
          </a:p>
          <a:p>
            <a:pPr algn="ctr">
              <a:spcBef>
                <a:spcPct val="20000"/>
              </a:spcBef>
              <a:defRPr/>
            </a:pP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ct val="20000"/>
              </a:spcBef>
              <a:defRPr/>
            </a:pPr>
            <a:endParaRPr lang="pt-BR" altLang="pt-B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0563BDE-B5F8-D4E5-CBAD-A904FABBA0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8700" y="4202246"/>
            <a:ext cx="5829300" cy="179850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DF0C3AB-63FF-CB3F-BCE8-C3ADA62A4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749" y="2520386"/>
            <a:ext cx="5829300" cy="10966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6128407-B737-5448-A3FD-623940F03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7420" y="857252"/>
            <a:ext cx="3569056" cy="1096659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91DD5959-0A91-7ACF-FDB2-9C8B546BE0C3}"/>
              </a:ext>
            </a:extLst>
          </p:cNvPr>
          <p:cNvSpPr txBox="1"/>
          <p:nvPr/>
        </p:nvSpPr>
        <p:spPr>
          <a:xfrm>
            <a:off x="3081821" y="520292"/>
            <a:ext cx="8222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b="1" dirty="0"/>
              <a:t>		OBRIGADO!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C694F21-F94A-C4FB-5F08-4D1967766CED}"/>
              </a:ext>
            </a:extLst>
          </p:cNvPr>
          <p:cNvSpPr txBox="1"/>
          <p:nvPr/>
        </p:nvSpPr>
        <p:spPr>
          <a:xfrm>
            <a:off x="2669142" y="4128503"/>
            <a:ext cx="68978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solidFill>
                  <a:schemeClr val="accent1">
                    <a:lumMod val="75000"/>
                  </a:schemeClr>
                </a:solidFill>
              </a:rPr>
              <a:t>		GSTCO/GGBIO/DIRE2</a:t>
            </a:r>
          </a:p>
        </p:txBody>
      </p:sp>
      <p:pic>
        <p:nvPicPr>
          <p:cNvPr id="2050" name="Picture 2" descr="Brasil e Portugal 200 anos depois… - Jornal O Pharol">
            <a:extLst>
              <a:ext uri="{FF2B5EF4-FFF2-40B4-BE49-F238E27FC236}">
                <a16:creationId xmlns:a16="http://schemas.microsoft.com/office/drawing/2014/main" id="{F314256F-A4F3-1208-C859-979A3980DA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0" y="2528303"/>
            <a:ext cx="4057094" cy="233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9279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365E49-883A-1A5D-25BE-A068E73BAB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1D35B6E-2779-2A65-E41C-11ED44BDF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F502EBA-9F82-2966-F3D3-4B3281F72E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226" y="1275591"/>
            <a:ext cx="739134" cy="7391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766890-C6EE-9703-BA2D-BD58A55420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047988"/>
            <a:ext cx="2387674" cy="1810011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A1220628-99F8-4DA1-7688-FABFDA860E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3121" y="860435"/>
            <a:ext cx="9687208" cy="252376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2000" b="1" i="0" u="none" strike="noStrike" kern="0" cap="small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Declaração de Conflito de Interesse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pt-BR" sz="1600" b="1" i="0" u="none" strike="noStrike" kern="0" cap="small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Declaro que </a:t>
            </a:r>
            <a:r>
              <a:rPr kumimoji="0" lang="de-DE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não possuo conflito de interesses </a:t>
            </a:r>
            <a:r>
              <a:rPr kumimoji="0" lang="de-DE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em 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divulgar ou utilizar indevidamente informações privilegiadas, obtidas durante o exercício do cargo público, seja em proveito próprio ou de terceiros, sendo todos os dados e as informações descritas nesta apresentação de interesse e domínio público.</a:t>
            </a: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</a:rPr>
              <a:t>Lei nº 12.813, de 16 de maio de 2013</a:t>
            </a:r>
            <a:endParaRPr kumimoji="0" lang="de-DE" sz="16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altLang="pt-B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FF080A6E-C8EE-19EE-9912-295EAB604441}"/>
              </a:ext>
            </a:extLst>
          </p:cNvPr>
          <p:cNvSpPr txBox="1"/>
          <p:nvPr/>
        </p:nvSpPr>
        <p:spPr>
          <a:xfrm>
            <a:off x="1984340" y="3413115"/>
            <a:ext cx="9687208" cy="245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2000" b="1" kern="0" cap="small" dirty="0">
                <a:solidFill>
                  <a:prstClr val="black"/>
                </a:solidFill>
                <a:latin typeface="Calibri" panose="020F0502020204030204" pitchFamily="34" charset="0"/>
              </a:rPr>
              <a:t>Declaração de Uso de dados pessoais</a:t>
            </a:r>
          </a:p>
          <a:p>
            <a:pPr marL="0" marR="0" lvl="0" indent="0" algn="ct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2000" b="1" kern="0" cap="small" dirty="0">
              <a:solidFill>
                <a:prstClr val="black"/>
              </a:solidFill>
              <a:latin typeface="Calibri" panose="020F0502020204030204" pitchFamily="34" charset="0"/>
            </a:endParaRP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600" kern="0" dirty="0">
                <a:solidFill>
                  <a:prstClr val="black"/>
                </a:solidFill>
                <a:latin typeface="Calibri"/>
              </a:rPr>
              <a:t>O tratamento do meu dado pessoal está permitido no âmbito desta apresentação desde que se mantenha vinculado à sua finalidade, boa-fé e ao interesse público, resguardados os direitos e os princípios legais.</a:t>
            </a:r>
          </a:p>
          <a:p>
            <a:pPr marL="0" marR="0" lvl="0" indent="0" algn="just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r" defTabSz="91440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Lei. 13709/2018 – Lei LGPD</a:t>
            </a:r>
            <a:r>
              <a:rPr kumimoji="0" lang="pt-BR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14277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aixaDeTexto 3">
            <a:extLst>
              <a:ext uri="{FF2B5EF4-FFF2-40B4-BE49-F238E27FC236}">
                <a16:creationId xmlns:a16="http://schemas.microsoft.com/office/drawing/2014/main" id="{2A8F8A8B-CC21-2A89-6FF7-8DCC0AFE61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44255" y="1058539"/>
            <a:ext cx="149899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100" b="1" dirty="0">
                <a:solidFill>
                  <a:srgbClr val="000000"/>
                </a:solidFill>
              </a:rPr>
              <a:t>ANVISA</a:t>
            </a:r>
          </a:p>
        </p:txBody>
      </p:sp>
      <p:sp>
        <p:nvSpPr>
          <p:cNvPr id="26627" name="CaixaDeTexto 6">
            <a:extLst>
              <a:ext uri="{FF2B5EF4-FFF2-40B4-BE49-F238E27FC236}">
                <a16:creationId xmlns:a16="http://schemas.microsoft.com/office/drawing/2014/main" id="{68723901-8E12-33E7-1E26-5ADEAB0A55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402" y="2444127"/>
            <a:ext cx="1419225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 b="1" dirty="0">
                <a:solidFill>
                  <a:srgbClr val="000000"/>
                </a:solidFill>
              </a:rPr>
              <a:t>VISA Estados</a:t>
            </a:r>
          </a:p>
        </p:txBody>
      </p:sp>
      <p:sp>
        <p:nvSpPr>
          <p:cNvPr id="26628" name="CaixaDeTexto 16">
            <a:extLst>
              <a:ext uri="{FF2B5EF4-FFF2-40B4-BE49-F238E27FC236}">
                <a16:creationId xmlns:a16="http://schemas.microsoft.com/office/drawing/2014/main" id="{1651EE1B-90B5-1657-610E-76D82E76FA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9204" y="4751199"/>
            <a:ext cx="1634048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500" b="1" dirty="0">
                <a:solidFill>
                  <a:srgbClr val="000000"/>
                </a:solidFill>
              </a:rPr>
              <a:t>VISA Municípios</a:t>
            </a:r>
          </a:p>
        </p:txBody>
      </p:sp>
      <p:sp>
        <p:nvSpPr>
          <p:cNvPr id="26629" name="CaixaDeTexto 3">
            <a:extLst>
              <a:ext uri="{FF2B5EF4-FFF2-40B4-BE49-F238E27FC236}">
                <a16:creationId xmlns:a16="http://schemas.microsoft.com/office/drawing/2014/main" id="{E9C59ED8-6DC1-48A1-BD6F-86287C1B80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70485" y="1205482"/>
            <a:ext cx="6152225" cy="50353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Medicamentos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Produtos Biológicos/</a:t>
            </a:r>
            <a:r>
              <a:rPr lang="pt-BR" altLang="pt-BR" b="1" dirty="0" err="1"/>
              <a:t>Radiofármacos</a:t>
            </a:r>
            <a:endParaRPr lang="pt-BR" altLang="pt-BR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Produtos de Terapias Avançadas (PTA)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Sangue, Tecidos, Células, Órgãos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Dispositivos médicos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Alimentos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Serviços de saúde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Tabaco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Agrotóxicos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Saneantes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Cosméticos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altLang="pt-BR" b="1" dirty="0"/>
              <a:t>Aeroportos, Portos, Fronteiras</a:t>
            </a: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75B244E8-4AF8-F12E-6AF8-791081A7A857}"/>
              </a:ext>
            </a:extLst>
          </p:cNvPr>
          <p:cNvCxnSpPr>
            <a:cxnSpLocks/>
            <a:stCxn id="26626" idx="2"/>
          </p:cNvCxnSpPr>
          <p:nvPr/>
        </p:nvCxnSpPr>
        <p:spPr>
          <a:xfrm flipH="1">
            <a:off x="1974056" y="1474037"/>
            <a:ext cx="419696" cy="9096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>
            <a:extLst>
              <a:ext uri="{FF2B5EF4-FFF2-40B4-BE49-F238E27FC236}">
                <a16:creationId xmlns:a16="http://schemas.microsoft.com/office/drawing/2014/main" id="{9CF57DA7-AB22-0D0D-88DC-8F395B72ECD0}"/>
              </a:ext>
            </a:extLst>
          </p:cNvPr>
          <p:cNvCxnSpPr>
            <a:stCxn id="26626" idx="2"/>
          </p:cNvCxnSpPr>
          <p:nvPr/>
        </p:nvCxnSpPr>
        <p:spPr>
          <a:xfrm>
            <a:off x="2393752" y="1474037"/>
            <a:ext cx="444698" cy="909668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to 12">
            <a:extLst>
              <a:ext uri="{FF2B5EF4-FFF2-40B4-BE49-F238E27FC236}">
                <a16:creationId xmlns:a16="http://schemas.microsoft.com/office/drawing/2014/main" id="{CF2E2534-5A22-77BC-0605-F69090B3ECE1}"/>
              </a:ext>
            </a:extLst>
          </p:cNvPr>
          <p:cNvCxnSpPr>
            <a:stCxn id="26627" idx="2"/>
          </p:cNvCxnSpPr>
          <p:nvPr/>
        </p:nvCxnSpPr>
        <p:spPr>
          <a:xfrm flipH="1">
            <a:off x="1831184" y="2767290"/>
            <a:ext cx="554831" cy="11401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9759BB88-8BE5-DBA4-26E9-B7A1BB4003E4}"/>
              </a:ext>
            </a:extLst>
          </p:cNvPr>
          <p:cNvCxnSpPr>
            <a:stCxn id="26627" idx="2"/>
            <a:endCxn id="26628" idx="0"/>
          </p:cNvCxnSpPr>
          <p:nvPr/>
        </p:nvCxnSpPr>
        <p:spPr>
          <a:xfrm flipH="1">
            <a:off x="2326228" y="2767292"/>
            <a:ext cx="59787" cy="198390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>
            <a:extLst>
              <a:ext uri="{FF2B5EF4-FFF2-40B4-BE49-F238E27FC236}">
                <a16:creationId xmlns:a16="http://schemas.microsoft.com/office/drawing/2014/main" id="{2C276CA6-0D28-F15D-670C-503EB666DF6C}"/>
              </a:ext>
            </a:extLst>
          </p:cNvPr>
          <p:cNvCxnSpPr>
            <a:stCxn id="26627" idx="2"/>
          </p:cNvCxnSpPr>
          <p:nvPr/>
        </p:nvCxnSpPr>
        <p:spPr>
          <a:xfrm>
            <a:off x="2386015" y="2767290"/>
            <a:ext cx="515541" cy="1140114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643A4657-E371-CBF7-8B89-A25195927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8663" y="325925"/>
            <a:ext cx="10901683" cy="501354"/>
          </a:xfrm>
          <a:ln w="28575">
            <a:solidFill>
              <a:schemeClr val="accent6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altLang="pt-BR" sz="2100" b="1" dirty="0">
                <a:solidFill>
                  <a:srgbClr val="000000"/>
                </a:solidFill>
                <a:latin typeface="Calibri" panose="020F0502020204030204" pitchFamily="34" charset="0"/>
                <a:ea typeface="+mn-ea"/>
                <a:cs typeface="+mn-cs"/>
              </a:rPr>
              <a:t>SISTEMA NACIONAL DE VIGILÂNCIA SANITÁRIA - BRASIL</a:t>
            </a:r>
          </a:p>
        </p:txBody>
      </p:sp>
      <p:pic>
        <p:nvPicPr>
          <p:cNvPr id="4" name="Picture 1">
            <a:extLst>
              <a:ext uri="{FF2B5EF4-FFF2-40B4-BE49-F238E27FC236}">
                <a16:creationId xmlns:a16="http://schemas.microsoft.com/office/drawing/2014/main" id="{DDAC4DCB-9389-6B5E-F035-3509F71DA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0503" y="2718379"/>
            <a:ext cx="2387674" cy="1810011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08841623-C933-C807-77D1-C1CF28BCCF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45458" y="6221839"/>
            <a:ext cx="1960062" cy="367981"/>
          </a:xfrm>
          <a:prstGeom prst="rect">
            <a:avLst/>
          </a:prstGeom>
        </p:spPr>
      </p:pic>
      <p:pic>
        <p:nvPicPr>
          <p:cNvPr id="8" name="Gráfico 7" descr="Frasco com preenchimento sólido">
            <a:extLst>
              <a:ext uri="{FF2B5EF4-FFF2-40B4-BE49-F238E27FC236}">
                <a16:creationId xmlns:a16="http://schemas.microsoft.com/office/drawing/2014/main" id="{BC51A4CC-1F8F-71A4-F676-8E95091762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32006" y="5791116"/>
            <a:ext cx="497942" cy="553998"/>
          </a:xfrm>
          <a:prstGeom prst="rect">
            <a:avLst/>
          </a:prstGeom>
        </p:spPr>
      </p:pic>
      <p:pic>
        <p:nvPicPr>
          <p:cNvPr id="11" name="Gráfico 10" descr="Microscópio estrutura de tópicos">
            <a:extLst>
              <a:ext uri="{FF2B5EF4-FFF2-40B4-BE49-F238E27FC236}">
                <a16:creationId xmlns:a16="http://schemas.microsoft.com/office/drawing/2014/main" id="{F17AA7DF-7167-37F2-03A8-0F1D68AC218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28663" y="5622166"/>
            <a:ext cx="619957" cy="619957"/>
          </a:xfrm>
          <a:prstGeom prst="rect">
            <a:avLst/>
          </a:prstGeom>
        </p:spPr>
      </p:pic>
      <p:sp>
        <p:nvSpPr>
          <p:cNvPr id="12" name="CaixaDeTexto 16">
            <a:extLst>
              <a:ext uri="{FF2B5EF4-FFF2-40B4-BE49-F238E27FC236}">
                <a16:creationId xmlns:a16="http://schemas.microsoft.com/office/drawing/2014/main" id="{CD3C1D50-46EA-A425-8907-8FFECC504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667" y="6008117"/>
            <a:ext cx="1909212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1100" b="1" dirty="0">
                <a:solidFill>
                  <a:srgbClr val="000000"/>
                </a:solidFill>
              </a:rPr>
              <a:t>LABORATÓRIOS OFICIAIS</a:t>
            </a:r>
          </a:p>
        </p:txBody>
      </p:sp>
      <p:pic>
        <p:nvPicPr>
          <p:cNvPr id="1028" name="Picture 4" descr="Brasil Mapa">
            <a:extLst>
              <a:ext uri="{FF2B5EF4-FFF2-40B4-BE49-F238E27FC236}">
                <a16:creationId xmlns:a16="http://schemas.microsoft.com/office/drawing/2014/main" id="{7E248D98-0884-88B0-6968-D9537D738C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5602" y="2490903"/>
            <a:ext cx="1970431" cy="187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aixaDeTexto 4">
            <a:extLst>
              <a:ext uri="{FF2B5EF4-FFF2-40B4-BE49-F238E27FC236}">
                <a16:creationId xmlns:a16="http://schemas.microsoft.com/office/drawing/2014/main" id="{2B40FD2E-1C6F-C29A-DAB8-E2E51216DA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2939" y="5255419"/>
            <a:ext cx="335756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000" b="1"/>
              <a:t> </a:t>
            </a:r>
          </a:p>
        </p:txBody>
      </p:sp>
      <p:pic>
        <p:nvPicPr>
          <p:cNvPr id="27651" name="Imagem 3">
            <a:extLst>
              <a:ext uri="{FF2B5EF4-FFF2-40B4-BE49-F238E27FC236}">
                <a16:creationId xmlns:a16="http://schemas.microsoft.com/office/drawing/2014/main" id="{67227D85-795E-ED60-A301-6C3722F94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919" y="2309814"/>
            <a:ext cx="3429000" cy="221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CaixaDeTexto 4">
            <a:extLst>
              <a:ext uri="{FF2B5EF4-FFF2-40B4-BE49-F238E27FC236}">
                <a16:creationId xmlns:a16="http://schemas.microsoft.com/office/drawing/2014/main" id="{E5503A88-2808-8ED0-99B0-FC2D6C4AA6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5565" y="3262312"/>
            <a:ext cx="14644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000" b="1"/>
              <a:t>RISCOS </a:t>
            </a:r>
          </a:p>
        </p:txBody>
      </p:sp>
      <p:sp>
        <p:nvSpPr>
          <p:cNvPr id="27653" name="CaixaDeTexto 4">
            <a:extLst>
              <a:ext uri="{FF2B5EF4-FFF2-40B4-BE49-F238E27FC236}">
                <a16:creationId xmlns:a16="http://schemas.microsoft.com/office/drawing/2014/main" id="{0E9AF7E3-5780-A3D8-90D8-77F3BDA859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74809" y="3305175"/>
            <a:ext cx="2250281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000" b="1"/>
              <a:t>BENEFÍCIOS </a:t>
            </a:r>
          </a:p>
        </p:txBody>
      </p:sp>
      <p:sp>
        <p:nvSpPr>
          <p:cNvPr id="27654" name="CaixaDeTexto 4">
            <a:extLst>
              <a:ext uri="{FF2B5EF4-FFF2-40B4-BE49-F238E27FC236}">
                <a16:creationId xmlns:a16="http://schemas.microsoft.com/office/drawing/2014/main" id="{A8EE2A5E-939E-D418-0F0D-FF30575E0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88371" y="1254921"/>
            <a:ext cx="8036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 dirty="0"/>
              <a:t>PRODUTOS E SERVIÇOS SEGUROS, EFICAZES E DE QUALIDADE </a:t>
            </a:r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69CEB549-C7D6-2DF5-FCD3-C3EA8FA050C1}"/>
              </a:ext>
            </a:extLst>
          </p:cNvPr>
          <p:cNvSpPr/>
          <p:nvPr/>
        </p:nvSpPr>
        <p:spPr>
          <a:xfrm>
            <a:off x="2141935" y="2057399"/>
            <a:ext cx="8036719" cy="2800350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1050"/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3D0FB17F-21DA-8D23-AEC3-82CC78360D4A}"/>
              </a:ext>
            </a:extLst>
          </p:cNvPr>
          <p:cNvCxnSpPr>
            <a:cxnSpLocks/>
          </p:cNvCxnSpPr>
          <p:nvPr/>
        </p:nvCxnSpPr>
        <p:spPr>
          <a:xfrm flipV="1">
            <a:off x="6180361" y="4958275"/>
            <a:ext cx="0" cy="2833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BC98F6CB-FC61-9C0A-6707-1B83AF08C7A1}"/>
              </a:ext>
            </a:extLst>
          </p:cNvPr>
          <p:cNvCxnSpPr>
            <a:cxnSpLocks/>
          </p:cNvCxnSpPr>
          <p:nvPr/>
        </p:nvCxnSpPr>
        <p:spPr>
          <a:xfrm flipV="1">
            <a:off x="6167438" y="1714502"/>
            <a:ext cx="0" cy="283369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8" name="CaixaDeTexto 4">
            <a:extLst>
              <a:ext uri="{FF2B5EF4-FFF2-40B4-BE49-F238E27FC236}">
                <a16:creationId xmlns:a16="http://schemas.microsoft.com/office/drawing/2014/main" id="{D9D680EF-685B-81C2-5ABE-CB6398603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2633" y="5346121"/>
            <a:ext cx="827246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400" b="1" dirty="0"/>
              <a:t>C</a:t>
            </a:r>
            <a:r>
              <a:rPr lang="en-US" altLang="pt-BR" sz="2400" b="1" dirty="0"/>
              <a:t>IÊNCIA</a:t>
            </a:r>
            <a:endParaRPr lang="pt-BR" altLang="pt-BR" sz="2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ixaDeTexto 5">
            <a:extLst>
              <a:ext uri="{FF2B5EF4-FFF2-40B4-BE49-F238E27FC236}">
                <a16:creationId xmlns:a16="http://schemas.microsoft.com/office/drawing/2014/main" id="{5C1F067F-7B49-1C0B-D233-2F3D410D20F4}"/>
              </a:ext>
            </a:extLst>
          </p:cNvPr>
          <p:cNvSpPr txBox="1"/>
          <p:nvPr/>
        </p:nvSpPr>
        <p:spPr>
          <a:xfrm>
            <a:off x="287677" y="1489753"/>
            <a:ext cx="8407688" cy="4832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altLang="pt-BR" sz="2800" b="1" dirty="0"/>
              <a:t>“tipo especial de medicamentos”</a:t>
            </a:r>
          </a:p>
          <a:p>
            <a:pPr>
              <a:defRPr/>
            </a:pPr>
            <a:endParaRPr lang="pt-BR" altLang="pt-BR" sz="2800" b="1" dirty="0"/>
          </a:p>
          <a:p>
            <a:pPr>
              <a:defRPr/>
            </a:pP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Produto de Terapia celular avançada</a:t>
            </a:r>
          </a:p>
          <a:p>
            <a:pPr>
              <a:defRPr/>
            </a:pP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Engenharia tecidual </a:t>
            </a:r>
          </a:p>
          <a:p>
            <a:pPr>
              <a:defRPr/>
            </a:pP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Terapia gênica</a:t>
            </a: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pt-BR" sz="2800" i="1" dirty="0">
              <a:solidFill>
                <a:schemeClr val="bg2">
                  <a:lumMod val="10000"/>
                </a:schemeClr>
              </a:solidFill>
            </a:endParaRPr>
          </a:p>
          <a:p>
            <a:pPr marL="257175" indent="-257175">
              <a:buFont typeface="Wingdings" panose="05000000000000000000" pitchFamily="2" charset="2"/>
              <a:buChar char="ü"/>
              <a:defRPr/>
            </a:pPr>
            <a:r>
              <a:rPr lang="pt-BR" sz="2800" dirty="0">
                <a:solidFill>
                  <a:schemeClr val="bg2">
                    <a:lumMod val="10000"/>
                  </a:schemeClr>
                </a:solidFill>
              </a:rPr>
              <a:t>“</a:t>
            </a:r>
            <a:r>
              <a:rPr lang="pt-BR" sz="2800" i="1" dirty="0">
                <a:solidFill>
                  <a:schemeClr val="bg2">
                    <a:lumMod val="10000"/>
                  </a:schemeClr>
                </a:solidFill>
              </a:rPr>
              <a:t>Produtos combinados”</a:t>
            </a: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  <a:p>
            <a:pPr>
              <a:defRPr/>
            </a:pPr>
            <a:endParaRPr lang="pt-BR" sz="28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A3C7AA7-A3A1-2B28-C7B4-8F0E0C2082E2}"/>
              </a:ext>
            </a:extLst>
          </p:cNvPr>
          <p:cNvSpPr txBox="1">
            <a:spLocks/>
          </p:cNvSpPr>
          <p:nvPr/>
        </p:nvSpPr>
        <p:spPr>
          <a:xfrm>
            <a:off x="1835700" y="186967"/>
            <a:ext cx="8520600" cy="763600"/>
          </a:xfrm>
          <a:prstGeom prst="rect">
            <a:avLst/>
          </a:prstGeom>
        </p:spPr>
        <p:txBody>
          <a:bodyPr/>
          <a:lstStyle>
            <a:lvl1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971A7"/>
                </a:solidFill>
                <a:latin typeface="+mj-lt"/>
                <a:ea typeface="ＭＳ Ｐゴシック" charset="-128"/>
                <a:cs typeface="ＭＳ Ｐゴシック" charset="-128"/>
              </a:defRPr>
            </a:lvl1pPr>
            <a:lvl2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971A7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2pPr>
            <a:lvl3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971A7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3pPr>
            <a:lvl4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971A7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4pPr>
            <a:lvl5pPr algn="l" defTabSz="457200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971A7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5pPr>
            <a:lvl6pPr marL="4572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6pPr>
            <a:lvl7pPr marL="9144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7pPr>
            <a:lvl8pPr marL="13716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8pPr>
            <a:lvl9pPr marL="1828800" algn="l" defTabSz="457200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9pPr>
          </a:lstStyle>
          <a:p>
            <a:r>
              <a:rPr lang="pt-BR" sz="2800" b="1" dirty="0">
                <a:solidFill>
                  <a:schemeClr val="bg1"/>
                </a:solidFill>
              </a:rPr>
              <a:t>PRODUTOS DE TERAPIAS AVANÇADAS – PTA </a:t>
            </a:r>
          </a:p>
        </p:txBody>
      </p:sp>
      <p:pic>
        <p:nvPicPr>
          <p:cNvPr id="8" name="Imagem 7" descr="Uma imagem contendo luz, perto, tráfego, mesa&#10;&#10;Descrição gerada automaticamente">
            <a:extLst>
              <a:ext uri="{FF2B5EF4-FFF2-40B4-BE49-F238E27FC236}">
                <a16:creationId xmlns:a16="http://schemas.microsoft.com/office/drawing/2014/main" id="{EDFD2274-2B40-5808-E4CC-8062D428C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CaixaDeTexto 4">
            <a:extLst>
              <a:ext uri="{FF2B5EF4-FFF2-40B4-BE49-F238E27FC236}">
                <a16:creationId xmlns:a16="http://schemas.microsoft.com/office/drawing/2014/main" id="{0DD07A24-098C-0C13-E7F3-AE4CEFFF84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1089" y="474089"/>
            <a:ext cx="85206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 dirty="0"/>
              <a:t>PRODUTOS DE TERAPIAS AVANÇADAS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3F139B2-2A6C-7037-1507-B29837A0546F}"/>
              </a:ext>
            </a:extLst>
          </p:cNvPr>
          <p:cNvSpPr txBox="1"/>
          <p:nvPr/>
        </p:nvSpPr>
        <p:spPr>
          <a:xfrm>
            <a:off x="4068566" y="6236413"/>
            <a:ext cx="14281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dirty="0"/>
              <a:t>RDC 505/2021  </a:t>
            </a:r>
          </a:p>
          <a:p>
            <a:r>
              <a:rPr lang="pt-BR" sz="1400" dirty="0"/>
              <a:t>IN 270/2023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08D67334-0086-0089-DD17-A09A67AF457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384804"/>
              </p:ext>
            </p:extLst>
          </p:nvPr>
        </p:nvGraphicFramePr>
        <p:xfrm>
          <a:off x="92467" y="0"/>
          <a:ext cx="6852863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E05338F7-0011-BD95-5267-4BAA20D1EC6E}"/>
              </a:ext>
            </a:extLst>
          </p:cNvPr>
          <p:cNvSpPr txBox="1"/>
          <p:nvPr/>
        </p:nvSpPr>
        <p:spPr>
          <a:xfrm>
            <a:off x="1841098" y="6121797"/>
            <a:ext cx="1682931" cy="545162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  <a:prstDash val="sysDash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800" b="1" kern="1200" dirty="0">
                <a:solidFill>
                  <a:schemeClr val="tx1"/>
                </a:solidFill>
              </a:rPr>
              <a:t>CAT/</a:t>
            </a:r>
            <a:r>
              <a:rPr lang="en-US" b="1" dirty="0" err="1">
                <a:solidFill>
                  <a:schemeClr val="tx1"/>
                </a:solidFill>
              </a:rPr>
              <a:t>Reneta</a:t>
            </a:r>
            <a:endParaRPr lang="en-US" b="1" dirty="0">
              <a:solidFill>
                <a:schemeClr val="tx1"/>
              </a:solidFill>
            </a:endParaRPr>
          </a:p>
          <a:p>
            <a:pPr marL="0" lvl="0" indent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US" sz="1400" kern="1200" dirty="0">
                <a:solidFill>
                  <a:schemeClr val="tx1"/>
                </a:solidFill>
              </a:rPr>
              <a:t>(</a:t>
            </a:r>
            <a:r>
              <a:rPr lang="en-US" sz="1400" kern="1200" dirty="0" err="1">
                <a:solidFill>
                  <a:schemeClr val="tx1"/>
                </a:solidFill>
              </a:rPr>
              <a:t>consultores</a:t>
            </a:r>
            <a:r>
              <a:rPr lang="en-US" sz="1400" kern="1200" dirty="0">
                <a:solidFill>
                  <a:schemeClr val="tx1"/>
                </a:solidFill>
              </a:rPr>
              <a:t> </a:t>
            </a:r>
            <a:r>
              <a:rPr lang="en-US" sz="1400" i="1" kern="1200" dirty="0">
                <a:solidFill>
                  <a:schemeClr val="tx1"/>
                </a:solidFill>
              </a:rPr>
              <a:t>ah hoc</a:t>
            </a:r>
            <a:r>
              <a:rPr lang="en-US" sz="1400" kern="1200" dirty="0">
                <a:solidFill>
                  <a:schemeClr val="tx1"/>
                </a:solidFill>
              </a:rPr>
              <a:t>)  </a:t>
            </a:r>
            <a:endParaRPr lang="pt-BR" sz="1400" kern="1200" dirty="0">
              <a:solidFill>
                <a:schemeClr val="tx1"/>
              </a:solidFill>
            </a:endParaRPr>
          </a:p>
        </p:txBody>
      </p:sp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DB754190-B08F-BDA3-1F4B-78F20B41D8F6}"/>
              </a:ext>
            </a:extLst>
          </p:cNvPr>
          <p:cNvCxnSpPr>
            <a:cxnSpLocks/>
          </p:cNvCxnSpPr>
          <p:nvPr/>
        </p:nvCxnSpPr>
        <p:spPr>
          <a:xfrm flipH="1">
            <a:off x="3518898" y="6472719"/>
            <a:ext cx="1065940" cy="1452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 descr="Uma imagem contendo luz, bolo, criança, olhando&#10;&#10;Descrição gerada automaticamente">
            <a:extLst>
              <a:ext uri="{FF2B5EF4-FFF2-40B4-BE49-F238E27FC236}">
                <a16:creationId xmlns:a16="http://schemas.microsoft.com/office/drawing/2014/main" id="{A2F13614-9B61-B1D8-AD71-70F84541458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45330" y="0"/>
            <a:ext cx="52385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0056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iângulo isósceles 4">
            <a:extLst>
              <a:ext uri="{FF2B5EF4-FFF2-40B4-BE49-F238E27FC236}">
                <a16:creationId xmlns:a16="http://schemas.microsoft.com/office/drawing/2014/main" id="{2F8B6A4B-6A87-FC32-4D3D-B0194556892C}"/>
              </a:ext>
            </a:extLst>
          </p:cNvPr>
          <p:cNvSpPr/>
          <p:nvPr/>
        </p:nvSpPr>
        <p:spPr>
          <a:xfrm>
            <a:off x="466169" y="2613099"/>
            <a:ext cx="2076450" cy="300990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699" name="CaixaDeTexto 5">
            <a:extLst>
              <a:ext uri="{FF2B5EF4-FFF2-40B4-BE49-F238E27FC236}">
                <a16:creationId xmlns:a16="http://schemas.microsoft.com/office/drawing/2014/main" id="{F19DE05D-081B-3993-587F-29FB50B34D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7900" y="1394532"/>
            <a:ext cx="50863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b="1" dirty="0"/>
              <a:t>CF 88 – </a:t>
            </a:r>
            <a:r>
              <a:rPr lang="en-US" altLang="pt-BR" b="1" dirty="0" err="1"/>
              <a:t>Vigilância</a:t>
            </a:r>
            <a:r>
              <a:rPr lang="en-US" altLang="pt-BR" b="1" dirty="0"/>
              <a:t> </a:t>
            </a:r>
            <a:r>
              <a:rPr lang="en-US" altLang="pt-BR" b="1" dirty="0" err="1"/>
              <a:t>Sanitária</a:t>
            </a:r>
            <a:endParaRPr lang="pt-BR" altLang="pt-BR" dirty="0"/>
          </a:p>
        </p:txBody>
      </p:sp>
      <p:sp>
        <p:nvSpPr>
          <p:cNvPr id="29700" name="CaixaDeTexto 6">
            <a:extLst>
              <a:ext uri="{FF2B5EF4-FFF2-40B4-BE49-F238E27FC236}">
                <a16:creationId xmlns:a16="http://schemas.microsoft.com/office/drawing/2014/main" id="{216D02A7-6B95-7624-513A-29159B8D68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1359" y="1852500"/>
            <a:ext cx="681535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b="1" dirty="0"/>
              <a:t>Leis </a:t>
            </a:r>
            <a:r>
              <a:rPr lang="pt-BR" altLang="pt-BR" b="1" dirty="0"/>
              <a:t>de Vigilância Sanitária</a:t>
            </a:r>
            <a:endParaRPr lang="es-ES" altLang="pt-BR" b="1" dirty="0"/>
          </a:p>
          <a:p>
            <a:r>
              <a:rPr lang="pt-BR" altLang="pt-BR" dirty="0"/>
              <a:t>Leis de Medicamentos</a:t>
            </a:r>
          </a:p>
          <a:p>
            <a:r>
              <a:rPr lang="pt-BR" altLang="pt-BR" dirty="0"/>
              <a:t>Leis de Sangue, Tecidos, Células</a:t>
            </a:r>
          </a:p>
        </p:txBody>
      </p:sp>
      <p:sp>
        <p:nvSpPr>
          <p:cNvPr id="29701" name="CaixaDeTexto 7">
            <a:extLst>
              <a:ext uri="{FF2B5EF4-FFF2-40B4-BE49-F238E27FC236}">
                <a16:creationId xmlns:a16="http://schemas.microsoft.com/office/drawing/2014/main" id="{2B3A8640-C195-25F1-03D0-A52D6E281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52749" y="2854912"/>
            <a:ext cx="902322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b="1" dirty="0"/>
              <a:t>RDC ANVISA</a:t>
            </a:r>
            <a:r>
              <a:rPr lang="en-US" altLang="pt-BR" dirty="0"/>
              <a:t>– </a:t>
            </a:r>
            <a:r>
              <a:rPr lang="es-ES" altLang="pt-BR" dirty="0"/>
              <a:t>Requisitos Gerais para medicamentos (bula, </a:t>
            </a:r>
            <a:r>
              <a:rPr lang="es-ES" altLang="pt-BR" dirty="0" err="1"/>
              <a:t>pós</a:t>
            </a:r>
            <a:r>
              <a:rPr lang="es-ES" altLang="pt-BR" dirty="0"/>
              <a:t>-registro, </a:t>
            </a:r>
            <a:r>
              <a:rPr lang="es-ES" altLang="pt-BR" dirty="0" err="1"/>
              <a:t>farmacovigilância</a:t>
            </a:r>
            <a:r>
              <a:rPr lang="es-ES" altLang="pt-BR" dirty="0"/>
              <a:t>, </a:t>
            </a:r>
            <a:r>
              <a:rPr lang="es-ES" altLang="pt-BR" dirty="0" err="1"/>
              <a:t>etc</a:t>
            </a:r>
            <a:r>
              <a:rPr lang="es-ES" altLang="pt-BR" dirty="0"/>
              <a:t>)</a:t>
            </a:r>
          </a:p>
          <a:p>
            <a:r>
              <a:rPr lang="es-ES" altLang="pt-BR" b="1" dirty="0"/>
              <a:t>RDC ANVISA </a:t>
            </a:r>
            <a:r>
              <a:rPr lang="es-ES" altLang="pt-BR" dirty="0"/>
              <a:t>– Boas </a:t>
            </a:r>
            <a:r>
              <a:rPr lang="es-ES" altLang="pt-BR" dirty="0" err="1"/>
              <a:t>Práticas</a:t>
            </a:r>
            <a:r>
              <a:rPr lang="es-ES" altLang="pt-BR" dirty="0"/>
              <a:t> de Células, </a:t>
            </a:r>
            <a:r>
              <a:rPr lang="es-ES" altLang="pt-BR" dirty="0" err="1"/>
              <a:t>Sangue</a:t>
            </a:r>
            <a:r>
              <a:rPr lang="es-ES" altLang="pt-BR" dirty="0"/>
              <a:t>, </a:t>
            </a:r>
            <a:r>
              <a:rPr lang="es-ES" altLang="pt-BR" dirty="0" err="1"/>
              <a:t>Tecidos</a:t>
            </a:r>
            <a:endParaRPr lang="es-ES" altLang="pt-BR" dirty="0"/>
          </a:p>
          <a:p>
            <a:r>
              <a:rPr lang="en-US" altLang="pt-BR" b="1" dirty="0"/>
              <a:t>RDC 658/22 ANVISA</a:t>
            </a:r>
            <a:r>
              <a:rPr lang="en-US" altLang="pt-BR" dirty="0"/>
              <a:t>– </a:t>
            </a:r>
            <a:r>
              <a:rPr lang="pt-BR" altLang="pt-BR" dirty="0"/>
              <a:t>BPF </a:t>
            </a:r>
            <a:r>
              <a:rPr lang="es-ES" altLang="pt-BR" dirty="0"/>
              <a:t>de Medicamentos</a:t>
            </a:r>
            <a:endParaRPr lang="pt-BR" altLang="pt-BR" dirty="0"/>
          </a:p>
        </p:txBody>
      </p:sp>
      <p:sp>
        <p:nvSpPr>
          <p:cNvPr id="29702" name="CaixaDeTexto 8">
            <a:extLst>
              <a:ext uri="{FF2B5EF4-FFF2-40B4-BE49-F238E27FC236}">
                <a16:creationId xmlns:a16="http://schemas.microsoft.com/office/drawing/2014/main" id="{DE8935F6-633D-791D-AAC4-EA88461D2B3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5676" y="4118049"/>
            <a:ext cx="771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b="1" dirty="0"/>
              <a:t>RDC 505/21 ANVISA</a:t>
            </a:r>
            <a:r>
              <a:rPr lang="en-US" altLang="pt-BR" dirty="0"/>
              <a:t>–</a:t>
            </a:r>
            <a:r>
              <a:rPr lang="es-ES" altLang="pt-BR" dirty="0"/>
              <a:t>Registro de </a:t>
            </a:r>
            <a:r>
              <a:rPr lang="es-ES" altLang="pt-BR" dirty="0" err="1"/>
              <a:t>Produtos</a:t>
            </a:r>
            <a:r>
              <a:rPr lang="es-ES" altLang="pt-BR" dirty="0"/>
              <a:t> de Terapias </a:t>
            </a:r>
            <a:r>
              <a:rPr lang="es-ES" altLang="pt-BR" dirty="0" err="1"/>
              <a:t>Avançadas</a:t>
            </a:r>
            <a:endParaRPr lang="es-ES" altLang="pt-BR" dirty="0"/>
          </a:p>
        </p:txBody>
      </p:sp>
      <p:sp>
        <p:nvSpPr>
          <p:cNvPr id="29703" name="CaixaDeTexto 9">
            <a:extLst>
              <a:ext uri="{FF2B5EF4-FFF2-40B4-BE49-F238E27FC236}">
                <a16:creationId xmlns:a16="http://schemas.microsoft.com/office/drawing/2014/main" id="{9E9ECC5B-4B42-D374-DB02-C10DCA4563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6494" y="4535678"/>
            <a:ext cx="771525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n-US" altLang="pt-BR" b="1" dirty="0"/>
              <a:t>RDC 506/21 ANVISA</a:t>
            </a:r>
            <a:r>
              <a:rPr lang="en-US" altLang="pt-BR" dirty="0"/>
              <a:t>– </a:t>
            </a:r>
            <a:r>
              <a:rPr lang="es-ES" altLang="pt-BR" dirty="0" err="1"/>
              <a:t>Ensaios</a:t>
            </a:r>
            <a:r>
              <a:rPr lang="es-ES" altLang="pt-BR" dirty="0"/>
              <a:t> Clínicos </a:t>
            </a:r>
            <a:r>
              <a:rPr lang="es-ES" altLang="pt-BR" dirty="0" err="1"/>
              <a:t>com</a:t>
            </a:r>
            <a:r>
              <a:rPr lang="es-ES" altLang="pt-BR" dirty="0"/>
              <a:t> </a:t>
            </a:r>
            <a:r>
              <a:rPr lang="es-ES" altLang="pt-BR" dirty="0" err="1"/>
              <a:t>Produtos</a:t>
            </a:r>
            <a:r>
              <a:rPr lang="es-ES" altLang="pt-BR" dirty="0"/>
              <a:t> de Terapias </a:t>
            </a:r>
            <a:r>
              <a:rPr lang="es-ES" altLang="pt-BR" dirty="0" err="1"/>
              <a:t>Avançadas</a:t>
            </a:r>
            <a:endParaRPr lang="es-ES" altLang="pt-BR" dirty="0"/>
          </a:p>
        </p:txBody>
      </p:sp>
      <p:sp>
        <p:nvSpPr>
          <p:cNvPr id="29704" name="CaixaDeTexto 10">
            <a:extLst>
              <a:ext uri="{FF2B5EF4-FFF2-40B4-BE49-F238E27FC236}">
                <a16:creationId xmlns:a16="http://schemas.microsoft.com/office/drawing/2014/main" id="{A9C92790-ABE3-2261-9CFC-BC71FC63E6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4251" y="5217995"/>
            <a:ext cx="758171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pt-BR" b="1" dirty="0" err="1"/>
              <a:t>Instrução</a:t>
            </a:r>
            <a:r>
              <a:rPr lang="es-ES" altLang="pt-BR" b="1" dirty="0"/>
              <a:t> normativa (IN) 270/2023 </a:t>
            </a:r>
            <a:r>
              <a:rPr lang="pt-BR" altLang="pt-BR" dirty="0"/>
              <a:t>BPF complementares (PIC/s)</a:t>
            </a:r>
            <a:endParaRPr lang="es-ES" altLang="pt-BR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E725FC48-3C6C-B12E-7123-588CB4572E5A}"/>
              </a:ext>
            </a:extLst>
          </p:cNvPr>
          <p:cNvSpPr txBox="1"/>
          <p:nvPr/>
        </p:nvSpPr>
        <p:spPr>
          <a:xfrm>
            <a:off x="896646" y="311118"/>
            <a:ext cx="11142954" cy="105676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667" b="1" dirty="0">
                <a:solidFill>
                  <a:schemeClr val="bg2">
                    <a:lumMod val="10000"/>
                  </a:schemeClr>
                </a:solidFill>
              </a:rPr>
              <a:t>MARCO REGULATÓRIO</a:t>
            </a:r>
          </a:p>
          <a:p>
            <a:pPr algn="r">
              <a:defRPr/>
            </a:pPr>
            <a:r>
              <a:rPr lang="pt-BR" sz="3600" b="1" dirty="0">
                <a:solidFill>
                  <a:schemeClr val="bg2">
                    <a:lumMod val="10000"/>
                  </a:schemeClr>
                </a:solidFill>
              </a:rPr>
              <a:t>Produtos de Terapias Avançadas</a:t>
            </a:r>
            <a:endParaRPr lang="pt-BR" sz="36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A0AFA20-33B8-6CD6-BDC7-97F866B57A92}"/>
              </a:ext>
            </a:extLst>
          </p:cNvPr>
          <p:cNvSpPr txBox="1"/>
          <p:nvPr/>
        </p:nvSpPr>
        <p:spPr>
          <a:xfrm>
            <a:off x="3373515" y="4005051"/>
            <a:ext cx="8352316" cy="1701333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aixaDeTexto 3">
            <a:extLst>
              <a:ext uri="{FF2B5EF4-FFF2-40B4-BE49-F238E27FC236}">
                <a16:creationId xmlns:a16="http://schemas.microsoft.com/office/drawing/2014/main" id="{67D002FE-9FDF-AB30-B6B6-A19B5F7BFE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0890" y="218438"/>
            <a:ext cx="786661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n-US" altLang="pt-BR" sz="3600" b="1" dirty="0"/>
              <a:t>RECOMENDA</a:t>
            </a:r>
            <a:r>
              <a:rPr lang="pt-BR" altLang="pt-BR" sz="3600" b="1" dirty="0"/>
              <a:t>ÇÕES TÉCNICAS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2150687B-461C-7B43-38AB-5F6E91110381}"/>
              </a:ext>
            </a:extLst>
          </p:cNvPr>
          <p:cNvSpPr txBox="1"/>
          <p:nvPr/>
        </p:nvSpPr>
        <p:spPr>
          <a:xfrm>
            <a:off x="302519" y="1599413"/>
            <a:ext cx="7721600" cy="66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867" b="1" dirty="0"/>
              <a:t>“Guia de considerações sobre estudos não clínicos de </a:t>
            </a:r>
            <a:r>
              <a:rPr lang="pt-BR" sz="1867" b="1" dirty="0" err="1"/>
              <a:t>biodistribuição</a:t>
            </a:r>
            <a:r>
              <a:rPr lang="pt-BR" sz="1867" b="1" dirty="0"/>
              <a:t> com produtos de terapia gênica – Guia 70/2023 – versão 1”</a:t>
            </a:r>
          </a:p>
        </p:txBody>
      </p:sp>
      <p:pic>
        <p:nvPicPr>
          <p:cNvPr id="5" name="Imagem 4" descr="Uma imagem contendo Site&#10;&#10;Descrição gerada automaticamente">
            <a:extLst>
              <a:ext uri="{FF2B5EF4-FFF2-40B4-BE49-F238E27FC236}">
                <a16:creationId xmlns:a16="http://schemas.microsoft.com/office/drawing/2014/main" id="{123AF415-CF2D-06CA-97B9-C0E3880CB2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8800" y="1271115"/>
            <a:ext cx="1756108" cy="1790586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7171FFD9-F502-D4CE-E31F-3F08A182EB5D}"/>
              </a:ext>
            </a:extLst>
          </p:cNvPr>
          <p:cNvSpPr txBox="1"/>
          <p:nvPr/>
        </p:nvSpPr>
        <p:spPr>
          <a:xfrm>
            <a:off x="3048000" y="2305948"/>
            <a:ext cx="5130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200" dirty="0">
                <a:hlinkClick r:id="rId3"/>
              </a:rPr>
              <a:t>https://antigo.anvisa.gov.br/guias#/visualizar/514800</a:t>
            </a:r>
            <a:endParaRPr lang="pt-BR" sz="1200" dirty="0"/>
          </a:p>
          <a:p>
            <a:endParaRPr lang="pt-BR" sz="1200" dirty="0"/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84D80719-E6CC-4590-D2D5-3605DD01A4F8}"/>
              </a:ext>
            </a:extLst>
          </p:cNvPr>
          <p:cNvSpPr txBox="1"/>
          <p:nvPr/>
        </p:nvSpPr>
        <p:spPr>
          <a:xfrm>
            <a:off x="523982" y="3390475"/>
            <a:ext cx="104385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/>
              <a:t>EM ELABORAÇÃO (publicação em 2024)</a:t>
            </a:r>
          </a:p>
          <a:p>
            <a:endParaRPr lang="pt-B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Diretrizes para os requisitos de não clínicos no desenvolvimento de produtos de terapias avançadas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Diretrizes para os requisitos da qualidade  de produtos de terapias avançadas não </a:t>
            </a:r>
            <a:r>
              <a:rPr lang="pt-BR" b="1" dirty="0" err="1"/>
              <a:t>investigacionais</a:t>
            </a: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Diretrizes para os requisitos clínicos no desenvolvimento de produtos de terapias avançadas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pt-BR" b="1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b="1" dirty="0"/>
              <a:t>Considerações  para o desenvolvimento de produtos de terapia gênica </a:t>
            </a:r>
            <a:r>
              <a:rPr lang="pt-BR" b="1" dirty="0" err="1"/>
              <a:t>ex</a:t>
            </a:r>
            <a:r>
              <a:rPr lang="pt-BR" b="1" dirty="0"/>
              <a:t> vivo – CAR-T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CF2CCA4-4BFD-FB44-C033-3AB4888CA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052" y="5502120"/>
            <a:ext cx="1533525" cy="64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BC72253B-994C-1034-D4F5-B7CF9044690F}"/>
              </a:ext>
            </a:extLst>
          </p:cNvPr>
          <p:cNvSpPr txBox="1"/>
          <p:nvPr/>
        </p:nvSpPr>
        <p:spPr>
          <a:xfrm>
            <a:off x="6347534" y="6187736"/>
            <a:ext cx="511353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b="1" dirty="0"/>
              <a:t>Fonte</a:t>
            </a:r>
            <a:r>
              <a:rPr lang="pt-BR" dirty="0"/>
              <a:t>: experiências adquiridas, guias EMA, FDA</a:t>
            </a:r>
          </a:p>
        </p:txBody>
      </p:sp>
    </p:spTree>
    <p:extLst>
      <p:ext uri="{BB962C8B-B14F-4D97-AF65-F5344CB8AC3E}">
        <p14:creationId xmlns:p14="http://schemas.microsoft.com/office/powerpoint/2010/main" val="2906920455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A3BC38A4C6175448AA2392983FA8FBE" ma:contentTypeVersion="15" ma:contentTypeDescription="Create a new document." ma:contentTypeScope="" ma:versionID="4ac694d2476bce981254bf43f3271a55">
  <xsd:schema xmlns:xsd="http://www.w3.org/2001/XMLSchema" xmlns:xs="http://www.w3.org/2001/XMLSchema" xmlns:p="http://schemas.microsoft.com/office/2006/metadata/properties" xmlns:ns2="7a861665-d7df-4cc7-b2da-e7c0e5934629" xmlns:ns3="10dc090c-2aa5-4b4b-950f-d899476ba32d" targetNamespace="http://schemas.microsoft.com/office/2006/metadata/properties" ma:root="true" ma:fieldsID="e3a79d19d58e4985289b118c89780f10" ns2:_="" ns3:_="">
    <xsd:import namespace="7a861665-d7df-4cc7-b2da-e7c0e5934629"/>
    <xsd:import namespace="10dc090c-2aa5-4b4b-950f-d899476ba32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861665-d7df-4cc7-b2da-e7c0e59346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66cf037f-5c90-4cca-86a9-c389e6aaa23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c090c-2aa5-4b4b-950f-d899476ba32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508f3ff7-8f33-4da2-afe7-55152e472568}" ma:internalName="TaxCatchAll" ma:showField="CatchAllData" ma:web="10dc090c-2aa5-4b4b-950f-d899476ba3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a861665-d7df-4cc7-b2da-e7c0e5934629">
      <Terms xmlns="http://schemas.microsoft.com/office/infopath/2007/PartnerControls"/>
    </lcf76f155ced4ddcb4097134ff3c332f>
    <TaxCatchAll xmlns="10dc090c-2aa5-4b4b-950f-d899476ba32d" xsi:nil="true"/>
    <SharedWithUsers xmlns="10dc090c-2aa5-4b4b-950f-d899476ba32d">
      <UserInfo>
        <DisplayName>Lorrayne Vieira Mendonca</DisplayName>
        <AccountId>17</AccountId>
        <AccountType/>
      </UserInfo>
      <UserInfo>
        <DisplayName>Cammilla Horta Gomes</DisplayName>
        <AccountId>104</AccountId>
        <AccountType/>
      </UserInfo>
      <UserInfo>
        <DisplayName>Eva Ribeiro da Silva</DisplayName>
        <AccountId>21</AccountId>
        <AccountType/>
      </UserInfo>
      <UserInfo>
        <DisplayName>Carina Mayumi Yamashita Oura</DisplayName>
        <AccountId>18</AccountId>
        <AccountType/>
      </UserInfo>
      <UserInfo>
        <DisplayName>Herika Nunes E Sousa</DisplayName>
        <AccountId>19</AccountId>
        <AccountType/>
      </UserInfo>
      <UserInfo>
        <DisplayName>Benefran Junio da Silva Bezerra</DisplayName>
        <AccountId>20</AccountId>
        <AccountType/>
      </UserInfo>
      <UserInfo>
        <DisplayName>Janaina Pereira de Souza</DisplayName>
        <AccountId>22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9C7895EC-8DF3-4383-8903-1A183FA2151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E5CDB46-8A54-438B-89CE-A9BAED37C4C9}">
  <ds:schemaRefs>
    <ds:schemaRef ds:uri="10dc090c-2aa5-4b4b-950f-d899476ba32d"/>
    <ds:schemaRef ds:uri="7a861665-d7df-4cc7-b2da-e7c0e593462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1830D31-D1A1-42D3-9F5C-B2C2E78E67BA}">
  <ds:schemaRefs>
    <ds:schemaRef ds:uri="10dc090c-2aa5-4b4b-950f-d899476ba32d"/>
    <ds:schemaRef ds:uri="7a861665-d7df-4cc7-b2da-e7c0e5934629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1170</TotalTime>
  <Words>1936</Words>
  <Application>Microsoft Office PowerPoint</Application>
  <PresentationFormat>Widescreen</PresentationFormat>
  <Paragraphs>329</Paragraphs>
  <Slides>26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7" baseType="lpstr">
      <vt:lpstr>Arial</vt:lpstr>
      <vt:lpstr>Calibri</vt:lpstr>
      <vt:lpstr>Calibri Light</vt:lpstr>
      <vt:lpstr>Franklin Gothic Medium</vt:lpstr>
      <vt:lpstr>Inter</vt:lpstr>
      <vt:lpstr>NimbusSanL-Regu</vt:lpstr>
      <vt:lpstr>rawline</vt:lpstr>
      <vt:lpstr>Ubuntu</vt:lpstr>
      <vt:lpstr>Ubuntu Light</vt:lpstr>
      <vt:lpstr>Wingdings</vt:lpstr>
      <vt:lpstr>Office Theme</vt:lpstr>
      <vt:lpstr>Apresentação do PowerPoint</vt:lpstr>
      <vt:lpstr>Apresentação do PowerPoint</vt:lpstr>
      <vt:lpstr>Apresentação do PowerPoint</vt:lpstr>
      <vt:lpstr>SISTEMA NACIONAL DE VIGILÂNCIA SANITÁRIA - BRASIL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Keity Januario</dc:creator>
  <cp:lastModifiedBy>Joao</cp:lastModifiedBy>
  <cp:revision>44</cp:revision>
  <dcterms:created xsi:type="dcterms:W3CDTF">2023-03-13T19:06:07Z</dcterms:created>
  <dcterms:modified xsi:type="dcterms:W3CDTF">2024-04-07T15:56:37Z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0x0101008A3BC38A4C6175448AA2392983FA8FBE</vt:lpwstr>
  </property>
  <property fmtid="{D5CDD505-2E9C-101B-9397-08002B2CF9AE}" pid="3" name="MediaServiceImageTags">
    <vt:lpwstr/>
  </property>
</Properties>
</file>