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26"/>
  </p:notesMasterIdLst>
  <p:sldIdLst>
    <p:sldId id="257" r:id="rId6"/>
    <p:sldId id="2830" r:id="rId7"/>
    <p:sldId id="2950" r:id="rId8"/>
    <p:sldId id="2952" r:id="rId9"/>
    <p:sldId id="2963" r:id="rId10"/>
    <p:sldId id="2962" r:id="rId11"/>
    <p:sldId id="2953" r:id="rId12"/>
    <p:sldId id="2954" r:id="rId13"/>
    <p:sldId id="2955" r:id="rId14"/>
    <p:sldId id="2957" r:id="rId15"/>
    <p:sldId id="2970" r:id="rId16"/>
    <p:sldId id="2960" r:id="rId17"/>
    <p:sldId id="2961" r:id="rId18"/>
    <p:sldId id="2964" r:id="rId19"/>
    <p:sldId id="2965" r:id="rId20"/>
    <p:sldId id="2971" r:id="rId21"/>
    <p:sldId id="2972" r:id="rId22"/>
    <p:sldId id="2968" r:id="rId23"/>
    <p:sldId id="2932" r:id="rId24"/>
    <p:sldId id="2969" r:id="rId25"/>
  </p:sldIdLst>
  <p:sldSz cx="12192000" cy="6858000"/>
  <p:notesSz cx="6858000" cy="9144000"/>
  <p:defaultTextStyle>
    <a:defPPr>
      <a:defRPr lang="en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298"/>
    <a:srgbClr val="00BE8E"/>
    <a:srgbClr val="FFC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EE9E07-CE58-4011-BA49-4C1AAACCD997}" v="32" dt="2024-04-04T18:36:27.099"/>
  </p1510:revLst>
</p1510:revInfo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9"/>
    <p:restoredTop sz="94720"/>
  </p:normalViewPr>
  <p:slideViewPr>
    <p:cSldViewPr snapToGrid="0">
      <p:cViewPr varScale="1">
        <p:scale>
          <a:sx n="108" d="100"/>
          <a:sy n="108" d="100"/>
        </p:scale>
        <p:origin x="10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bella do Carmo Gomes" userId="d8eeb3d3-dd76-4ede-9dbb-071ada335126" providerId="ADAL" clId="{62EE9E07-CE58-4011-BA49-4C1AAACCD997}"/>
    <pc:docChg chg="undo custSel addSld delSld modSld sldOrd addMainMaster">
      <pc:chgData name="Isabella do Carmo Gomes" userId="d8eeb3d3-dd76-4ede-9dbb-071ada335126" providerId="ADAL" clId="{62EE9E07-CE58-4011-BA49-4C1AAACCD997}" dt="2024-04-04T18:55:01.432" v="533" actId="1076"/>
      <pc:docMkLst>
        <pc:docMk/>
      </pc:docMkLst>
      <pc:sldChg chg="modSp mod">
        <pc:chgData name="Isabella do Carmo Gomes" userId="d8eeb3d3-dd76-4ede-9dbb-071ada335126" providerId="ADAL" clId="{62EE9E07-CE58-4011-BA49-4C1AAACCD997}" dt="2024-04-04T18:03:15.181" v="18" actId="20577"/>
        <pc:sldMkLst>
          <pc:docMk/>
          <pc:sldMk cId="3484345404" sldId="257"/>
        </pc:sldMkLst>
        <pc:spChg chg="mod">
          <ac:chgData name="Isabella do Carmo Gomes" userId="d8eeb3d3-dd76-4ede-9dbb-071ada335126" providerId="ADAL" clId="{62EE9E07-CE58-4011-BA49-4C1AAACCD997}" dt="2024-04-04T18:03:15.181" v="18" actId="20577"/>
          <ac:spMkLst>
            <pc:docMk/>
            <pc:sldMk cId="3484345404" sldId="257"/>
            <ac:spMk id="2" creationId="{B11EDAEE-C0DD-35CD-2293-632B19CA1BF5}"/>
          </ac:spMkLst>
        </pc:spChg>
        <pc:spChg chg="mod">
          <ac:chgData name="Isabella do Carmo Gomes" userId="d8eeb3d3-dd76-4ede-9dbb-071ada335126" providerId="ADAL" clId="{62EE9E07-CE58-4011-BA49-4C1AAACCD997}" dt="2024-04-04T18:02:46.252" v="6" actId="21"/>
          <ac:spMkLst>
            <pc:docMk/>
            <pc:sldMk cId="3484345404" sldId="257"/>
            <ac:spMk id="9" creationId="{57542BE6-BD8D-1E40-FFB3-2FBFEEB5E572}"/>
          </ac:spMkLst>
        </pc:spChg>
        <pc:spChg chg="mod">
          <ac:chgData name="Isabella do Carmo Gomes" userId="d8eeb3d3-dd76-4ede-9dbb-071ada335126" providerId="ADAL" clId="{62EE9E07-CE58-4011-BA49-4C1AAACCD997}" dt="2024-04-04T18:03:02.824" v="10" actId="14100"/>
          <ac:spMkLst>
            <pc:docMk/>
            <pc:sldMk cId="3484345404" sldId="257"/>
            <ac:spMk id="10" creationId="{BF6BA35D-ED68-4265-295A-0168B1FB814D}"/>
          </ac:spMkLst>
        </pc:spChg>
      </pc:sldChg>
      <pc:sldChg chg="modSp add">
        <pc:chgData name="Isabella do Carmo Gomes" userId="d8eeb3d3-dd76-4ede-9dbb-071ada335126" providerId="ADAL" clId="{62EE9E07-CE58-4011-BA49-4C1AAACCD997}" dt="2024-04-04T18:11:47.847" v="77" actId="12100"/>
        <pc:sldMkLst>
          <pc:docMk/>
          <pc:sldMk cId="371987051" sldId="2830"/>
        </pc:sldMkLst>
        <pc:graphicFrameChg chg="mod">
          <ac:chgData name="Isabella do Carmo Gomes" userId="d8eeb3d3-dd76-4ede-9dbb-071ada335126" providerId="ADAL" clId="{62EE9E07-CE58-4011-BA49-4C1AAACCD997}" dt="2024-04-04T18:11:47.847" v="77" actId="12100"/>
          <ac:graphicFrameMkLst>
            <pc:docMk/>
            <pc:sldMk cId="371987051" sldId="2830"/>
            <ac:graphicFrameMk id="4" creationId="{3387AA99-13A6-6A62-CD2A-E6ED387BDA4F}"/>
          </ac:graphicFrameMkLst>
        </pc:graphicFrameChg>
      </pc:sldChg>
      <pc:sldChg chg="del">
        <pc:chgData name="Isabella do Carmo Gomes" userId="d8eeb3d3-dd76-4ede-9dbb-071ada335126" providerId="ADAL" clId="{62EE9E07-CE58-4011-BA49-4C1AAACCD997}" dt="2024-04-04T18:08:46.229" v="54" actId="47"/>
        <pc:sldMkLst>
          <pc:docMk/>
          <pc:sldMk cId="604037475" sldId="2924"/>
        </pc:sldMkLst>
      </pc:sldChg>
      <pc:sldChg chg="del">
        <pc:chgData name="Isabella do Carmo Gomes" userId="d8eeb3d3-dd76-4ede-9dbb-071ada335126" providerId="ADAL" clId="{62EE9E07-CE58-4011-BA49-4C1AAACCD997}" dt="2024-04-04T18:08:28.954" v="51" actId="47"/>
        <pc:sldMkLst>
          <pc:docMk/>
          <pc:sldMk cId="3330032494" sldId="2936"/>
        </pc:sldMkLst>
      </pc:sldChg>
      <pc:sldChg chg="del">
        <pc:chgData name="Isabella do Carmo Gomes" userId="d8eeb3d3-dd76-4ede-9dbb-071ada335126" providerId="ADAL" clId="{62EE9E07-CE58-4011-BA49-4C1AAACCD997}" dt="2024-04-04T18:08:30.463" v="52" actId="47"/>
        <pc:sldMkLst>
          <pc:docMk/>
          <pc:sldMk cId="2316944767" sldId="2937"/>
        </pc:sldMkLst>
      </pc:sldChg>
      <pc:sldChg chg="del">
        <pc:chgData name="Isabella do Carmo Gomes" userId="d8eeb3d3-dd76-4ede-9dbb-071ada335126" providerId="ADAL" clId="{62EE9E07-CE58-4011-BA49-4C1AAACCD997}" dt="2024-04-04T18:08:26.553" v="50" actId="47"/>
        <pc:sldMkLst>
          <pc:docMk/>
          <pc:sldMk cId="1883423119" sldId="2938"/>
        </pc:sldMkLst>
      </pc:sldChg>
      <pc:sldChg chg="del">
        <pc:chgData name="Isabella do Carmo Gomes" userId="d8eeb3d3-dd76-4ede-9dbb-071ada335126" providerId="ADAL" clId="{62EE9E07-CE58-4011-BA49-4C1AAACCD997}" dt="2024-04-04T18:08:51.783" v="56" actId="47"/>
        <pc:sldMkLst>
          <pc:docMk/>
          <pc:sldMk cId="1334983692" sldId="2939"/>
        </pc:sldMkLst>
      </pc:sldChg>
      <pc:sldChg chg="del">
        <pc:chgData name="Isabella do Carmo Gomes" userId="d8eeb3d3-dd76-4ede-9dbb-071ada335126" providerId="ADAL" clId="{62EE9E07-CE58-4011-BA49-4C1AAACCD997}" dt="2024-04-04T18:08:54.024" v="57" actId="47"/>
        <pc:sldMkLst>
          <pc:docMk/>
          <pc:sldMk cId="3653041051" sldId="2940"/>
        </pc:sldMkLst>
      </pc:sldChg>
      <pc:sldChg chg="del">
        <pc:chgData name="Isabella do Carmo Gomes" userId="d8eeb3d3-dd76-4ede-9dbb-071ada335126" providerId="ADAL" clId="{62EE9E07-CE58-4011-BA49-4C1AAACCD997}" dt="2024-04-04T18:08:47.708" v="55" actId="47"/>
        <pc:sldMkLst>
          <pc:docMk/>
          <pc:sldMk cId="261337778" sldId="2941"/>
        </pc:sldMkLst>
      </pc:sldChg>
      <pc:sldChg chg="del">
        <pc:chgData name="Isabella do Carmo Gomes" userId="d8eeb3d3-dd76-4ede-9dbb-071ada335126" providerId="ADAL" clId="{62EE9E07-CE58-4011-BA49-4C1AAACCD997}" dt="2024-04-04T18:08:55.777" v="58" actId="47"/>
        <pc:sldMkLst>
          <pc:docMk/>
          <pc:sldMk cId="1419638814" sldId="2942"/>
        </pc:sldMkLst>
      </pc:sldChg>
      <pc:sldChg chg="del">
        <pc:chgData name="Isabella do Carmo Gomes" userId="d8eeb3d3-dd76-4ede-9dbb-071ada335126" providerId="ADAL" clId="{62EE9E07-CE58-4011-BA49-4C1AAACCD997}" dt="2024-04-04T18:08:58.503" v="60" actId="47"/>
        <pc:sldMkLst>
          <pc:docMk/>
          <pc:sldMk cId="3893550479" sldId="2943"/>
        </pc:sldMkLst>
      </pc:sldChg>
      <pc:sldChg chg="del">
        <pc:chgData name="Isabella do Carmo Gomes" userId="d8eeb3d3-dd76-4ede-9dbb-071ada335126" providerId="ADAL" clId="{62EE9E07-CE58-4011-BA49-4C1AAACCD997}" dt="2024-04-04T18:08:59.961" v="61" actId="47"/>
        <pc:sldMkLst>
          <pc:docMk/>
          <pc:sldMk cId="3662018988" sldId="2944"/>
        </pc:sldMkLst>
      </pc:sldChg>
      <pc:sldChg chg="del">
        <pc:chgData name="Isabella do Carmo Gomes" userId="d8eeb3d3-dd76-4ede-9dbb-071ada335126" providerId="ADAL" clId="{62EE9E07-CE58-4011-BA49-4C1AAACCD997}" dt="2024-04-04T18:09:00.933" v="62" actId="47"/>
        <pc:sldMkLst>
          <pc:docMk/>
          <pc:sldMk cId="2018941451" sldId="2945"/>
        </pc:sldMkLst>
      </pc:sldChg>
      <pc:sldChg chg="del">
        <pc:chgData name="Isabella do Carmo Gomes" userId="d8eeb3d3-dd76-4ede-9dbb-071ada335126" providerId="ADAL" clId="{62EE9E07-CE58-4011-BA49-4C1AAACCD997}" dt="2024-04-04T18:08:45.307" v="53" actId="47"/>
        <pc:sldMkLst>
          <pc:docMk/>
          <pc:sldMk cId="3186646987" sldId="2946"/>
        </pc:sldMkLst>
      </pc:sldChg>
      <pc:sldChg chg="del">
        <pc:chgData name="Isabella do Carmo Gomes" userId="d8eeb3d3-dd76-4ede-9dbb-071ada335126" providerId="ADAL" clId="{62EE9E07-CE58-4011-BA49-4C1AAACCD997}" dt="2024-04-04T18:09:05.644" v="64" actId="47"/>
        <pc:sldMkLst>
          <pc:docMk/>
          <pc:sldMk cId="2312789516" sldId="2947"/>
        </pc:sldMkLst>
      </pc:sldChg>
      <pc:sldChg chg="del">
        <pc:chgData name="Isabella do Carmo Gomes" userId="d8eeb3d3-dd76-4ede-9dbb-071ada335126" providerId="ADAL" clId="{62EE9E07-CE58-4011-BA49-4C1AAACCD997}" dt="2024-04-04T18:09:02.927" v="63" actId="47"/>
        <pc:sldMkLst>
          <pc:docMk/>
          <pc:sldMk cId="2597194663" sldId="2948"/>
        </pc:sldMkLst>
      </pc:sldChg>
      <pc:sldChg chg="del">
        <pc:chgData name="Isabella do Carmo Gomes" userId="d8eeb3d3-dd76-4ede-9dbb-071ada335126" providerId="ADAL" clId="{62EE9E07-CE58-4011-BA49-4C1AAACCD997}" dt="2024-04-04T18:08:57.465" v="59" actId="47"/>
        <pc:sldMkLst>
          <pc:docMk/>
          <pc:sldMk cId="2168461196" sldId="2949"/>
        </pc:sldMkLst>
      </pc:sldChg>
      <pc:sldChg chg="add">
        <pc:chgData name="Isabella do Carmo Gomes" userId="d8eeb3d3-dd76-4ede-9dbb-071ada335126" providerId="ADAL" clId="{62EE9E07-CE58-4011-BA49-4C1AAACCD997}" dt="2024-04-04T18:04:45.161" v="21"/>
        <pc:sldMkLst>
          <pc:docMk/>
          <pc:sldMk cId="3117965524" sldId="2950"/>
        </pc:sldMkLst>
      </pc:sldChg>
      <pc:sldChg chg="add del">
        <pc:chgData name="Isabella do Carmo Gomes" userId="d8eeb3d3-dd76-4ede-9dbb-071ada335126" providerId="ADAL" clId="{62EE9E07-CE58-4011-BA49-4C1AAACCD997}" dt="2024-04-04T18:27:31.920" v="347" actId="47"/>
        <pc:sldMkLst>
          <pc:docMk/>
          <pc:sldMk cId="3880991570" sldId="2951"/>
        </pc:sldMkLst>
      </pc:sldChg>
      <pc:sldChg chg="addSp modSp add mod">
        <pc:chgData name="Isabella do Carmo Gomes" userId="d8eeb3d3-dd76-4ede-9dbb-071ada335126" providerId="ADAL" clId="{62EE9E07-CE58-4011-BA49-4C1AAACCD997}" dt="2024-04-04T18:30:55.776" v="400" actId="404"/>
        <pc:sldMkLst>
          <pc:docMk/>
          <pc:sldMk cId="1585979175" sldId="2952"/>
        </pc:sldMkLst>
        <pc:spChg chg="add mod">
          <ac:chgData name="Isabella do Carmo Gomes" userId="d8eeb3d3-dd76-4ede-9dbb-071ada335126" providerId="ADAL" clId="{62EE9E07-CE58-4011-BA49-4C1AAACCD997}" dt="2024-04-04T18:30:55.776" v="400" actId="404"/>
          <ac:spMkLst>
            <pc:docMk/>
            <pc:sldMk cId="1585979175" sldId="2952"/>
            <ac:spMk id="4" creationId="{EC02B122-2705-5EF3-D7C5-755FF3F4ABAA}"/>
          </ac:spMkLst>
        </pc:spChg>
        <pc:graphicFrameChg chg="mod modGraphic">
          <ac:chgData name="Isabella do Carmo Gomes" userId="d8eeb3d3-dd76-4ede-9dbb-071ada335126" providerId="ADAL" clId="{62EE9E07-CE58-4011-BA49-4C1AAACCD997}" dt="2024-04-04T18:30:50.687" v="399" actId="404"/>
          <ac:graphicFrameMkLst>
            <pc:docMk/>
            <pc:sldMk cId="1585979175" sldId="2952"/>
            <ac:graphicFrameMk id="7" creationId="{EAC26C0A-D1AE-A615-1B83-18B4360BF56E}"/>
          </ac:graphicFrameMkLst>
        </pc:graphicFrameChg>
      </pc:sldChg>
      <pc:sldChg chg="add">
        <pc:chgData name="Isabella do Carmo Gomes" userId="d8eeb3d3-dd76-4ede-9dbb-071ada335126" providerId="ADAL" clId="{62EE9E07-CE58-4011-BA49-4C1AAACCD997}" dt="2024-04-04T18:05:17.640" v="27"/>
        <pc:sldMkLst>
          <pc:docMk/>
          <pc:sldMk cId="3297288551" sldId="2953"/>
        </pc:sldMkLst>
      </pc:sldChg>
      <pc:sldChg chg="add">
        <pc:chgData name="Isabella do Carmo Gomes" userId="d8eeb3d3-dd76-4ede-9dbb-071ada335126" providerId="ADAL" clId="{62EE9E07-CE58-4011-BA49-4C1AAACCD997}" dt="2024-04-04T18:05:39.222" v="29"/>
        <pc:sldMkLst>
          <pc:docMk/>
          <pc:sldMk cId="4156041174" sldId="2954"/>
        </pc:sldMkLst>
      </pc:sldChg>
      <pc:sldChg chg="modSp add mod">
        <pc:chgData name="Isabella do Carmo Gomes" userId="d8eeb3d3-dd76-4ede-9dbb-071ada335126" providerId="ADAL" clId="{62EE9E07-CE58-4011-BA49-4C1AAACCD997}" dt="2024-04-04T18:35:16.495" v="523" actId="6549"/>
        <pc:sldMkLst>
          <pc:docMk/>
          <pc:sldMk cId="2555080881" sldId="2955"/>
        </pc:sldMkLst>
        <pc:spChg chg="mod">
          <ac:chgData name="Isabella do Carmo Gomes" userId="d8eeb3d3-dd76-4ede-9dbb-071ada335126" providerId="ADAL" clId="{62EE9E07-CE58-4011-BA49-4C1AAACCD997}" dt="2024-04-04T18:35:16.495" v="523" actId="6549"/>
          <ac:spMkLst>
            <pc:docMk/>
            <pc:sldMk cId="2555080881" sldId="2955"/>
            <ac:spMk id="10" creationId="{BF6BA35D-ED68-4265-295A-0168B1FB814D}"/>
          </ac:spMkLst>
        </pc:spChg>
      </pc:sldChg>
      <pc:sldChg chg="add del">
        <pc:chgData name="Isabella do Carmo Gomes" userId="d8eeb3d3-dd76-4ede-9dbb-071ada335126" providerId="ADAL" clId="{62EE9E07-CE58-4011-BA49-4C1AAACCD997}" dt="2024-04-04T18:13:37.520" v="80" actId="47"/>
        <pc:sldMkLst>
          <pc:docMk/>
          <pc:sldMk cId="3968572150" sldId="2956"/>
        </pc:sldMkLst>
      </pc:sldChg>
      <pc:sldChg chg="modSp add mod">
        <pc:chgData name="Isabella do Carmo Gomes" userId="d8eeb3d3-dd76-4ede-9dbb-071ada335126" providerId="ADAL" clId="{62EE9E07-CE58-4011-BA49-4C1AAACCD997}" dt="2024-04-04T18:32:06.325" v="403" actId="14100"/>
        <pc:sldMkLst>
          <pc:docMk/>
          <pc:sldMk cId="3889727168" sldId="2957"/>
        </pc:sldMkLst>
        <pc:spChg chg="mod">
          <ac:chgData name="Isabella do Carmo Gomes" userId="d8eeb3d3-dd76-4ede-9dbb-071ada335126" providerId="ADAL" clId="{62EE9E07-CE58-4011-BA49-4C1AAACCD997}" dt="2024-04-04T18:32:06.325" v="403" actId="14100"/>
          <ac:spMkLst>
            <pc:docMk/>
            <pc:sldMk cId="3889727168" sldId="2957"/>
            <ac:spMk id="6" creationId="{CB9102D5-A0FC-CA9F-9921-AB3704E954BF}"/>
          </ac:spMkLst>
        </pc:spChg>
        <pc:graphicFrameChg chg="modGraphic">
          <ac:chgData name="Isabella do Carmo Gomes" userId="d8eeb3d3-dd76-4ede-9dbb-071ada335126" providerId="ADAL" clId="{62EE9E07-CE58-4011-BA49-4C1AAACCD997}" dt="2024-04-04T18:31:48.420" v="401" actId="404"/>
          <ac:graphicFrameMkLst>
            <pc:docMk/>
            <pc:sldMk cId="3889727168" sldId="2957"/>
            <ac:graphicFrameMk id="5" creationId="{00CF5ECD-3696-70CE-2935-5982D99BC823}"/>
          </ac:graphicFrameMkLst>
        </pc:graphicFrameChg>
      </pc:sldChg>
      <pc:sldChg chg="add del">
        <pc:chgData name="Isabella do Carmo Gomes" userId="d8eeb3d3-dd76-4ede-9dbb-071ada335126" providerId="ADAL" clId="{62EE9E07-CE58-4011-BA49-4C1AAACCD997}" dt="2024-04-04T18:13:48.883" v="81" actId="47"/>
        <pc:sldMkLst>
          <pc:docMk/>
          <pc:sldMk cId="1693004417" sldId="2958"/>
        </pc:sldMkLst>
      </pc:sldChg>
      <pc:sldChg chg="add del">
        <pc:chgData name="Isabella do Carmo Gomes" userId="d8eeb3d3-dd76-4ede-9dbb-071ada335126" providerId="ADAL" clId="{62EE9E07-CE58-4011-BA49-4C1AAACCD997}" dt="2024-04-04T18:13:57.794" v="82" actId="47"/>
        <pc:sldMkLst>
          <pc:docMk/>
          <pc:sldMk cId="2883625063" sldId="2959"/>
        </pc:sldMkLst>
      </pc:sldChg>
      <pc:sldChg chg="add">
        <pc:chgData name="Isabella do Carmo Gomes" userId="d8eeb3d3-dd76-4ede-9dbb-071ada335126" providerId="ADAL" clId="{62EE9E07-CE58-4011-BA49-4C1AAACCD997}" dt="2024-04-04T18:06:38.955" v="41"/>
        <pc:sldMkLst>
          <pc:docMk/>
          <pc:sldMk cId="4268004999" sldId="2960"/>
        </pc:sldMkLst>
      </pc:sldChg>
      <pc:sldChg chg="modSp add mod">
        <pc:chgData name="Isabella do Carmo Gomes" userId="d8eeb3d3-dd76-4ede-9dbb-071ada335126" providerId="ADAL" clId="{62EE9E07-CE58-4011-BA49-4C1AAACCD997}" dt="2024-04-04T18:36:58.226" v="530" actId="1076"/>
        <pc:sldMkLst>
          <pc:docMk/>
          <pc:sldMk cId="41734485" sldId="2961"/>
        </pc:sldMkLst>
        <pc:graphicFrameChg chg="mod modGraphic">
          <ac:chgData name="Isabella do Carmo Gomes" userId="d8eeb3d3-dd76-4ede-9dbb-071ada335126" providerId="ADAL" clId="{62EE9E07-CE58-4011-BA49-4C1AAACCD997}" dt="2024-04-04T18:36:58.226" v="530" actId="1076"/>
          <ac:graphicFrameMkLst>
            <pc:docMk/>
            <pc:sldMk cId="41734485" sldId="2961"/>
            <ac:graphicFrameMk id="12" creationId="{93216342-9D50-CD24-AC11-A9E73EB4BEB2}"/>
          </ac:graphicFrameMkLst>
        </pc:graphicFrameChg>
      </pc:sldChg>
      <pc:sldChg chg="add ord">
        <pc:chgData name="Isabella do Carmo Gomes" userId="d8eeb3d3-dd76-4ede-9dbb-071ada335126" providerId="ADAL" clId="{62EE9E07-CE58-4011-BA49-4C1AAACCD997}" dt="2024-04-04T18:07:53.535" v="49"/>
        <pc:sldMkLst>
          <pc:docMk/>
          <pc:sldMk cId="1757270183" sldId="2962"/>
        </pc:sldMkLst>
      </pc:sldChg>
      <pc:sldChg chg="add ord">
        <pc:chgData name="Isabella do Carmo Gomes" userId="d8eeb3d3-dd76-4ede-9dbb-071ada335126" providerId="ADAL" clId="{62EE9E07-CE58-4011-BA49-4C1AAACCD997}" dt="2024-04-04T18:12:33.293" v="79"/>
        <pc:sldMkLst>
          <pc:docMk/>
          <pc:sldMk cId="2480244333" sldId="2963"/>
        </pc:sldMkLst>
      </pc:sldChg>
      <pc:sldChg chg="add">
        <pc:chgData name="Isabella do Carmo Gomes" userId="d8eeb3d3-dd76-4ede-9dbb-071ada335126" providerId="ADAL" clId="{62EE9E07-CE58-4011-BA49-4C1AAACCD997}" dt="2024-04-04T18:10:05.400" v="66"/>
        <pc:sldMkLst>
          <pc:docMk/>
          <pc:sldMk cId="3110027063" sldId="2964"/>
        </pc:sldMkLst>
      </pc:sldChg>
      <pc:sldChg chg="add">
        <pc:chgData name="Isabella do Carmo Gomes" userId="d8eeb3d3-dd76-4ede-9dbb-071ada335126" providerId="ADAL" clId="{62EE9E07-CE58-4011-BA49-4C1AAACCD997}" dt="2024-04-04T18:10:10.964" v="68"/>
        <pc:sldMkLst>
          <pc:docMk/>
          <pc:sldMk cId="118576141" sldId="2965"/>
        </pc:sldMkLst>
      </pc:sldChg>
      <pc:sldChg chg="add del">
        <pc:chgData name="Isabella do Carmo Gomes" userId="d8eeb3d3-dd76-4ede-9dbb-071ada335126" providerId="ADAL" clId="{62EE9E07-CE58-4011-BA49-4C1AAACCD997}" dt="2024-04-04T18:19:37.828" v="162" actId="47"/>
        <pc:sldMkLst>
          <pc:docMk/>
          <pc:sldMk cId="4106757441" sldId="2966"/>
        </pc:sldMkLst>
      </pc:sldChg>
      <pc:sldChg chg="add del">
        <pc:chgData name="Isabella do Carmo Gomes" userId="d8eeb3d3-dd76-4ede-9dbb-071ada335126" providerId="ADAL" clId="{62EE9E07-CE58-4011-BA49-4C1AAACCD997}" dt="2024-04-04T18:20:36.343" v="163" actId="47"/>
        <pc:sldMkLst>
          <pc:docMk/>
          <pc:sldMk cId="1316064517" sldId="2967"/>
        </pc:sldMkLst>
      </pc:sldChg>
      <pc:sldChg chg="modSp add mod">
        <pc:chgData name="Isabella do Carmo Gomes" userId="d8eeb3d3-dd76-4ede-9dbb-071ada335126" providerId="ADAL" clId="{62EE9E07-CE58-4011-BA49-4C1AAACCD997}" dt="2024-04-04T18:33:40.653" v="521" actId="6549"/>
        <pc:sldMkLst>
          <pc:docMk/>
          <pc:sldMk cId="1073443992" sldId="2968"/>
        </pc:sldMkLst>
        <pc:spChg chg="mod">
          <ac:chgData name="Isabella do Carmo Gomes" userId="d8eeb3d3-dd76-4ede-9dbb-071ada335126" providerId="ADAL" clId="{62EE9E07-CE58-4011-BA49-4C1AAACCD997}" dt="2024-04-04T18:33:40.653" v="521" actId="6549"/>
          <ac:spMkLst>
            <pc:docMk/>
            <pc:sldMk cId="1073443992" sldId="2968"/>
            <ac:spMk id="4" creationId="{51A9BEE7-2540-9F97-4B98-28540E915C02}"/>
          </ac:spMkLst>
        </pc:spChg>
      </pc:sldChg>
      <pc:sldChg chg="add">
        <pc:chgData name="Isabella do Carmo Gomes" userId="d8eeb3d3-dd76-4ede-9dbb-071ada335126" providerId="ADAL" clId="{62EE9E07-CE58-4011-BA49-4C1AAACCD997}" dt="2024-04-04T18:11:15.893" v="76"/>
        <pc:sldMkLst>
          <pc:docMk/>
          <pc:sldMk cId="741204324" sldId="2969"/>
        </pc:sldMkLst>
      </pc:sldChg>
      <pc:sldChg chg="addSp delSp modSp add mod ord">
        <pc:chgData name="Isabella do Carmo Gomes" userId="d8eeb3d3-dd76-4ede-9dbb-071ada335126" providerId="ADAL" clId="{62EE9E07-CE58-4011-BA49-4C1AAACCD997}" dt="2024-04-04T18:17:15.241" v="161" actId="1036"/>
        <pc:sldMkLst>
          <pc:docMk/>
          <pc:sldMk cId="1597383541" sldId="2970"/>
        </pc:sldMkLst>
        <pc:spChg chg="add del">
          <ac:chgData name="Isabella do Carmo Gomes" userId="d8eeb3d3-dd76-4ede-9dbb-071ada335126" providerId="ADAL" clId="{62EE9E07-CE58-4011-BA49-4C1AAACCD997}" dt="2024-04-04T18:15:34.544" v="107" actId="22"/>
          <ac:spMkLst>
            <pc:docMk/>
            <pc:sldMk cId="1597383541" sldId="2970"/>
            <ac:spMk id="5" creationId="{34B03A6F-B224-22ED-E0DC-20AE41947373}"/>
          </ac:spMkLst>
        </pc:spChg>
        <pc:spChg chg="mod">
          <ac:chgData name="Isabella do Carmo Gomes" userId="d8eeb3d3-dd76-4ede-9dbb-071ada335126" providerId="ADAL" clId="{62EE9E07-CE58-4011-BA49-4C1AAACCD997}" dt="2024-04-04T18:15:26.130" v="105" actId="14100"/>
          <ac:spMkLst>
            <pc:docMk/>
            <pc:sldMk cId="1597383541" sldId="2970"/>
            <ac:spMk id="9" creationId="{066FB050-0940-9800-15C0-7E2FDF01DC06}"/>
          </ac:spMkLst>
        </pc:spChg>
        <pc:spChg chg="del">
          <ac:chgData name="Isabella do Carmo Gomes" userId="d8eeb3d3-dd76-4ede-9dbb-071ada335126" providerId="ADAL" clId="{62EE9E07-CE58-4011-BA49-4C1AAACCD997}" dt="2024-04-04T18:15:06.417" v="86" actId="478"/>
          <ac:spMkLst>
            <pc:docMk/>
            <pc:sldMk cId="1597383541" sldId="2970"/>
            <ac:spMk id="10" creationId="{7D993EF7-E8C5-1B1A-7A70-ADD0068C8ECD}"/>
          </ac:spMkLst>
        </pc:spChg>
        <pc:picChg chg="add mod">
          <ac:chgData name="Isabella do Carmo Gomes" userId="d8eeb3d3-dd76-4ede-9dbb-071ada335126" providerId="ADAL" clId="{62EE9E07-CE58-4011-BA49-4C1AAACCD997}" dt="2024-04-04T18:17:15.241" v="161" actId="1036"/>
          <ac:picMkLst>
            <pc:docMk/>
            <pc:sldMk cId="1597383541" sldId="2970"/>
            <ac:picMk id="6" creationId="{01A7C5D3-D71F-09C7-4EDB-75FA08626824}"/>
          </ac:picMkLst>
        </pc:picChg>
        <pc:picChg chg="add mod">
          <ac:chgData name="Isabella do Carmo Gomes" userId="d8eeb3d3-dd76-4ede-9dbb-071ada335126" providerId="ADAL" clId="{62EE9E07-CE58-4011-BA49-4C1AAACCD997}" dt="2024-04-04T18:17:15.241" v="161" actId="1036"/>
          <ac:picMkLst>
            <pc:docMk/>
            <pc:sldMk cId="1597383541" sldId="2970"/>
            <ac:picMk id="7" creationId="{FA46E42E-683E-3D4F-7F81-BF6901F3D87B}"/>
          </ac:picMkLst>
        </pc:picChg>
        <pc:picChg chg="add mod">
          <ac:chgData name="Isabella do Carmo Gomes" userId="d8eeb3d3-dd76-4ede-9dbb-071ada335126" providerId="ADAL" clId="{62EE9E07-CE58-4011-BA49-4C1AAACCD997}" dt="2024-04-04T18:17:15.241" v="161" actId="1036"/>
          <ac:picMkLst>
            <pc:docMk/>
            <pc:sldMk cId="1597383541" sldId="2970"/>
            <ac:picMk id="11" creationId="{F3355179-70B1-CFC4-C600-C8ED49C2BD41}"/>
          </ac:picMkLst>
        </pc:picChg>
      </pc:sldChg>
      <pc:sldChg chg="modSp add mod ord">
        <pc:chgData name="Isabella do Carmo Gomes" userId="d8eeb3d3-dd76-4ede-9dbb-071ada335126" providerId="ADAL" clId="{62EE9E07-CE58-4011-BA49-4C1AAACCD997}" dt="2024-04-04T18:55:01.432" v="533" actId="1076"/>
        <pc:sldMkLst>
          <pc:docMk/>
          <pc:sldMk cId="573706560" sldId="2971"/>
        </pc:sldMkLst>
        <pc:spChg chg="mod">
          <ac:chgData name="Isabella do Carmo Gomes" userId="d8eeb3d3-dd76-4ede-9dbb-071ada335126" providerId="ADAL" clId="{62EE9E07-CE58-4011-BA49-4C1AAACCD997}" dt="2024-04-04T18:55:01.432" v="533" actId="1076"/>
          <ac:spMkLst>
            <pc:docMk/>
            <pc:sldMk cId="573706560" sldId="2971"/>
            <ac:spMk id="4" creationId="{51A9BEE7-2540-9F97-4B98-28540E915C02}"/>
          </ac:spMkLst>
        </pc:spChg>
        <pc:spChg chg="mod">
          <ac:chgData name="Isabella do Carmo Gomes" userId="d8eeb3d3-dd76-4ede-9dbb-071ada335126" providerId="ADAL" clId="{62EE9E07-CE58-4011-BA49-4C1AAACCD997}" dt="2024-04-04T18:54:50.847" v="532" actId="1076"/>
          <ac:spMkLst>
            <pc:docMk/>
            <pc:sldMk cId="573706560" sldId="2971"/>
            <ac:spMk id="6" creationId="{29366688-35A7-D5A9-5CF8-AEC90D795007}"/>
          </ac:spMkLst>
        </pc:spChg>
      </pc:sldChg>
      <pc:sldChg chg="add">
        <pc:chgData name="Isabella do Carmo Gomes" userId="d8eeb3d3-dd76-4ede-9dbb-071ada335126" providerId="ADAL" clId="{62EE9E07-CE58-4011-BA49-4C1AAACCD997}" dt="2024-04-04T18:22:37.998" v="169"/>
        <pc:sldMkLst>
          <pc:docMk/>
          <pc:sldMk cId="158187426" sldId="2972"/>
        </pc:sldMkLst>
      </pc:sldChg>
      <pc:sldMasterChg chg="add addSldLayout">
        <pc:chgData name="Isabella do Carmo Gomes" userId="d8eeb3d3-dd76-4ede-9dbb-071ada335126" providerId="ADAL" clId="{62EE9E07-CE58-4011-BA49-4C1AAACCD997}" dt="2024-04-04T18:04:45.156" v="20" actId="27028"/>
        <pc:sldMasterMkLst>
          <pc:docMk/>
          <pc:sldMasterMk cId="1073765579" sldId="2147483660"/>
        </pc:sldMasterMkLst>
        <pc:sldLayoutChg chg="add">
          <pc:chgData name="Isabella do Carmo Gomes" userId="d8eeb3d3-dd76-4ede-9dbb-071ada335126" providerId="ADAL" clId="{62EE9E07-CE58-4011-BA49-4C1AAACCD997}" dt="2024-04-04T18:04:45.156" v="20" actId="27028"/>
          <pc:sldLayoutMkLst>
            <pc:docMk/>
            <pc:sldMasterMk cId="1073765579" sldId="2147483660"/>
            <pc:sldLayoutMk cId="1420300738" sldId="214748366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5563FB-2B00-4F9D-95F0-954323A3A072}" type="doc">
      <dgm:prSet loTypeId="urn:microsoft.com/office/officeart/2005/8/layout/arrow2" loCatId="process" qsTypeId="urn:microsoft.com/office/officeart/2005/8/quickstyle/3d4" qsCatId="3D" csTypeId="urn:microsoft.com/office/officeart/2005/8/colors/accent6_2" csCatId="accent6" phldr="1"/>
      <dgm:spPr/>
    </dgm:pt>
    <dgm:pt modelId="{3725B9F6-3DA1-451D-9791-CE8ECD3CAC99}">
      <dgm:prSet phldrT="[Texto]"/>
      <dgm:spPr/>
      <dgm:t>
        <a:bodyPr/>
        <a:lstStyle/>
        <a:p>
          <a:r>
            <a:rPr lang="pt-BR" b="1" dirty="0"/>
            <a:t>RDC 136/2003</a:t>
          </a:r>
        </a:p>
      </dgm:t>
    </dgm:pt>
    <dgm:pt modelId="{4D0A6FC1-2E17-4CF5-BA1A-A1D3BFFFD4D8}" type="parTrans" cxnId="{708E11C0-4BDD-46B6-B91E-A47485789D6F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C4E2C400-6011-4710-A17F-1D793D848234}" type="sibTrans" cxnId="{708E11C0-4BDD-46B6-B91E-A47485789D6F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ECF08B11-3DB0-44CF-A640-0088AAECE981}">
      <dgm:prSet phldrT="[Texto]"/>
      <dgm:spPr/>
      <dgm:t>
        <a:bodyPr/>
        <a:lstStyle/>
        <a:p>
          <a:r>
            <a:rPr lang="pt-BR" b="1"/>
            <a:t>RDC 60/2014</a:t>
          </a:r>
          <a:endParaRPr lang="pt-BR" b="1" dirty="0"/>
        </a:p>
      </dgm:t>
    </dgm:pt>
    <dgm:pt modelId="{74EF7AC3-8490-4794-9BDE-60374EEE0A3F}" type="parTrans" cxnId="{316E7079-29B1-4EA2-834A-E1640C3FA35E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F5E15FA6-902A-4CFD-8F98-DCB356D9783D}" type="sibTrans" cxnId="{316E7079-29B1-4EA2-834A-E1640C3FA35E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9E5DFEF1-D885-461D-A85D-22243FC87AD6}">
      <dgm:prSet phldrT="[Texto]"/>
      <dgm:spPr/>
      <dgm:t>
        <a:bodyPr/>
        <a:lstStyle/>
        <a:p>
          <a:r>
            <a:rPr lang="pt-BR" b="1"/>
            <a:t>RDC 200/2017</a:t>
          </a:r>
          <a:endParaRPr lang="pt-BR" b="1" dirty="0"/>
        </a:p>
      </dgm:t>
    </dgm:pt>
    <dgm:pt modelId="{196D7683-2520-4962-958A-C9F2ECE85D20}" type="parTrans" cxnId="{8E336E19-A6D8-4768-93FD-BD3263535D66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2D6A2A59-108A-4578-B734-CB2CA6875A48}" type="sibTrans" cxnId="{8E336E19-A6D8-4768-93FD-BD3263535D66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327D487E-46E1-40B3-A570-ED542F166833}">
      <dgm:prSet/>
      <dgm:spPr/>
      <dgm:t>
        <a:bodyPr/>
        <a:lstStyle/>
        <a:p>
          <a:r>
            <a:rPr lang="pt-BR" b="1" dirty="0"/>
            <a:t>RDC 753/2022</a:t>
          </a:r>
        </a:p>
      </dgm:t>
    </dgm:pt>
    <dgm:pt modelId="{EE4D638A-072E-470A-9177-C856E54A06D5}" type="parTrans" cxnId="{BA5BAB1E-1587-4096-8848-AB13DEC94081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FC91D655-1119-4BD6-BE4D-C09F5B61C691}" type="sibTrans" cxnId="{BA5BAB1E-1587-4096-8848-AB13DEC94081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AB6C8B17-1E48-4D59-A78E-62E452D8B3F7}" type="pres">
      <dgm:prSet presAssocID="{1B5563FB-2B00-4F9D-95F0-954323A3A072}" presName="arrowDiagram" presStyleCnt="0">
        <dgm:presLayoutVars>
          <dgm:chMax val="5"/>
          <dgm:dir/>
          <dgm:resizeHandles val="exact"/>
        </dgm:presLayoutVars>
      </dgm:prSet>
      <dgm:spPr/>
    </dgm:pt>
    <dgm:pt modelId="{E747F66A-24FB-448B-AE85-E0EC2B7BD073}" type="pres">
      <dgm:prSet presAssocID="{1B5563FB-2B00-4F9D-95F0-954323A3A072}" presName="arrow" presStyleLbl="bgShp" presStyleIdx="0" presStyleCnt="1" custScaleX="115447"/>
      <dgm:spPr/>
    </dgm:pt>
    <dgm:pt modelId="{E7AAA0C2-E461-44C9-9A5C-1431A4F51EA7}" type="pres">
      <dgm:prSet presAssocID="{1B5563FB-2B00-4F9D-95F0-954323A3A072}" presName="arrowDiagram4" presStyleCnt="0"/>
      <dgm:spPr/>
    </dgm:pt>
    <dgm:pt modelId="{37F808C2-E9C9-4723-952C-0C8042D903B1}" type="pres">
      <dgm:prSet presAssocID="{3725B9F6-3DA1-451D-9791-CE8ECD3CAC99}" presName="bullet4a" presStyleLbl="node1" presStyleIdx="0" presStyleCnt="4" custLinFactX="-2949" custLinFactNeighborX="-100000" custLinFactNeighborY="-96083"/>
      <dgm:spPr/>
    </dgm:pt>
    <dgm:pt modelId="{CA99C0AC-91BE-4B82-8425-4D45A4D9C3BC}" type="pres">
      <dgm:prSet presAssocID="{3725B9F6-3DA1-451D-9791-CE8ECD3CAC99}" presName="textBox4a" presStyleLbl="revTx" presStyleIdx="0" presStyleCnt="4" custLinFactNeighborX="-13848" custLinFactNeighborY="-14854">
        <dgm:presLayoutVars>
          <dgm:bulletEnabled val="1"/>
        </dgm:presLayoutVars>
      </dgm:prSet>
      <dgm:spPr/>
    </dgm:pt>
    <dgm:pt modelId="{B4D8AABA-903E-4159-B92F-AAFA6E490A16}" type="pres">
      <dgm:prSet presAssocID="{ECF08B11-3DB0-44CF-A640-0088AAECE981}" presName="bullet4b" presStyleLbl="node1" presStyleIdx="1" presStyleCnt="4" custLinFactNeighborY="-15784"/>
      <dgm:spPr/>
    </dgm:pt>
    <dgm:pt modelId="{7C6ECACC-F16B-485B-8262-1B333B863614}" type="pres">
      <dgm:prSet presAssocID="{ECF08B11-3DB0-44CF-A640-0088AAECE981}" presName="textBox4b" presStyleLbl="revTx" presStyleIdx="1" presStyleCnt="4" custLinFactNeighborY="-2212">
        <dgm:presLayoutVars>
          <dgm:bulletEnabled val="1"/>
        </dgm:presLayoutVars>
      </dgm:prSet>
      <dgm:spPr/>
    </dgm:pt>
    <dgm:pt modelId="{AB7F5EF0-8A0C-478C-948E-6E304B376155}" type="pres">
      <dgm:prSet presAssocID="{9E5DFEF1-D885-461D-A85D-22243FC87AD6}" presName="bullet4c" presStyleLbl="node1" presStyleIdx="2" presStyleCnt="4"/>
      <dgm:spPr/>
    </dgm:pt>
    <dgm:pt modelId="{765608B0-FFB5-4B95-B81A-31E08E83AD00}" type="pres">
      <dgm:prSet presAssocID="{9E5DFEF1-D885-461D-A85D-22243FC87AD6}" presName="textBox4c" presStyleLbl="revTx" presStyleIdx="2" presStyleCnt="4">
        <dgm:presLayoutVars>
          <dgm:bulletEnabled val="1"/>
        </dgm:presLayoutVars>
      </dgm:prSet>
      <dgm:spPr/>
    </dgm:pt>
    <dgm:pt modelId="{9EBAE8C3-853C-4253-BC58-CA9F632893EA}" type="pres">
      <dgm:prSet presAssocID="{327D487E-46E1-40B3-A570-ED542F166833}" presName="bullet4d" presStyleLbl="node1" presStyleIdx="3" presStyleCnt="4"/>
      <dgm:spPr/>
    </dgm:pt>
    <dgm:pt modelId="{E4EE786A-8F03-4BE9-BBDF-95BC1E51BF5C}" type="pres">
      <dgm:prSet presAssocID="{327D487E-46E1-40B3-A570-ED542F166833}" presName="textBox4d" presStyleLbl="revTx" presStyleIdx="3" presStyleCnt="4" custScaleX="117966" custLinFactNeighborX="13532">
        <dgm:presLayoutVars>
          <dgm:bulletEnabled val="1"/>
        </dgm:presLayoutVars>
      </dgm:prSet>
      <dgm:spPr/>
    </dgm:pt>
  </dgm:ptLst>
  <dgm:cxnLst>
    <dgm:cxn modelId="{8E336E19-A6D8-4768-93FD-BD3263535D66}" srcId="{1B5563FB-2B00-4F9D-95F0-954323A3A072}" destId="{9E5DFEF1-D885-461D-A85D-22243FC87AD6}" srcOrd="2" destOrd="0" parTransId="{196D7683-2520-4962-958A-C9F2ECE85D20}" sibTransId="{2D6A2A59-108A-4578-B734-CB2CA6875A48}"/>
    <dgm:cxn modelId="{BA5BAB1E-1587-4096-8848-AB13DEC94081}" srcId="{1B5563FB-2B00-4F9D-95F0-954323A3A072}" destId="{327D487E-46E1-40B3-A570-ED542F166833}" srcOrd="3" destOrd="0" parTransId="{EE4D638A-072E-470A-9177-C856E54A06D5}" sibTransId="{FC91D655-1119-4BD6-BE4D-C09F5B61C691}"/>
    <dgm:cxn modelId="{47167666-55C4-4E2C-859C-5A7E8ED42051}" type="presOf" srcId="{ECF08B11-3DB0-44CF-A640-0088AAECE981}" destId="{7C6ECACC-F16B-485B-8262-1B333B863614}" srcOrd="0" destOrd="0" presId="urn:microsoft.com/office/officeart/2005/8/layout/arrow2"/>
    <dgm:cxn modelId="{316E7079-29B1-4EA2-834A-E1640C3FA35E}" srcId="{1B5563FB-2B00-4F9D-95F0-954323A3A072}" destId="{ECF08B11-3DB0-44CF-A640-0088AAECE981}" srcOrd="1" destOrd="0" parTransId="{74EF7AC3-8490-4794-9BDE-60374EEE0A3F}" sibTransId="{F5E15FA6-902A-4CFD-8F98-DCB356D9783D}"/>
    <dgm:cxn modelId="{708E11C0-4BDD-46B6-B91E-A47485789D6F}" srcId="{1B5563FB-2B00-4F9D-95F0-954323A3A072}" destId="{3725B9F6-3DA1-451D-9791-CE8ECD3CAC99}" srcOrd="0" destOrd="0" parTransId="{4D0A6FC1-2E17-4CF5-BA1A-A1D3BFFFD4D8}" sibTransId="{C4E2C400-6011-4710-A17F-1D793D848234}"/>
    <dgm:cxn modelId="{6F4DD7C3-108A-44CD-80D0-7C6721C61071}" type="presOf" srcId="{1B5563FB-2B00-4F9D-95F0-954323A3A072}" destId="{AB6C8B17-1E48-4D59-A78E-62E452D8B3F7}" srcOrd="0" destOrd="0" presId="urn:microsoft.com/office/officeart/2005/8/layout/arrow2"/>
    <dgm:cxn modelId="{557908C9-DC0C-4920-B657-B836F77CC992}" type="presOf" srcId="{3725B9F6-3DA1-451D-9791-CE8ECD3CAC99}" destId="{CA99C0AC-91BE-4B82-8425-4D45A4D9C3BC}" srcOrd="0" destOrd="0" presId="urn:microsoft.com/office/officeart/2005/8/layout/arrow2"/>
    <dgm:cxn modelId="{9A8704F9-F7FF-4D10-B552-A34751CA2C31}" type="presOf" srcId="{9E5DFEF1-D885-461D-A85D-22243FC87AD6}" destId="{765608B0-FFB5-4B95-B81A-31E08E83AD00}" srcOrd="0" destOrd="0" presId="urn:microsoft.com/office/officeart/2005/8/layout/arrow2"/>
    <dgm:cxn modelId="{E8B087FF-BDFD-41BA-885E-7580928BF723}" type="presOf" srcId="{327D487E-46E1-40B3-A570-ED542F166833}" destId="{E4EE786A-8F03-4BE9-BBDF-95BC1E51BF5C}" srcOrd="0" destOrd="0" presId="urn:microsoft.com/office/officeart/2005/8/layout/arrow2"/>
    <dgm:cxn modelId="{D31D7F01-CC80-4487-B978-D211A55F8E44}" type="presParOf" srcId="{AB6C8B17-1E48-4D59-A78E-62E452D8B3F7}" destId="{E747F66A-24FB-448B-AE85-E0EC2B7BD073}" srcOrd="0" destOrd="0" presId="urn:microsoft.com/office/officeart/2005/8/layout/arrow2"/>
    <dgm:cxn modelId="{331235BA-63E6-40C8-875D-72118C78610D}" type="presParOf" srcId="{AB6C8B17-1E48-4D59-A78E-62E452D8B3F7}" destId="{E7AAA0C2-E461-44C9-9A5C-1431A4F51EA7}" srcOrd="1" destOrd="0" presId="urn:microsoft.com/office/officeart/2005/8/layout/arrow2"/>
    <dgm:cxn modelId="{81C3F6C7-50EF-4672-BFC9-EF00D493D83A}" type="presParOf" srcId="{E7AAA0C2-E461-44C9-9A5C-1431A4F51EA7}" destId="{37F808C2-E9C9-4723-952C-0C8042D903B1}" srcOrd="0" destOrd="0" presId="urn:microsoft.com/office/officeart/2005/8/layout/arrow2"/>
    <dgm:cxn modelId="{5007D207-4620-4498-9EB4-709D7CAEA342}" type="presParOf" srcId="{E7AAA0C2-E461-44C9-9A5C-1431A4F51EA7}" destId="{CA99C0AC-91BE-4B82-8425-4D45A4D9C3BC}" srcOrd="1" destOrd="0" presId="urn:microsoft.com/office/officeart/2005/8/layout/arrow2"/>
    <dgm:cxn modelId="{8C07598D-3901-4712-B883-940C235F1169}" type="presParOf" srcId="{E7AAA0C2-E461-44C9-9A5C-1431A4F51EA7}" destId="{B4D8AABA-903E-4159-B92F-AAFA6E490A16}" srcOrd="2" destOrd="0" presId="urn:microsoft.com/office/officeart/2005/8/layout/arrow2"/>
    <dgm:cxn modelId="{671E01EC-3D3F-44E9-BD63-9ED9B954DE36}" type="presParOf" srcId="{E7AAA0C2-E461-44C9-9A5C-1431A4F51EA7}" destId="{7C6ECACC-F16B-485B-8262-1B333B863614}" srcOrd="3" destOrd="0" presId="urn:microsoft.com/office/officeart/2005/8/layout/arrow2"/>
    <dgm:cxn modelId="{453047B6-8032-44AE-AD21-DA601F7EBB31}" type="presParOf" srcId="{E7AAA0C2-E461-44C9-9A5C-1431A4F51EA7}" destId="{AB7F5EF0-8A0C-478C-948E-6E304B376155}" srcOrd="4" destOrd="0" presId="urn:microsoft.com/office/officeart/2005/8/layout/arrow2"/>
    <dgm:cxn modelId="{B0E15502-08E0-4EC7-9B95-8989676F8B8A}" type="presParOf" srcId="{E7AAA0C2-E461-44C9-9A5C-1431A4F51EA7}" destId="{765608B0-FFB5-4B95-B81A-31E08E83AD00}" srcOrd="5" destOrd="0" presId="urn:microsoft.com/office/officeart/2005/8/layout/arrow2"/>
    <dgm:cxn modelId="{6A8004A9-6641-4583-A211-25AE76D0F7CA}" type="presParOf" srcId="{E7AAA0C2-E461-44C9-9A5C-1431A4F51EA7}" destId="{9EBAE8C3-853C-4253-BC58-CA9F632893EA}" srcOrd="6" destOrd="0" presId="urn:microsoft.com/office/officeart/2005/8/layout/arrow2"/>
    <dgm:cxn modelId="{2D791949-9CCB-4DD0-958A-8CCE2A3BB5A2}" type="presParOf" srcId="{E7AAA0C2-E461-44C9-9A5C-1431A4F51EA7}" destId="{E4EE786A-8F03-4BE9-BBDF-95BC1E51BF5C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F6FE58-A55F-423E-8B16-4D52759FC867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6F4A5821-CD67-4DE0-AC4E-EE7557898C8A}">
      <dgm:prSet phldrT="[Texto]" custT="1"/>
      <dgm:spPr/>
      <dgm:t>
        <a:bodyPr/>
        <a:lstStyle/>
        <a:p>
          <a:r>
            <a:rPr lang="pt-BR" sz="2000" b="1" dirty="0">
              <a:solidFill>
                <a:schemeClr val="tx1"/>
              </a:solidFill>
              <a:latin typeface="Ubuntu" panose="020B0504030602030204" pitchFamily="34" charset="0"/>
            </a:rPr>
            <a:t>Medicamento novo</a:t>
          </a:r>
        </a:p>
      </dgm:t>
    </dgm:pt>
    <dgm:pt modelId="{F8B5C39D-F137-4AB0-ADCC-9E1897470BE5}" type="parTrans" cxnId="{43CB77C1-3034-4517-979C-A7F17F15FE14}">
      <dgm:prSet/>
      <dgm:spPr/>
      <dgm:t>
        <a:bodyPr/>
        <a:lstStyle/>
        <a:p>
          <a:endParaRPr lang="pt-BR" sz="1600">
            <a:solidFill>
              <a:schemeClr val="tx1"/>
            </a:solidFill>
            <a:latin typeface="Ubuntu" panose="020B0504030602030204" pitchFamily="34" charset="0"/>
          </a:endParaRPr>
        </a:p>
      </dgm:t>
    </dgm:pt>
    <dgm:pt modelId="{19474A29-ADCA-44E3-8399-CBAB0599A34D}" type="sibTrans" cxnId="{43CB77C1-3034-4517-979C-A7F17F15FE14}">
      <dgm:prSet/>
      <dgm:spPr/>
      <dgm:t>
        <a:bodyPr/>
        <a:lstStyle/>
        <a:p>
          <a:endParaRPr lang="pt-BR" sz="1600">
            <a:solidFill>
              <a:schemeClr val="tx1"/>
            </a:solidFill>
            <a:latin typeface="Ubuntu" panose="020B0504030602030204" pitchFamily="34" charset="0"/>
          </a:endParaRPr>
        </a:p>
      </dgm:t>
    </dgm:pt>
    <dgm:pt modelId="{2B97D963-CC15-482F-ADAD-680CE21536FF}">
      <dgm:prSet phldrT="[Texto]" custT="1"/>
      <dgm:spPr/>
      <dgm:t>
        <a:bodyPr/>
        <a:lstStyle/>
        <a:p>
          <a:pPr>
            <a:buNone/>
          </a:pPr>
          <a:r>
            <a:rPr lang="pt-BR" sz="1600" dirty="0">
              <a:solidFill>
                <a:schemeClr val="tx1"/>
              </a:solidFill>
              <a:latin typeface="Ubuntu" panose="020B0504030602030204" pitchFamily="34" charset="0"/>
            </a:rPr>
            <a:t>   medicamento que contenha nova molécula e observe as disposições da Lei nº 9.279/1996;</a:t>
          </a:r>
        </a:p>
      </dgm:t>
    </dgm:pt>
    <dgm:pt modelId="{04C8236A-2D0C-40A6-B200-23CBA5BFEDA9}" type="parTrans" cxnId="{11395F0E-8C23-4E8D-8ABF-2B10CDBDBA12}">
      <dgm:prSet/>
      <dgm:spPr/>
      <dgm:t>
        <a:bodyPr/>
        <a:lstStyle/>
        <a:p>
          <a:endParaRPr lang="pt-BR" sz="1600">
            <a:solidFill>
              <a:schemeClr val="tx1"/>
            </a:solidFill>
            <a:latin typeface="Ubuntu" panose="020B0504030602030204" pitchFamily="34" charset="0"/>
          </a:endParaRPr>
        </a:p>
      </dgm:t>
    </dgm:pt>
    <dgm:pt modelId="{B9488624-8619-4A1E-88B9-06D1F2F0F1D5}" type="sibTrans" cxnId="{11395F0E-8C23-4E8D-8ABF-2B10CDBDBA12}">
      <dgm:prSet/>
      <dgm:spPr/>
      <dgm:t>
        <a:bodyPr/>
        <a:lstStyle/>
        <a:p>
          <a:endParaRPr lang="pt-BR" sz="1600">
            <a:solidFill>
              <a:schemeClr val="tx1"/>
            </a:solidFill>
            <a:latin typeface="Ubuntu" panose="020B0504030602030204" pitchFamily="34" charset="0"/>
          </a:endParaRPr>
        </a:p>
      </dgm:t>
    </dgm:pt>
    <dgm:pt modelId="{CA43C7F2-89ED-4678-84E6-D8D236F79458}">
      <dgm:prSet phldrT="[Texto]" custT="1"/>
      <dgm:spPr/>
      <dgm:t>
        <a:bodyPr/>
        <a:lstStyle/>
        <a:p>
          <a:r>
            <a:rPr lang="pt-BR" sz="2000" b="1" i="0" dirty="0">
              <a:solidFill>
                <a:schemeClr val="tx1"/>
              </a:solidFill>
              <a:latin typeface="Ubuntu" panose="020B0504030602030204" pitchFamily="34" charset="0"/>
            </a:rPr>
            <a:t>Medicamento inovador</a:t>
          </a:r>
          <a:endParaRPr lang="pt-BR" sz="2000" b="1" dirty="0">
            <a:solidFill>
              <a:schemeClr val="tx1"/>
            </a:solidFill>
            <a:latin typeface="Ubuntu" panose="020B0504030602030204" pitchFamily="34" charset="0"/>
          </a:endParaRPr>
        </a:p>
      </dgm:t>
    </dgm:pt>
    <dgm:pt modelId="{8800F5C0-2479-40B0-A01A-3EB50EFF0D1D}" type="parTrans" cxnId="{63749F3A-6BF2-435A-B275-1A4DB62E31FB}">
      <dgm:prSet/>
      <dgm:spPr/>
      <dgm:t>
        <a:bodyPr/>
        <a:lstStyle/>
        <a:p>
          <a:endParaRPr lang="pt-BR" sz="1600">
            <a:solidFill>
              <a:schemeClr val="tx1"/>
            </a:solidFill>
            <a:latin typeface="Ubuntu" panose="020B0504030602030204" pitchFamily="34" charset="0"/>
          </a:endParaRPr>
        </a:p>
      </dgm:t>
    </dgm:pt>
    <dgm:pt modelId="{04AB64CF-757A-4ABB-8665-0E491E797840}" type="sibTrans" cxnId="{63749F3A-6BF2-435A-B275-1A4DB62E31FB}">
      <dgm:prSet/>
      <dgm:spPr/>
      <dgm:t>
        <a:bodyPr/>
        <a:lstStyle/>
        <a:p>
          <a:endParaRPr lang="pt-BR" sz="1600">
            <a:solidFill>
              <a:schemeClr val="tx1"/>
            </a:solidFill>
            <a:latin typeface="Ubuntu" panose="020B0504030602030204" pitchFamily="34" charset="0"/>
          </a:endParaRPr>
        </a:p>
      </dgm:t>
    </dgm:pt>
    <dgm:pt modelId="{5DC0F8A7-0EDB-40A6-90C3-E4DE99A3D8BA}">
      <dgm:prSet phldrT="[Texto]" custT="1"/>
      <dgm:spPr/>
      <dgm:t>
        <a:bodyPr/>
        <a:lstStyle/>
        <a:p>
          <a:pPr>
            <a:buNone/>
          </a:pPr>
          <a:r>
            <a:rPr lang="pt-BR" sz="1600" b="0" i="0" dirty="0">
              <a:solidFill>
                <a:schemeClr val="tx1"/>
              </a:solidFill>
              <a:latin typeface="Ubuntu" panose="020B0504030602030204" pitchFamily="34" charset="0"/>
            </a:rPr>
            <a:t>   medicamento com nova associação, nova </a:t>
          </a:r>
          <a:r>
            <a:rPr lang="pt-BR" sz="1600" b="0" i="0" dirty="0" err="1">
              <a:solidFill>
                <a:schemeClr val="tx1"/>
              </a:solidFill>
              <a:latin typeface="Ubuntu" panose="020B0504030602030204" pitchFamily="34" charset="0"/>
            </a:rPr>
            <a:t>monodroga</a:t>
          </a:r>
          <a:r>
            <a:rPr lang="pt-BR" sz="1600" b="0" i="0" dirty="0">
              <a:solidFill>
                <a:schemeClr val="tx1"/>
              </a:solidFill>
              <a:latin typeface="Ubuntu" panose="020B0504030602030204" pitchFamily="34" charset="0"/>
            </a:rPr>
            <a:t>, nova via de administração, nova concentração, nova forma farmacêutica, novo acondicionamento, nova indicação terapêutica ou com inovação diversa em relação a um medicamento novo já registrado no país;</a:t>
          </a:r>
          <a:endParaRPr lang="pt-BR" sz="1600" b="1" dirty="0">
            <a:solidFill>
              <a:schemeClr val="tx1"/>
            </a:solidFill>
            <a:latin typeface="Ubuntu" panose="020B0504030602030204" pitchFamily="34" charset="0"/>
          </a:endParaRPr>
        </a:p>
      </dgm:t>
    </dgm:pt>
    <dgm:pt modelId="{A52C4EB6-7220-4D4A-9823-49A8EDE7AC6F}" type="parTrans" cxnId="{C8A39E36-63C9-4889-B4A2-7FD31FEDA1EB}">
      <dgm:prSet/>
      <dgm:spPr/>
      <dgm:t>
        <a:bodyPr/>
        <a:lstStyle/>
        <a:p>
          <a:endParaRPr lang="pt-BR" sz="1600">
            <a:solidFill>
              <a:schemeClr val="tx1"/>
            </a:solidFill>
            <a:latin typeface="Ubuntu" panose="020B0504030602030204" pitchFamily="34" charset="0"/>
          </a:endParaRPr>
        </a:p>
      </dgm:t>
    </dgm:pt>
    <dgm:pt modelId="{F25F688C-8E3D-4593-B4A8-0A517E558960}" type="sibTrans" cxnId="{C8A39E36-63C9-4889-B4A2-7FD31FEDA1EB}">
      <dgm:prSet/>
      <dgm:spPr/>
      <dgm:t>
        <a:bodyPr/>
        <a:lstStyle/>
        <a:p>
          <a:endParaRPr lang="pt-BR" sz="1600">
            <a:solidFill>
              <a:schemeClr val="tx1"/>
            </a:solidFill>
            <a:latin typeface="Ubuntu" panose="020B0504030602030204" pitchFamily="34" charset="0"/>
          </a:endParaRPr>
        </a:p>
      </dgm:t>
    </dgm:pt>
    <dgm:pt modelId="{069371B6-0EBB-4131-8CEA-3FA9726055A8}" type="pres">
      <dgm:prSet presAssocID="{35F6FE58-A55F-423E-8B16-4D52759FC867}" presName="linear" presStyleCnt="0">
        <dgm:presLayoutVars>
          <dgm:dir/>
          <dgm:animLvl val="lvl"/>
          <dgm:resizeHandles val="exact"/>
        </dgm:presLayoutVars>
      </dgm:prSet>
      <dgm:spPr/>
    </dgm:pt>
    <dgm:pt modelId="{9402ECCE-A3FE-4D96-8CF2-8F9CD8C235D4}" type="pres">
      <dgm:prSet presAssocID="{6F4A5821-CD67-4DE0-AC4E-EE7557898C8A}" presName="parentLin" presStyleCnt="0"/>
      <dgm:spPr/>
    </dgm:pt>
    <dgm:pt modelId="{68C59D83-C1A9-41F2-9896-3440BC1A2E7D}" type="pres">
      <dgm:prSet presAssocID="{6F4A5821-CD67-4DE0-AC4E-EE7557898C8A}" presName="parentLeftMargin" presStyleLbl="node1" presStyleIdx="0" presStyleCnt="2"/>
      <dgm:spPr/>
    </dgm:pt>
    <dgm:pt modelId="{A7522E7B-F213-43DE-A034-48E8C91139D3}" type="pres">
      <dgm:prSet presAssocID="{6F4A5821-CD67-4DE0-AC4E-EE7557898C8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5467406-2C0C-41C1-8107-223619E8AA9D}" type="pres">
      <dgm:prSet presAssocID="{6F4A5821-CD67-4DE0-AC4E-EE7557898C8A}" presName="negativeSpace" presStyleCnt="0"/>
      <dgm:spPr/>
    </dgm:pt>
    <dgm:pt modelId="{E0E13D6C-6755-41EA-B4B9-AC1B6B24A910}" type="pres">
      <dgm:prSet presAssocID="{6F4A5821-CD67-4DE0-AC4E-EE7557898C8A}" presName="childText" presStyleLbl="conFgAcc1" presStyleIdx="0" presStyleCnt="2">
        <dgm:presLayoutVars>
          <dgm:bulletEnabled val="1"/>
        </dgm:presLayoutVars>
      </dgm:prSet>
      <dgm:spPr/>
    </dgm:pt>
    <dgm:pt modelId="{C04D0D3B-513F-455B-9953-203EED7A6BEC}" type="pres">
      <dgm:prSet presAssocID="{19474A29-ADCA-44E3-8399-CBAB0599A34D}" presName="spaceBetweenRectangles" presStyleCnt="0"/>
      <dgm:spPr/>
    </dgm:pt>
    <dgm:pt modelId="{5D832297-B2E7-43B8-9E52-410E221177C1}" type="pres">
      <dgm:prSet presAssocID="{CA43C7F2-89ED-4678-84E6-D8D236F79458}" presName="parentLin" presStyleCnt="0"/>
      <dgm:spPr/>
    </dgm:pt>
    <dgm:pt modelId="{49927563-CA08-4DBB-BAE1-7B51594CF878}" type="pres">
      <dgm:prSet presAssocID="{CA43C7F2-89ED-4678-84E6-D8D236F79458}" presName="parentLeftMargin" presStyleLbl="node1" presStyleIdx="0" presStyleCnt="2"/>
      <dgm:spPr/>
    </dgm:pt>
    <dgm:pt modelId="{9A1C2B51-3FF6-4410-B9AC-4EAB031891F8}" type="pres">
      <dgm:prSet presAssocID="{CA43C7F2-89ED-4678-84E6-D8D236F7945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C619EA4-E857-422E-A9CA-799E8B4C2867}" type="pres">
      <dgm:prSet presAssocID="{CA43C7F2-89ED-4678-84E6-D8D236F79458}" presName="negativeSpace" presStyleCnt="0"/>
      <dgm:spPr/>
    </dgm:pt>
    <dgm:pt modelId="{DA32E9F6-E8C6-415F-A645-B28273C5436A}" type="pres">
      <dgm:prSet presAssocID="{CA43C7F2-89ED-4678-84E6-D8D236F7945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1395F0E-8C23-4E8D-8ABF-2B10CDBDBA12}" srcId="{6F4A5821-CD67-4DE0-AC4E-EE7557898C8A}" destId="{2B97D963-CC15-482F-ADAD-680CE21536FF}" srcOrd="0" destOrd="0" parTransId="{04C8236A-2D0C-40A6-B200-23CBA5BFEDA9}" sibTransId="{B9488624-8619-4A1E-88B9-06D1F2F0F1D5}"/>
    <dgm:cxn modelId="{C8A39E36-63C9-4889-B4A2-7FD31FEDA1EB}" srcId="{CA43C7F2-89ED-4678-84E6-D8D236F79458}" destId="{5DC0F8A7-0EDB-40A6-90C3-E4DE99A3D8BA}" srcOrd="0" destOrd="0" parTransId="{A52C4EB6-7220-4D4A-9823-49A8EDE7AC6F}" sibTransId="{F25F688C-8E3D-4593-B4A8-0A517E558960}"/>
    <dgm:cxn modelId="{63749F3A-6BF2-435A-B275-1A4DB62E31FB}" srcId="{35F6FE58-A55F-423E-8B16-4D52759FC867}" destId="{CA43C7F2-89ED-4678-84E6-D8D236F79458}" srcOrd="1" destOrd="0" parTransId="{8800F5C0-2479-40B0-A01A-3EB50EFF0D1D}" sibTransId="{04AB64CF-757A-4ABB-8665-0E491E797840}"/>
    <dgm:cxn modelId="{0697A147-9C24-4653-98D6-AF187C07363D}" type="presOf" srcId="{2B97D963-CC15-482F-ADAD-680CE21536FF}" destId="{E0E13D6C-6755-41EA-B4B9-AC1B6B24A910}" srcOrd="0" destOrd="0" presId="urn:microsoft.com/office/officeart/2005/8/layout/list1"/>
    <dgm:cxn modelId="{C98BC969-FFFA-412B-86B0-B7F0D42E5153}" type="presOf" srcId="{5DC0F8A7-0EDB-40A6-90C3-E4DE99A3D8BA}" destId="{DA32E9F6-E8C6-415F-A645-B28273C5436A}" srcOrd="0" destOrd="0" presId="urn:microsoft.com/office/officeart/2005/8/layout/list1"/>
    <dgm:cxn modelId="{2E60B56D-81E8-482A-8E56-02FA6B593E7B}" type="presOf" srcId="{6F4A5821-CD67-4DE0-AC4E-EE7557898C8A}" destId="{A7522E7B-F213-43DE-A034-48E8C91139D3}" srcOrd="1" destOrd="0" presId="urn:microsoft.com/office/officeart/2005/8/layout/list1"/>
    <dgm:cxn modelId="{9596AF71-B5EA-4A47-8990-591578CC4B6A}" type="presOf" srcId="{CA43C7F2-89ED-4678-84E6-D8D236F79458}" destId="{9A1C2B51-3FF6-4410-B9AC-4EAB031891F8}" srcOrd="1" destOrd="0" presId="urn:microsoft.com/office/officeart/2005/8/layout/list1"/>
    <dgm:cxn modelId="{69114F8C-7788-4ACD-BBDE-82694CB941F4}" type="presOf" srcId="{6F4A5821-CD67-4DE0-AC4E-EE7557898C8A}" destId="{68C59D83-C1A9-41F2-9896-3440BC1A2E7D}" srcOrd="0" destOrd="0" presId="urn:microsoft.com/office/officeart/2005/8/layout/list1"/>
    <dgm:cxn modelId="{0EF3899D-D9A7-4616-81EB-F84B5403EE25}" type="presOf" srcId="{CA43C7F2-89ED-4678-84E6-D8D236F79458}" destId="{49927563-CA08-4DBB-BAE1-7B51594CF878}" srcOrd="0" destOrd="0" presId="urn:microsoft.com/office/officeart/2005/8/layout/list1"/>
    <dgm:cxn modelId="{43CB77C1-3034-4517-979C-A7F17F15FE14}" srcId="{35F6FE58-A55F-423E-8B16-4D52759FC867}" destId="{6F4A5821-CD67-4DE0-AC4E-EE7557898C8A}" srcOrd="0" destOrd="0" parTransId="{F8B5C39D-F137-4AB0-ADCC-9E1897470BE5}" sibTransId="{19474A29-ADCA-44E3-8399-CBAB0599A34D}"/>
    <dgm:cxn modelId="{9B0AE6D3-C421-4158-A804-7A4A23BDEB73}" type="presOf" srcId="{35F6FE58-A55F-423E-8B16-4D52759FC867}" destId="{069371B6-0EBB-4131-8CEA-3FA9726055A8}" srcOrd="0" destOrd="0" presId="urn:microsoft.com/office/officeart/2005/8/layout/list1"/>
    <dgm:cxn modelId="{4A6A15FC-AED4-4BF6-8D3E-428E88735302}" type="presParOf" srcId="{069371B6-0EBB-4131-8CEA-3FA9726055A8}" destId="{9402ECCE-A3FE-4D96-8CF2-8F9CD8C235D4}" srcOrd="0" destOrd="0" presId="urn:microsoft.com/office/officeart/2005/8/layout/list1"/>
    <dgm:cxn modelId="{7CB0995C-4CDA-4D74-A423-5090DEBB8AEF}" type="presParOf" srcId="{9402ECCE-A3FE-4D96-8CF2-8F9CD8C235D4}" destId="{68C59D83-C1A9-41F2-9896-3440BC1A2E7D}" srcOrd="0" destOrd="0" presId="urn:microsoft.com/office/officeart/2005/8/layout/list1"/>
    <dgm:cxn modelId="{74689A66-A516-41A0-A74B-A79FA7BCC0F8}" type="presParOf" srcId="{9402ECCE-A3FE-4D96-8CF2-8F9CD8C235D4}" destId="{A7522E7B-F213-43DE-A034-48E8C91139D3}" srcOrd="1" destOrd="0" presId="urn:microsoft.com/office/officeart/2005/8/layout/list1"/>
    <dgm:cxn modelId="{0AF1F5A6-D34E-4594-A07E-F4A71D5FC324}" type="presParOf" srcId="{069371B6-0EBB-4131-8CEA-3FA9726055A8}" destId="{95467406-2C0C-41C1-8107-223619E8AA9D}" srcOrd="1" destOrd="0" presId="urn:microsoft.com/office/officeart/2005/8/layout/list1"/>
    <dgm:cxn modelId="{052AE487-C7D4-496C-BF53-FA226DF83AFB}" type="presParOf" srcId="{069371B6-0EBB-4131-8CEA-3FA9726055A8}" destId="{E0E13D6C-6755-41EA-B4B9-AC1B6B24A910}" srcOrd="2" destOrd="0" presId="urn:microsoft.com/office/officeart/2005/8/layout/list1"/>
    <dgm:cxn modelId="{664F7690-20AB-4823-81E5-7DA527BB0061}" type="presParOf" srcId="{069371B6-0EBB-4131-8CEA-3FA9726055A8}" destId="{C04D0D3B-513F-455B-9953-203EED7A6BEC}" srcOrd="3" destOrd="0" presId="urn:microsoft.com/office/officeart/2005/8/layout/list1"/>
    <dgm:cxn modelId="{DDA4E0CA-B884-42B1-9CC0-D899AC8C24DE}" type="presParOf" srcId="{069371B6-0EBB-4131-8CEA-3FA9726055A8}" destId="{5D832297-B2E7-43B8-9E52-410E221177C1}" srcOrd="4" destOrd="0" presId="urn:microsoft.com/office/officeart/2005/8/layout/list1"/>
    <dgm:cxn modelId="{5DE64B09-F66A-40F2-86C4-B7FB891F5200}" type="presParOf" srcId="{5D832297-B2E7-43B8-9E52-410E221177C1}" destId="{49927563-CA08-4DBB-BAE1-7B51594CF878}" srcOrd="0" destOrd="0" presId="urn:microsoft.com/office/officeart/2005/8/layout/list1"/>
    <dgm:cxn modelId="{DC470055-5032-4E76-93AE-52147D04EA0A}" type="presParOf" srcId="{5D832297-B2E7-43B8-9E52-410E221177C1}" destId="{9A1C2B51-3FF6-4410-B9AC-4EAB031891F8}" srcOrd="1" destOrd="0" presId="urn:microsoft.com/office/officeart/2005/8/layout/list1"/>
    <dgm:cxn modelId="{B8429D79-BE84-4E75-911C-C9BCF591E0C7}" type="presParOf" srcId="{069371B6-0EBB-4131-8CEA-3FA9726055A8}" destId="{CC619EA4-E857-422E-A9CA-799E8B4C2867}" srcOrd="5" destOrd="0" presId="urn:microsoft.com/office/officeart/2005/8/layout/list1"/>
    <dgm:cxn modelId="{60489374-3643-41BD-A312-6B934A482B62}" type="presParOf" srcId="{069371B6-0EBB-4131-8CEA-3FA9726055A8}" destId="{DA32E9F6-E8C6-415F-A645-B28273C5436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6C058E-1FC3-4B43-94CA-3E2367EE512D}" type="doc">
      <dgm:prSet loTypeId="urn:microsoft.com/office/officeart/2005/8/layout/defaul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5F685876-9B64-41B3-B8C7-582DA9B7833B}">
      <dgm:prSet phldrT="[Texto]" custT="1"/>
      <dgm:spPr/>
      <dgm:t>
        <a:bodyPr/>
        <a:lstStyle/>
        <a:p>
          <a:r>
            <a:rPr lang="pt-BR" sz="2400" b="1">
              <a:latin typeface="Ubuntu" panose="020B0504030602030204" pitchFamily="34" charset="0"/>
            </a:rPr>
            <a:t>Nova associação</a:t>
          </a:r>
          <a:endParaRPr lang="pt-BR" sz="2400" b="1" dirty="0">
            <a:latin typeface="Ubuntu" panose="020B0504030602030204" pitchFamily="34" charset="0"/>
          </a:endParaRPr>
        </a:p>
      </dgm:t>
    </dgm:pt>
    <dgm:pt modelId="{C6C2FCF2-A8AA-40A1-BAD6-9EAD42CA58B0}" type="parTrans" cxnId="{52131161-EE74-4EBB-A516-3E92291DFC7C}">
      <dgm:prSet/>
      <dgm:spPr/>
      <dgm:t>
        <a:bodyPr/>
        <a:lstStyle/>
        <a:p>
          <a:endParaRPr lang="pt-BR" sz="1600" b="1">
            <a:solidFill>
              <a:schemeClr val="tx1"/>
            </a:solidFill>
            <a:latin typeface="Ubuntu" panose="020B0504030602030204" pitchFamily="34" charset="0"/>
          </a:endParaRPr>
        </a:p>
      </dgm:t>
    </dgm:pt>
    <dgm:pt modelId="{870179C6-B956-40D7-9DCE-D4D676E8388C}" type="sibTrans" cxnId="{52131161-EE74-4EBB-A516-3E92291DFC7C}">
      <dgm:prSet/>
      <dgm:spPr/>
      <dgm:t>
        <a:bodyPr/>
        <a:lstStyle/>
        <a:p>
          <a:endParaRPr lang="pt-BR" sz="1600" b="1">
            <a:solidFill>
              <a:schemeClr val="tx1"/>
            </a:solidFill>
            <a:latin typeface="Ubuntu" panose="020B0504030602030204" pitchFamily="34" charset="0"/>
          </a:endParaRPr>
        </a:p>
      </dgm:t>
    </dgm:pt>
    <dgm:pt modelId="{9C80C157-6050-40C8-B726-56F503FC178D}">
      <dgm:prSet phldrT="[Texto]" custT="1"/>
      <dgm:spPr/>
      <dgm:t>
        <a:bodyPr/>
        <a:lstStyle/>
        <a:p>
          <a:r>
            <a:rPr lang="pt-BR" sz="2400" b="1">
              <a:latin typeface="Ubuntu" panose="020B0504030602030204" pitchFamily="34" charset="0"/>
            </a:rPr>
            <a:t>Monodroga</a:t>
          </a:r>
          <a:endParaRPr lang="pt-BR" sz="2400" b="1" dirty="0">
            <a:latin typeface="Ubuntu" panose="020B0504030602030204" pitchFamily="34" charset="0"/>
          </a:endParaRPr>
        </a:p>
      </dgm:t>
    </dgm:pt>
    <dgm:pt modelId="{B285DB47-3F41-4A90-8E54-3808F8DC5051}" type="parTrans" cxnId="{3897764C-06C4-4C53-BB47-0EEA476CB507}">
      <dgm:prSet/>
      <dgm:spPr/>
      <dgm:t>
        <a:bodyPr/>
        <a:lstStyle/>
        <a:p>
          <a:endParaRPr lang="pt-BR" sz="1600" b="1">
            <a:solidFill>
              <a:schemeClr val="tx1"/>
            </a:solidFill>
            <a:latin typeface="Ubuntu" panose="020B0504030602030204" pitchFamily="34" charset="0"/>
          </a:endParaRPr>
        </a:p>
      </dgm:t>
    </dgm:pt>
    <dgm:pt modelId="{E4B14D8A-3FFE-4E79-8A2F-41AD66049DE8}" type="sibTrans" cxnId="{3897764C-06C4-4C53-BB47-0EEA476CB507}">
      <dgm:prSet/>
      <dgm:spPr/>
      <dgm:t>
        <a:bodyPr/>
        <a:lstStyle/>
        <a:p>
          <a:endParaRPr lang="pt-BR" sz="1600" b="1">
            <a:solidFill>
              <a:schemeClr val="tx1"/>
            </a:solidFill>
            <a:latin typeface="Ubuntu" panose="020B0504030602030204" pitchFamily="34" charset="0"/>
          </a:endParaRPr>
        </a:p>
      </dgm:t>
    </dgm:pt>
    <dgm:pt modelId="{DC654FDB-EBC2-4B74-8291-B26BB7E00458}">
      <dgm:prSet phldrT="[Texto]" custT="1"/>
      <dgm:spPr/>
      <dgm:t>
        <a:bodyPr/>
        <a:lstStyle/>
        <a:p>
          <a:r>
            <a:rPr lang="pt-BR" sz="2400" b="1">
              <a:latin typeface="Ubuntu" panose="020B0504030602030204" pitchFamily="34" charset="0"/>
            </a:rPr>
            <a:t>Nova via de administração</a:t>
          </a:r>
          <a:endParaRPr lang="pt-BR" sz="2400" b="1" dirty="0">
            <a:latin typeface="Ubuntu" panose="020B0504030602030204" pitchFamily="34" charset="0"/>
          </a:endParaRPr>
        </a:p>
      </dgm:t>
    </dgm:pt>
    <dgm:pt modelId="{2868BBEF-3601-42BE-8050-4C96F40BEFF7}" type="parTrans" cxnId="{9E1EF177-1E9D-45F2-ACE7-7768ED7BDAA6}">
      <dgm:prSet/>
      <dgm:spPr/>
      <dgm:t>
        <a:bodyPr/>
        <a:lstStyle/>
        <a:p>
          <a:endParaRPr lang="pt-BR" sz="1600" b="1">
            <a:solidFill>
              <a:schemeClr val="tx1"/>
            </a:solidFill>
            <a:latin typeface="Ubuntu" panose="020B0504030602030204" pitchFamily="34" charset="0"/>
          </a:endParaRPr>
        </a:p>
      </dgm:t>
    </dgm:pt>
    <dgm:pt modelId="{9988BDF0-17F7-4F56-A53C-ECB88D1532D0}" type="sibTrans" cxnId="{9E1EF177-1E9D-45F2-ACE7-7768ED7BDAA6}">
      <dgm:prSet/>
      <dgm:spPr/>
      <dgm:t>
        <a:bodyPr/>
        <a:lstStyle/>
        <a:p>
          <a:endParaRPr lang="pt-BR" sz="1600" b="1">
            <a:solidFill>
              <a:schemeClr val="tx1"/>
            </a:solidFill>
            <a:latin typeface="Ubuntu" panose="020B0504030602030204" pitchFamily="34" charset="0"/>
          </a:endParaRPr>
        </a:p>
      </dgm:t>
    </dgm:pt>
    <dgm:pt modelId="{BE27DE56-F032-428C-AE29-07486FBA5D8A}">
      <dgm:prSet phldrT="[Texto]" custT="1"/>
      <dgm:spPr/>
      <dgm:t>
        <a:bodyPr/>
        <a:lstStyle/>
        <a:p>
          <a:r>
            <a:rPr lang="pt-BR" sz="2400" b="1">
              <a:latin typeface="Ubuntu" panose="020B0504030602030204" pitchFamily="34" charset="0"/>
            </a:rPr>
            <a:t>Nova concentração</a:t>
          </a:r>
          <a:endParaRPr lang="pt-BR" sz="2400" b="1" dirty="0">
            <a:latin typeface="Ubuntu" panose="020B0504030602030204" pitchFamily="34" charset="0"/>
          </a:endParaRPr>
        </a:p>
      </dgm:t>
    </dgm:pt>
    <dgm:pt modelId="{94E544AD-1B49-4CA8-BC2C-ABB693F2EBB2}" type="parTrans" cxnId="{3150DD32-9546-4F1B-B9D1-24D30F57A139}">
      <dgm:prSet/>
      <dgm:spPr/>
      <dgm:t>
        <a:bodyPr/>
        <a:lstStyle/>
        <a:p>
          <a:endParaRPr lang="pt-BR" sz="1600" b="1">
            <a:solidFill>
              <a:schemeClr val="tx1"/>
            </a:solidFill>
            <a:latin typeface="Ubuntu" panose="020B0504030602030204" pitchFamily="34" charset="0"/>
          </a:endParaRPr>
        </a:p>
      </dgm:t>
    </dgm:pt>
    <dgm:pt modelId="{36F3866E-9A6F-4426-9602-3654B698B30F}" type="sibTrans" cxnId="{3150DD32-9546-4F1B-B9D1-24D30F57A139}">
      <dgm:prSet/>
      <dgm:spPr/>
      <dgm:t>
        <a:bodyPr/>
        <a:lstStyle/>
        <a:p>
          <a:endParaRPr lang="pt-BR" sz="1600" b="1">
            <a:solidFill>
              <a:schemeClr val="tx1"/>
            </a:solidFill>
            <a:latin typeface="Ubuntu" panose="020B0504030602030204" pitchFamily="34" charset="0"/>
          </a:endParaRPr>
        </a:p>
      </dgm:t>
    </dgm:pt>
    <dgm:pt modelId="{8090828B-B843-4C66-886C-23CE7E394639}">
      <dgm:prSet phldrT="[Texto]" custT="1"/>
      <dgm:spPr/>
      <dgm:t>
        <a:bodyPr/>
        <a:lstStyle/>
        <a:p>
          <a:r>
            <a:rPr lang="pt-BR" sz="2400" b="1">
              <a:latin typeface="Ubuntu" panose="020B0504030602030204" pitchFamily="34" charset="0"/>
            </a:rPr>
            <a:t>Nova forma farmacêutica</a:t>
          </a:r>
          <a:endParaRPr lang="pt-BR" sz="2400" b="1" dirty="0">
            <a:latin typeface="Ubuntu" panose="020B0504030602030204" pitchFamily="34" charset="0"/>
          </a:endParaRPr>
        </a:p>
      </dgm:t>
    </dgm:pt>
    <dgm:pt modelId="{7BC881D9-9F99-4724-AE00-5F9D5BBA9B62}" type="parTrans" cxnId="{547C3F53-048C-4086-85D5-390BA798AEDD}">
      <dgm:prSet/>
      <dgm:spPr/>
      <dgm:t>
        <a:bodyPr/>
        <a:lstStyle/>
        <a:p>
          <a:endParaRPr lang="pt-BR" sz="1600" b="1">
            <a:solidFill>
              <a:schemeClr val="tx1"/>
            </a:solidFill>
            <a:latin typeface="Ubuntu" panose="020B0504030602030204" pitchFamily="34" charset="0"/>
          </a:endParaRPr>
        </a:p>
      </dgm:t>
    </dgm:pt>
    <dgm:pt modelId="{19E107D9-BF57-4BCB-A7FD-1B5090E9A5FD}" type="sibTrans" cxnId="{547C3F53-048C-4086-85D5-390BA798AEDD}">
      <dgm:prSet/>
      <dgm:spPr/>
      <dgm:t>
        <a:bodyPr/>
        <a:lstStyle/>
        <a:p>
          <a:endParaRPr lang="pt-BR" sz="1600" b="1">
            <a:solidFill>
              <a:schemeClr val="tx1"/>
            </a:solidFill>
            <a:latin typeface="Ubuntu" panose="020B0504030602030204" pitchFamily="34" charset="0"/>
          </a:endParaRPr>
        </a:p>
      </dgm:t>
    </dgm:pt>
    <dgm:pt modelId="{29755DAA-4C66-4153-AEEE-D7672B1254AD}">
      <dgm:prSet custT="1"/>
      <dgm:spPr/>
      <dgm:t>
        <a:bodyPr/>
        <a:lstStyle/>
        <a:p>
          <a:r>
            <a:rPr lang="pt-BR" sz="1800" b="1">
              <a:latin typeface="Ubuntu" panose="020B0504030602030204" pitchFamily="34" charset="0"/>
            </a:rPr>
            <a:t>Novo acondicionamento</a:t>
          </a:r>
          <a:endParaRPr lang="pt-BR" sz="1800" b="1" dirty="0">
            <a:latin typeface="Ubuntu" panose="020B0504030602030204" pitchFamily="34" charset="0"/>
          </a:endParaRPr>
        </a:p>
      </dgm:t>
    </dgm:pt>
    <dgm:pt modelId="{960707F7-8B86-4AC4-B879-46B3949A7896}" type="parTrans" cxnId="{E24BA709-7AFC-46CD-8B8B-65E1745180AA}">
      <dgm:prSet/>
      <dgm:spPr/>
      <dgm:t>
        <a:bodyPr/>
        <a:lstStyle/>
        <a:p>
          <a:endParaRPr lang="pt-BR" sz="1600" b="1">
            <a:solidFill>
              <a:schemeClr val="tx1"/>
            </a:solidFill>
            <a:latin typeface="Ubuntu" panose="020B0504030602030204" pitchFamily="34" charset="0"/>
          </a:endParaRPr>
        </a:p>
      </dgm:t>
    </dgm:pt>
    <dgm:pt modelId="{0217A9D2-8C3F-418D-B95C-99773F5DA899}" type="sibTrans" cxnId="{E24BA709-7AFC-46CD-8B8B-65E1745180AA}">
      <dgm:prSet/>
      <dgm:spPr/>
      <dgm:t>
        <a:bodyPr/>
        <a:lstStyle/>
        <a:p>
          <a:endParaRPr lang="pt-BR" sz="1600" b="1">
            <a:solidFill>
              <a:schemeClr val="tx1"/>
            </a:solidFill>
            <a:latin typeface="Ubuntu" panose="020B0504030602030204" pitchFamily="34" charset="0"/>
          </a:endParaRPr>
        </a:p>
      </dgm:t>
    </dgm:pt>
    <dgm:pt modelId="{E122C7EE-2C1D-4E2A-9C76-48A0756B9D9F}">
      <dgm:prSet custT="1"/>
      <dgm:spPr/>
      <dgm:t>
        <a:bodyPr/>
        <a:lstStyle/>
        <a:p>
          <a:r>
            <a:rPr lang="pt-BR" sz="2000" b="1">
              <a:latin typeface="Ubuntu" panose="020B0504030602030204" pitchFamily="34" charset="0"/>
            </a:rPr>
            <a:t>Nova indicação terapêutica</a:t>
          </a:r>
          <a:endParaRPr lang="pt-BR" sz="2000" b="1" dirty="0">
            <a:latin typeface="Ubuntu" panose="020B0504030602030204" pitchFamily="34" charset="0"/>
          </a:endParaRPr>
        </a:p>
      </dgm:t>
    </dgm:pt>
    <dgm:pt modelId="{6486B97A-6AB2-4405-A15C-9F3AE7CEA3D9}" type="parTrans" cxnId="{E30F611D-6324-434C-9257-5BDE2AB9EE3A}">
      <dgm:prSet/>
      <dgm:spPr/>
      <dgm:t>
        <a:bodyPr/>
        <a:lstStyle/>
        <a:p>
          <a:endParaRPr lang="pt-BR" sz="1600" b="1">
            <a:solidFill>
              <a:schemeClr val="tx1"/>
            </a:solidFill>
            <a:latin typeface="Ubuntu" panose="020B0504030602030204" pitchFamily="34" charset="0"/>
          </a:endParaRPr>
        </a:p>
      </dgm:t>
    </dgm:pt>
    <dgm:pt modelId="{758C1D3C-079D-48A9-B419-8906A6C03AC1}" type="sibTrans" cxnId="{E30F611D-6324-434C-9257-5BDE2AB9EE3A}">
      <dgm:prSet/>
      <dgm:spPr/>
      <dgm:t>
        <a:bodyPr/>
        <a:lstStyle/>
        <a:p>
          <a:endParaRPr lang="pt-BR" sz="1600" b="1">
            <a:solidFill>
              <a:schemeClr val="tx1"/>
            </a:solidFill>
            <a:latin typeface="Ubuntu" panose="020B0504030602030204" pitchFamily="34" charset="0"/>
          </a:endParaRPr>
        </a:p>
      </dgm:t>
    </dgm:pt>
    <dgm:pt modelId="{03F5B634-04C8-4D51-9943-CF7DE7ED8276}">
      <dgm:prSet custT="1"/>
      <dgm:spPr/>
      <dgm:t>
        <a:bodyPr/>
        <a:lstStyle/>
        <a:p>
          <a:r>
            <a:rPr lang="pt-BR" sz="2400" b="1">
              <a:latin typeface="Ubuntu" panose="020B0504030602030204" pitchFamily="34" charset="0"/>
            </a:rPr>
            <a:t>Inovação diversa</a:t>
          </a:r>
          <a:endParaRPr lang="pt-BR" sz="2400" b="1" dirty="0">
            <a:latin typeface="Ubuntu" panose="020B0504030602030204" pitchFamily="34" charset="0"/>
          </a:endParaRPr>
        </a:p>
      </dgm:t>
    </dgm:pt>
    <dgm:pt modelId="{00A40CE0-6228-45F9-8816-C36A1A5FF0D9}" type="parTrans" cxnId="{07B0BD15-68C6-457B-B327-659B65CABA6A}">
      <dgm:prSet/>
      <dgm:spPr/>
      <dgm:t>
        <a:bodyPr/>
        <a:lstStyle/>
        <a:p>
          <a:endParaRPr lang="pt-BR" sz="1600" b="1">
            <a:solidFill>
              <a:schemeClr val="tx1"/>
            </a:solidFill>
            <a:latin typeface="Ubuntu" panose="020B0504030602030204" pitchFamily="34" charset="0"/>
          </a:endParaRPr>
        </a:p>
      </dgm:t>
    </dgm:pt>
    <dgm:pt modelId="{4A69E609-8B7B-43EB-B482-86B052EF8667}" type="sibTrans" cxnId="{07B0BD15-68C6-457B-B327-659B65CABA6A}">
      <dgm:prSet/>
      <dgm:spPr/>
      <dgm:t>
        <a:bodyPr/>
        <a:lstStyle/>
        <a:p>
          <a:endParaRPr lang="pt-BR" sz="1600" b="1">
            <a:solidFill>
              <a:schemeClr val="tx1"/>
            </a:solidFill>
            <a:latin typeface="Ubuntu" panose="020B0504030602030204" pitchFamily="34" charset="0"/>
          </a:endParaRPr>
        </a:p>
      </dgm:t>
    </dgm:pt>
    <dgm:pt modelId="{22ED0177-87C3-4DB6-90EA-227970FB1F21}" type="pres">
      <dgm:prSet presAssocID="{016C058E-1FC3-4B43-94CA-3E2367EE512D}" presName="diagram" presStyleCnt="0">
        <dgm:presLayoutVars>
          <dgm:dir/>
          <dgm:resizeHandles val="exact"/>
        </dgm:presLayoutVars>
      </dgm:prSet>
      <dgm:spPr/>
    </dgm:pt>
    <dgm:pt modelId="{9D51380A-F55A-42DA-AE55-294023D627F4}" type="pres">
      <dgm:prSet presAssocID="{5F685876-9B64-41B3-B8C7-582DA9B7833B}" presName="node" presStyleLbl="node1" presStyleIdx="0" presStyleCnt="8">
        <dgm:presLayoutVars>
          <dgm:bulletEnabled val="1"/>
        </dgm:presLayoutVars>
      </dgm:prSet>
      <dgm:spPr/>
    </dgm:pt>
    <dgm:pt modelId="{A28B2073-7665-4DF1-8808-0B1576DF4307}" type="pres">
      <dgm:prSet presAssocID="{870179C6-B956-40D7-9DCE-D4D676E8388C}" presName="sibTrans" presStyleCnt="0"/>
      <dgm:spPr/>
    </dgm:pt>
    <dgm:pt modelId="{08829528-B84A-403C-9F9F-4921AFE2A946}" type="pres">
      <dgm:prSet presAssocID="{9C80C157-6050-40C8-B726-56F503FC178D}" presName="node" presStyleLbl="node1" presStyleIdx="1" presStyleCnt="8">
        <dgm:presLayoutVars>
          <dgm:bulletEnabled val="1"/>
        </dgm:presLayoutVars>
      </dgm:prSet>
      <dgm:spPr/>
    </dgm:pt>
    <dgm:pt modelId="{3D4DAEDE-1FF5-40E4-AD01-110DD6FC4CD9}" type="pres">
      <dgm:prSet presAssocID="{E4B14D8A-3FFE-4E79-8A2F-41AD66049DE8}" presName="sibTrans" presStyleCnt="0"/>
      <dgm:spPr/>
    </dgm:pt>
    <dgm:pt modelId="{67C928BC-CEC5-4079-AF63-19F21195596F}" type="pres">
      <dgm:prSet presAssocID="{DC654FDB-EBC2-4B74-8291-B26BB7E00458}" presName="node" presStyleLbl="node1" presStyleIdx="2" presStyleCnt="8">
        <dgm:presLayoutVars>
          <dgm:bulletEnabled val="1"/>
        </dgm:presLayoutVars>
      </dgm:prSet>
      <dgm:spPr/>
    </dgm:pt>
    <dgm:pt modelId="{742773EF-C695-49D2-B7D0-2D3BA8665723}" type="pres">
      <dgm:prSet presAssocID="{9988BDF0-17F7-4F56-A53C-ECB88D1532D0}" presName="sibTrans" presStyleCnt="0"/>
      <dgm:spPr/>
    </dgm:pt>
    <dgm:pt modelId="{B4EE49F7-6F87-4B8B-942C-F9266564FF8F}" type="pres">
      <dgm:prSet presAssocID="{BE27DE56-F032-428C-AE29-07486FBA5D8A}" presName="node" presStyleLbl="node1" presStyleIdx="3" presStyleCnt="8">
        <dgm:presLayoutVars>
          <dgm:bulletEnabled val="1"/>
        </dgm:presLayoutVars>
      </dgm:prSet>
      <dgm:spPr/>
    </dgm:pt>
    <dgm:pt modelId="{C9C9F100-2F08-470B-916D-9CCF8DF8613D}" type="pres">
      <dgm:prSet presAssocID="{36F3866E-9A6F-4426-9602-3654B698B30F}" presName="sibTrans" presStyleCnt="0"/>
      <dgm:spPr/>
    </dgm:pt>
    <dgm:pt modelId="{2B6D39D2-0F3C-484F-BEC2-280A23AE1305}" type="pres">
      <dgm:prSet presAssocID="{8090828B-B843-4C66-886C-23CE7E394639}" presName="node" presStyleLbl="node1" presStyleIdx="4" presStyleCnt="8">
        <dgm:presLayoutVars>
          <dgm:bulletEnabled val="1"/>
        </dgm:presLayoutVars>
      </dgm:prSet>
      <dgm:spPr/>
    </dgm:pt>
    <dgm:pt modelId="{19E90A30-94E8-4575-AEB5-BEBE58A58201}" type="pres">
      <dgm:prSet presAssocID="{19E107D9-BF57-4BCB-A7FD-1B5090E9A5FD}" presName="sibTrans" presStyleCnt="0"/>
      <dgm:spPr/>
    </dgm:pt>
    <dgm:pt modelId="{0A2D93A7-3372-4513-ABA8-BC6BA41DF7C7}" type="pres">
      <dgm:prSet presAssocID="{29755DAA-4C66-4153-AEEE-D7672B1254AD}" presName="node" presStyleLbl="node1" presStyleIdx="5" presStyleCnt="8">
        <dgm:presLayoutVars>
          <dgm:bulletEnabled val="1"/>
        </dgm:presLayoutVars>
      </dgm:prSet>
      <dgm:spPr/>
    </dgm:pt>
    <dgm:pt modelId="{A8E47DE4-A894-4C1C-BD46-1DFAD8489FB1}" type="pres">
      <dgm:prSet presAssocID="{0217A9D2-8C3F-418D-B95C-99773F5DA899}" presName="sibTrans" presStyleCnt="0"/>
      <dgm:spPr/>
    </dgm:pt>
    <dgm:pt modelId="{13DC79B9-DE9A-4B92-940D-F0D9550803CD}" type="pres">
      <dgm:prSet presAssocID="{E122C7EE-2C1D-4E2A-9C76-48A0756B9D9F}" presName="node" presStyleLbl="node1" presStyleIdx="6" presStyleCnt="8">
        <dgm:presLayoutVars>
          <dgm:bulletEnabled val="1"/>
        </dgm:presLayoutVars>
      </dgm:prSet>
      <dgm:spPr/>
    </dgm:pt>
    <dgm:pt modelId="{D54FA45B-2401-4786-80EE-26E58B37BE33}" type="pres">
      <dgm:prSet presAssocID="{758C1D3C-079D-48A9-B419-8906A6C03AC1}" presName="sibTrans" presStyleCnt="0"/>
      <dgm:spPr/>
    </dgm:pt>
    <dgm:pt modelId="{A3EE47C8-2D0F-4B70-9DA7-524B3F34CC78}" type="pres">
      <dgm:prSet presAssocID="{03F5B634-04C8-4D51-9943-CF7DE7ED8276}" presName="node" presStyleLbl="node1" presStyleIdx="7" presStyleCnt="8">
        <dgm:presLayoutVars>
          <dgm:bulletEnabled val="1"/>
        </dgm:presLayoutVars>
      </dgm:prSet>
      <dgm:spPr/>
    </dgm:pt>
  </dgm:ptLst>
  <dgm:cxnLst>
    <dgm:cxn modelId="{E24BA709-7AFC-46CD-8B8B-65E1745180AA}" srcId="{016C058E-1FC3-4B43-94CA-3E2367EE512D}" destId="{29755DAA-4C66-4153-AEEE-D7672B1254AD}" srcOrd="5" destOrd="0" parTransId="{960707F7-8B86-4AC4-B879-46B3949A7896}" sibTransId="{0217A9D2-8C3F-418D-B95C-99773F5DA899}"/>
    <dgm:cxn modelId="{07B0BD15-68C6-457B-B327-659B65CABA6A}" srcId="{016C058E-1FC3-4B43-94CA-3E2367EE512D}" destId="{03F5B634-04C8-4D51-9943-CF7DE7ED8276}" srcOrd="7" destOrd="0" parTransId="{00A40CE0-6228-45F9-8816-C36A1A5FF0D9}" sibTransId="{4A69E609-8B7B-43EB-B482-86B052EF8667}"/>
    <dgm:cxn modelId="{E30F611D-6324-434C-9257-5BDE2AB9EE3A}" srcId="{016C058E-1FC3-4B43-94CA-3E2367EE512D}" destId="{E122C7EE-2C1D-4E2A-9C76-48A0756B9D9F}" srcOrd="6" destOrd="0" parTransId="{6486B97A-6AB2-4405-A15C-9F3AE7CEA3D9}" sibTransId="{758C1D3C-079D-48A9-B419-8906A6C03AC1}"/>
    <dgm:cxn modelId="{E5B7201F-3EE7-47E1-B73C-2F852AE3B8D6}" type="presOf" srcId="{03F5B634-04C8-4D51-9943-CF7DE7ED8276}" destId="{A3EE47C8-2D0F-4B70-9DA7-524B3F34CC78}" srcOrd="0" destOrd="0" presId="urn:microsoft.com/office/officeart/2005/8/layout/default"/>
    <dgm:cxn modelId="{81134A22-3140-4012-9FDA-50E032E63C34}" type="presOf" srcId="{DC654FDB-EBC2-4B74-8291-B26BB7E00458}" destId="{67C928BC-CEC5-4079-AF63-19F21195596F}" srcOrd="0" destOrd="0" presId="urn:microsoft.com/office/officeart/2005/8/layout/default"/>
    <dgm:cxn modelId="{C8D1312C-6385-4FDD-910F-EB4876CF234E}" type="presOf" srcId="{9C80C157-6050-40C8-B726-56F503FC178D}" destId="{08829528-B84A-403C-9F9F-4921AFE2A946}" srcOrd="0" destOrd="0" presId="urn:microsoft.com/office/officeart/2005/8/layout/default"/>
    <dgm:cxn modelId="{3150DD32-9546-4F1B-B9D1-24D30F57A139}" srcId="{016C058E-1FC3-4B43-94CA-3E2367EE512D}" destId="{BE27DE56-F032-428C-AE29-07486FBA5D8A}" srcOrd="3" destOrd="0" parTransId="{94E544AD-1B49-4CA8-BC2C-ABB693F2EBB2}" sibTransId="{36F3866E-9A6F-4426-9602-3654B698B30F}"/>
    <dgm:cxn modelId="{7173643D-C29C-4743-AD23-C8854AE7F46F}" type="presOf" srcId="{5F685876-9B64-41B3-B8C7-582DA9B7833B}" destId="{9D51380A-F55A-42DA-AE55-294023D627F4}" srcOrd="0" destOrd="0" presId="urn:microsoft.com/office/officeart/2005/8/layout/default"/>
    <dgm:cxn modelId="{52131161-EE74-4EBB-A516-3E92291DFC7C}" srcId="{016C058E-1FC3-4B43-94CA-3E2367EE512D}" destId="{5F685876-9B64-41B3-B8C7-582DA9B7833B}" srcOrd="0" destOrd="0" parTransId="{C6C2FCF2-A8AA-40A1-BAD6-9EAD42CA58B0}" sibTransId="{870179C6-B956-40D7-9DCE-D4D676E8388C}"/>
    <dgm:cxn modelId="{3897764C-06C4-4C53-BB47-0EEA476CB507}" srcId="{016C058E-1FC3-4B43-94CA-3E2367EE512D}" destId="{9C80C157-6050-40C8-B726-56F503FC178D}" srcOrd="1" destOrd="0" parTransId="{B285DB47-3F41-4A90-8E54-3808F8DC5051}" sibTransId="{E4B14D8A-3FFE-4E79-8A2F-41AD66049DE8}"/>
    <dgm:cxn modelId="{547C3F53-048C-4086-85D5-390BA798AEDD}" srcId="{016C058E-1FC3-4B43-94CA-3E2367EE512D}" destId="{8090828B-B843-4C66-886C-23CE7E394639}" srcOrd="4" destOrd="0" parTransId="{7BC881D9-9F99-4724-AE00-5F9D5BBA9B62}" sibTransId="{19E107D9-BF57-4BCB-A7FD-1B5090E9A5FD}"/>
    <dgm:cxn modelId="{40149976-DF76-4F18-ABD2-EFAD2FCDE8EB}" type="presOf" srcId="{29755DAA-4C66-4153-AEEE-D7672B1254AD}" destId="{0A2D93A7-3372-4513-ABA8-BC6BA41DF7C7}" srcOrd="0" destOrd="0" presId="urn:microsoft.com/office/officeart/2005/8/layout/default"/>
    <dgm:cxn modelId="{9E1EF177-1E9D-45F2-ACE7-7768ED7BDAA6}" srcId="{016C058E-1FC3-4B43-94CA-3E2367EE512D}" destId="{DC654FDB-EBC2-4B74-8291-B26BB7E00458}" srcOrd="2" destOrd="0" parTransId="{2868BBEF-3601-42BE-8050-4C96F40BEFF7}" sibTransId="{9988BDF0-17F7-4F56-A53C-ECB88D1532D0}"/>
    <dgm:cxn modelId="{A9E75779-A05D-4C79-A11B-B04CF28F9C06}" type="presOf" srcId="{016C058E-1FC3-4B43-94CA-3E2367EE512D}" destId="{22ED0177-87C3-4DB6-90EA-227970FB1F21}" srcOrd="0" destOrd="0" presId="urn:microsoft.com/office/officeart/2005/8/layout/default"/>
    <dgm:cxn modelId="{CA59BF8D-D645-465B-B139-9310541040C8}" type="presOf" srcId="{8090828B-B843-4C66-886C-23CE7E394639}" destId="{2B6D39D2-0F3C-484F-BEC2-280A23AE1305}" srcOrd="0" destOrd="0" presId="urn:microsoft.com/office/officeart/2005/8/layout/default"/>
    <dgm:cxn modelId="{B94750E8-7D10-49AC-A2B7-570F9C0F15AB}" type="presOf" srcId="{E122C7EE-2C1D-4E2A-9C76-48A0756B9D9F}" destId="{13DC79B9-DE9A-4B92-940D-F0D9550803CD}" srcOrd="0" destOrd="0" presId="urn:microsoft.com/office/officeart/2005/8/layout/default"/>
    <dgm:cxn modelId="{9BE88EF6-B8F5-4BFE-B772-ED899F7AADB5}" type="presOf" srcId="{BE27DE56-F032-428C-AE29-07486FBA5D8A}" destId="{B4EE49F7-6F87-4B8B-942C-F9266564FF8F}" srcOrd="0" destOrd="0" presId="urn:microsoft.com/office/officeart/2005/8/layout/default"/>
    <dgm:cxn modelId="{274F7B02-D3FC-4C1B-B98C-28B36AD402E3}" type="presParOf" srcId="{22ED0177-87C3-4DB6-90EA-227970FB1F21}" destId="{9D51380A-F55A-42DA-AE55-294023D627F4}" srcOrd="0" destOrd="0" presId="urn:microsoft.com/office/officeart/2005/8/layout/default"/>
    <dgm:cxn modelId="{CE8D25C4-96B2-4AFD-9E83-5E78E3CFA7C2}" type="presParOf" srcId="{22ED0177-87C3-4DB6-90EA-227970FB1F21}" destId="{A28B2073-7665-4DF1-8808-0B1576DF4307}" srcOrd="1" destOrd="0" presId="urn:microsoft.com/office/officeart/2005/8/layout/default"/>
    <dgm:cxn modelId="{D2087D58-3EBB-440F-9396-23903422372A}" type="presParOf" srcId="{22ED0177-87C3-4DB6-90EA-227970FB1F21}" destId="{08829528-B84A-403C-9F9F-4921AFE2A946}" srcOrd="2" destOrd="0" presId="urn:microsoft.com/office/officeart/2005/8/layout/default"/>
    <dgm:cxn modelId="{6EE4BC5F-1E92-41FD-BAFA-CF4AD717592A}" type="presParOf" srcId="{22ED0177-87C3-4DB6-90EA-227970FB1F21}" destId="{3D4DAEDE-1FF5-40E4-AD01-110DD6FC4CD9}" srcOrd="3" destOrd="0" presId="urn:microsoft.com/office/officeart/2005/8/layout/default"/>
    <dgm:cxn modelId="{E2F0A71A-88AA-47DB-BFEE-EE98247FAD93}" type="presParOf" srcId="{22ED0177-87C3-4DB6-90EA-227970FB1F21}" destId="{67C928BC-CEC5-4079-AF63-19F21195596F}" srcOrd="4" destOrd="0" presId="urn:microsoft.com/office/officeart/2005/8/layout/default"/>
    <dgm:cxn modelId="{2C3AC4F5-3EA4-474B-AD0B-B2CCA47206F7}" type="presParOf" srcId="{22ED0177-87C3-4DB6-90EA-227970FB1F21}" destId="{742773EF-C695-49D2-B7D0-2D3BA8665723}" srcOrd="5" destOrd="0" presId="urn:microsoft.com/office/officeart/2005/8/layout/default"/>
    <dgm:cxn modelId="{8879AD0E-55A6-47DC-80EC-67B4FE377F18}" type="presParOf" srcId="{22ED0177-87C3-4DB6-90EA-227970FB1F21}" destId="{B4EE49F7-6F87-4B8B-942C-F9266564FF8F}" srcOrd="6" destOrd="0" presId="urn:microsoft.com/office/officeart/2005/8/layout/default"/>
    <dgm:cxn modelId="{7991E83E-9682-413F-87B7-77B7436B603D}" type="presParOf" srcId="{22ED0177-87C3-4DB6-90EA-227970FB1F21}" destId="{C9C9F100-2F08-470B-916D-9CCF8DF8613D}" srcOrd="7" destOrd="0" presId="urn:microsoft.com/office/officeart/2005/8/layout/default"/>
    <dgm:cxn modelId="{2FA03AE0-E321-49A8-A8D8-A6040BAD66E0}" type="presParOf" srcId="{22ED0177-87C3-4DB6-90EA-227970FB1F21}" destId="{2B6D39D2-0F3C-484F-BEC2-280A23AE1305}" srcOrd="8" destOrd="0" presId="urn:microsoft.com/office/officeart/2005/8/layout/default"/>
    <dgm:cxn modelId="{F9E9E458-95CB-4A07-BF13-0AB0BB793318}" type="presParOf" srcId="{22ED0177-87C3-4DB6-90EA-227970FB1F21}" destId="{19E90A30-94E8-4575-AEB5-BEBE58A58201}" srcOrd="9" destOrd="0" presId="urn:microsoft.com/office/officeart/2005/8/layout/default"/>
    <dgm:cxn modelId="{D0B4DC4A-133F-440E-A19B-96D54CAC875A}" type="presParOf" srcId="{22ED0177-87C3-4DB6-90EA-227970FB1F21}" destId="{0A2D93A7-3372-4513-ABA8-BC6BA41DF7C7}" srcOrd="10" destOrd="0" presId="urn:microsoft.com/office/officeart/2005/8/layout/default"/>
    <dgm:cxn modelId="{05013118-037E-4389-BB78-469407EBE8C7}" type="presParOf" srcId="{22ED0177-87C3-4DB6-90EA-227970FB1F21}" destId="{A8E47DE4-A894-4C1C-BD46-1DFAD8489FB1}" srcOrd="11" destOrd="0" presId="urn:microsoft.com/office/officeart/2005/8/layout/default"/>
    <dgm:cxn modelId="{10D1399B-4675-4841-9DEA-07C391B4E0F4}" type="presParOf" srcId="{22ED0177-87C3-4DB6-90EA-227970FB1F21}" destId="{13DC79B9-DE9A-4B92-940D-F0D9550803CD}" srcOrd="12" destOrd="0" presId="urn:microsoft.com/office/officeart/2005/8/layout/default"/>
    <dgm:cxn modelId="{CC2FBCAB-3A61-4064-9A2F-C334B9307F62}" type="presParOf" srcId="{22ED0177-87C3-4DB6-90EA-227970FB1F21}" destId="{D54FA45B-2401-4786-80EE-26E58B37BE33}" srcOrd="13" destOrd="0" presId="urn:microsoft.com/office/officeart/2005/8/layout/default"/>
    <dgm:cxn modelId="{85F78608-6E03-4556-B1BC-9D655E9D2DF8}" type="presParOf" srcId="{22ED0177-87C3-4DB6-90EA-227970FB1F21}" destId="{A3EE47C8-2D0F-4B70-9DA7-524B3F34CC78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AF8F34-EB97-4FB3-A0B1-5A2CDC458049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207C602B-FC94-4CA5-96DF-1196DDE031D9}">
      <dgm:prSet phldrT="[Texto]"/>
      <dgm:spPr/>
      <dgm:t>
        <a:bodyPr/>
        <a:lstStyle/>
        <a:p>
          <a:r>
            <a:rPr lang="pt-BR" b="1">
              <a:latin typeface="Ubuntu" panose="020B0504030602030204" pitchFamily="34" charset="0"/>
            </a:rPr>
            <a:t>Novos</a:t>
          </a:r>
          <a:endParaRPr lang="pt-BR" b="1" dirty="0">
            <a:latin typeface="Ubuntu" panose="020B0504030602030204" pitchFamily="34" charset="0"/>
          </a:endParaRPr>
        </a:p>
      </dgm:t>
    </dgm:pt>
    <dgm:pt modelId="{BB638345-EE68-4755-BB9B-5947B2C2B319}" type="parTrans" cxnId="{ABE62760-0A93-4BCF-B9FC-21C9901CDA2B}">
      <dgm:prSet/>
      <dgm:spPr/>
      <dgm:t>
        <a:bodyPr/>
        <a:lstStyle/>
        <a:p>
          <a:endParaRPr lang="pt-BR" b="1">
            <a:solidFill>
              <a:schemeClr val="bg2"/>
            </a:solidFill>
            <a:latin typeface="Ubuntu" panose="020B0504030602030204" pitchFamily="34" charset="0"/>
          </a:endParaRPr>
        </a:p>
      </dgm:t>
    </dgm:pt>
    <dgm:pt modelId="{F1F56D35-0D4D-446B-B585-556D7E63EB64}" type="sibTrans" cxnId="{ABE62760-0A93-4BCF-B9FC-21C9901CDA2B}">
      <dgm:prSet/>
      <dgm:spPr/>
      <dgm:t>
        <a:bodyPr/>
        <a:lstStyle/>
        <a:p>
          <a:endParaRPr lang="pt-BR" b="1">
            <a:solidFill>
              <a:schemeClr val="bg2"/>
            </a:solidFill>
            <a:latin typeface="Ubuntu" panose="020B0504030602030204" pitchFamily="34" charset="0"/>
          </a:endParaRPr>
        </a:p>
      </dgm:t>
    </dgm:pt>
    <dgm:pt modelId="{2BA1522D-0BD2-424D-8C07-CD9384B13C5E}">
      <dgm:prSet phldrT="[Texto]"/>
      <dgm:spPr/>
      <dgm:t>
        <a:bodyPr/>
        <a:lstStyle/>
        <a:p>
          <a:r>
            <a:rPr lang="pt-BR" b="1">
              <a:latin typeface="Ubuntu" panose="020B0504030602030204" pitchFamily="34" charset="0"/>
            </a:rPr>
            <a:t>Inovadores</a:t>
          </a:r>
          <a:endParaRPr lang="pt-BR" b="1" dirty="0">
            <a:latin typeface="Ubuntu" panose="020B0504030602030204" pitchFamily="34" charset="0"/>
          </a:endParaRPr>
        </a:p>
      </dgm:t>
    </dgm:pt>
    <dgm:pt modelId="{96427182-5957-46DC-853D-3C292FC096E7}" type="parTrans" cxnId="{3D7FEBE3-1898-47D0-BEAE-FA22E9304680}">
      <dgm:prSet/>
      <dgm:spPr/>
      <dgm:t>
        <a:bodyPr/>
        <a:lstStyle/>
        <a:p>
          <a:endParaRPr lang="pt-BR" b="1">
            <a:solidFill>
              <a:schemeClr val="bg2"/>
            </a:solidFill>
            <a:latin typeface="Ubuntu" panose="020B0504030602030204" pitchFamily="34" charset="0"/>
          </a:endParaRPr>
        </a:p>
      </dgm:t>
    </dgm:pt>
    <dgm:pt modelId="{0A8C8AB7-0E43-467D-B989-D034504DA7F0}" type="sibTrans" cxnId="{3D7FEBE3-1898-47D0-BEAE-FA22E9304680}">
      <dgm:prSet/>
      <dgm:spPr/>
      <dgm:t>
        <a:bodyPr/>
        <a:lstStyle/>
        <a:p>
          <a:endParaRPr lang="pt-BR" b="1">
            <a:solidFill>
              <a:schemeClr val="bg2"/>
            </a:solidFill>
            <a:latin typeface="Ubuntu" panose="020B0504030602030204" pitchFamily="34" charset="0"/>
          </a:endParaRPr>
        </a:p>
      </dgm:t>
    </dgm:pt>
    <dgm:pt modelId="{3B881BA8-5A2C-4866-8F3F-6DDB030CED51}">
      <dgm:prSet phldrT="[Texto]"/>
      <dgm:spPr/>
      <dgm:t>
        <a:bodyPr/>
        <a:lstStyle/>
        <a:p>
          <a:r>
            <a:rPr lang="pt-BR" b="1">
              <a:latin typeface="Ubuntu" panose="020B0504030602030204" pitchFamily="34" charset="0"/>
            </a:rPr>
            <a:t>Genéricos</a:t>
          </a:r>
          <a:endParaRPr lang="pt-BR" b="1" dirty="0">
            <a:latin typeface="Ubuntu" panose="020B0504030602030204" pitchFamily="34" charset="0"/>
          </a:endParaRPr>
        </a:p>
      </dgm:t>
    </dgm:pt>
    <dgm:pt modelId="{720B3B59-70E8-4267-8C86-5BB785D63439}" type="parTrans" cxnId="{321A05AA-A7FB-48C8-84CF-805A3262C200}">
      <dgm:prSet/>
      <dgm:spPr/>
      <dgm:t>
        <a:bodyPr/>
        <a:lstStyle/>
        <a:p>
          <a:endParaRPr lang="pt-BR" b="1">
            <a:solidFill>
              <a:schemeClr val="bg2"/>
            </a:solidFill>
            <a:latin typeface="Ubuntu" panose="020B0504030602030204" pitchFamily="34" charset="0"/>
          </a:endParaRPr>
        </a:p>
      </dgm:t>
    </dgm:pt>
    <dgm:pt modelId="{E0EDAF72-7536-44CE-B13E-0ABF1EE72064}" type="sibTrans" cxnId="{321A05AA-A7FB-48C8-84CF-805A3262C200}">
      <dgm:prSet/>
      <dgm:spPr/>
      <dgm:t>
        <a:bodyPr/>
        <a:lstStyle/>
        <a:p>
          <a:endParaRPr lang="pt-BR" b="1">
            <a:solidFill>
              <a:schemeClr val="bg2"/>
            </a:solidFill>
            <a:latin typeface="Ubuntu" panose="020B0504030602030204" pitchFamily="34" charset="0"/>
          </a:endParaRPr>
        </a:p>
      </dgm:t>
    </dgm:pt>
    <dgm:pt modelId="{3DF3AF41-9420-4D7F-A589-3CBAEC582A94}">
      <dgm:prSet phldrT="[Texto]"/>
      <dgm:spPr/>
      <dgm:t>
        <a:bodyPr/>
        <a:lstStyle/>
        <a:p>
          <a:r>
            <a:rPr lang="pt-BR" b="1">
              <a:latin typeface="Ubuntu" panose="020B0504030602030204" pitchFamily="34" charset="0"/>
            </a:rPr>
            <a:t>Similares</a:t>
          </a:r>
          <a:endParaRPr lang="pt-BR" b="1" dirty="0">
            <a:latin typeface="Ubuntu" panose="020B0504030602030204" pitchFamily="34" charset="0"/>
          </a:endParaRPr>
        </a:p>
      </dgm:t>
    </dgm:pt>
    <dgm:pt modelId="{74E473A2-05AD-44FF-827A-1C463C844FE4}" type="parTrans" cxnId="{EDB0298B-F575-4EEB-915B-0DB4E46CCAA9}">
      <dgm:prSet/>
      <dgm:spPr/>
      <dgm:t>
        <a:bodyPr/>
        <a:lstStyle/>
        <a:p>
          <a:endParaRPr lang="pt-BR" b="1">
            <a:solidFill>
              <a:schemeClr val="bg2"/>
            </a:solidFill>
            <a:latin typeface="Ubuntu" panose="020B0504030602030204" pitchFamily="34" charset="0"/>
          </a:endParaRPr>
        </a:p>
      </dgm:t>
    </dgm:pt>
    <dgm:pt modelId="{999904F4-9B3A-48AF-8271-F63069F11365}" type="sibTrans" cxnId="{EDB0298B-F575-4EEB-915B-0DB4E46CCAA9}">
      <dgm:prSet/>
      <dgm:spPr/>
      <dgm:t>
        <a:bodyPr/>
        <a:lstStyle/>
        <a:p>
          <a:endParaRPr lang="pt-BR" b="1">
            <a:solidFill>
              <a:schemeClr val="bg2"/>
            </a:solidFill>
            <a:latin typeface="Ubuntu" panose="020B0504030602030204" pitchFamily="34" charset="0"/>
          </a:endParaRPr>
        </a:p>
      </dgm:t>
    </dgm:pt>
    <dgm:pt modelId="{AC699AF1-FC0B-4D91-BA7C-115018E27521}" type="pres">
      <dgm:prSet presAssocID="{EFAF8F34-EB97-4FB3-A0B1-5A2CDC458049}" presName="Name0" presStyleCnt="0">
        <dgm:presLayoutVars>
          <dgm:dir/>
          <dgm:resizeHandles val="exact"/>
        </dgm:presLayoutVars>
      </dgm:prSet>
      <dgm:spPr/>
    </dgm:pt>
    <dgm:pt modelId="{D7D8D7A1-EC51-4E06-9F1C-0EBC47B6440C}" type="pres">
      <dgm:prSet presAssocID="{207C602B-FC94-4CA5-96DF-1196DDE031D9}" presName="Name5" presStyleLbl="vennNode1" presStyleIdx="0" presStyleCnt="4">
        <dgm:presLayoutVars>
          <dgm:bulletEnabled val="1"/>
        </dgm:presLayoutVars>
      </dgm:prSet>
      <dgm:spPr/>
    </dgm:pt>
    <dgm:pt modelId="{0BEF35BF-51EB-414E-85CC-40836B9EE6D4}" type="pres">
      <dgm:prSet presAssocID="{F1F56D35-0D4D-446B-B585-556D7E63EB64}" presName="space" presStyleCnt="0"/>
      <dgm:spPr/>
    </dgm:pt>
    <dgm:pt modelId="{DA624989-561F-4D93-A534-5BA2C08492D8}" type="pres">
      <dgm:prSet presAssocID="{2BA1522D-0BD2-424D-8C07-CD9384B13C5E}" presName="Name5" presStyleLbl="vennNode1" presStyleIdx="1" presStyleCnt="4">
        <dgm:presLayoutVars>
          <dgm:bulletEnabled val="1"/>
        </dgm:presLayoutVars>
      </dgm:prSet>
      <dgm:spPr/>
    </dgm:pt>
    <dgm:pt modelId="{FE434227-7E1D-479F-ADA0-508FB6BEE539}" type="pres">
      <dgm:prSet presAssocID="{0A8C8AB7-0E43-467D-B989-D034504DA7F0}" presName="space" presStyleCnt="0"/>
      <dgm:spPr/>
    </dgm:pt>
    <dgm:pt modelId="{86FD1B8D-5A3B-41E0-BE22-0AFFF3D5C496}" type="pres">
      <dgm:prSet presAssocID="{3B881BA8-5A2C-4866-8F3F-6DDB030CED51}" presName="Name5" presStyleLbl="vennNode1" presStyleIdx="2" presStyleCnt="4">
        <dgm:presLayoutVars>
          <dgm:bulletEnabled val="1"/>
        </dgm:presLayoutVars>
      </dgm:prSet>
      <dgm:spPr/>
    </dgm:pt>
    <dgm:pt modelId="{670B29B6-6236-470D-94C8-8181794B655E}" type="pres">
      <dgm:prSet presAssocID="{E0EDAF72-7536-44CE-B13E-0ABF1EE72064}" presName="space" presStyleCnt="0"/>
      <dgm:spPr/>
    </dgm:pt>
    <dgm:pt modelId="{D898D3D3-538B-4838-9B24-2139FA27F23C}" type="pres">
      <dgm:prSet presAssocID="{3DF3AF41-9420-4D7F-A589-3CBAEC582A94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4AC7412B-8F34-4EA2-8EFE-29F556B7DA12}" type="presOf" srcId="{2BA1522D-0BD2-424D-8C07-CD9384B13C5E}" destId="{DA624989-561F-4D93-A534-5BA2C08492D8}" srcOrd="0" destOrd="0" presId="urn:microsoft.com/office/officeart/2005/8/layout/venn3"/>
    <dgm:cxn modelId="{ABE62760-0A93-4BCF-B9FC-21C9901CDA2B}" srcId="{EFAF8F34-EB97-4FB3-A0B1-5A2CDC458049}" destId="{207C602B-FC94-4CA5-96DF-1196DDE031D9}" srcOrd="0" destOrd="0" parTransId="{BB638345-EE68-4755-BB9B-5947B2C2B319}" sibTransId="{F1F56D35-0D4D-446B-B585-556D7E63EB64}"/>
    <dgm:cxn modelId="{8F54558A-70A1-46AA-9A74-1A458529CB17}" type="presOf" srcId="{3DF3AF41-9420-4D7F-A589-3CBAEC582A94}" destId="{D898D3D3-538B-4838-9B24-2139FA27F23C}" srcOrd="0" destOrd="0" presId="urn:microsoft.com/office/officeart/2005/8/layout/venn3"/>
    <dgm:cxn modelId="{EDB0298B-F575-4EEB-915B-0DB4E46CCAA9}" srcId="{EFAF8F34-EB97-4FB3-A0B1-5A2CDC458049}" destId="{3DF3AF41-9420-4D7F-A589-3CBAEC582A94}" srcOrd="3" destOrd="0" parTransId="{74E473A2-05AD-44FF-827A-1C463C844FE4}" sibTransId="{999904F4-9B3A-48AF-8271-F63069F11365}"/>
    <dgm:cxn modelId="{A0AD809D-42C4-480F-A94F-A4CC7564DC57}" type="presOf" srcId="{EFAF8F34-EB97-4FB3-A0B1-5A2CDC458049}" destId="{AC699AF1-FC0B-4D91-BA7C-115018E27521}" srcOrd="0" destOrd="0" presId="urn:microsoft.com/office/officeart/2005/8/layout/venn3"/>
    <dgm:cxn modelId="{321A05AA-A7FB-48C8-84CF-805A3262C200}" srcId="{EFAF8F34-EB97-4FB3-A0B1-5A2CDC458049}" destId="{3B881BA8-5A2C-4866-8F3F-6DDB030CED51}" srcOrd="2" destOrd="0" parTransId="{720B3B59-70E8-4267-8C86-5BB785D63439}" sibTransId="{E0EDAF72-7536-44CE-B13E-0ABF1EE72064}"/>
    <dgm:cxn modelId="{E88D09D5-B7EB-48E5-B5A7-2A066E914416}" type="presOf" srcId="{207C602B-FC94-4CA5-96DF-1196DDE031D9}" destId="{D7D8D7A1-EC51-4E06-9F1C-0EBC47B6440C}" srcOrd="0" destOrd="0" presId="urn:microsoft.com/office/officeart/2005/8/layout/venn3"/>
    <dgm:cxn modelId="{3D7FEBE3-1898-47D0-BEAE-FA22E9304680}" srcId="{EFAF8F34-EB97-4FB3-A0B1-5A2CDC458049}" destId="{2BA1522D-0BD2-424D-8C07-CD9384B13C5E}" srcOrd="1" destOrd="0" parTransId="{96427182-5957-46DC-853D-3C292FC096E7}" sibTransId="{0A8C8AB7-0E43-467D-B989-D034504DA7F0}"/>
    <dgm:cxn modelId="{4FC13DF4-E225-4744-8336-2F9F107CB724}" type="presOf" srcId="{3B881BA8-5A2C-4866-8F3F-6DDB030CED51}" destId="{86FD1B8D-5A3B-41E0-BE22-0AFFF3D5C496}" srcOrd="0" destOrd="0" presId="urn:microsoft.com/office/officeart/2005/8/layout/venn3"/>
    <dgm:cxn modelId="{9AA1551F-E6D5-44A4-8921-9402CCBAB6A6}" type="presParOf" srcId="{AC699AF1-FC0B-4D91-BA7C-115018E27521}" destId="{D7D8D7A1-EC51-4E06-9F1C-0EBC47B6440C}" srcOrd="0" destOrd="0" presId="urn:microsoft.com/office/officeart/2005/8/layout/venn3"/>
    <dgm:cxn modelId="{9DD8B791-7CD8-4D4A-B6DC-090C97F6A132}" type="presParOf" srcId="{AC699AF1-FC0B-4D91-BA7C-115018E27521}" destId="{0BEF35BF-51EB-414E-85CC-40836B9EE6D4}" srcOrd="1" destOrd="0" presId="urn:microsoft.com/office/officeart/2005/8/layout/venn3"/>
    <dgm:cxn modelId="{D54BEF74-E00F-4E47-8B1A-ED9F9D00531F}" type="presParOf" srcId="{AC699AF1-FC0B-4D91-BA7C-115018E27521}" destId="{DA624989-561F-4D93-A534-5BA2C08492D8}" srcOrd="2" destOrd="0" presId="urn:microsoft.com/office/officeart/2005/8/layout/venn3"/>
    <dgm:cxn modelId="{FC00653A-5872-4A74-B3CC-F57DBC59C7A8}" type="presParOf" srcId="{AC699AF1-FC0B-4D91-BA7C-115018E27521}" destId="{FE434227-7E1D-479F-ADA0-508FB6BEE539}" srcOrd="3" destOrd="0" presId="urn:microsoft.com/office/officeart/2005/8/layout/venn3"/>
    <dgm:cxn modelId="{EC002C57-B94E-49C1-A70E-D3CD9861AFC4}" type="presParOf" srcId="{AC699AF1-FC0B-4D91-BA7C-115018E27521}" destId="{86FD1B8D-5A3B-41E0-BE22-0AFFF3D5C496}" srcOrd="4" destOrd="0" presId="urn:microsoft.com/office/officeart/2005/8/layout/venn3"/>
    <dgm:cxn modelId="{2FF5FFCB-11C6-4636-98C9-94BE3C39D02B}" type="presParOf" srcId="{AC699AF1-FC0B-4D91-BA7C-115018E27521}" destId="{670B29B6-6236-470D-94C8-8181794B655E}" srcOrd="5" destOrd="0" presId="urn:microsoft.com/office/officeart/2005/8/layout/venn3"/>
    <dgm:cxn modelId="{923CEA99-D076-4213-B4ED-AB49D578DDFA}" type="presParOf" srcId="{AC699AF1-FC0B-4D91-BA7C-115018E27521}" destId="{D898D3D3-538B-4838-9B24-2139FA27F23C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44A935-EE87-4D81-8169-CC605220E388}" type="doc">
      <dgm:prSet loTypeId="urn:microsoft.com/office/officeart/2005/8/layout/vList5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C125CCF1-8AAB-41AC-A350-AE8FC8C310D8}">
      <dgm:prSet phldrT="[Texto]" custT="1"/>
      <dgm:spPr/>
      <dgm:t>
        <a:bodyPr/>
        <a:lstStyle/>
        <a:p>
          <a:r>
            <a:rPr lang="pt-BR" sz="2400" b="1" dirty="0">
              <a:latin typeface="Ubuntu" panose="020B0504030602030204" pitchFamily="34" charset="0"/>
            </a:rPr>
            <a:t>Desenvolvimento completo</a:t>
          </a:r>
        </a:p>
      </dgm:t>
    </dgm:pt>
    <dgm:pt modelId="{787538A2-EEDF-43BB-9F5C-0B6194D0CBB7}" type="parTrans" cxnId="{FE8286AA-F215-4A3F-8AB8-8FD653CDC0F5}">
      <dgm:prSet/>
      <dgm:spPr/>
      <dgm:t>
        <a:bodyPr/>
        <a:lstStyle/>
        <a:p>
          <a:endParaRPr lang="pt-BR" sz="1400">
            <a:solidFill>
              <a:schemeClr val="tx1"/>
            </a:solidFill>
            <a:latin typeface="Ubuntu" panose="020B0504030602030204" pitchFamily="34" charset="0"/>
          </a:endParaRPr>
        </a:p>
      </dgm:t>
    </dgm:pt>
    <dgm:pt modelId="{4836F525-2FA3-45B8-A3BD-3977E96603DE}" type="sibTrans" cxnId="{FE8286AA-F215-4A3F-8AB8-8FD653CDC0F5}">
      <dgm:prSet/>
      <dgm:spPr/>
      <dgm:t>
        <a:bodyPr/>
        <a:lstStyle/>
        <a:p>
          <a:endParaRPr lang="pt-BR" sz="1400">
            <a:solidFill>
              <a:schemeClr val="tx1"/>
            </a:solidFill>
            <a:latin typeface="Ubuntu" panose="020B0504030602030204" pitchFamily="34" charset="0"/>
          </a:endParaRPr>
        </a:p>
      </dgm:t>
    </dgm:pt>
    <dgm:pt modelId="{C203EF13-6D3E-404F-9A45-84CDCAEF9705}">
      <dgm:prSet phldrT="[Texto]" custT="1"/>
      <dgm:spPr/>
      <dgm:t>
        <a:bodyPr/>
        <a:lstStyle/>
        <a:p>
          <a:pPr>
            <a:buNone/>
          </a:pPr>
          <a:r>
            <a:rPr lang="pt-BR" sz="1800" dirty="0">
              <a:latin typeface="Ubuntu" panose="020B0504030602030204" pitchFamily="34" charset="0"/>
            </a:rPr>
            <a:t>  se aplica ao pedido de registro em que as informações de segurança e eficácia provém de estudos conduzidos </a:t>
          </a:r>
          <a:r>
            <a:rPr lang="pt-BR" sz="1800" b="1" dirty="0">
              <a:latin typeface="Ubuntu" panose="020B0504030602030204" pitchFamily="34" charset="0"/>
            </a:rPr>
            <a:t>pelo ou para o solicitante </a:t>
          </a:r>
          <a:r>
            <a:rPr lang="pt-BR" sz="1800" dirty="0">
              <a:latin typeface="Ubuntu" panose="020B0504030602030204" pitchFamily="34" charset="0"/>
            </a:rPr>
            <a:t>e para os quais devem ser apresentados os </a:t>
          </a:r>
          <a:r>
            <a:rPr lang="pt-BR" sz="1800" b="1" dirty="0">
              <a:latin typeface="Ubuntu" panose="020B0504030602030204" pitchFamily="34" charset="0"/>
            </a:rPr>
            <a:t>relatórios completos</a:t>
          </a:r>
          <a:r>
            <a:rPr lang="pt-BR" sz="1800" dirty="0">
              <a:latin typeface="Ubuntu" panose="020B0504030602030204" pitchFamily="34" charset="0"/>
            </a:rPr>
            <a:t>.</a:t>
          </a:r>
        </a:p>
      </dgm:t>
    </dgm:pt>
    <dgm:pt modelId="{2AB47260-2CDD-4862-9224-B58CA41A14BF}" type="parTrans" cxnId="{3459CFEA-72F1-47EB-BE52-5D99F6A64818}">
      <dgm:prSet/>
      <dgm:spPr/>
      <dgm:t>
        <a:bodyPr/>
        <a:lstStyle/>
        <a:p>
          <a:endParaRPr lang="pt-BR" sz="1400">
            <a:solidFill>
              <a:schemeClr val="tx1"/>
            </a:solidFill>
            <a:latin typeface="Ubuntu" panose="020B0504030602030204" pitchFamily="34" charset="0"/>
          </a:endParaRPr>
        </a:p>
      </dgm:t>
    </dgm:pt>
    <dgm:pt modelId="{C8909908-47FB-445A-817F-C6988493C852}" type="sibTrans" cxnId="{3459CFEA-72F1-47EB-BE52-5D99F6A64818}">
      <dgm:prSet/>
      <dgm:spPr/>
      <dgm:t>
        <a:bodyPr/>
        <a:lstStyle/>
        <a:p>
          <a:endParaRPr lang="pt-BR" sz="1400">
            <a:solidFill>
              <a:schemeClr val="tx1"/>
            </a:solidFill>
            <a:latin typeface="Ubuntu" panose="020B0504030602030204" pitchFamily="34" charset="0"/>
          </a:endParaRPr>
        </a:p>
      </dgm:t>
    </dgm:pt>
    <dgm:pt modelId="{9BB10E5D-F8D5-473C-815C-1060194FF79F}">
      <dgm:prSet phldrT="[Texto]" custT="1"/>
      <dgm:spPr/>
      <dgm:t>
        <a:bodyPr/>
        <a:lstStyle/>
        <a:p>
          <a:r>
            <a:rPr lang="pt-BR" sz="2400" b="1">
              <a:latin typeface="Ubuntu" panose="020B0504030602030204" pitchFamily="34" charset="0"/>
            </a:rPr>
            <a:t>Desenvolvimento abreviado</a:t>
          </a:r>
          <a:endParaRPr lang="pt-BR" sz="2400" b="1" dirty="0">
            <a:latin typeface="Ubuntu" panose="020B0504030602030204" pitchFamily="34" charset="0"/>
          </a:endParaRPr>
        </a:p>
      </dgm:t>
    </dgm:pt>
    <dgm:pt modelId="{549F9EF2-A66D-46FE-8B3E-4840945107FA}" type="parTrans" cxnId="{D748EEA5-8B4A-4E44-9978-91EF07CAE3E7}">
      <dgm:prSet/>
      <dgm:spPr/>
      <dgm:t>
        <a:bodyPr/>
        <a:lstStyle/>
        <a:p>
          <a:endParaRPr lang="pt-BR" sz="1400">
            <a:solidFill>
              <a:schemeClr val="tx1"/>
            </a:solidFill>
            <a:latin typeface="Ubuntu" panose="020B0504030602030204" pitchFamily="34" charset="0"/>
          </a:endParaRPr>
        </a:p>
      </dgm:t>
    </dgm:pt>
    <dgm:pt modelId="{181D8EAD-CA9E-4674-A0E4-FAEDF1BDD76A}" type="sibTrans" cxnId="{D748EEA5-8B4A-4E44-9978-91EF07CAE3E7}">
      <dgm:prSet/>
      <dgm:spPr/>
      <dgm:t>
        <a:bodyPr/>
        <a:lstStyle/>
        <a:p>
          <a:endParaRPr lang="pt-BR" sz="1400">
            <a:solidFill>
              <a:schemeClr val="tx1"/>
            </a:solidFill>
            <a:latin typeface="Ubuntu" panose="020B0504030602030204" pitchFamily="34" charset="0"/>
          </a:endParaRPr>
        </a:p>
      </dgm:t>
    </dgm:pt>
    <dgm:pt modelId="{09B9AE75-C161-4A2F-A4A1-88F1320C1774}">
      <dgm:prSet phldrT="[Texto]" custT="1"/>
      <dgm:spPr/>
      <dgm:t>
        <a:bodyPr/>
        <a:lstStyle/>
        <a:p>
          <a:pPr>
            <a:buNone/>
          </a:pPr>
          <a:r>
            <a:rPr lang="pt-BR" sz="1800" b="0" i="0">
              <a:latin typeface="Ubuntu" panose="020B0504030602030204" pitchFamily="34" charset="0"/>
            </a:rPr>
            <a:t>   se aplica ao pedido de registro </a:t>
          </a:r>
          <a:r>
            <a:rPr lang="pt-BR" sz="1800" b="1" i="0">
              <a:latin typeface="Ubuntu" panose="020B0504030602030204" pitchFamily="34" charset="0"/>
            </a:rPr>
            <a:t>em que parte </a:t>
          </a:r>
          <a:r>
            <a:rPr lang="pt-BR" sz="1800" b="0" i="0">
              <a:latin typeface="Ubuntu" panose="020B0504030602030204" pitchFamily="34" charset="0"/>
            </a:rPr>
            <a:t>das informações de segurança e eficácia provém de </a:t>
          </a:r>
          <a:r>
            <a:rPr lang="pt-BR" sz="1800" b="1" i="0">
              <a:latin typeface="Ubuntu" panose="020B0504030602030204" pitchFamily="34" charset="0"/>
            </a:rPr>
            <a:t>estudos não conduzidos pelo ou para o solicitante.</a:t>
          </a:r>
          <a:endParaRPr lang="pt-BR" sz="1800" b="1" dirty="0">
            <a:latin typeface="Ubuntu" panose="020B0504030602030204" pitchFamily="34" charset="0"/>
          </a:endParaRPr>
        </a:p>
      </dgm:t>
    </dgm:pt>
    <dgm:pt modelId="{3403B196-C91D-4C1E-9F94-880D9BEFFCB8}" type="parTrans" cxnId="{FDF090C1-4951-4307-9D5A-17DE056F6845}">
      <dgm:prSet/>
      <dgm:spPr/>
      <dgm:t>
        <a:bodyPr/>
        <a:lstStyle/>
        <a:p>
          <a:endParaRPr lang="pt-BR" sz="1400">
            <a:solidFill>
              <a:schemeClr val="tx1"/>
            </a:solidFill>
            <a:latin typeface="Ubuntu" panose="020B0504030602030204" pitchFamily="34" charset="0"/>
          </a:endParaRPr>
        </a:p>
      </dgm:t>
    </dgm:pt>
    <dgm:pt modelId="{75AF466D-46E8-49E5-8EA7-5426721A2CA8}" type="sibTrans" cxnId="{FDF090C1-4951-4307-9D5A-17DE056F6845}">
      <dgm:prSet/>
      <dgm:spPr/>
      <dgm:t>
        <a:bodyPr/>
        <a:lstStyle/>
        <a:p>
          <a:endParaRPr lang="pt-BR" sz="1400">
            <a:solidFill>
              <a:schemeClr val="tx1"/>
            </a:solidFill>
            <a:latin typeface="Ubuntu" panose="020B0504030602030204" pitchFamily="34" charset="0"/>
          </a:endParaRPr>
        </a:p>
      </dgm:t>
    </dgm:pt>
    <dgm:pt modelId="{D31E6DF4-BAF8-4CD5-B109-D9AC5C7218B7}" type="pres">
      <dgm:prSet presAssocID="{1F44A935-EE87-4D81-8169-CC605220E388}" presName="Name0" presStyleCnt="0">
        <dgm:presLayoutVars>
          <dgm:dir/>
          <dgm:animLvl val="lvl"/>
          <dgm:resizeHandles val="exact"/>
        </dgm:presLayoutVars>
      </dgm:prSet>
      <dgm:spPr/>
    </dgm:pt>
    <dgm:pt modelId="{A8E97797-14CD-49F6-912A-69EB7F95DE17}" type="pres">
      <dgm:prSet presAssocID="{C125CCF1-8AAB-41AC-A350-AE8FC8C310D8}" presName="linNode" presStyleCnt="0"/>
      <dgm:spPr/>
    </dgm:pt>
    <dgm:pt modelId="{85D86FDF-1B2A-496D-8139-F976DAD958BA}" type="pres">
      <dgm:prSet presAssocID="{C125CCF1-8AAB-41AC-A350-AE8FC8C310D8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6B227F73-3C6E-41D0-8594-ECF8D5B65F3D}" type="pres">
      <dgm:prSet presAssocID="{C125CCF1-8AAB-41AC-A350-AE8FC8C310D8}" presName="descendantText" presStyleLbl="alignAccFollowNode1" presStyleIdx="0" presStyleCnt="2" custLinFactNeighborY="0">
        <dgm:presLayoutVars>
          <dgm:bulletEnabled val="1"/>
        </dgm:presLayoutVars>
      </dgm:prSet>
      <dgm:spPr/>
    </dgm:pt>
    <dgm:pt modelId="{E03E13B2-1DD8-4EF0-B251-4E17323BADB6}" type="pres">
      <dgm:prSet presAssocID="{4836F525-2FA3-45B8-A3BD-3977E96603DE}" presName="sp" presStyleCnt="0"/>
      <dgm:spPr/>
    </dgm:pt>
    <dgm:pt modelId="{250921D3-26DE-4CE7-AF2E-03F9601E82D9}" type="pres">
      <dgm:prSet presAssocID="{9BB10E5D-F8D5-473C-815C-1060194FF79F}" presName="linNode" presStyleCnt="0"/>
      <dgm:spPr/>
    </dgm:pt>
    <dgm:pt modelId="{BEAE9746-220C-41D4-8D40-4336B13D364C}" type="pres">
      <dgm:prSet presAssocID="{9BB10E5D-F8D5-473C-815C-1060194FF79F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D96C2EE9-EF8D-4617-9102-E5E2F3A293B6}" type="pres">
      <dgm:prSet presAssocID="{9BB10E5D-F8D5-473C-815C-1060194FF79F}" presName="descendantText" presStyleLbl="alignAccFollowNode1" presStyleIdx="1" presStyleCnt="2" custLinFactNeighborY="0">
        <dgm:presLayoutVars>
          <dgm:bulletEnabled val="1"/>
        </dgm:presLayoutVars>
      </dgm:prSet>
      <dgm:spPr/>
    </dgm:pt>
  </dgm:ptLst>
  <dgm:cxnLst>
    <dgm:cxn modelId="{0527D40E-829A-4EB1-8E15-99BBB3027F75}" type="presOf" srcId="{C203EF13-6D3E-404F-9A45-84CDCAEF9705}" destId="{6B227F73-3C6E-41D0-8594-ECF8D5B65F3D}" srcOrd="0" destOrd="0" presId="urn:microsoft.com/office/officeart/2005/8/layout/vList5"/>
    <dgm:cxn modelId="{6A2E0865-38B4-4CB4-A6E4-77E00551B329}" type="presOf" srcId="{1F44A935-EE87-4D81-8169-CC605220E388}" destId="{D31E6DF4-BAF8-4CD5-B109-D9AC5C7218B7}" srcOrd="0" destOrd="0" presId="urn:microsoft.com/office/officeart/2005/8/layout/vList5"/>
    <dgm:cxn modelId="{B7B69182-7D18-4285-B070-4E56121D31CE}" type="presOf" srcId="{09B9AE75-C161-4A2F-A4A1-88F1320C1774}" destId="{D96C2EE9-EF8D-4617-9102-E5E2F3A293B6}" srcOrd="0" destOrd="0" presId="urn:microsoft.com/office/officeart/2005/8/layout/vList5"/>
    <dgm:cxn modelId="{68A18491-322C-4323-9909-B465731399FE}" type="presOf" srcId="{C125CCF1-8AAB-41AC-A350-AE8FC8C310D8}" destId="{85D86FDF-1B2A-496D-8139-F976DAD958BA}" srcOrd="0" destOrd="0" presId="urn:microsoft.com/office/officeart/2005/8/layout/vList5"/>
    <dgm:cxn modelId="{D748EEA5-8B4A-4E44-9978-91EF07CAE3E7}" srcId="{1F44A935-EE87-4D81-8169-CC605220E388}" destId="{9BB10E5D-F8D5-473C-815C-1060194FF79F}" srcOrd="1" destOrd="0" parTransId="{549F9EF2-A66D-46FE-8B3E-4840945107FA}" sibTransId="{181D8EAD-CA9E-4674-A0E4-FAEDF1BDD76A}"/>
    <dgm:cxn modelId="{FE8286AA-F215-4A3F-8AB8-8FD653CDC0F5}" srcId="{1F44A935-EE87-4D81-8169-CC605220E388}" destId="{C125CCF1-8AAB-41AC-A350-AE8FC8C310D8}" srcOrd="0" destOrd="0" parTransId="{787538A2-EEDF-43BB-9F5C-0B6194D0CBB7}" sibTransId="{4836F525-2FA3-45B8-A3BD-3977E96603DE}"/>
    <dgm:cxn modelId="{FDF090C1-4951-4307-9D5A-17DE056F6845}" srcId="{9BB10E5D-F8D5-473C-815C-1060194FF79F}" destId="{09B9AE75-C161-4A2F-A4A1-88F1320C1774}" srcOrd="0" destOrd="0" parTransId="{3403B196-C91D-4C1E-9F94-880D9BEFFCB8}" sibTransId="{75AF466D-46E8-49E5-8EA7-5426721A2CA8}"/>
    <dgm:cxn modelId="{648E87CB-D7A9-4267-8AE0-A4119C2A9C25}" type="presOf" srcId="{9BB10E5D-F8D5-473C-815C-1060194FF79F}" destId="{BEAE9746-220C-41D4-8D40-4336B13D364C}" srcOrd="0" destOrd="0" presId="urn:microsoft.com/office/officeart/2005/8/layout/vList5"/>
    <dgm:cxn modelId="{3459CFEA-72F1-47EB-BE52-5D99F6A64818}" srcId="{C125CCF1-8AAB-41AC-A350-AE8FC8C310D8}" destId="{C203EF13-6D3E-404F-9A45-84CDCAEF9705}" srcOrd="0" destOrd="0" parTransId="{2AB47260-2CDD-4862-9224-B58CA41A14BF}" sibTransId="{C8909908-47FB-445A-817F-C6988493C852}"/>
    <dgm:cxn modelId="{A8758091-0A8B-4978-ADE2-A53E712CAC3F}" type="presParOf" srcId="{D31E6DF4-BAF8-4CD5-B109-D9AC5C7218B7}" destId="{A8E97797-14CD-49F6-912A-69EB7F95DE17}" srcOrd="0" destOrd="0" presId="urn:microsoft.com/office/officeart/2005/8/layout/vList5"/>
    <dgm:cxn modelId="{822CF6FA-7057-4B4B-9B7E-30047A519BB9}" type="presParOf" srcId="{A8E97797-14CD-49F6-912A-69EB7F95DE17}" destId="{85D86FDF-1B2A-496D-8139-F976DAD958BA}" srcOrd="0" destOrd="0" presId="urn:microsoft.com/office/officeart/2005/8/layout/vList5"/>
    <dgm:cxn modelId="{0D66651C-7386-4642-BE2C-CE363F2C4ACF}" type="presParOf" srcId="{A8E97797-14CD-49F6-912A-69EB7F95DE17}" destId="{6B227F73-3C6E-41D0-8594-ECF8D5B65F3D}" srcOrd="1" destOrd="0" presId="urn:microsoft.com/office/officeart/2005/8/layout/vList5"/>
    <dgm:cxn modelId="{B06EA470-DC44-4547-97BB-0EB87CAC11B6}" type="presParOf" srcId="{D31E6DF4-BAF8-4CD5-B109-D9AC5C7218B7}" destId="{E03E13B2-1DD8-4EF0-B251-4E17323BADB6}" srcOrd="1" destOrd="0" presId="urn:microsoft.com/office/officeart/2005/8/layout/vList5"/>
    <dgm:cxn modelId="{3860A972-044A-458F-9654-A841AD89647B}" type="presParOf" srcId="{D31E6DF4-BAF8-4CD5-B109-D9AC5C7218B7}" destId="{250921D3-26DE-4CE7-AF2E-03F9601E82D9}" srcOrd="2" destOrd="0" presId="urn:microsoft.com/office/officeart/2005/8/layout/vList5"/>
    <dgm:cxn modelId="{6117650D-C622-4BA1-A960-330568315E8F}" type="presParOf" srcId="{250921D3-26DE-4CE7-AF2E-03F9601E82D9}" destId="{BEAE9746-220C-41D4-8D40-4336B13D364C}" srcOrd="0" destOrd="0" presId="urn:microsoft.com/office/officeart/2005/8/layout/vList5"/>
    <dgm:cxn modelId="{B8C6D18C-56AB-4EBC-8D13-C10F416A19B3}" type="presParOf" srcId="{250921D3-26DE-4CE7-AF2E-03F9601E82D9}" destId="{D96C2EE9-EF8D-4617-9102-E5E2F3A293B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3AABD4-BB53-44F5-ABC2-E083B1334F4E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E8511332-2E44-4E54-B4CC-761E0C091F83}">
      <dgm:prSet phldrT="[Texto]" custT="1"/>
      <dgm:spPr/>
      <dgm:t>
        <a:bodyPr/>
        <a:lstStyle/>
        <a:p>
          <a:r>
            <a:rPr lang="pt-BR" sz="2000" b="1" dirty="0">
              <a:latin typeface="Ubuntu" panose="020B0504030602030204" pitchFamily="34" charset="0"/>
            </a:rPr>
            <a:t>Literatura científica</a:t>
          </a:r>
        </a:p>
      </dgm:t>
    </dgm:pt>
    <dgm:pt modelId="{4CF5FCD8-2750-4D1C-A210-F387612ECDC5}" type="parTrans" cxnId="{C9AAE1FA-FFF5-450E-93E0-B44DE6C96EF8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Ubuntu" panose="020B0504030602030204" pitchFamily="34" charset="0"/>
          </a:endParaRPr>
        </a:p>
      </dgm:t>
    </dgm:pt>
    <dgm:pt modelId="{400A96A9-2F97-4200-8817-1E59347779CC}" type="sibTrans" cxnId="{C9AAE1FA-FFF5-450E-93E0-B44DE6C96EF8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Ubuntu" panose="020B0504030602030204" pitchFamily="34" charset="0"/>
          </a:endParaRPr>
        </a:p>
      </dgm:t>
    </dgm:pt>
    <dgm:pt modelId="{4A5D264A-177A-4FB9-8CDB-9699C215B5C9}">
      <dgm:prSet phldrT="[Texto]" custT="1"/>
      <dgm:spPr/>
      <dgm:t>
        <a:bodyPr/>
        <a:lstStyle/>
        <a:p>
          <a:pPr>
            <a:buNone/>
          </a:pPr>
          <a:r>
            <a:rPr lang="pt-BR" sz="1800" b="0" i="0" dirty="0">
              <a:latin typeface="Ubuntu" panose="020B0504030602030204" pitchFamily="34" charset="0"/>
            </a:rPr>
            <a:t>   meta-análises, revisões sistemáticas</a:t>
          </a:r>
          <a:r>
            <a:rPr lang="pt-BR" sz="1800" b="0" i="1" dirty="0">
              <a:latin typeface="Ubuntu" panose="020B0504030602030204" pitchFamily="34" charset="0"/>
            </a:rPr>
            <a:t> </a:t>
          </a:r>
          <a:r>
            <a:rPr lang="pt-BR" sz="1800" b="0" i="0" dirty="0">
              <a:latin typeface="Ubuntu" panose="020B0504030602030204" pitchFamily="34" charset="0"/>
            </a:rPr>
            <a:t>ou artigos científicos publicados em revista indexada contendo informações quanto a segurança e eficácia do medicamento ou do IFA;</a:t>
          </a:r>
          <a:endParaRPr lang="pt-BR" sz="1800" dirty="0">
            <a:latin typeface="Ubuntu" panose="020B0504030602030204" pitchFamily="34" charset="0"/>
          </a:endParaRPr>
        </a:p>
      </dgm:t>
    </dgm:pt>
    <dgm:pt modelId="{EF023B9C-C1D3-4115-A886-F9D38030E2F9}" type="parTrans" cxnId="{0C74C4C4-43AF-4250-9C81-8AD6F6284B71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Ubuntu" panose="020B0504030602030204" pitchFamily="34" charset="0"/>
          </a:endParaRPr>
        </a:p>
      </dgm:t>
    </dgm:pt>
    <dgm:pt modelId="{34DCE4D7-D8BE-42FE-AA6C-0D0058C0E1A3}" type="sibTrans" cxnId="{0C74C4C4-43AF-4250-9C81-8AD6F6284B71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Ubuntu" panose="020B0504030602030204" pitchFamily="34" charset="0"/>
          </a:endParaRPr>
        </a:p>
      </dgm:t>
    </dgm:pt>
    <dgm:pt modelId="{AE2538FB-83A8-4D90-BA6B-DE57BF827D2D}">
      <dgm:prSet phldrT="[Texto]" custT="1"/>
      <dgm:spPr/>
      <dgm:t>
        <a:bodyPr/>
        <a:lstStyle/>
        <a:p>
          <a:r>
            <a:rPr lang="pt-BR" sz="2000" b="1">
              <a:latin typeface="Ubuntu" panose="020B0504030602030204" pitchFamily="34" charset="0"/>
            </a:rPr>
            <a:t>Dados técnicos</a:t>
          </a:r>
          <a:endParaRPr lang="pt-BR" sz="2000" b="1" dirty="0">
            <a:latin typeface="Ubuntu" panose="020B0504030602030204" pitchFamily="34" charset="0"/>
          </a:endParaRPr>
        </a:p>
      </dgm:t>
    </dgm:pt>
    <dgm:pt modelId="{FA6F6F41-B8BA-413C-A650-048D8C8A7A04}" type="parTrans" cxnId="{E034713C-6EE3-4525-9147-391017901889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Ubuntu" panose="020B0504030602030204" pitchFamily="34" charset="0"/>
          </a:endParaRPr>
        </a:p>
      </dgm:t>
    </dgm:pt>
    <dgm:pt modelId="{EF38E840-AC09-451E-A638-D97CDE265243}" type="sibTrans" cxnId="{E034713C-6EE3-4525-9147-391017901889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Ubuntu" panose="020B0504030602030204" pitchFamily="34" charset="0"/>
          </a:endParaRPr>
        </a:p>
      </dgm:t>
    </dgm:pt>
    <dgm:pt modelId="{7FAC7DF5-96F6-4263-A179-488F3FC4D21E}">
      <dgm:prSet phldrT="[Texto]" custT="1"/>
      <dgm:spPr/>
      <dgm:t>
        <a:bodyPr/>
        <a:lstStyle/>
        <a:p>
          <a:pPr>
            <a:buNone/>
          </a:pPr>
          <a:r>
            <a:rPr lang="pt-BR" sz="1400" dirty="0">
              <a:latin typeface="Ubuntu" panose="020B0504030602030204" pitchFamily="34" charset="0"/>
            </a:rPr>
            <a:t>   </a:t>
          </a:r>
          <a:r>
            <a:rPr lang="pt-BR" sz="1600" dirty="0">
              <a:latin typeface="Ubuntu" panose="020B0504030602030204" pitchFamily="34" charset="0"/>
            </a:rPr>
            <a:t>protocolos, guias, monografias, autorizações, votos, cartas, certificados, declarações, relatórios, laudos ou pareceres técnicos emitidos por entes nacionais ou internacionais contendo informações quanto a segurança e eficácia do medicamento ou do IFA, incluindo evidências de vida real;</a:t>
          </a:r>
          <a:endParaRPr lang="pt-BR" sz="1400" dirty="0">
            <a:latin typeface="Ubuntu" panose="020B0504030602030204" pitchFamily="34" charset="0"/>
          </a:endParaRPr>
        </a:p>
      </dgm:t>
    </dgm:pt>
    <dgm:pt modelId="{7914A2DF-E9AF-4403-A1E0-C84C0AAB338B}" type="parTrans" cxnId="{686F3617-E9E0-4020-896C-7B37F4FC06C5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Ubuntu" panose="020B0504030602030204" pitchFamily="34" charset="0"/>
          </a:endParaRPr>
        </a:p>
      </dgm:t>
    </dgm:pt>
    <dgm:pt modelId="{BE32050D-6ADC-455C-8117-8AF226D97EA7}" type="sibTrans" cxnId="{686F3617-E9E0-4020-896C-7B37F4FC06C5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Ubuntu" panose="020B0504030602030204" pitchFamily="34" charset="0"/>
          </a:endParaRPr>
        </a:p>
      </dgm:t>
    </dgm:pt>
    <dgm:pt modelId="{A3A9BA26-E769-44A3-A066-75504BED0283}">
      <dgm:prSet phldrT="[Texto]" custT="1"/>
      <dgm:spPr/>
      <dgm:t>
        <a:bodyPr/>
        <a:lstStyle/>
        <a:p>
          <a:r>
            <a:rPr lang="pt-BR" sz="2000" b="1">
              <a:latin typeface="Ubuntu" panose="020B0504030602030204" pitchFamily="34" charset="0"/>
            </a:rPr>
            <a:t>Estudos ponte</a:t>
          </a:r>
          <a:endParaRPr lang="pt-BR" sz="2000" b="1" dirty="0">
            <a:latin typeface="Ubuntu" panose="020B0504030602030204" pitchFamily="34" charset="0"/>
          </a:endParaRPr>
        </a:p>
      </dgm:t>
    </dgm:pt>
    <dgm:pt modelId="{8487F41B-5603-4F53-AD24-0D2A205DCB8F}" type="parTrans" cxnId="{1F0F9F7F-209C-409A-AF7E-6700BC97A1E4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Ubuntu" panose="020B0504030602030204" pitchFamily="34" charset="0"/>
          </a:endParaRPr>
        </a:p>
      </dgm:t>
    </dgm:pt>
    <dgm:pt modelId="{37D6406E-80E4-4CC5-9689-2559DCC3BD9D}" type="sibTrans" cxnId="{1F0F9F7F-209C-409A-AF7E-6700BC97A1E4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Ubuntu" panose="020B0504030602030204" pitchFamily="34" charset="0"/>
          </a:endParaRPr>
        </a:p>
      </dgm:t>
    </dgm:pt>
    <dgm:pt modelId="{6710896D-3D6F-4849-A4B9-EDD280EAB179}">
      <dgm:prSet phldrT="[Texto]" custT="1"/>
      <dgm:spPr/>
      <dgm:t>
        <a:bodyPr/>
        <a:lstStyle/>
        <a:p>
          <a:pPr>
            <a:buNone/>
          </a:pPr>
          <a:r>
            <a:rPr lang="pt-BR" sz="1800" b="0" i="0" dirty="0">
              <a:latin typeface="Ubuntu" panose="020B0504030602030204" pitchFamily="34" charset="0"/>
            </a:rPr>
            <a:t>   estudo realizado com a finalidade de estabelecer a correlação entre medicamentos ou populações a fim de permitir a extrapolação de dados de eficácia e segurança</a:t>
          </a:r>
          <a:r>
            <a:rPr lang="pt-BR" sz="1600" b="0" i="0" dirty="0">
              <a:latin typeface="Ubuntu" panose="020B0504030602030204" pitchFamily="34" charset="0"/>
            </a:rPr>
            <a:t>;</a:t>
          </a:r>
          <a:endParaRPr lang="pt-BR" sz="1600" dirty="0">
            <a:latin typeface="Ubuntu" panose="020B0504030602030204" pitchFamily="34" charset="0"/>
          </a:endParaRPr>
        </a:p>
      </dgm:t>
    </dgm:pt>
    <dgm:pt modelId="{84B9FB79-8522-42A8-8305-092035CE0E29}" type="parTrans" cxnId="{E02C29F1-B592-462B-98D2-B7FEF1B98699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Ubuntu" panose="020B0504030602030204" pitchFamily="34" charset="0"/>
          </a:endParaRPr>
        </a:p>
      </dgm:t>
    </dgm:pt>
    <dgm:pt modelId="{83896CA7-75E9-4648-A952-DB6ACC8A06D2}" type="sibTrans" cxnId="{E02C29F1-B592-462B-98D2-B7FEF1B98699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Ubuntu" panose="020B0504030602030204" pitchFamily="34" charset="0"/>
          </a:endParaRPr>
        </a:p>
      </dgm:t>
    </dgm:pt>
    <dgm:pt modelId="{8799260A-8AAC-4DDC-9301-103000E5A518}" type="pres">
      <dgm:prSet presAssocID="{333AABD4-BB53-44F5-ABC2-E083B1334F4E}" presName="linear" presStyleCnt="0">
        <dgm:presLayoutVars>
          <dgm:dir/>
          <dgm:animLvl val="lvl"/>
          <dgm:resizeHandles val="exact"/>
        </dgm:presLayoutVars>
      </dgm:prSet>
      <dgm:spPr/>
    </dgm:pt>
    <dgm:pt modelId="{41543D75-A4B7-4D4F-BD09-52CB0C389C33}" type="pres">
      <dgm:prSet presAssocID="{E8511332-2E44-4E54-B4CC-761E0C091F83}" presName="parentLin" presStyleCnt="0"/>
      <dgm:spPr/>
    </dgm:pt>
    <dgm:pt modelId="{FBDB1E3F-2F19-4733-A601-7DA704C92FF8}" type="pres">
      <dgm:prSet presAssocID="{E8511332-2E44-4E54-B4CC-761E0C091F83}" presName="parentLeftMargin" presStyleLbl="node1" presStyleIdx="0" presStyleCnt="3"/>
      <dgm:spPr/>
    </dgm:pt>
    <dgm:pt modelId="{9F731716-D4F1-450C-98BA-5573AC1E4C67}" type="pres">
      <dgm:prSet presAssocID="{E8511332-2E44-4E54-B4CC-761E0C091F8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2D13E37-631B-4F36-8396-492E128E5ED9}" type="pres">
      <dgm:prSet presAssocID="{E8511332-2E44-4E54-B4CC-761E0C091F83}" presName="negativeSpace" presStyleCnt="0"/>
      <dgm:spPr/>
    </dgm:pt>
    <dgm:pt modelId="{B3CA41E2-0ACA-4AB9-8279-E6E7AA83B478}" type="pres">
      <dgm:prSet presAssocID="{E8511332-2E44-4E54-B4CC-761E0C091F83}" presName="childText" presStyleLbl="conFgAcc1" presStyleIdx="0" presStyleCnt="3">
        <dgm:presLayoutVars>
          <dgm:bulletEnabled val="1"/>
        </dgm:presLayoutVars>
      </dgm:prSet>
      <dgm:spPr/>
    </dgm:pt>
    <dgm:pt modelId="{F9881D61-06EF-4DFA-AFFB-5E57DB6531A0}" type="pres">
      <dgm:prSet presAssocID="{400A96A9-2F97-4200-8817-1E59347779CC}" presName="spaceBetweenRectangles" presStyleCnt="0"/>
      <dgm:spPr/>
    </dgm:pt>
    <dgm:pt modelId="{E3AF397C-26CD-40FB-AF98-1140E90A962D}" type="pres">
      <dgm:prSet presAssocID="{AE2538FB-83A8-4D90-BA6B-DE57BF827D2D}" presName="parentLin" presStyleCnt="0"/>
      <dgm:spPr/>
    </dgm:pt>
    <dgm:pt modelId="{9B6A5D0B-E24C-49A7-8211-A99BD9C3CCC5}" type="pres">
      <dgm:prSet presAssocID="{AE2538FB-83A8-4D90-BA6B-DE57BF827D2D}" presName="parentLeftMargin" presStyleLbl="node1" presStyleIdx="0" presStyleCnt="3"/>
      <dgm:spPr/>
    </dgm:pt>
    <dgm:pt modelId="{59234D68-7610-457E-9D31-45A98CA8A213}" type="pres">
      <dgm:prSet presAssocID="{AE2538FB-83A8-4D90-BA6B-DE57BF827D2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2CFA96E-1CED-4B92-BE03-8648DC9DA2D3}" type="pres">
      <dgm:prSet presAssocID="{AE2538FB-83A8-4D90-BA6B-DE57BF827D2D}" presName="negativeSpace" presStyleCnt="0"/>
      <dgm:spPr/>
    </dgm:pt>
    <dgm:pt modelId="{EFCB0B1E-4BBE-45D0-BB60-C8984EF32B0C}" type="pres">
      <dgm:prSet presAssocID="{AE2538FB-83A8-4D90-BA6B-DE57BF827D2D}" presName="childText" presStyleLbl="conFgAcc1" presStyleIdx="1" presStyleCnt="3">
        <dgm:presLayoutVars>
          <dgm:bulletEnabled val="1"/>
        </dgm:presLayoutVars>
      </dgm:prSet>
      <dgm:spPr/>
    </dgm:pt>
    <dgm:pt modelId="{518A908D-5CC8-4B81-AA39-01C749A3FF24}" type="pres">
      <dgm:prSet presAssocID="{EF38E840-AC09-451E-A638-D97CDE265243}" presName="spaceBetweenRectangles" presStyleCnt="0"/>
      <dgm:spPr/>
    </dgm:pt>
    <dgm:pt modelId="{9B990815-1A0F-407A-B45B-FC8521C40F87}" type="pres">
      <dgm:prSet presAssocID="{A3A9BA26-E769-44A3-A066-75504BED0283}" presName="parentLin" presStyleCnt="0"/>
      <dgm:spPr/>
    </dgm:pt>
    <dgm:pt modelId="{3678AFED-4655-40ED-BFB0-3F324AF4DA15}" type="pres">
      <dgm:prSet presAssocID="{A3A9BA26-E769-44A3-A066-75504BED0283}" presName="parentLeftMargin" presStyleLbl="node1" presStyleIdx="1" presStyleCnt="3"/>
      <dgm:spPr/>
    </dgm:pt>
    <dgm:pt modelId="{8CCC7440-9614-4E22-B201-22F3EB95C589}" type="pres">
      <dgm:prSet presAssocID="{A3A9BA26-E769-44A3-A066-75504BED028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BE3C538-D47A-4170-B470-F3302E78DAEC}" type="pres">
      <dgm:prSet presAssocID="{A3A9BA26-E769-44A3-A066-75504BED0283}" presName="negativeSpace" presStyleCnt="0"/>
      <dgm:spPr/>
    </dgm:pt>
    <dgm:pt modelId="{ECD97E41-ADB2-4DB7-BE94-90176575598B}" type="pres">
      <dgm:prSet presAssocID="{A3A9BA26-E769-44A3-A066-75504BED028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52A250B-0E06-4CFF-AE21-AA4E34A44DAE}" type="presOf" srcId="{6710896D-3D6F-4849-A4B9-EDD280EAB179}" destId="{ECD97E41-ADB2-4DB7-BE94-90176575598B}" srcOrd="0" destOrd="0" presId="urn:microsoft.com/office/officeart/2005/8/layout/list1"/>
    <dgm:cxn modelId="{686F3617-E9E0-4020-896C-7B37F4FC06C5}" srcId="{AE2538FB-83A8-4D90-BA6B-DE57BF827D2D}" destId="{7FAC7DF5-96F6-4263-A179-488F3FC4D21E}" srcOrd="0" destOrd="0" parTransId="{7914A2DF-E9AF-4403-A1E0-C84C0AAB338B}" sibTransId="{BE32050D-6ADC-455C-8117-8AF226D97EA7}"/>
    <dgm:cxn modelId="{A465ED21-2108-488A-AE3A-D87B31E2773E}" type="presOf" srcId="{E8511332-2E44-4E54-B4CC-761E0C091F83}" destId="{9F731716-D4F1-450C-98BA-5573AC1E4C67}" srcOrd="1" destOrd="0" presId="urn:microsoft.com/office/officeart/2005/8/layout/list1"/>
    <dgm:cxn modelId="{FC8BB934-8C61-4780-BBF3-6F4BA6A4F0D8}" type="presOf" srcId="{AE2538FB-83A8-4D90-BA6B-DE57BF827D2D}" destId="{9B6A5D0B-E24C-49A7-8211-A99BD9C3CCC5}" srcOrd="0" destOrd="0" presId="urn:microsoft.com/office/officeart/2005/8/layout/list1"/>
    <dgm:cxn modelId="{DCB52136-69AE-4DD1-8B59-2228DB20E1CB}" type="presOf" srcId="{A3A9BA26-E769-44A3-A066-75504BED0283}" destId="{3678AFED-4655-40ED-BFB0-3F324AF4DA15}" srcOrd="0" destOrd="0" presId="urn:microsoft.com/office/officeart/2005/8/layout/list1"/>
    <dgm:cxn modelId="{E034713C-6EE3-4525-9147-391017901889}" srcId="{333AABD4-BB53-44F5-ABC2-E083B1334F4E}" destId="{AE2538FB-83A8-4D90-BA6B-DE57BF827D2D}" srcOrd="1" destOrd="0" parTransId="{FA6F6F41-B8BA-413C-A650-048D8C8A7A04}" sibTransId="{EF38E840-AC09-451E-A638-D97CDE265243}"/>
    <dgm:cxn modelId="{35536742-E121-4D5B-8A48-146BDABC6B87}" type="presOf" srcId="{A3A9BA26-E769-44A3-A066-75504BED0283}" destId="{8CCC7440-9614-4E22-B201-22F3EB95C589}" srcOrd="1" destOrd="0" presId="urn:microsoft.com/office/officeart/2005/8/layout/list1"/>
    <dgm:cxn modelId="{5D29F447-D6F8-4306-983B-C88196034003}" type="presOf" srcId="{4A5D264A-177A-4FB9-8CDB-9699C215B5C9}" destId="{B3CA41E2-0ACA-4AB9-8279-E6E7AA83B478}" srcOrd="0" destOrd="0" presId="urn:microsoft.com/office/officeart/2005/8/layout/list1"/>
    <dgm:cxn modelId="{37A4B64D-5964-4E25-A0D1-946738426D67}" type="presOf" srcId="{E8511332-2E44-4E54-B4CC-761E0C091F83}" destId="{FBDB1E3F-2F19-4733-A601-7DA704C92FF8}" srcOrd="0" destOrd="0" presId="urn:microsoft.com/office/officeart/2005/8/layout/list1"/>
    <dgm:cxn modelId="{3E247977-5431-4CF1-8E9B-17BEA0D5971A}" type="presOf" srcId="{7FAC7DF5-96F6-4263-A179-488F3FC4D21E}" destId="{EFCB0B1E-4BBE-45D0-BB60-C8984EF32B0C}" srcOrd="0" destOrd="0" presId="urn:microsoft.com/office/officeart/2005/8/layout/list1"/>
    <dgm:cxn modelId="{1F0F9F7F-209C-409A-AF7E-6700BC97A1E4}" srcId="{333AABD4-BB53-44F5-ABC2-E083B1334F4E}" destId="{A3A9BA26-E769-44A3-A066-75504BED0283}" srcOrd="2" destOrd="0" parTransId="{8487F41B-5603-4F53-AD24-0D2A205DCB8F}" sibTransId="{37D6406E-80E4-4CC5-9689-2559DCC3BD9D}"/>
    <dgm:cxn modelId="{0C74C4C4-43AF-4250-9C81-8AD6F6284B71}" srcId="{E8511332-2E44-4E54-B4CC-761E0C091F83}" destId="{4A5D264A-177A-4FB9-8CDB-9699C215B5C9}" srcOrd="0" destOrd="0" parTransId="{EF023B9C-C1D3-4115-A886-F9D38030E2F9}" sibTransId="{34DCE4D7-D8BE-42FE-AA6C-0D0058C0E1A3}"/>
    <dgm:cxn modelId="{2C8F34C5-2329-4B75-82B1-76D5EBDADB1A}" type="presOf" srcId="{333AABD4-BB53-44F5-ABC2-E083B1334F4E}" destId="{8799260A-8AAC-4DDC-9301-103000E5A518}" srcOrd="0" destOrd="0" presId="urn:microsoft.com/office/officeart/2005/8/layout/list1"/>
    <dgm:cxn modelId="{F2140BC8-7E30-437C-876C-4EF3BE9B6744}" type="presOf" srcId="{AE2538FB-83A8-4D90-BA6B-DE57BF827D2D}" destId="{59234D68-7610-457E-9D31-45A98CA8A213}" srcOrd="1" destOrd="0" presId="urn:microsoft.com/office/officeart/2005/8/layout/list1"/>
    <dgm:cxn modelId="{E02C29F1-B592-462B-98D2-B7FEF1B98699}" srcId="{A3A9BA26-E769-44A3-A066-75504BED0283}" destId="{6710896D-3D6F-4849-A4B9-EDD280EAB179}" srcOrd="0" destOrd="0" parTransId="{84B9FB79-8522-42A8-8305-092035CE0E29}" sibTransId="{83896CA7-75E9-4648-A952-DB6ACC8A06D2}"/>
    <dgm:cxn modelId="{C9AAE1FA-FFF5-450E-93E0-B44DE6C96EF8}" srcId="{333AABD4-BB53-44F5-ABC2-E083B1334F4E}" destId="{E8511332-2E44-4E54-B4CC-761E0C091F83}" srcOrd="0" destOrd="0" parTransId="{4CF5FCD8-2750-4D1C-A210-F387612ECDC5}" sibTransId="{400A96A9-2F97-4200-8817-1E59347779CC}"/>
    <dgm:cxn modelId="{8FA655BF-4F52-44B6-8B2A-86CFD311DF6C}" type="presParOf" srcId="{8799260A-8AAC-4DDC-9301-103000E5A518}" destId="{41543D75-A4B7-4D4F-BD09-52CB0C389C33}" srcOrd="0" destOrd="0" presId="urn:microsoft.com/office/officeart/2005/8/layout/list1"/>
    <dgm:cxn modelId="{34E7339D-F8FD-4036-8802-ACB427C53EC4}" type="presParOf" srcId="{41543D75-A4B7-4D4F-BD09-52CB0C389C33}" destId="{FBDB1E3F-2F19-4733-A601-7DA704C92FF8}" srcOrd="0" destOrd="0" presId="urn:microsoft.com/office/officeart/2005/8/layout/list1"/>
    <dgm:cxn modelId="{BDFECC40-6419-49A8-A196-64FACFA1955C}" type="presParOf" srcId="{41543D75-A4B7-4D4F-BD09-52CB0C389C33}" destId="{9F731716-D4F1-450C-98BA-5573AC1E4C67}" srcOrd="1" destOrd="0" presId="urn:microsoft.com/office/officeart/2005/8/layout/list1"/>
    <dgm:cxn modelId="{DEC16796-C1BC-47A3-8DAB-3D0B08B9639B}" type="presParOf" srcId="{8799260A-8AAC-4DDC-9301-103000E5A518}" destId="{E2D13E37-631B-4F36-8396-492E128E5ED9}" srcOrd="1" destOrd="0" presId="urn:microsoft.com/office/officeart/2005/8/layout/list1"/>
    <dgm:cxn modelId="{29A5F504-48DE-4AAF-AD06-06E6BF97CE2B}" type="presParOf" srcId="{8799260A-8AAC-4DDC-9301-103000E5A518}" destId="{B3CA41E2-0ACA-4AB9-8279-E6E7AA83B478}" srcOrd="2" destOrd="0" presId="urn:microsoft.com/office/officeart/2005/8/layout/list1"/>
    <dgm:cxn modelId="{D62B766D-AF87-4F8E-A06A-51A118261947}" type="presParOf" srcId="{8799260A-8AAC-4DDC-9301-103000E5A518}" destId="{F9881D61-06EF-4DFA-AFFB-5E57DB6531A0}" srcOrd="3" destOrd="0" presId="urn:microsoft.com/office/officeart/2005/8/layout/list1"/>
    <dgm:cxn modelId="{95C7019D-364E-419F-B105-3039CA55799A}" type="presParOf" srcId="{8799260A-8AAC-4DDC-9301-103000E5A518}" destId="{E3AF397C-26CD-40FB-AF98-1140E90A962D}" srcOrd="4" destOrd="0" presId="urn:microsoft.com/office/officeart/2005/8/layout/list1"/>
    <dgm:cxn modelId="{AC3A5CAC-9FF9-4A3D-95AA-D5ADEDD01F1D}" type="presParOf" srcId="{E3AF397C-26CD-40FB-AF98-1140E90A962D}" destId="{9B6A5D0B-E24C-49A7-8211-A99BD9C3CCC5}" srcOrd="0" destOrd="0" presId="urn:microsoft.com/office/officeart/2005/8/layout/list1"/>
    <dgm:cxn modelId="{F1676D3D-C4E6-400E-838C-28DE0AECDB9A}" type="presParOf" srcId="{E3AF397C-26CD-40FB-AF98-1140E90A962D}" destId="{59234D68-7610-457E-9D31-45A98CA8A213}" srcOrd="1" destOrd="0" presId="urn:microsoft.com/office/officeart/2005/8/layout/list1"/>
    <dgm:cxn modelId="{CA5A83A9-573E-4BCD-AD1F-8AC6E8E984D1}" type="presParOf" srcId="{8799260A-8AAC-4DDC-9301-103000E5A518}" destId="{52CFA96E-1CED-4B92-BE03-8648DC9DA2D3}" srcOrd="5" destOrd="0" presId="urn:microsoft.com/office/officeart/2005/8/layout/list1"/>
    <dgm:cxn modelId="{DBF5A54A-2AD3-4E66-996C-3C49426D7B44}" type="presParOf" srcId="{8799260A-8AAC-4DDC-9301-103000E5A518}" destId="{EFCB0B1E-4BBE-45D0-BB60-C8984EF32B0C}" srcOrd="6" destOrd="0" presId="urn:microsoft.com/office/officeart/2005/8/layout/list1"/>
    <dgm:cxn modelId="{92A81B86-7E57-429C-9768-B3594EF592D1}" type="presParOf" srcId="{8799260A-8AAC-4DDC-9301-103000E5A518}" destId="{518A908D-5CC8-4B81-AA39-01C749A3FF24}" srcOrd="7" destOrd="0" presId="urn:microsoft.com/office/officeart/2005/8/layout/list1"/>
    <dgm:cxn modelId="{B3BCB4DE-AE7E-43C4-9FEC-19BA8BC6F1E5}" type="presParOf" srcId="{8799260A-8AAC-4DDC-9301-103000E5A518}" destId="{9B990815-1A0F-407A-B45B-FC8521C40F87}" srcOrd="8" destOrd="0" presId="urn:microsoft.com/office/officeart/2005/8/layout/list1"/>
    <dgm:cxn modelId="{C5864AF7-6531-41E4-B396-ED81AD361ECA}" type="presParOf" srcId="{9B990815-1A0F-407A-B45B-FC8521C40F87}" destId="{3678AFED-4655-40ED-BFB0-3F324AF4DA15}" srcOrd="0" destOrd="0" presId="urn:microsoft.com/office/officeart/2005/8/layout/list1"/>
    <dgm:cxn modelId="{7DDF12EA-B117-425E-BFAE-7A01F2EEF8D3}" type="presParOf" srcId="{9B990815-1A0F-407A-B45B-FC8521C40F87}" destId="{8CCC7440-9614-4E22-B201-22F3EB95C589}" srcOrd="1" destOrd="0" presId="urn:microsoft.com/office/officeart/2005/8/layout/list1"/>
    <dgm:cxn modelId="{09A67EFC-3A2D-4ACC-B529-CB3382766238}" type="presParOf" srcId="{8799260A-8AAC-4DDC-9301-103000E5A518}" destId="{FBE3C538-D47A-4170-B470-F3302E78DAEC}" srcOrd="9" destOrd="0" presId="urn:microsoft.com/office/officeart/2005/8/layout/list1"/>
    <dgm:cxn modelId="{EF4F6F88-2B08-4099-8A0B-60F41FD77EFE}" type="presParOf" srcId="{8799260A-8AAC-4DDC-9301-103000E5A518}" destId="{ECD97E41-ADB2-4DB7-BE94-90176575598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7F66A-24FB-448B-AE85-E0EC2B7BD073}">
      <dsp:nvSpPr>
        <dsp:cNvPr id="0" name=""/>
        <dsp:cNvSpPr/>
      </dsp:nvSpPr>
      <dsp:spPr>
        <a:xfrm>
          <a:off x="1306818" y="0"/>
          <a:ext cx="8359162" cy="452543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808C2-E9C9-4723-952C-0C8042D903B1}">
      <dsp:nvSpPr>
        <dsp:cNvPr id="0" name=""/>
        <dsp:cNvSpPr/>
      </dsp:nvSpPr>
      <dsp:spPr>
        <a:xfrm>
          <a:off x="2407814" y="3205099"/>
          <a:ext cx="166535" cy="16653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99C0AC-91BE-4B82-8425-4D45A4D9C3BC}">
      <dsp:nvSpPr>
        <dsp:cNvPr id="0" name=""/>
        <dsp:cNvSpPr/>
      </dsp:nvSpPr>
      <dsp:spPr>
        <a:xfrm>
          <a:off x="2491069" y="3288394"/>
          <a:ext cx="1238158" cy="1077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44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/>
            <a:t>RDC 136/2003</a:t>
          </a:r>
        </a:p>
      </dsp:txBody>
      <dsp:txXfrm>
        <a:off x="2491069" y="3288394"/>
        <a:ext cx="1238158" cy="1077053"/>
      </dsp:txXfrm>
    </dsp:sp>
    <dsp:sp modelId="{B4D8AABA-903E-4159-B92F-AAFA6E490A16}">
      <dsp:nvSpPr>
        <dsp:cNvPr id="0" name=""/>
        <dsp:cNvSpPr/>
      </dsp:nvSpPr>
      <dsp:spPr>
        <a:xfrm>
          <a:off x="3755874" y="2266781"/>
          <a:ext cx="289627" cy="28962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ECACC-F16B-485B-8262-1B333B863614}">
      <dsp:nvSpPr>
        <dsp:cNvPr id="0" name=""/>
        <dsp:cNvSpPr/>
      </dsp:nvSpPr>
      <dsp:spPr>
        <a:xfrm>
          <a:off x="3900688" y="2411563"/>
          <a:ext cx="1520545" cy="2068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468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/>
            <a:t>RDC 60/2014</a:t>
          </a:r>
          <a:endParaRPr lang="pt-BR" sz="2200" b="1" kern="1200" dirty="0"/>
        </a:p>
      </dsp:txBody>
      <dsp:txXfrm>
        <a:off x="3900688" y="2411563"/>
        <a:ext cx="1520545" cy="2068122"/>
      </dsp:txXfrm>
    </dsp:sp>
    <dsp:sp modelId="{AB7F5EF0-8A0C-478C-948E-6E304B376155}">
      <dsp:nvSpPr>
        <dsp:cNvPr id="0" name=""/>
        <dsp:cNvSpPr/>
      </dsp:nvSpPr>
      <dsp:spPr>
        <a:xfrm>
          <a:off x="5258318" y="1536837"/>
          <a:ext cx="383756" cy="38375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5608B0-FFB5-4B95-B81A-31E08E83AD00}">
      <dsp:nvSpPr>
        <dsp:cNvPr id="0" name=""/>
        <dsp:cNvSpPr/>
      </dsp:nvSpPr>
      <dsp:spPr>
        <a:xfrm>
          <a:off x="5450196" y="1728715"/>
          <a:ext cx="1520545" cy="2796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345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/>
            <a:t>RDC 200/2017</a:t>
          </a:r>
          <a:endParaRPr lang="pt-BR" sz="2200" b="1" kern="1200" dirty="0"/>
        </a:p>
      </dsp:txBody>
      <dsp:txXfrm>
        <a:off x="5450196" y="1728715"/>
        <a:ext cx="1520545" cy="2796717"/>
      </dsp:txXfrm>
    </dsp:sp>
    <dsp:sp modelId="{9EBAE8C3-853C-4253-BC58-CA9F632893EA}">
      <dsp:nvSpPr>
        <dsp:cNvPr id="0" name=""/>
        <dsp:cNvSpPr/>
      </dsp:nvSpPr>
      <dsp:spPr>
        <a:xfrm>
          <a:off x="6894714" y="1023652"/>
          <a:ext cx="514089" cy="51408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E786A-8F03-4BE9-BBDF-95BC1E51BF5C}">
      <dsp:nvSpPr>
        <dsp:cNvPr id="0" name=""/>
        <dsp:cNvSpPr/>
      </dsp:nvSpPr>
      <dsp:spPr>
        <a:xfrm>
          <a:off x="7220928" y="1280697"/>
          <a:ext cx="1793726" cy="3244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405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/>
            <a:t>RDC 753/2022</a:t>
          </a:r>
        </a:p>
      </dsp:txBody>
      <dsp:txXfrm>
        <a:off x="7220928" y="1280697"/>
        <a:ext cx="1793726" cy="32447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13D6C-6755-41EA-B4B9-AC1B6B24A910}">
      <dsp:nvSpPr>
        <dsp:cNvPr id="0" name=""/>
        <dsp:cNvSpPr/>
      </dsp:nvSpPr>
      <dsp:spPr>
        <a:xfrm>
          <a:off x="0" y="346135"/>
          <a:ext cx="10396638" cy="8150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6895" tIns="479044" rIns="80689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600" kern="1200" dirty="0">
              <a:solidFill>
                <a:schemeClr val="tx1"/>
              </a:solidFill>
              <a:latin typeface="Ubuntu" panose="020B0504030602030204" pitchFamily="34" charset="0"/>
            </a:rPr>
            <a:t>   medicamento que contenha nova molécula e observe as disposições da Lei nº 9.279/1996;</a:t>
          </a:r>
        </a:p>
      </dsp:txBody>
      <dsp:txXfrm>
        <a:off x="0" y="346135"/>
        <a:ext cx="10396638" cy="815062"/>
      </dsp:txXfrm>
    </dsp:sp>
    <dsp:sp modelId="{A7522E7B-F213-43DE-A034-48E8C91139D3}">
      <dsp:nvSpPr>
        <dsp:cNvPr id="0" name=""/>
        <dsp:cNvSpPr/>
      </dsp:nvSpPr>
      <dsp:spPr>
        <a:xfrm>
          <a:off x="519831" y="6655"/>
          <a:ext cx="7277647" cy="678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078" tIns="0" rIns="275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  <a:latin typeface="Ubuntu" panose="020B0504030602030204" pitchFamily="34" charset="0"/>
            </a:rPr>
            <a:t>Medicamento novo</a:t>
          </a:r>
        </a:p>
      </dsp:txBody>
      <dsp:txXfrm>
        <a:off x="552975" y="39799"/>
        <a:ext cx="7211359" cy="612672"/>
      </dsp:txXfrm>
    </dsp:sp>
    <dsp:sp modelId="{DA32E9F6-E8C6-415F-A645-B28273C5436A}">
      <dsp:nvSpPr>
        <dsp:cNvPr id="0" name=""/>
        <dsp:cNvSpPr/>
      </dsp:nvSpPr>
      <dsp:spPr>
        <a:xfrm>
          <a:off x="0" y="1624877"/>
          <a:ext cx="10396638" cy="1231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35912"/>
              <a:satOff val="-252"/>
              <a:lumOff val="76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6895" tIns="479044" rIns="80689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600" b="0" i="0" kern="1200" dirty="0">
              <a:solidFill>
                <a:schemeClr val="tx1"/>
              </a:solidFill>
              <a:latin typeface="Ubuntu" panose="020B0504030602030204" pitchFamily="34" charset="0"/>
            </a:rPr>
            <a:t>   medicamento com nova associação, nova </a:t>
          </a:r>
          <a:r>
            <a:rPr lang="pt-BR" sz="1600" b="0" i="0" kern="1200" dirty="0" err="1">
              <a:solidFill>
                <a:schemeClr val="tx1"/>
              </a:solidFill>
              <a:latin typeface="Ubuntu" panose="020B0504030602030204" pitchFamily="34" charset="0"/>
            </a:rPr>
            <a:t>monodroga</a:t>
          </a:r>
          <a:r>
            <a:rPr lang="pt-BR" sz="1600" b="0" i="0" kern="1200" dirty="0">
              <a:solidFill>
                <a:schemeClr val="tx1"/>
              </a:solidFill>
              <a:latin typeface="Ubuntu" panose="020B0504030602030204" pitchFamily="34" charset="0"/>
            </a:rPr>
            <a:t>, nova via de administração, nova concentração, nova forma farmacêutica, novo acondicionamento, nova indicação terapêutica ou com inovação diversa em relação a um medicamento novo já registrado no país;</a:t>
          </a:r>
          <a:endParaRPr lang="pt-BR" sz="1600" b="1" kern="1200" dirty="0">
            <a:solidFill>
              <a:schemeClr val="tx1"/>
            </a:solidFill>
            <a:latin typeface="Ubuntu" panose="020B0504030602030204" pitchFamily="34" charset="0"/>
          </a:endParaRPr>
        </a:p>
      </dsp:txBody>
      <dsp:txXfrm>
        <a:off x="0" y="1624877"/>
        <a:ext cx="10396638" cy="1231650"/>
      </dsp:txXfrm>
    </dsp:sp>
    <dsp:sp modelId="{9A1C2B51-3FF6-4410-B9AC-4EAB031891F8}">
      <dsp:nvSpPr>
        <dsp:cNvPr id="0" name=""/>
        <dsp:cNvSpPr/>
      </dsp:nvSpPr>
      <dsp:spPr>
        <a:xfrm>
          <a:off x="519831" y="1285397"/>
          <a:ext cx="7277647" cy="678960"/>
        </a:xfrm>
        <a:prstGeom prst="roundRect">
          <a:avLst/>
        </a:prstGeom>
        <a:solidFill>
          <a:schemeClr val="accent3">
            <a:hueOff val="935912"/>
            <a:satOff val="-252"/>
            <a:lumOff val="76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078" tIns="0" rIns="275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kern="1200" dirty="0">
              <a:solidFill>
                <a:schemeClr val="tx1"/>
              </a:solidFill>
              <a:latin typeface="Ubuntu" panose="020B0504030602030204" pitchFamily="34" charset="0"/>
            </a:rPr>
            <a:t>Medicamento inovador</a:t>
          </a:r>
          <a:endParaRPr lang="pt-BR" sz="2000" b="1" kern="1200" dirty="0">
            <a:solidFill>
              <a:schemeClr val="tx1"/>
            </a:solidFill>
            <a:latin typeface="Ubuntu" panose="020B0504030602030204" pitchFamily="34" charset="0"/>
          </a:endParaRPr>
        </a:p>
      </dsp:txBody>
      <dsp:txXfrm>
        <a:off x="552975" y="1318541"/>
        <a:ext cx="7211359" cy="612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1380A-F55A-42DA-AE55-294023D627F4}">
      <dsp:nvSpPr>
        <dsp:cNvPr id="0" name=""/>
        <dsp:cNvSpPr/>
      </dsp:nvSpPr>
      <dsp:spPr>
        <a:xfrm>
          <a:off x="3096" y="538891"/>
          <a:ext cx="2456291" cy="147377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>
              <a:latin typeface="Ubuntu" panose="020B0504030602030204" pitchFamily="34" charset="0"/>
            </a:rPr>
            <a:t>Nova associação</a:t>
          </a:r>
          <a:endParaRPr lang="pt-BR" sz="2400" b="1" kern="1200" dirty="0">
            <a:latin typeface="Ubuntu" panose="020B0504030602030204" pitchFamily="34" charset="0"/>
          </a:endParaRPr>
        </a:p>
      </dsp:txBody>
      <dsp:txXfrm>
        <a:off x="3096" y="538891"/>
        <a:ext cx="2456291" cy="1473774"/>
      </dsp:txXfrm>
    </dsp:sp>
    <dsp:sp modelId="{08829528-B84A-403C-9F9F-4921AFE2A946}">
      <dsp:nvSpPr>
        <dsp:cNvPr id="0" name=""/>
        <dsp:cNvSpPr/>
      </dsp:nvSpPr>
      <dsp:spPr>
        <a:xfrm>
          <a:off x="2705016" y="538891"/>
          <a:ext cx="2456291" cy="1473774"/>
        </a:xfrm>
        <a:prstGeom prst="rect">
          <a:avLst/>
        </a:prstGeom>
        <a:gradFill rotWithShape="0">
          <a:gsLst>
            <a:gs pos="0">
              <a:schemeClr val="accent4">
                <a:hueOff val="235062"/>
                <a:satOff val="1019"/>
                <a:lumOff val="67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35062"/>
                <a:satOff val="1019"/>
                <a:lumOff val="67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35062"/>
                <a:satOff val="1019"/>
                <a:lumOff val="67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>
              <a:latin typeface="Ubuntu" panose="020B0504030602030204" pitchFamily="34" charset="0"/>
            </a:rPr>
            <a:t>Monodroga</a:t>
          </a:r>
          <a:endParaRPr lang="pt-BR" sz="2400" b="1" kern="1200" dirty="0">
            <a:latin typeface="Ubuntu" panose="020B0504030602030204" pitchFamily="34" charset="0"/>
          </a:endParaRPr>
        </a:p>
      </dsp:txBody>
      <dsp:txXfrm>
        <a:off x="2705016" y="538891"/>
        <a:ext cx="2456291" cy="1473774"/>
      </dsp:txXfrm>
    </dsp:sp>
    <dsp:sp modelId="{67C928BC-CEC5-4079-AF63-19F21195596F}">
      <dsp:nvSpPr>
        <dsp:cNvPr id="0" name=""/>
        <dsp:cNvSpPr/>
      </dsp:nvSpPr>
      <dsp:spPr>
        <a:xfrm>
          <a:off x="5406937" y="538891"/>
          <a:ext cx="2456291" cy="1473774"/>
        </a:xfrm>
        <a:prstGeom prst="rect">
          <a:avLst/>
        </a:prstGeom>
        <a:gradFill rotWithShape="0">
          <a:gsLst>
            <a:gs pos="0">
              <a:schemeClr val="accent4">
                <a:hueOff val="470124"/>
                <a:satOff val="2038"/>
                <a:lumOff val="134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70124"/>
                <a:satOff val="2038"/>
                <a:lumOff val="134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70124"/>
                <a:satOff val="2038"/>
                <a:lumOff val="134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>
              <a:latin typeface="Ubuntu" panose="020B0504030602030204" pitchFamily="34" charset="0"/>
            </a:rPr>
            <a:t>Nova via de administração</a:t>
          </a:r>
          <a:endParaRPr lang="pt-BR" sz="2400" b="1" kern="1200" dirty="0">
            <a:latin typeface="Ubuntu" panose="020B0504030602030204" pitchFamily="34" charset="0"/>
          </a:endParaRPr>
        </a:p>
      </dsp:txBody>
      <dsp:txXfrm>
        <a:off x="5406937" y="538891"/>
        <a:ext cx="2456291" cy="1473774"/>
      </dsp:txXfrm>
    </dsp:sp>
    <dsp:sp modelId="{B4EE49F7-6F87-4B8B-942C-F9266564FF8F}">
      <dsp:nvSpPr>
        <dsp:cNvPr id="0" name=""/>
        <dsp:cNvSpPr/>
      </dsp:nvSpPr>
      <dsp:spPr>
        <a:xfrm>
          <a:off x="8108858" y="538891"/>
          <a:ext cx="2456291" cy="1473774"/>
        </a:xfrm>
        <a:prstGeom prst="rect">
          <a:avLst/>
        </a:prstGeom>
        <a:gradFill rotWithShape="0">
          <a:gsLst>
            <a:gs pos="0">
              <a:schemeClr val="accent4">
                <a:hueOff val="705186"/>
                <a:satOff val="3057"/>
                <a:lumOff val="201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05186"/>
                <a:satOff val="3057"/>
                <a:lumOff val="201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05186"/>
                <a:satOff val="3057"/>
                <a:lumOff val="201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>
              <a:latin typeface="Ubuntu" panose="020B0504030602030204" pitchFamily="34" charset="0"/>
            </a:rPr>
            <a:t>Nova concentração</a:t>
          </a:r>
          <a:endParaRPr lang="pt-BR" sz="2400" b="1" kern="1200" dirty="0">
            <a:latin typeface="Ubuntu" panose="020B0504030602030204" pitchFamily="34" charset="0"/>
          </a:endParaRPr>
        </a:p>
      </dsp:txBody>
      <dsp:txXfrm>
        <a:off x="8108858" y="538891"/>
        <a:ext cx="2456291" cy="1473774"/>
      </dsp:txXfrm>
    </dsp:sp>
    <dsp:sp modelId="{2B6D39D2-0F3C-484F-BEC2-280A23AE1305}">
      <dsp:nvSpPr>
        <dsp:cNvPr id="0" name=""/>
        <dsp:cNvSpPr/>
      </dsp:nvSpPr>
      <dsp:spPr>
        <a:xfrm>
          <a:off x="3096" y="2258295"/>
          <a:ext cx="2456291" cy="1473774"/>
        </a:xfrm>
        <a:prstGeom prst="rect">
          <a:avLst/>
        </a:prstGeom>
        <a:gradFill rotWithShape="0">
          <a:gsLst>
            <a:gs pos="0">
              <a:schemeClr val="accent4">
                <a:hueOff val="940248"/>
                <a:satOff val="4075"/>
                <a:lumOff val="268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40248"/>
                <a:satOff val="4075"/>
                <a:lumOff val="268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40248"/>
                <a:satOff val="4075"/>
                <a:lumOff val="268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>
              <a:latin typeface="Ubuntu" panose="020B0504030602030204" pitchFamily="34" charset="0"/>
            </a:rPr>
            <a:t>Nova forma farmacêutica</a:t>
          </a:r>
          <a:endParaRPr lang="pt-BR" sz="2400" b="1" kern="1200" dirty="0">
            <a:latin typeface="Ubuntu" panose="020B0504030602030204" pitchFamily="34" charset="0"/>
          </a:endParaRPr>
        </a:p>
      </dsp:txBody>
      <dsp:txXfrm>
        <a:off x="3096" y="2258295"/>
        <a:ext cx="2456291" cy="1473774"/>
      </dsp:txXfrm>
    </dsp:sp>
    <dsp:sp modelId="{0A2D93A7-3372-4513-ABA8-BC6BA41DF7C7}">
      <dsp:nvSpPr>
        <dsp:cNvPr id="0" name=""/>
        <dsp:cNvSpPr/>
      </dsp:nvSpPr>
      <dsp:spPr>
        <a:xfrm>
          <a:off x="2705016" y="2258295"/>
          <a:ext cx="2456291" cy="1473774"/>
        </a:xfrm>
        <a:prstGeom prst="rect">
          <a:avLst/>
        </a:prstGeom>
        <a:gradFill rotWithShape="0">
          <a:gsLst>
            <a:gs pos="0">
              <a:schemeClr val="accent4">
                <a:hueOff val="1175310"/>
                <a:satOff val="5094"/>
                <a:lumOff val="33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175310"/>
                <a:satOff val="5094"/>
                <a:lumOff val="33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175310"/>
                <a:satOff val="5094"/>
                <a:lumOff val="33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latin typeface="Ubuntu" panose="020B0504030602030204" pitchFamily="34" charset="0"/>
            </a:rPr>
            <a:t>Novo acondicionamento</a:t>
          </a:r>
          <a:endParaRPr lang="pt-BR" sz="1800" b="1" kern="1200" dirty="0">
            <a:latin typeface="Ubuntu" panose="020B0504030602030204" pitchFamily="34" charset="0"/>
          </a:endParaRPr>
        </a:p>
      </dsp:txBody>
      <dsp:txXfrm>
        <a:off x="2705016" y="2258295"/>
        <a:ext cx="2456291" cy="1473774"/>
      </dsp:txXfrm>
    </dsp:sp>
    <dsp:sp modelId="{13DC79B9-DE9A-4B92-940D-F0D9550803CD}">
      <dsp:nvSpPr>
        <dsp:cNvPr id="0" name=""/>
        <dsp:cNvSpPr/>
      </dsp:nvSpPr>
      <dsp:spPr>
        <a:xfrm>
          <a:off x="5406937" y="2258295"/>
          <a:ext cx="2456291" cy="1473774"/>
        </a:xfrm>
        <a:prstGeom prst="rect">
          <a:avLst/>
        </a:prstGeom>
        <a:gradFill rotWithShape="0">
          <a:gsLst>
            <a:gs pos="0">
              <a:schemeClr val="accent4">
                <a:hueOff val="1410372"/>
                <a:satOff val="6113"/>
                <a:lumOff val="403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410372"/>
                <a:satOff val="6113"/>
                <a:lumOff val="403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410372"/>
                <a:satOff val="6113"/>
                <a:lumOff val="403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>
              <a:latin typeface="Ubuntu" panose="020B0504030602030204" pitchFamily="34" charset="0"/>
            </a:rPr>
            <a:t>Nova indicação terapêutica</a:t>
          </a:r>
          <a:endParaRPr lang="pt-BR" sz="2000" b="1" kern="1200" dirty="0">
            <a:latin typeface="Ubuntu" panose="020B0504030602030204" pitchFamily="34" charset="0"/>
          </a:endParaRPr>
        </a:p>
      </dsp:txBody>
      <dsp:txXfrm>
        <a:off x="5406937" y="2258295"/>
        <a:ext cx="2456291" cy="1473774"/>
      </dsp:txXfrm>
    </dsp:sp>
    <dsp:sp modelId="{A3EE47C8-2D0F-4B70-9DA7-524B3F34CC78}">
      <dsp:nvSpPr>
        <dsp:cNvPr id="0" name=""/>
        <dsp:cNvSpPr/>
      </dsp:nvSpPr>
      <dsp:spPr>
        <a:xfrm>
          <a:off x="8108858" y="2258295"/>
          <a:ext cx="2456291" cy="1473774"/>
        </a:xfrm>
        <a:prstGeom prst="rect">
          <a:avLst/>
        </a:prstGeom>
        <a:gradFill rotWithShape="0">
          <a:gsLst>
            <a:gs pos="0">
              <a:schemeClr val="accent4">
                <a:hueOff val="1645434"/>
                <a:satOff val="7132"/>
                <a:lumOff val="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645434"/>
                <a:satOff val="7132"/>
                <a:lumOff val="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645434"/>
                <a:satOff val="7132"/>
                <a:lumOff val="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>
              <a:latin typeface="Ubuntu" panose="020B0504030602030204" pitchFamily="34" charset="0"/>
            </a:rPr>
            <a:t>Inovação diversa</a:t>
          </a:r>
          <a:endParaRPr lang="pt-BR" sz="2400" b="1" kern="1200" dirty="0">
            <a:latin typeface="Ubuntu" panose="020B0504030602030204" pitchFamily="34" charset="0"/>
          </a:endParaRPr>
        </a:p>
      </dsp:txBody>
      <dsp:txXfrm>
        <a:off x="8108858" y="2258295"/>
        <a:ext cx="2456291" cy="14737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8D7A1-EC51-4E06-9F1C-0EBC47B6440C}">
      <dsp:nvSpPr>
        <dsp:cNvPr id="0" name=""/>
        <dsp:cNvSpPr/>
      </dsp:nvSpPr>
      <dsp:spPr>
        <a:xfrm>
          <a:off x="3266" y="401125"/>
          <a:ext cx="3277244" cy="327724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0358" tIns="35560" rIns="180358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>
              <a:latin typeface="Ubuntu" panose="020B0504030602030204" pitchFamily="34" charset="0"/>
            </a:rPr>
            <a:t>Novos</a:t>
          </a:r>
          <a:endParaRPr lang="pt-BR" sz="2800" b="1" kern="1200" dirty="0">
            <a:latin typeface="Ubuntu" panose="020B0504030602030204" pitchFamily="34" charset="0"/>
          </a:endParaRPr>
        </a:p>
      </dsp:txBody>
      <dsp:txXfrm>
        <a:off x="483207" y="881066"/>
        <a:ext cx="2317362" cy="2317362"/>
      </dsp:txXfrm>
    </dsp:sp>
    <dsp:sp modelId="{DA624989-561F-4D93-A534-5BA2C08492D8}">
      <dsp:nvSpPr>
        <dsp:cNvPr id="0" name=""/>
        <dsp:cNvSpPr/>
      </dsp:nvSpPr>
      <dsp:spPr>
        <a:xfrm>
          <a:off x="2625061" y="401125"/>
          <a:ext cx="3277244" cy="327724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0358" tIns="35560" rIns="180358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>
              <a:latin typeface="Ubuntu" panose="020B0504030602030204" pitchFamily="34" charset="0"/>
            </a:rPr>
            <a:t>Inovadores</a:t>
          </a:r>
          <a:endParaRPr lang="pt-BR" sz="2800" b="1" kern="1200" dirty="0">
            <a:latin typeface="Ubuntu" panose="020B0504030602030204" pitchFamily="34" charset="0"/>
          </a:endParaRPr>
        </a:p>
      </dsp:txBody>
      <dsp:txXfrm>
        <a:off x="3105002" y="881066"/>
        <a:ext cx="2317362" cy="2317362"/>
      </dsp:txXfrm>
    </dsp:sp>
    <dsp:sp modelId="{86FD1B8D-5A3B-41E0-BE22-0AFFF3D5C496}">
      <dsp:nvSpPr>
        <dsp:cNvPr id="0" name=""/>
        <dsp:cNvSpPr/>
      </dsp:nvSpPr>
      <dsp:spPr>
        <a:xfrm>
          <a:off x="5246857" y="401125"/>
          <a:ext cx="3277244" cy="327724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0358" tIns="35560" rIns="180358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>
              <a:latin typeface="Ubuntu" panose="020B0504030602030204" pitchFamily="34" charset="0"/>
            </a:rPr>
            <a:t>Genéricos</a:t>
          </a:r>
          <a:endParaRPr lang="pt-BR" sz="2800" b="1" kern="1200" dirty="0">
            <a:latin typeface="Ubuntu" panose="020B0504030602030204" pitchFamily="34" charset="0"/>
          </a:endParaRPr>
        </a:p>
      </dsp:txBody>
      <dsp:txXfrm>
        <a:off x="5726798" y="881066"/>
        <a:ext cx="2317362" cy="2317362"/>
      </dsp:txXfrm>
    </dsp:sp>
    <dsp:sp modelId="{D898D3D3-538B-4838-9B24-2139FA27F23C}">
      <dsp:nvSpPr>
        <dsp:cNvPr id="0" name=""/>
        <dsp:cNvSpPr/>
      </dsp:nvSpPr>
      <dsp:spPr>
        <a:xfrm>
          <a:off x="7868653" y="401125"/>
          <a:ext cx="3277244" cy="327724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0358" tIns="35560" rIns="180358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>
              <a:latin typeface="Ubuntu" panose="020B0504030602030204" pitchFamily="34" charset="0"/>
            </a:rPr>
            <a:t>Similares</a:t>
          </a:r>
          <a:endParaRPr lang="pt-BR" sz="2800" b="1" kern="1200" dirty="0">
            <a:latin typeface="Ubuntu" panose="020B0504030602030204" pitchFamily="34" charset="0"/>
          </a:endParaRPr>
        </a:p>
      </dsp:txBody>
      <dsp:txXfrm>
        <a:off x="8348594" y="881066"/>
        <a:ext cx="2317362" cy="23173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27F73-3C6E-41D0-8594-ECF8D5B65F3D}">
      <dsp:nvSpPr>
        <dsp:cNvPr id="0" name=""/>
        <dsp:cNvSpPr/>
      </dsp:nvSpPr>
      <dsp:spPr>
        <a:xfrm rot="5400000">
          <a:off x="6230264" y="-2285553"/>
          <a:ext cx="1658387" cy="664419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800" kern="1200" dirty="0">
              <a:latin typeface="Ubuntu" panose="020B0504030602030204" pitchFamily="34" charset="0"/>
            </a:rPr>
            <a:t>  se aplica ao pedido de registro em que as informações de segurança e eficácia provém de estudos conduzidos </a:t>
          </a:r>
          <a:r>
            <a:rPr lang="pt-BR" sz="1800" b="1" kern="1200" dirty="0">
              <a:latin typeface="Ubuntu" panose="020B0504030602030204" pitchFamily="34" charset="0"/>
            </a:rPr>
            <a:t>pelo ou para o solicitante </a:t>
          </a:r>
          <a:r>
            <a:rPr lang="pt-BR" sz="1800" kern="1200" dirty="0">
              <a:latin typeface="Ubuntu" panose="020B0504030602030204" pitchFamily="34" charset="0"/>
            </a:rPr>
            <a:t>e para os quais devem ser apresentados os </a:t>
          </a:r>
          <a:r>
            <a:rPr lang="pt-BR" sz="1800" b="1" kern="1200" dirty="0">
              <a:latin typeface="Ubuntu" panose="020B0504030602030204" pitchFamily="34" charset="0"/>
            </a:rPr>
            <a:t>relatórios completos</a:t>
          </a:r>
          <a:r>
            <a:rPr lang="pt-BR" sz="1800" kern="1200" dirty="0">
              <a:latin typeface="Ubuntu" panose="020B0504030602030204" pitchFamily="34" charset="0"/>
            </a:rPr>
            <a:t>.</a:t>
          </a:r>
        </a:p>
      </dsp:txBody>
      <dsp:txXfrm rot="-5400000">
        <a:off x="3737360" y="288307"/>
        <a:ext cx="6563240" cy="1496475"/>
      </dsp:txXfrm>
    </dsp:sp>
    <dsp:sp modelId="{85D86FDF-1B2A-496D-8139-F976DAD958BA}">
      <dsp:nvSpPr>
        <dsp:cNvPr id="0" name=""/>
        <dsp:cNvSpPr/>
      </dsp:nvSpPr>
      <dsp:spPr>
        <a:xfrm>
          <a:off x="0" y="51"/>
          <a:ext cx="3737360" cy="207298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Ubuntu" panose="020B0504030602030204" pitchFamily="34" charset="0"/>
            </a:rPr>
            <a:t>Desenvolvimento completo</a:t>
          </a:r>
        </a:p>
      </dsp:txBody>
      <dsp:txXfrm>
        <a:off x="101195" y="101246"/>
        <a:ext cx="3534970" cy="1870594"/>
      </dsp:txXfrm>
    </dsp:sp>
    <dsp:sp modelId="{D96C2EE9-EF8D-4617-9102-E5E2F3A293B6}">
      <dsp:nvSpPr>
        <dsp:cNvPr id="0" name=""/>
        <dsp:cNvSpPr/>
      </dsp:nvSpPr>
      <dsp:spPr>
        <a:xfrm rot="5400000">
          <a:off x="6230264" y="-108919"/>
          <a:ext cx="1658387" cy="6644196"/>
        </a:xfrm>
        <a:prstGeom prst="round2SameRect">
          <a:avLst/>
        </a:prstGeom>
        <a:solidFill>
          <a:schemeClr val="accent4">
            <a:tint val="40000"/>
            <a:alpha val="90000"/>
            <a:hueOff val="2274726"/>
            <a:satOff val="8522"/>
            <a:lumOff val="110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2274726"/>
              <a:satOff val="8522"/>
              <a:lumOff val="110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800" b="0" i="0" kern="1200">
              <a:latin typeface="Ubuntu" panose="020B0504030602030204" pitchFamily="34" charset="0"/>
            </a:rPr>
            <a:t>   se aplica ao pedido de registro </a:t>
          </a:r>
          <a:r>
            <a:rPr lang="pt-BR" sz="1800" b="1" i="0" kern="1200">
              <a:latin typeface="Ubuntu" panose="020B0504030602030204" pitchFamily="34" charset="0"/>
            </a:rPr>
            <a:t>em que parte </a:t>
          </a:r>
          <a:r>
            <a:rPr lang="pt-BR" sz="1800" b="0" i="0" kern="1200">
              <a:latin typeface="Ubuntu" panose="020B0504030602030204" pitchFamily="34" charset="0"/>
            </a:rPr>
            <a:t>das informações de segurança e eficácia provém de </a:t>
          </a:r>
          <a:r>
            <a:rPr lang="pt-BR" sz="1800" b="1" i="0" kern="1200">
              <a:latin typeface="Ubuntu" panose="020B0504030602030204" pitchFamily="34" charset="0"/>
            </a:rPr>
            <a:t>estudos não conduzidos pelo ou para o solicitante.</a:t>
          </a:r>
          <a:endParaRPr lang="pt-BR" sz="1800" b="1" kern="1200" dirty="0">
            <a:latin typeface="Ubuntu" panose="020B0504030602030204" pitchFamily="34" charset="0"/>
          </a:endParaRPr>
        </a:p>
      </dsp:txBody>
      <dsp:txXfrm rot="-5400000">
        <a:off x="3737360" y="2464941"/>
        <a:ext cx="6563240" cy="1496475"/>
      </dsp:txXfrm>
    </dsp:sp>
    <dsp:sp modelId="{BEAE9746-220C-41D4-8D40-4336B13D364C}">
      <dsp:nvSpPr>
        <dsp:cNvPr id="0" name=""/>
        <dsp:cNvSpPr/>
      </dsp:nvSpPr>
      <dsp:spPr>
        <a:xfrm>
          <a:off x="0" y="2176686"/>
          <a:ext cx="3737360" cy="2072984"/>
        </a:xfrm>
        <a:prstGeom prst="roundRect">
          <a:avLst/>
        </a:prstGeom>
        <a:gradFill rotWithShape="0">
          <a:gsLst>
            <a:gs pos="0">
              <a:schemeClr val="accent4">
                <a:hueOff val="1645434"/>
                <a:satOff val="7132"/>
                <a:lumOff val="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645434"/>
                <a:satOff val="7132"/>
                <a:lumOff val="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645434"/>
                <a:satOff val="7132"/>
                <a:lumOff val="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>
              <a:latin typeface="Ubuntu" panose="020B0504030602030204" pitchFamily="34" charset="0"/>
            </a:rPr>
            <a:t>Desenvolvimento abreviado</a:t>
          </a:r>
          <a:endParaRPr lang="pt-BR" sz="2400" b="1" kern="1200" dirty="0">
            <a:latin typeface="Ubuntu" panose="020B0504030602030204" pitchFamily="34" charset="0"/>
          </a:endParaRPr>
        </a:p>
      </dsp:txBody>
      <dsp:txXfrm>
        <a:off x="101195" y="2277881"/>
        <a:ext cx="3534970" cy="18705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A41E2-0ACA-4AB9-8279-E6E7AA83B478}">
      <dsp:nvSpPr>
        <dsp:cNvPr id="0" name=""/>
        <dsp:cNvSpPr/>
      </dsp:nvSpPr>
      <dsp:spPr>
        <a:xfrm>
          <a:off x="0" y="296557"/>
          <a:ext cx="9281619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357" tIns="333248" rIns="72035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800" b="0" i="0" kern="1200" dirty="0">
              <a:latin typeface="Ubuntu" panose="020B0504030602030204" pitchFamily="34" charset="0"/>
            </a:rPr>
            <a:t>   meta-análises, revisões sistemáticas</a:t>
          </a:r>
          <a:r>
            <a:rPr lang="pt-BR" sz="1800" b="0" i="1" kern="1200" dirty="0">
              <a:latin typeface="Ubuntu" panose="020B0504030602030204" pitchFamily="34" charset="0"/>
            </a:rPr>
            <a:t> </a:t>
          </a:r>
          <a:r>
            <a:rPr lang="pt-BR" sz="1800" b="0" i="0" kern="1200" dirty="0">
              <a:latin typeface="Ubuntu" panose="020B0504030602030204" pitchFamily="34" charset="0"/>
            </a:rPr>
            <a:t>ou artigos científicos publicados em revista indexada contendo informações quanto a segurança e eficácia do medicamento ou do IFA;</a:t>
          </a:r>
          <a:endParaRPr lang="pt-BR" sz="1800" kern="1200" dirty="0">
            <a:latin typeface="Ubuntu" panose="020B0504030602030204" pitchFamily="34" charset="0"/>
          </a:endParaRPr>
        </a:p>
      </dsp:txBody>
      <dsp:txXfrm>
        <a:off x="0" y="296557"/>
        <a:ext cx="9281619" cy="1184400"/>
      </dsp:txXfrm>
    </dsp:sp>
    <dsp:sp modelId="{9F731716-D4F1-450C-98BA-5573AC1E4C67}">
      <dsp:nvSpPr>
        <dsp:cNvPr id="0" name=""/>
        <dsp:cNvSpPr/>
      </dsp:nvSpPr>
      <dsp:spPr>
        <a:xfrm>
          <a:off x="464080" y="60397"/>
          <a:ext cx="6497133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5576" tIns="0" rIns="24557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Ubuntu" panose="020B0504030602030204" pitchFamily="34" charset="0"/>
            </a:rPr>
            <a:t>Literatura científica</a:t>
          </a:r>
        </a:p>
      </dsp:txBody>
      <dsp:txXfrm>
        <a:off x="487137" y="83454"/>
        <a:ext cx="6451019" cy="426206"/>
      </dsp:txXfrm>
    </dsp:sp>
    <dsp:sp modelId="{EFCB0B1E-4BBE-45D0-BB60-C8984EF32B0C}">
      <dsp:nvSpPr>
        <dsp:cNvPr id="0" name=""/>
        <dsp:cNvSpPr/>
      </dsp:nvSpPr>
      <dsp:spPr>
        <a:xfrm>
          <a:off x="0" y="1803517"/>
          <a:ext cx="9281619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357" tIns="333248" rIns="72035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400" kern="1200" dirty="0">
              <a:latin typeface="Ubuntu" panose="020B0504030602030204" pitchFamily="34" charset="0"/>
            </a:rPr>
            <a:t>   </a:t>
          </a:r>
          <a:r>
            <a:rPr lang="pt-BR" sz="1600" kern="1200" dirty="0">
              <a:latin typeface="Ubuntu" panose="020B0504030602030204" pitchFamily="34" charset="0"/>
            </a:rPr>
            <a:t>protocolos, guias, monografias, autorizações, votos, cartas, certificados, declarações, relatórios, laudos ou pareceres técnicos emitidos por entes nacionais ou internacionais contendo informações quanto a segurança e eficácia do medicamento ou do IFA, incluindo evidências de vida real;</a:t>
          </a:r>
          <a:endParaRPr lang="pt-BR" sz="1400" kern="1200" dirty="0">
            <a:latin typeface="Ubuntu" panose="020B0504030602030204" pitchFamily="34" charset="0"/>
          </a:endParaRPr>
        </a:p>
      </dsp:txBody>
      <dsp:txXfrm>
        <a:off x="0" y="1803517"/>
        <a:ext cx="9281619" cy="1285200"/>
      </dsp:txXfrm>
    </dsp:sp>
    <dsp:sp modelId="{59234D68-7610-457E-9D31-45A98CA8A213}">
      <dsp:nvSpPr>
        <dsp:cNvPr id="0" name=""/>
        <dsp:cNvSpPr/>
      </dsp:nvSpPr>
      <dsp:spPr>
        <a:xfrm>
          <a:off x="464080" y="1567357"/>
          <a:ext cx="6497133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5576" tIns="0" rIns="24557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>
              <a:latin typeface="Ubuntu" panose="020B0504030602030204" pitchFamily="34" charset="0"/>
            </a:rPr>
            <a:t>Dados técnicos</a:t>
          </a:r>
          <a:endParaRPr lang="pt-BR" sz="2000" b="1" kern="1200" dirty="0">
            <a:latin typeface="Ubuntu" panose="020B0504030602030204" pitchFamily="34" charset="0"/>
          </a:endParaRPr>
        </a:p>
      </dsp:txBody>
      <dsp:txXfrm>
        <a:off x="487137" y="1590414"/>
        <a:ext cx="6451019" cy="426206"/>
      </dsp:txXfrm>
    </dsp:sp>
    <dsp:sp modelId="{ECD97E41-ADB2-4DB7-BE94-90176575598B}">
      <dsp:nvSpPr>
        <dsp:cNvPr id="0" name=""/>
        <dsp:cNvSpPr/>
      </dsp:nvSpPr>
      <dsp:spPr>
        <a:xfrm>
          <a:off x="0" y="3411277"/>
          <a:ext cx="9281619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357" tIns="333248" rIns="72035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800" b="0" i="0" kern="1200" dirty="0">
              <a:latin typeface="Ubuntu" panose="020B0504030602030204" pitchFamily="34" charset="0"/>
            </a:rPr>
            <a:t>   estudo realizado com a finalidade de estabelecer a correlação entre medicamentos ou populações a fim de permitir a extrapolação de dados de eficácia e segurança</a:t>
          </a:r>
          <a:r>
            <a:rPr lang="pt-BR" sz="1600" b="0" i="0" kern="1200" dirty="0">
              <a:latin typeface="Ubuntu" panose="020B0504030602030204" pitchFamily="34" charset="0"/>
            </a:rPr>
            <a:t>;</a:t>
          </a:r>
          <a:endParaRPr lang="pt-BR" sz="1600" kern="1200" dirty="0">
            <a:latin typeface="Ubuntu" panose="020B0504030602030204" pitchFamily="34" charset="0"/>
          </a:endParaRPr>
        </a:p>
      </dsp:txBody>
      <dsp:txXfrm>
        <a:off x="0" y="3411277"/>
        <a:ext cx="9281619" cy="1184400"/>
      </dsp:txXfrm>
    </dsp:sp>
    <dsp:sp modelId="{8CCC7440-9614-4E22-B201-22F3EB95C589}">
      <dsp:nvSpPr>
        <dsp:cNvPr id="0" name=""/>
        <dsp:cNvSpPr/>
      </dsp:nvSpPr>
      <dsp:spPr>
        <a:xfrm>
          <a:off x="464080" y="3175117"/>
          <a:ext cx="6497133" cy="472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5576" tIns="0" rIns="24557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>
              <a:latin typeface="Ubuntu" panose="020B0504030602030204" pitchFamily="34" charset="0"/>
            </a:rPr>
            <a:t>Estudos ponte</a:t>
          </a:r>
          <a:endParaRPr lang="pt-BR" sz="2000" b="1" kern="1200" dirty="0">
            <a:latin typeface="Ubuntu" panose="020B0504030602030204" pitchFamily="34" charset="0"/>
          </a:endParaRPr>
        </a:p>
      </dsp:txBody>
      <dsp:txXfrm>
        <a:off x="487137" y="3198174"/>
        <a:ext cx="6451019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B5EAF-362E-4227-874B-FE3F1738676A}" type="datetimeFigureOut">
              <a:rPr lang="pt-BR" smtClean="0"/>
              <a:t>04/04/2024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3C7C8-4D2A-40B1-B0DE-705C22FAFE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6502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630BB-A2E1-E453-45C3-7682E60E5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F406BB-6871-EB5D-EC85-0B3DD7B05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3AE8D-6538-A30A-F863-25F6BE46C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8A5-244D-8D47-A142-4C83A5F6175F}" type="datetimeFigureOut">
              <a:rPr lang="pt-BR" smtClean="0"/>
              <a:t>04/04/2024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09D9E-F280-7D79-D9C6-33EADDCD3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E0728-BB2A-B496-7AB1-3D32398E2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35D5-E9C3-4C40-829E-9F0421DA4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527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14BA3-5F92-FD35-E1E1-C9429811C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B3E027-E8BB-47CA-E0A9-DEE86FD53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97CED-2463-16BD-102C-285332B8D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8A5-244D-8D47-A142-4C83A5F6175F}" type="datetimeFigureOut">
              <a:rPr lang="pt-BR" smtClean="0"/>
              <a:t>04/04/2024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CB1E3-61EF-8FC8-FAE2-6AB8D6E25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DE232-BC7A-D42B-6644-75E5A7153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35D5-E9C3-4C40-829E-9F0421DA4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983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D409E4-279B-4DA4-5889-A6DD72836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63C61C-E0A5-E6E7-148B-149D5B90B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326F8-801F-AD10-6DA1-AB4A9A00A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8A5-244D-8D47-A142-4C83A5F6175F}" type="datetimeFigureOut">
              <a:rPr lang="pt-BR" smtClean="0"/>
              <a:t>04/04/2024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99265-B191-A9C8-2A17-101B58C49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5BDEB-A44C-FB4D-152B-54D1F3782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35D5-E9C3-4C40-829E-9F0421DA4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9588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8A5-244D-8D47-A142-4C83A5F6175F}" type="datetimeFigureOut">
              <a:rPr lang="pt-BR" smtClean="0"/>
              <a:t>04/04/2024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35D5-E9C3-4C40-829E-9F0421DA4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0300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76B05-FBDC-B83A-8C41-5DE9ADAB8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A5C49-CCA7-55A2-9DE6-BEC4498F9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B4188-E4CD-6909-A414-40F03832C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8A5-244D-8D47-A142-4C83A5F6175F}" type="datetimeFigureOut">
              <a:rPr lang="pt-BR" smtClean="0"/>
              <a:t>04/04/2024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7EBFE-DFE1-ACBA-278F-F6CE2E197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4310F-3DEA-5666-9E43-B1691D74A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35D5-E9C3-4C40-829E-9F0421DA4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5122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9B852-571C-E671-9A1D-6E9B8BCC3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D5B9C-5D9A-49EC-92BF-86C5868F4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32512-78CD-2E7B-CD9A-079A0969D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8A5-244D-8D47-A142-4C83A5F6175F}" type="datetimeFigureOut">
              <a:rPr lang="pt-BR" smtClean="0"/>
              <a:t>04/04/2024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690E7-9129-5311-981B-4F15CC9FA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F39AD-9D47-FD7F-02D0-7F41C3904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35D5-E9C3-4C40-829E-9F0421DA4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03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2856D-84FA-916E-9C0C-66EA20F18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08490-080E-7210-0633-D7829178FA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C68A2-B83D-7518-DF18-9CA3C1FAA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1E119E-C880-6C73-C1E0-BC130034F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8A5-244D-8D47-A142-4C83A5F6175F}" type="datetimeFigureOut">
              <a:rPr lang="pt-BR" smtClean="0"/>
              <a:t>04/04/2024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D3A3E-B74D-FE5A-2AAA-1D9B672BB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2A8D5-604C-9D38-E532-8E30EB589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35D5-E9C3-4C40-829E-9F0421DA4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72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0E14D-9299-973B-5D07-F6F535D88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A4B30-D739-C98C-6C28-B66EFE117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732ABD-1E8D-ED33-2904-B8F251B13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BB3A03-2590-6F33-FAF9-275A2DEF3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9B84D0-8F17-F6C1-B39A-B01C6EB69F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A1F0FC-23CA-85EA-E68A-90C8010EE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8A5-244D-8D47-A142-4C83A5F6175F}" type="datetimeFigureOut">
              <a:rPr lang="pt-BR" smtClean="0"/>
              <a:t>04/04/2024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2CABC2-7DA9-2BB5-858E-AEF4C9AA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5E93CA-26C4-513F-B570-F7AAC2F40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35D5-E9C3-4C40-829E-9F0421DA4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26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85F30-F0E7-BE82-148C-C36131696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829693-E875-8D7F-0FCF-00E6CF8D8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8A5-244D-8D47-A142-4C83A5F6175F}" type="datetimeFigureOut">
              <a:rPr lang="pt-BR" smtClean="0"/>
              <a:t>04/04/2024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792A8A-5294-0EE1-1567-01191379D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3DBEED-D87D-3D5B-52E4-A34E0A014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35D5-E9C3-4C40-829E-9F0421DA4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90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E03AC3-6818-D5AB-3352-9CA6C773C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8A5-244D-8D47-A142-4C83A5F6175F}" type="datetimeFigureOut">
              <a:rPr lang="pt-BR" smtClean="0"/>
              <a:t>04/04/2024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665470-C6F9-2AD8-E715-D682B73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D7C094-F345-031E-61B5-8B6F889B3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35D5-E9C3-4C40-829E-9F0421DA4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1307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896B3-D76C-C13B-1C8E-286CB754B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32723-F057-D2C4-FF73-6A8ED0D10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AD0A45-22B3-A2E6-9235-0F77C205A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74C3D2-37B0-A7E0-8798-62A2E821E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8A5-244D-8D47-A142-4C83A5F6175F}" type="datetimeFigureOut">
              <a:rPr lang="pt-BR" smtClean="0"/>
              <a:t>04/04/2024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C07ED-2E2A-2DF8-5FC1-5081D9E7C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603A1-6D06-AB0E-E843-4996C202A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35D5-E9C3-4C40-829E-9F0421DA4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2076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37CD1-82E9-413E-64AF-174FBE81C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3A2669-C6AB-5B9C-EAA9-5A0F799282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6C4930-4A50-4B96-6B78-C13178930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703538-1CAF-05B0-F4CF-AC36B8FF9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8A5-244D-8D47-A142-4C83A5F6175F}" type="datetimeFigureOut">
              <a:rPr lang="pt-BR" smtClean="0"/>
              <a:t>04/04/2024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967B3B-BF81-DA61-F7A2-A9F455C57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E3B8A-A500-9D2B-7917-225FE6A23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35D5-E9C3-4C40-829E-9F0421DA4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728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BB0FEC-FD0C-5FDF-1EFF-7A6F47E6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4A761-D22C-8809-AF96-B9176234F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2933B-4CB1-78E8-D3D4-2B81BFCD07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5E8A5-244D-8D47-A142-4C83A5F6175F}" type="datetimeFigureOut">
              <a:rPr lang="pt-BR" smtClean="0"/>
              <a:t>04/04/2024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4EEA4-769D-37AA-F52E-A72425F45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EAE57-42F1-30B7-575C-00982F284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E35D5-E9C3-4C40-829E-9F0421DA4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909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5E8A5-244D-8D47-A142-4C83A5F6175F}" type="datetimeFigureOut">
              <a:rPr lang="pt-BR" smtClean="0"/>
              <a:t>04/04/2024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E35D5-E9C3-4C40-829E-9F0421DA4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376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.emf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.emf"/><Relationship Id="rId9" Type="http://schemas.microsoft.com/office/2007/relationships/diagramDrawing" Target="../diagrams/drawin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.emf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3.emf"/><Relationship Id="rId9" Type="http://schemas.microsoft.com/office/2007/relationships/diagramDrawing" Target="../diagrams/drawing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emf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emf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jpe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emf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emf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emf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7CC61A-2885-FF18-5F4D-1EEE8BDE6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458" y="6221839"/>
            <a:ext cx="1960062" cy="3679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01195C-2BAC-CE91-F590-D13961330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2614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7E8CA3-38EC-35C2-8E38-6274FA4B5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989" y="2162618"/>
            <a:ext cx="739134" cy="7391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542BE6-BD8D-1E40-FFB3-2FBFEEB5E572}"/>
              </a:ext>
            </a:extLst>
          </p:cNvPr>
          <p:cNvSpPr txBox="1"/>
          <p:nvPr/>
        </p:nvSpPr>
        <p:spPr>
          <a:xfrm>
            <a:off x="4537710" y="1877889"/>
            <a:ext cx="7654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latin typeface="Ubuntu" panose="020B0504030602030204" pitchFamily="34" charset="0"/>
              </a:rPr>
              <a:t>Inovação Incremental</a:t>
            </a:r>
            <a:endParaRPr lang="pt-BR" sz="2800" baseline="30000" dirty="0">
              <a:latin typeface="Ubuntu" panose="020B0504030602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6BA35D-ED68-4265-295A-0168B1FB814D}"/>
              </a:ext>
            </a:extLst>
          </p:cNvPr>
          <p:cNvSpPr txBox="1"/>
          <p:nvPr/>
        </p:nvSpPr>
        <p:spPr>
          <a:xfrm>
            <a:off x="4975123" y="3033576"/>
            <a:ext cx="6825129" cy="570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latin typeface="Ubuntu Light" panose="020B0304030602030204" pitchFamily="34" charset="0"/>
              </a:rPr>
              <a:t>Desafios e oportunidades na regulação brasileira 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B11EDAEE-C0DD-35CD-2293-632B19CA1BF5}"/>
              </a:ext>
            </a:extLst>
          </p:cNvPr>
          <p:cNvSpPr txBox="1"/>
          <p:nvPr/>
        </p:nvSpPr>
        <p:spPr>
          <a:xfrm>
            <a:off x="6284653" y="5000866"/>
            <a:ext cx="5515599" cy="1241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latin typeface="Ubuntu Light" panose="020B0304030602030204" pitchFamily="34" charset="0"/>
              </a:rPr>
              <a:t>Isabella Gomes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latin typeface="Ubuntu Light" panose="020B0304030602030204" pitchFamily="34" charset="0"/>
              </a:rPr>
              <a:t>Gerência de Avaliação de Segurança e Eficácia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latin typeface="Ubuntu Light" panose="020B0304030602030204" pitchFamily="34" charset="0"/>
              </a:rPr>
              <a:t>Brasília, 10/04/2024</a:t>
            </a:r>
            <a:endParaRPr lang="pt-BR" sz="1200" dirty="0">
              <a:latin typeface="Ubuntu Light" panose="020B03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345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015E1A-D2FE-5784-A8EA-90A70A08B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93708"/>
            <a:ext cx="2387674" cy="18100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7CC61A-2885-FF18-5F4D-1EEE8BDE6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458" y="6221839"/>
            <a:ext cx="1960062" cy="367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7E8CA3-38EC-35C2-8E38-6274FA4B5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220" y="699582"/>
            <a:ext cx="739134" cy="8540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542BE6-BD8D-1E40-FFB3-2FBFEEB5E572}"/>
              </a:ext>
            </a:extLst>
          </p:cNvPr>
          <p:cNvSpPr txBox="1"/>
          <p:nvPr/>
        </p:nvSpPr>
        <p:spPr>
          <a:xfrm>
            <a:off x="1191342" y="465253"/>
            <a:ext cx="611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Ubuntu" panose="020B0504030602030204" pitchFamily="34" charset="0"/>
              </a:rPr>
              <a:t>RDC 753/2022</a:t>
            </a:r>
          </a:p>
        </p:txBody>
      </p:sp>
      <p:sp>
        <p:nvSpPr>
          <p:cNvPr id="4" name="Marcador de Posição de Conteúdo 4">
            <a:extLst>
              <a:ext uri="{FF2B5EF4-FFF2-40B4-BE49-F238E27FC236}">
                <a16:creationId xmlns:a16="http://schemas.microsoft.com/office/drawing/2014/main" id="{0966BC8A-1EC9-2408-49CA-BF139356F915}"/>
              </a:ext>
            </a:extLst>
          </p:cNvPr>
          <p:cNvSpPr txBox="1">
            <a:spLocks/>
          </p:cNvSpPr>
          <p:nvPr/>
        </p:nvSpPr>
        <p:spPr>
          <a:xfrm>
            <a:off x="1657350" y="1500478"/>
            <a:ext cx="10203497" cy="5313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800"/>
              </a:spcBef>
            </a:pPr>
            <a:r>
              <a:rPr lang="pt-BR" sz="2800" b="1" dirty="0">
                <a:latin typeface="Ubuntu" panose="020B0504030602030204" pitchFamily="34" charset="0"/>
              </a:rPr>
              <a:t>Vias de desenvolvimento clínico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0CF5ECD-3696-70CE-2935-5982D99BC8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0273439"/>
              </p:ext>
            </p:extLst>
          </p:nvPr>
        </p:nvGraphicFramePr>
        <p:xfrm>
          <a:off x="1325880" y="2086416"/>
          <a:ext cx="10381557" cy="4249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CB9102D5-A0FC-CA9F-9921-AB3704E954BF}"/>
              </a:ext>
            </a:extLst>
          </p:cNvPr>
          <p:cNvSpPr/>
          <p:nvPr/>
        </p:nvSpPr>
        <p:spPr>
          <a:xfrm>
            <a:off x="7812350" y="182881"/>
            <a:ext cx="4048497" cy="164985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NÃO SE APLICA AO REGISTRO DE MEDICAMENTOS GENÉRICOS E SIMILARES</a:t>
            </a:r>
          </a:p>
        </p:txBody>
      </p:sp>
    </p:spTree>
    <p:extLst>
      <p:ext uri="{BB962C8B-B14F-4D97-AF65-F5344CB8AC3E}">
        <p14:creationId xmlns:p14="http://schemas.microsoft.com/office/powerpoint/2010/main" val="388972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2D30A-5A38-4603-A1E6-1B57544E1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AF911F-6220-CC31-2EAA-9351DD978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93708"/>
            <a:ext cx="2387674" cy="18100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F28C82-5A25-36DE-ECBA-3354A3151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458" y="6221839"/>
            <a:ext cx="1960062" cy="367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208DFB-FD4B-1EB2-874F-E9687179E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220" y="459552"/>
            <a:ext cx="739134" cy="8540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6FB050-0940-9800-15C0-7E2FDF01DC06}"/>
              </a:ext>
            </a:extLst>
          </p:cNvPr>
          <p:cNvSpPr txBox="1"/>
          <p:nvPr/>
        </p:nvSpPr>
        <p:spPr>
          <a:xfrm>
            <a:off x="1191342" y="225223"/>
            <a:ext cx="8654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Ubuntu" panose="020B0504030602030204" pitchFamily="34" charset="0"/>
              </a:rPr>
              <a:t>Guias de submissão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1A7C5D3-D71F-09C7-4EDB-75FA086268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0390" y="1811577"/>
            <a:ext cx="3206915" cy="43499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A46E42E-683E-3D4F-7F81-BF6901F3D8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3199" y="1811577"/>
            <a:ext cx="3166435" cy="43499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3355179-70B1-CFC4-C600-C8ED49C2BD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5528" y="1811577"/>
            <a:ext cx="3029773" cy="43499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97383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015E1A-D2FE-5784-A8EA-90A70A08B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93708"/>
            <a:ext cx="2387674" cy="18100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7CC61A-2885-FF18-5F4D-1EEE8BDE6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458" y="6221839"/>
            <a:ext cx="1960062" cy="367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7E8CA3-38EC-35C2-8E38-6274FA4B5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220" y="573852"/>
            <a:ext cx="739134" cy="8540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542BE6-BD8D-1E40-FFB3-2FBFEEB5E572}"/>
              </a:ext>
            </a:extLst>
          </p:cNvPr>
          <p:cNvSpPr txBox="1"/>
          <p:nvPr/>
        </p:nvSpPr>
        <p:spPr>
          <a:xfrm>
            <a:off x="1191342" y="339523"/>
            <a:ext cx="611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Ubuntu" panose="020B0504030602030204" pitchFamily="34" charset="0"/>
              </a:rPr>
              <a:t>RDC 753/2022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6BA35D-ED68-4265-295A-0168B1FB814D}"/>
              </a:ext>
            </a:extLst>
          </p:cNvPr>
          <p:cNvSpPr txBox="1"/>
          <p:nvPr/>
        </p:nvSpPr>
        <p:spPr>
          <a:xfrm>
            <a:off x="1655074" y="1428207"/>
            <a:ext cx="1028927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pt-BR" sz="3200" b="1" dirty="0">
                <a:latin typeface="Ubuntu" panose="020B0504030602030204" pitchFamily="34" charset="0"/>
              </a:rPr>
              <a:t>Via de desenvolvimento abreviado</a:t>
            </a:r>
          </a:p>
          <a:p>
            <a:pPr marL="457200" indent="-457200">
              <a:spcBef>
                <a:spcPts val="800"/>
              </a:spcBef>
              <a:buSzPct val="75000"/>
              <a:buFont typeface="Arial" panose="020B0604020202020204" pitchFamily="34" charset="0"/>
              <a:buChar char="•"/>
            </a:pPr>
            <a:r>
              <a:rPr lang="pt-BR" sz="2667" dirty="0">
                <a:latin typeface="Ubuntu" panose="020B0504030602030204" pitchFamily="34" charset="0"/>
              </a:rPr>
              <a:t>Podem ser aceitas como evidências para comprovação de segurança e eficácia:</a:t>
            </a:r>
          </a:p>
          <a:p>
            <a:pPr marL="533387" lvl="1" indent="0">
              <a:spcBef>
                <a:spcPts val="800"/>
              </a:spcBef>
              <a:buClr>
                <a:schemeClr val="bg2"/>
              </a:buClr>
              <a:buSzPct val="75000"/>
              <a:buNone/>
            </a:pPr>
            <a:r>
              <a:rPr lang="pt-BR" sz="2667" dirty="0">
                <a:latin typeface="Ubuntu" panose="020B0504030602030204" pitchFamily="34" charset="0"/>
              </a:rPr>
              <a:t>I - estudos clínicos;</a:t>
            </a:r>
          </a:p>
          <a:p>
            <a:pPr marL="533387" lvl="1" indent="0">
              <a:spcBef>
                <a:spcPts val="800"/>
              </a:spcBef>
              <a:buClr>
                <a:schemeClr val="bg2"/>
              </a:buClr>
              <a:buSzPct val="75000"/>
              <a:buNone/>
            </a:pPr>
            <a:r>
              <a:rPr lang="pt-BR" sz="2667" dirty="0">
                <a:latin typeface="Ubuntu" panose="020B0504030602030204" pitchFamily="34" charset="0"/>
              </a:rPr>
              <a:t>II - estudos não clínicos;</a:t>
            </a:r>
          </a:p>
          <a:p>
            <a:pPr marL="533387" lvl="1" indent="0">
              <a:spcBef>
                <a:spcPts val="800"/>
              </a:spcBef>
              <a:buClr>
                <a:schemeClr val="bg2"/>
              </a:buClr>
              <a:buSzPct val="75000"/>
              <a:buNone/>
            </a:pPr>
            <a:r>
              <a:rPr lang="pt-BR" sz="2667" dirty="0">
                <a:latin typeface="Ubuntu" panose="020B0504030602030204" pitchFamily="34" charset="0"/>
              </a:rPr>
              <a:t>III - estudos ponte;</a:t>
            </a:r>
          </a:p>
          <a:p>
            <a:pPr marL="533387" lvl="1" indent="0">
              <a:spcBef>
                <a:spcPts val="800"/>
              </a:spcBef>
              <a:buClr>
                <a:schemeClr val="bg2"/>
              </a:buClr>
              <a:buSzPct val="75000"/>
              <a:buNone/>
            </a:pPr>
            <a:r>
              <a:rPr lang="pt-BR" sz="2667" dirty="0">
                <a:latin typeface="Ubuntu" panose="020B0504030602030204" pitchFamily="34" charset="0"/>
              </a:rPr>
              <a:t>IV - literatura científica; ou</a:t>
            </a:r>
          </a:p>
          <a:p>
            <a:pPr marL="533387" lvl="1" indent="0">
              <a:spcBef>
                <a:spcPts val="800"/>
              </a:spcBef>
              <a:buClr>
                <a:schemeClr val="bg2"/>
              </a:buClr>
              <a:buSzPct val="75000"/>
              <a:buNone/>
            </a:pPr>
            <a:r>
              <a:rPr lang="pt-BR" sz="2667" dirty="0">
                <a:latin typeface="Ubuntu" panose="020B0504030602030204" pitchFamily="34" charset="0"/>
              </a:rPr>
              <a:t>V - dados técnicos.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E49933E-6354-113F-A7A3-8D5510B41F6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00776" y="3059738"/>
            <a:ext cx="2585008" cy="258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04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015E1A-D2FE-5784-A8EA-90A70A08B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93708"/>
            <a:ext cx="2387674" cy="18100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7CC61A-2885-FF18-5F4D-1EEE8BDE6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458" y="6221839"/>
            <a:ext cx="1960062" cy="367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7E8CA3-38EC-35C2-8E38-6274FA4B5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220" y="493842"/>
            <a:ext cx="739134" cy="8540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542BE6-BD8D-1E40-FFB3-2FBFEEB5E572}"/>
              </a:ext>
            </a:extLst>
          </p:cNvPr>
          <p:cNvSpPr txBox="1"/>
          <p:nvPr/>
        </p:nvSpPr>
        <p:spPr>
          <a:xfrm>
            <a:off x="1191342" y="259513"/>
            <a:ext cx="611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Ubuntu" panose="020B0504030602030204" pitchFamily="34" charset="0"/>
              </a:rPr>
              <a:t>RDC 753/2022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93216342-9D50-CD24-AC11-A9E73EB4BE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2589035"/>
              </p:ext>
            </p:extLst>
          </p:nvPr>
        </p:nvGraphicFramePr>
        <p:xfrm>
          <a:off x="1948634" y="1342638"/>
          <a:ext cx="9281619" cy="4656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734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015E1A-D2FE-5784-A8EA-90A70A08B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36558"/>
            <a:ext cx="2387674" cy="18100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7CC61A-2885-FF18-5F4D-1EEE8BDE6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458" y="6221839"/>
            <a:ext cx="1960062" cy="367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7E8CA3-38EC-35C2-8E38-6274FA4B5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220" y="390972"/>
            <a:ext cx="739134" cy="8540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542BE6-BD8D-1E40-FFB3-2FBFEEB5E572}"/>
              </a:ext>
            </a:extLst>
          </p:cNvPr>
          <p:cNvSpPr txBox="1"/>
          <p:nvPr/>
        </p:nvSpPr>
        <p:spPr>
          <a:xfrm>
            <a:off x="1191342" y="339523"/>
            <a:ext cx="9758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Ubuntu" panose="020B0504030602030204" pitchFamily="34" charset="0"/>
              </a:rPr>
              <a:t>Via de desenvolvimento abreviado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1A9BEE7-2540-9F97-4B98-28540E915C02}"/>
              </a:ext>
            </a:extLst>
          </p:cNvPr>
          <p:cNvSpPr txBox="1"/>
          <p:nvPr/>
        </p:nvSpPr>
        <p:spPr>
          <a:xfrm>
            <a:off x="1609354" y="1299247"/>
            <a:ext cx="9934946" cy="3252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800"/>
              </a:spcBef>
              <a:buSzPct val="75000"/>
              <a:buFont typeface="Arial" panose="020B0604020202020204" pitchFamily="34" charset="0"/>
              <a:buChar char="•"/>
            </a:pPr>
            <a:r>
              <a:rPr lang="pt-BR" sz="2400" dirty="0">
                <a:latin typeface="Ubuntu" panose="020B0504030602030204" pitchFamily="34" charset="0"/>
              </a:rPr>
              <a:t>Os </a:t>
            </a:r>
            <a:r>
              <a:rPr lang="pt-BR" sz="2400" b="1" dirty="0">
                <a:latin typeface="Ubuntu" panose="020B0504030602030204" pitchFamily="34" charset="0"/>
              </a:rPr>
              <a:t>requerimentos técnicos necessários </a:t>
            </a:r>
            <a:r>
              <a:rPr lang="pt-BR" sz="2400" dirty="0">
                <a:latin typeface="Ubuntu" panose="020B0504030602030204" pitchFamily="34" charset="0"/>
              </a:rPr>
              <a:t>para subsidiar o registro, </a:t>
            </a:r>
            <a:r>
              <a:rPr lang="pt-BR" sz="2400" b="1" dirty="0">
                <a:latin typeface="Ubuntu" panose="020B0504030602030204" pitchFamily="34" charset="0"/>
              </a:rPr>
              <a:t>independentemente da via </a:t>
            </a:r>
            <a:r>
              <a:rPr lang="pt-BR" sz="2400" dirty="0">
                <a:latin typeface="Ubuntu" panose="020B0504030602030204" pitchFamily="34" charset="0"/>
              </a:rPr>
              <a:t>de desenvolvimento utilizada, </a:t>
            </a:r>
            <a:r>
              <a:rPr lang="pt-BR" sz="2400" b="1" dirty="0">
                <a:latin typeface="Ubuntu" panose="020B0504030602030204" pitchFamily="34" charset="0"/>
              </a:rPr>
              <a:t>são essencialmente os mesmos</a:t>
            </a:r>
            <a:r>
              <a:rPr lang="pt-BR" sz="2400" dirty="0">
                <a:latin typeface="Ubuntu" panose="020B0504030602030204" pitchFamily="34" charset="0"/>
              </a:rPr>
              <a:t>, visto que a avaliação benefício-risco deve ser baseada numa análise global das evidências disponíveis sobre o medicamento; </a:t>
            </a:r>
          </a:p>
          <a:p>
            <a:pPr marL="342900" indent="-342900">
              <a:spcBef>
                <a:spcPts val="800"/>
              </a:spcBef>
              <a:buSzPct val="75000"/>
              <a:buFont typeface="Arial" panose="020B0604020202020204" pitchFamily="34" charset="0"/>
              <a:buChar char="•"/>
            </a:pPr>
            <a:r>
              <a:rPr lang="pt-BR" sz="2400" dirty="0">
                <a:latin typeface="Ubuntu" panose="020B0504030602030204" pitchFamily="34" charset="0"/>
              </a:rPr>
              <a:t>O que difere as duas vias de desenvolvimento é a </a:t>
            </a:r>
            <a:r>
              <a:rPr lang="pt-BR" sz="2400" b="1" dirty="0">
                <a:latin typeface="Ubuntu" panose="020B0504030602030204" pitchFamily="34" charset="0"/>
              </a:rPr>
              <a:t>FONTE</a:t>
            </a:r>
            <a:r>
              <a:rPr lang="pt-BR" sz="2400" dirty="0">
                <a:latin typeface="Ubuntu" panose="020B0504030602030204" pitchFamily="34" charset="0"/>
              </a:rPr>
              <a:t> que pode ser utilizada para obtenção da informação apresentada.</a:t>
            </a:r>
          </a:p>
          <a:p>
            <a:pPr>
              <a:spcBef>
                <a:spcPts val="800"/>
              </a:spcBef>
              <a:buSzPct val="75000"/>
            </a:pPr>
            <a:endParaRPr lang="pt-BR" sz="2400" dirty="0">
              <a:latin typeface="Ubuntu" panose="020B0504030602030204" pitchFamily="34" charset="0"/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2A6B9B5E-04A9-35E5-C74E-519D353B994D}"/>
              </a:ext>
            </a:extLst>
          </p:cNvPr>
          <p:cNvSpPr/>
          <p:nvPr/>
        </p:nvSpPr>
        <p:spPr>
          <a:xfrm>
            <a:off x="3104752" y="4351897"/>
            <a:ext cx="6944149" cy="136932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Devem ser apresentadas </a:t>
            </a:r>
            <a:r>
              <a:rPr lang="pt-BR" sz="2400" b="1" u="sng" dirty="0"/>
              <a:t>TODAS</a:t>
            </a:r>
            <a:r>
              <a:rPr lang="pt-BR" sz="2400" b="1" dirty="0"/>
              <a:t> as informações requeridas no art. 20 da RDC 753/2023</a:t>
            </a:r>
          </a:p>
        </p:txBody>
      </p:sp>
    </p:spTree>
    <p:extLst>
      <p:ext uri="{BB962C8B-B14F-4D97-AF65-F5344CB8AC3E}">
        <p14:creationId xmlns:p14="http://schemas.microsoft.com/office/powerpoint/2010/main" val="311002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015E1A-D2FE-5784-A8EA-90A70A08B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36558"/>
            <a:ext cx="2387674" cy="18100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7CC61A-2885-FF18-5F4D-1EEE8BDE6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458" y="6221839"/>
            <a:ext cx="1960062" cy="367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7E8CA3-38EC-35C2-8E38-6274FA4B5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220" y="390972"/>
            <a:ext cx="739134" cy="8540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542BE6-BD8D-1E40-FFB3-2FBFEEB5E572}"/>
              </a:ext>
            </a:extLst>
          </p:cNvPr>
          <p:cNvSpPr txBox="1"/>
          <p:nvPr/>
        </p:nvSpPr>
        <p:spPr>
          <a:xfrm>
            <a:off x="1191342" y="339523"/>
            <a:ext cx="9758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Ubuntu" panose="020B0504030602030204" pitchFamily="34" charset="0"/>
              </a:rPr>
              <a:t>Dos estudos necessários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1A9BEE7-2540-9F97-4B98-28540E915C02}"/>
              </a:ext>
            </a:extLst>
          </p:cNvPr>
          <p:cNvSpPr txBox="1"/>
          <p:nvPr/>
        </p:nvSpPr>
        <p:spPr>
          <a:xfrm>
            <a:off x="1609354" y="1299247"/>
            <a:ext cx="993494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800"/>
              </a:spcBef>
              <a:buSzPct val="75000"/>
              <a:buFont typeface="Arial" panose="020B0604020202020204" pitchFamily="34" charset="0"/>
              <a:buChar char="•"/>
            </a:pPr>
            <a:r>
              <a:rPr lang="pt-BR" sz="2400" dirty="0">
                <a:latin typeface="Ubuntu" panose="020B0504030602030204" pitchFamily="34" charset="0"/>
              </a:rPr>
              <a:t>A geração de novos dados de segurança e eficácia dependerá da </a:t>
            </a:r>
            <a:r>
              <a:rPr lang="pt-BR" sz="2400" b="1" dirty="0">
                <a:latin typeface="Ubuntu" panose="020B0504030602030204" pitchFamily="34" charset="0"/>
              </a:rPr>
              <a:t>avaliação das lacunas </a:t>
            </a:r>
            <a:r>
              <a:rPr lang="pt-BR" sz="2400" dirty="0">
                <a:latin typeface="Ubuntu" panose="020B0504030602030204" pitchFamily="34" charset="0"/>
              </a:rPr>
              <a:t>do conhecimento existente e </a:t>
            </a:r>
            <a:r>
              <a:rPr lang="pt-BR" sz="2400" b="1" dirty="0">
                <a:latin typeface="Ubuntu" panose="020B0504030602030204" pitchFamily="34" charset="0"/>
              </a:rPr>
              <a:t>do impacto das alterações</a:t>
            </a:r>
            <a:r>
              <a:rPr lang="pt-BR" sz="2400" dirty="0">
                <a:latin typeface="Ubuntu" panose="020B0504030602030204" pitchFamily="34" charset="0"/>
              </a:rPr>
              <a:t> frente aos dados disponíveis;</a:t>
            </a:r>
          </a:p>
          <a:p>
            <a:pPr marL="342900" indent="-342900">
              <a:spcBef>
                <a:spcPts val="800"/>
              </a:spcBef>
              <a:buSzPct val="75000"/>
              <a:buFont typeface="Arial" panose="020B0604020202020204" pitchFamily="34" charset="0"/>
              <a:buChar char="•"/>
            </a:pPr>
            <a:r>
              <a:rPr lang="pt-BR" sz="2400" dirty="0">
                <a:latin typeface="Ubuntu" panose="020B0504030602030204" pitchFamily="34" charset="0"/>
              </a:rPr>
              <a:t>Durante a avaliação do projeto de desenvolvimento, avaliar as informações disponíveis frente aos requerimentos técnicos previstos na regulamentação, verificar se estas informações são extrapoláveis e definir quais estudos adicionais devem ser conduzidos;</a:t>
            </a:r>
          </a:p>
          <a:p>
            <a:pPr marL="342900" indent="-342900">
              <a:spcBef>
                <a:spcPts val="800"/>
              </a:spcBef>
              <a:buSzPct val="75000"/>
              <a:buFont typeface="Arial" panose="020B0604020202020204" pitchFamily="34" charset="0"/>
              <a:buChar char="•"/>
            </a:pPr>
            <a:r>
              <a:rPr lang="pt-BR" sz="2400" dirty="0">
                <a:latin typeface="Ubuntu" panose="020B0504030602030204" pitchFamily="34" charset="0"/>
              </a:rPr>
              <a:t>É recomendável que propostas baseadas na via de desenvolvimento abreviado sejam discutidas previamente com a agência;</a:t>
            </a:r>
          </a:p>
          <a:p>
            <a:pPr marL="342900" indent="-342900">
              <a:spcBef>
                <a:spcPts val="800"/>
              </a:spcBef>
              <a:buSzPct val="75000"/>
              <a:buFont typeface="Arial" panose="020B0604020202020204" pitchFamily="34" charset="0"/>
              <a:buChar char="•"/>
            </a:pPr>
            <a:r>
              <a:rPr lang="pt-BR" sz="2400" dirty="0">
                <a:latin typeface="Ubuntu" panose="020B0504030602030204" pitchFamily="34" charset="0"/>
              </a:rPr>
              <a:t>Poder ser utilizado qualquer um dos canais de comunicação oficiais (SAT, Parlatório, protocolos de </a:t>
            </a:r>
            <a:r>
              <a:rPr lang="pt-BR" sz="2400" dirty="0" err="1">
                <a:latin typeface="Ubuntu" panose="020B0504030602030204" pitchFamily="34" charset="0"/>
              </a:rPr>
              <a:t>pré</a:t>
            </a:r>
            <a:r>
              <a:rPr lang="pt-BR" sz="2400" dirty="0">
                <a:latin typeface="Ubuntu" panose="020B0504030602030204" pitchFamily="34" charset="0"/>
              </a:rPr>
              <a:t>-submissão).</a:t>
            </a:r>
          </a:p>
        </p:txBody>
      </p:sp>
    </p:spTree>
    <p:extLst>
      <p:ext uri="{BB962C8B-B14F-4D97-AF65-F5344CB8AC3E}">
        <p14:creationId xmlns:p14="http://schemas.microsoft.com/office/powerpoint/2010/main" val="118576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015E1A-D2FE-5784-A8EA-90A70A08B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36558"/>
            <a:ext cx="2387674" cy="18100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7CC61A-2885-FF18-5F4D-1EEE8BDE6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458" y="6221839"/>
            <a:ext cx="1960062" cy="367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7E8CA3-38EC-35C2-8E38-6274FA4B5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220" y="390972"/>
            <a:ext cx="739134" cy="85405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1A9BEE7-2540-9F97-4B98-28540E915C02}"/>
              </a:ext>
            </a:extLst>
          </p:cNvPr>
          <p:cNvSpPr txBox="1"/>
          <p:nvPr/>
        </p:nvSpPr>
        <p:spPr>
          <a:xfrm>
            <a:off x="1609354" y="1624863"/>
            <a:ext cx="10082537" cy="2513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800"/>
              </a:spcBef>
              <a:buSzPct val="75000"/>
              <a:buFont typeface="Arial" panose="020B0604020202020204" pitchFamily="34" charset="0"/>
              <a:buChar char="•"/>
            </a:pPr>
            <a:r>
              <a:rPr lang="pt-BR" sz="2400" dirty="0">
                <a:latin typeface="Ubuntu" panose="020B0504030602030204" pitchFamily="34" charset="0"/>
              </a:rPr>
              <a:t>Submissão de registro baseada em dados de literatura científica deve cumprir </a:t>
            </a:r>
            <a:r>
              <a:rPr lang="pt-BR" sz="2400" b="1" u="sng" dirty="0">
                <a:latin typeface="Ubuntu" panose="020B0504030602030204" pitchFamily="34" charset="0"/>
              </a:rPr>
              <a:t>TODOS</a:t>
            </a:r>
            <a:r>
              <a:rPr lang="pt-BR" sz="2400" dirty="0">
                <a:latin typeface="Ubuntu" panose="020B0504030602030204" pitchFamily="34" charset="0"/>
              </a:rPr>
              <a:t> os requerimentos técnicos para a comprovação de segurança e eficácia previstos na regulamentação vigente;</a:t>
            </a:r>
          </a:p>
          <a:p>
            <a:pPr marL="342900" indent="-342900">
              <a:spcBef>
                <a:spcPts val="800"/>
              </a:spcBef>
              <a:buSzPct val="75000"/>
              <a:buFont typeface="Arial" panose="020B0604020202020204" pitchFamily="34" charset="0"/>
              <a:buChar char="•"/>
            </a:pPr>
            <a:r>
              <a:rPr lang="pt-BR" sz="2400" dirty="0">
                <a:latin typeface="Ubuntu" panose="020B0504030602030204" pitchFamily="34" charset="0"/>
              </a:rPr>
              <a:t>Deve conter todas as informações não clínicas e clínicas necessárias para a avaliação da relação benefício-risco;</a:t>
            </a:r>
          </a:p>
          <a:p>
            <a:pPr marL="342900" indent="-342900">
              <a:spcBef>
                <a:spcPts val="800"/>
              </a:spcBef>
              <a:buSzPct val="75000"/>
              <a:buFont typeface="Arial" panose="020B0604020202020204" pitchFamily="34" charset="0"/>
              <a:buChar char="•"/>
            </a:pPr>
            <a:r>
              <a:rPr lang="pt-BR" sz="2400" dirty="0">
                <a:latin typeface="Ubuntu" panose="020B0504030602030204" pitchFamily="34" charset="0"/>
              </a:rPr>
              <a:t>Não são adequadas generalizações baseadas na classe farmacológica.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B230A365-3940-7826-692C-466E7D4DC516}"/>
              </a:ext>
            </a:extLst>
          </p:cNvPr>
          <p:cNvSpPr txBox="1"/>
          <p:nvPr/>
        </p:nvSpPr>
        <p:spPr>
          <a:xfrm>
            <a:off x="1191342" y="339523"/>
            <a:ext cx="9827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Ubuntu" panose="020B0504030602030204" pitchFamily="34" charset="0"/>
              </a:rPr>
              <a:t>Submissão baseada em literatura científica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9366688-35A7-D5A9-5CF8-AEC90D795007}"/>
              </a:ext>
            </a:extLst>
          </p:cNvPr>
          <p:cNvSpPr/>
          <p:nvPr/>
        </p:nvSpPr>
        <p:spPr>
          <a:xfrm>
            <a:off x="2889674" y="4590788"/>
            <a:ext cx="6430514" cy="89154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Devem ser apresentadas </a:t>
            </a:r>
            <a:r>
              <a:rPr lang="pt-BR" sz="2400" b="1" u="sng" dirty="0"/>
              <a:t>TODAS</a:t>
            </a:r>
            <a:r>
              <a:rPr lang="pt-BR" sz="2400" b="1" dirty="0"/>
              <a:t> as informações requeridas no art. 20 da RDC 753/2023</a:t>
            </a:r>
          </a:p>
        </p:txBody>
      </p:sp>
    </p:spTree>
    <p:extLst>
      <p:ext uri="{BB962C8B-B14F-4D97-AF65-F5344CB8AC3E}">
        <p14:creationId xmlns:p14="http://schemas.microsoft.com/office/powerpoint/2010/main" val="57370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015E1A-D2FE-5784-A8EA-90A70A08B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36558"/>
            <a:ext cx="2387674" cy="18100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7CC61A-2885-FF18-5F4D-1EEE8BDE6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458" y="6221839"/>
            <a:ext cx="1960062" cy="367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7E8CA3-38EC-35C2-8E38-6274FA4B5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220" y="390972"/>
            <a:ext cx="739134" cy="85405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1A9BEE7-2540-9F97-4B98-28540E915C02}"/>
              </a:ext>
            </a:extLst>
          </p:cNvPr>
          <p:cNvSpPr txBox="1"/>
          <p:nvPr/>
        </p:nvSpPr>
        <p:spPr>
          <a:xfrm>
            <a:off x="1609354" y="1630717"/>
            <a:ext cx="993494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800"/>
              </a:spcBef>
              <a:buSzPct val="75000"/>
              <a:buFont typeface="Arial" panose="020B0604020202020204" pitchFamily="34" charset="0"/>
              <a:buChar char="•"/>
            </a:pPr>
            <a:r>
              <a:rPr lang="pt-BR" sz="2400" dirty="0">
                <a:latin typeface="Ubuntu" panose="020B0504030602030204" pitchFamily="34" charset="0"/>
              </a:rPr>
              <a:t>Espera-se que seja conduzida uma </a:t>
            </a:r>
            <a:r>
              <a:rPr lang="pt-BR" sz="2400" b="1" dirty="0">
                <a:latin typeface="Ubuntu" panose="020B0504030602030204" pitchFamily="34" charset="0"/>
              </a:rPr>
              <a:t>revisão sistemática</a:t>
            </a:r>
            <a:r>
              <a:rPr lang="pt-BR" sz="2400" dirty="0">
                <a:latin typeface="Ubuntu" panose="020B0504030602030204" pitchFamily="34" charset="0"/>
              </a:rPr>
              <a:t>;</a:t>
            </a:r>
          </a:p>
          <a:p>
            <a:pPr marL="342900" indent="-342900">
              <a:spcBef>
                <a:spcPts val="800"/>
              </a:spcBef>
              <a:buSzPct val="75000"/>
              <a:buFont typeface="Arial" panose="020B0604020202020204" pitchFamily="34" charset="0"/>
              <a:buChar char="•"/>
            </a:pPr>
            <a:r>
              <a:rPr lang="pt-BR" sz="2400" dirty="0">
                <a:latin typeface="Ubuntu" panose="020B0504030602030204" pitchFamily="34" charset="0"/>
              </a:rPr>
              <a:t>Pode ser apresentada </a:t>
            </a:r>
            <a:r>
              <a:rPr lang="pt-BR" sz="2400" b="1" dirty="0">
                <a:latin typeface="Ubuntu" panose="020B0504030602030204" pitchFamily="34" charset="0"/>
              </a:rPr>
              <a:t>com ou sem </a:t>
            </a:r>
            <a:r>
              <a:rPr lang="pt-BR" sz="2400" dirty="0">
                <a:latin typeface="Ubuntu" panose="020B0504030602030204" pitchFamily="34" charset="0"/>
              </a:rPr>
              <a:t>a realização de </a:t>
            </a:r>
            <a:r>
              <a:rPr lang="pt-BR" sz="2400" dirty="0" err="1">
                <a:latin typeface="Ubuntu" panose="020B0504030602030204" pitchFamily="34" charset="0"/>
              </a:rPr>
              <a:t>metanálise</a:t>
            </a:r>
            <a:r>
              <a:rPr lang="pt-BR" sz="2400" dirty="0">
                <a:latin typeface="Ubuntu" panose="020B0504030602030204" pitchFamily="34" charset="0"/>
              </a:rPr>
              <a:t>;</a:t>
            </a:r>
          </a:p>
          <a:p>
            <a:pPr marL="342900" indent="-342900">
              <a:spcBef>
                <a:spcPts val="800"/>
              </a:spcBef>
              <a:buSzPct val="75000"/>
              <a:buFont typeface="Arial" panose="020B0604020202020204" pitchFamily="34" charset="0"/>
              <a:buChar char="•"/>
            </a:pPr>
            <a:r>
              <a:rPr lang="pt-BR" sz="2400" dirty="0">
                <a:latin typeface="Ubuntu" panose="020B0504030602030204" pitchFamily="34" charset="0"/>
              </a:rPr>
              <a:t>A RS deve identificar, selecionar, sintetizar e interpretar criticamente </a:t>
            </a:r>
            <a:r>
              <a:rPr lang="pt-BR" sz="2400" b="1" dirty="0">
                <a:latin typeface="Ubuntu" panose="020B0504030602030204" pitchFamily="34" charset="0"/>
              </a:rPr>
              <a:t>todas as evidências relevantes</a:t>
            </a:r>
            <a:r>
              <a:rPr lang="pt-BR" sz="2400" dirty="0">
                <a:latin typeface="Ubuntu" panose="020B0504030602030204" pitchFamily="34" charset="0"/>
              </a:rPr>
              <a:t>, por meio de uma </a:t>
            </a:r>
            <a:r>
              <a:rPr lang="pt-BR" sz="2400" b="1" dirty="0">
                <a:latin typeface="Ubuntu" panose="020B0504030602030204" pitchFamily="34" charset="0"/>
              </a:rPr>
              <a:t>metodologia rigorosa, confiável e reprodutível</a:t>
            </a:r>
            <a:r>
              <a:rPr lang="pt-BR" sz="2400" dirty="0">
                <a:latin typeface="Ubuntu" panose="020B0504030602030204" pitchFamily="34" charset="0"/>
              </a:rPr>
              <a:t>;</a:t>
            </a:r>
          </a:p>
          <a:p>
            <a:pPr marL="342900" indent="-342900">
              <a:spcBef>
                <a:spcPts val="800"/>
              </a:spcBef>
              <a:buSzPct val="75000"/>
              <a:buFont typeface="Arial" panose="020B0604020202020204" pitchFamily="34" charset="0"/>
              <a:buChar char="•"/>
            </a:pPr>
            <a:r>
              <a:rPr lang="pt-BR" sz="2400" dirty="0">
                <a:latin typeface="Ubuntu" panose="020B0504030602030204" pitchFamily="34" charset="0"/>
              </a:rPr>
              <a:t>Devem ser selecionadas e apresentadas as </a:t>
            </a:r>
            <a:r>
              <a:rPr lang="pt-BR" sz="2400" b="1" dirty="0">
                <a:latin typeface="Ubuntu" panose="020B0504030602030204" pitchFamily="34" charset="0"/>
              </a:rPr>
              <a:t>evidências de maior qualidade</a:t>
            </a:r>
            <a:r>
              <a:rPr lang="pt-BR" sz="2400" dirty="0">
                <a:latin typeface="Ubuntu" panose="020B0504030602030204" pitchFamily="34" charset="0"/>
              </a:rPr>
              <a:t>, considerando a </a:t>
            </a:r>
            <a:r>
              <a:rPr lang="pt-BR" sz="2400" b="1" dirty="0">
                <a:latin typeface="Ubuntu" panose="020B0504030602030204" pitchFamily="34" charset="0"/>
              </a:rPr>
              <a:t>indicação clínica, a forma farmacêutica, a via de administração e a população alvo </a:t>
            </a:r>
            <a:r>
              <a:rPr lang="pt-BR" sz="2400" dirty="0">
                <a:latin typeface="Ubuntu" panose="020B0504030602030204" pitchFamily="34" charset="0"/>
              </a:rPr>
              <a:t>que serão pleiteadas. 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B230A365-3940-7826-692C-466E7D4DC516}"/>
              </a:ext>
            </a:extLst>
          </p:cNvPr>
          <p:cNvSpPr txBox="1"/>
          <p:nvPr/>
        </p:nvSpPr>
        <p:spPr>
          <a:xfrm>
            <a:off x="1191342" y="339523"/>
            <a:ext cx="9827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Ubuntu" panose="020B0504030602030204" pitchFamily="34" charset="0"/>
              </a:rPr>
              <a:t>Elaboração da documentação </a:t>
            </a:r>
          </a:p>
        </p:txBody>
      </p:sp>
    </p:spTree>
    <p:extLst>
      <p:ext uri="{BB962C8B-B14F-4D97-AF65-F5344CB8AC3E}">
        <p14:creationId xmlns:p14="http://schemas.microsoft.com/office/powerpoint/2010/main" val="158187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015E1A-D2FE-5784-A8EA-90A70A08B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36558"/>
            <a:ext cx="2387674" cy="18100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7CC61A-2885-FF18-5F4D-1EEE8BDE6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458" y="6221839"/>
            <a:ext cx="1960062" cy="367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7E8CA3-38EC-35C2-8E38-6274FA4B5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220" y="390972"/>
            <a:ext cx="739134" cy="85405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1A9BEE7-2540-9F97-4B98-28540E915C02}"/>
              </a:ext>
            </a:extLst>
          </p:cNvPr>
          <p:cNvSpPr txBox="1"/>
          <p:nvPr/>
        </p:nvSpPr>
        <p:spPr>
          <a:xfrm>
            <a:off x="1672940" y="1273618"/>
            <a:ext cx="988922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800"/>
              </a:spcBef>
              <a:buSzPct val="75000"/>
              <a:buFont typeface="Arial" panose="020B0604020202020204" pitchFamily="34" charset="0"/>
              <a:buChar char="•"/>
            </a:pPr>
            <a:r>
              <a:rPr lang="pt-BR" sz="2400" dirty="0">
                <a:latin typeface="Ubuntu" panose="020B0504030602030204" pitchFamily="34" charset="0"/>
              </a:rPr>
              <a:t>A RDC 753/2024 possibilitou a utilização de diferentes fontes para apresentação de evidência de segurança e eficácia;</a:t>
            </a:r>
          </a:p>
          <a:p>
            <a:pPr marL="342900" indent="-342900">
              <a:spcBef>
                <a:spcPts val="800"/>
              </a:spcBef>
              <a:buSzPct val="75000"/>
              <a:buFont typeface="Arial" panose="020B0604020202020204" pitchFamily="34" charset="0"/>
              <a:buChar char="•"/>
            </a:pPr>
            <a:r>
              <a:rPr lang="pt-BR" sz="2400" dirty="0">
                <a:latin typeface="Ubuntu" panose="020B0504030602030204" pitchFamily="34" charset="0"/>
              </a:rPr>
              <a:t>Independente da via de desenvolvimento, devem ser apresentadas todas as informações requeridas no art. 20 da RDC 753/2022;</a:t>
            </a:r>
          </a:p>
          <a:p>
            <a:pPr marL="342900" indent="-342900">
              <a:spcBef>
                <a:spcPts val="800"/>
              </a:spcBef>
              <a:buSzPct val="75000"/>
              <a:buFont typeface="Arial" panose="020B0604020202020204" pitchFamily="34" charset="0"/>
              <a:buChar char="•"/>
            </a:pPr>
            <a:r>
              <a:rPr lang="pt-BR" sz="2400" dirty="0">
                <a:latin typeface="Ubuntu" panose="020B0504030602030204" pitchFamily="34" charset="0"/>
              </a:rPr>
              <a:t>A via de desenvolvimento abreviado tem especial relevância no contexto do desenvolvimento de inovações incrementais;</a:t>
            </a:r>
          </a:p>
          <a:p>
            <a:pPr marL="342900" indent="-342900">
              <a:spcBef>
                <a:spcPts val="800"/>
              </a:spcBef>
              <a:buSzPct val="75000"/>
              <a:buFont typeface="Arial" panose="020B0604020202020204" pitchFamily="34" charset="0"/>
              <a:buChar char="•"/>
            </a:pPr>
            <a:r>
              <a:rPr lang="pt-BR" sz="2400" dirty="0">
                <a:latin typeface="Ubuntu" panose="020B0504030602030204" pitchFamily="34" charset="0"/>
              </a:rPr>
              <a:t>Desenvolvimentos alternativos ou não usuais devem ser cientificamente justificados e validados;</a:t>
            </a:r>
          </a:p>
          <a:p>
            <a:pPr marL="342900" indent="-342900">
              <a:spcBef>
                <a:spcPts val="800"/>
              </a:spcBef>
              <a:buSzPct val="75000"/>
              <a:buFont typeface="Arial" panose="020B0604020202020204" pitchFamily="34" charset="0"/>
              <a:buChar char="•"/>
            </a:pPr>
            <a:r>
              <a:rPr lang="pt-BR" sz="2400" dirty="0">
                <a:latin typeface="Ubuntu" panose="020B0504030602030204" pitchFamily="34" charset="0"/>
              </a:rPr>
              <a:t>A condução de estudos clínicos continua sendo a regra. Submissões baseadas em literatura científica, exceção;</a:t>
            </a:r>
          </a:p>
          <a:p>
            <a:pPr marL="342900" indent="-342900">
              <a:spcBef>
                <a:spcPts val="800"/>
              </a:spcBef>
              <a:buSzPct val="75000"/>
              <a:buFont typeface="Arial" panose="020B0604020202020204" pitchFamily="34" charset="0"/>
              <a:buChar char="•"/>
            </a:pPr>
            <a:r>
              <a:rPr lang="pt-BR" sz="2400" dirty="0">
                <a:latin typeface="Ubuntu" panose="020B0504030602030204" pitchFamily="34" charset="0"/>
              </a:rPr>
              <a:t>As evidências da literatura devem subsidiar as condições de uso pleiteadas.</a:t>
            </a:r>
          </a:p>
          <a:p>
            <a:pPr marL="342900" indent="-342900">
              <a:spcBef>
                <a:spcPts val="800"/>
              </a:spcBef>
              <a:buSzPct val="75000"/>
              <a:buFont typeface="Arial" panose="020B0604020202020204" pitchFamily="34" charset="0"/>
              <a:buChar char="•"/>
            </a:pPr>
            <a:endParaRPr lang="pt-BR" sz="2400" dirty="0">
              <a:latin typeface="Ubuntu" panose="020B0504030602030204" pitchFamily="34" charset="0"/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B230A365-3940-7826-692C-466E7D4DC516}"/>
              </a:ext>
            </a:extLst>
          </p:cNvPr>
          <p:cNvSpPr txBox="1"/>
          <p:nvPr/>
        </p:nvSpPr>
        <p:spPr>
          <a:xfrm>
            <a:off x="1191342" y="339523"/>
            <a:ext cx="10614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Ubuntu" panose="020B0504030602030204" pitchFamily="34" charset="0"/>
              </a:rPr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1073443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563BDE-B5F8-D4E5-CBAD-A904FABBA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4459994"/>
            <a:ext cx="7772400" cy="23980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128407-B737-5448-A3FD-623940F03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26" y="1"/>
            <a:ext cx="4758741" cy="1462212"/>
          </a:xfrm>
          <a:prstGeom prst="rect">
            <a:avLst/>
          </a:prstGeom>
        </p:spPr>
      </p:pic>
      <p:sp>
        <p:nvSpPr>
          <p:cNvPr id="5" name="CaixaDeTexto 10">
            <a:extLst>
              <a:ext uri="{FF2B5EF4-FFF2-40B4-BE49-F238E27FC236}">
                <a16:creationId xmlns:a16="http://schemas.microsoft.com/office/drawing/2014/main" id="{C64728D1-C654-4BAC-BD3D-AF1F6BBE6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851" y="1985862"/>
            <a:ext cx="7200800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7474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Sítio eletrônico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007474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gov.br/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anvisa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 </a:t>
            </a:r>
            <a:endParaRPr kumimoji="0" lang="pt-BR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7474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Central de Atendimento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007474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0800 642 9782.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Ligação gratuita de qualquer estado do Brasil.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O horário de funcionamento é das 7h30 às 19h30, de segunda a sexta-feira, exceto feriados.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 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7474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Fale Conosco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007474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http://antigo.anvisa.gov.br/fale-conosco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 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7474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Correio Eletrônico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007474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medicamento.novo@anvisa.gov.br</a:t>
            </a:r>
            <a:b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7474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Atendimento Eletrônico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007474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https://www.gov.br/anvisa/pt-br/canais_atendimento/ouvidoria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Twitter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: @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anvisa_oficia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l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1C0D4CB-55E7-4B61-8DAC-E3C5705E02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26" t="31715" r="15422" b="46399"/>
          <a:stretch/>
        </p:blipFill>
        <p:spPr>
          <a:xfrm>
            <a:off x="6304534" y="364154"/>
            <a:ext cx="5370990" cy="171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92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7CC61A-2885-FF18-5F4D-1EEE8BDE6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458" y="6221839"/>
            <a:ext cx="1960062" cy="367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7E8CA3-38EC-35C2-8E38-6274FA4B5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220" y="699582"/>
            <a:ext cx="739134" cy="8540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542BE6-BD8D-1E40-FFB3-2FBFEEB5E572}"/>
              </a:ext>
            </a:extLst>
          </p:cNvPr>
          <p:cNvSpPr txBox="1"/>
          <p:nvPr/>
        </p:nvSpPr>
        <p:spPr>
          <a:xfrm>
            <a:off x="1191342" y="568123"/>
            <a:ext cx="10130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latin typeface="Ubuntu" panose="020B0504030602030204" pitchFamily="34" charset="0"/>
              </a:rPr>
              <a:t>Histórico da regulamentação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015E1A-D2FE-5784-A8EA-90A70A08B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47988"/>
            <a:ext cx="2387674" cy="1810011"/>
          </a:xfrm>
          <a:prstGeom prst="rect">
            <a:avLst/>
          </a:prstGeom>
        </p:spPr>
      </p:pic>
      <p:graphicFrame>
        <p:nvGraphicFramePr>
          <p:cNvPr id="4" name="Espaço Reservado para Conteúdo 6">
            <a:extLst>
              <a:ext uri="{FF2B5EF4-FFF2-40B4-BE49-F238E27FC236}">
                <a16:creationId xmlns:a16="http://schemas.microsoft.com/office/drawing/2014/main" id="{3387AA99-13A6-6A62-CD2A-E6ED387BDA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7867724"/>
              </p:ext>
            </p:extLst>
          </p:nvPr>
        </p:nvGraphicFramePr>
        <p:xfrm>
          <a:off x="609600" y="1600201"/>
          <a:ext cx="10972800" cy="4525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1987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563BDE-B5F8-D4E5-CBAD-A904FABBA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4459994"/>
            <a:ext cx="7772400" cy="23980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F0C3AB-63FF-CB3F-BCE8-C3ADA62A4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697894"/>
            <a:ext cx="7772400" cy="1462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128407-B737-5448-A3FD-623940F03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26" y="1"/>
            <a:ext cx="4758741" cy="14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04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7CC61A-2885-FF18-5F4D-1EEE8BDE6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458" y="6221839"/>
            <a:ext cx="1960062" cy="367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7E8CA3-38EC-35C2-8E38-6274FA4B5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220" y="699582"/>
            <a:ext cx="739134" cy="8540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542BE6-BD8D-1E40-FFB3-2FBFEEB5E572}"/>
              </a:ext>
            </a:extLst>
          </p:cNvPr>
          <p:cNvSpPr txBox="1"/>
          <p:nvPr/>
        </p:nvSpPr>
        <p:spPr>
          <a:xfrm>
            <a:off x="1191342" y="465253"/>
            <a:ext cx="611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Ubuntu" panose="020B0504030602030204" pitchFamily="34" charset="0"/>
              </a:rPr>
              <a:t>RDC 753/2022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6BA35D-ED68-4265-295A-0168B1FB814D}"/>
              </a:ext>
            </a:extLst>
          </p:cNvPr>
          <p:cNvSpPr txBox="1"/>
          <p:nvPr/>
        </p:nvSpPr>
        <p:spPr>
          <a:xfrm>
            <a:off x="1609354" y="1645377"/>
            <a:ext cx="961797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pt-BR" sz="3600" dirty="0">
                <a:latin typeface="Ubuntu" panose="020B0504030602030204" pitchFamily="34" charset="0"/>
              </a:rPr>
              <a:t>Dispõe sobre o registro de medicamentos de uso humano com princípios ativos </a:t>
            </a:r>
            <a:r>
              <a:rPr lang="pt-BR" sz="3600" b="1" dirty="0">
                <a:latin typeface="Ubuntu" panose="020B0504030602030204" pitchFamily="34" charset="0"/>
              </a:rPr>
              <a:t>sintéticos e semissintéticos</a:t>
            </a:r>
            <a:r>
              <a:rPr lang="pt-BR" sz="3600" dirty="0">
                <a:latin typeface="Ubuntu" panose="020B0504030602030204" pitchFamily="34" charset="0"/>
              </a:rPr>
              <a:t>, classificados como </a:t>
            </a:r>
            <a:r>
              <a:rPr lang="pt-BR" sz="3600" b="1" dirty="0">
                <a:latin typeface="Ubuntu" panose="020B0504030602030204" pitchFamily="34" charset="0"/>
              </a:rPr>
              <a:t>novos, </a:t>
            </a:r>
            <a:r>
              <a:rPr lang="pt-BR" sz="3600" b="1" u="sng" dirty="0">
                <a:latin typeface="Ubuntu" panose="020B0504030602030204" pitchFamily="34" charset="0"/>
              </a:rPr>
              <a:t>inovadores</a:t>
            </a:r>
            <a:r>
              <a:rPr lang="pt-BR" sz="3600" b="1" dirty="0">
                <a:latin typeface="Ubuntu" panose="020B0504030602030204" pitchFamily="34" charset="0"/>
              </a:rPr>
              <a:t>, genéricos e similares</a:t>
            </a:r>
            <a:r>
              <a:rPr lang="pt-BR" sz="3600" dirty="0">
                <a:latin typeface="Ubuntu" panose="020B0504030602030204" pitchFamily="34" charset="0"/>
              </a:rPr>
              <a:t>.</a:t>
            </a:r>
            <a:endParaRPr lang="pt-BR" sz="1050" dirty="0">
              <a:latin typeface="Ubuntu" panose="020B0504030602030204" pitchFamily="34" charset="0"/>
            </a:endParaRPr>
          </a:p>
          <a:p>
            <a:pPr marL="0" lvl="1" indent="0" algn="ctr">
              <a:buNone/>
            </a:pPr>
            <a:endParaRPr lang="pt-BR" sz="2600" dirty="0">
              <a:latin typeface="Ubuntu" panose="020B0504030602030204" pitchFamily="34" charset="0"/>
            </a:endParaRPr>
          </a:p>
          <a:p>
            <a:pPr marL="0" lvl="1" indent="0" algn="ctr">
              <a:buNone/>
            </a:pPr>
            <a:r>
              <a:rPr lang="pt-BR" sz="2600" dirty="0">
                <a:latin typeface="Ubuntu" panose="020B0504030602030204" pitchFamily="34" charset="0"/>
              </a:rPr>
              <a:t>se aplica às solicitações de registro de medicamentos classificados como </a:t>
            </a:r>
            <a:r>
              <a:rPr lang="pt-BR" sz="2600" b="1" dirty="0">
                <a:latin typeface="Ubuntu" panose="020B0504030602030204" pitchFamily="34" charset="0"/>
              </a:rPr>
              <a:t>novos, inovadores, genéricos e similares</a:t>
            </a:r>
            <a:r>
              <a:rPr lang="pt-BR" sz="2600" dirty="0">
                <a:latin typeface="Ubuntu" panose="020B0504030602030204" pitchFamily="34" charset="0"/>
              </a:rPr>
              <a:t>, com exceção dos regidos por legislação específica vigente.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015E1A-D2FE-5784-A8EA-90A70A08B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47988"/>
            <a:ext cx="2387674" cy="181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65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7CC61A-2885-FF18-5F4D-1EEE8BDE6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458" y="6221839"/>
            <a:ext cx="1960062" cy="367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7E8CA3-38EC-35C2-8E38-6274FA4B5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220" y="402402"/>
            <a:ext cx="739134" cy="8540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542BE6-BD8D-1E40-FFB3-2FBFEEB5E572}"/>
              </a:ext>
            </a:extLst>
          </p:cNvPr>
          <p:cNvSpPr txBox="1"/>
          <p:nvPr/>
        </p:nvSpPr>
        <p:spPr>
          <a:xfrm>
            <a:off x="1191342" y="190933"/>
            <a:ext cx="611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Ubuntu" panose="020B0504030602030204" pitchFamily="34" charset="0"/>
              </a:rPr>
              <a:t>Definições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015E1A-D2FE-5784-A8EA-90A70A08B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47988"/>
            <a:ext cx="2387674" cy="1810011"/>
          </a:xfrm>
          <a:prstGeom prst="rect">
            <a:avLst/>
          </a:prstGeom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EAC26C0A-D1AE-A615-1B83-18B4360BF5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636260"/>
              </p:ext>
            </p:extLst>
          </p:nvPr>
        </p:nvGraphicFramePr>
        <p:xfrm>
          <a:off x="1188720" y="1460242"/>
          <a:ext cx="10396639" cy="2863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EC02B122-2705-5EF3-D7C5-755FF3F4ABAA}"/>
              </a:ext>
            </a:extLst>
          </p:cNvPr>
          <p:cNvSpPr txBox="1"/>
          <p:nvPr/>
        </p:nvSpPr>
        <p:spPr>
          <a:xfrm>
            <a:off x="1764504" y="4534860"/>
            <a:ext cx="996999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latin typeface="Ubuntu" panose="020B0504030602030204" pitchFamily="34" charset="0"/>
              </a:rPr>
              <a:t>Nova molécula</a:t>
            </a:r>
            <a:r>
              <a:rPr lang="pt-BR" dirty="0">
                <a:latin typeface="Ubuntu" panose="020B0504030602030204" pitchFamily="34" charset="0"/>
              </a:rPr>
              <a:t>: novo IFA ou IFA análogo considerado uma nova entidade química no país;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latin typeface="Ubuntu" panose="020B0504030602030204" pitchFamily="34" charset="0"/>
              </a:rPr>
              <a:t>IFA análogo</a:t>
            </a:r>
            <a:r>
              <a:rPr lang="pt-BR" dirty="0">
                <a:latin typeface="Ubuntu" panose="020B0504030602030204" pitchFamily="34" charset="0"/>
              </a:rPr>
              <a:t>: IFA com classe estrutural básica comum a outro IFA em que um ou mais átomos ou grupos funcionais tenham sido substituídos, incluindo bases livres, sais, ésteres, éteres, isômeros, complexos e demais derivados;</a:t>
            </a:r>
          </a:p>
        </p:txBody>
      </p:sp>
    </p:spTree>
    <p:extLst>
      <p:ext uri="{BB962C8B-B14F-4D97-AF65-F5344CB8AC3E}">
        <p14:creationId xmlns:p14="http://schemas.microsoft.com/office/powerpoint/2010/main" val="1585979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015E1A-D2FE-5784-A8EA-90A70A08B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93708"/>
            <a:ext cx="2387674" cy="18100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7CC61A-2885-FF18-5F4D-1EEE8BDE6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458" y="6221839"/>
            <a:ext cx="1960062" cy="367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7E8CA3-38EC-35C2-8E38-6274FA4B5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220" y="573852"/>
            <a:ext cx="739134" cy="8540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542BE6-BD8D-1E40-FFB3-2FBFEEB5E572}"/>
              </a:ext>
            </a:extLst>
          </p:cNvPr>
          <p:cNvSpPr txBox="1"/>
          <p:nvPr/>
        </p:nvSpPr>
        <p:spPr>
          <a:xfrm>
            <a:off x="1191342" y="339523"/>
            <a:ext cx="611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Ubuntu" panose="020B0504030602030204" pitchFamily="34" charset="0"/>
              </a:rPr>
              <a:t>IN 184/2022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1A9BEE7-2540-9F97-4B98-28540E915C02}"/>
              </a:ext>
            </a:extLst>
          </p:cNvPr>
          <p:cNvSpPr txBox="1"/>
          <p:nvPr/>
        </p:nvSpPr>
        <p:spPr>
          <a:xfrm>
            <a:off x="1666504" y="1436407"/>
            <a:ext cx="1007646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Ubuntu" panose="020B0504030602030204" pitchFamily="34" charset="0"/>
              </a:rPr>
              <a:t>Medicamento novo</a:t>
            </a:r>
          </a:p>
          <a:p>
            <a:endParaRPr lang="pt-BR" sz="3200" b="1" dirty="0">
              <a:latin typeface="Ubuntu" panose="020B0504030602030204" pitchFamily="34" charset="0"/>
            </a:endParaRPr>
          </a:p>
          <a:p>
            <a:endParaRPr lang="pt-BR" sz="3200" b="1" dirty="0">
              <a:latin typeface="Ubuntu" panose="020B0504030602030204" pitchFamily="34" charset="0"/>
            </a:endParaRPr>
          </a:p>
          <a:p>
            <a:endParaRPr lang="pt-BR" sz="3200" b="1" dirty="0">
              <a:latin typeface="Ubuntu" panose="020B0504030602030204" pitchFamily="34" charset="0"/>
            </a:endParaRPr>
          </a:p>
          <a:p>
            <a:endParaRPr lang="pt-BR" sz="3200" b="1" dirty="0">
              <a:latin typeface="Ubuntu" panose="020B0504030602030204" pitchFamily="34" charset="0"/>
            </a:endParaRPr>
          </a:p>
          <a:p>
            <a:endParaRPr lang="pt-BR" sz="3200" b="1" dirty="0">
              <a:latin typeface="Ubuntu" panose="020B0504030602030204" pitchFamily="34" charset="0"/>
            </a:endParaRPr>
          </a:p>
          <a:p>
            <a:r>
              <a:rPr lang="pt-BR" sz="2400" b="1" dirty="0">
                <a:latin typeface="Ubuntu" panose="020B0504030602030204" pitchFamily="34" charset="0"/>
              </a:rPr>
              <a:t>IFA análogo</a:t>
            </a:r>
            <a:r>
              <a:rPr lang="pt-BR" sz="2400" dirty="0">
                <a:latin typeface="Ubuntu" panose="020B0504030602030204" pitchFamily="34" charset="0"/>
              </a:rPr>
              <a:t>: IFA com classe estrutural básica comum a outro IFA em que um ou mais átomos ou grupos funcionais tenham sido substituídos, incluindo bases livres, sais, ésteres, éteres, isômeros, complexos e demais derivados;</a:t>
            </a:r>
          </a:p>
          <a:p>
            <a:endParaRPr lang="pt-BR" sz="3200" b="1" dirty="0">
              <a:solidFill>
                <a:schemeClr val="bg2"/>
              </a:solidFill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B74A4BDC-2027-FDD6-7747-C995D4A24DA1}"/>
              </a:ext>
            </a:extLst>
          </p:cNvPr>
          <p:cNvSpPr/>
          <p:nvPr/>
        </p:nvSpPr>
        <p:spPr>
          <a:xfrm>
            <a:off x="506185" y="2181033"/>
            <a:ext cx="5520000" cy="201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  <a:latin typeface="Ubuntu" panose="020B0504030602030204" pitchFamily="34" charset="0"/>
              </a:rPr>
              <a:t>Registro de medicamento novo (novo IFA)</a:t>
            </a:r>
            <a:endParaRPr lang="pt-BR" sz="3200" dirty="0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A4D9285B-D289-9A97-696B-DC74570738D1}"/>
              </a:ext>
            </a:extLst>
          </p:cNvPr>
          <p:cNvSpPr/>
          <p:nvPr/>
        </p:nvSpPr>
        <p:spPr>
          <a:xfrm>
            <a:off x="6266185" y="2181033"/>
            <a:ext cx="5520000" cy="2016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</a:rPr>
              <a:t>Registro de medicamento novo (novo IFA análogo)</a:t>
            </a:r>
            <a:endParaRPr lang="pt-B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244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015E1A-D2FE-5784-A8EA-90A70A08B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36558"/>
            <a:ext cx="2387674" cy="18100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7CC61A-2885-FF18-5F4D-1EEE8BDE6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458" y="6221839"/>
            <a:ext cx="1960062" cy="367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7E8CA3-38EC-35C2-8E38-6274FA4B5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220" y="573852"/>
            <a:ext cx="739134" cy="8540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542BE6-BD8D-1E40-FFB3-2FBFEEB5E572}"/>
              </a:ext>
            </a:extLst>
          </p:cNvPr>
          <p:cNvSpPr txBox="1"/>
          <p:nvPr/>
        </p:nvSpPr>
        <p:spPr>
          <a:xfrm>
            <a:off x="1191342" y="339523"/>
            <a:ext cx="611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Ubuntu" panose="020B0504030602030204" pitchFamily="34" charset="0"/>
              </a:rPr>
              <a:t>IN 184/2022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1A9BEE7-2540-9F97-4B98-28540E915C02}"/>
              </a:ext>
            </a:extLst>
          </p:cNvPr>
          <p:cNvSpPr txBox="1"/>
          <p:nvPr/>
        </p:nvSpPr>
        <p:spPr>
          <a:xfrm>
            <a:off x="1609354" y="1436407"/>
            <a:ext cx="10076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Ubuntu" panose="020B0504030602030204" pitchFamily="34" charset="0"/>
              </a:rPr>
              <a:t>Medicamento inovador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E653D875-A046-2C31-6994-0C9955A3E4F6}"/>
              </a:ext>
            </a:extLst>
          </p:cNvPr>
          <p:cNvGraphicFramePr/>
          <p:nvPr/>
        </p:nvGraphicFramePr>
        <p:xfrm>
          <a:off x="1280160" y="1821228"/>
          <a:ext cx="10568246" cy="4270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57270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7CC61A-2885-FF18-5F4D-1EEE8BDE6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458" y="6221839"/>
            <a:ext cx="1960062" cy="3679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6DFE09-F73F-BA85-2A60-9F2E28CB5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5733" y="0"/>
            <a:ext cx="2776267" cy="2101303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52786044-7A39-F658-DB31-87281D8F0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220" y="699582"/>
            <a:ext cx="739134" cy="854058"/>
          </a:xfrm>
          <a:prstGeom prst="rect">
            <a:avLst/>
          </a:prstGeom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7219FEE7-E783-CA1D-A95A-853140FCB8F9}"/>
              </a:ext>
            </a:extLst>
          </p:cNvPr>
          <p:cNvSpPr txBox="1"/>
          <p:nvPr/>
        </p:nvSpPr>
        <p:spPr>
          <a:xfrm>
            <a:off x="1191342" y="465253"/>
            <a:ext cx="611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Ubuntu" panose="020B0504030602030204" pitchFamily="34" charset="0"/>
              </a:rPr>
              <a:t>RDC 753/2022</a:t>
            </a:r>
          </a:p>
        </p:txBody>
      </p:sp>
      <p:sp>
        <p:nvSpPr>
          <p:cNvPr id="7" name="Marcador de Posição de Conteúdo 4">
            <a:extLst>
              <a:ext uri="{FF2B5EF4-FFF2-40B4-BE49-F238E27FC236}">
                <a16:creationId xmlns:a16="http://schemas.microsoft.com/office/drawing/2014/main" id="{E8889F71-A389-B1AE-1BC6-78B939A5663D}"/>
              </a:ext>
            </a:extLst>
          </p:cNvPr>
          <p:cNvSpPr txBox="1">
            <a:spLocks/>
          </p:cNvSpPr>
          <p:nvPr/>
        </p:nvSpPr>
        <p:spPr>
          <a:xfrm>
            <a:off x="1725930" y="1716356"/>
            <a:ext cx="10117725" cy="5049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733" b="1" dirty="0">
                <a:latin typeface="Ubuntu" panose="020B0504030602030204" pitchFamily="34" charset="0"/>
              </a:rPr>
              <a:t>Documentação técnica de qualidade</a:t>
            </a:r>
          </a:p>
          <a:p>
            <a:pPr marL="270927"/>
            <a:endParaRPr lang="pt-BR" sz="2300" dirty="0">
              <a:latin typeface="Ubuntu" panose="020B0504030602030204" pitchFamily="34" charset="0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30BB5B7-11D6-9C28-EC57-9286A783E309}"/>
              </a:ext>
            </a:extLst>
          </p:cNvPr>
          <p:cNvGraphicFramePr/>
          <p:nvPr/>
        </p:nvGraphicFramePr>
        <p:xfrm>
          <a:off x="519796" y="2380281"/>
          <a:ext cx="11149164" cy="4079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97288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015E1A-D2FE-5784-A8EA-90A70A08B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93708"/>
            <a:ext cx="2387674" cy="18100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7CC61A-2885-FF18-5F4D-1EEE8BDE6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458" y="6221839"/>
            <a:ext cx="1960062" cy="367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7E8CA3-38EC-35C2-8E38-6274FA4B5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220" y="699582"/>
            <a:ext cx="739134" cy="8540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542BE6-BD8D-1E40-FFB3-2FBFEEB5E572}"/>
              </a:ext>
            </a:extLst>
          </p:cNvPr>
          <p:cNvSpPr txBox="1"/>
          <p:nvPr/>
        </p:nvSpPr>
        <p:spPr>
          <a:xfrm>
            <a:off x="1191342" y="465253"/>
            <a:ext cx="611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Ubuntu" panose="020B0504030602030204" pitchFamily="34" charset="0"/>
              </a:rPr>
              <a:t>RDC 753/2022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6BA35D-ED68-4265-295A-0168B1FB814D}"/>
              </a:ext>
            </a:extLst>
          </p:cNvPr>
          <p:cNvSpPr txBox="1"/>
          <p:nvPr/>
        </p:nvSpPr>
        <p:spPr>
          <a:xfrm>
            <a:off x="1609354" y="1553937"/>
            <a:ext cx="10472156" cy="4457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pt-BR" sz="3200" b="1" dirty="0">
                <a:latin typeface="Ubuntu" panose="020B0504030602030204" pitchFamily="34" charset="0"/>
              </a:rPr>
              <a:t>Documentação técnica de segurança e eficácia</a:t>
            </a:r>
          </a:p>
          <a:p>
            <a:pPr marL="270927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800" dirty="0">
                <a:latin typeface="Ubuntu" panose="020B0504030602030204" pitchFamily="34" charset="0"/>
              </a:rPr>
              <a:t>I - evidências que contenham minimamente:</a:t>
            </a:r>
          </a:p>
          <a:p>
            <a:pPr marL="804313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dirty="0">
                <a:latin typeface="Ubuntu" panose="020B0504030602030204" pitchFamily="34" charset="0"/>
              </a:rPr>
              <a:t>a) caracterização não clínica farmacológica e toxicológica; e</a:t>
            </a:r>
          </a:p>
          <a:p>
            <a:pPr marL="804313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dirty="0">
                <a:latin typeface="Ubuntu" panose="020B0504030602030204" pitchFamily="34" charset="0"/>
              </a:rPr>
              <a:t>b) caracterização clínica biofarmacêutica, farmacológica, de segurança e eficácia.</a:t>
            </a:r>
          </a:p>
          <a:p>
            <a:pPr marL="270927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800" dirty="0">
                <a:latin typeface="Ubuntu" panose="020B0504030602030204" pitchFamily="34" charset="0"/>
              </a:rPr>
              <a:t>II - racional clínico de desenvolvimento do medicamento;</a:t>
            </a:r>
          </a:p>
          <a:p>
            <a:pPr marL="270927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800" dirty="0">
                <a:latin typeface="Ubuntu" panose="020B0504030602030204" pitchFamily="34" charset="0"/>
              </a:rPr>
              <a:t>III - contextualização da condição clínica;</a:t>
            </a:r>
          </a:p>
          <a:p>
            <a:pPr marL="270927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800" dirty="0">
                <a:latin typeface="Ubuntu" panose="020B0504030602030204" pitchFamily="34" charset="0"/>
              </a:rPr>
              <a:t>IV - avaliação da relação benefício-risco, e</a:t>
            </a:r>
          </a:p>
          <a:p>
            <a:pPr marL="270927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800" dirty="0">
                <a:latin typeface="Ubuntu" panose="020B0504030602030204" pitchFamily="34" charset="0"/>
              </a:rPr>
              <a:t>V - PGR, de acordo com a RDC 406/2020.</a:t>
            </a:r>
            <a:endParaRPr lang="pt-BR" sz="24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041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015E1A-D2FE-5784-A8EA-90A70A08B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93708"/>
            <a:ext cx="2387674" cy="18100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7CC61A-2885-FF18-5F4D-1EEE8BDE6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458" y="6221839"/>
            <a:ext cx="1960062" cy="367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7E8CA3-38EC-35C2-8E38-6274FA4B5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220" y="459552"/>
            <a:ext cx="739134" cy="8540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542BE6-BD8D-1E40-FFB3-2FBFEEB5E572}"/>
              </a:ext>
            </a:extLst>
          </p:cNvPr>
          <p:cNvSpPr txBox="1"/>
          <p:nvPr/>
        </p:nvSpPr>
        <p:spPr>
          <a:xfrm>
            <a:off x="1191342" y="225223"/>
            <a:ext cx="611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Ubuntu" panose="020B0504030602030204" pitchFamily="34" charset="0"/>
              </a:rPr>
              <a:t>RDC 753/2022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6BA35D-ED68-4265-295A-0168B1FB814D}"/>
              </a:ext>
            </a:extLst>
          </p:cNvPr>
          <p:cNvSpPr txBox="1"/>
          <p:nvPr/>
        </p:nvSpPr>
        <p:spPr>
          <a:xfrm>
            <a:off x="1666504" y="1199607"/>
            <a:ext cx="10472156" cy="525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pt-BR" sz="2400" b="1" dirty="0">
                <a:latin typeface="Ubuntu" panose="020B0504030602030204" pitchFamily="34" charset="0"/>
              </a:rPr>
              <a:t>Documentação técnica de segurança e eficácia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t-BR" sz="2000" dirty="0">
                <a:latin typeface="Ubuntu" panose="020B0504030602030204" pitchFamily="34" charset="0"/>
              </a:rPr>
              <a:t>Para o registro associações devem ser apresentadas ainda:</a:t>
            </a:r>
          </a:p>
          <a:p>
            <a:pPr marL="270927" indent="0">
              <a:spcBef>
                <a:spcPts val="600"/>
              </a:spcBef>
              <a:buNone/>
            </a:pPr>
            <a:r>
              <a:rPr lang="pt-BR" sz="2000" dirty="0">
                <a:latin typeface="Ubuntu" panose="020B0504030602030204" pitchFamily="34" charset="0"/>
              </a:rPr>
              <a:t>I - evidência da relevância clínica da função de cada um dos </a:t>
            </a:r>
            <a:r>
              <a:rPr lang="pt-BR" sz="2000" dirty="0" err="1">
                <a:latin typeface="Ubuntu" panose="020B0504030602030204" pitchFamily="34" charset="0"/>
              </a:rPr>
              <a:t>IFAs</a:t>
            </a:r>
            <a:r>
              <a:rPr lang="pt-BR" sz="2000" dirty="0">
                <a:latin typeface="Ubuntu" panose="020B0504030602030204" pitchFamily="34" charset="0"/>
              </a:rPr>
              <a:t>;</a:t>
            </a:r>
          </a:p>
          <a:p>
            <a:pPr marL="270927" indent="0">
              <a:spcBef>
                <a:spcPts val="600"/>
              </a:spcBef>
              <a:buNone/>
            </a:pPr>
            <a:r>
              <a:rPr lang="pt-BR" sz="2000" dirty="0">
                <a:latin typeface="Ubuntu" panose="020B0504030602030204" pitchFamily="34" charset="0"/>
              </a:rPr>
              <a:t>II - informações acerca das interações PK e PD entre os </a:t>
            </a:r>
            <a:r>
              <a:rPr lang="pt-BR" sz="2000" dirty="0" err="1">
                <a:latin typeface="Ubuntu" panose="020B0504030602030204" pitchFamily="34" charset="0"/>
              </a:rPr>
              <a:t>IFAs</a:t>
            </a:r>
            <a:r>
              <a:rPr lang="pt-BR" sz="2000" dirty="0">
                <a:latin typeface="Ubuntu" panose="020B0504030602030204" pitchFamily="34" charset="0"/>
              </a:rPr>
              <a:t> da associação; e</a:t>
            </a:r>
          </a:p>
          <a:p>
            <a:pPr marL="270927" indent="0">
              <a:spcBef>
                <a:spcPts val="600"/>
              </a:spcBef>
              <a:buNone/>
            </a:pPr>
            <a:r>
              <a:rPr lang="pt-BR" sz="2000" dirty="0">
                <a:latin typeface="Ubuntu" panose="020B0504030602030204" pitchFamily="34" charset="0"/>
              </a:rPr>
              <a:t>III - justificativa técnica com o racional clínico e farmacológico da associação que demonstre:</a:t>
            </a:r>
          </a:p>
          <a:p>
            <a:pPr marL="804313" lvl="1" indent="0">
              <a:spcBef>
                <a:spcPts val="600"/>
              </a:spcBef>
              <a:buNone/>
            </a:pPr>
            <a:r>
              <a:rPr lang="pt-BR" sz="2000" dirty="0">
                <a:latin typeface="Ubuntu" panose="020B0504030602030204" pitchFamily="34" charset="0"/>
              </a:rPr>
              <a:t>a) aumento na segurança ou eficácia, devido à atividade farmacológica aditiva ou sinérgica ou por redução de resistência; </a:t>
            </a:r>
          </a:p>
          <a:p>
            <a:pPr marL="804313" lvl="1" indent="0">
              <a:spcBef>
                <a:spcPts val="600"/>
              </a:spcBef>
              <a:buNone/>
            </a:pPr>
            <a:r>
              <a:rPr lang="pt-BR" sz="2000" dirty="0">
                <a:latin typeface="Ubuntu" panose="020B0504030602030204" pitchFamily="34" charset="0"/>
              </a:rPr>
              <a:t>b) minimização do potencial de abuso; </a:t>
            </a:r>
          </a:p>
          <a:p>
            <a:pPr marL="804313" lvl="1" indent="0">
              <a:spcBef>
                <a:spcPts val="600"/>
              </a:spcBef>
              <a:buNone/>
            </a:pPr>
            <a:r>
              <a:rPr lang="pt-BR" sz="2000" dirty="0">
                <a:latin typeface="Ubuntu" panose="020B0504030602030204" pitchFamily="34" charset="0"/>
              </a:rPr>
              <a:t>c) melhora da biodisponibilidade do IFA principal; ou</a:t>
            </a:r>
          </a:p>
          <a:p>
            <a:pPr marL="804313" lvl="1" indent="0">
              <a:spcBef>
                <a:spcPts val="600"/>
              </a:spcBef>
              <a:buNone/>
            </a:pPr>
            <a:r>
              <a:rPr lang="pt-BR" sz="2000" dirty="0">
                <a:latin typeface="Ubuntu" panose="020B0504030602030204" pitchFamily="34" charset="0"/>
              </a:rPr>
              <a:t>d) simplificação do regime terapêutico.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t-BR" sz="2000" dirty="0">
                <a:latin typeface="Ubuntu" panose="020B0504030602030204" pitchFamily="34" charset="0"/>
              </a:rPr>
              <a:t>Pode ser aceito registro em kit, desde que demonstrado claro benefício terapêutico e for farmacotecnicamente justificada a impossibilidade de se registrar uma ADF em qualquer forma farmacêutica.</a:t>
            </a:r>
          </a:p>
        </p:txBody>
      </p:sp>
    </p:spTree>
    <p:extLst>
      <p:ext uri="{BB962C8B-B14F-4D97-AF65-F5344CB8AC3E}">
        <p14:creationId xmlns:p14="http://schemas.microsoft.com/office/powerpoint/2010/main" val="2555080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Amarelo Verd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484640c-aca2-4a5c-9524-3576b3715b3b">
      <Terms xmlns="http://schemas.microsoft.com/office/infopath/2007/PartnerControls"/>
    </lcf76f155ced4ddcb4097134ff3c332f>
    <TaxCatchAll xmlns="7160fec8-7344-4c5f-842b-5acd68122e5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D382A8D34A80046A8042550C0017C24" ma:contentTypeVersion="18" ma:contentTypeDescription="Crie um novo documento." ma:contentTypeScope="" ma:versionID="9ed1e81c8a80bcf441a8896d9b9efed2">
  <xsd:schema xmlns:xsd="http://www.w3.org/2001/XMLSchema" xmlns:xs="http://www.w3.org/2001/XMLSchema" xmlns:p="http://schemas.microsoft.com/office/2006/metadata/properties" xmlns:ns2="d484640c-aca2-4a5c-9524-3576b3715b3b" xmlns:ns3="7160fec8-7344-4c5f-842b-5acd68122e58" targetNamespace="http://schemas.microsoft.com/office/2006/metadata/properties" ma:root="true" ma:fieldsID="32fa630adb1388b3b22b9af104bc6cbd" ns2:_="" ns3:_="">
    <xsd:import namespace="d484640c-aca2-4a5c-9524-3576b3715b3b"/>
    <xsd:import namespace="7160fec8-7344-4c5f-842b-5acd68122e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2:MediaServiceEventHashCode" minOccurs="0"/>
                <xsd:element ref="ns2:MediaServiceGenerationTime" minOccurs="0"/>
                <xsd:element ref="ns3:SharedWithDetails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84640c-aca2-4a5c-9524-3576b3715b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66cf037f-5c90-4cca-86a9-c389e6aaa2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60fec8-7344-4c5f-842b-5acd68122e5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4941d33-8ead-4d9b-bdd2-841cb7045f96}" ma:internalName="TaxCatchAll" ma:showField="CatchAllData" ma:web="7160fec8-7344-4c5f-842b-5acd68122e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830D31-D1A1-42D3-9F5C-B2C2E78E67BA}">
  <ds:schemaRefs>
    <ds:schemaRef ds:uri="http://schemas.microsoft.com/office/2006/metadata/properties"/>
    <ds:schemaRef ds:uri="http://schemas.microsoft.com/office/infopath/2007/PartnerControls"/>
    <ds:schemaRef ds:uri="7a861665-d7df-4cc7-b2da-e7c0e5934629"/>
    <ds:schemaRef ds:uri="10dc090c-2aa5-4b4b-950f-d899476ba32d"/>
    <ds:schemaRef ds:uri="d484640c-aca2-4a5c-9524-3576b3715b3b"/>
    <ds:schemaRef ds:uri="7160fec8-7344-4c5f-842b-5acd68122e58"/>
  </ds:schemaRefs>
</ds:datastoreItem>
</file>

<file path=customXml/itemProps2.xml><?xml version="1.0" encoding="utf-8"?>
<ds:datastoreItem xmlns:ds="http://schemas.openxmlformats.org/officeDocument/2006/customXml" ds:itemID="{5E308AF9-C2C9-4DB3-9981-0531F58CFC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84640c-aca2-4a5c-9524-3576b3715b3b"/>
    <ds:schemaRef ds:uri="7160fec8-7344-4c5f-842b-5acd68122e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7895EC-8DF3-4383-8903-1A183FA215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1274</Words>
  <Application>Microsoft Office PowerPoint</Application>
  <PresentationFormat>Widescreen</PresentationFormat>
  <Paragraphs>132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20</vt:i4>
      </vt:variant>
    </vt:vector>
  </HeadingPairs>
  <TitlesOfParts>
    <vt:vector size="28" baseType="lpstr">
      <vt:lpstr>Aptos</vt:lpstr>
      <vt:lpstr>Arial</vt:lpstr>
      <vt:lpstr>Calibri</vt:lpstr>
      <vt:lpstr>Calibri Light</vt:lpstr>
      <vt:lpstr>Ubuntu</vt:lpstr>
      <vt:lpstr>Ubuntu Light</vt:lpstr>
      <vt:lpstr>Office Theme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Keity Januario</dc:creator>
  <cp:lastModifiedBy>Isabella do Carmo Gomes</cp:lastModifiedBy>
  <cp:revision>17</cp:revision>
  <dcterms:created xsi:type="dcterms:W3CDTF">2023-03-13T19:06:07Z</dcterms:created>
  <dcterms:modified xsi:type="dcterms:W3CDTF">2024-04-04T18:55:05Z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0x010100ED382A8D34A80046A8042550C0017C24</vt:lpwstr>
  </property>
  <property fmtid="{D5CDD505-2E9C-101B-9397-08002B2CF9AE}" pid="3" name="MediaServiceImageTags">
    <vt:lpwstr/>
  </property>
</Properties>
</file>