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76" r:id="rId2"/>
  </p:sldMasterIdLst>
  <p:notesMasterIdLst>
    <p:notesMasterId r:id="rId47"/>
  </p:notesMasterIdLst>
  <p:sldIdLst>
    <p:sldId id="384" r:id="rId3"/>
    <p:sldId id="406" r:id="rId4"/>
    <p:sldId id="436" r:id="rId5"/>
    <p:sldId id="427" r:id="rId6"/>
    <p:sldId id="435" r:id="rId7"/>
    <p:sldId id="437" r:id="rId8"/>
    <p:sldId id="438" r:id="rId9"/>
    <p:sldId id="440" r:id="rId10"/>
    <p:sldId id="439" r:id="rId11"/>
    <p:sldId id="407" r:id="rId12"/>
    <p:sldId id="441" r:id="rId13"/>
    <p:sldId id="450" r:id="rId14"/>
    <p:sldId id="447" r:id="rId15"/>
    <p:sldId id="443" r:id="rId16"/>
    <p:sldId id="444" r:id="rId17"/>
    <p:sldId id="446" r:id="rId18"/>
    <p:sldId id="449" r:id="rId19"/>
    <p:sldId id="451" r:id="rId20"/>
    <p:sldId id="452" r:id="rId21"/>
    <p:sldId id="453" r:id="rId22"/>
    <p:sldId id="454" r:id="rId23"/>
    <p:sldId id="455" r:id="rId24"/>
    <p:sldId id="456" r:id="rId25"/>
    <p:sldId id="458" r:id="rId26"/>
    <p:sldId id="459" r:id="rId27"/>
    <p:sldId id="460" r:id="rId28"/>
    <p:sldId id="461" r:id="rId29"/>
    <p:sldId id="465" r:id="rId30"/>
    <p:sldId id="466" r:id="rId31"/>
    <p:sldId id="462" r:id="rId32"/>
    <p:sldId id="476" r:id="rId33"/>
    <p:sldId id="467" r:id="rId34"/>
    <p:sldId id="477" r:id="rId35"/>
    <p:sldId id="468" r:id="rId36"/>
    <p:sldId id="471" r:id="rId37"/>
    <p:sldId id="470" r:id="rId38"/>
    <p:sldId id="473" r:id="rId39"/>
    <p:sldId id="475" r:id="rId40"/>
    <p:sldId id="479" r:id="rId41"/>
    <p:sldId id="483" r:id="rId42"/>
    <p:sldId id="480" r:id="rId43"/>
    <p:sldId id="481" r:id="rId44"/>
    <p:sldId id="482" r:id="rId45"/>
    <p:sldId id="433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Fleck" initials="K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1EC6D-964B-4E09-A138-605FA6BFECBA}" v="74" dt="2021-05-20T23:53:51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1" autoAdjust="0"/>
    <p:restoredTop sz="94660"/>
  </p:normalViewPr>
  <p:slideViewPr>
    <p:cSldViewPr snapToGrid="0">
      <p:cViewPr varScale="1">
        <p:scale>
          <a:sx n="64" d="100"/>
          <a:sy n="64" d="100"/>
        </p:scale>
        <p:origin x="1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avia Moreira Cruz" userId="a7def374-cc8a-49ec-a901-a3a401f13d58" providerId="ADAL" clId="{D021EC6D-964B-4E09-A138-605FA6BFECBA}"/>
    <pc:docChg chg="undo redo custSel addSld delSld modSld sldOrd">
      <pc:chgData name="Flavia Moreira Cruz" userId="a7def374-cc8a-49ec-a901-a3a401f13d58" providerId="ADAL" clId="{D021EC6D-964B-4E09-A138-605FA6BFECBA}" dt="2021-05-20T23:53:51.799" v="2781" actId="1076"/>
      <pc:docMkLst>
        <pc:docMk/>
      </pc:docMkLst>
      <pc:sldChg chg="modSp">
        <pc:chgData name="Flavia Moreira Cruz" userId="a7def374-cc8a-49ec-a901-a3a401f13d58" providerId="ADAL" clId="{D021EC6D-964B-4E09-A138-605FA6BFECBA}" dt="2021-05-20T23:53:51.799" v="2781" actId="1076"/>
        <pc:sldMkLst>
          <pc:docMk/>
          <pc:sldMk cId="2548964780" sldId="384"/>
        </pc:sldMkLst>
        <pc:spChg chg="mod">
          <ac:chgData name="Flavia Moreira Cruz" userId="a7def374-cc8a-49ec-a901-a3a401f13d58" providerId="ADAL" clId="{D021EC6D-964B-4E09-A138-605FA6BFECBA}" dt="2021-05-20T23:53:45.783" v="2780" actId="1038"/>
          <ac:spMkLst>
            <pc:docMk/>
            <pc:sldMk cId="2548964780" sldId="384"/>
            <ac:spMk id="7173" creationId="{00000000-0000-0000-0000-000000000000}"/>
          </ac:spMkLst>
        </pc:spChg>
        <pc:picChg chg="mod">
          <ac:chgData name="Flavia Moreira Cruz" userId="a7def374-cc8a-49ec-a901-a3a401f13d58" providerId="ADAL" clId="{D021EC6D-964B-4E09-A138-605FA6BFECBA}" dt="2021-05-20T23:53:51.799" v="2781" actId="1076"/>
          <ac:picMkLst>
            <pc:docMk/>
            <pc:sldMk cId="2548964780" sldId="384"/>
            <ac:picMk id="7171" creationId="{00000000-0000-0000-0000-000000000000}"/>
          </ac:picMkLst>
        </pc:picChg>
      </pc:sldChg>
      <pc:sldChg chg="modSp mod">
        <pc:chgData name="Flavia Moreira Cruz" userId="a7def374-cc8a-49ec-a901-a3a401f13d58" providerId="ADAL" clId="{D021EC6D-964B-4E09-A138-605FA6BFECBA}" dt="2021-05-20T18:40:30.373" v="1679" actId="108"/>
        <pc:sldMkLst>
          <pc:docMk/>
          <pc:sldMk cId="856267595" sldId="433"/>
        </pc:sldMkLst>
        <pc:spChg chg="mod">
          <ac:chgData name="Flavia Moreira Cruz" userId="a7def374-cc8a-49ec-a901-a3a401f13d58" providerId="ADAL" clId="{D021EC6D-964B-4E09-A138-605FA6BFECBA}" dt="2021-05-20T18:40:30.373" v="1679" actId="108"/>
          <ac:spMkLst>
            <pc:docMk/>
            <pc:sldMk cId="856267595" sldId="433"/>
            <ac:spMk id="2" creationId="{111A1C48-27E9-4FF7-92A0-B92CA4352450}"/>
          </ac:spMkLst>
        </pc:spChg>
      </pc:sldChg>
      <pc:sldChg chg="modSp mod">
        <pc:chgData name="Flavia Moreira Cruz" userId="a7def374-cc8a-49ec-a901-a3a401f13d58" providerId="ADAL" clId="{D021EC6D-964B-4E09-A138-605FA6BFECBA}" dt="2021-05-20T23:37:05.560" v="2528" actId="20577"/>
        <pc:sldMkLst>
          <pc:docMk/>
          <pc:sldMk cId="1840168072" sldId="452"/>
        </pc:sldMkLst>
        <pc:graphicFrameChg chg="mod modGraphic">
          <ac:chgData name="Flavia Moreira Cruz" userId="a7def374-cc8a-49ec-a901-a3a401f13d58" providerId="ADAL" clId="{D021EC6D-964B-4E09-A138-605FA6BFECBA}" dt="2021-05-20T23:37:05.560" v="2528" actId="20577"/>
          <ac:graphicFrameMkLst>
            <pc:docMk/>
            <pc:sldMk cId="1840168072" sldId="452"/>
            <ac:graphicFrameMk id="5" creationId="{9B32FE64-AEB8-4DF8-A647-98FA67C981B3}"/>
          </ac:graphicFrameMkLst>
        </pc:graphicFrameChg>
      </pc:sldChg>
      <pc:sldChg chg="modSp mod">
        <pc:chgData name="Flavia Moreira Cruz" userId="a7def374-cc8a-49ec-a901-a3a401f13d58" providerId="ADAL" clId="{D021EC6D-964B-4E09-A138-605FA6BFECBA}" dt="2021-05-20T18:32:29.116" v="1604" actId="6549"/>
        <pc:sldMkLst>
          <pc:docMk/>
          <pc:sldMk cId="1408531271" sldId="453"/>
        </pc:sldMkLst>
        <pc:spChg chg="mod">
          <ac:chgData name="Flavia Moreira Cruz" userId="a7def374-cc8a-49ec-a901-a3a401f13d58" providerId="ADAL" clId="{D021EC6D-964B-4E09-A138-605FA6BFECBA}" dt="2021-05-20T18:32:29.116" v="1604" actId="6549"/>
          <ac:spMkLst>
            <pc:docMk/>
            <pc:sldMk cId="1408531271" sldId="453"/>
            <ac:spMk id="3" creationId="{94F78C88-51EC-4832-9B5D-6DDD6B346A69}"/>
          </ac:spMkLst>
        </pc:spChg>
      </pc:sldChg>
      <pc:sldChg chg="addSp delSp modSp add mod ord">
        <pc:chgData name="Flavia Moreira Cruz" userId="a7def374-cc8a-49ec-a901-a3a401f13d58" providerId="ADAL" clId="{D021EC6D-964B-4E09-A138-605FA6BFECBA}" dt="2021-05-20T23:37:34.127" v="2536" actId="1036"/>
        <pc:sldMkLst>
          <pc:docMk/>
          <pc:sldMk cId="3754127332" sldId="454"/>
        </pc:sldMkLst>
        <pc:spChg chg="del mod">
          <ac:chgData name="Flavia Moreira Cruz" userId="a7def374-cc8a-49ec-a901-a3a401f13d58" providerId="ADAL" clId="{D021EC6D-964B-4E09-A138-605FA6BFECBA}" dt="2021-05-20T16:02:37.482" v="36" actId="478"/>
          <ac:spMkLst>
            <pc:docMk/>
            <pc:sldMk cId="3754127332" sldId="454"/>
            <ac:spMk id="3" creationId="{94F78C88-51EC-4832-9B5D-6DDD6B346A69}"/>
          </ac:spMkLst>
        </pc:spChg>
        <pc:spChg chg="add mod">
          <ac:chgData name="Flavia Moreira Cruz" userId="a7def374-cc8a-49ec-a901-a3a401f13d58" providerId="ADAL" clId="{D021EC6D-964B-4E09-A138-605FA6BFECBA}" dt="2021-05-20T16:02:37.482" v="36" actId="478"/>
          <ac:spMkLst>
            <pc:docMk/>
            <pc:sldMk cId="3754127332" sldId="454"/>
            <ac:spMk id="5" creationId="{865DA7CD-B123-4D18-AE5F-7A638BA43D62}"/>
          </ac:spMkLst>
        </pc:spChg>
        <pc:picChg chg="del">
          <ac:chgData name="Flavia Moreira Cruz" userId="a7def374-cc8a-49ec-a901-a3a401f13d58" providerId="ADAL" clId="{D021EC6D-964B-4E09-A138-605FA6BFECBA}" dt="2021-05-20T15:57:33.059" v="33" actId="478"/>
          <ac:picMkLst>
            <pc:docMk/>
            <pc:sldMk cId="3754127332" sldId="454"/>
            <ac:picMk id="4" creationId="{3BF632A4-36DE-447A-9E4A-086F0DA9E81F}"/>
          </ac:picMkLst>
        </pc:picChg>
        <pc:picChg chg="add del mod modCrop">
          <ac:chgData name="Flavia Moreira Cruz" userId="a7def374-cc8a-49ec-a901-a3a401f13d58" providerId="ADAL" clId="{D021EC6D-964B-4E09-A138-605FA6BFECBA}" dt="2021-05-20T17:56:54.077" v="1068" actId="478"/>
          <ac:picMkLst>
            <pc:docMk/>
            <pc:sldMk cId="3754127332" sldId="454"/>
            <ac:picMk id="7" creationId="{385E66F1-76C6-4696-BF8E-E17380EDFB94}"/>
          </ac:picMkLst>
        </pc:picChg>
        <pc:picChg chg="add mod modCrop">
          <ac:chgData name="Flavia Moreira Cruz" userId="a7def374-cc8a-49ec-a901-a3a401f13d58" providerId="ADAL" clId="{D021EC6D-964B-4E09-A138-605FA6BFECBA}" dt="2021-05-20T23:37:34.127" v="2536" actId="1036"/>
          <ac:picMkLst>
            <pc:docMk/>
            <pc:sldMk cId="3754127332" sldId="454"/>
            <ac:picMk id="9" creationId="{6B890D98-EFE8-43CF-A8D3-80AC267245AA}"/>
          </ac:picMkLst>
        </pc:picChg>
      </pc:sldChg>
      <pc:sldChg chg="addSp delSp modSp add mod">
        <pc:chgData name="Flavia Moreira Cruz" userId="a7def374-cc8a-49ec-a901-a3a401f13d58" providerId="ADAL" clId="{D021EC6D-964B-4E09-A138-605FA6BFECBA}" dt="2021-05-20T23:38:13.575" v="2553" actId="6549"/>
        <pc:sldMkLst>
          <pc:docMk/>
          <pc:sldMk cId="2807693619" sldId="455"/>
        </pc:sldMkLst>
        <pc:spChg chg="del mod">
          <ac:chgData name="Flavia Moreira Cruz" userId="a7def374-cc8a-49ec-a901-a3a401f13d58" providerId="ADAL" clId="{D021EC6D-964B-4E09-A138-605FA6BFECBA}" dt="2021-05-20T16:05:06.448" v="51" actId="478"/>
          <ac:spMkLst>
            <pc:docMk/>
            <pc:sldMk cId="2807693619" sldId="455"/>
            <ac:spMk id="3" creationId="{94F78C88-51EC-4832-9B5D-6DDD6B346A69}"/>
          </ac:spMkLst>
        </pc:spChg>
        <pc:spChg chg="add mod">
          <ac:chgData name="Flavia Moreira Cruz" userId="a7def374-cc8a-49ec-a901-a3a401f13d58" providerId="ADAL" clId="{D021EC6D-964B-4E09-A138-605FA6BFECBA}" dt="2021-05-20T23:38:13.575" v="2553" actId="6549"/>
          <ac:spMkLst>
            <pc:docMk/>
            <pc:sldMk cId="2807693619" sldId="455"/>
            <ac:spMk id="5" creationId="{A5975630-98D6-4DC4-9C3B-34DD23ACEA0B}"/>
          </ac:spMkLst>
        </pc:spChg>
        <pc:spChg chg="add del mod">
          <ac:chgData name="Flavia Moreira Cruz" userId="a7def374-cc8a-49ec-a901-a3a401f13d58" providerId="ADAL" clId="{D021EC6D-964B-4E09-A138-605FA6BFECBA}" dt="2021-05-20T16:05:13.985" v="52" actId="478"/>
          <ac:spMkLst>
            <pc:docMk/>
            <pc:sldMk cId="2807693619" sldId="455"/>
            <ac:spMk id="6" creationId="{00B4EEA6-2841-4B7E-BA28-67C3EDCE10E5}"/>
          </ac:spMkLst>
        </pc:spChg>
      </pc:sldChg>
      <pc:sldChg chg="modSp add mod">
        <pc:chgData name="Flavia Moreira Cruz" userId="a7def374-cc8a-49ec-a901-a3a401f13d58" providerId="ADAL" clId="{D021EC6D-964B-4E09-A138-605FA6BFECBA}" dt="2021-05-20T23:38:44.797" v="2555" actId="20577"/>
        <pc:sldMkLst>
          <pc:docMk/>
          <pc:sldMk cId="3669114945" sldId="456"/>
        </pc:sldMkLst>
        <pc:spChg chg="mod">
          <ac:chgData name="Flavia Moreira Cruz" userId="a7def374-cc8a-49ec-a901-a3a401f13d58" providerId="ADAL" clId="{D021EC6D-964B-4E09-A138-605FA6BFECBA}" dt="2021-05-20T23:38:44.797" v="2555" actId="20577"/>
          <ac:spMkLst>
            <pc:docMk/>
            <pc:sldMk cId="3669114945" sldId="456"/>
            <ac:spMk id="5" creationId="{A5975630-98D6-4DC4-9C3B-34DD23ACEA0B}"/>
          </ac:spMkLst>
        </pc:spChg>
      </pc:sldChg>
      <pc:sldChg chg="addSp delSp modSp add del mod">
        <pc:chgData name="Flavia Moreira Cruz" userId="a7def374-cc8a-49ec-a901-a3a401f13d58" providerId="ADAL" clId="{D021EC6D-964B-4E09-A138-605FA6BFECBA}" dt="2021-05-20T16:22:49.993" v="336" actId="47"/>
        <pc:sldMkLst>
          <pc:docMk/>
          <pc:sldMk cId="876856667" sldId="457"/>
        </pc:sldMkLst>
        <pc:spChg chg="mod">
          <ac:chgData name="Flavia Moreira Cruz" userId="a7def374-cc8a-49ec-a901-a3a401f13d58" providerId="ADAL" clId="{D021EC6D-964B-4E09-A138-605FA6BFECBA}" dt="2021-05-20T16:21:48.377" v="326" actId="1076"/>
          <ac:spMkLst>
            <pc:docMk/>
            <pc:sldMk cId="876856667" sldId="457"/>
            <ac:spMk id="5" creationId="{A5975630-98D6-4DC4-9C3B-34DD23ACEA0B}"/>
          </ac:spMkLst>
        </pc:spChg>
        <pc:picChg chg="add del mod">
          <ac:chgData name="Flavia Moreira Cruz" userId="a7def374-cc8a-49ec-a901-a3a401f13d58" providerId="ADAL" clId="{D021EC6D-964B-4E09-A138-605FA6BFECBA}" dt="2021-05-20T16:20:03.963" v="306" actId="478"/>
          <ac:picMkLst>
            <pc:docMk/>
            <pc:sldMk cId="876856667" sldId="457"/>
            <ac:picMk id="3" creationId="{842955DE-74F9-49FC-86F0-ED9C062AFE97}"/>
          </ac:picMkLst>
        </pc:picChg>
        <pc:picChg chg="add del mod">
          <ac:chgData name="Flavia Moreira Cruz" userId="a7def374-cc8a-49ec-a901-a3a401f13d58" providerId="ADAL" clId="{D021EC6D-964B-4E09-A138-605FA6BFECBA}" dt="2021-05-20T16:20:58.923" v="313" actId="478"/>
          <ac:picMkLst>
            <pc:docMk/>
            <pc:sldMk cId="876856667" sldId="457"/>
            <ac:picMk id="6" creationId="{9812C1E7-5E28-4CA4-AF1A-C783172BCC52}"/>
          </ac:picMkLst>
        </pc:picChg>
        <pc:picChg chg="add mod modCrop">
          <ac:chgData name="Flavia Moreira Cruz" userId="a7def374-cc8a-49ec-a901-a3a401f13d58" providerId="ADAL" clId="{D021EC6D-964B-4E09-A138-605FA6BFECBA}" dt="2021-05-20T16:21:51.503" v="327" actId="1076"/>
          <ac:picMkLst>
            <pc:docMk/>
            <pc:sldMk cId="876856667" sldId="457"/>
            <ac:picMk id="8" creationId="{FDCA4429-ADE0-433B-8C56-DAE89A2295AA}"/>
          </ac:picMkLst>
        </pc:picChg>
      </pc:sldChg>
      <pc:sldChg chg="addSp delSp modSp add del mod">
        <pc:chgData name="Flavia Moreira Cruz" userId="a7def374-cc8a-49ec-a901-a3a401f13d58" providerId="ADAL" clId="{D021EC6D-964B-4E09-A138-605FA6BFECBA}" dt="2021-05-20T16:19:07.124" v="296" actId="2890"/>
        <pc:sldMkLst>
          <pc:docMk/>
          <pc:sldMk cId="83508926" sldId="458"/>
        </pc:sldMkLst>
        <pc:spChg chg="add del">
          <ac:chgData name="Flavia Moreira Cruz" userId="a7def374-cc8a-49ec-a901-a3a401f13d58" providerId="ADAL" clId="{D021EC6D-964B-4E09-A138-605FA6BFECBA}" dt="2021-05-20T16:19:06.701" v="295" actId="478"/>
          <ac:spMkLst>
            <pc:docMk/>
            <pc:sldMk cId="83508926" sldId="458"/>
            <ac:spMk id="5" creationId="{A5975630-98D6-4DC4-9C3B-34DD23ACEA0B}"/>
          </ac:spMkLst>
        </pc:spChg>
        <pc:graphicFrameChg chg="add mod modGraphic">
          <ac:chgData name="Flavia Moreira Cruz" userId="a7def374-cc8a-49ec-a901-a3a401f13d58" providerId="ADAL" clId="{D021EC6D-964B-4E09-A138-605FA6BFECBA}" dt="2021-05-20T16:18:25" v="294" actId="6549"/>
          <ac:graphicFrameMkLst>
            <pc:docMk/>
            <pc:sldMk cId="83508926" sldId="458"/>
            <ac:graphicFrameMk id="2" creationId="{F3AED7E3-BCE4-42D2-BBA5-D6AE8EA1481A}"/>
          </ac:graphicFrameMkLst>
        </pc:graphicFrameChg>
      </pc:sldChg>
      <pc:sldChg chg="addSp delSp modSp add mod">
        <pc:chgData name="Flavia Moreira Cruz" userId="a7def374-cc8a-49ec-a901-a3a401f13d58" providerId="ADAL" clId="{D021EC6D-964B-4E09-A138-605FA6BFECBA}" dt="2021-05-20T18:34:38.746" v="1633" actId="1036"/>
        <pc:sldMkLst>
          <pc:docMk/>
          <pc:sldMk cId="3753187585" sldId="458"/>
        </pc:sldMkLst>
        <pc:spChg chg="mod">
          <ac:chgData name="Flavia Moreira Cruz" userId="a7def374-cc8a-49ec-a901-a3a401f13d58" providerId="ADAL" clId="{D021EC6D-964B-4E09-A138-605FA6BFECBA}" dt="2021-05-20T18:08:38.069" v="1405" actId="1076"/>
          <ac:spMkLst>
            <pc:docMk/>
            <pc:sldMk cId="3753187585" sldId="458"/>
            <ac:spMk id="5" creationId="{A5975630-98D6-4DC4-9C3B-34DD23ACEA0B}"/>
          </ac:spMkLst>
        </pc:spChg>
        <pc:graphicFrameChg chg="add mod modGraphic">
          <ac:chgData name="Flavia Moreira Cruz" userId="a7def374-cc8a-49ec-a901-a3a401f13d58" providerId="ADAL" clId="{D021EC6D-964B-4E09-A138-605FA6BFECBA}" dt="2021-05-20T18:34:38.746" v="1633" actId="1036"/>
          <ac:graphicFrameMkLst>
            <pc:docMk/>
            <pc:sldMk cId="3753187585" sldId="458"/>
            <ac:graphicFrameMk id="4" creationId="{113EE614-C2A2-4D8E-A60F-A20C3E9CEC16}"/>
          </ac:graphicFrameMkLst>
        </pc:graphicFrameChg>
        <pc:picChg chg="add del mod">
          <ac:chgData name="Flavia Moreira Cruz" userId="a7def374-cc8a-49ec-a901-a3a401f13d58" providerId="ADAL" clId="{D021EC6D-964B-4E09-A138-605FA6BFECBA}" dt="2021-05-20T18:00:09.643" v="1308" actId="478"/>
          <ac:picMkLst>
            <pc:docMk/>
            <pc:sldMk cId="3753187585" sldId="458"/>
            <ac:picMk id="3" creationId="{F1D6AE72-5ACD-44AF-8DDC-A8300D008A4B}"/>
          </ac:picMkLst>
        </pc:picChg>
        <pc:picChg chg="del mod">
          <ac:chgData name="Flavia Moreira Cruz" userId="a7def374-cc8a-49ec-a901-a3a401f13d58" providerId="ADAL" clId="{D021EC6D-964B-4E09-A138-605FA6BFECBA}" dt="2021-05-20T16:25:49.017" v="364" actId="478"/>
          <ac:picMkLst>
            <pc:docMk/>
            <pc:sldMk cId="3753187585" sldId="458"/>
            <ac:picMk id="8" creationId="{FDCA4429-ADE0-433B-8C56-DAE89A2295AA}"/>
          </ac:picMkLst>
        </pc:picChg>
      </pc:sldChg>
      <pc:sldChg chg="addSp delSp modSp add mod">
        <pc:chgData name="Flavia Moreira Cruz" userId="a7def374-cc8a-49ec-a901-a3a401f13d58" providerId="ADAL" clId="{D021EC6D-964B-4E09-A138-605FA6BFECBA}" dt="2021-05-20T23:39:51.047" v="2557" actId="14100"/>
        <pc:sldMkLst>
          <pc:docMk/>
          <pc:sldMk cId="4022466524" sldId="459"/>
        </pc:sldMkLst>
        <pc:spChg chg="mod">
          <ac:chgData name="Flavia Moreira Cruz" userId="a7def374-cc8a-49ec-a901-a3a401f13d58" providerId="ADAL" clId="{D021EC6D-964B-4E09-A138-605FA6BFECBA}" dt="2021-05-20T23:39:51.047" v="2557" actId="14100"/>
          <ac:spMkLst>
            <pc:docMk/>
            <pc:sldMk cId="4022466524" sldId="459"/>
            <ac:spMk id="5" creationId="{A5975630-98D6-4DC4-9C3B-34DD23ACEA0B}"/>
          </ac:spMkLst>
        </pc:spChg>
        <pc:graphicFrameChg chg="add del mod modGraphic">
          <ac:chgData name="Flavia Moreira Cruz" userId="a7def374-cc8a-49ec-a901-a3a401f13d58" providerId="ADAL" clId="{D021EC6D-964B-4E09-A138-605FA6BFECBA}" dt="2021-05-20T18:09:35.489" v="1409" actId="478"/>
          <ac:graphicFrameMkLst>
            <pc:docMk/>
            <pc:sldMk cId="4022466524" sldId="459"/>
            <ac:graphicFrameMk id="9" creationId="{EE07428B-0B15-4B1C-9F97-0C6093FAB909}"/>
          </ac:graphicFrameMkLst>
        </pc:graphicFrameChg>
        <pc:graphicFrameChg chg="add del mod">
          <ac:chgData name="Flavia Moreira Cruz" userId="a7def374-cc8a-49ec-a901-a3a401f13d58" providerId="ADAL" clId="{D021EC6D-964B-4E09-A138-605FA6BFECBA}" dt="2021-05-20T18:11:19.807" v="1423" actId="478"/>
          <ac:graphicFrameMkLst>
            <pc:docMk/>
            <pc:sldMk cId="4022466524" sldId="459"/>
            <ac:graphicFrameMk id="10" creationId="{B2CBEC62-6659-4D45-8B52-27C626BE4DF7}"/>
          </ac:graphicFrameMkLst>
        </pc:graphicFrameChg>
        <pc:graphicFrameChg chg="add mod modGraphic">
          <ac:chgData name="Flavia Moreira Cruz" userId="a7def374-cc8a-49ec-a901-a3a401f13d58" providerId="ADAL" clId="{D021EC6D-964B-4E09-A138-605FA6BFECBA}" dt="2021-05-20T18:12:15.443" v="1432" actId="207"/>
          <ac:graphicFrameMkLst>
            <pc:docMk/>
            <pc:sldMk cId="4022466524" sldId="459"/>
            <ac:graphicFrameMk id="12" creationId="{AD478502-9AF1-42E5-A645-327C7965F0E4}"/>
          </ac:graphicFrameMkLst>
        </pc:graphicFrameChg>
        <pc:picChg chg="add del mod modCrop">
          <ac:chgData name="Flavia Moreira Cruz" userId="a7def374-cc8a-49ec-a901-a3a401f13d58" providerId="ADAL" clId="{D021EC6D-964B-4E09-A138-605FA6BFECBA}" dt="2021-05-20T18:02:52.896" v="1321" actId="478"/>
          <ac:picMkLst>
            <pc:docMk/>
            <pc:sldMk cId="4022466524" sldId="459"/>
            <ac:picMk id="3" creationId="{E029FB1F-4DF1-486B-92FB-CE52535664E3}"/>
          </ac:picMkLst>
        </pc:picChg>
        <pc:picChg chg="add del mod">
          <ac:chgData name="Flavia Moreira Cruz" userId="a7def374-cc8a-49ec-a901-a3a401f13d58" providerId="ADAL" clId="{D021EC6D-964B-4E09-A138-605FA6BFECBA}" dt="2021-05-20T16:25:42.731" v="361" actId="478"/>
          <ac:picMkLst>
            <pc:docMk/>
            <pc:sldMk cId="4022466524" sldId="459"/>
            <ac:picMk id="6" creationId="{CFD8B281-C36A-4D1E-8513-94CD1518B05D}"/>
          </ac:picMkLst>
        </pc:picChg>
        <pc:picChg chg="del">
          <ac:chgData name="Flavia Moreira Cruz" userId="a7def374-cc8a-49ec-a901-a3a401f13d58" providerId="ADAL" clId="{D021EC6D-964B-4E09-A138-605FA6BFECBA}" dt="2021-05-20T16:23:17.166" v="338" actId="478"/>
          <ac:picMkLst>
            <pc:docMk/>
            <pc:sldMk cId="4022466524" sldId="459"/>
            <ac:picMk id="8" creationId="{FDCA4429-ADE0-433B-8C56-DAE89A2295AA}"/>
          </ac:picMkLst>
        </pc:picChg>
      </pc:sldChg>
      <pc:sldChg chg="addSp delSp modSp add mod">
        <pc:chgData name="Flavia Moreira Cruz" userId="a7def374-cc8a-49ec-a901-a3a401f13d58" providerId="ADAL" clId="{D021EC6D-964B-4E09-A138-605FA6BFECBA}" dt="2021-05-20T23:41:06.757" v="2560" actId="20577"/>
        <pc:sldMkLst>
          <pc:docMk/>
          <pc:sldMk cId="3022862965" sldId="460"/>
        </pc:sldMkLst>
        <pc:spChg chg="mod">
          <ac:chgData name="Flavia Moreira Cruz" userId="a7def374-cc8a-49ec-a901-a3a401f13d58" providerId="ADAL" clId="{D021EC6D-964B-4E09-A138-605FA6BFECBA}" dt="2021-05-20T23:41:06.757" v="2560" actId="20577"/>
          <ac:spMkLst>
            <pc:docMk/>
            <pc:sldMk cId="3022862965" sldId="460"/>
            <ac:spMk id="5" creationId="{A5975630-98D6-4DC4-9C3B-34DD23ACEA0B}"/>
          </ac:spMkLst>
        </pc:spChg>
        <pc:graphicFrameChg chg="add del mod modGraphic">
          <ac:chgData name="Flavia Moreira Cruz" userId="a7def374-cc8a-49ec-a901-a3a401f13d58" providerId="ADAL" clId="{D021EC6D-964B-4E09-A138-605FA6BFECBA}" dt="2021-05-20T18:09:42.743" v="1411" actId="478"/>
          <ac:graphicFrameMkLst>
            <pc:docMk/>
            <pc:sldMk cId="3022862965" sldId="460"/>
            <ac:graphicFrameMk id="6" creationId="{59D10393-D162-4C63-AC38-064FC9656C0E}"/>
          </ac:graphicFrameMkLst>
        </pc:graphicFrameChg>
        <pc:graphicFrameChg chg="add del mod">
          <ac:chgData name="Flavia Moreira Cruz" userId="a7def374-cc8a-49ec-a901-a3a401f13d58" providerId="ADAL" clId="{D021EC6D-964B-4E09-A138-605FA6BFECBA}" dt="2021-05-20T18:11:24.367" v="1425" actId="478"/>
          <ac:graphicFrameMkLst>
            <pc:docMk/>
            <pc:sldMk cId="3022862965" sldId="460"/>
            <ac:graphicFrameMk id="7" creationId="{AFB069F6-E154-467F-B2B4-50E46AF5AEAA}"/>
          </ac:graphicFrameMkLst>
        </pc:graphicFrameChg>
        <pc:graphicFrameChg chg="add mod modGraphic">
          <ac:chgData name="Flavia Moreira Cruz" userId="a7def374-cc8a-49ec-a901-a3a401f13d58" providerId="ADAL" clId="{D021EC6D-964B-4E09-A138-605FA6BFECBA}" dt="2021-05-20T18:12:48.146" v="1441" actId="207"/>
          <ac:graphicFrameMkLst>
            <pc:docMk/>
            <pc:sldMk cId="3022862965" sldId="460"/>
            <ac:graphicFrameMk id="8" creationId="{16F4AC3A-8122-4981-A7E4-B07C6F2E1725}"/>
          </ac:graphicFrameMkLst>
        </pc:graphicFrameChg>
        <pc:picChg chg="add del mod">
          <ac:chgData name="Flavia Moreira Cruz" userId="a7def374-cc8a-49ec-a901-a3a401f13d58" providerId="ADAL" clId="{D021EC6D-964B-4E09-A138-605FA6BFECBA}" dt="2021-05-20T18:03:00.976" v="1323" actId="478"/>
          <ac:picMkLst>
            <pc:docMk/>
            <pc:sldMk cId="3022862965" sldId="460"/>
            <ac:picMk id="3" creationId="{F64500B0-CF6D-49BF-82DA-EEAA46956FE1}"/>
          </ac:picMkLst>
        </pc:picChg>
      </pc:sldChg>
      <pc:sldChg chg="addSp delSp modSp add mod">
        <pc:chgData name="Flavia Moreira Cruz" userId="a7def374-cc8a-49ec-a901-a3a401f13d58" providerId="ADAL" clId="{D021EC6D-964B-4E09-A138-605FA6BFECBA}" dt="2021-05-20T23:41:27.404" v="2563" actId="20577"/>
        <pc:sldMkLst>
          <pc:docMk/>
          <pc:sldMk cId="936880229" sldId="461"/>
        </pc:sldMkLst>
        <pc:spChg chg="mod">
          <ac:chgData name="Flavia Moreira Cruz" userId="a7def374-cc8a-49ec-a901-a3a401f13d58" providerId="ADAL" clId="{D021EC6D-964B-4E09-A138-605FA6BFECBA}" dt="2021-05-20T23:41:27.404" v="2563" actId="20577"/>
          <ac:spMkLst>
            <pc:docMk/>
            <pc:sldMk cId="936880229" sldId="461"/>
            <ac:spMk id="5" creationId="{A5975630-98D6-4DC4-9C3B-34DD23ACEA0B}"/>
          </ac:spMkLst>
        </pc:spChg>
        <pc:graphicFrameChg chg="add del mod">
          <ac:chgData name="Flavia Moreira Cruz" userId="a7def374-cc8a-49ec-a901-a3a401f13d58" providerId="ADAL" clId="{D021EC6D-964B-4E09-A138-605FA6BFECBA}" dt="2021-05-20T18:09:47.205" v="1413" actId="478"/>
          <ac:graphicFrameMkLst>
            <pc:docMk/>
            <pc:sldMk cId="936880229" sldId="461"/>
            <ac:graphicFrameMk id="6" creationId="{E80A46C7-5400-4255-9C1A-61B8E9C57AD6}"/>
          </ac:graphicFrameMkLst>
        </pc:graphicFrameChg>
        <pc:graphicFrameChg chg="add del mod">
          <ac:chgData name="Flavia Moreira Cruz" userId="a7def374-cc8a-49ec-a901-a3a401f13d58" providerId="ADAL" clId="{D021EC6D-964B-4E09-A138-605FA6BFECBA}" dt="2021-05-20T18:11:28.796" v="1427" actId="478"/>
          <ac:graphicFrameMkLst>
            <pc:docMk/>
            <pc:sldMk cId="936880229" sldId="461"/>
            <ac:graphicFrameMk id="7" creationId="{7A725C41-4270-4405-89FC-8EABF24FA62B}"/>
          </ac:graphicFrameMkLst>
        </pc:graphicFrameChg>
        <pc:graphicFrameChg chg="add mod modGraphic">
          <ac:chgData name="Flavia Moreira Cruz" userId="a7def374-cc8a-49ec-a901-a3a401f13d58" providerId="ADAL" clId="{D021EC6D-964B-4E09-A138-605FA6BFECBA}" dt="2021-05-20T18:12:53.999" v="1442" actId="207"/>
          <ac:graphicFrameMkLst>
            <pc:docMk/>
            <pc:sldMk cId="936880229" sldId="461"/>
            <ac:graphicFrameMk id="8" creationId="{841A0D22-AE32-4A11-A2D2-59A070E6A2C5}"/>
          </ac:graphicFrameMkLst>
        </pc:graphicFrameChg>
        <pc:picChg chg="del">
          <ac:chgData name="Flavia Moreira Cruz" userId="a7def374-cc8a-49ec-a901-a3a401f13d58" providerId="ADAL" clId="{D021EC6D-964B-4E09-A138-605FA6BFECBA}" dt="2021-05-20T18:03:05.266" v="1325" actId="478"/>
          <ac:picMkLst>
            <pc:docMk/>
            <pc:sldMk cId="936880229" sldId="461"/>
            <ac:picMk id="3" creationId="{F64500B0-CF6D-49BF-82DA-EEAA46956FE1}"/>
          </ac:picMkLst>
        </pc:picChg>
      </pc:sldChg>
      <pc:sldChg chg="delSp modSp add mod ord">
        <pc:chgData name="Flavia Moreira Cruz" userId="a7def374-cc8a-49ec-a901-a3a401f13d58" providerId="ADAL" clId="{D021EC6D-964B-4E09-A138-605FA6BFECBA}" dt="2021-05-20T23:45:18.473" v="2625" actId="14100"/>
        <pc:sldMkLst>
          <pc:docMk/>
          <pc:sldMk cId="3616083474" sldId="462"/>
        </pc:sldMkLst>
        <pc:spChg chg="mod">
          <ac:chgData name="Flavia Moreira Cruz" userId="a7def374-cc8a-49ec-a901-a3a401f13d58" providerId="ADAL" clId="{D021EC6D-964B-4E09-A138-605FA6BFECBA}" dt="2021-05-20T23:45:18.473" v="2625" actId="14100"/>
          <ac:spMkLst>
            <pc:docMk/>
            <pc:sldMk cId="3616083474" sldId="462"/>
            <ac:spMk id="5" creationId="{A5975630-98D6-4DC4-9C3B-34DD23ACEA0B}"/>
          </ac:spMkLst>
        </pc:spChg>
        <pc:picChg chg="del">
          <ac:chgData name="Flavia Moreira Cruz" userId="a7def374-cc8a-49ec-a901-a3a401f13d58" providerId="ADAL" clId="{D021EC6D-964B-4E09-A138-605FA6BFECBA}" dt="2021-05-20T16:38:44.876" v="533" actId="478"/>
          <ac:picMkLst>
            <pc:docMk/>
            <pc:sldMk cId="3616083474" sldId="462"/>
            <ac:picMk id="3" creationId="{F64500B0-CF6D-49BF-82DA-EEAA46956FE1}"/>
          </ac:picMkLst>
        </pc:picChg>
      </pc:sldChg>
      <pc:sldChg chg="addSp delSp modSp add del mod">
        <pc:chgData name="Flavia Moreira Cruz" userId="a7def374-cc8a-49ec-a901-a3a401f13d58" providerId="ADAL" clId="{D021EC6D-964B-4E09-A138-605FA6BFECBA}" dt="2021-05-20T16:32:51.192" v="475" actId="47"/>
        <pc:sldMkLst>
          <pc:docMk/>
          <pc:sldMk cId="3507139526" sldId="463"/>
        </pc:sldMkLst>
        <pc:spChg chg="mod">
          <ac:chgData name="Flavia Moreira Cruz" userId="a7def374-cc8a-49ec-a901-a3a401f13d58" providerId="ADAL" clId="{D021EC6D-964B-4E09-A138-605FA6BFECBA}" dt="2021-05-20T16:32:14.172" v="471" actId="20577"/>
          <ac:spMkLst>
            <pc:docMk/>
            <pc:sldMk cId="3507139526" sldId="463"/>
            <ac:spMk id="5" creationId="{A5975630-98D6-4DC4-9C3B-34DD23ACEA0B}"/>
          </ac:spMkLst>
        </pc:spChg>
        <pc:picChg chg="del">
          <ac:chgData name="Flavia Moreira Cruz" userId="a7def374-cc8a-49ec-a901-a3a401f13d58" providerId="ADAL" clId="{D021EC6D-964B-4E09-A138-605FA6BFECBA}" dt="2021-05-20T16:30:34.315" v="444" actId="478"/>
          <ac:picMkLst>
            <pc:docMk/>
            <pc:sldMk cId="3507139526" sldId="463"/>
            <ac:picMk id="3" creationId="{F64500B0-CF6D-49BF-82DA-EEAA46956FE1}"/>
          </ac:picMkLst>
        </pc:picChg>
        <pc:picChg chg="add del mod">
          <ac:chgData name="Flavia Moreira Cruz" userId="a7def374-cc8a-49ec-a901-a3a401f13d58" providerId="ADAL" clId="{D021EC6D-964B-4E09-A138-605FA6BFECBA}" dt="2021-05-20T16:32:05.847" v="449" actId="478"/>
          <ac:picMkLst>
            <pc:docMk/>
            <pc:sldMk cId="3507139526" sldId="463"/>
            <ac:picMk id="4" creationId="{01046471-9584-44F7-8500-7FA17C2B2B2B}"/>
          </ac:picMkLst>
        </pc:picChg>
      </pc:sldChg>
      <pc:sldChg chg="addSp delSp modSp add del mod ord">
        <pc:chgData name="Flavia Moreira Cruz" userId="a7def374-cc8a-49ec-a901-a3a401f13d58" providerId="ADAL" clId="{D021EC6D-964B-4E09-A138-605FA6BFECBA}" dt="2021-05-20T18:16:58.557" v="1470" actId="47"/>
        <pc:sldMkLst>
          <pc:docMk/>
          <pc:sldMk cId="3420216672" sldId="464"/>
        </pc:sldMkLst>
        <pc:spChg chg="del mod">
          <ac:chgData name="Flavia Moreira Cruz" userId="a7def374-cc8a-49ec-a901-a3a401f13d58" providerId="ADAL" clId="{D021EC6D-964B-4E09-A138-605FA6BFECBA}" dt="2021-05-20T16:35:52.202" v="523" actId="478"/>
          <ac:spMkLst>
            <pc:docMk/>
            <pc:sldMk cId="3420216672" sldId="464"/>
            <ac:spMk id="5" creationId="{A5975630-98D6-4DC4-9C3B-34DD23ACEA0B}"/>
          </ac:spMkLst>
        </pc:spChg>
        <pc:picChg chg="add mod">
          <ac:chgData name="Flavia Moreira Cruz" userId="a7def374-cc8a-49ec-a901-a3a401f13d58" providerId="ADAL" clId="{D021EC6D-964B-4E09-A138-605FA6BFECBA}" dt="2021-05-20T16:44:53.019" v="583" actId="1076"/>
          <ac:picMkLst>
            <pc:docMk/>
            <pc:sldMk cId="3420216672" sldId="464"/>
            <ac:picMk id="3" creationId="{F1E0BD08-9AAA-4BDF-8F63-E1E2FA9832F9}"/>
          </ac:picMkLst>
        </pc:picChg>
        <pc:picChg chg="del mod">
          <ac:chgData name="Flavia Moreira Cruz" userId="a7def374-cc8a-49ec-a901-a3a401f13d58" providerId="ADAL" clId="{D021EC6D-964B-4E09-A138-605FA6BFECBA}" dt="2021-05-20T16:37:34.493" v="528" actId="478"/>
          <ac:picMkLst>
            <pc:docMk/>
            <pc:sldMk cId="3420216672" sldId="464"/>
            <ac:picMk id="4" creationId="{01046471-9584-44F7-8500-7FA17C2B2B2B}"/>
          </ac:picMkLst>
        </pc:picChg>
      </pc:sldChg>
      <pc:sldChg chg="delSp modSp add mod ord">
        <pc:chgData name="Flavia Moreira Cruz" userId="a7def374-cc8a-49ec-a901-a3a401f13d58" providerId="ADAL" clId="{D021EC6D-964B-4E09-A138-605FA6BFECBA}" dt="2021-05-20T18:36:15.465" v="1657" actId="20577"/>
        <pc:sldMkLst>
          <pc:docMk/>
          <pc:sldMk cId="3834548364" sldId="465"/>
        </pc:sldMkLst>
        <pc:spChg chg="mod">
          <ac:chgData name="Flavia Moreira Cruz" userId="a7def374-cc8a-49ec-a901-a3a401f13d58" providerId="ADAL" clId="{D021EC6D-964B-4E09-A138-605FA6BFECBA}" dt="2021-05-20T18:36:15.465" v="1657" actId="20577"/>
          <ac:spMkLst>
            <pc:docMk/>
            <pc:sldMk cId="3834548364" sldId="465"/>
            <ac:spMk id="5" creationId="{A5975630-98D6-4DC4-9C3B-34DD23ACEA0B}"/>
          </ac:spMkLst>
        </pc:spChg>
        <pc:picChg chg="del">
          <ac:chgData name="Flavia Moreira Cruz" userId="a7def374-cc8a-49ec-a901-a3a401f13d58" providerId="ADAL" clId="{D021EC6D-964B-4E09-A138-605FA6BFECBA}" dt="2021-05-20T16:33:56.802" v="509" actId="478"/>
          <ac:picMkLst>
            <pc:docMk/>
            <pc:sldMk cId="3834548364" sldId="465"/>
            <ac:picMk id="3" creationId="{F1D6AE72-5ACD-44AF-8DDC-A8300D008A4B}"/>
          </ac:picMkLst>
        </pc:picChg>
      </pc:sldChg>
      <pc:sldChg chg="addSp delSp modSp add mod ord modClrScheme chgLayout">
        <pc:chgData name="Flavia Moreira Cruz" userId="a7def374-cc8a-49ec-a901-a3a401f13d58" providerId="ADAL" clId="{D021EC6D-964B-4E09-A138-605FA6BFECBA}" dt="2021-05-20T23:49:00.655" v="2648" actId="20577"/>
        <pc:sldMkLst>
          <pc:docMk/>
          <pc:sldMk cId="825841563" sldId="466"/>
        </pc:sldMkLst>
        <pc:spChg chg="mod">
          <ac:chgData name="Flavia Moreira Cruz" userId="a7def374-cc8a-49ec-a901-a3a401f13d58" providerId="ADAL" clId="{D021EC6D-964B-4E09-A138-605FA6BFECBA}" dt="2021-05-20T18:15:35.029" v="1457" actId="26606"/>
          <ac:spMkLst>
            <pc:docMk/>
            <pc:sldMk cId="825841563" sldId="466"/>
            <ac:spMk id="11" creationId="{D5FF474E-202B-4493-8424-5EC6550117AF}"/>
          </ac:spMkLst>
        </pc:spChg>
        <pc:graphicFrameChg chg="add mod modGraphic">
          <ac:chgData name="Flavia Moreira Cruz" userId="a7def374-cc8a-49ec-a901-a3a401f13d58" providerId="ADAL" clId="{D021EC6D-964B-4E09-A138-605FA6BFECBA}" dt="2021-05-20T23:49:00.655" v="2648" actId="20577"/>
          <ac:graphicFrameMkLst>
            <pc:docMk/>
            <pc:sldMk cId="825841563" sldId="466"/>
            <ac:graphicFrameMk id="2" creationId="{60CB029F-F1CA-4B07-BFE7-74292DE3A483}"/>
          </ac:graphicFrameMkLst>
        </pc:graphicFrameChg>
        <pc:picChg chg="del">
          <ac:chgData name="Flavia Moreira Cruz" userId="a7def374-cc8a-49ec-a901-a3a401f13d58" providerId="ADAL" clId="{D021EC6D-964B-4E09-A138-605FA6BFECBA}" dt="2021-05-20T18:15:06.143" v="1451" actId="478"/>
          <ac:picMkLst>
            <pc:docMk/>
            <pc:sldMk cId="825841563" sldId="466"/>
            <ac:picMk id="3" creationId="{F1E0BD08-9AAA-4BDF-8F63-E1E2FA9832F9}"/>
          </ac:picMkLst>
        </pc:picChg>
      </pc:sldChg>
      <pc:sldChg chg="modSp add mod ord">
        <pc:chgData name="Flavia Moreira Cruz" userId="a7def374-cc8a-49ec-a901-a3a401f13d58" providerId="ADAL" clId="{D021EC6D-964B-4E09-A138-605FA6BFECBA}" dt="2021-05-20T18:22:57.641" v="1507" actId="6549"/>
        <pc:sldMkLst>
          <pc:docMk/>
          <pc:sldMk cId="2760761615" sldId="467"/>
        </pc:sldMkLst>
        <pc:spChg chg="mod">
          <ac:chgData name="Flavia Moreira Cruz" userId="a7def374-cc8a-49ec-a901-a3a401f13d58" providerId="ADAL" clId="{D021EC6D-964B-4E09-A138-605FA6BFECBA}" dt="2021-05-20T18:22:57.641" v="1507" actId="6549"/>
          <ac:spMkLst>
            <pc:docMk/>
            <pc:sldMk cId="2760761615" sldId="467"/>
            <ac:spMk id="5" creationId="{A5975630-98D6-4DC4-9C3B-34DD23ACEA0B}"/>
          </ac:spMkLst>
        </pc:spChg>
      </pc:sldChg>
      <pc:sldChg chg="modSp add mod">
        <pc:chgData name="Flavia Moreira Cruz" userId="a7def374-cc8a-49ec-a901-a3a401f13d58" providerId="ADAL" clId="{D021EC6D-964B-4E09-A138-605FA6BFECBA}" dt="2021-05-20T16:53:47.392" v="682" actId="2710"/>
        <pc:sldMkLst>
          <pc:docMk/>
          <pc:sldMk cId="1247016646" sldId="468"/>
        </pc:sldMkLst>
        <pc:spChg chg="mod">
          <ac:chgData name="Flavia Moreira Cruz" userId="a7def374-cc8a-49ec-a901-a3a401f13d58" providerId="ADAL" clId="{D021EC6D-964B-4E09-A138-605FA6BFECBA}" dt="2021-05-20T16:53:47.392" v="682" actId="2710"/>
          <ac:spMkLst>
            <pc:docMk/>
            <pc:sldMk cId="1247016646" sldId="468"/>
            <ac:spMk id="5" creationId="{A5975630-98D6-4DC4-9C3B-34DD23ACEA0B}"/>
          </ac:spMkLst>
        </pc:spChg>
      </pc:sldChg>
      <pc:sldChg chg="modSp add del mod">
        <pc:chgData name="Flavia Moreira Cruz" userId="a7def374-cc8a-49ec-a901-a3a401f13d58" providerId="ADAL" clId="{D021EC6D-964B-4E09-A138-605FA6BFECBA}" dt="2021-05-20T16:58:17.761" v="712" actId="47"/>
        <pc:sldMkLst>
          <pc:docMk/>
          <pc:sldMk cId="767643536" sldId="469"/>
        </pc:sldMkLst>
        <pc:spChg chg="mod">
          <ac:chgData name="Flavia Moreira Cruz" userId="a7def374-cc8a-49ec-a901-a3a401f13d58" providerId="ADAL" clId="{D021EC6D-964B-4E09-A138-605FA6BFECBA}" dt="2021-05-20T16:50:36.161" v="617" actId="20577"/>
          <ac:spMkLst>
            <pc:docMk/>
            <pc:sldMk cId="767643536" sldId="469"/>
            <ac:spMk id="5" creationId="{A5975630-98D6-4DC4-9C3B-34DD23ACEA0B}"/>
          </ac:spMkLst>
        </pc:spChg>
      </pc:sldChg>
      <pc:sldChg chg="modSp add mod">
        <pc:chgData name="Flavia Moreira Cruz" userId="a7def374-cc8a-49ec-a901-a3a401f13d58" providerId="ADAL" clId="{D021EC6D-964B-4E09-A138-605FA6BFECBA}" dt="2021-05-20T23:47:14.793" v="2638" actId="20577"/>
        <pc:sldMkLst>
          <pc:docMk/>
          <pc:sldMk cId="3919609256" sldId="470"/>
        </pc:sldMkLst>
        <pc:spChg chg="mod">
          <ac:chgData name="Flavia Moreira Cruz" userId="a7def374-cc8a-49ec-a901-a3a401f13d58" providerId="ADAL" clId="{D021EC6D-964B-4E09-A138-605FA6BFECBA}" dt="2021-05-20T23:47:14.793" v="2638" actId="20577"/>
          <ac:spMkLst>
            <pc:docMk/>
            <pc:sldMk cId="3919609256" sldId="470"/>
            <ac:spMk id="5" creationId="{A5975630-98D6-4DC4-9C3B-34DD23ACEA0B}"/>
          </ac:spMkLst>
        </pc:spChg>
      </pc:sldChg>
      <pc:sldChg chg="modSp add mod ord">
        <pc:chgData name="Flavia Moreira Cruz" userId="a7def374-cc8a-49ec-a901-a3a401f13d58" providerId="ADAL" clId="{D021EC6D-964B-4E09-A138-605FA6BFECBA}" dt="2021-05-20T16:58:07.773" v="711"/>
        <pc:sldMkLst>
          <pc:docMk/>
          <pc:sldMk cId="3551873603" sldId="471"/>
        </pc:sldMkLst>
        <pc:spChg chg="mod">
          <ac:chgData name="Flavia Moreira Cruz" userId="a7def374-cc8a-49ec-a901-a3a401f13d58" providerId="ADAL" clId="{D021EC6D-964B-4E09-A138-605FA6BFECBA}" dt="2021-05-20T16:53:04.862" v="676" actId="20577"/>
          <ac:spMkLst>
            <pc:docMk/>
            <pc:sldMk cId="3551873603" sldId="471"/>
            <ac:spMk id="5" creationId="{A5975630-98D6-4DC4-9C3B-34DD23ACEA0B}"/>
          </ac:spMkLst>
        </pc:spChg>
      </pc:sldChg>
      <pc:sldChg chg="new del">
        <pc:chgData name="Flavia Moreira Cruz" userId="a7def374-cc8a-49ec-a901-a3a401f13d58" providerId="ADAL" clId="{D021EC6D-964B-4E09-A138-605FA6BFECBA}" dt="2021-05-20T16:56:54.098" v="706" actId="47"/>
        <pc:sldMkLst>
          <pc:docMk/>
          <pc:sldMk cId="3759454329" sldId="472"/>
        </pc:sldMkLst>
      </pc:sldChg>
      <pc:sldChg chg="addSp delSp modSp add mod">
        <pc:chgData name="Flavia Moreira Cruz" userId="a7def374-cc8a-49ec-a901-a3a401f13d58" providerId="ADAL" clId="{D021EC6D-964B-4E09-A138-605FA6BFECBA}" dt="2021-05-20T23:47:30.534" v="2639" actId="313"/>
        <pc:sldMkLst>
          <pc:docMk/>
          <pc:sldMk cId="2081960307" sldId="473"/>
        </pc:sldMkLst>
        <pc:spChg chg="del">
          <ac:chgData name="Flavia Moreira Cruz" userId="a7def374-cc8a-49ec-a901-a3a401f13d58" providerId="ADAL" clId="{D021EC6D-964B-4E09-A138-605FA6BFECBA}" dt="2021-05-20T16:54:34.282" v="692" actId="478"/>
          <ac:spMkLst>
            <pc:docMk/>
            <pc:sldMk cId="2081960307" sldId="473"/>
            <ac:spMk id="5" creationId="{A5975630-98D6-4DC4-9C3B-34DD23ACEA0B}"/>
          </ac:spMkLst>
        </pc:spChg>
        <pc:graphicFrameChg chg="add mod modGraphic">
          <ac:chgData name="Flavia Moreira Cruz" userId="a7def374-cc8a-49ec-a901-a3a401f13d58" providerId="ADAL" clId="{D021EC6D-964B-4E09-A138-605FA6BFECBA}" dt="2021-05-20T23:47:30.534" v="2639" actId="313"/>
          <ac:graphicFrameMkLst>
            <pc:docMk/>
            <pc:sldMk cId="2081960307" sldId="473"/>
            <ac:graphicFrameMk id="2" creationId="{6087ECD9-3C79-4392-AF59-01AF2E6F9845}"/>
          </ac:graphicFrameMkLst>
        </pc:graphicFrameChg>
      </pc:sldChg>
      <pc:sldChg chg="addSp delSp modSp new del mod ord">
        <pc:chgData name="Flavia Moreira Cruz" userId="a7def374-cc8a-49ec-a901-a3a401f13d58" providerId="ADAL" clId="{D021EC6D-964B-4E09-A138-605FA6BFECBA}" dt="2021-05-20T18:16:55.993" v="1469" actId="47"/>
        <pc:sldMkLst>
          <pc:docMk/>
          <pc:sldMk cId="3906252984" sldId="474"/>
        </pc:sldMkLst>
        <pc:spChg chg="del">
          <ac:chgData name="Flavia Moreira Cruz" userId="a7def374-cc8a-49ec-a901-a3a401f13d58" providerId="ADAL" clId="{D021EC6D-964B-4E09-A138-605FA6BFECBA}" dt="2021-05-20T16:55:43.503" v="697"/>
          <ac:spMkLst>
            <pc:docMk/>
            <pc:sldMk cId="3906252984" sldId="474"/>
            <ac:spMk id="3" creationId="{79C4A468-39A3-4A73-BD8C-4722081CD164}"/>
          </ac:spMkLst>
        </pc:spChg>
        <pc:graphicFrameChg chg="add mod modGraphic">
          <ac:chgData name="Flavia Moreira Cruz" userId="a7def374-cc8a-49ec-a901-a3a401f13d58" providerId="ADAL" clId="{D021EC6D-964B-4E09-A138-605FA6BFECBA}" dt="2021-05-20T18:13:59.949" v="1447" actId="21"/>
          <ac:graphicFrameMkLst>
            <pc:docMk/>
            <pc:sldMk cId="3906252984" sldId="474"/>
            <ac:graphicFrameMk id="4" creationId="{19EE6855-FD12-4D47-A37D-3A5568D85065}"/>
          </ac:graphicFrameMkLst>
        </pc:graphicFrameChg>
      </pc:sldChg>
      <pc:sldChg chg="addSp delSp modSp add mod ord">
        <pc:chgData name="Flavia Moreira Cruz" userId="a7def374-cc8a-49ec-a901-a3a401f13d58" providerId="ADAL" clId="{D021EC6D-964B-4E09-A138-605FA6BFECBA}" dt="2021-05-20T18:24:44.235" v="1527" actId="478"/>
        <pc:sldMkLst>
          <pc:docMk/>
          <pc:sldMk cId="3786118254" sldId="475"/>
        </pc:sldMkLst>
        <pc:spChg chg="mod">
          <ac:chgData name="Flavia Moreira Cruz" userId="a7def374-cc8a-49ec-a901-a3a401f13d58" providerId="ADAL" clId="{D021EC6D-964B-4E09-A138-605FA6BFECBA}" dt="2021-05-20T18:14:42.955" v="1450" actId="2710"/>
          <ac:spMkLst>
            <pc:docMk/>
            <pc:sldMk cId="3786118254" sldId="475"/>
            <ac:spMk id="5" creationId="{A5975630-98D6-4DC4-9C3B-34DD23ACEA0B}"/>
          </ac:spMkLst>
        </pc:spChg>
        <pc:graphicFrameChg chg="add del mod">
          <ac:chgData name="Flavia Moreira Cruz" userId="a7def374-cc8a-49ec-a901-a3a401f13d58" providerId="ADAL" clId="{D021EC6D-964B-4E09-A138-605FA6BFECBA}" dt="2021-05-20T18:24:44.235" v="1527" actId="478"/>
          <ac:graphicFrameMkLst>
            <pc:docMk/>
            <pc:sldMk cId="3786118254" sldId="475"/>
            <ac:graphicFrameMk id="2" creationId="{F7CF6379-0CDD-459E-96D7-0DE7D6E09F39}"/>
          </ac:graphicFrameMkLst>
        </pc:graphicFrameChg>
      </pc:sldChg>
      <pc:sldChg chg="modSp add mod ord">
        <pc:chgData name="Flavia Moreira Cruz" userId="a7def374-cc8a-49ec-a901-a3a401f13d58" providerId="ADAL" clId="{D021EC6D-964B-4E09-A138-605FA6BFECBA}" dt="2021-05-20T23:48:51.088" v="2646" actId="6549"/>
        <pc:sldMkLst>
          <pc:docMk/>
          <pc:sldMk cId="4221934149" sldId="476"/>
        </pc:sldMkLst>
        <pc:graphicFrameChg chg="mod modGraphic">
          <ac:chgData name="Flavia Moreira Cruz" userId="a7def374-cc8a-49ec-a901-a3a401f13d58" providerId="ADAL" clId="{D021EC6D-964B-4E09-A138-605FA6BFECBA}" dt="2021-05-20T23:48:51.088" v="2646" actId="6549"/>
          <ac:graphicFrameMkLst>
            <pc:docMk/>
            <pc:sldMk cId="4221934149" sldId="476"/>
            <ac:graphicFrameMk id="2" creationId="{60CB029F-F1CA-4B07-BFE7-74292DE3A483}"/>
          </ac:graphicFrameMkLst>
        </pc:graphicFrameChg>
      </pc:sldChg>
      <pc:sldChg chg="modSp add mod ord">
        <pc:chgData name="Flavia Moreira Cruz" userId="a7def374-cc8a-49ec-a901-a3a401f13d58" providerId="ADAL" clId="{D021EC6D-964B-4E09-A138-605FA6BFECBA}" dt="2021-05-20T23:48:44.044" v="2644" actId="6549"/>
        <pc:sldMkLst>
          <pc:docMk/>
          <pc:sldMk cId="3161151045" sldId="477"/>
        </pc:sldMkLst>
        <pc:graphicFrameChg chg="mod modGraphic">
          <ac:chgData name="Flavia Moreira Cruz" userId="a7def374-cc8a-49ec-a901-a3a401f13d58" providerId="ADAL" clId="{D021EC6D-964B-4E09-A138-605FA6BFECBA}" dt="2021-05-20T23:48:44.044" v="2644" actId="6549"/>
          <ac:graphicFrameMkLst>
            <pc:docMk/>
            <pc:sldMk cId="3161151045" sldId="477"/>
            <ac:graphicFrameMk id="2" creationId="{60CB029F-F1CA-4B07-BFE7-74292DE3A483}"/>
          </ac:graphicFrameMkLst>
        </pc:graphicFrameChg>
      </pc:sldChg>
      <pc:sldChg chg="add del ord">
        <pc:chgData name="Flavia Moreira Cruz" userId="a7def374-cc8a-49ec-a901-a3a401f13d58" providerId="ADAL" clId="{D021EC6D-964B-4E09-A138-605FA6BFECBA}" dt="2021-05-20T18:24:16.803" v="1522" actId="47"/>
        <pc:sldMkLst>
          <pc:docMk/>
          <pc:sldMk cId="971076360" sldId="478"/>
        </pc:sldMkLst>
      </pc:sldChg>
      <pc:sldChg chg="new del">
        <pc:chgData name="Flavia Moreira Cruz" userId="a7def374-cc8a-49ec-a901-a3a401f13d58" providerId="ADAL" clId="{D021EC6D-964B-4E09-A138-605FA6BFECBA}" dt="2021-05-20T18:23:57.917" v="1515" actId="680"/>
        <pc:sldMkLst>
          <pc:docMk/>
          <pc:sldMk cId="281366694" sldId="479"/>
        </pc:sldMkLst>
      </pc:sldChg>
      <pc:sldChg chg="addSp delSp modSp add mod ord">
        <pc:chgData name="Flavia Moreira Cruz" userId="a7def374-cc8a-49ec-a901-a3a401f13d58" providerId="ADAL" clId="{D021EC6D-964B-4E09-A138-605FA6BFECBA}" dt="2021-05-20T23:48:30.758" v="2642" actId="20577"/>
        <pc:sldMkLst>
          <pc:docMk/>
          <pc:sldMk cId="3668548590" sldId="479"/>
        </pc:sldMkLst>
        <pc:spChg chg="add mod">
          <ac:chgData name="Flavia Moreira Cruz" userId="a7def374-cc8a-49ec-a901-a3a401f13d58" providerId="ADAL" clId="{D021EC6D-964B-4E09-A138-605FA6BFECBA}" dt="2021-05-20T19:15:00.639" v="2223"/>
          <ac:spMkLst>
            <pc:docMk/>
            <pc:sldMk cId="3668548590" sldId="479"/>
            <ac:spMk id="4" creationId="{1636BDC4-5D0F-4AD1-9E2E-3A3FCAE927A5}"/>
          </ac:spMkLst>
        </pc:spChg>
        <pc:spChg chg="del mod">
          <ac:chgData name="Flavia Moreira Cruz" userId="a7def374-cc8a-49ec-a901-a3a401f13d58" providerId="ADAL" clId="{D021EC6D-964B-4E09-A138-605FA6BFECBA}" dt="2021-05-20T19:15:00.259" v="2222" actId="478"/>
          <ac:spMkLst>
            <pc:docMk/>
            <pc:sldMk cId="3668548590" sldId="479"/>
            <ac:spMk id="11" creationId="{D5FF474E-202B-4493-8424-5EC6550117AF}"/>
          </ac:spMkLst>
        </pc:spChg>
        <pc:graphicFrameChg chg="mod modGraphic">
          <ac:chgData name="Flavia Moreira Cruz" userId="a7def374-cc8a-49ec-a901-a3a401f13d58" providerId="ADAL" clId="{D021EC6D-964B-4E09-A138-605FA6BFECBA}" dt="2021-05-20T23:48:30.758" v="2642" actId="20577"/>
          <ac:graphicFrameMkLst>
            <pc:docMk/>
            <pc:sldMk cId="3668548590" sldId="479"/>
            <ac:graphicFrameMk id="2" creationId="{60CB029F-F1CA-4B07-BFE7-74292DE3A483}"/>
          </ac:graphicFrameMkLst>
        </pc:graphicFrameChg>
      </pc:sldChg>
      <pc:sldChg chg="add del">
        <pc:chgData name="Flavia Moreira Cruz" userId="a7def374-cc8a-49ec-a901-a3a401f13d58" providerId="ADAL" clId="{D021EC6D-964B-4E09-A138-605FA6BFECBA}" dt="2021-05-20T18:24:19.897" v="1523" actId="47"/>
        <pc:sldMkLst>
          <pc:docMk/>
          <pc:sldMk cId="213496110" sldId="480"/>
        </pc:sldMkLst>
      </pc:sldChg>
      <pc:sldChg chg="modSp add mod">
        <pc:chgData name="Flavia Moreira Cruz" userId="a7def374-cc8a-49ec-a901-a3a401f13d58" providerId="ADAL" clId="{D021EC6D-964B-4E09-A138-605FA6BFECBA}" dt="2021-05-20T23:50:37.423" v="2714" actId="14734"/>
        <pc:sldMkLst>
          <pc:docMk/>
          <pc:sldMk cId="2231294705" sldId="480"/>
        </pc:sldMkLst>
        <pc:spChg chg="mod">
          <ac:chgData name="Flavia Moreira Cruz" userId="a7def374-cc8a-49ec-a901-a3a401f13d58" providerId="ADAL" clId="{D021EC6D-964B-4E09-A138-605FA6BFECBA}" dt="2021-05-20T18:25:22.070" v="1530" actId="6549"/>
          <ac:spMkLst>
            <pc:docMk/>
            <pc:sldMk cId="2231294705" sldId="480"/>
            <ac:spMk id="5" creationId="{A5975630-98D6-4DC4-9C3B-34DD23ACEA0B}"/>
          </ac:spMkLst>
        </pc:spChg>
        <pc:graphicFrameChg chg="mod modGraphic">
          <ac:chgData name="Flavia Moreira Cruz" userId="a7def374-cc8a-49ec-a901-a3a401f13d58" providerId="ADAL" clId="{D021EC6D-964B-4E09-A138-605FA6BFECBA}" dt="2021-05-20T23:50:37.423" v="2714" actId="14734"/>
          <ac:graphicFrameMkLst>
            <pc:docMk/>
            <pc:sldMk cId="2231294705" sldId="480"/>
            <ac:graphicFrameMk id="2" creationId="{F7CF6379-0CDD-459E-96D7-0DE7D6E09F39}"/>
          </ac:graphicFrameMkLst>
        </pc:graphicFrameChg>
      </pc:sldChg>
      <pc:sldChg chg="addSp delSp modSp add mod">
        <pc:chgData name="Flavia Moreira Cruz" userId="a7def374-cc8a-49ec-a901-a3a401f13d58" providerId="ADAL" clId="{D021EC6D-964B-4E09-A138-605FA6BFECBA}" dt="2021-05-20T23:53:15.634" v="2740" actId="1076"/>
        <pc:sldMkLst>
          <pc:docMk/>
          <pc:sldMk cId="4055045476" sldId="481"/>
        </pc:sldMkLst>
        <pc:spChg chg="mod">
          <ac:chgData name="Flavia Moreira Cruz" userId="a7def374-cc8a-49ec-a901-a3a401f13d58" providerId="ADAL" clId="{D021EC6D-964B-4E09-A138-605FA6BFECBA}" dt="2021-05-20T23:51:45.906" v="2724" actId="6549"/>
          <ac:spMkLst>
            <pc:docMk/>
            <pc:sldMk cId="4055045476" sldId="481"/>
            <ac:spMk id="5" creationId="{A5975630-98D6-4DC4-9C3B-34DD23ACEA0B}"/>
          </ac:spMkLst>
        </pc:spChg>
        <pc:graphicFrameChg chg="del">
          <ac:chgData name="Flavia Moreira Cruz" userId="a7def374-cc8a-49ec-a901-a3a401f13d58" providerId="ADAL" clId="{D021EC6D-964B-4E09-A138-605FA6BFECBA}" dt="2021-05-20T18:27:25.577" v="1545" actId="478"/>
          <ac:graphicFrameMkLst>
            <pc:docMk/>
            <pc:sldMk cId="4055045476" sldId="481"/>
            <ac:graphicFrameMk id="2" creationId="{F7CF6379-0CDD-459E-96D7-0DE7D6E09F39}"/>
          </ac:graphicFrameMkLst>
        </pc:graphicFrameChg>
        <pc:picChg chg="add mod">
          <ac:chgData name="Flavia Moreira Cruz" userId="a7def374-cc8a-49ec-a901-a3a401f13d58" providerId="ADAL" clId="{D021EC6D-964B-4E09-A138-605FA6BFECBA}" dt="2021-05-20T23:53:15.634" v="2740" actId="1076"/>
          <ac:picMkLst>
            <pc:docMk/>
            <pc:sldMk cId="4055045476" sldId="481"/>
            <ac:picMk id="3" creationId="{44AE4423-DABD-487F-8FBE-69A6FE93D5D0}"/>
          </ac:picMkLst>
        </pc:picChg>
        <pc:picChg chg="add del mod">
          <ac:chgData name="Flavia Moreira Cruz" userId="a7def374-cc8a-49ec-a901-a3a401f13d58" providerId="ADAL" clId="{D021EC6D-964B-4E09-A138-605FA6BFECBA}" dt="2021-05-20T18:28:01.062" v="1549" actId="478"/>
          <ac:picMkLst>
            <pc:docMk/>
            <pc:sldMk cId="4055045476" sldId="481"/>
            <ac:picMk id="4" creationId="{D5A9B977-4BB7-4FFD-B591-5472A5A95B15}"/>
          </ac:picMkLst>
        </pc:picChg>
        <pc:picChg chg="add del mod">
          <ac:chgData name="Flavia Moreira Cruz" userId="a7def374-cc8a-49ec-a901-a3a401f13d58" providerId="ADAL" clId="{D021EC6D-964B-4E09-A138-605FA6BFECBA}" dt="2021-05-20T23:53:09.037" v="2737" actId="478"/>
          <ac:picMkLst>
            <pc:docMk/>
            <pc:sldMk cId="4055045476" sldId="481"/>
            <ac:picMk id="7" creationId="{3B51B27F-DC7F-4AF8-8E58-5E4CAF017382}"/>
          </ac:picMkLst>
        </pc:picChg>
      </pc:sldChg>
      <pc:sldChg chg="addSp delSp modSp add mod">
        <pc:chgData name="Flavia Moreira Cruz" userId="a7def374-cc8a-49ec-a901-a3a401f13d58" providerId="ADAL" clId="{D021EC6D-964B-4E09-A138-605FA6BFECBA}" dt="2021-05-20T23:53:19.728" v="2742"/>
        <pc:sldMkLst>
          <pc:docMk/>
          <pc:sldMk cId="2432397676" sldId="482"/>
        </pc:sldMkLst>
        <pc:spChg chg="mod">
          <ac:chgData name="Flavia Moreira Cruz" userId="a7def374-cc8a-49ec-a901-a3a401f13d58" providerId="ADAL" clId="{D021EC6D-964B-4E09-A138-605FA6BFECBA}" dt="2021-05-20T23:52:20.816" v="2736" actId="20577"/>
          <ac:spMkLst>
            <pc:docMk/>
            <pc:sldMk cId="2432397676" sldId="482"/>
            <ac:spMk id="5" creationId="{A5975630-98D6-4DC4-9C3B-34DD23ACEA0B}"/>
          </ac:spMkLst>
        </pc:spChg>
        <pc:picChg chg="add mod">
          <ac:chgData name="Flavia Moreira Cruz" userId="a7def374-cc8a-49ec-a901-a3a401f13d58" providerId="ADAL" clId="{D021EC6D-964B-4E09-A138-605FA6BFECBA}" dt="2021-05-20T23:53:19.728" v="2742"/>
          <ac:picMkLst>
            <pc:docMk/>
            <pc:sldMk cId="2432397676" sldId="482"/>
            <ac:picMk id="6" creationId="{C5E50842-3FB3-4145-A842-6B8AAAEDF638}"/>
          </ac:picMkLst>
        </pc:picChg>
        <pc:picChg chg="del">
          <ac:chgData name="Flavia Moreira Cruz" userId="a7def374-cc8a-49ec-a901-a3a401f13d58" providerId="ADAL" clId="{D021EC6D-964B-4E09-A138-605FA6BFECBA}" dt="2021-05-20T23:53:19.259" v="2741" actId="478"/>
          <ac:picMkLst>
            <pc:docMk/>
            <pc:sldMk cId="2432397676" sldId="482"/>
            <ac:picMk id="7" creationId="{3B51B27F-DC7F-4AF8-8E58-5E4CAF017382}"/>
          </ac:picMkLst>
        </pc:picChg>
      </pc:sldChg>
      <pc:sldChg chg="addSp delSp modSp add mod">
        <pc:chgData name="Flavia Moreira Cruz" userId="a7def374-cc8a-49ec-a901-a3a401f13d58" providerId="ADAL" clId="{D021EC6D-964B-4E09-A138-605FA6BFECBA}" dt="2021-05-20T23:49:57.878" v="2706" actId="20577"/>
        <pc:sldMkLst>
          <pc:docMk/>
          <pc:sldMk cId="3310256275" sldId="483"/>
        </pc:sldMkLst>
        <pc:spChg chg="add mod">
          <ac:chgData name="Flavia Moreira Cruz" userId="a7def374-cc8a-49ec-a901-a3a401f13d58" providerId="ADAL" clId="{D021EC6D-964B-4E09-A138-605FA6BFECBA}" dt="2021-05-20T19:15:05.809" v="2225"/>
          <ac:spMkLst>
            <pc:docMk/>
            <pc:sldMk cId="3310256275" sldId="483"/>
            <ac:spMk id="4" creationId="{62982E8D-40F9-467C-9D45-CD8C82058693}"/>
          </ac:spMkLst>
        </pc:spChg>
        <pc:spChg chg="add mod">
          <ac:chgData name="Flavia Moreira Cruz" userId="a7def374-cc8a-49ec-a901-a3a401f13d58" providerId="ADAL" clId="{D021EC6D-964B-4E09-A138-605FA6BFECBA}" dt="2021-05-20T23:49:57.878" v="2706" actId="20577"/>
          <ac:spMkLst>
            <pc:docMk/>
            <pc:sldMk cId="3310256275" sldId="483"/>
            <ac:spMk id="5" creationId="{AE97D5BE-ECC5-4BE8-A059-4288BA636461}"/>
          </ac:spMkLst>
        </pc:spChg>
        <pc:spChg chg="del mod">
          <ac:chgData name="Flavia Moreira Cruz" userId="a7def374-cc8a-49ec-a901-a3a401f13d58" providerId="ADAL" clId="{D021EC6D-964B-4E09-A138-605FA6BFECBA}" dt="2021-05-20T19:15:05.120" v="2224" actId="478"/>
          <ac:spMkLst>
            <pc:docMk/>
            <pc:sldMk cId="3310256275" sldId="483"/>
            <ac:spMk id="11" creationId="{D5FF474E-202B-4493-8424-5EC6550117AF}"/>
          </ac:spMkLst>
        </pc:spChg>
        <pc:graphicFrameChg chg="mod modGraphic">
          <ac:chgData name="Flavia Moreira Cruz" userId="a7def374-cc8a-49ec-a901-a3a401f13d58" providerId="ADAL" clId="{D021EC6D-964B-4E09-A138-605FA6BFECBA}" dt="2021-05-20T23:49:20.592" v="2650" actId="20577"/>
          <ac:graphicFrameMkLst>
            <pc:docMk/>
            <pc:sldMk cId="3310256275" sldId="483"/>
            <ac:graphicFrameMk id="2" creationId="{60CB029F-F1CA-4B07-BFE7-74292DE3A483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305F4-B2C0-4C57-811B-BE2669C8FA0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CF61753-7483-44E0-B829-8725094D67FF}">
      <dgm:prSet phldrT="[Texto]" custT="1"/>
      <dgm:spPr/>
      <dgm:t>
        <a:bodyPr/>
        <a:lstStyle/>
        <a:p>
          <a:r>
            <a:rPr lang="pt-BR" sz="2400" dirty="0"/>
            <a:t>Reação Adversa</a:t>
          </a:r>
        </a:p>
      </dgm:t>
    </dgm:pt>
    <dgm:pt modelId="{4886959D-083B-40BC-8D84-AE0D4EF0DD7A}" type="parTrans" cxnId="{EDF03FDE-512C-4851-873B-1F6178BCEE28}">
      <dgm:prSet/>
      <dgm:spPr/>
      <dgm:t>
        <a:bodyPr/>
        <a:lstStyle/>
        <a:p>
          <a:endParaRPr lang="pt-BR"/>
        </a:p>
      </dgm:t>
    </dgm:pt>
    <dgm:pt modelId="{D233BDE4-05CE-4FBA-B7ED-68F3CB6ABC44}" type="sibTrans" cxnId="{EDF03FDE-512C-4851-873B-1F6178BCEE28}">
      <dgm:prSet/>
      <dgm:spPr/>
      <dgm:t>
        <a:bodyPr/>
        <a:lstStyle/>
        <a:p>
          <a:endParaRPr lang="pt-BR"/>
        </a:p>
      </dgm:t>
    </dgm:pt>
    <dgm:pt modelId="{EE490CA2-43E5-49D3-BCA5-854ED5DEC300}">
      <dgm:prSet phldrT="[Texto]" custT="1"/>
      <dgm:spPr/>
      <dgm:t>
        <a:bodyPr/>
        <a:lstStyle/>
        <a:p>
          <a:r>
            <a:rPr lang="pt-BR" sz="2200" dirty="0"/>
            <a:t>Erro de medicação</a:t>
          </a:r>
        </a:p>
      </dgm:t>
    </dgm:pt>
    <dgm:pt modelId="{3ED42170-DCF7-47F9-8203-6AFAFADCE9B8}" type="parTrans" cxnId="{65889C4F-9E15-41BB-9689-32808E4E4674}">
      <dgm:prSet/>
      <dgm:spPr/>
      <dgm:t>
        <a:bodyPr/>
        <a:lstStyle/>
        <a:p>
          <a:endParaRPr lang="pt-BR"/>
        </a:p>
      </dgm:t>
    </dgm:pt>
    <dgm:pt modelId="{9C2D9E84-40A5-4D87-91D0-D15D0B3297F8}" type="sibTrans" cxnId="{65889C4F-9E15-41BB-9689-32808E4E4674}">
      <dgm:prSet/>
      <dgm:spPr/>
      <dgm:t>
        <a:bodyPr/>
        <a:lstStyle/>
        <a:p>
          <a:endParaRPr lang="pt-BR"/>
        </a:p>
      </dgm:t>
    </dgm:pt>
    <dgm:pt modelId="{3BFECE8D-E3DC-4BBB-B1D7-3031ACE53F4C}">
      <dgm:prSet phldrT="[Texto]" custT="1"/>
      <dgm:spPr/>
      <dgm:t>
        <a:bodyPr/>
        <a:lstStyle/>
        <a:p>
          <a:r>
            <a:rPr lang="pt-BR" sz="2600" dirty="0"/>
            <a:t>RAM/ DQ</a:t>
          </a:r>
        </a:p>
      </dgm:t>
    </dgm:pt>
    <dgm:pt modelId="{3EAC0956-0A98-48A4-831A-CE9EABC50531}" type="parTrans" cxnId="{6A1A2B33-A021-4A76-9150-6E41E8872D1E}">
      <dgm:prSet/>
      <dgm:spPr/>
      <dgm:t>
        <a:bodyPr/>
        <a:lstStyle/>
        <a:p>
          <a:endParaRPr lang="pt-BR"/>
        </a:p>
      </dgm:t>
    </dgm:pt>
    <dgm:pt modelId="{0D99D5C9-8B8B-46D5-A491-56A242811CB5}" type="sibTrans" cxnId="{6A1A2B33-A021-4A76-9150-6E41E8872D1E}">
      <dgm:prSet/>
      <dgm:spPr/>
      <dgm:t>
        <a:bodyPr/>
        <a:lstStyle/>
        <a:p>
          <a:endParaRPr lang="pt-BR"/>
        </a:p>
      </dgm:t>
    </dgm:pt>
    <dgm:pt modelId="{47C94708-05F3-4493-A665-C62C63CCAF79}">
      <dgm:prSet phldrT="[Texto]" custT="1"/>
      <dgm:spPr/>
      <dgm:t>
        <a:bodyPr/>
        <a:lstStyle/>
        <a:p>
          <a:r>
            <a:rPr lang="pt-BR" sz="2400" dirty="0"/>
            <a:t>Uso não aprovado</a:t>
          </a:r>
        </a:p>
      </dgm:t>
    </dgm:pt>
    <dgm:pt modelId="{1302D66C-50F2-46B4-8965-A523C4775736}" type="parTrans" cxnId="{2EE0311D-859D-485B-8438-C0355CBA9538}">
      <dgm:prSet/>
      <dgm:spPr/>
      <dgm:t>
        <a:bodyPr/>
        <a:lstStyle/>
        <a:p>
          <a:endParaRPr lang="pt-BR"/>
        </a:p>
      </dgm:t>
    </dgm:pt>
    <dgm:pt modelId="{F39B1159-57EF-49A8-87B5-DBC1D8DEF87F}" type="sibTrans" cxnId="{2EE0311D-859D-485B-8438-C0355CBA9538}">
      <dgm:prSet/>
      <dgm:spPr/>
      <dgm:t>
        <a:bodyPr/>
        <a:lstStyle/>
        <a:p>
          <a:endParaRPr lang="pt-BR"/>
        </a:p>
      </dgm:t>
    </dgm:pt>
    <dgm:pt modelId="{C78BA306-CEF6-4F9B-9A64-A43AA4D7A3BD}">
      <dgm:prSet custT="1"/>
      <dgm:spPr/>
      <dgm:t>
        <a:bodyPr/>
        <a:lstStyle/>
        <a:p>
          <a:r>
            <a:rPr lang="pt-BR" sz="3000" dirty="0"/>
            <a:t>Abuso</a:t>
          </a:r>
        </a:p>
      </dgm:t>
    </dgm:pt>
    <dgm:pt modelId="{7D562F77-4998-44EE-B0D3-B09B2BCBC02C}" type="parTrans" cxnId="{78C0AA04-CCF3-448D-8B8B-1AA9FC61F33A}">
      <dgm:prSet/>
      <dgm:spPr/>
      <dgm:t>
        <a:bodyPr/>
        <a:lstStyle/>
        <a:p>
          <a:endParaRPr lang="pt-BR"/>
        </a:p>
      </dgm:t>
    </dgm:pt>
    <dgm:pt modelId="{B703F20B-A787-4F9C-AE4D-CE76193FE81D}" type="sibTrans" cxnId="{78C0AA04-CCF3-448D-8B8B-1AA9FC61F33A}">
      <dgm:prSet/>
      <dgm:spPr/>
      <dgm:t>
        <a:bodyPr/>
        <a:lstStyle/>
        <a:p>
          <a:endParaRPr lang="pt-BR"/>
        </a:p>
      </dgm:t>
    </dgm:pt>
    <dgm:pt modelId="{C5C5A1C3-26E9-4B9C-BAA5-996A5BBF67CE}">
      <dgm:prSet custT="1"/>
      <dgm:spPr/>
      <dgm:t>
        <a:bodyPr/>
        <a:lstStyle/>
        <a:p>
          <a:r>
            <a:rPr lang="pt-BR" sz="2200" dirty="0"/>
            <a:t>Intoxicação</a:t>
          </a:r>
        </a:p>
      </dgm:t>
    </dgm:pt>
    <dgm:pt modelId="{017DBD41-65FF-4AC0-9B9B-60A3DBE8D97F}" type="parTrans" cxnId="{10DA665D-D967-4E93-9580-F0568EF83035}">
      <dgm:prSet/>
      <dgm:spPr/>
      <dgm:t>
        <a:bodyPr/>
        <a:lstStyle/>
        <a:p>
          <a:endParaRPr lang="pt-BR"/>
        </a:p>
      </dgm:t>
    </dgm:pt>
    <dgm:pt modelId="{FAB8BDC3-96F7-45A3-90BA-447E0C3F476C}" type="sibTrans" cxnId="{10DA665D-D967-4E93-9580-F0568EF83035}">
      <dgm:prSet/>
      <dgm:spPr/>
      <dgm:t>
        <a:bodyPr/>
        <a:lstStyle/>
        <a:p>
          <a:endParaRPr lang="pt-BR"/>
        </a:p>
      </dgm:t>
    </dgm:pt>
    <dgm:pt modelId="{76FB7C97-DEFE-41EB-90B8-2CA9E825C8AF}">
      <dgm:prSet custT="1"/>
      <dgm:spPr/>
      <dgm:t>
        <a:bodyPr/>
        <a:lstStyle/>
        <a:p>
          <a:r>
            <a:rPr lang="pt-BR" sz="1900" dirty="0" err="1"/>
            <a:t>Inefetividade</a:t>
          </a:r>
          <a:endParaRPr lang="pt-BR" sz="1900" dirty="0"/>
        </a:p>
      </dgm:t>
    </dgm:pt>
    <dgm:pt modelId="{3A0EC625-33D9-4828-886A-6B81EAE40C8A}" type="parTrans" cxnId="{C2CCA761-DC1C-409F-84DB-88918AFE7366}">
      <dgm:prSet/>
      <dgm:spPr/>
      <dgm:t>
        <a:bodyPr/>
        <a:lstStyle/>
        <a:p>
          <a:endParaRPr lang="pt-BR"/>
        </a:p>
      </dgm:t>
    </dgm:pt>
    <dgm:pt modelId="{3D3949A7-33EA-4C35-BBC0-B5A9548798D1}" type="sibTrans" cxnId="{C2CCA761-DC1C-409F-84DB-88918AFE7366}">
      <dgm:prSet/>
      <dgm:spPr/>
      <dgm:t>
        <a:bodyPr/>
        <a:lstStyle/>
        <a:p>
          <a:endParaRPr lang="pt-BR"/>
        </a:p>
      </dgm:t>
    </dgm:pt>
    <dgm:pt modelId="{C07C83B7-F4C7-4CB7-A030-D0A203CDD5BE}">
      <dgm:prSet custT="1"/>
      <dgm:spPr/>
      <dgm:t>
        <a:bodyPr/>
        <a:lstStyle/>
        <a:p>
          <a:r>
            <a:rPr lang="pt-BR" sz="2500" dirty="0"/>
            <a:t>Interação</a:t>
          </a:r>
        </a:p>
      </dgm:t>
    </dgm:pt>
    <dgm:pt modelId="{D1759571-2DC6-4866-A2FA-18A68369A50C}" type="parTrans" cxnId="{D0CE9C40-C511-4622-B0B0-55C5C1F65A06}">
      <dgm:prSet/>
      <dgm:spPr/>
      <dgm:t>
        <a:bodyPr/>
        <a:lstStyle/>
        <a:p>
          <a:endParaRPr lang="pt-BR"/>
        </a:p>
      </dgm:t>
    </dgm:pt>
    <dgm:pt modelId="{E308AE23-95DE-4446-B134-D41E8408574A}" type="sibTrans" cxnId="{D0CE9C40-C511-4622-B0B0-55C5C1F65A06}">
      <dgm:prSet/>
      <dgm:spPr/>
      <dgm:t>
        <a:bodyPr/>
        <a:lstStyle/>
        <a:p>
          <a:endParaRPr lang="pt-BR"/>
        </a:p>
      </dgm:t>
    </dgm:pt>
    <dgm:pt modelId="{43239F4F-A4C9-4D20-ACFE-772AD6C437A6}" type="pres">
      <dgm:prSet presAssocID="{400305F4-B2C0-4C57-811B-BE2669C8FA02}" presName="Name0" presStyleCnt="0">
        <dgm:presLayoutVars>
          <dgm:dir/>
          <dgm:resizeHandles val="exact"/>
        </dgm:presLayoutVars>
      </dgm:prSet>
      <dgm:spPr/>
    </dgm:pt>
    <dgm:pt modelId="{8A6B2442-6B62-48D4-B204-A0946E1ABC49}" type="pres">
      <dgm:prSet presAssocID="{ECF61753-7483-44E0-B829-8725094D67FF}" presName="compNode" presStyleCnt="0"/>
      <dgm:spPr/>
    </dgm:pt>
    <dgm:pt modelId="{448F9B4A-A9B6-4996-9054-4C3838F1DCBB}" type="pres">
      <dgm:prSet presAssocID="{ECF61753-7483-44E0-B829-8725094D67FF}" presName="pictRect" presStyleLbl="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81354E-9935-4952-AC20-FB8F46A63CD1}" type="pres">
      <dgm:prSet presAssocID="{ECF61753-7483-44E0-B829-8725094D67FF}" presName="textRect" presStyleLbl="revTx" presStyleIdx="0" presStyleCnt="8">
        <dgm:presLayoutVars>
          <dgm:bulletEnabled val="1"/>
        </dgm:presLayoutVars>
      </dgm:prSet>
      <dgm:spPr/>
    </dgm:pt>
    <dgm:pt modelId="{AD734412-48A2-4AC9-97CB-83CF8C3ED5E3}" type="pres">
      <dgm:prSet presAssocID="{D233BDE4-05CE-4FBA-B7ED-68F3CB6ABC44}" presName="sibTrans" presStyleLbl="sibTrans2D1" presStyleIdx="0" presStyleCnt="0"/>
      <dgm:spPr/>
    </dgm:pt>
    <dgm:pt modelId="{CD7423B1-2E3B-400D-A33C-8DDCB1109C84}" type="pres">
      <dgm:prSet presAssocID="{EE490CA2-43E5-49D3-BCA5-854ED5DEC300}" presName="compNode" presStyleCnt="0"/>
      <dgm:spPr/>
    </dgm:pt>
    <dgm:pt modelId="{5C082A50-90CF-403F-89E5-8207AF36996E}" type="pres">
      <dgm:prSet presAssocID="{EE490CA2-43E5-49D3-BCA5-854ED5DEC300}" presName="pictRect" presStyleLbl="nod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2608369-C22C-4319-B5DE-E07216813FD9}" type="pres">
      <dgm:prSet presAssocID="{EE490CA2-43E5-49D3-BCA5-854ED5DEC300}" presName="textRect" presStyleLbl="revTx" presStyleIdx="1" presStyleCnt="8">
        <dgm:presLayoutVars>
          <dgm:bulletEnabled val="1"/>
        </dgm:presLayoutVars>
      </dgm:prSet>
      <dgm:spPr/>
    </dgm:pt>
    <dgm:pt modelId="{CBEFFDC4-76BE-44C7-B939-CD61C47F0E68}" type="pres">
      <dgm:prSet presAssocID="{9C2D9E84-40A5-4D87-91D0-D15D0B3297F8}" presName="sibTrans" presStyleLbl="sibTrans2D1" presStyleIdx="0" presStyleCnt="0"/>
      <dgm:spPr/>
    </dgm:pt>
    <dgm:pt modelId="{1B916804-87D4-44EC-8F5F-D53110BAE509}" type="pres">
      <dgm:prSet presAssocID="{3BFECE8D-E3DC-4BBB-B1D7-3031ACE53F4C}" presName="compNode" presStyleCnt="0"/>
      <dgm:spPr/>
    </dgm:pt>
    <dgm:pt modelId="{97D8A016-ACE0-41B7-B53A-FCE8B589A99E}" type="pres">
      <dgm:prSet presAssocID="{3BFECE8D-E3DC-4BBB-B1D7-3031ACE53F4C}" presName="pictRect" presStyleLbl="nod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3C624C6-ED73-48EA-A903-69C3F0BF6F02}" type="pres">
      <dgm:prSet presAssocID="{3BFECE8D-E3DC-4BBB-B1D7-3031ACE53F4C}" presName="textRect" presStyleLbl="revTx" presStyleIdx="2" presStyleCnt="8">
        <dgm:presLayoutVars>
          <dgm:bulletEnabled val="1"/>
        </dgm:presLayoutVars>
      </dgm:prSet>
      <dgm:spPr/>
    </dgm:pt>
    <dgm:pt modelId="{17A72E3B-2E57-467E-9B27-04412AB54985}" type="pres">
      <dgm:prSet presAssocID="{0D99D5C9-8B8B-46D5-A491-56A242811CB5}" presName="sibTrans" presStyleLbl="sibTrans2D1" presStyleIdx="0" presStyleCnt="0"/>
      <dgm:spPr/>
    </dgm:pt>
    <dgm:pt modelId="{9D961913-3489-44CD-A796-3F220075CD1B}" type="pres">
      <dgm:prSet presAssocID="{47C94708-05F3-4493-A665-C62C63CCAF79}" presName="compNode" presStyleCnt="0"/>
      <dgm:spPr/>
    </dgm:pt>
    <dgm:pt modelId="{8B3AB2C2-5F96-4294-A12E-7AB017EC9A9C}" type="pres">
      <dgm:prSet presAssocID="{47C94708-05F3-4493-A665-C62C63CCAF79}" presName="pictRect" presStyleLbl="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4AD378B-F614-4E62-A107-2B315DC539B6}" type="pres">
      <dgm:prSet presAssocID="{47C94708-05F3-4493-A665-C62C63CCAF79}" presName="textRect" presStyleLbl="revTx" presStyleIdx="3" presStyleCnt="8">
        <dgm:presLayoutVars>
          <dgm:bulletEnabled val="1"/>
        </dgm:presLayoutVars>
      </dgm:prSet>
      <dgm:spPr/>
    </dgm:pt>
    <dgm:pt modelId="{590E2DCD-0935-4FE1-BA14-D184F3722DCE}" type="pres">
      <dgm:prSet presAssocID="{F39B1159-57EF-49A8-87B5-DBC1D8DEF87F}" presName="sibTrans" presStyleLbl="sibTrans2D1" presStyleIdx="0" presStyleCnt="0"/>
      <dgm:spPr/>
    </dgm:pt>
    <dgm:pt modelId="{B67F69A3-371A-45B8-974D-A85FFE6538BF}" type="pres">
      <dgm:prSet presAssocID="{C78BA306-CEF6-4F9B-9A64-A43AA4D7A3BD}" presName="compNode" presStyleCnt="0"/>
      <dgm:spPr/>
    </dgm:pt>
    <dgm:pt modelId="{9CC588F8-A8D1-4FF6-B545-FB82E81F2D64}" type="pres">
      <dgm:prSet presAssocID="{C78BA306-CEF6-4F9B-9A64-A43AA4D7A3BD}" presName="pictRect" presStyleLbl="nod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8B2742B-72BF-4FA2-9D57-FD5B0F3D76CE}" type="pres">
      <dgm:prSet presAssocID="{C78BA306-CEF6-4F9B-9A64-A43AA4D7A3BD}" presName="textRect" presStyleLbl="revTx" presStyleIdx="4" presStyleCnt="8">
        <dgm:presLayoutVars>
          <dgm:bulletEnabled val="1"/>
        </dgm:presLayoutVars>
      </dgm:prSet>
      <dgm:spPr/>
    </dgm:pt>
    <dgm:pt modelId="{B1FD6DAF-BD27-4EC1-8C97-F2A29F81369D}" type="pres">
      <dgm:prSet presAssocID="{B703F20B-A787-4F9C-AE4D-CE76193FE81D}" presName="sibTrans" presStyleLbl="sibTrans2D1" presStyleIdx="0" presStyleCnt="0"/>
      <dgm:spPr/>
    </dgm:pt>
    <dgm:pt modelId="{602DD2DE-993D-402B-8DD7-4001CDFF4220}" type="pres">
      <dgm:prSet presAssocID="{C5C5A1C3-26E9-4B9C-BAA5-996A5BBF67CE}" presName="compNode" presStyleCnt="0"/>
      <dgm:spPr/>
    </dgm:pt>
    <dgm:pt modelId="{FE0D5368-68C7-40CD-B57E-C39D0192C57C}" type="pres">
      <dgm:prSet presAssocID="{C5C5A1C3-26E9-4B9C-BAA5-996A5BBF67CE}" presName="pictRect" presStyleLbl="nod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84CE957C-2B47-4939-B78C-B63C1BCF0CD6}" type="pres">
      <dgm:prSet presAssocID="{C5C5A1C3-26E9-4B9C-BAA5-996A5BBF67CE}" presName="textRect" presStyleLbl="revTx" presStyleIdx="5" presStyleCnt="8">
        <dgm:presLayoutVars>
          <dgm:bulletEnabled val="1"/>
        </dgm:presLayoutVars>
      </dgm:prSet>
      <dgm:spPr/>
    </dgm:pt>
    <dgm:pt modelId="{9A358A15-BB5B-42CF-B352-EDD0E437D503}" type="pres">
      <dgm:prSet presAssocID="{FAB8BDC3-96F7-45A3-90BA-447E0C3F476C}" presName="sibTrans" presStyleLbl="sibTrans2D1" presStyleIdx="0" presStyleCnt="0"/>
      <dgm:spPr/>
    </dgm:pt>
    <dgm:pt modelId="{73E08508-3E05-4AD5-92B4-6330C8C67144}" type="pres">
      <dgm:prSet presAssocID="{76FB7C97-DEFE-41EB-90B8-2CA9E825C8AF}" presName="compNode" presStyleCnt="0"/>
      <dgm:spPr/>
    </dgm:pt>
    <dgm:pt modelId="{567480B4-7A7B-4EC4-89F2-7C0779127157}" type="pres">
      <dgm:prSet presAssocID="{76FB7C97-DEFE-41EB-90B8-2CA9E825C8AF}" presName="pictRect" presStyleLbl="nod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FDFCA371-7246-4B85-9736-46428D4E3AA6}" type="pres">
      <dgm:prSet presAssocID="{76FB7C97-DEFE-41EB-90B8-2CA9E825C8AF}" presName="textRect" presStyleLbl="revTx" presStyleIdx="6" presStyleCnt="8">
        <dgm:presLayoutVars>
          <dgm:bulletEnabled val="1"/>
        </dgm:presLayoutVars>
      </dgm:prSet>
      <dgm:spPr/>
    </dgm:pt>
    <dgm:pt modelId="{6454A2F1-02DF-44D6-AF80-55F5C66DCCCA}" type="pres">
      <dgm:prSet presAssocID="{3D3949A7-33EA-4C35-BBC0-B5A9548798D1}" presName="sibTrans" presStyleLbl="sibTrans2D1" presStyleIdx="0" presStyleCnt="0"/>
      <dgm:spPr/>
    </dgm:pt>
    <dgm:pt modelId="{43E08C80-D999-4C68-9C4A-11E1285DC0E7}" type="pres">
      <dgm:prSet presAssocID="{C07C83B7-F4C7-4CB7-A030-D0A203CDD5BE}" presName="compNode" presStyleCnt="0"/>
      <dgm:spPr/>
    </dgm:pt>
    <dgm:pt modelId="{2EA0CCB2-C340-4BF3-A7CD-3B7F7CBF1E61}" type="pres">
      <dgm:prSet presAssocID="{C07C83B7-F4C7-4CB7-A030-D0A203CDD5BE}" presName="pictRect" presStyleLbl="nod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79340FA6-E604-4D80-984A-0893C54118BF}" type="pres">
      <dgm:prSet presAssocID="{C07C83B7-F4C7-4CB7-A030-D0A203CDD5BE}" presName="textRect" presStyleLbl="revTx" presStyleIdx="7" presStyleCnt="8">
        <dgm:presLayoutVars>
          <dgm:bulletEnabled val="1"/>
        </dgm:presLayoutVars>
      </dgm:prSet>
      <dgm:spPr/>
    </dgm:pt>
  </dgm:ptLst>
  <dgm:cxnLst>
    <dgm:cxn modelId="{78C0AA04-CCF3-448D-8B8B-1AA9FC61F33A}" srcId="{400305F4-B2C0-4C57-811B-BE2669C8FA02}" destId="{C78BA306-CEF6-4F9B-9A64-A43AA4D7A3BD}" srcOrd="4" destOrd="0" parTransId="{7D562F77-4998-44EE-B0D3-B09B2BCBC02C}" sibTransId="{B703F20B-A787-4F9C-AE4D-CE76193FE81D}"/>
    <dgm:cxn modelId="{2EE0311D-859D-485B-8438-C0355CBA9538}" srcId="{400305F4-B2C0-4C57-811B-BE2669C8FA02}" destId="{47C94708-05F3-4493-A665-C62C63CCAF79}" srcOrd="3" destOrd="0" parTransId="{1302D66C-50F2-46B4-8965-A523C4775736}" sibTransId="{F39B1159-57EF-49A8-87B5-DBC1D8DEF87F}"/>
    <dgm:cxn modelId="{252AF01D-9DD7-4480-B6A5-9ACDE5F6E4AE}" type="presOf" srcId="{B703F20B-A787-4F9C-AE4D-CE76193FE81D}" destId="{B1FD6DAF-BD27-4EC1-8C97-F2A29F81369D}" srcOrd="0" destOrd="0" presId="urn:microsoft.com/office/officeart/2005/8/layout/pList1#2"/>
    <dgm:cxn modelId="{6B9C6C26-EDA9-4534-9B8D-1F60DA29AE8D}" type="presOf" srcId="{0D99D5C9-8B8B-46D5-A491-56A242811CB5}" destId="{17A72E3B-2E57-467E-9B27-04412AB54985}" srcOrd="0" destOrd="0" presId="urn:microsoft.com/office/officeart/2005/8/layout/pList1#2"/>
    <dgm:cxn modelId="{6A1A2B33-A021-4A76-9150-6E41E8872D1E}" srcId="{400305F4-B2C0-4C57-811B-BE2669C8FA02}" destId="{3BFECE8D-E3DC-4BBB-B1D7-3031ACE53F4C}" srcOrd="2" destOrd="0" parTransId="{3EAC0956-0A98-48A4-831A-CE9EABC50531}" sibTransId="{0D99D5C9-8B8B-46D5-A491-56A242811CB5}"/>
    <dgm:cxn modelId="{34FB7337-A072-468F-94EB-A1EBAC17E73A}" type="presOf" srcId="{C07C83B7-F4C7-4CB7-A030-D0A203CDD5BE}" destId="{79340FA6-E604-4D80-984A-0893C54118BF}" srcOrd="0" destOrd="0" presId="urn:microsoft.com/office/officeart/2005/8/layout/pList1#2"/>
    <dgm:cxn modelId="{D0CE9C40-C511-4622-B0B0-55C5C1F65A06}" srcId="{400305F4-B2C0-4C57-811B-BE2669C8FA02}" destId="{C07C83B7-F4C7-4CB7-A030-D0A203CDD5BE}" srcOrd="7" destOrd="0" parTransId="{D1759571-2DC6-4866-A2FA-18A68369A50C}" sibTransId="{E308AE23-95DE-4446-B134-D41E8408574A}"/>
    <dgm:cxn modelId="{10DA665D-D967-4E93-9580-F0568EF83035}" srcId="{400305F4-B2C0-4C57-811B-BE2669C8FA02}" destId="{C5C5A1C3-26E9-4B9C-BAA5-996A5BBF67CE}" srcOrd="5" destOrd="0" parTransId="{017DBD41-65FF-4AC0-9B9B-60A3DBE8D97F}" sibTransId="{FAB8BDC3-96F7-45A3-90BA-447E0C3F476C}"/>
    <dgm:cxn modelId="{C2CCA761-DC1C-409F-84DB-88918AFE7366}" srcId="{400305F4-B2C0-4C57-811B-BE2669C8FA02}" destId="{76FB7C97-DEFE-41EB-90B8-2CA9E825C8AF}" srcOrd="6" destOrd="0" parTransId="{3A0EC625-33D9-4828-886A-6B81EAE40C8A}" sibTransId="{3D3949A7-33EA-4C35-BBC0-B5A9548798D1}"/>
    <dgm:cxn modelId="{6A64B341-9D02-4986-810C-D9CB9F20A73E}" type="presOf" srcId="{F39B1159-57EF-49A8-87B5-DBC1D8DEF87F}" destId="{590E2DCD-0935-4FE1-BA14-D184F3722DCE}" srcOrd="0" destOrd="0" presId="urn:microsoft.com/office/officeart/2005/8/layout/pList1#2"/>
    <dgm:cxn modelId="{65889C4F-9E15-41BB-9689-32808E4E4674}" srcId="{400305F4-B2C0-4C57-811B-BE2669C8FA02}" destId="{EE490CA2-43E5-49D3-BCA5-854ED5DEC300}" srcOrd="1" destOrd="0" parTransId="{3ED42170-DCF7-47F9-8203-6AFAFADCE9B8}" sibTransId="{9C2D9E84-40A5-4D87-91D0-D15D0B3297F8}"/>
    <dgm:cxn modelId="{DEBA7554-8104-46FF-85F6-E5C24CDBB2C3}" type="presOf" srcId="{3D3949A7-33EA-4C35-BBC0-B5A9548798D1}" destId="{6454A2F1-02DF-44D6-AF80-55F5C66DCCCA}" srcOrd="0" destOrd="0" presId="urn:microsoft.com/office/officeart/2005/8/layout/pList1#2"/>
    <dgm:cxn modelId="{B1C77574-D262-43BC-AC0C-82179E76CCB1}" type="presOf" srcId="{D233BDE4-05CE-4FBA-B7ED-68F3CB6ABC44}" destId="{AD734412-48A2-4AC9-97CB-83CF8C3ED5E3}" srcOrd="0" destOrd="0" presId="urn:microsoft.com/office/officeart/2005/8/layout/pList1#2"/>
    <dgm:cxn modelId="{302BED7B-CE53-44D7-B720-54ED256C34FC}" type="presOf" srcId="{47C94708-05F3-4493-A665-C62C63CCAF79}" destId="{C4AD378B-F614-4E62-A107-2B315DC539B6}" srcOrd="0" destOrd="0" presId="urn:microsoft.com/office/officeart/2005/8/layout/pList1#2"/>
    <dgm:cxn modelId="{9BA7438C-88A8-4479-857B-7BCFC4297280}" type="presOf" srcId="{3BFECE8D-E3DC-4BBB-B1D7-3031ACE53F4C}" destId="{B3C624C6-ED73-48EA-A903-69C3F0BF6F02}" srcOrd="0" destOrd="0" presId="urn:microsoft.com/office/officeart/2005/8/layout/pList1#2"/>
    <dgm:cxn modelId="{2AB63790-DF9E-4173-8FAE-5F8A7CE07AE4}" type="presOf" srcId="{ECF61753-7483-44E0-B829-8725094D67FF}" destId="{2081354E-9935-4952-AC20-FB8F46A63CD1}" srcOrd="0" destOrd="0" presId="urn:microsoft.com/office/officeart/2005/8/layout/pList1#2"/>
    <dgm:cxn modelId="{7096F8A0-9C17-489A-B227-E82D293FBF59}" type="presOf" srcId="{C78BA306-CEF6-4F9B-9A64-A43AA4D7A3BD}" destId="{98B2742B-72BF-4FA2-9D57-FD5B0F3D76CE}" srcOrd="0" destOrd="0" presId="urn:microsoft.com/office/officeart/2005/8/layout/pList1#2"/>
    <dgm:cxn modelId="{581632A2-7FAD-4775-849F-05FB45F82681}" type="presOf" srcId="{C5C5A1C3-26E9-4B9C-BAA5-996A5BBF67CE}" destId="{84CE957C-2B47-4939-B78C-B63C1BCF0CD6}" srcOrd="0" destOrd="0" presId="urn:microsoft.com/office/officeart/2005/8/layout/pList1#2"/>
    <dgm:cxn modelId="{6D6BDEA8-9E05-4CB9-8C95-F5E96108E0A8}" type="presOf" srcId="{400305F4-B2C0-4C57-811B-BE2669C8FA02}" destId="{43239F4F-A4C9-4D20-ACFE-772AD6C437A6}" srcOrd="0" destOrd="0" presId="urn:microsoft.com/office/officeart/2005/8/layout/pList1#2"/>
    <dgm:cxn modelId="{F2A277B5-E358-46F4-BB82-5D3364808ACE}" type="presOf" srcId="{EE490CA2-43E5-49D3-BCA5-854ED5DEC300}" destId="{32608369-C22C-4319-B5DE-E07216813FD9}" srcOrd="0" destOrd="0" presId="urn:microsoft.com/office/officeart/2005/8/layout/pList1#2"/>
    <dgm:cxn modelId="{3238C5CF-E355-43AC-AC14-C14DE33612DC}" type="presOf" srcId="{76FB7C97-DEFE-41EB-90B8-2CA9E825C8AF}" destId="{FDFCA371-7246-4B85-9736-46428D4E3AA6}" srcOrd="0" destOrd="0" presId="urn:microsoft.com/office/officeart/2005/8/layout/pList1#2"/>
    <dgm:cxn modelId="{4748DBD8-F859-4998-B9A2-F0930666A12B}" type="presOf" srcId="{9C2D9E84-40A5-4D87-91D0-D15D0B3297F8}" destId="{CBEFFDC4-76BE-44C7-B939-CD61C47F0E68}" srcOrd="0" destOrd="0" presId="urn:microsoft.com/office/officeart/2005/8/layout/pList1#2"/>
    <dgm:cxn modelId="{EDF03FDE-512C-4851-873B-1F6178BCEE28}" srcId="{400305F4-B2C0-4C57-811B-BE2669C8FA02}" destId="{ECF61753-7483-44E0-B829-8725094D67FF}" srcOrd="0" destOrd="0" parTransId="{4886959D-083B-40BC-8D84-AE0D4EF0DD7A}" sibTransId="{D233BDE4-05CE-4FBA-B7ED-68F3CB6ABC44}"/>
    <dgm:cxn modelId="{E67392DE-8ED3-447C-AD44-EEABE00B6E0E}" type="presOf" srcId="{FAB8BDC3-96F7-45A3-90BA-447E0C3F476C}" destId="{9A358A15-BB5B-42CF-B352-EDD0E437D503}" srcOrd="0" destOrd="0" presId="urn:microsoft.com/office/officeart/2005/8/layout/pList1#2"/>
    <dgm:cxn modelId="{A4FDBAB9-15AE-471B-9D04-EC49FB9BD713}" type="presParOf" srcId="{43239F4F-A4C9-4D20-ACFE-772AD6C437A6}" destId="{8A6B2442-6B62-48D4-B204-A0946E1ABC49}" srcOrd="0" destOrd="0" presId="urn:microsoft.com/office/officeart/2005/8/layout/pList1#2"/>
    <dgm:cxn modelId="{ADB40E8E-7E15-4ECB-B781-A2FE3CBCBAF2}" type="presParOf" srcId="{8A6B2442-6B62-48D4-B204-A0946E1ABC49}" destId="{448F9B4A-A9B6-4996-9054-4C3838F1DCBB}" srcOrd="0" destOrd="0" presId="urn:microsoft.com/office/officeart/2005/8/layout/pList1#2"/>
    <dgm:cxn modelId="{49BD2E33-33F6-47FD-B4E5-1C3E543B19C5}" type="presParOf" srcId="{8A6B2442-6B62-48D4-B204-A0946E1ABC49}" destId="{2081354E-9935-4952-AC20-FB8F46A63CD1}" srcOrd="1" destOrd="0" presId="urn:microsoft.com/office/officeart/2005/8/layout/pList1#2"/>
    <dgm:cxn modelId="{5D5CC574-8F00-40E4-BA19-76241A5B011A}" type="presParOf" srcId="{43239F4F-A4C9-4D20-ACFE-772AD6C437A6}" destId="{AD734412-48A2-4AC9-97CB-83CF8C3ED5E3}" srcOrd="1" destOrd="0" presId="urn:microsoft.com/office/officeart/2005/8/layout/pList1#2"/>
    <dgm:cxn modelId="{DC98096D-1F33-40C1-B107-C3C938B4328F}" type="presParOf" srcId="{43239F4F-A4C9-4D20-ACFE-772AD6C437A6}" destId="{CD7423B1-2E3B-400D-A33C-8DDCB1109C84}" srcOrd="2" destOrd="0" presId="urn:microsoft.com/office/officeart/2005/8/layout/pList1#2"/>
    <dgm:cxn modelId="{311B8CA1-8B51-444F-BE55-6C87D85993F1}" type="presParOf" srcId="{CD7423B1-2E3B-400D-A33C-8DDCB1109C84}" destId="{5C082A50-90CF-403F-89E5-8207AF36996E}" srcOrd="0" destOrd="0" presId="urn:microsoft.com/office/officeart/2005/8/layout/pList1#2"/>
    <dgm:cxn modelId="{74D13198-7C3D-42BF-A82C-6BB1BA135E67}" type="presParOf" srcId="{CD7423B1-2E3B-400D-A33C-8DDCB1109C84}" destId="{32608369-C22C-4319-B5DE-E07216813FD9}" srcOrd="1" destOrd="0" presId="urn:microsoft.com/office/officeart/2005/8/layout/pList1#2"/>
    <dgm:cxn modelId="{0A560F98-92FA-4885-94B0-7DFC1CCF722F}" type="presParOf" srcId="{43239F4F-A4C9-4D20-ACFE-772AD6C437A6}" destId="{CBEFFDC4-76BE-44C7-B939-CD61C47F0E68}" srcOrd="3" destOrd="0" presId="urn:microsoft.com/office/officeart/2005/8/layout/pList1#2"/>
    <dgm:cxn modelId="{5CA6470E-904A-4170-96B9-4C1607FFEC65}" type="presParOf" srcId="{43239F4F-A4C9-4D20-ACFE-772AD6C437A6}" destId="{1B916804-87D4-44EC-8F5F-D53110BAE509}" srcOrd="4" destOrd="0" presId="urn:microsoft.com/office/officeart/2005/8/layout/pList1#2"/>
    <dgm:cxn modelId="{2B9BD364-BD3B-4E86-8296-AFE77103EE4D}" type="presParOf" srcId="{1B916804-87D4-44EC-8F5F-D53110BAE509}" destId="{97D8A016-ACE0-41B7-B53A-FCE8B589A99E}" srcOrd="0" destOrd="0" presId="urn:microsoft.com/office/officeart/2005/8/layout/pList1#2"/>
    <dgm:cxn modelId="{6AAF68BB-DF13-4EB3-A563-B3AE0091E1AE}" type="presParOf" srcId="{1B916804-87D4-44EC-8F5F-D53110BAE509}" destId="{B3C624C6-ED73-48EA-A903-69C3F0BF6F02}" srcOrd="1" destOrd="0" presId="urn:microsoft.com/office/officeart/2005/8/layout/pList1#2"/>
    <dgm:cxn modelId="{0B2AED24-1496-48DC-B027-56B38CF25B67}" type="presParOf" srcId="{43239F4F-A4C9-4D20-ACFE-772AD6C437A6}" destId="{17A72E3B-2E57-467E-9B27-04412AB54985}" srcOrd="5" destOrd="0" presId="urn:microsoft.com/office/officeart/2005/8/layout/pList1#2"/>
    <dgm:cxn modelId="{6A91D118-8759-4203-BEB7-9EABEB0EBB75}" type="presParOf" srcId="{43239F4F-A4C9-4D20-ACFE-772AD6C437A6}" destId="{9D961913-3489-44CD-A796-3F220075CD1B}" srcOrd="6" destOrd="0" presId="urn:microsoft.com/office/officeart/2005/8/layout/pList1#2"/>
    <dgm:cxn modelId="{3FBC113B-0BA6-4FCB-9E71-C658317018AE}" type="presParOf" srcId="{9D961913-3489-44CD-A796-3F220075CD1B}" destId="{8B3AB2C2-5F96-4294-A12E-7AB017EC9A9C}" srcOrd="0" destOrd="0" presId="urn:microsoft.com/office/officeart/2005/8/layout/pList1#2"/>
    <dgm:cxn modelId="{1320CB58-5BBA-4D68-97C5-930B67DBD033}" type="presParOf" srcId="{9D961913-3489-44CD-A796-3F220075CD1B}" destId="{C4AD378B-F614-4E62-A107-2B315DC539B6}" srcOrd="1" destOrd="0" presId="urn:microsoft.com/office/officeart/2005/8/layout/pList1#2"/>
    <dgm:cxn modelId="{9C2C1245-125C-47AB-ABA2-B68B7C209580}" type="presParOf" srcId="{43239F4F-A4C9-4D20-ACFE-772AD6C437A6}" destId="{590E2DCD-0935-4FE1-BA14-D184F3722DCE}" srcOrd="7" destOrd="0" presId="urn:microsoft.com/office/officeart/2005/8/layout/pList1#2"/>
    <dgm:cxn modelId="{31ADCB4E-BD6F-4FD4-80F8-439F4F1519C1}" type="presParOf" srcId="{43239F4F-A4C9-4D20-ACFE-772AD6C437A6}" destId="{B67F69A3-371A-45B8-974D-A85FFE6538BF}" srcOrd="8" destOrd="0" presId="urn:microsoft.com/office/officeart/2005/8/layout/pList1#2"/>
    <dgm:cxn modelId="{84200987-EA41-40F0-921B-825DEEAEB48E}" type="presParOf" srcId="{B67F69A3-371A-45B8-974D-A85FFE6538BF}" destId="{9CC588F8-A8D1-4FF6-B545-FB82E81F2D64}" srcOrd="0" destOrd="0" presId="urn:microsoft.com/office/officeart/2005/8/layout/pList1#2"/>
    <dgm:cxn modelId="{A9C77000-83E4-4799-9D5E-D2A90F6B1482}" type="presParOf" srcId="{B67F69A3-371A-45B8-974D-A85FFE6538BF}" destId="{98B2742B-72BF-4FA2-9D57-FD5B0F3D76CE}" srcOrd="1" destOrd="0" presId="urn:microsoft.com/office/officeart/2005/8/layout/pList1#2"/>
    <dgm:cxn modelId="{AC184C9B-409B-4494-8A93-125943F2938B}" type="presParOf" srcId="{43239F4F-A4C9-4D20-ACFE-772AD6C437A6}" destId="{B1FD6DAF-BD27-4EC1-8C97-F2A29F81369D}" srcOrd="9" destOrd="0" presId="urn:microsoft.com/office/officeart/2005/8/layout/pList1#2"/>
    <dgm:cxn modelId="{476CB6DC-F8FD-49D8-AD96-83708C5CD766}" type="presParOf" srcId="{43239F4F-A4C9-4D20-ACFE-772AD6C437A6}" destId="{602DD2DE-993D-402B-8DD7-4001CDFF4220}" srcOrd="10" destOrd="0" presId="urn:microsoft.com/office/officeart/2005/8/layout/pList1#2"/>
    <dgm:cxn modelId="{CE65CBAF-0767-4247-928E-BEC2A61508FA}" type="presParOf" srcId="{602DD2DE-993D-402B-8DD7-4001CDFF4220}" destId="{FE0D5368-68C7-40CD-B57E-C39D0192C57C}" srcOrd="0" destOrd="0" presId="urn:microsoft.com/office/officeart/2005/8/layout/pList1#2"/>
    <dgm:cxn modelId="{AE72B519-189D-499E-840A-E8BB43FB5849}" type="presParOf" srcId="{602DD2DE-993D-402B-8DD7-4001CDFF4220}" destId="{84CE957C-2B47-4939-B78C-B63C1BCF0CD6}" srcOrd="1" destOrd="0" presId="urn:microsoft.com/office/officeart/2005/8/layout/pList1#2"/>
    <dgm:cxn modelId="{80031CE5-AD14-4937-94A0-309E8B4FC59D}" type="presParOf" srcId="{43239F4F-A4C9-4D20-ACFE-772AD6C437A6}" destId="{9A358A15-BB5B-42CF-B352-EDD0E437D503}" srcOrd="11" destOrd="0" presId="urn:microsoft.com/office/officeart/2005/8/layout/pList1#2"/>
    <dgm:cxn modelId="{02BB00E8-182B-4930-9BA9-4B522E8C6DF6}" type="presParOf" srcId="{43239F4F-A4C9-4D20-ACFE-772AD6C437A6}" destId="{73E08508-3E05-4AD5-92B4-6330C8C67144}" srcOrd="12" destOrd="0" presId="urn:microsoft.com/office/officeart/2005/8/layout/pList1#2"/>
    <dgm:cxn modelId="{989D03C3-2D14-4245-A031-B8A9B3D69F1F}" type="presParOf" srcId="{73E08508-3E05-4AD5-92B4-6330C8C67144}" destId="{567480B4-7A7B-4EC4-89F2-7C0779127157}" srcOrd="0" destOrd="0" presId="urn:microsoft.com/office/officeart/2005/8/layout/pList1#2"/>
    <dgm:cxn modelId="{2FEE9BD5-EC23-48B3-81DA-21361405B1E1}" type="presParOf" srcId="{73E08508-3E05-4AD5-92B4-6330C8C67144}" destId="{FDFCA371-7246-4B85-9736-46428D4E3AA6}" srcOrd="1" destOrd="0" presId="urn:microsoft.com/office/officeart/2005/8/layout/pList1#2"/>
    <dgm:cxn modelId="{9D00EF4C-E280-4A5C-A56E-AE024F5871D7}" type="presParOf" srcId="{43239F4F-A4C9-4D20-ACFE-772AD6C437A6}" destId="{6454A2F1-02DF-44D6-AF80-55F5C66DCCCA}" srcOrd="13" destOrd="0" presId="urn:microsoft.com/office/officeart/2005/8/layout/pList1#2"/>
    <dgm:cxn modelId="{9457B598-B236-4E61-899E-0BAC99B23BBA}" type="presParOf" srcId="{43239F4F-A4C9-4D20-ACFE-772AD6C437A6}" destId="{43E08C80-D999-4C68-9C4A-11E1285DC0E7}" srcOrd="14" destOrd="0" presId="urn:microsoft.com/office/officeart/2005/8/layout/pList1#2"/>
    <dgm:cxn modelId="{58E9BCD3-2127-4517-8EC9-CF78D5D11266}" type="presParOf" srcId="{43E08C80-D999-4C68-9C4A-11E1285DC0E7}" destId="{2EA0CCB2-C340-4BF3-A7CD-3B7F7CBF1E61}" srcOrd="0" destOrd="0" presId="urn:microsoft.com/office/officeart/2005/8/layout/pList1#2"/>
    <dgm:cxn modelId="{E9BEBD0C-12A7-4F97-9F56-30EE7700315E}" type="presParOf" srcId="{43E08C80-D999-4C68-9C4A-11E1285DC0E7}" destId="{79340FA6-E604-4D80-984A-0893C54118BF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F9B4A-A9B6-4996-9054-4C3838F1DCBB}">
      <dsp:nvSpPr>
        <dsp:cNvPr id="0" name=""/>
        <dsp:cNvSpPr/>
      </dsp:nvSpPr>
      <dsp:spPr>
        <a:xfrm>
          <a:off x="1047942" y="2271"/>
          <a:ext cx="1958015" cy="134907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1354E-9935-4952-AC20-FB8F46A63CD1}">
      <dsp:nvSpPr>
        <dsp:cNvPr id="0" name=""/>
        <dsp:cNvSpPr/>
      </dsp:nvSpPr>
      <dsp:spPr>
        <a:xfrm>
          <a:off x="1047942" y="1351344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Reação Adversa</a:t>
          </a:r>
        </a:p>
      </dsp:txBody>
      <dsp:txXfrm>
        <a:off x="1047942" y="1351344"/>
        <a:ext cx="1958015" cy="726423"/>
      </dsp:txXfrm>
    </dsp:sp>
    <dsp:sp modelId="{5C082A50-90CF-403F-89E5-8207AF36996E}">
      <dsp:nvSpPr>
        <dsp:cNvPr id="0" name=""/>
        <dsp:cNvSpPr/>
      </dsp:nvSpPr>
      <dsp:spPr>
        <a:xfrm>
          <a:off x="3201842" y="2271"/>
          <a:ext cx="1958015" cy="134907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08369-C22C-4319-B5DE-E07216813FD9}">
      <dsp:nvSpPr>
        <dsp:cNvPr id="0" name=""/>
        <dsp:cNvSpPr/>
      </dsp:nvSpPr>
      <dsp:spPr>
        <a:xfrm>
          <a:off x="3201842" y="1351344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Erro de medicação</a:t>
          </a:r>
        </a:p>
      </dsp:txBody>
      <dsp:txXfrm>
        <a:off x="3201842" y="1351344"/>
        <a:ext cx="1958015" cy="726423"/>
      </dsp:txXfrm>
    </dsp:sp>
    <dsp:sp modelId="{97D8A016-ACE0-41B7-B53A-FCE8B589A99E}">
      <dsp:nvSpPr>
        <dsp:cNvPr id="0" name=""/>
        <dsp:cNvSpPr/>
      </dsp:nvSpPr>
      <dsp:spPr>
        <a:xfrm>
          <a:off x="5355741" y="2271"/>
          <a:ext cx="1958015" cy="134907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624C6-ED73-48EA-A903-69C3F0BF6F02}">
      <dsp:nvSpPr>
        <dsp:cNvPr id="0" name=""/>
        <dsp:cNvSpPr/>
      </dsp:nvSpPr>
      <dsp:spPr>
        <a:xfrm>
          <a:off x="5355741" y="1351344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RAM/ DQ</a:t>
          </a:r>
        </a:p>
      </dsp:txBody>
      <dsp:txXfrm>
        <a:off x="5355741" y="1351344"/>
        <a:ext cx="1958015" cy="726423"/>
      </dsp:txXfrm>
    </dsp:sp>
    <dsp:sp modelId="{8B3AB2C2-5F96-4294-A12E-7AB017EC9A9C}">
      <dsp:nvSpPr>
        <dsp:cNvPr id="0" name=""/>
        <dsp:cNvSpPr/>
      </dsp:nvSpPr>
      <dsp:spPr>
        <a:xfrm>
          <a:off x="7509641" y="2271"/>
          <a:ext cx="1958015" cy="134907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D378B-F614-4E62-A107-2B315DC539B6}">
      <dsp:nvSpPr>
        <dsp:cNvPr id="0" name=""/>
        <dsp:cNvSpPr/>
      </dsp:nvSpPr>
      <dsp:spPr>
        <a:xfrm>
          <a:off x="7509641" y="1351344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Uso não aprovado</a:t>
          </a:r>
        </a:p>
      </dsp:txBody>
      <dsp:txXfrm>
        <a:off x="7509641" y="1351344"/>
        <a:ext cx="1958015" cy="726423"/>
      </dsp:txXfrm>
    </dsp:sp>
    <dsp:sp modelId="{9CC588F8-A8D1-4FF6-B545-FB82E81F2D64}">
      <dsp:nvSpPr>
        <dsp:cNvPr id="0" name=""/>
        <dsp:cNvSpPr/>
      </dsp:nvSpPr>
      <dsp:spPr>
        <a:xfrm>
          <a:off x="1047942" y="2273569"/>
          <a:ext cx="1958015" cy="1349072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2742B-72BF-4FA2-9D57-FD5B0F3D76CE}">
      <dsp:nvSpPr>
        <dsp:cNvPr id="0" name=""/>
        <dsp:cNvSpPr/>
      </dsp:nvSpPr>
      <dsp:spPr>
        <a:xfrm>
          <a:off x="1047942" y="3622642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Abuso</a:t>
          </a:r>
        </a:p>
      </dsp:txBody>
      <dsp:txXfrm>
        <a:off x="1047942" y="3622642"/>
        <a:ext cx="1958015" cy="726423"/>
      </dsp:txXfrm>
    </dsp:sp>
    <dsp:sp modelId="{FE0D5368-68C7-40CD-B57E-C39D0192C57C}">
      <dsp:nvSpPr>
        <dsp:cNvPr id="0" name=""/>
        <dsp:cNvSpPr/>
      </dsp:nvSpPr>
      <dsp:spPr>
        <a:xfrm>
          <a:off x="3201842" y="2273569"/>
          <a:ext cx="1958015" cy="1349072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E957C-2B47-4939-B78C-B63C1BCF0CD6}">
      <dsp:nvSpPr>
        <dsp:cNvPr id="0" name=""/>
        <dsp:cNvSpPr/>
      </dsp:nvSpPr>
      <dsp:spPr>
        <a:xfrm>
          <a:off x="3201842" y="3622642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Intoxicação</a:t>
          </a:r>
        </a:p>
      </dsp:txBody>
      <dsp:txXfrm>
        <a:off x="3201842" y="3622642"/>
        <a:ext cx="1958015" cy="726423"/>
      </dsp:txXfrm>
    </dsp:sp>
    <dsp:sp modelId="{567480B4-7A7B-4EC4-89F2-7C0779127157}">
      <dsp:nvSpPr>
        <dsp:cNvPr id="0" name=""/>
        <dsp:cNvSpPr/>
      </dsp:nvSpPr>
      <dsp:spPr>
        <a:xfrm>
          <a:off x="5355741" y="2273569"/>
          <a:ext cx="1958015" cy="1349072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CA371-7246-4B85-9736-46428D4E3AA6}">
      <dsp:nvSpPr>
        <dsp:cNvPr id="0" name=""/>
        <dsp:cNvSpPr/>
      </dsp:nvSpPr>
      <dsp:spPr>
        <a:xfrm>
          <a:off x="5355741" y="3622642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 err="1"/>
            <a:t>Inefetividade</a:t>
          </a:r>
          <a:endParaRPr lang="pt-BR" sz="1900" kern="1200" dirty="0"/>
        </a:p>
      </dsp:txBody>
      <dsp:txXfrm>
        <a:off x="5355741" y="3622642"/>
        <a:ext cx="1958015" cy="726423"/>
      </dsp:txXfrm>
    </dsp:sp>
    <dsp:sp modelId="{2EA0CCB2-C340-4BF3-A7CD-3B7F7CBF1E61}">
      <dsp:nvSpPr>
        <dsp:cNvPr id="0" name=""/>
        <dsp:cNvSpPr/>
      </dsp:nvSpPr>
      <dsp:spPr>
        <a:xfrm>
          <a:off x="7509641" y="2273569"/>
          <a:ext cx="1958015" cy="1349072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40FA6-E604-4D80-984A-0893C54118BF}">
      <dsp:nvSpPr>
        <dsp:cNvPr id="0" name=""/>
        <dsp:cNvSpPr/>
      </dsp:nvSpPr>
      <dsp:spPr>
        <a:xfrm>
          <a:off x="7509641" y="3622642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Interação</a:t>
          </a:r>
        </a:p>
      </dsp:txBody>
      <dsp:txXfrm>
        <a:off x="7509641" y="3622642"/>
        <a:ext cx="1958015" cy="726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4C490-812E-478E-B834-5DD8B5AD439A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7E0F6-8271-4DC9-A128-B1F296CC4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3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64;g33a9f0a59a_0_245:notes">
            <a:extLst>
              <a:ext uri="{FF2B5EF4-FFF2-40B4-BE49-F238E27FC236}">
                <a16:creationId xmlns:a16="http://schemas.microsoft.com/office/drawing/2014/main" id="{0236E881-FD41-4C4A-B7B3-1745AB5EA38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Google Shape;65;g33a9f0a59a_0_245:notes">
            <a:extLst>
              <a:ext uri="{FF2B5EF4-FFF2-40B4-BE49-F238E27FC236}">
                <a16:creationId xmlns:a16="http://schemas.microsoft.com/office/drawing/2014/main" id="{E49F4E82-35A5-4B75-B66C-0DE44612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596A7-0CFD-4BAD-8724-0BCB1F23464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11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64;g33a9f0a59a_0_245:notes">
            <a:extLst>
              <a:ext uri="{FF2B5EF4-FFF2-40B4-BE49-F238E27FC236}">
                <a16:creationId xmlns:a16="http://schemas.microsoft.com/office/drawing/2014/main" id="{0236E881-FD41-4C4A-B7B3-1745AB5EA38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Google Shape;65;g33a9f0a59a_0_245:notes">
            <a:extLst>
              <a:ext uri="{FF2B5EF4-FFF2-40B4-BE49-F238E27FC236}">
                <a16:creationId xmlns:a16="http://schemas.microsoft.com/office/drawing/2014/main" id="{E49F4E82-35A5-4B75-B66C-0DE44612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64;g33a9f0a59a_0_245:notes">
            <a:extLst>
              <a:ext uri="{FF2B5EF4-FFF2-40B4-BE49-F238E27FC236}">
                <a16:creationId xmlns:a16="http://schemas.microsoft.com/office/drawing/2014/main" id="{0236E881-FD41-4C4A-B7B3-1745AB5EA38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Google Shape;65;g33a9f0a59a_0_245:notes">
            <a:extLst>
              <a:ext uri="{FF2B5EF4-FFF2-40B4-BE49-F238E27FC236}">
                <a16:creationId xmlns:a16="http://schemas.microsoft.com/office/drawing/2014/main" id="{E49F4E82-35A5-4B75-B66C-0DE44612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/>
          <a:stretch/>
        </p:blipFill>
        <p:spPr>
          <a:xfrm>
            <a:off x="-14035" y="-25400"/>
            <a:ext cx="12202245" cy="3429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5200" y="2489200"/>
            <a:ext cx="9144000" cy="1684338"/>
          </a:xfrm>
        </p:spPr>
        <p:txBody>
          <a:bodyPr anchor="b">
            <a:normAutofit/>
          </a:bodyPr>
          <a:lstStyle>
            <a:lvl1pPr algn="r">
              <a:defRPr sz="5400" b="1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5200" y="4241006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00762"/>
            <a:ext cx="2743200" cy="401638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00762"/>
            <a:ext cx="4114800" cy="365125"/>
          </a:xfrm>
        </p:spPr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03095"/>
            <a:ext cx="1681263" cy="16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4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B17E47-F311-4931-AA60-92B6B217536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/>
          <a:stretch/>
        </p:blipFill>
        <p:spPr>
          <a:xfrm>
            <a:off x="-14035" y="-25400"/>
            <a:ext cx="12202245" cy="3429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03095"/>
            <a:ext cx="1681263" cy="165445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7E47-F311-4931-AA60-92B6B217536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FB17E47-F311-4931-AA60-92B6B217536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20/05/2021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7E47-F311-4931-AA60-92B6B217536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7E47-F311-4931-AA60-92B6B217536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7E47-F311-4931-AA60-92B6B217536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FB17E47-F311-4931-AA60-92B6B217536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20/05/2021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FB17E47-F311-4931-AA60-92B6B217536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20/05/2021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FB17E47-F311-4931-AA60-92B6B217536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20/05/2021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817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FB17E47-F311-4931-AA60-92B6B217536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20/05/2021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31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070099"/>
            <a:ext cx="5181600" cy="377680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2070099"/>
            <a:ext cx="5181600" cy="377680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6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571500"/>
            <a:ext cx="10515600" cy="124618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841560"/>
            <a:ext cx="5157787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672557"/>
            <a:ext cx="5157787" cy="33496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841560"/>
            <a:ext cx="5183188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672557"/>
            <a:ext cx="5183188" cy="33496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87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2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03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55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_FUL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6150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44663"/>
            <a:ext cx="10972800" cy="90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© 2020 DIA, Inc. All rights reserved.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5425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BCA8C77-AECE-4FCE-BB16-B5945F48E3F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7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1A0DC-B0AB-4D4E-A47D-91F9AC68A0ED}" type="datetimeFigureOut">
              <a:rPr lang="pt-BR"/>
              <a:pPr>
                <a:defRPr/>
              </a:pPr>
              <a:t>20/05/2021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001B14-F639-442B-A7BF-F4688EAB31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40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-1335" y="1825625"/>
            <a:ext cx="12193335" cy="5032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noFill/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205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052640"/>
            <a:ext cx="10515600" cy="373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140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17E47-F311-4931-AA60-92B6B217536B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140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/>
        </p:blipFill>
        <p:spPr>
          <a:xfrm>
            <a:off x="-1335" y="0"/>
            <a:ext cx="12193333" cy="584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370288"/>
            <a:ext cx="1157890" cy="113942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5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89" r:id="rId8"/>
    <p:sldLayoutId id="2147483790" r:id="rId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BC89474-B4F3-4C06-A9A6-3F88ACD93B09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28B221-A4B7-40D0-8D04-0059F62F6FD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-1335" y="1825625"/>
            <a:ext cx="12193335" cy="5032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noFill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/>
        </p:blipFill>
        <p:spPr>
          <a:xfrm>
            <a:off x="-1335" y="0"/>
            <a:ext cx="12193333" cy="584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370288"/>
            <a:ext cx="1157890" cy="113942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anvisa/pt-br/assuntos/fiscalizacao-e-monitoramento/farmacovigilancia/relatorios-periodicos-de-avaliacao-beneficio-risco-rpbr-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EMA%20(EURD)%20publicada%20em%2007/05/2020%20no%20seu%20site%20no%20seguinte%20endere&#231;o%20https:/www.ema.europa.eu/en/human-regulatory/post-authorisation/pharmacovigilance/periodic-safety-update-reports-psurs#submission- requirements-and-eu-reference-dates:-the-eurd-list-sectio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gov.br/anvisa/pt-br/assuntos/medicamentos/cmed/preco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cc.no/ddd/definition_and_general_considera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antigo.anvisa.gov.br/fale-conosco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antigo.anvisa.gov.br/fale-conosco" TargetMode="External"/><Relationship Id="rId2" Type="http://schemas.openxmlformats.org/officeDocument/2006/relationships/hyperlink" Target="mailto:ouvidoria@anvisa.gov.br" TargetMode="Externa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4"/>
          <p:cNvSpPr>
            <a:spLocks noChangeArrowheads="1"/>
          </p:cNvSpPr>
          <p:nvPr/>
        </p:nvSpPr>
        <p:spPr bwMode="auto">
          <a:xfrm>
            <a:off x="3449003" y="1885950"/>
            <a:ext cx="855186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Webinar </a:t>
            </a: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 a </a:t>
            </a: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Gerência de </a:t>
            </a:r>
            <a:r>
              <a:rPr kumimoji="0" lang="pt-BR" altLang="pt-BR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Farmacovigilância</a:t>
            </a: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GFARM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BR" altLang="pt-BR" sz="2800" b="1" u="sng" dirty="0"/>
              <a:t>RELATÓRIOS PERIÓDICOS DE AVALIAÇÃO BENEFÍCIO-RISCO - RPBR</a:t>
            </a:r>
            <a:endParaRPr kumimoji="0" lang="pt-BR" altLang="pt-BR" sz="2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171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8" y="2330323"/>
            <a:ext cx="361107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tângulo 5"/>
          <p:cNvSpPr>
            <a:spLocks noChangeArrowheads="1"/>
          </p:cNvSpPr>
          <p:nvPr/>
        </p:nvSpPr>
        <p:spPr bwMode="auto">
          <a:xfrm>
            <a:off x="7462838" y="5143500"/>
            <a:ext cx="4400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Gerência de Farmacovigilância – </a:t>
            </a:r>
            <a:r>
              <a:rPr lang="pt-BR" altLang="pt-BR" sz="1200" b="1" dirty="0"/>
              <a:t>GFARM</a:t>
            </a:r>
            <a:endParaRPr kumimoji="0" lang="pt-BR" altLang="pt-B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1200" b="1" dirty="0"/>
              <a:t>Gerência-Geral de Monitoramento de produtos sujeitos à Vigilância Sanitária</a:t>
            </a: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</a:t>
            </a:r>
            <a:r>
              <a:rPr lang="pt-BR" altLang="pt-BR" sz="1200" b="1" dirty="0"/>
              <a:t>GGMON</a:t>
            </a:r>
            <a:endParaRPr kumimoji="0" lang="pt-BR" altLang="pt-B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173" name="Retângulo 5"/>
          <p:cNvSpPr>
            <a:spLocks noChangeArrowheads="1"/>
          </p:cNvSpPr>
          <p:nvPr/>
        </p:nvSpPr>
        <p:spPr bwMode="auto">
          <a:xfrm>
            <a:off x="2489505" y="5143500"/>
            <a:ext cx="4855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Coordenação de Gestão da Transparência e Acesso à Informação - CGTAI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Gerência-Geral de Conhecimento, Inovação e Pesquisa - GGCIP</a:t>
            </a:r>
          </a:p>
        </p:txBody>
      </p:sp>
      <p:sp>
        <p:nvSpPr>
          <p:cNvPr id="7174" name="Retângulo 5"/>
          <p:cNvSpPr>
            <a:spLocks noChangeArrowheads="1"/>
          </p:cNvSpPr>
          <p:nvPr/>
        </p:nvSpPr>
        <p:spPr bwMode="auto">
          <a:xfrm>
            <a:off x="5202238" y="4217988"/>
            <a:ext cx="45196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Realização:</a:t>
            </a:r>
          </a:p>
        </p:txBody>
      </p:sp>
      <p:sp>
        <p:nvSpPr>
          <p:cNvPr id="7175" name="Retângulo 5"/>
          <p:cNvSpPr>
            <a:spLocks noChangeArrowheads="1"/>
          </p:cNvSpPr>
          <p:nvPr/>
        </p:nvSpPr>
        <p:spPr bwMode="auto">
          <a:xfrm>
            <a:off x="5202238" y="4627109"/>
            <a:ext cx="452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Agência Nacional de Vigilância Sanitária</a:t>
            </a:r>
          </a:p>
        </p:txBody>
      </p:sp>
    </p:spTree>
    <p:extLst>
      <p:ext uri="{BB962C8B-B14F-4D97-AF65-F5344CB8AC3E}">
        <p14:creationId xmlns:p14="http://schemas.microsoft.com/office/powerpoint/2010/main" val="254896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72;p15">
            <a:extLst>
              <a:ext uri="{FF2B5EF4-FFF2-40B4-BE49-F238E27FC236}">
                <a16:creationId xmlns:a16="http://schemas.microsoft.com/office/drawing/2014/main" id="{EF53B1BC-A75E-4781-86AB-0F007EDE8252}"/>
              </a:ext>
            </a:extLst>
          </p:cNvPr>
          <p:cNvSpPr txBox="1">
            <a:spLocks/>
          </p:cNvSpPr>
          <p:nvPr/>
        </p:nvSpPr>
        <p:spPr>
          <a:xfrm>
            <a:off x="5370513" y="3463925"/>
            <a:ext cx="6246812" cy="1793875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pt-BR" sz="1400" dirty="0">
              <a:solidFill>
                <a:prstClr val="black">
                  <a:lumMod val="65000"/>
                  <a:lumOff val="35000"/>
                </a:prst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" name="Google Shape;68;p15">
            <a:extLst>
              <a:ext uri="{FF2B5EF4-FFF2-40B4-BE49-F238E27FC236}">
                <a16:creationId xmlns:a16="http://schemas.microsoft.com/office/drawing/2014/main" id="{57D37792-5233-4B3E-A653-45CD6088D8A1}"/>
              </a:ext>
            </a:extLst>
          </p:cNvPr>
          <p:cNvSpPr txBox="1">
            <a:spLocks/>
          </p:cNvSpPr>
          <p:nvPr/>
        </p:nvSpPr>
        <p:spPr>
          <a:xfrm>
            <a:off x="5468938" y="4921250"/>
            <a:ext cx="6442075" cy="8715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pt-BR" sz="1850" dirty="0">
                <a:solidFill>
                  <a:srgbClr val="5B9BD5"/>
                </a:solidFill>
                <a:latin typeface="Lato"/>
                <a:cs typeface="Lato"/>
              </a:rPr>
              <a:t>. </a:t>
            </a:r>
            <a:endParaRPr lang="pt-BR" sz="1850" dirty="0">
              <a:solidFill>
                <a:srgbClr val="5B9BD5"/>
              </a:solidFill>
              <a:latin typeface="Lato"/>
              <a:cs typeface="Lato"/>
              <a:sym typeface="Lato"/>
            </a:endParaRPr>
          </a:p>
        </p:txBody>
      </p:sp>
      <p:sp>
        <p:nvSpPr>
          <p:cNvPr id="14342" name="Google Shape;68;p15">
            <a:extLst>
              <a:ext uri="{FF2B5EF4-FFF2-40B4-BE49-F238E27FC236}">
                <a16:creationId xmlns:a16="http://schemas.microsoft.com/office/drawing/2014/main" id="{6F39DAF5-C65A-4B25-BC6D-3374AE347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1" y="176212"/>
            <a:ext cx="11120437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pt-BR" sz="6000" dirty="0"/>
              <a:t>Lista RPBR</a:t>
            </a:r>
          </a:p>
          <a:p>
            <a:pPr marL="457200" indent="-457200" defTabSz="9144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800" dirty="0"/>
          </a:p>
          <a:p>
            <a:pPr defTabSz="914400">
              <a:lnSpc>
                <a:spcPct val="150000"/>
              </a:lnSpc>
            </a:pPr>
            <a:r>
              <a:rPr lang="pt-BR" sz="2800" dirty="0"/>
              <a:t> </a:t>
            </a:r>
          </a:p>
          <a:p>
            <a:pPr defTabSz="914400">
              <a:lnSpc>
                <a:spcPct val="150000"/>
              </a:lnSpc>
            </a:pPr>
            <a:endParaRPr lang="pt-BR" sz="2800" dirty="0"/>
          </a:p>
          <a:p>
            <a:pPr defTabSz="914400">
              <a:lnSpc>
                <a:spcPct val="150000"/>
              </a:lnSpc>
            </a:pPr>
            <a:br>
              <a:rPr lang="pt-BR" altLang="pt-BR" b="1" dirty="0">
                <a:solidFill>
                  <a:srgbClr val="000000"/>
                </a:solidFill>
                <a:latin typeface="Lato"/>
                <a:ea typeface="Lato"/>
                <a:cs typeface="Lato"/>
              </a:rPr>
            </a:br>
            <a:endParaRPr lang="pt-BR" altLang="pt-BR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43" name="Google Shape;67;p15">
            <a:extLst>
              <a:ext uri="{FF2B5EF4-FFF2-40B4-BE49-F238E27FC236}">
                <a16:creationId xmlns:a16="http://schemas.microsoft.com/office/drawing/2014/main" id="{116F247C-850C-4B1F-A5CF-FBD42A353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809625"/>
            <a:ext cx="6931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2138"/>
              </a:spcAft>
            </a:pPr>
            <a:endParaRPr lang="pt-BR" altLang="pt-BR" sz="3000" dirty="0">
              <a:solidFill>
                <a:prstClr val="black"/>
              </a:solidFill>
              <a:latin typeface="Lato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090738"/>
            <a:ext cx="4062412" cy="355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92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078515-A5A9-49C2-BB4D-38BCA661A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922463"/>
            <a:ext cx="10912475" cy="41878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Publicada no sítio eletrônico da Anvisa com periodicidade mínima semestral.</a:t>
            </a:r>
          </a:p>
          <a:p>
            <a:pPr marL="0" indent="0">
              <a:buNone/>
            </a:pPr>
            <a:r>
              <a:rPr lang="pt-BR" sz="2400" dirty="0">
                <a:hlinkClick r:id="rId2"/>
              </a:rPr>
              <a:t>https://www.gov.br/anvisa/pt-br/assuntos/fiscalizacao-e-monitoramento/farmacovigilancia/relatorios-periodicos-de-avaliacao-beneficio-risco-rpbr-1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Trata-se de um documento dinâmico que pode passar por alterações, de acordo com a detecção da necessidade de apresentação dos RBPR pela Anvisa</a:t>
            </a:r>
          </a:p>
          <a:p>
            <a:pPr marL="0" indent="0">
              <a:buNone/>
            </a:pPr>
            <a:endParaRPr lang="pt-B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Os medicamentos cujos princípios ativos estão listados devem ter seus RPBR apresentados à Anvisa como </a:t>
            </a:r>
            <a:r>
              <a:rPr lang="pt-BR" sz="2400" dirty="0" err="1"/>
              <a:t>monodrogas</a:t>
            </a:r>
            <a:r>
              <a:rPr lang="pt-BR" sz="2400" dirty="0"/>
              <a:t> ou como associações (representadas pelo sinal “+”).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1BB7011-9C63-4B15-8965-FE95561CE203}"/>
              </a:ext>
            </a:extLst>
          </p:cNvPr>
          <p:cNvSpPr txBox="1">
            <a:spLocks/>
          </p:cNvSpPr>
          <p:nvPr/>
        </p:nvSpPr>
        <p:spPr bwMode="auto">
          <a:xfrm>
            <a:off x="1840057" y="717261"/>
            <a:ext cx="1091247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altLang="pt-BR" sz="4000" dirty="0"/>
              <a:t>Lista RPBR</a:t>
            </a:r>
          </a:p>
        </p:txBody>
      </p:sp>
    </p:spTree>
    <p:extLst>
      <p:ext uri="{BB962C8B-B14F-4D97-AF65-F5344CB8AC3E}">
        <p14:creationId xmlns:p14="http://schemas.microsoft.com/office/powerpoint/2010/main" val="288323989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078515-A5A9-49C2-BB4D-38BCA661A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960563"/>
            <a:ext cx="10912475" cy="41878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Para cada caso, estão estabelecidas as datas de fechamento e datas de submissão do RPBR: </a:t>
            </a:r>
          </a:p>
          <a:p>
            <a:pPr lvl="1"/>
            <a:r>
              <a:rPr lang="pt-BR" dirty="0"/>
              <a:t>Data de fechamento = data designada como data limite para a inclusão de dados em determinado RPBR. Ou seja, as informações de segurança relativas ao produto objeto do relatório devem ter sido coletadas até esta data</a:t>
            </a:r>
          </a:p>
          <a:p>
            <a:pPr marL="457200" lvl="1" indent="0">
              <a:buNone/>
            </a:pPr>
            <a:endParaRPr lang="pt-BR" dirty="0"/>
          </a:p>
          <a:p>
            <a:pPr lvl="1"/>
            <a:r>
              <a:rPr lang="pt-BR" dirty="0"/>
              <a:t>Data de submissão = data limite para a efetuação do protocolo na Anvisa</a:t>
            </a:r>
          </a:p>
          <a:p>
            <a:pPr marL="457200" lvl="1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O RPBR deve ser peticionado utilizando o código de assunto </a:t>
            </a:r>
            <a:r>
              <a:rPr lang="pt-BR" sz="2400" b="1" dirty="0"/>
              <a:t>11818 – Relatório Periódico de Avaliação Benefício-Risco.</a:t>
            </a:r>
          </a:p>
          <a:p>
            <a:endParaRPr lang="pt-BR" sz="1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1BB7011-9C63-4B15-8965-FE95561CE203}"/>
              </a:ext>
            </a:extLst>
          </p:cNvPr>
          <p:cNvSpPr txBox="1">
            <a:spLocks/>
          </p:cNvSpPr>
          <p:nvPr/>
        </p:nvSpPr>
        <p:spPr bwMode="auto">
          <a:xfrm>
            <a:off x="1827357" y="717261"/>
            <a:ext cx="1091247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altLang="pt-BR" sz="4000" dirty="0"/>
              <a:t>Lista RPBR</a:t>
            </a:r>
          </a:p>
        </p:txBody>
      </p:sp>
    </p:spTree>
    <p:extLst>
      <p:ext uri="{BB962C8B-B14F-4D97-AF65-F5344CB8AC3E}">
        <p14:creationId xmlns:p14="http://schemas.microsoft.com/office/powerpoint/2010/main" val="149926656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72;p15">
            <a:extLst>
              <a:ext uri="{FF2B5EF4-FFF2-40B4-BE49-F238E27FC236}">
                <a16:creationId xmlns:a16="http://schemas.microsoft.com/office/drawing/2014/main" id="{EF53B1BC-A75E-4781-86AB-0F007EDE8252}"/>
              </a:ext>
            </a:extLst>
          </p:cNvPr>
          <p:cNvSpPr txBox="1">
            <a:spLocks/>
          </p:cNvSpPr>
          <p:nvPr/>
        </p:nvSpPr>
        <p:spPr>
          <a:xfrm>
            <a:off x="5370513" y="3463925"/>
            <a:ext cx="6246812" cy="1793875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pt-BR" sz="1400" dirty="0">
              <a:solidFill>
                <a:prstClr val="black">
                  <a:lumMod val="65000"/>
                  <a:lumOff val="35000"/>
                </a:prst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" name="Google Shape;68;p15">
            <a:extLst>
              <a:ext uri="{FF2B5EF4-FFF2-40B4-BE49-F238E27FC236}">
                <a16:creationId xmlns:a16="http://schemas.microsoft.com/office/drawing/2014/main" id="{57D37792-5233-4B3E-A653-45CD6088D8A1}"/>
              </a:ext>
            </a:extLst>
          </p:cNvPr>
          <p:cNvSpPr txBox="1">
            <a:spLocks/>
          </p:cNvSpPr>
          <p:nvPr/>
        </p:nvSpPr>
        <p:spPr>
          <a:xfrm>
            <a:off x="5468938" y="4921250"/>
            <a:ext cx="6442075" cy="8715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pt-BR" sz="1850" dirty="0">
                <a:solidFill>
                  <a:srgbClr val="5B9BD5"/>
                </a:solidFill>
                <a:latin typeface="Lato"/>
                <a:cs typeface="Lato"/>
              </a:rPr>
              <a:t>. </a:t>
            </a:r>
            <a:endParaRPr lang="pt-BR" sz="1850" dirty="0">
              <a:solidFill>
                <a:srgbClr val="5B9BD5"/>
              </a:solidFill>
              <a:latin typeface="Lato"/>
              <a:cs typeface="Lato"/>
              <a:sym typeface="Lato"/>
            </a:endParaRPr>
          </a:p>
        </p:txBody>
      </p:sp>
      <p:sp>
        <p:nvSpPr>
          <p:cNvPr id="14342" name="Google Shape;68;p15">
            <a:extLst>
              <a:ext uri="{FF2B5EF4-FFF2-40B4-BE49-F238E27FC236}">
                <a16:creationId xmlns:a16="http://schemas.microsoft.com/office/drawing/2014/main" id="{6F39DAF5-C65A-4B25-BC6D-3374AE347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3" y="190500"/>
            <a:ext cx="11120437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pt-BR" sz="6000" dirty="0"/>
              <a:t>Elaboração lista RPBR</a:t>
            </a:r>
          </a:p>
          <a:p>
            <a:pPr marL="457200" indent="-457200" defTabSz="9144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800" dirty="0"/>
          </a:p>
          <a:p>
            <a:pPr defTabSz="914400">
              <a:lnSpc>
                <a:spcPct val="150000"/>
              </a:lnSpc>
            </a:pPr>
            <a:r>
              <a:rPr lang="pt-BR" sz="2800" dirty="0"/>
              <a:t> </a:t>
            </a:r>
          </a:p>
          <a:p>
            <a:pPr defTabSz="914400">
              <a:lnSpc>
                <a:spcPct val="150000"/>
              </a:lnSpc>
            </a:pPr>
            <a:endParaRPr lang="pt-BR" sz="2800" dirty="0"/>
          </a:p>
          <a:p>
            <a:pPr defTabSz="914400">
              <a:lnSpc>
                <a:spcPct val="150000"/>
              </a:lnSpc>
            </a:pPr>
            <a:br>
              <a:rPr lang="pt-BR" altLang="pt-BR" b="1" dirty="0">
                <a:solidFill>
                  <a:srgbClr val="000000"/>
                </a:solidFill>
                <a:latin typeface="Lato"/>
                <a:ea typeface="Lato"/>
                <a:cs typeface="Lato"/>
              </a:rPr>
            </a:br>
            <a:endParaRPr lang="pt-BR" altLang="pt-BR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43" name="Google Shape;67;p15">
            <a:extLst>
              <a:ext uri="{FF2B5EF4-FFF2-40B4-BE49-F238E27FC236}">
                <a16:creationId xmlns:a16="http://schemas.microsoft.com/office/drawing/2014/main" id="{116F247C-850C-4B1F-A5CF-FBD42A353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809625"/>
            <a:ext cx="6931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2138"/>
              </a:spcAft>
            </a:pPr>
            <a:endParaRPr lang="pt-BR" altLang="pt-BR" sz="3000" dirty="0">
              <a:solidFill>
                <a:prstClr val="black"/>
              </a:solidFill>
              <a:latin typeface="Lato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2" y="2132012"/>
            <a:ext cx="4705349" cy="352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197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44BDA-A211-4FC2-9803-10E951C44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173" y="662250"/>
            <a:ext cx="10911840" cy="1051560"/>
          </a:xfrm>
        </p:spPr>
        <p:txBody>
          <a:bodyPr/>
          <a:lstStyle/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Referência Internacional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A035C4-8523-46D7-B930-4BD2CD630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5985163"/>
            <a:ext cx="10911840" cy="108131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6732908-16AE-4458-900D-5C16DFF08711}"/>
              </a:ext>
            </a:extLst>
          </p:cNvPr>
          <p:cNvSpPr/>
          <p:nvPr/>
        </p:nvSpPr>
        <p:spPr>
          <a:xfrm>
            <a:off x="7430093" y="1806646"/>
            <a:ext cx="45085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/>
              <a:t>A referência internacional utilizada para elaboração da lista de RPBR a serem protocolados na ANVISA pelas empresas detentoras de medicamentos baseou-se na Agência Europeia - </a:t>
            </a:r>
            <a:r>
              <a:rPr lang="pt-BR" sz="2000" dirty="0" err="1"/>
              <a:t>European</a:t>
            </a:r>
            <a:r>
              <a:rPr lang="pt-BR" sz="2000" dirty="0"/>
              <a:t> Medicines Agency - EMA.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hlinkClick r:id="rId2" action="ppaction://hlinkfile"/>
              </a:rPr>
              <a:t>https://www.ema.europa.eu/en/human-regulatory/post-authorisation/pharmacovigilance/periodic-safety-update-reports-psurs#submission- </a:t>
            </a:r>
            <a:r>
              <a:rPr lang="pt-BR" dirty="0" err="1">
                <a:hlinkClick r:id="rId2" action="ppaction://hlinkfile"/>
              </a:rPr>
              <a:t>requirements</a:t>
            </a:r>
            <a:r>
              <a:rPr lang="pt-BR" dirty="0">
                <a:hlinkClick r:id="rId2" action="ppaction://hlinkfile"/>
              </a:rPr>
              <a:t>-</a:t>
            </a:r>
            <a:r>
              <a:rPr lang="pt-BR" dirty="0" err="1">
                <a:hlinkClick r:id="rId2" action="ppaction://hlinkfile"/>
              </a:rPr>
              <a:t>and</a:t>
            </a:r>
            <a:r>
              <a:rPr lang="pt-BR" dirty="0">
                <a:hlinkClick r:id="rId2" action="ppaction://hlinkfile"/>
              </a:rPr>
              <a:t>-eu-</a:t>
            </a:r>
            <a:r>
              <a:rPr lang="pt-BR" dirty="0" err="1">
                <a:hlinkClick r:id="rId2" action="ppaction://hlinkfile"/>
              </a:rPr>
              <a:t>reference</a:t>
            </a:r>
            <a:r>
              <a:rPr lang="pt-BR" dirty="0">
                <a:hlinkClick r:id="rId2" action="ppaction://hlinkfile"/>
              </a:rPr>
              <a:t>-dates:-</a:t>
            </a:r>
            <a:r>
              <a:rPr lang="pt-BR" dirty="0" err="1">
                <a:hlinkClick r:id="rId2" action="ppaction://hlinkfile"/>
              </a:rPr>
              <a:t>the-eurd-list-section</a:t>
            </a: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99" y="1858535"/>
            <a:ext cx="5816601" cy="394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0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9D95B3-6527-45A7-955B-2EAEBB48A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127" y="2144334"/>
            <a:ext cx="3962400" cy="41879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Também utilizou-se como forma de consulta para verificar quais os fármacos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combinações presentes na lista da EMA possuem registro na ANVISA, a Lista de Preços de Medicamentos (Preço Máximo) da Câmara de Regulação do Mercado de Medicamentos (CMED)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900" dirty="0">
                <a:hlinkClick r:id="rId2"/>
              </a:rPr>
              <a:t>https://www.gov.br/anvisa/pt-br/assuntos/medicamentos/cmed/precos</a:t>
            </a:r>
            <a:endParaRPr lang="pt-BR" sz="1900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12F08B0-98F8-4F00-98E9-3BAECF5622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76" y="1831286"/>
            <a:ext cx="5382924" cy="456951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9944BDA-A211-4FC2-9803-10E951C44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173" y="662250"/>
            <a:ext cx="10911840" cy="1051560"/>
          </a:xfrm>
        </p:spPr>
        <p:txBody>
          <a:bodyPr/>
          <a:lstStyle/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Lista de Preço de Medicamentos (CMED)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9815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4B5C98A-AD11-43AA-BDA6-9517C03C76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96" y="1950507"/>
            <a:ext cx="5400040" cy="393001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9944BDA-A211-4FC2-9803-10E951C44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173" y="662250"/>
            <a:ext cx="10911840" cy="1051560"/>
          </a:xfrm>
        </p:spPr>
        <p:txBody>
          <a:bodyPr/>
          <a:lstStyle/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Sistema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</a:rPr>
              <a:t>Datavisa</a:t>
            </a:r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A39D95B3-6527-45A7-955B-2EAEBB48AEF4}"/>
              </a:ext>
            </a:extLst>
          </p:cNvPr>
          <p:cNvSpPr txBox="1">
            <a:spLocks/>
          </p:cNvSpPr>
          <p:nvPr/>
        </p:nvSpPr>
        <p:spPr>
          <a:xfrm>
            <a:off x="6877627" y="1912407"/>
            <a:ext cx="3962400" cy="4187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Outra ferramenta utilizada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foi o DATAVISA – sistema interno da Anvisa onde são registrados todas as petições de registro de medicamentos.</a:t>
            </a:r>
          </a:p>
          <a:p>
            <a:pPr marL="0" indent="0">
              <a:buNone/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período para pesquisa no DATAVISA foi de 20</a:t>
            </a:r>
            <a:r>
              <a:rPr lang="pt-BR" sz="2000" dirty="0"/>
              <a:t>19 e 2020 para os seguintes assuntos: biológico novo, </a:t>
            </a:r>
            <a:r>
              <a:rPr lang="pt-BR" sz="2000" dirty="0" err="1"/>
              <a:t>biossimilar</a:t>
            </a:r>
            <a:r>
              <a:rPr lang="pt-BR" sz="2000" dirty="0"/>
              <a:t> e inovação radical (e que não constavam na lista da EMA)</a:t>
            </a:r>
          </a:p>
          <a:p>
            <a:pPr marL="457200" indent="-457200"/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4007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9944BDA-A211-4FC2-9803-10E951C44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173" y="662250"/>
            <a:ext cx="10911840" cy="1051560"/>
          </a:xfrm>
        </p:spPr>
        <p:txBody>
          <a:bodyPr/>
          <a:lstStyle/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Plano de Gerenciamento de Risco</a:t>
            </a:r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A39D95B3-6527-45A7-955B-2EAEBB48AEF4}"/>
              </a:ext>
            </a:extLst>
          </p:cNvPr>
          <p:cNvSpPr txBox="1">
            <a:spLocks/>
          </p:cNvSpPr>
          <p:nvPr/>
        </p:nvSpPr>
        <p:spPr>
          <a:xfrm>
            <a:off x="7258627" y="2344207"/>
            <a:ext cx="3962400" cy="4187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Também foi incluído os medicamentos que tiveram seu Plano de Gerenciamento de Risco avaliado pela GFARM em 2019 e 2020, mas que não estavam entre os processos já constantes na lista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943849"/>
            <a:ext cx="5638800" cy="421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61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9944BDA-A211-4FC2-9803-10E951C44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173" y="662250"/>
            <a:ext cx="10911840" cy="1051560"/>
          </a:xfrm>
        </p:spPr>
        <p:txBody>
          <a:bodyPr/>
          <a:lstStyle/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Final: Lista publicada de RPBR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53707"/>
            <a:ext cx="7378700" cy="35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A39D95B3-6527-45A7-955B-2EAEBB48AEF4}"/>
              </a:ext>
            </a:extLst>
          </p:cNvPr>
          <p:cNvSpPr txBox="1">
            <a:spLocks/>
          </p:cNvSpPr>
          <p:nvPr/>
        </p:nvSpPr>
        <p:spPr>
          <a:xfrm>
            <a:off x="7969827" y="2191807"/>
            <a:ext cx="3460173" cy="4081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Publicada em janeiro de 2021, esta lista contém produtos que possuem Data de Fechamento até 30/06/2021, com o envio dos RPBR iniciando em março de 2021.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060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B32FE64-AEB8-4DF8-A647-98FA67C98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459528"/>
              </p:ext>
            </p:extLst>
          </p:nvPr>
        </p:nvGraphicFramePr>
        <p:xfrm>
          <a:off x="330199" y="2594451"/>
          <a:ext cx="11548533" cy="3200400"/>
        </p:xfrm>
        <a:graphic>
          <a:graphicData uri="http://schemas.openxmlformats.org/drawingml/2006/table">
            <a:tbl>
              <a:tblPr/>
              <a:tblGrid>
                <a:gridCol w="11548533">
                  <a:extLst>
                    <a:ext uri="{9D8B030D-6E8A-4147-A177-3AD203B41FA5}">
                      <a16:colId xmlns:a16="http://schemas.microsoft.com/office/drawing/2014/main" val="1692372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Formulário RPBR preenchido: arquivo word no Solicita para que as empresas possam baixar e preencher.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27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Relatório Periódico de Avaliação Benefício-Risco.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192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Bula atualizada e aprovada.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907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Declaração acerca das informações prestadas na "Planilha para a submissão do Relatório Periódico de Avaliação Benefício-Risco (RPBR)”: arquivo word no Solicita para que as empresas possam baixar e preencher.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302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Planilha para a submissão do Relatório Periódico de Avaliação Benefício-Risco (RPBR): arquivo </a:t>
                      </a:r>
                      <a:r>
                        <a:rPr lang="pt-BR" sz="2000" kern="12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excel</a:t>
                      </a:r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 Solicita para que as empresas possam baixar e preencher.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20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951529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B6D4C3CD-D2B1-4D23-9E15-E5E572015A10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Peticionamento do RPBR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016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72;p15">
            <a:extLst>
              <a:ext uri="{FF2B5EF4-FFF2-40B4-BE49-F238E27FC236}">
                <a16:creationId xmlns:a16="http://schemas.microsoft.com/office/drawing/2014/main" id="{EF53B1BC-A75E-4781-86AB-0F007EDE8252}"/>
              </a:ext>
            </a:extLst>
          </p:cNvPr>
          <p:cNvSpPr txBox="1">
            <a:spLocks/>
          </p:cNvSpPr>
          <p:nvPr/>
        </p:nvSpPr>
        <p:spPr>
          <a:xfrm>
            <a:off x="5370513" y="3463925"/>
            <a:ext cx="6246812" cy="1793875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pt-BR" sz="1400" dirty="0">
              <a:solidFill>
                <a:prstClr val="black">
                  <a:lumMod val="65000"/>
                  <a:lumOff val="35000"/>
                </a:prst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" name="Google Shape;68;p15">
            <a:extLst>
              <a:ext uri="{FF2B5EF4-FFF2-40B4-BE49-F238E27FC236}">
                <a16:creationId xmlns:a16="http://schemas.microsoft.com/office/drawing/2014/main" id="{57D37792-5233-4B3E-A653-45CD6088D8A1}"/>
              </a:ext>
            </a:extLst>
          </p:cNvPr>
          <p:cNvSpPr txBox="1">
            <a:spLocks/>
          </p:cNvSpPr>
          <p:nvPr/>
        </p:nvSpPr>
        <p:spPr>
          <a:xfrm>
            <a:off x="5468938" y="4921250"/>
            <a:ext cx="6442075" cy="8715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pt-BR" sz="1850" dirty="0">
                <a:solidFill>
                  <a:srgbClr val="5B9BD5"/>
                </a:solidFill>
                <a:latin typeface="Lato"/>
                <a:cs typeface="Lato"/>
              </a:rPr>
              <a:t>. </a:t>
            </a:r>
            <a:endParaRPr lang="pt-BR" sz="1850" dirty="0">
              <a:solidFill>
                <a:srgbClr val="5B9BD5"/>
              </a:solidFill>
              <a:latin typeface="Lato"/>
              <a:cs typeface="Lato"/>
              <a:sym typeface="Lato"/>
            </a:endParaRPr>
          </a:p>
        </p:txBody>
      </p:sp>
      <p:sp>
        <p:nvSpPr>
          <p:cNvPr id="14342" name="Google Shape;68;p15">
            <a:extLst>
              <a:ext uri="{FF2B5EF4-FFF2-40B4-BE49-F238E27FC236}">
                <a16:creationId xmlns:a16="http://schemas.microsoft.com/office/drawing/2014/main" id="{6F39DAF5-C65A-4B25-BC6D-3374AE347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2007235"/>
            <a:ext cx="9656444" cy="291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3200" dirty="0"/>
              <a:t> Abordar sobre o processo de elaboração da lista de Relatórios Periódicos de Avaliação Benefício-Risco (RPBR) a serem submetidos à Anvisa e a lógica de submissão desses documentos.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4343" name="Google Shape;67;p15">
            <a:extLst>
              <a:ext uri="{FF2B5EF4-FFF2-40B4-BE49-F238E27FC236}">
                <a16:creationId xmlns:a16="http://schemas.microsoft.com/office/drawing/2014/main" id="{116F247C-850C-4B1F-A5CF-FBD42A353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809625"/>
            <a:ext cx="6931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2138"/>
              </a:spcAft>
            </a:pPr>
            <a:r>
              <a:rPr lang="pt-BR" altLang="pt-BR" sz="4000" dirty="0">
                <a:solidFill>
                  <a:prstClr val="black"/>
                </a:solidFill>
                <a:latin typeface="Lato"/>
              </a:rPr>
              <a:t>Objetivo </a:t>
            </a:r>
          </a:p>
        </p:txBody>
      </p:sp>
    </p:spTree>
    <p:extLst>
      <p:ext uri="{BB962C8B-B14F-4D97-AF65-F5344CB8AC3E}">
        <p14:creationId xmlns:p14="http://schemas.microsoft.com/office/powerpoint/2010/main" val="1413776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F78C88-51EC-4832-9B5D-6DDD6B346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55540"/>
            <a:ext cx="5753100" cy="31991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Planilha para a submissão do RPBR: </a:t>
            </a:r>
          </a:p>
          <a:p>
            <a:pPr marL="742950" lvl="1" indent="-285750"/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baixar arquivo do 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Solicita</a:t>
            </a:r>
          </a:p>
          <a:p>
            <a:pPr marL="742950" lvl="1" indent="-285750"/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alimentar as duas abas:</a:t>
            </a:r>
          </a:p>
          <a:p>
            <a:pPr marL="1200150" lvl="2" indent="-285750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Dados de venda </a:t>
            </a:r>
          </a:p>
          <a:p>
            <a:pPr marL="1200150" lvl="2" indent="-285750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Dados de Eventos Adversos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planilhas alimentarão a base de dos dados de PRBR da Anvisa e serão consumidas por uma plataforma de BI para gestão e análise.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F632A4-36DE-447A-9E4A-086F0DA9E8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" y="2255540"/>
            <a:ext cx="5865570" cy="3554909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853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65DA7CD-B123-4D18-AE5F-7A638BA43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B890D98-EFE8-43CF-A8D3-80AC26724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7" b="8611"/>
          <a:stretch/>
        </p:blipFill>
        <p:spPr>
          <a:xfrm>
            <a:off x="0" y="352425"/>
            <a:ext cx="12192000" cy="59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27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75630-98D6-4DC4-9C3B-34DD23ACEA0B}"/>
              </a:ext>
            </a:extLst>
          </p:cNvPr>
          <p:cNvSpPr txBox="1"/>
          <p:nvPr/>
        </p:nvSpPr>
        <p:spPr>
          <a:xfrm>
            <a:off x="1101327" y="2068387"/>
            <a:ext cx="10147697" cy="4327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Primeiramente, salvar e nomear a planilha da seguinte forma: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RPBR-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NomeAtivo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-Empresa-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dd.mm.aaaa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sendo: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NomeAtivo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 nome do princípio ativo conforme disposto na lista de RPBR,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Empresa: nome da empresa (ou das empresas, no caso de clones, se planilha agregada),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dd.mm.aaaa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data de submissão do RPBR da lista publicada pela Anvisa.</a:t>
            </a:r>
          </a:p>
          <a:p>
            <a:pPr lvl="0" algn="just">
              <a:lnSpc>
                <a:spcPct val="150000"/>
              </a:lnSpc>
            </a:pPr>
            <a:endParaRPr lang="pt-BR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Deve ser criada uma planilha por processo de registro, contemplando os dados dos produtos contidos neste. Apenas medicamentos clones podem ter a mesma planilha compartilhada. </a:t>
            </a:r>
          </a:p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93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75630-98D6-4DC4-9C3B-34DD23ACEA0B}"/>
              </a:ext>
            </a:extLst>
          </p:cNvPr>
          <p:cNvSpPr txBox="1"/>
          <p:nvPr/>
        </p:nvSpPr>
        <p:spPr>
          <a:xfrm>
            <a:off x="1101328" y="2068387"/>
            <a:ext cx="9989344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 importante manter a estrutura da planilha, </a:t>
            </a:r>
            <a:r>
              <a:rPr lang="pt-BR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sem mudar ordem das abas, nomes de abas e colunas, mesclar células, incluir valores nas células diferente dos orientados</a:t>
            </a:r>
            <a:r>
              <a:rPr lang="pt-B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neste documento e especificadas nas regras embutidas em cada coluna. 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alimentação ou manipulação inadequada da planilha, sem respeitar as instruções, acarretarão erro no consumo dos dados pela plataforma BI a ser utilizada pela Anvisa.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Caso isso ocorrer, será emitido exigência para a empresa adequar a planilha.</a:t>
            </a:r>
            <a:endParaRPr lang="pt-BR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pt-B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14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75630-98D6-4DC4-9C3B-34DD23ACEA0B}"/>
              </a:ext>
            </a:extLst>
          </p:cNvPr>
          <p:cNvSpPr txBox="1"/>
          <p:nvPr/>
        </p:nvSpPr>
        <p:spPr>
          <a:xfrm>
            <a:off x="768037" y="1837025"/>
            <a:ext cx="9989344" cy="318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de Venda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Razão Social da Empresa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valor nominal, conforme dados cadastrais da empresa. 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Nome do princípio ativo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valor nominal,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IDÊNTICO ao disposto na lista do RPBR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 princípio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associação.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Nome do Produto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valor nominal, conforme registro em DOU do medicamento.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 do Processo: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numérico, considerando apenas os 17 dígitos, sem ponto nem hífen.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pt-B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13EE614-C2A2-4D8E-A60F-A20C3E9CE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536511"/>
              </p:ext>
            </p:extLst>
          </p:nvPr>
        </p:nvGraphicFramePr>
        <p:xfrm>
          <a:off x="768037" y="4745573"/>
          <a:ext cx="11149457" cy="1600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85487766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58636271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268500118"/>
                    </a:ext>
                  </a:extLst>
                </a:gridCol>
                <a:gridCol w="1514126">
                  <a:extLst>
                    <a:ext uri="{9D8B030D-6E8A-4147-A177-3AD203B41FA5}">
                      <a16:colId xmlns:a16="http://schemas.microsoft.com/office/drawing/2014/main" val="530645307"/>
                    </a:ext>
                  </a:extLst>
                </a:gridCol>
                <a:gridCol w="1456531">
                  <a:extLst>
                    <a:ext uri="{9D8B030D-6E8A-4147-A177-3AD203B41FA5}">
                      <a16:colId xmlns:a16="http://schemas.microsoft.com/office/drawing/2014/main" val="277849614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9284405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849584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6530384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93556359"/>
                    </a:ext>
                  </a:extLst>
                </a:gridCol>
              </a:tblGrid>
              <a:tr h="333829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Razão Social da Empresa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>
                          <a:effectLst/>
                        </a:rPr>
                        <a:t>Nome do princípio ativo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Nome do Produto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>
                          <a:effectLst/>
                        </a:rPr>
                        <a:t>Número do Processo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Apresentação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Gramas por apresentação (g)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>
                          <a:effectLst/>
                        </a:rPr>
                        <a:t>Total de Unidades de  Vendidas no Brasil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>
                          <a:effectLst/>
                        </a:rPr>
                        <a:t>Total de Unidades de  Vendidas em todos os países, se aplicável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Dose Definida Diária (DDD) (g)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312712"/>
                  </a:ext>
                </a:extLst>
              </a:tr>
              <a:tr h="159327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 A</a:t>
                      </a: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nome do ativo</a:t>
                      </a: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A</a:t>
                      </a: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25351000000000000 </a:t>
                      </a:r>
                    </a:p>
                  </a:txBody>
                  <a:tcPr marL="3794" marR="3794" marT="3794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1g x 20 </a:t>
                      </a:r>
                      <a:r>
                        <a:rPr lang="pt-B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cps</a:t>
                      </a:r>
                      <a:endParaRPr lang="pt-B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20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1.000.000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1.000.000.000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3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814563"/>
                  </a:ext>
                </a:extLst>
              </a:tr>
              <a:tr h="159327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 A</a:t>
                      </a: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nome do ativo</a:t>
                      </a: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A</a:t>
                      </a: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25351000000000000 </a:t>
                      </a:r>
                    </a:p>
                  </a:txBody>
                  <a:tcPr marL="3794" marR="3794" marT="3794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0,5g x 200 cps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100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15.000.000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0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3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177436"/>
                  </a:ext>
                </a:extLst>
              </a:tr>
              <a:tr h="159327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 B</a:t>
                      </a: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nome do ativo</a:t>
                      </a: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B</a:t>
                      </a: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25351000000123400 </a:t>
                      </a:r>
                    </a:p>
                  </a:txBody>
                  <a:tcPr marL="3794" marR="3794" marT="3794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mg/</a:t>
                      </a:r>
                      <a:r>
                        <a:rPr lang="pt-B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200 </a:t>
                      </a:r>
                      <a:r>
                        <a:rPr lang="pt-B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pt-B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100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400.000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400.000.000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3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78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187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75630-98D6-4DC4-9C3B-34DD23ACEA0B}"/>
              </a:ext>
            </a:extLst>
          </p:cNvPr>
          <p:cNvSpPr txBox="1"/>
          <p:nvPr/>
        </p:nvSpPr>
        <p:spPr>
          <a:xfrm>
            <a:off x="825102" y="2030592"/>
            <a:ext cx="10281047" cy="308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de Venda</a:t>
            </a:r>
          </a:p>
          <a:p>
            <a:pPr lvl="0" algn="just">
              <a:lnSpc>
                <a:spcPct val="150000"/>
              </a:lnSpc>
            </a:pPr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e. Apresentação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valor alfanumérico, descrevendo a apresentação contemplando a Concentração do Princípio Ativo (ou associação) pela Quantidade de unidades, volume, peso,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disposto na </a:t>
            </a: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apresentação</a:t>
            </a:r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lvl="0" algn="just">
              <a:lnSpc>
                <a:spcPct val="150000"/>
              </a:lnSpc>
            </a:pPr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f. Gramas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apresentação (g)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valor numérico que informa o total de gramas do(s) princípio(s) ativo(s) na apresentação.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pt-B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AD478502-9AF1-42E5-A645-327C7965F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206021"/>
              </p:ext>
            </p:extLst>
          </p:nvPr>
        </p:nvGraphicFramePr>
        <p:xfrm>
          <a:off x="768037" y="4711705"/>
          <a:ext cx="11149457" cy="1600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85487766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58636271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268500118"/>
                    </a:ext>
                  </a:extLst>
                </a:gridCol>
                <a:gridCol w="1514126">
                  <a:extLst>
                    <a:ext uri="{9D8B030D-6E8A-4147-A177-3AD203B41FA5}">
                      <a16:colId xmlns:a16="http://schemas.microsoft.com/office/drawing/2014/main" val="530645307"/>
                    </a:ext>
                  </a:extLst>
                </a:gridCol>
                <a:gridCol w="1456531">
                  <a:extLst>
                    <a:ext uri="{9D8B030D-6E8A-4147-A177-3AD203B41FA5}">
                      <a16:colId xmlns:a16="http://schemas.microsoft.com/office/drawing/2014/main" val="277849614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9284405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849584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6530384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93556359"/>
                    </a:ext>
                  </a:extLst>
                </a:gridCol>
              </a:tblGrid>
              <a:tr h="333829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Razão Social da Empresa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>
                          <a:effectLst/>
                        </a:rPr>
                        <a:t>Nome do princípio ativo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Nome do Produto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>
                          <a:effectLst/>
                        </a:rPr>
                        <a:t>Número do Processo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Apresentação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Gramas por apresentação (g)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Total de Unidades de  Vendidas no Brasil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>
                          <a:effectLst/>
                        </a:rPr>
                        <a:t>Total de Unidades de  Vendidas em todos os países, se aplicável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Dose Definida Diária (DDD) (g)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312712"/>
                  </a:ext>
                </a:extLst>
              </a:tr>
              <a:tr h="159327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 A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nome do ativo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A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25351000000000000 </a:t>
                      </a: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1g x 20 </a:t>
                      </a:r>
                      <a:r>
                        <a:rPr lang="pt-B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cps</a:t>
                      </a:r>
                      <a:endParaRPr lang="pt-B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20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1.000.000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1.000.000.000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3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814563"/>
                  </a:ext>
                </a:extLst>
              </a:tr>
              <a:tr h="159327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 A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nome do ativo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A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25351000000000000 </a:t>
                      </a: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0,5g x 200 </a:t>
                      </a:r>
                      <a:r>
                        <a:rPr lang="pt-B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cps</a:t>
                      </a:r>
                      <a:endParaRPr lang="pt-B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100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15.000.000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0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3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177436"/>
                  </a:ext>
                </a:extLst>
              </a:tr>
              <a:tr h="159327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 B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nome do ativo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B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25351000000123400 </a:t>
                      </a: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mg/</a:t>
                      </a:r>
                      <a:r>
                        <a:rPr lang="pt-B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200 </a:t>
                      </a:r>
                      <a:r>
                        <a:rPr lang="pt-B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pt-B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100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400.000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400.000.000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3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78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466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75630-98D6-4DC4-9C3B-34DD23ACEA0B}"/>
              </a:ext>
            </a:extLst>
          </p:cNvPr>
          <p:cNvSpPr txBox="1"/>
          <p:nvPr/>
        </p:nvSpPr>
        <p:spPr>
          <a:xfrm>
            <a:off x="768037" y="1870410"/>
            <a:ext cx="9989344" cy="2727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de Venda</a:t>
            </a:r>
          </a:p>
          <a:p>
            <a:pPr lvl="0" algn="just">
              <a:lnSpc>
                <a:spcPct val="150000"/>
              </a:lnSpc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Total de Unidades Vendidas no Brasil: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numérico, informando o total de apresentações vendidas no Brasil, ao cliente final, considerando a apresentação descrita na coluna E.</a:t>
            </a:r>
            <a:endParaRPr lang="pt-BR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h. Total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Unidades Vendidas em todos os países, se aplicável: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numérico, informando o total de apresentações vendidas no mundo ou nos países correlacionados ao banco de dados de Eventos Adversos informado, considerando a apresentação descrita na coluna E.</a:t>
            </a:r>
            <a:endParaRPr lang="pt-B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6F4AC3A-8122-4981-A7E4-B07C6F2E1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840192"/>
              </p:ext>
            </p:extLst>
          </p:nvPr>
        </p:nvGraphicFramePr>
        <p:xfrm>
          <a:off x="768037" y="4754040"/>
          <a:ext cx="11149457" cy="1600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85487766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58636271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268500118"/>
                    </a:ext>
                  </a:extLst>
                </a:gridCol>
                <a:gridCol w="1514126">
                  <a:extLst>
                    <a:ext uri="{9D8B030D-6E8A-4147-A177-3AD203B41FA5}">
                      <a16:colId xmlns:a16="http://schemas.microsoft.com/office/drawing/2014/main" val="530645307"/>
                    </a:ext>
                  </a:extLst>
                </a:gridCol>
                <a:gridCol w="1456531">
                  <a:extLst>
                    <a:ext uri="{9D8B030D-6E8A-4147-A177-3AD203B41FA5}">
                      <a16:colId xmlns:a16="http://schemas.microsoft.com/office/drawing/2014/main" val="277849614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9284405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849584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6530384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93556359"/>
                    </a:ext>
                  </a:extLst>
                </a:gridCol>
              </a:tblGrid>
              <a:tr h="333829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Razão Social da Empresa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>
                          <a:effectLst/>
                        </a:rPr>
                        <a:t>Nome do princípio ativo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Nome do Produto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>
                          <a:effectLst/>
                        </a:rPr>
                        <a:t>Número do Processo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Apresentação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Gramas por apresentação (g)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>
                          <a:effectLst/>
                        </a:rPr>
                        <a:t>Total de Unidades de  Vendidas no Brasil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>
                          <a:effectLst/>
                        </a:rPr>
                        <a:t>Total de Unidades de  Vendidas em todos os países, se aplicável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Dose Definida Diária (DDD) (g)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312712"/>
                  </a:ext>
                </a:extLst>
              </a:tr>
              <a:tr h="159327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 A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nome do ativo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A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25351000000000000 </a:t>
                      </a: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1g x 20 </a:t>
                      </a:r>
                      <a:r>
                        <a:rPr lang="pt-B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cps</a:t>
                      </a:r>
                      <a:endParaRPr lang="pt-B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20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1.000.000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1.000.000.000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3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814563"/>
                  </a:ext>
                </a:extLst>
              </a:tr>
              <a:tr h="159327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 A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nome do ativo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A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25351000000000000 </a:t>
                      </a: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0,5g x 200 </a:t>
                      </a:r>
                      <a:r>
                        <a:rPr lang="pt-B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cps</a:t>
                      </a:r>
                      <a:endParaRPr lang="pt-B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100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15.000.000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3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177436"/>
                  </a:ext>
                </a:extLst>
              </a:tr>
              <a:tr h="159327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 B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nome do ativo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B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25351000000123400 </a:t>
                      </a: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mg/</a:t>
                      </a:r>
                      <a:r>
                        <a:rPr lang="pt-B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200 </a:t>
                      </a:r>
                      <a:r>
                        <a:rPr lang="pt-B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pt-B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100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400.000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400.000.000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3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78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862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75630-98D6-4DC4-9C3B-34DD23ACEA0B}"/>
              </a:ext>
            </a:extLst>
          </p:cNvPr>
          <p:cNvSpPr txBox="1"/>
          <p:nvPr/>
        </p:nvSpPr>
        <p:spPr>
          <a:xfrm>
            <a:off x="825103" y="2030592"/>
            <a:ext cx="10404872" cy="275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de Venda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Dose Diária Definida (DDD) (g)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valor numérico, conforme preconizada pela OMS para o(s) Princípio(s) ativo(s). Caso o IFA não possua uma DDD definida, estabelecer uma dose diária com base na concentração e na posologia aprovada para o medicamento.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informações sobre DDD (OMS), acesse: </a:t>
            </a:r>
            <a:r>
              <a:rPr lang="pt-B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https://www.whocc.no/ddd/definition_and_general_considera/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pt-B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841A0D22-AE32-4A11-A2D2-59A070E6A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30550"/>
              </p:ext>
            </p:extLst>
          </p:nvPr>
        </p:nvGraphicFramePr>
        <p:xfrm>
          <a:off x="768037" y="4711705"/>
          <a:ext cx="10861326" cy="1798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85487766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58636271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268500118"/>
                    </a:ext>
                  </a:extLst>
                </a:gridCol>
                <a:gridCol w="1514126">
                  <a:extLst>
                    <a:ext uri="{9D8B030D-6E8A-4147-A177-3AD203B41FA5}">
                      <a16:colId xmlns:a16="http://schemas.microsoft.com/office/drawing/2014/main" val="53064530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77849614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9284405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849584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6530384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93556359"/>
                    </a:ext>
                  </a:extLst>
                </a:gridCol>
              </a:tblGrid>
              <a:tr h="333829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Razão Social da Empresa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>
                          <a:effectLst/>
                        </a:rPr>
                        <a:t>Nome do princípio ativo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Nome do Produto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>
                          <a:effectLst/>
                        </a:rPr>
                        <a:t>Número do Processo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Apresentação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Gramas por apresentação (g)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>
                          <a:effectLst/>
                        </a:rPr>
                        <a:t>Total de Unidades de  Vendidas no Brasil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>
                          <a:effectLst/>
                        </a:rPr>
                        <a:t>Total de Unidades de  Vendidas em todos os países, se aplicável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u="none" strike="noStrike" dirty="0">
                          <a:effectLst/>
                        </a:rPr>
                        <a:t>Dose Definida Diária (DDD) (g)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312712"/>
                  </a:ext>
                </a:extLst>
              </a:tr>
              <a:tr h="159327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 A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nome do ativo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A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25351000000000000 </a:t>
                      </a: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1g x 20 </a:t>
                      </a:r>
                      <a:r>
                        <a:rPr lang="pt-B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cps</a:t>
                      </a:r>
                      <a:endParaRPr lang="pt-B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20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1.000.000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1.000.000.000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3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814563"/>
                  </a:ext>
                </a:extLst>
              </a:tr>
              <a:tr h="159327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 A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nome do ativo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A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25351000000000000 </a:t>
                      </a: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0,5g x 200 cps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100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15.000.000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0</a:t>
                      </a:r>
                      <a:endParaRPr lang="pt-BR" sz="13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3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177436"/>
                  </a:ext>
                </a:extLst>
              </a:tr>
              <a:tr h="159327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 B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nome do ativo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B</a:t>
                      </a: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25351000000123400 </a:t>
                      </a:r>
                    </a:p>
                  </a:txBody>
                  <a:tcPr marL="3794" marR="3794" marT="37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mg/</a:t>
                      </a:r>
                      <a:r>
                        <a:rPr lang="pt-B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200 </a:t>
                      </a:r>
                      <a:r>
                        <a:rPr lang="pt-B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pt-B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100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400.000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400.000.000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3</a:t>
                      </a:r>
                      <a:endParaRPr lang="pt-B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4" marR="3794" marT="3794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78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880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75630-98D6-4DC4-9C3B-34DD23ACEA0B}"/>
              </a:ext>
            </a:extLst>
          </p:cNvPr>
          <p:cNvSpPr txBox="1"/>
          <p:nvPr/>
        </p:nvSpPr>
        <p:spPr>
          <a:xfrm>
            <a:off x="758427" y="1767065"/>
            <a:ext cx="10911839" cy="5292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de Eventos Adversos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Razão Social da Empresa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valor nominal, conforme dados cadastrais da empresa. 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Nome do princípio ativo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valor nominal,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IDÊNTICO ao disposto na lista do RPBR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 princípio ativo ou associação.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Nome do Produto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valor nominal, conforme registro em DOU do medicamento.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 do Processo: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numérico, considerando apenas os 17 dígitos, sem ponto nem hífen.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pt-BR" sz="18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Se dados de mais de um produto de uma empresa ou de outras empresas, como no caso dos clones, fazer a correlação adequada destes dados com as informações do evento adverso informado. Caso houver dados de outros países, relacionar estas notificações com o processo ao qual a planilha está sendo peticionada.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pt-B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48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609600" y="244663"/>
            <a:ext cx="10972800" cy="90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>
                <a:latin typeface="+mn-lt"/>
                <a:ea typeface="+mj-ea"/>
                <a:cs typeface="+mj-cs"/>
              </a:rPr>
              <a:t>Planilha para Submissão do RPBR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0CB029F-F1CA-4B07-BFE7-74292DE3A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58251"/>
              </p:ext>
            </p:extLst>
          </p:nvPr>
        </p:nvGraphicFramePr>
        <p:xfrm>
          <a:off x="211667" y="2174335"/>
          <a:ext cx="11903382" cy="41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246">
                  <a:extLst>
                    <a:ext uri="{9D8B030D-6E8A-4147-A177-3AD203B41FA5}">
                      <a16:colId xmlns:a16="http://schemas.microsoft.com/office/drawing/2014/main" val="2884356794"/>
                    </a:ext>
                  </a:extLst>
                </a:gridCol>
                <a:gridCol w="901571">
                  <a:extLst>
                    <a:ext uri="{9D8B030D-6E8A-4147-A177-3AD203B41FA5}">
                      <a16:colId xmlns:a16="http://schemas.microsoft.com/office/drawing/2014/main" val="3951892255"/>
                    </a:ext>
                  </a:extLst>
                </a:gridCol>
                <a:gridCol w="874528">
                  <a:extLst>
                    <a:ext uri="{9D8B030D-6E8A-4147-A177-3AD203B41FA5}">
                      <a16:colId xmlns:a16="http://schemas.microsoft.com/office/drawing/2014/main" val="2037192257"/>
                    </a:ext>
                  </a:extLst>
                </a:gridCol>
                <a:gridCol w="1397084">
                  <a:extLst>
                    <a:ext uri="{9D8B030D-6E8A-4147-A177-3AD203B41FA5}">
                      <a16:colId xmlns:a16="http://schemas.microsoft.com/office/drawing/2014/main" val="2714787728"/>
                    </a:ext>
                  </a:extLst>
                </a:gridCol>
                <a:gridCol w="1614238">
                  <a:extLst>
                    <a:ext uri="{9D8B030D-6E8A-4147-A177-3AD203B41FA5}">
                      <a16:colId xmlns:a16="http://schemas.microsoft.com/office/drawing/2014/main" val="807778347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743896161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32426476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3259212162"/>
                    </a:ext>
                  </a:extLst>
                </a:gridCol>
                <a:gridCol w="685122">
                  <a:extLst>
                    <a:ext uri="{9D8B030D-6E8A-4147-A177-3AD203B41FA5}">
                      <a16:colId xmlns:a16="http://schemas.microsoft.com/office/drawing/2014/main" val="978850012"/>
                    </a:ext>
                  </a:extLst>
                </a:gridCol>
                <a:gridCol w="746369">
                  <a:extLst>
                    <a:ext uri="{9D8B030D-6E8A-4147-A177-3AD203B41FA5}">
                      <a16:colId xmlns:a16="http://schemas.microsoft.com/office/drawing/2014/main" val="2519730836"/>
                    </a:ext>
                  </a:extLst>
                </a:gridCol>
                <a:gridCol w="820642">
                  <a:extLst>
                    <a:ext uri="{9D8B030D-6E8A-4147-A177-3AD203B41FA5}">
                      <a16:colId xmlns:a16="http://schemas.microsoft.com/office/drawing/2014/main" val="765046040"/>
                    </a:ext>
                  </a:extLst>
                </a:gridCol>
                <a:gridCol w="1370849">
                  <a:extLst>
                    <a:ext uri="{9D8B030D-6E8A-4147-A177-3AD203B41FA5}">
                      <a16:colId xmlns:a16="http://schemas.microsoft.com/office/drawing/2014/main" val="3262940982"/>
                    </a:ext>
                  </a:extLst>
                </a:gridCol>
              </a:tblGrid>
              <a:tr h="29318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Razão Social da Empresa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princípio ativo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Produto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Número do Processo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Identificação Única no Mundo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Evento Adverso PT Cod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Versão do MedDRA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Previsibilidade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Gravidade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Critério de Gravidade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Causalidade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Confirmado por Profissional de Sáude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42681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Produto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BR-EmpresaA-1234567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10012374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438487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Produto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BR-EmpresaA-1234567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10042458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72920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Produto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BR-EmpresaA-1234567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10068319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6898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AX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BR-EmpresaA-5678910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10039897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619224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AX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BR-EmpresaA-5678910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10053762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23.1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501402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AX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BR-EmpresaA-5678910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10011906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23.1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256981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AX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BR-EmpresaA-5678910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10001760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23.1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377706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AY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BR-EmpresaA-2345678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10003119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58481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AY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US-EmpresaA-1234589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10041349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01898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B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25351000000123400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BR-EmpresaA-1264567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10013573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67274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B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25351000000123400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BR-EmpresaA-1264567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10033371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60639"/>
                  </a:ext>
                </a:extLst>
              </a:tr>
              <a:tr h="16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B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25351000000123400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BR-empresaB-585960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10024558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9803"/>
                  </a:ext>
                </a:extLst>
              </a:tr>
              <a:tr h="16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Produto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25351000000123400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BR-empresaB-585960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10053762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507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84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/>
          <p:cNvSpPr/>
          <p:nvPr/>
        </p:nvSpPr>
        <p:spPr>
          <a:xfrm>
            <a:off x="2992438" y="2632075"/>
            <a:ext cx="7974012" cy="2527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i="1" dirty="0">
                <a:solidFill>
                  <a:srgbClr val="000066"/>
                </a:solidFill>
              </a:rPr>
              <a:t> </a:t>
            </a:r>
            <a:r>
              <a:rPr lang="pt-BR" sz="3200" b="1" dirty="0">
                <a:solidFill>
                  <a:schemeClr val="bg1"/>
                </a:solidFill>
              </a:rPr>
              <a:t>Atividades relativas à detecção, avaliação, compreensão e prevenção dos efeitos adversos ou outros problemas relacionados a medicamentos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1267" name="AutoShape 2" descr="Image result for OMS"/>
          <p:cNvSpPr>
            <a:spLocks noChangeAspect="1" noChangeArrowheads="1"/>
          </p:cNvSpPr>
          <p:nvPr/>
        </p:nvSpPr>
        <p:spPr bwMode="auto">
          <a:xfrm>
            <a:off x="5411788" y="5264150"/>
            <a:ext cx="31369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1268" name="AutoShape 10" descr="https://www.amrigs.org.br/assets/images/upload/noticias/576005752.jp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11269" name="Image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116263"/>
            <a:ext cx="16287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aixaDeTexto 23"/>
          <p:cNvSpPr txBox="1">
            <a:spLocks noChangeArrowheads="1"/>
          </p:cNvSpPr>
          <p:nvPr/>
        </p:nvSpPr>
        <p:spPr bwMode="auto">
          <a:xfrm>
            <a:off x="1757363" y="838200"/>
            <a:ext cx="53165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3600">
                <a:solidFill>
                  <a:srgbClr val="525252"/>
                </a:solidFill>
                <a:latin typeface="Arial" charset="0"/>
                <a:cs typeface="Arial" charset="0"/>
              </a:rPr>
              <a:t>   Farmacovigilância</a:t>
            </a:r>
          </a:p>
        </p:txBody>
      </p:sp>
    </p:spTree>
    <p:extLst>
      <p:ext uri="{BB962C8B-B14F-4D97-AF65-F5344CB8AC3E}">
        <p14:creationId xmlns:p14="http://schemas.microsoft.com/office/powerpoint/2010/main" val="4076545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75630-98D6-4DC4-9C3B-34DD23ACEA0B}"/>
              </a:ext>
            </a:extLst>
          </p:cNvPr>
          <p:cNvSpPr txBox="1"/>
          <p:nvPr/>
        </p:nvSpPr>
        <p:spPr>
          <a:xfrm>
            <a:off x="825102" y="2030592"/>
            <a:ext cx="11157348" cy="4558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de Eventos Adversos</a:t>
            </a:r>
          </a:p>
          <a:p>
            <a:pPr lvl="0" algn="just">
              <a:lnSpc>
                <a:spcPct val="150000"/>
              </a:lnSpc>
            </a:pPr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Identificação Única no Mundo: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valor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alfanumérico, conforme padrão E2B: 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Refere-se ao World Wild Case </a:t>
            </a:r>
            <a:r>
              <a:rPr lang="pt-B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Unique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Identification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(WWUID) do Guia E2B do ICH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estrutura é: </a:t>
            </a:r>
            <a:r>
              <a:rPr lang="pt-B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CódigoPaís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pt-B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NomeCurtoEmpresa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pt-B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NúmeroNotificação</a:t>
            </a: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caso do Brasil, a estrutura seria, por exemplo: BR-NomeCurto-123456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 casos de outros países, manter a </a:t>
            </a:r>
            <a:r>
              <a:rPr lang="pt-B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indetificação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WWUID relativa à notificação no país de origem  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 casos anteriores à adoção do padrão E2B, converter para este formato, incluindo antes do número da notificação (</a:t>
            </a:r>
            <a:r>
              <a:rPr lang="pt-B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Notivisa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Periweb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sistema da empresa, </a:t>
            </a:r>
            <a:r>
              <a:rPr lang="pt-B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): BR-</a:t>
            </a:r>
            <a:r>
              <a:rPr lang="pt-B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NomeCurtoEmpresa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-‘</a:t>
            </a:r>
          </a:p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+mj-lt"/>
              <a:buAutoNum type="romanLcPeriod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 valor deve ser repetido o número de vezes relativo aos de eventos adversos relacionados ao mesmo caso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pt-B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83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609600" y="244663"/>
            <a:ext cx="10972800" cy="90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>
                <a:latin typeface="+mn-lt"/>
                <a:ea typeface="+mj-ea"/>
                <a:cs typeface="+mj-cs"/>
              </a:rPr>
              <a:t>Planilha para Submissão do RPBR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0CB029F-F1CA-4B07-BFE7-74292DE3A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533425"/>
              </p:ext>
            </p:extLst>
          </p:nvPr>
        </p:nvGraphicFramePr>
        <p:xfrm>
          <a:off x="211667" y="2174335"/>
          <a:ext cx="11903382" cy="41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246">
                  <a:extLst>
                    <a:ext uri="{9D8B030D-6E8A-4147-A177-3AD203B41FA5}">
                      <a16:colId xmlns:a16="http://schemas.microsoft.com/office/drawing/2014/main" val="2884356794"/>
                    </a:ext>
                  </a:extLst>
                </a:gridCol>
                <a:gridCol w="901571">
                  <a:extLst>
                    <a:ext uri="{9D8B030D-6E8A-4147-A177-3AD203B41FA5}">
                      <a16:colId xmlns:a16="http://schemas.microsoft.com/office/drawing/2014/main" val="3951892255"/>
                    </a:ext>
                  </a:extLst>
                </a:gridCol>
                <a:gridCol w="874528">
                  <a:extLst>
                    <a:ext uri="{9D8B030D-6E8A-4147-A177-3AD203B41FA5}">
                      <a16:colId xmlns:a16="http://schemas.microsoft.com/office/drawing/2014/main" val="2037192257"/>
                    </a:ext>
                  </a:extLst>
                </a:gridCol>
                <a:gridCol w="1397084">
                  <a:extLst>
                    <a:ext uri="{9D8B030D-6E8A-4147-A177-3AD203B41FA5}">
                      <a16:colId xmlns:a16="http://schemas.microsoft.com/office/drawing/2014/main" val="2714787728"/>
                    </a:ext>
                  </a:extLst>
                </a:gridCol>
                <a:gridCol w="1614238">
                  <a:extLst>
                    <a:ext uri="{9D8B030D-6E8A-4147-A177-3AD203B41FA5}">
                      <a16:colId xmlns:a16="http://schemas.microsoft.com/office/drawing/2014/main" val="807778347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743896161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32426476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3259212162"/>
                    </a:ext>
                  </a:extLst>
                </a:gridCol>
                <a:gridCol w="685122">
                  <a:extLst>
                    <a:ext uri="{9D8B030D-6E8A-4147-A177-3AD203B41FA5}">
                      <a16:colId xmlns:a16="http://schemas.microsoft.com/office/drawing/2014/main" val="978850012"/>
                    </a:ext>
                  </a:extLst>
                </a:gridCol>
                <a:gridCol w="746369">
                  <a:extLst>
                    <a:ext uri="{9D8B030D-6E8A-4147-A177-3AD203B41FA5}">
                      <a16:colId xmlns:a16="http://schemas.microsoft.com/office/drawing/2014/main" val="2519730836"/>
                    </a:ext>
                  </a:extLst>
                </a:gridCol>
                <a:gridCol w="820642">
                  <a:extLst>
                    <a:ext uri="{9D8B030D-6E8A-4147-A177-3AD203B41FA5}">
                      <a16:colId xmlns:a16="http://schemas.microsoft.com/office/drawing/2014/main" val="765046040"/>
                    </a:ext>
                  </a:extLst>
                </a:gridCol>
                <a:gridCol w="1370849">
                  <a:extLst>
                    <a:ext uri="{9D8B030D-6E8A-4147-A177-3AD203B41FA5}">
                      <a16:colId xmlns:a16="http://schemas.microsoft.com/office/drawing/2014/main" val="3262940982"/>
                    </a:ext>
                  </a:extLst>
                </a:gridCol>
              </a:tblGrid>
              <a:tr h="29318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Razão Social da Empresa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princípio ativo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Produto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Número do Processo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Identificação Única no Mundo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Evento Adverso PT Cod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Versão do MedDRA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Previsibilidade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Gravidade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Critério de Gravidade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Causalidade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Confirmado por Profissional de Sáude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42681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Produto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BR-EmpresaA-1234567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10012374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438487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BR-EmpresaA-1234567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10042458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72920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Produto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BR-EmpresaA-1234567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10068319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6898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AX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BR-EmpresaA-5678910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10039897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619224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AX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BR-EmpresaA-5678910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10053762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23.1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501402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AX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BR-EmpresaA-5678910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10011906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23.1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256981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AX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BR-EmpresaA-5678910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10001760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23.1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377706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AY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BR-EmpresaA-2345678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10003119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58481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AY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US-EmpresaA-1234589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10041349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01898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B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25351000000123400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BR-EmpresaA-1264567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10013573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67274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B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25351000000123400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BR-EmpresaA-1264567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10033371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60639"/>
                  </a:ext>
                </a:extLst>
              </a:tr>
              <a:tr h="16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B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25351000000123400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BR-empresaB-585960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10024558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9803"/>
                  </a:ext>
                </a:extLst>
              </a:tr>
              <a:tr h="16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Produto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25351000000123400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BR-empresaB-585960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10053762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507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934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75630-98D6-4DC4-9C3B-34DD23ACEA0B}"/>
              </a:ext>
            </a:extLst>
          </p:cNvPr>
          <p:cNvSpPr txBox="1"/>
          <p:nvPr/>
        </p:nvSpPr>
        <p:spPr>
          <a:xfrm>
            <a:off x="825102" y="2030592"/>
            <a:ext cx="11004947" cy="3727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de Eventos Adversos</a:t>
            </a:r>
          </a:p>
          <a:p>
            <a:pPr lvl="0" algn="just">
              <a:lnSpc>
                <a:spcPct val="150000"/>
              </a:lnSpc>
            </a:pPr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f.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 Adverso PT </a:t>
            </a:r>
            <a:r>
              <a:rPr lang="pt-B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numérico com 8 dígitos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Incluir cada evento adverso em uma linha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 o código do Termo Preferência (Preferencial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PT) do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MedDRA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</a:pP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Versão do </a:t>
            </a:r>
            <a:r>
              <a:rPr lang="pt-B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MedDRA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número, informa do a versão do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MedDRA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utilizado. 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Informar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cada evento a versão do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MedDRA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utilizado. 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pt-B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61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609600" y="244663"/>
            <a:ext cx="10972800" cy="90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>
                <a:latin typeface="+mn-lt"/>
                <a:ea typeface="+mj-ea"/>
                <a:cs typeface="+mj-cs"/>
              </a:rPr>
              <a:t>Planilha para Submissão do RPBR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0CB029F-F1CA-4B07-BFE7-74292DE3A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249033"/>
              </p:ext>
            </p:extLst>
          </p:nvPr>
        </p:nvGraphicFramePr>
        <p:xfrm>
          <a:off x="211667" y="2174335"/>
          <a:ext cx="11903382" cy="41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246">
                  <a:extLst>
                    <a:ext uri="{9D8B030D-6E8A-4147-A177-3AD203B41FA5}">
                      <a16:colId xmlns:a16="http://schemas.microsoft.com/office/drawing/2014/main" val="2884356794"/>
                    </a:ext>
                  </a:extLst>
                </a:gridCol>
                <a:gridCol w="901571">
                  <a:extLst>
                    <a:ext uri="{9D8B030D-6E8A-4147-A177-3AD203B41FA5}">
                      <a16:colId xmlns:a16="http://schemas.microsoft.com/office/drawing/2014/main" val="3951892255"/>
                    </a:ext>
                  </a:extLst>
                </a:gridCol>
                <a:gridCol w="874528">
                  <a:extLst>
                    <a:ext uri="{9D8B030D-6E8A-4147-A177-3AD203B41FA5}">
                      <a16:colId xmlns:a16="http://schemas.microsoft.com/office/drawing/2014/main" val="2037192257"/>
                    </a:ext>
                  </a:extLst>
                </a:gridCol>
                <a:gridCol w="1397084">
                  <a:extLst>
                    <a:ext uri="{9D8B030D-6E8A-4147-A177-3AD203B41FA5}">
                      <a16:colId xmlns:a16="http://schemas.microsoft.com/office/drawing/2014/main" val="2714787728"/>
                    </a:ext>
                  </a:extLst>
                </a:gridCol>
                <a:gridCol w="1614238">
                  <a:extLst>
                    <a:ext uri="{9D8B030D-6E8A-4147-A177-3AD203B41FA5}">
                      <a16:colId xmlns:a16="http://schemas.microsoft.com/office/drawing/2014/main" val="807778347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743896161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32426476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3259212162"/>
                    </a:ext>
                  </a:extLst>
                </a:gridCol>
                <a:gridCol w="685122">
                  <a:extLst>
                    <a:ext uri="{9D8B030D-6E8A-4147-A177-3AD203B41FA5}">
                      <a16:colId xmlns:a16="http://schemas.microsoft.com/office/drawing/2014/main" val="978850012"/>
                    </a:ext>
                  </a:extLst>
                </a:gridCol>
                <a:gridCol w="746369">
                  <a:extLst>
                    <a:ext uri="{9D8B030D-6E8A-4147-A177-3AD203B41FA5}">
                      <a16:colId xmlns:a16="http://schemas.microsoft.com/office/drawing/2014/main" val="2519730836"/>
                    </a:ext>
                  </a:extLst>
                </a:gridCol>
                <a:gridCol w="820642">
                  <a:extLst>
                    <a:ext uri="{9D8B030D-6E8A-4147-A177-3AD203B41FA5}">
                      <a16:colId xmlns:a16="http://schemas.microsoft.com/office/drawing/2014/main" val="765046040"/>
                    </a:ext>
                  </a:extLst>
                </a:gridCol>
                <a:gridCol w="1370849">
                  <a:extLst>
                    <a:ext uri="{9D8B030D-6E8A-4147-A177-3AD203B41FA5}">
                      <a16:colId xmlns:a16="http://schemas.microsoft.com/office/drawing/2014/main" val="3262940982"/>
                    </a:ext>
                  </a:extLst>
                </a:gridCol>
              </a:tblGrid>
              <a:tr h="29318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Razão Social da Empresa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princípio ativo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Produto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Número do Processo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Identificação Única no Mundo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Evento Adverso PT </a:t>
                      </a:r>
                      <a:r>
                        <a:rPr lang="pt-B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Cod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Versão do MedDRA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Previsibilidade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Gravidade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Critério de Gravidade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Causalidade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Confirmado por Profissional de Sáude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42681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Produto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BR-EmpresaA-1234567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10012374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438487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BR-EmpresaA-1234567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10042458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72920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Produto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BR-EmpresaA-1234567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10068319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6898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AX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BR-EmpresaA-5678910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10039897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23.1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619224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AX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BR-EmpresaA-5678910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10053762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23.1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501402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AX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BR-EmpresaA-5678910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10011906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23.1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256981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AX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BR-EmpresaA-5678910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10001760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23.1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377706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AY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BR-EmpresaA-2345678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10003119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58481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AY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US-EmpresaA-1234589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10041349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01898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B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25351000000123400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BR-EmpresaA-1264567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10013573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67274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B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25351000000123400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BR-EmpresaA-1264567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10033371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60639"/>
                  </a:ext>
                </a:extLst>
              </a:tr>
              <a:tr h="16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B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25351000000123400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BR-empresaB-585960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10024558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9803"/>
                  </a:ext>
                </a:extLst>
              </a:tr>
              <a:tr h="16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Produto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25351000000123400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BR-empresaB-585960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10053762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507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151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75630-98D6-4DC4-9C3B-34DD23ACEA0B}"/>
              </a:ext>
            </a:extLst>
          </p:cNvPr>
          <p:cNvSpPr txBox="1"/>
          <p:nvPr/>
        </p:nvSpPr>
        <p:spPr>
          <a:xfrm>
            <a:off x="825102" y="2030592"/>
            <a:ext cx="11004947" cy="3814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de Eventos Adversos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 Previsibilidade: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numérico, incluindo apenas os valores 1 ou 2, sendo: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Descrito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2 - Não Descrito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Gravidade: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numérico, incluindo apenas os valores 1 ou 2, sendo: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Grave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2 - Não Grave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Observação: deixar a célula em branco se não tiver a informação</a:t>
            </a:r>
            <a:endParaRPr lang="pt-BR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16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75630-98D6-4DC4-9C3B-34DD23ACEA0B}"/>
              </a:ext>
            </a:extLst>
          </p:cNvPr>
          <p:cNvSpPr txBox="1"/>
          <p:nvPr/>
        </p:nvSpPr>
        <p:spPr>
          <a:xfrm>
            <a:off x="825102" y="2030592"/>
            <a:ext cx="11004947" cy="4543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de Eventos Adversos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Critério de Gravidade: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numérico, incluindo apenas os valores 1 à 6, sendo: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Óbito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2 - Ameaça a vida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3 - Motivo ou prolongou a hospitalização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4 - Anomalias congênitas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5 - Incapacidade persistente ou significante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6 - Efeitos clinicamente importantes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Observação: E escolher o mais crítico para o EA. Deixar a célula em branco se não tiver a informação. </a:t>
            </a:r>
            <a:endParaRPr lang="pt-BR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pt-B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73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75630-98D6-4DC4-9C3B-34DD23ACEA0B}"/>
              </a:ext>
            </a:extLst>
          </p:cNvPr>
          <p:cNvSpPr txBox="1"/>
          <p:nvPr/>
        </p:nvSpPr>
        <p:spPr>
          <a:xfrm>
            <a:off x="825102" y="2030592"/>
            <a:ext cx="11004947" cy="4517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de Eventos Adversos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k. Causalidade: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numérico, incluindo apenas os valores 1 à 4, sendo: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Definida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Possibilidade Positiva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– Indefinida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– Não Relacionada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Observações: deixar a célula em branco se não tiver a informação. Usar a relação da tabela da Inst</a:t>
            </a:r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rução a seguir. C</a:t>
            </a:r>
            <a:r>
              <a:rPr lang="pt-B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aso os termos para avaliação de causalidade utilizados pela sua empresa não estejam contemplados, é necessário fazer uma adaptação e substituí-los por um dos quatro termos especificados.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pt-B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09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087ECD9-3C79-4392-AF59-01AF2E6F9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384464"/>
              </p:ext>
            </p:extLst>
          </p:nvPr>
        </p:nvGraphicFramePr>
        <p:xfrm>
          <a:off x="705263" y="1902736"/>
          <a:ext cx="10629487" cy="4518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9318">
                  <a:extLst>
                    <a:ext uri="{9D8B030D-6E8A-4147-A177-3AD203B41FA5}">
                      <a16:colId xmlns:a16="http://schemas.microsoft.com/office/drawing/2014/main" val="2273994166"/>
                    </a:ext>
                  </a:extLst>
                </a:gridCol>
                <a:gridCol w="2528145">
                  <a:extLst>
                    <a:ext uri="{9D8B030D-6E8A-4147-A177-3AD203B41FA5}">
                      <a16:colId xmlns:a16="http://schemas.microsoft.com/office/drawing/2014/main" val="3356281179"/>
                    </a:ext>
                  </a:extLst>
                </a:gridCol>
                <a:gridCol w="1770016">
                  <a:extLst>
                    <a:ext uri="{9D8B030D-6E8A-4147-A177-3AD203B41FA5}">
                      <a16:colId xmlns:a16="http://schemas.microsoft.com/office/drawing/2014/main" val="3878870423"/>
                    </a:ext>
                  </a:extLst>
                </a:gridCol>
                <a:gridCol w="2078408">
                  <a:extLst>
                    <a:ext uri="{9D8B030D-6E8A-4147-A177-3AD203B41FA5}">
                      <a16:colId xmlns:a16="http://schemas.microsoft.com/office/drawing/2014/main" val="71649487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949934894"/>
                    </a:ext>
                  </a:extLst>
                </a:gridCol>
              </a:tblGrid>
              <a:tr h="26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solidFill>
                            <a:schemeClr val="tx1"/>
                          </a:solidFill>
                          <a:effectLst/>
                        </a:rPr>
                        <a:t>Valores para a planilha RPBR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solidFill>
                            <a:schemeClr val="tx1"/>
                          </a:solidFill>
                          <a:effectLst/>
                        </a:rPr>
                        <a:t>Definida</a:t>
                      </a:r>
                      <a:endParaRPr lang="pt-BR" sz="13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solidFill>
                            <a:schemeClr val="tx1"/>
                          </a:solidFill>
                          <a:effectLst/>
                        </a:rPr>
                        <a:t>Possibilidade Positiva</a:t>
                      </a:r>
                      <a:endParaRPr lang="pt-BR" sz="13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solidFill>
                            <a:schemeClr val="tx1"/>
                          </a:solidFill>
                          <a:effectLst/>
                        </a:rPr>
                        <a:t>Indefinida</a:t>
                      </a:r>
                      <a:endParaRPr lang="pt-BR" sz="13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solidFill>
                            <a:schemeClr val="tx1"/>
                          </a:solidFill>
                          <a:effectLst/>
                        </a:rPr>
                        <a:t>Não Relacionada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675278"/>
                  </a:ext>
                </a:extLst>
              </a:tr>
              <a:tr h="903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solidFill>
                            <a:schemeClr val="tx1"/>
                          </a:solidFill>
                          <a:effectLst/>
                        </a:rPr>
                        <a:t>Definição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Há certeza que o medicamento foi responsável pelo evento adverso</a:t>
                      </a:r>
                      <a:endParaRPr lang="pt-BR" sz="13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É possível ou provável avaliar que o medicamento tenha sido responsável pelo evento adverso</a:t>
                      </a:r>
                      <a:endParaRPr lang="pt-BR" sz="13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Não se sabe se o medicamento foi responsável ou não pelo evento adverso</a:t>
                      </a:r>
                      <a:endParaRPr lang="pt-BR" sz="13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Há certeza que medicamento não foi responsável pelo evento adverso</a:t>
                      </a:r>
                      <a:endParaRPr lang="pt-BR" sz="13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0" marB="0"/>
                </a:tc>
                <a:extLst>
                  <a:ext uri="{0D108BD9-81ED-4DB2-BD59-A6C34878D82A}">
                    <a16:rowId xmlns:a16="http://schemas.microsoft.com/office/drawing/2014/main" val="3715869933"/>
                  </a:ext>
                </a:extLst>
              </a:tr>
              <a:tr h="2566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solidFill>
                            <a:schemeClr val="tx1"/>
                          </a:solidFill>
                          <a:effectLst/>
                        </a:rPr>
                        <a:t>Valores relacionados dos principais métodos de avaliação de causalidade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Definida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A1 – Reação relacionada ao produto</a:t>
                      </a:r>
                      <a:endParaRPr lang="pt-BR" sz="13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Provável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Possível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B1 – Relação temporal consistente, mas sem evidências na literatura para estabelecer uma relação causal</a:t>
                      </a:r>
                      <a:endParaRPr lang="pt-BR" sz="13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Duvidosa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Condicional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Improvável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B2 – Os dados da investigação são conflitantes em relação à causalidade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D – Inclassificável</a:t>
                      </a:r>
                      <a:endParaRPr lang="pt-BR" sz="13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Não Relacionada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Não Aplicável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A2 – Reação relacionada à qualidade das vacinas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A3 – Erro de imunização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A4 – Reação de ansiedade associada à vacinação e ou a estresse desencadeado em resposta à vacinação (EDRV)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C – Associação inconsistente ou Coincidente</a:t>
                      </a:r>
                      <a:endParaRPr lang="pt-BR" sz="13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0" marB="0"/>
                </a:tc>
                <a:extLst>
                  <a:ext uri="{0D108BD9-81ED-4DB2-BD59-A6C34878D82A}">
                    <a16:rowId xmlns:a16="http://schemas.microsoft.com/office/drawing/2014/main" val="1683546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960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75630-98D6-4DC4-9C3B-34DD23ACEA0B}"/>
              </a:ext>
            </a:extLst>
          </p:cNvPr>
          <p:cNvSpPr txBox="1"/>
          <p:nvPr/>
        </p:nvSpPr>
        <p:spPr>
          <a:xfrm>
            <a:off x="825102" y="2030592"/>
            <a:ext cx="11004947" cy="2291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de Eventos Adversos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k. Confirmado por Profissional de Saúde: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numérico, incluindo apenas os valores 1 à 2, sendo: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Sim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2 - Não 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Observações: deixar a célula em branco se não tiver a informação. </a:t>
            </a:r>
            <a:endParaRPr lang="pt-B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18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0CB029F-F1CA-4B07-BFE7-74292DE3A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458564"/>
              </p:ext>
            </p:extLst>
          </p:nvPr>
        </p:nvGraphicFramePr>
        <p:xfrm>
          <a:off x="211667" y="2174335"/>
          <a:ext cx="11903382" cy="41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246">
                  <a:extLst>
                    <a:ext uri="{9D8B030D-6E8A-4147-A177-3AD203B41FA5}">
                      <a16:colId xmlns:a16="http://schemas.microsoft.com/office/drawing/2014/main" val="2884356794"/>
                    </a:ext>
                  </a:extLst>
                </a:gridCol>
                <a:gridCol w="901571">
                  <a:extLst>
                    <a:ext uri="{9D8B030D-6E8A-4147-A177-3AD203B41FA5}">
                      <a16:colId xmlns:a16="http://schemas.microsoft.com/office/drawing/2014/main" val="3951892255"/>
                    </a:ext>
                  </a:extLst>
                </a:gridCol>
                <a:gridCol w="874528">
                  <a:extLst>
                    <a:ext uri="{9D8B030D-6E8A-4147-A177-3AD203B41FA5}">
                      <a16:colId xmlns:a16="http://schemas.microsoft.com/office/drawing/2014/main" val="2037192257"/>
                    </a:ext>
                  </a:extLst>
                </a:gridCol>
                <a:gridCol w="1397084">
                  <a:extLst>
                    <a:ext uri="{9D8B030D-6E8A-4147-A177-3AD203B41FA5}">
                      <a16:colId xmlns:a16="http://schemas.microsoft.com/office/drawing/2014/main" val="2714787728"/>
                    </a:ext>
                  </a:extLst>
                </a:gridCol>
                <a:gridCol w="1614238">
                  <a:extLst>
                    <a:ext uri="{9D8B030D-6E8A-4147-A177-3AD203B41FA5}">
                      <a16:colId xmlns:a16="http://schemas.microsoft.com/office/drawing/2014/main" val="807778347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743896161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32426476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3259212162"/>
                    </a:ext>
                  </a:extLst>
                </a:gridCol>
                <a:gridCol w="685122">
                  <a:extLst>
                    <a:ext uri="{9D8B030D-6E8A-4147-A177-3AD203B41FA5}">
                      <a16:colId xmlns:a16="http://schemas.microsoft.com/office/drawing/2014/main" val="978850012"/>
                    </a:ext>
                  </a:extLst>
                </a:gridCol>
                <a:gridCol w="746369">
                  <a:extLst>
                    <a:ext uri="{9D8B030D-6E8A-4147-A177-3AD203B41FA5}">
                      <a16:colId xmlns:a16="http://schemas.microsoft.com/office/drawing/2014/main" val="2519730836"/>
                    </a:ext>
                  </a:extLst>
                </a:gridCol>
                <a:gridCol w="820642">
                  <a:extLst>
                    <a:ext uri="{9D8B030D-6E8A-4147-A177-3AD203B41FA5}">
                      <a16:colId xmlns:a16="http://schemas.microsoft.com/office/drawing/2014/main" val="765046040"/>
                    </a:ext>
                  </a:extLst>
                </a:gridCol>
                <a:gridCol w="1370849">
                  <a:extLst>
                    <a:ext uri="{9D8B030D-6E8A-4147-A177-3AD203B41FA5}">
                      <a16:colId xmlns:a16="http://schemas.microsoft.com/office/drawing/2014/main" val="3262940982"/>
                    </a:ext>
                  </a:extLst>
                </a:gridCol>
              </a:tblGrid>
              <a:tr h="29318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Razão Social da Empresa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princípio ativo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Produto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Número do Processo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Identificação Única no Mundo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Evento Adverso PT Cod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Versão do MedDRA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Previsibilidade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Gravidade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Critério de Gravidade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Causalidade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Confirmado por Profissional de Sáude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42681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Produto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BR-EmpresaA-1234567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10012374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438487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BR-EmpresaA-1234567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10042458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72920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Produto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BR-EmpresaA-1234567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10068319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6898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AX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BR-EmpresaA-5678910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10039897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619224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AX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BR-EmpresaA-5678910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10053762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23.1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501402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AX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BR-EmpresaA-5678910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10011906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23.1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256981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AX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BR-EmpresaA-5678910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10001760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23.1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377706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AY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BR-EmpresaA-2345678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10003119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58481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AY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US-EmpresaA-1234589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10041349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01898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B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25351000000123400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BR-EmpresaA-1264567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10013573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67274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B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25351000000123400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BR-EmpresaA-1264567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10033371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60639"/>
                  </a:ext>
                </a:extLst>
              </a:tr>
              <a:tr h="16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Produto B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25351000000123400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BR-empresaB-585960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10024558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9803"/>
                  </a:ext>
                </a:extLst>
              </a:tr>
              <a:tr h="16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Produto B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25351000000123400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BR-empresaB-585960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10053762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507029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1636BDC4-5D0F-4AD1-9E2E-3A3FCAE927A5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54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7EF6D-DA7D-407F-97A0-305476E49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365125"/>
            <a:ext cx="10515600" cy="1325563"/>
          </a:xfrm>
        </p:spPr>
        <p:txBody>
          <a:bodyPr/>
          <a:lstStyle/>
          <a:p>
            <a:r>
              <a:rPr lang="pt-BR" sz="3600" b="1" dirty="0">
                <a:solidFill>
                  <a:srgbClr val="FF0000"/>
                </a:solidFill>
              </a:rPr>
              <a:t>ESCOPO DA FARMACOVIGILÂNCIA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13B99A6-3A8C-4CA9-A6C2-065C2C761B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6445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0CB029F-F1CA-4B07-BFE7-74292DE3A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83615"/>
              </p:ext>
            </p:extLst>
          </p:nvPr>
        </p:nvGraphicFramePr>
        <p:xfrm>
          <a:off x="211667" y="2174335"/>
          <a:ext cx="11903382" cy="41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246">
                  <a:extLst>
                    <a:ext uri="{9D8B030D-6E8A-4147-A177-3AD203B41FA5}">
                      <a16:colId xmlns:a16="http://schemas.microsoft.com/office/drawing/2014/main" val="2884356794"/>
                    </a:ext>
                  </a:extLst>
                </a:gridCol>
                <a:gridCol w="901571">
                  <a:extLst>
                    <a:ext uri="{9D8B030D-6E8A-4147-A177-3AD203B41FA5}">
                      <a16:colId xmlns:a16="http://schemas.microsoft.com/office/drawing/2014/main" val="3951892255"/>
                    </a:ext>
                  </a:extLst>
                </a:gridCol>
                <a:gridCol w="874528">
                  <a:extLst>
                    <a:ext uri="{9D8B030D-6E8A-4147-A177-3AD203B41FA5}">
                      <a16:colId xmlns:a16="http://schemas.microsoft.com/office/drawing/2014/main" val="2037192257"/>
                    </a:ext>
                  </a:extLst>
                </a:gridCol>
                <a:gridCol w="1397084">
                  <a:extLst>
                    <a:ext uri="{9D8B030D-6E8A-4147-A177-3AD203B41FA5}">
                      <a16:colId xmlns:a16="http://schemas.microsoft.com/office/drawing/2014/main" val="2714787728"/>
                    </a:ext>
                  </a:extLst>
                </a:gridCol>
                <a:gridCol w="1614238">
                  <a:extLst>
                    <a:ext uri="{9D8B030D-6E8A-4147-A177-3AD203B41FA5}">
                      <a16:colId xmlns:a16="http://schemas.microsoft.com/office/drawing/2014/main" val="807778347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743896161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32426476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3259212162"/>
                    </a:ext>
                  </a:extLst>
                </a:gridCol>
                <a:gridCol w="685122">
                  <a:extLst>
                    <a:ext uri="{9D8B030D-6E8A-4147-A177-3AD203B41FA5}">
                      <a16:colId xmlns:a16="http://schemas.microsoft.com/office/drawing/2014/main" val="978850012"/>
                    </a:ext>
                  </a:extLst>
                </a:gridCol>
                <a:gridCol w="746369">
                  <a:extLst>
                    <a:ext uri="{9D8B030D-6E8A-4147-A177-3AD203B41FA5}">
                      <a16:colId xmlns:a16="http://schemas.microsoft.com/office/drawing/2014/main" val="2519730836"/>
                    </a:ext>
                  </a:extLst>
                </a:gridCol>
                <a:gridCol w="820642">
                  <a:extLst>
                    <a:ext uri="{9D8B030D-6E8A-4147-A177-3AD203B41FA5}">
                      <a16:colId xmlns:a16="http://schemas.microsoft.com/office/drawing/2014/main" val="765046040"/>
                    </a:ext>
                  </a:extLst>
                </a:gridCol>
                <a:gridCol w="1370849">
                  <a:extLst>
                    <a:ext uri="{9D8B030D-6E8A-4147-A177-3AD203B41FA5}">
                      <a16:colId xmlns:a16="http://schemas.microsoft.com/office/drawing/2014/main" val="3262940982"/>
                    </a:ext>
                  </a:extLst>
                </a:gridCol>
              </a:tblGrid>
              <a:tr h="29318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Razão Social da Empresa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princípio ativo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Produto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Número do Processo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Identificação Única no Mundo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Evento Adverso PT Cod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Versão do MedDRA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Previsibilidade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Gravidade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Critério de Gravidade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Causalidade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Confirmado por Profissional de Sáude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42681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Produto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438487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 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ativo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Produto AX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25351000000000000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72920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6898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619224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501402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256981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377706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58481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01898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67274"/>
                  </a:ext>
                </a:extLst>
              </a:tr>
              <a:tr h="29318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60639"/>
                  </a:ext>
                </a:extLst>
              </a:tr>
              <a:tr h="163380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9803"/>
                  </a:ext>
                </a:extLst>
              </a:tr>
              <a:tr h="163380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3" marR="2423" marT="242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507029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62982E8D-40F9-467C-9D45-CD8C82058693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E97D5BE-ECC5-4BE8-A059-4288BA636461}"/>
              </a:ext>
            </a:extLst>
          </p:cNvPr>
          <p:cNvSpPr txBox="1">
            <a:spLocks/>
          </p:cNvSpPr>
          <p:nvPr/>
        </p:nvSpPr>
        <p:spPr>
          <a:xfrm>
            <a:off x="1263698" y="4396050"/>
            <a:ext cx="9799320" cy="1051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pt-BR" dirty="0">
                <a:latin typeface="Calibri" panose="020F0502020204030204" pitchFamily="34" charset="0"/>
              </a:rPr>
              <a:t>Caso o medicamento foi comercializado, mas não há notificações associadas, as quatro primeiras colunas da aba de dados de eventos adversos devem ser preenchidas!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0256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75630-98D6-4DC4-9C3B-34DD23ACEA0B}"/>
              </a:ext>
            </a:extLst>
          </p:cNvPr>
          <p:cNvSpPr txBox="1"/>
          <p:nvPr/>
        </p:nvSpPr>
        <p:spPr>
          <a:xfrm>
            <a:off x="825102" y="2030592"/>
            <a:ext cx="11004947" cy="63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de Eventos Adversos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7CF6379-0CDD-459E-96D7-0DE7D6E09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832470"/>
              </p:ext>
            </p:extLst>
          </p:nvPr>
        </p:nvGraphicFramePr>
        <p:xfrm>
          <a:off x="825102" y="2875037"/>
          <a:ext cx="9987154" cy="2591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4698">
                  <a:extLst>
                    <a:ext uri="{9D8B030D-6E8A-4147-A177-3AD203B41FA5}">
                      <a16:colId xmlns:a16="http://schemas.microsoft.com/office/drawing/2014/main" val="604256142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489515237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4044148474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1599498073"/>
                    </a:ext>
                  </a:extLst>
                </a:gridCol>
                <a:gridCol w="1925431">
                  <a:extLst>
                    <a:ext uri="{9D8B030D-6E8A-4147-A177-3AD203B41FA5}">
                      <a16:colId xmlns:a16="http://schemas.microsoft.com/office/drawing/2014/main" val="242293456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pt-BR" sz="1400" b="1" u="none" strike="noStrike" dirty="0">
                          <a:effectLst/>
                        </a:rPr>
                        <a:t>Previsibilidade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pt-BR" sz="1400" b="1" u="none" strike="noStrike" dirty="0">
                          <a:effectLst/>
                        </a:rPr>
                        <a:t>Gravidade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pt-BR" sz="1400" b="1" u="none" strike="noStrike" dirty="0">
                          <a:effectLst/>
                        </a:rPr>
                        <a:t>Critério de Gravidade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pt-BR" sz="1400" b="1" u="none" strike="noStrike" dirty="0">
                          <a:effectLst/>
                        </a:rPr>
                        <a:t>Causalidade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pt-BR" sz="1400" b="1" u="none" strike="noStrike" dirty="0">
                          <a:effectLst/>
                        </a:rPr>
                        <a:t>Confirmado por Profissional de Saúde</a:t>
                      </a: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509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 dirty="0">
                          <a:effectLst/>
                        </a:rPr>
                        <a:t>1- Descrito</a:t>
                      </a:r>
                      <a:endParaRPr lang="pt-BR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>
                          <a:effectLst/>
                        </a:rPr>
                        <a:t>1 - Grave</a:t>
                      </a:r>
                      <a:endParaRPr lang="pt-BR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>
                          <a:effectLst/>
                        </a:rPr>
                        <a:t>1-Óbito</a:t>
                      </a:r>
                      <a:endParaRPr lang="pt-BR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>
                          <a:effectLst/>
                        </a:rPr>
                        <a:t>1-Definida</a:t>
                      </a:r>
                      <a:endParaRPr lang="pt-BR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 dirty="0">
                          <a:effectLst/>
                        </a:rPr>
                        <a:t>1-Sim</a:t>
                      </a:r>
                      <a:endParaRPr lang="pt-BR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1102508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>
                          <a:effectLst/>
                        </a:rPr>
                        <a:t>2- Não Descrito</a:t>
                      </a:r>
                      <a:endParaRPr lang="pt-BR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>
                          <a:effectLst/>
                        </a:rPr>
                        <a:t>2 - Não Grave</a:t>
                      </a:r>
                      <a:endParaRPr lang="pt-BR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 dirty="0">
                          <a:effectLst/>
                        </a:rPr>
                        <a:t>2-Ameaça a vida</a:t>
                      </a:r>
                      <a:endParaRPr lang="pt-BR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>
                          <a:effectLst/>
                        </a:rPr>
                        <a:t>2-Possibilidade Positiva</a:t>
                      </a:r>
                      <a:endParaRPr lang="pt-BR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 dirty="0">
                          <a:effectLst/>
                        </a:rPr>
                        <a:t>2-Não</a:t>
                      </a:r>
                      <a:endParaRPr lang="pt-BR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0332878"/>
                  </a:ext>
                </a:extLst>
              </a:tr>
              <a:tr h="27515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 dirty="0">
                          <a:effectLst/>
                        </a:rPr>
                        <a:t>3-Motivo ou prolongou a hospitalização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 dirty="0">
                          <a:effectLst/>
                        </a:rPr>
                        <a:t>3-Indefinida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8823612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>
                          <a:effectLst/>
                        </a:rPr>
                        <a:t>4-Anomalias congênitas</a:t>
                      </a:r>
                      <a:endParaRPr lang="pt-BR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>
                          <a:effectLst/>
                        </a:rPr>
                        <a:t>4-Não Relacionada</a:t>
                      </a:r>
                      <a:endParaRPr lang="pt-BR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4403762"/>
                  </a:ext>
                </a:extLst>
              </a:tr>
              <a:tr h="25493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 dirty="0">
                          <a:effectLst/>
                        </a:rPr>
                        <a:t>5-Incapacidade persistente ou significante</a:t>
                      </a:r>
                      <a:endParaRPr lang="pt-BR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2582771"/>
                  </a:ext>
                </a:extLst>
              </a:tr>
              <a:tr h="24223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 dirty="0">
                          <a:effectLst/>
                        </a:rPr>
                        <a:t>6-Efeitos clinicamente importantes</a:t>
                      </a:r>
                      <a:endParaRPr lang="pt-BR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7624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94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75630-98D6-4DC4-9C3B-34DD23ACEA0B}"/>
              </a:ext>
            </a:extLst>
          </p:cNvPr>
          <p:cNvSpPr txBox="1"/>
          <p:nvPr/>
        </p:nvSpPr>
        <p:spPr>
          <a:xfrm>
            <a:off x="4267200" y="2403125"/>
            <a:ext cx="7349067" cy="3195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é a primeira versão das Instruções de preenchimento da planilha para peticionamento dos códigos relativos ao RPBR (11818) e enquadramento de MIP (11514).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poderá sofrer atualizações sempre que novas necessidades forem identificadas. A nova versão da planilha e deste instrutivo será disposta no código de assunto, bem como será comunicado no Portal da Anvisa.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caso de algum problema identificado ou outras dúvidas relacionadas a este documento, enviar o questionamento pelo</a:t>
            </a:r>
            <a:r>
              <a:rPr lang="pt-BR" sz="1800" dirty="0">
                <a:solidFill>
                  <a:srgbClr val="55555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Fale Conosco</a:t>
            </a:r>
            <a:r>
              <a:rPr lang="pt-BR" sz="1800" dirty="0">
                <a:solidFill>
                  <a:srgbClr val="55555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4AE4423-DABD-487F-8FBE-69A6FE93D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3" y="2035865"/>
            <a:ext cx="307231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45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5FF474E-202B-4493-8424-5EC6550117AF}"/>
              </a:ext>
            </a:extLst>
          </p:cNvPr>
          <p:cNvSpPr txBox="1">
            <a:spLocks/>
          </p:cNvSpPr>
          <p:nvPr/>
        </p:nvSpPr>
        <p:spPr>
          <a:xfrm>
            <a:off x="1974173" y="662250"/>
            <a:ext cx="109118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Planilha para Submissão do RPBR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75630-98D6-4DC4-9C3B-34DD23ACEA0B}"/>
              </a:ext>
            </a:extLst>
          </p:cNvPr>
          <p:cNvSpPr txBox="1"/>
          <p:nvPr/>
        </p:nvSpPr>
        <p:spPr>
          <a:xfrm>
            <a:off x="4133850" y="2030592"/>
            <a:ext cx="7772400" cy="3637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Prazos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Quem já peticionou: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terá até 30 de junho de 2021 para enviar a nova planilha.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Quem possui ativo com prazo de submissão em até junho: 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fazer a petição no prazo da Lista do RPBR,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peticionar a planilha até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de junho de 2021, caso não seja possível finalizá-la dentro do prazo,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A partir de julho, enviar a petição completa, incluindo a nova planilha.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5E50842-3FB3-4145-A842-6B8AAAEDF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3" y="2035865"/>
            <a:ext cx="307231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97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11A1C48-27E9-4FF7-92A0-B92CA4352450}"/>
              </a:ext>
            </a:extLst>
          </p:cNvPr>
          <p:cNvSpPr/>
          <p:nvPr/>
        </p:nvSpPr>
        <p:spPr>
          <a:xfrm>
            <a:off x="1773546" y="1175823"/>
            <a:ext cx="8486398" cy="489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altLang="pt-BR" sz="2800" noProof="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</a:rPr>
              <a:t>Agradecemos a </a:t>
            </a: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atenção!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7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7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Contato</a:t>
            </a:r>
            <a:b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7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7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Agência Nacional de Vigilância Sanitária - Anvisa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SIA Trecho 5 - Área especial 57 - Lote 200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CEP: 71205-050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Brasília - DF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altLang="pt-BR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www.anvisa.gov.br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www.twitter.com/anvisa_oficial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Anvisa Atende: 0800-642-9782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ouvidoria@anvisa.gov.br</a:t>
            </a:r>
            <a:endParaRPr kumimoji="0" lang="pt-BR" altLang="pt-BR" sz="2400" b="0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 defTabSz="914400">
              <a:spcBef>
                <a:spcPct val="20000"/>
              </a:spcBef>
              <a:defRPr/>
            </a:pPr>
            <a:r>
              <a:rPr lang="pt-BR" sz="2400" baseline="30000" dirty="0">
                <a:solidFill>
                  <a:srgbClr val="0070C0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Fale Conosco</a:t>
            </a:r>
            <a:r>
              <a:rPr lang="pt-BR" sz="2400" baseline="30000" dirty="0">
                <a:solidFill>
                  <a:srgbClr val="0070C0"/>
                </a:solidFill>
                <a:latin typeface="Calibri"/>
              </a:rPr>
              <a:t> (SAT)</a:t>
            </a:r>
            <a:endParaRPr lang="pt-BR" altLang="pt-BR" sz="2400" baseline="30000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26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222375"/>
          </a:xfrm>
        </p:spPr>
        <p:txBody>
          <a:bodyPr/>
          <a:lstStyle/>
          <a:p>
            <a:pPr>
              <a:defRPr/>
            </a:pPr>
            <a:endParaRPr lang="pt-BR" altLang="pt-BR" sz="1600" dirty="0"/>
          </a:p>
          <a:p>
            <a:pPr>
              <a:defRPr/>
            </a:pPr>
            <a:endParaRPr lang="pt-BR" altLang="pt-BR" sz="1600" dirty="0"/>
          </a:p>
          <a:p>
            <a:pPr marL="0" indent="0">
              <a:buFontTx/>
              <a:buNone/>
              <a:defRPr/>
            </a:pP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2020 DIA, Inc. All rights reserved.</a:t>
            </a:r>
          </a:p>
        </p:txBody>
      </p:sp>
      <p:sp>
        <p:nvSpPr>
          <p:cNvPr id="13316" name="Title 3"/>
          <p:cNvSpPr>
            <a:spLocks noGrp="1"/>
          </p:cNvSpPr>
          <p:nvPr>
            <p:ph type="title"/>
          </p:nvPr>
        </p:nvSpPr>
        <p:spPr bwMode="auto">
          <a:xfrm>
            <a:off x="609600" y="566738"/>
            <a:ext cx="10972800" cy="90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pt-BR"/>
              <a:t>Marcos regulatórios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962F9F15-F9EB-424D-AC6E-D182B88DBD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503238" y="2076450"/>
            <a:ext cx="7445375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pt-BR" altLang="pt-BR" sz="3200" b="1" dirty="0"/>
              <a:t>RDC 406/2020 - </a:t>
            </a:r>
            <a:r>
              <a:rPr lang="pt-BR" sz="3200" dirty="0"/>
              <a:t>Boas Práticas de </a:t>
            </a:r>
            <a:r>
              <a:rPr lang="pt-BR" sz="3200" dirty="0" err="1"/>
              <a:t>Farmacovigilância</a:t>
            </a:r>
            <a:r>
              <a:rPr lang="pt-BR" sz="3200" dirty="0"/>
              <a:t> para Detentores de registro de medicamentos</a:t>
            </a:r>
          </a:p>
          <a:p>
            <a:pPr>
              <a:defRPr/>
            </a:pPr>
            <a:r>
              <a:rPr lang="pt-BR" altLang="pt-BR" sz="3200" b="1" dirty="0"/>
              <a:t>	   </a:t>
            </a:r>
          </a:p>
          <a:p>
            <a:pPr>
              <a:defRPr/>
            </a:pPr>
            <a:endParaRPr lang="pt-BR" altLang="pt-BR" sz="3200" b="1" dirty="0"/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pt-BR" altLang="pt-BR" sz="3200" b="1" dirty="0"/>
              <a:t>IN 63/2020 - </a:t>
            </a:r>
            <a:r>
              <a:rPr lang="pt-BR" sz="3200" dirty="0"/>
              <a:t>IN - Relatório Periódico de Avaliação Benefício-Risco (RPBR)</a:t>
            </a:r>
          </a:p>
          <a:p>
            <a:pPr>
              <a:defRPr/>
            </a:pPr>
            <a:endParaRPr lang="pt-BR" altLang="pt-BR" sz="3200" b="1" dirty="0"/>
          </a:p>
        </p:txBody>
      </p:sp>
      <p:pic>
        <p:nvPicPr>
          <p:cNvPr id="13319" name="Picture 4" descr="Resultado de imagem para respo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25" y="3252788"/>
            <a:ext cx="184467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00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7CEF86F5-D2FB-4532-BAB8-909C0DF8B1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54357" y="717261"/>
            <a:ext cx="1091247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4000" dirty="0"/>
              <a:t>RDC nº 406/2020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24D3C0-3B6C-4C04-8D15-2AD9D8039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97" y="1946787"/>
            <a:ext cx="10515600" cy="4616245"/>
          </a:xfrm>
        </p:spPr>
        <p:txBody>
          <a:bodyPr>
            <a:normAutofit/>
          </a:bodyPr>
          <a:lstStyle/>
          <a:p>
            <a:r>
              <a:rPr lang="pt-BR" dirty="0"/>
              <a:t>CAPÍTULO IV - DA OPERAÇÃO DO SISTEMA DE FARMACOVIGILÂNCIA</a:t>
            </a:r>
          </a:p>
          <a:p>
            <a:endParaRPr lang="pt-BR" dirty="0"/>
          </a:p>
          <a:p>
            <a:pPr lvl="1"/>
            <a:r>
              <a:rPr lang="pt-BR" sz="2600" dirty="0"/>
              <a:t>Seção II - Relatórios Periódicos de Avaliação Benefício-Risco</a:t>
            </a:r>
          </a:p>
          <a:p>
            <a:pPr lvl="1"/>
            <a:endParaRPr lang="pt-BR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2400" dirty="0"/>
              <a:t>Os Detentores de Registro de Medicamento devem elaborar Relatório Periódico de Avaliação Benefício-Risco, para rever e avaliar o perfil de segurança de seus produtos.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2400" dirty="0"/>
              <a:t>Formato, conteúdo e frequência de apresentação à Anvisa dos Relatórios Periódicos de Avaliação Benefício- Risco em normativo específico</a:t>
            </a:r>
          </a:p>
          <a:p>
            <a:pPr marL="914400" lvl="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935634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078515-A5A9-49C2-BB4D-38BCA661A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820863"/>
            <a:ext cx="10912475" cy="41878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sz="3200" b="1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dirty="0"/>
              <a:t>Relatórios Periódicos de Avaliação Benefício-Risco (RPBR)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pt-BR" altLang="pt-BR" sz="2400" b="1" dirty="0">
              <a:cs typeface="Arial" charset="0"/>
            </a:endParaRPr>
          </a:p>
          <a:p>
            <a:pPr marL="803275" lvl="1" indent="-342900">
              <a:buFont typeface="Wingdings" panose="05000000000000000000" pitchFamily="2" charset="2"/>
              <a:buChar char="Ø"/>
              <a:defRPr/>
            </a:pPr>
            <a:r>
              <a:rPr lang="pt-BR" altLang="pt-BR" dirty="0">
                <a:cs typeface="Arial" charset="0"/>
              </a:rPr>
              <a:t>Data de nascimento internacional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t-BR" altLang="pt-BR" sz="2400" dirty="0">
              <a:cs typeface="Arial" charset="0"/>
            </a:endParaRP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dirty="0">
                <a:cs typeface="Arial" charset="0"/>
              </a:rPr>
              <a:t>Periodicidade do Relatório: lista de </a:t>
            </a:r>
            <a:r>
              <a:rPr lang="pt-BR" altLang="pt-BR" dirty="0" err="1">
                <a:cs typeface="Arial" charset="0"/>
              </a:rPr>
              <a:t>IFAs</a:t>
            </a:r>
            <a:r>
              <a:rPr lang="pt-BR" altLang="pt-BR" dirty="0">
                <a:cs typeface="Arial" charset="0"/>
              </a:rPr>
              <a:t> conforme risco 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t-BR" altLang="pt-BR" dirty="0">
              <a:cs typeface="Arial" charset="0"/>
            </a:endParaRP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dirty="0">
                <a:cs typeface="Arial" charset="0"/>
              </a:rPr>
              <a:t>Conteúdo: Guia do ICH E2C 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t-BR" altLang="pt-BR" sz="2800" dirty="0">
              <a:cs typeface="Arial" charset="0"/>
            </a:endParaRP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t-BR" altLang="pt-BR" sz="2800" dirty="0"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t-BR" altLang="pt-BR" sz="2400" dirty="0">
              <a:cs typeface="Arial" charset="0"/>
            </a:endParaRPr>
          </a:p>
          <a:p>
            <a:pPr marL="0" indent="0" algn="just">
              <a:defRPr/>
            </a:pPr>
            <a:endParaRPr lang="pt-BR" sz="36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1BB7011-9C63-4B15-8965-FE95561CE203}"/>
              </a:ext>
            </a:extLst>
          </p:cNvPr>
          <p:cNvSpPr txBox="1">
            <a:spLocks/>
          </p:cNvSpPr>
          <p:nvPr/>
        </p:nvSpPr>
        <p:spPr bwMode="auto">
          <a:xfrm>
            <a:off x="1789257" y="717261"/>
            <a:ext cx="1091247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altLang="pt-BR" sz="4000" dirty="0"/>
              <a:t>Pontos relevantes - IN nº 63/2020</a:t>
            </a:r>
          </a:p>
        </p:txBody>
      </p:sp>
    </p:spTree>
    <p:extLst>
      <p:ext uri="{BB962C8B-B14F-4D97-AF65-F5344CB8AC3E}">
        <p14:creationId xmlns:p14="http://schemas.microsoft.com/office/powerpoint/2010/main" val="142555507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078515-A5A9-49C2-BB4D-38BCA661A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200" y="2247900"/>
            <a:ext cx="8199438" cy="393858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/>
              <a:t> A publicação destas regulamentações trouxe um avanço no que diz respeito à apresentação dos </a:t>
            </a:r>
            <a:r>
              <a:rPr lang="pt-BR" sz="2600" dirty="0" err="1"/>
              <a:t>RPBRs</a:t>
            </a:r>
            <a:r>
              <a:rPr lang="pt-BR" sz="2600" dirty="0"/>
              <a:t>, onde fica determinado que todas as empresas que fabricarem produtos com o(s) mesmo(s) princípio(s) ativo(s) deverão apresentar na mesma data os seus respectivos </a:t>
            </a:r>
            <a:r>
              <a:rPr lang="pt-BR" sz="2600" dirty="0" err="1"/>
              <a:t>RPBRs</a:t>
            </a:r>
            <a:r>
              <a:rPr lang="pt-BR" sz="2600" dirty="0"/>
              <a:t>, resultando em qualidade e menor tempo de análise.</a:t>
            </a: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endParaRPr lang="pt-BR" altLang="pt-BR" sz="2400" dirty="0">
              <a:cs typeface="Arial" charset="0"/>
            </a:endParaRPr>
          </a:p>
          <a:p>
            <a:pPr marL="0" indent="0" algn="just">
              <a:defRPr/>
            </a:pPr>
            <a:endParaRPr lang="pt-BR" sz="36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1BB7011-9C63-4B15-8965-FE95561CE203}"/>
              </a:ext>
            </a:extLst>
          </p:cNvPr>
          <p:cNvSpPr txBox="1">
            <a:spLocks/>
          </p:cNvSpPr>
          <p:nvPr/>
        </p:nvSpPr>
        <p:spPr bwMode="auto">
          <a:xfrm>
            <a:off x="1789257" y="717261"/>
            <a:ext cx="1091247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altLang="pt-BR" sz="4000" dirty="0"/>
              <a:t>Pontos relevantes - IN nº 63/2020</a:t>
            </a:r>
          </a:p>
        </p:txBody>
      </p:sp>
    </p:spTree>
    <p:extLst>
      <p:ext uri="{BB962C8B-B14F-4D97-AF65-F5344CB8AC3E}">
        <p14:creationId xmlns:p14="http://schemas.microsoft.com/office/powerpoint/2010/main" val="238483660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078515-A5A9-49C2-BB4D-38BCA661A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820863"/>
            <a:ext cx="10912475" cy="41878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sz="3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/>
              <a:t> Os Relatórios Periódicos de Avaliação Benefício-Risco são documentos elaborados pelos Detentores de Registro de Medicamento para rever e avaliar o perfil de segurança de seus produtos, em momentos definidos após a publicação de seu registro. </a:t>
            </a:r>
          </a:p>
          <a:p>
            <a:endParaRPr lang="pt-BR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/>
              <a:t> Têm a finalidade de apresentar uma análise abrangente e crítica da relação risco-benefício do produto, levando em consideração informações de segurança novas ou emergentes no contexto de informações cumulativas sobre riscos e benefícios.</a:t>
            </a:r>
            <a:endParaRPr lang="pt-BR" altLang="pt-BR" sz="2400" dirty="0">
              <a:cs typeface="Arial" charset="0"/>
            </a:endParaRP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t-BR" altLang="pt-BR" sz="2800" dirty="0"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t-BR" altLang="pt-BR" sz="2400" dirty="0">
              <a:cs typeface="Arial" charset="0"/>
            </a:endParaRPr>
          </a:p>
          <a:p>
            <a:pPr marL="0" indent="0" algn="just">
              <a:defRPr/>
            </a:pPr>
            <a:endParaRPr lang="pt-BR" sz="36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1BB7011-9C63-4B15-8965-FE95561CE203}"/>
              </a:ext>
            </a:extLst>
          </p:cNvPr>
          <p:cNvSpPr txBox="1">
            <a:spLocks/>
          </p:cNvSpPr>
          <p:nvPr/>
        </p:nvSpPr>
        <p:spPr bwMode="auto">
          <a:xfrm>
            <a:off x="2208357" y="615661"/>
            <a:ext cx="1091247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altLang="pt-BR" sz="4000" dirty="0"/>
              <a:t>RPBR</a:t>
            </a:r>
          </a:p>
        </p:txBody>
      </p:sp>
    </p:spTree>
    <p:extLst>
      <p:ext uri="{BB962C8B-B14F-4D97-AF65-F5344CB8AC3E}">
        <p14:creationId xmlns:p14="http://schemas.microsoft.com/office/powerpoint/2010/main" val="4152793432"/>
      </p:ext>
    </p:extLst>
  </p:cSld>
  <p:clrMapOvr>
    <a:masterClrMapping/>
  </p:clrMapOvr>
  <p:transition spd="slow"/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werPoint AZUL.potx" id="{90A9E3A8-7AE6-4DCB-AA57-9B9A4832518C}" vid="{28B2991F-16A9-4F39-AB31-5FE5C2261435}"/>
    </a:ext>
  </a:extLst>
</a:theme>
</file>

<file path=ppt/theme/theme2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4048</Words>
  <Application>Microsoft Office PowerPoint</Application>
  <PresentationFormat>Widescreen</PresentationFormat>
  <Paragraphs>1104</Paragraphs>
  <Slides>44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44</vt:i4>
      </vt:variant>
    </vt:vector>
  </HeadingPairs>
  <TitlesOfParts>
    <vt:vector size="57" baseType="lpstr">
      <vt:lpstr>Arial</vt:lpstr>
      <vt:lpstr>Arial Nova</vt:lpstr>
      <vt:lpstr>Book Antiqua</vt:lpstr>
      <vt:lpstr>Calibri</vt:lpstr>
      <vt:lpstr>Calibri Light</vt:lpstr>
      <vt:lpstr>Constantia</vt:lpstr>
      <vt:lpstr>Courier New</vt:lpstr>
      <vt:lpstr>Helvetica</vt:lpstr>
      <vt:lpstr>Lato</vt:lpstr>
      <vt:lpstr>Symbol</vt:lpstr>
      <vt:lpstr>Wingdings</vt:lpstr>
      <vt:lpstr>Tema do Office</vt:lpstr>
      <vt:lpstr>Capa Dura</vt:lpstr>
      <vt:lpstr>Apresentação do PowerPoint</vt:lpstr>
      <vt:lpstr>Apresentação do PowerPoint</vt:lpstr>
      <vt:lpstr>Apresentação do PowerPoint</vt:lpstr>
      <vt:lpstr>ESCOPO DA FARMACOVIGILÂNCIA</vt:lpstr>
      <vt:lpstr>Marcos regulatórios</vt:lpstr>
      <vt:lpstr>RDC nº 406/2020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 Internacional</vt:lpstr>
      <vt:lpstr>Lista de Preço de Medicamentos (CMED)</vt:lpstr>
      <vt:lpstr>Sistema Datavisa</vt:lpstr>
      <vt:lpstr>Plano de Gerenciamento de Risco</vt:lpstr>
      <vt:lpstr>Final: Lista publicada de RPBR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SELEÇÃO DOS TERMOS MedDRA</dc:title>
  <dc:creator>Karen Fleck</dc:creator>
  <cp:lastModifiedBy>Flavia Moreira Cruz</cp:lastModifiedBy>
  <cp:revision>96</cp:revision>
  <dcterms:created xsi:type="dcterms:W3CDTF">2020-10-23T18:35:53Z</dcterms:created>
  <dcterms:modified xsi:type="dcterms:W3CDTF">2021-05-20T23:53:56Z</dcterms:modified>
</cp:coreProperties>
</file>