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14"/>
  </p:notesMasterIdLst>
  <p:handoutMasterIdLst>
    <p:handoutMasterId r:id="rId15"/>
  </p:handoutMasterIdLst>
  <p:sldIdLst>
    <p:sldId id="571" r:id="rId6"/>
    <p:sldId id="743" r:id="rId7"/>
    <p:sldId id="740" r:id="rId8"/>
    <p:sldId id="738" r:id="rId9"/>
    <p:sldId id="744" r:id="rId10"/>
    <p:sldId id="742" r:id="rId11"/>
    <p:sldId id="713" r:id="rId12"/>
    <p:sldId id="745" r:id="rId13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Veloso" initials="TV" lastIdx="1" clrIdx="0">
    <p:extLst>
      <p:ext uri="{19B8F6BF-5375-455C-9EA6-DF929625EA0E}">
        <p15:presenceInfo xmlns:p15="http://schemas.microsoft.com/office/powerpoint/2012/main" userId="03211a52506729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5050"/>
    <a:srgbClr val="E35041"/>
    <a:srgbClr val="0099CC"/>
    <a:srgbClr val="00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41925-19A2-47E2-8783-E9D6D83EE46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8F57CA6-F57D-4017-8DAA-1A5435D9974B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Estudos técnicos</a:t>
          </a:r>
        </a:p>
      </dgm:t>
    </dgm:pt>
    <dgm:pt modelId="{5F369D45-2C6A-4BE0-BDA5-9B29007BD5AE}" type="parTrans" cxnId="{EC9515A0-9EA7-41DE-A361-43310FE96F60}">
      <dgm:prSet/>
      <dgm:spPr/>
      <dgm:t>
        <a:bodyPr/>
        <a:lstStyle/>
        <a:p>
          <a:endParaRPr lang="pt-BR" b="1"/>
        </a:p>
      </dgm:t>
    </dgm:pt>
    <dgm:pt modelId="{4DC8DCAA-818E-43B1-B904-CF4BA2C71D45}" type="sibTrans" cxnId="{EC9515A0-9EA7-41DE-A361-43310FE96F60}">
      <dgm:prSet/>
      <dgm:spPr/>
      <dgm:t>
        <a:bodyPr/>
        <a:lstStyle/>
        <a:p>
          <a:endParaRPr lang="pt-BR" b="1"/>
        </a:p>
      </dgm:t>
    </dgm:pt>
    <dgm:pt modelId="{E534D7A3-720A-4153-9B56-BA46F2FEF10A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Audiência Pública</a:t>
          </a:r>
        </a:p>
      </dgm:t>
    </dgm:pt>
    <dgm:pt modelId="{EBFE5A50-2245-4711-BD94-20E2B2EC849E}" type="parTrans" cxnId="{82D89B8E-1785-4A1F-AE04-F6B9238C2A81}">
      <dgm:prSet/>
      <dgm:spPr/>
      <dgm:t>
        <a:bodyPr/>
        <a:lstStyle/>
        <a:p>
          <a:endParaRPr lang="pt-BR" b="1"/>
        </a:p>
      </dgm:t>
    </dgm:pt>
    <dgm:pt modelId="{5ED70D41-CAD1-43AD-8A5B-264BE30EB766}" type="sibTrans" cxnId="{82D89B8E-1785-4A1F-AE04-F6B9238C2A81}">
      <dgm:prSet/>
      <dgm:spPr/>
      <dgm:t>
        <a:bodyPr/>
        <a:lstStyle/>
        <a:p>
          <a:endParaRPr lang="pt-BR" b="1"/>
        </a:p>
      </dgm:t>
    </dgm:pt>
    <dgm:pt modelId="{E7FF65EB-08D8-43A3-BA79-B833501B6F04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Envio à DC/ANTT</a:t>
          </a:r>
        </a:p>
      </dgm:t>
    </dgm:pt>
    <dgm:pt modelId="{EB1C26AD-A63C-4775-B844-B56E2C526051}" type="parTrans" cxnId="{1DFA2954-6F5C-4563-9A34-F37E64635ED2}">
      <dgm:prSet/>
      <dgm:spPr/>
      <dgm:t>
        <a:bodyPr/>
        <a:lstStyle/>
        <a:p>
          <a:endParaRPr lang="pt-BR" b="1"/>
        </a:p>
      </dgm:t>
    </dgm:pt>
    <dgm:pt modelId="{73C7FFE3-4135-4716-929E-7906CC1618B8}" type="sibTrans" cxnId="{1DFA2954-6F5C-4563-9A34-F37E64635ED2}">
      <dgm:prSet/>
      <dgm:spPr/>
      <dgm:t>
        <a:bodyPr/>
        <a:lstStyle/>
        <a:p>
          <a:endParaRPr lang="pt-BR" b="1"/>
        </a:p>
      </dgm:t>
    </dgm:pt>
    <dgm:pt modelId="{99367102-BE36-4238-B931-7F0E056B17FC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Plano de Outorga</a:t>
          </a:r>
        </a:p>
      </dgm:t>
    </dgm:pt>
    <dgm:pt modelId="{9B184018-B5EC-4D7F-B20E-B56C1D873941}" type="parTrans" cxnId="{A8EA1C62-F0C2-4DA4-8C7E-84B33E53A375}">
      <dgm:prSet/>
      <dgm:spPr/>
      <dgm:t>
        <a:bodyPr/>
        <a:lstStyle/>
        <a:p>
          <a:endParaRPr lang="pt-BR"/>
        </a:p>
      </dgm:t>
    </dgm:pt>
    <dgm:pt modelId="{34373906-A554-4B10-975D-88C867C777E1}" type="sibTrans" cxnId="{A8EA1C62-F0C2-4DA4-8C7E-84B33E53A375}">
      <dgm:prSet/>
      <dgm:spPr/>
      <dgm:t>
        <a:bodyPr/>
        <a:lstStyle/>
        <a:p>
          <a:endParaRPr lang="pt-BR"/>
        </a:p>
      </dgm:t>
    </dgm:pt>
    <dgm:pt modelId="{911078A9-3754-42CF-8630-CE38E2177F9A}" type="pres">
      <dgm:prSet presAssocID="{57E41925-19A2-47E2-8783-E9D6D83EE46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F264A53-A665-458C-A8D0-440D8E3AB97D}" type="pres">
      <dgm:prSet presAssocID="{E7FF65EB-08D8-43A3-BA79-B833501B6F04}" presName="Accent4" presStyleCnt="0"/>
      <dgm:spPr/>
    </dgm:pt>
    <dgm:pt modelId="{140F8AED-66D0-4BCE-A825-6DD65D49BDE3}" type="pres">
      <dgm:prSet presAssocID="{E7FF65EB-08D8-43A3-BA79-B833501B6F04}" presName="Accent" presStyleLbl="node1" presStyleIdx="0" presStyleCnt="4"/>
      <dgm:spPr/>
    </dgm:pt>
    <dgm:pt modelId="{A23CC005-8C8B-468B-88B1-3196334C73A8}" type="pres">
      <dgm:prSet presAssocID="{E7FF65EB-08D8-43A3-BA79-B833501B6F04}" presName="ParentBackground4" presStyleCnt="0"/>
      <dgm:spPr/>
    </dgm:pt>
    <dgm:pt modelId="{392715A3-A145-4367-BF7B-5B8D75FDBB30}" type="pres">
      <dgm:prSet presAssocID="{E7FF65EB-08D8-43A3-BA79-B833501B6F04}" presName="ParentBackground" presStyleLbl="fgAcc1" presStyleIdx="0" presStyleCnt="4"/>
      <dgm:spPr/>
    </dgm:pt>
    <dgm:pt modelId="{4B91FEE7-B756-4FF6-B4CC-7EFB74BD67D7}" type="pres">
      <dgm:prSet presAssocID="{E7FF65EB-08D8-43A3-BA79-B833501B6F0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175FD30-FC99-4613-92A4-A215F7D50629}" type="pres">
      <dgm:prSet presAssocID="{99367102-BE36-4238-B931-7F0E056B17FC}" presName="Accent3" presStyleCnt="0"/>
      <dgm:spPr/>
    </dgm:pt>
    <dgm:pt modelId="{2856C72C-7996-4E9F-90C0-EC47E0571E51}" type="pres">
      <dgm:prSet presAssocID="{99367102-BE36-4238-B931-7F0E056B17FC}" presName="Accent" presStyleLbl="node1" presStyleIdx="1" presStyleCnt="4"/>
      <dgm:spPr/>
    </dgm:pt>
    <dgm:pt modelId="{86ED2867-330B-48BD-ABC8-0118B48EE6D4}" type="pres">
      <dgm:prSet presAssocID="{99367102-BE36-4238-B931-7F0E056B17FC}" presName="ParentBackground3" presStyleCnt="0"/>
      <dgm:spPr/>
    </dgm:pt>
    <dgm:pt modelId="{2D82A869-D334-41FD-B230-00B1BBF9066D}" type="pres">
      <dgm:prSet presAssocID="{99367102-BE36-4238-B931-7F0E056B17FC}" presName="ParentBackground" presStyleLbl="fgAcc1" presStyleIdx="1" presStyleCnt="4"/>
      <dgm:spPr/>
    </dgm:pt>
    <dgm:pt modelId="{F0C202A4-7652-4C3F-849B-D6B576797166}" type="pres">
      <dgm:prSet presAssocID="{99367102-BE36-4238-B931-7F0E056B17F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F19A2B7-DC4A-4A5F-B804-214D15DC4DAE}" type="pres">
      <dgm:prSet presAssocID="{E534D7A3-720A-4153-9B56-BA46F2FEF10A}" presName="Accent2" presStyleCnt="0"/>
      <dgm:spPr/>
    </dgm:pt>
    <dgm:pt modelId="{3C594D2C-10CC-44AB-A7E9-79BA3B27F7D3}" type="pres">
      <dgm:prSet presAssocID="{E534D7A3-720A-4153-9B56-BA46F2FEF10A}" presName="Accent" presStyleLbl="node1" presStyleIdx="2" presStyleCnt="4"/>
      <dgm:spPr/>
    </dgm:pt>
    <dgm:pt modelId="{45298C18-C8B8-4850-AF06-1FE224438A6D}" type="pres">
      <dgm:prSet presAssocID="{E534D7A3-720A-4153-9B56-BA46F2FEF10A}" presName="ParentBackground2" presStyleCnt="0"/>
      <dgm:spPr/>
    </dgm:pt>
    <dgm:pt modelId="{C840B285-A194-46C2-9C10-BC3516AF257B}" type="pres">
      <dgm:prSet presAssocID="{E534D7A3-720A-4153-9B56-BA46F2FEF10A}" presName="ParentBackground" presStyleLbl="fgAcc1" presStyleIdx="2" presStyleCnt="4"/>
      <dgm:spPr/>
    </dgm:pt>
    <dgm:pt modelId="{3CAEAC72-6804-4D75-A020-960540A156AE}" type="pres">
      <dgm:prSet presAssocID="{E534D7A3-720A-4153-9B56-BA46F2FEF10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16117F-4565-4553-AEAE-C7C0794A2CED}" type="pres">
      <dgm:prSet presAssocID="{98F57CA6-F57D-4017-8DAA-1A5435D9974B}" presName="Accent1" presStyleCnt="0"/>
      <dgm:spPr/>
    </dgm:pt>
    <dgm:pt modelId="{44CB3D09-B1A3-47DB-A594-378235EF8EF3}" type="pres">
      <dgm:prSet presAssocID="{98F57CA6-F57D-4017-8DAA-1A5435D9974B}" presName="Accent" presStyleLbl="node1" presStyleIdx="3" presStyleCnt="4"/>
      <dgm:spPr/>
    </dgm:pt>
    <dgm:pt modelId="{13E7B731-9EEB-4B3A-8D36-5F04AA85180F}" type="pres">
      <dgm:prSet presAssocID="{98F57CA6-F57D-4017-8DAA-1A5435D9974B}" presName="ParentBackground1" presStyleCnt="0"/>
      <dgm:spPr/>
    </dgm:pt>
    <dgm:pt modelId="{351C08BA-C6CC-4EDD-B5AD-6F78041629DE}" type="pres">
      <dgm:prSet presAssocID="{98F57CA6-F57D-4017-8DAA-1A5435D9974B}" presName="ParentBackground" presStyleLbl="fgAcc1" presStyleIdx="3" presStyleCnt="4"/>
      <dgm:spPr/>
    </dgm:pt>
    <dgm:pt modelId="{C50ABA84-1062-429F-AB5C-C9D7E3ACBE43}" type="pres">
      <dgm:prSet presAssocID="{98F57CA6-F57D-4017-8DAA-1A5435D9974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ECC583B-424E-4652-8B35-791607736B15}" type="presOf" srcId="{E534D7A3-720A-4153-9B56-BA46F2FEF10A}" destId="{3CAEAC72-6804-4D75-A020-960540A156AE}" srcOrd="1" destOrd="0" presId="urn:microsoft.com/office/officeart/2011/layout/CircleProcess"/>
    <dgm:cxn modelId="{A8EA1C62-F0C2-4DA4-8C7E-84B33E53A375}" srcId="{57E41925-19A2-47E2-8783-E9D6D83EE46D}" destId="{99367102-BE36-4238-B931-7F0E056B17FC}" srcOrd="2" destOrd="0" parTransId="{9B184018-B5EC-4D7F-B20E-B56C1D873941}" sibTransId="{34373906-A554-4B10-975D-88C867C777E1}"/>
    <dgm:cxn modelId="{1DFA2954-6F5C-4563-9A34-F37E64635ED2}" srcId="{57E41925-19A2-47E2-8783-E9D6D83EE46D}" destId="{E7FF65EB-08D8-43A3-BA79-B833501B6F04}" srcOrd="3" destOrd="0" parTransId="{EB1C26AD-A63C-4775-B844-B56E2C526051}" sibTransId="{73C7FFE3-4135-4716-929E-7906CC1618B8}"/>
    <dgm:cxn modelId="{C5B97D77-F586-4314-A4AF-961A79305A43}" type="presOf" srcId="{57E41925-19A2-47E2-8783-E9D6D83EE46D}" destId="{911078A9-3754-42CF-8630-CE38E2177F9A}" srcOrd="0" destOrd="0" presId="urn:microsoft.com/office/officeart/2011/layout/CircleProcess"/>
    <dgm:cxn modelId="{FE638079-0997-45A9-8499-99AC86F43277}" type="presOf" srcId="{98F57CA6-F57D-4017-8DAA-1A5435D9974B}" destId="{C50ABA84-1062-429F-AB5C-C9D7E3ACBE43}" srcOrd="1" destOrd="0" presId="urn:microsoft.com/office/officeart/2011/layout/CircleProcess"/>
    <dgm:cxn modelId="{6DBA317A-A59D-4D34-8CA1-94CB1D241D5C}" type="presOf" srcId="{99367102-BE36-4238-B931-7F0E056B17FC}" destId="{F0C202A4-7652-4C3F-849B-D6B576797166}" srcOrd="1" destOrd="0" presId="urn:microsoft.com/office/officeart/2011/layout/CircleProcess"/>
    <dgm:cxn modelId="{82D89B8E-1785-4A1F-AE04-F6B9238C2A81}" srcId="{57E41925-19A2-47E2-8783-E9D6D83EE46D}" destId="{E534D7A3-720A-4153-9B56-BA46F2FEF10A}" srcOrd="1" destOrd="0" parTransId="{EBFE5A50-2245-4711-BD94-20E2B2EC849E}" sibTransId="{5ED70D41-CAD1-43AD-8A5B-264BE30EB766}"/>
    <dgm:cxn modelId="{EC6FCD90-166E-4275-99EB-264670E3C2BF}" type="presOf" srcId="{E7FF65EB-08D8-43A3-BA79-B833501B6F04}" destId="{4B91FEE7-B756-4FF6-B4CC-7EFB74BD67D7}" srcOrd="1" destOrd="0" presId="urn:microsoft.com/office/officeart/2011/layout/CircleProcess"/>
    <dgm:cxn modelId="{EC9515A0-9EA7-41DE-A361-43310FE96F60}" srcId="{57E41925-19A2-47E2-8783-E9D6D83EE46D}" destId="{98F57CA6-F57D-4017-8DAA-1A5435D9974B}" srcOrd="0" destOrd="0" parTransId="{5F369D45-2C6A-4BE0-BDA5-9B29007BD5AE}" sibTransId="{4DC8DCAA-818E-43B1-B904-CF4BA2C71D45}"/>
    <dgm:cxn modelId="{D9393EB4-036D-4AC3-92EB-98CD75613126}" type="presOf" srcId="{E7FF65EB-08D8-43A3-BA79-B833501B6F04}" destId="{392715A3-A145-4367-BF7B-5B8D75FDBB30}" srcOrd="0" destOrd="0" presId="urn:microsoft.com/office/officeart/2011/layout/CircleProcess"/>
    <dgm:cxn modelId="{7C79E9DA-6B34-4207-9A40-F675999B65C4}" type="presOf" srcId="{98F57CA6-F57D-4017-8DAA-1A5435D9974B}" destId="{351C08BA-C6CC-4EDD-B5AD-6F78041629DE}" srcOrd="0" destOrd="0" presId="urn:microsoft.com/office/officeart/2011/layout/CircleProcess"/>
    <dgm:cxn modelId="{848E65E5-E154-40C8-B90E-17296B37D312}" type="presOf" srcId="{99367102-BE36-4238-B931-7F0E056B17FC}" destId="{2D82A869-D334-41FD-B230-00B1BBF9066D}" srcOrd="0" destOrd="0" presId="urn:microsoft.com/office/officeart/2011/layout/CircleProcess"/>
    <dgm:cxn modelId="{2AC4C2F4-2B11-4A1D-9BF8-6FB902B406F5}" type="presOf" srcId="{E534D7A3-720A-4153-9B56-BA46F2FEF10A}" destId="{C840B285-A194-46C2-9C10-BC3516AF257B}" srcOrd="0" destOrd="0" presId="urn:microsoft.com/office/officeart/2011/layout/CircleProcess"/>
    <dgm:cxn modelId="{51438940-F085-4C15-AE2D-8DE8CD178E38}" type="presParOf" srcId="{911078A9-3754-42CF-8630-CE38E2177F9A}" destId="{2F264A53-A665-458C-A8D0-440D8E3AB97D}" srcOrd="0" destOrd="0" presId="urn:microsoft.com/office/officeart/2011/layout/CircleProcess"/>
    <dgm:cxn modelId="{4A744936-B488-483B-B99D-D4BA870F38E3}" type="presParOf" srcId="{2F264A53-A665-458C-A8D0-440D8E3AB97D}" destId="{140F8AED-66D0-4BCE-A825-6DD65D49BDE3}" srcOrd="0" destOrd="0" presId="urn:microsoft.com/office/officeart/2011/layout/CircleProcess"/>
    <dgm:cxn modelId="{CF2727E8-248C-4A27-8198-D1F4A5A30245}" type="presParOf" srcId="{911078A9-3754-42CF-8630-CE38E2177F9A}" destId="{A23CC005-8C8B-468B-88B1-3196334C73A8}" srcOrd="1" destOrd="0" presId="urn:microsoft.com/office/officeart/2011/layout/CircleProcess"/>
    <dgm:cxn modelId="{72036FA2-EE40-4151-90F8-FCA0B093EDE3}" type="presParOf" srcId="{A23CC005-8C8B-468B-88B1-3196334C73A8}" destId="{392715A3-A145-4367-BF7B-5B8D75FDBB30}" srcOrd="0" destOrd="0" presId="urn:microsoft.com/office/officeart/2011/layout/CircleProcess"/>
    <dgm:cxn modelId="{E40746E4-DFF2-4142-B9B4-9269AC801A02}" type="presParOf" srcId="{911078A9-3754-42CF-8630-CE38E2177F9A}" destId="{4B91FEE7-B756-4FF6-B4CC-7EFB74BD67D7}" srcOrd="2" destOrd="0" presId="urn:microsoft.com/office/officeart/2011/layout/CircleProcess"/>
    <dgm:cxn modelId="{9C890C1B-D9D7-4F34-8E69-14713992BA5D}" type="presParOf" srcId="{911078A9-3754-42CF-8630-CE38E2177F9A}" destId="{9175FD30-FC99-4613-92A4-A215F7D50629}" srcOrd="3" destOrd="0" presId="urn:microsoft.com/office/officeart/2011/layout/CircleProcess"/>
    <dgm:cxn modelId="{2A7B4613-35B8-4EA7-9FC3-C7F04BF5C666}" type="presParOf" srcId="{9175FD30-FC99-4613-92A4-A215F7D50629}" destId="{2856C72C-7996-4E9F-90C0-EC47E0571E51}" srcOrd="0" destOrd="0" presId="urn:microsoft.com/office/officeart/2011/layout/CircleProcess"/>
    <dgm:cxn modelId="{188D9467-8EAF-4752-8400-A128AA81686E}" type="presParOf" srcId="{911078A9-3754-42CF-8630-CE38E2177F9A}" destId="{86ED2867-330B-48BD-ABC8-0118B48EE6D4}" srcOrd="4" destOrd="0" presId="urn:microsoft.com/office/officeart/2011/layout/CircleProcess"/>
    <dgm:cxn modelId="{38F0B7BF-6018-4332-919E-D85F9BFB313C}" type="presParOf" srcId="{86ED2867-330B-48BD-ABC8-0118B48EE6D4}" destId="{2D82A869-D334-41FD-B230-00B1BBF9066D}" srcOrd="0" destOrd="0" presId="urn:microsoft.com/office/officeart/2011/layout/CircleProcess"/>
    <dgm:cxn modelId="{D1F2C8A9-B447-4D62-BEFD-28E21AF419A7}" type="presParOf" srcId="{911078A9-3754-42CF-8630-CE38E2177F9A}" destId="{F0C202A4-7652-4C3F-849B-D6B576797166}" srcOrd="5" destOrd="0" presId="urn:microsoft.com/office/officeart/2011/layout/CircleProcess"/>
    <dgm:cxn modelId="{84A503D3-4677-4C37-9ACA-24D796FB0835}" type="presParOf" srcId="{911078A9-3754-42CF-8630-CE38E2177F9A}" destId="{7F19A2B7-DC4A-4A5F-B804-214D15DC4DAE}" srcOrd="6" destOrd="0" presId="urn:microsoft.com/office/officeart/2011/layout/CircleProcess"/>
    <dgm:cxn modelId="{9802F2D0-708F-457E-8C5B-464E21E73292}" type="presParOf" srcId="{7F19A2B7-DC4A-4A5F-B804-214D15DC4DAE}" destId="{3C594D2C-10CC-44AB-A7E9-79BA3B27F7D3}" srcOrd="0" destOrd="0" presId="urn:microsoft.com/office/officeart/2011/layout/CircleProcess"/>
    <dgm:cxn modelId="{B8B24569-753B-4EA0-9601-E36561EF1AD8}" type="presParOf" srcId="{911078A9-3754-42CF-8630-CE38E2177F9A}" destId="{45298C18-C8B8-4850-AF06-1FE224438A6D}" srcOrd="7" destOrd="0" presId="urn:microsoft.com/office/officeart/2011/layout/CircleProcess"/>
    <dgm:cxn modelId="{49FA32B5-7749-4DEA-9CE6-CC0310768AD9}" type="presParOf" srcId="{45298C18-C8B8-4850-AF06-1FE224438A6D}" destId="{C840B285-A194-46C2-9C10-BC3516AF257B}" srcOrd="0" destOrd="0" presId="urn:microsoft.com/office/officeart/2011/layout/CircleProcess"/>
    <dgm:cxn modelId="{326E49C8-8E69-4048-9D6F-843B44501D67}" type="presParOf" srcId="{911078A9-3754-42CF-8630-CE38E2177F9A}" destId="{3CAEAC72-6804-4D75-A020-960540A156AE}" srcOrd="8" destOrd="0" presId="urn:microsoft.com/office/officeart/2011/layout/CircleProcess"/>
    <dgm:cxn modelId="{199BBC94-47F9-4E96-AD86-4D51ABEFD4BD}" type="presParOf" srcId="{911078A9-3754-42CF-8630-CE38E2177F9A}" destId="{4D16117F-4565-4553-AEAE-C7C0794A2CED}" srcOrd="9" destOrd="0" presId="urn:microsoft.com/office/officeart/2011/layout/CircleProcess"/>
    <dgm:cxn modelId="{DED2DDB4-6AC9-4066-9FBD-05D0B1F26004}" type="presParOf" srcId="{4D16117F-4565-4553-AEAE-C7C0794A2CED}" destId="{44CB3D09-B1A3-47DB-A594-378235EF8EF3}" srcOrd="0" destOrd="0" presId="urn:microsoft.com/office/officeart/2011/layout/CircleProcess"/>
    <dgm:cxn modelId="{DD42E9E9-A5C2-4310-8942-F2A729066E90}" type="presParOf" srcId="{911078A9-3754-42CF-8630-CE38E2177F9A}" destId="{13E7B731-9EEB-4B3A-8D36-5F04AA85180F}" srcOrd="10" destOrd="0" presId="urn:microsoft.com/office/officeart/2011/layout/CircleProcess"/>
    <dgm:cxn modelId="{F299D6B8-90A0-4DE2-B18D-A4C6AF2634B0}" type="presParOf" srcId="{13E7B731-9EEB-4B3A-8D36-5F04AA85180F}" destId="{351C08BA-C6CC-4EDD-B5AD-6F78041629DE}" srcOrd="0" destOrd="0" presId="urn:microsoft.com/office/officeart/2011/layout/CircleProcess"/>
    <dgm:cxn modelId="{BC8295B4-E2B2-4E5C-AAD7-E79A370C8595}" type="presParOf" srcId="{911078A9-3754-42CF-8630-CE38E2177F9A}" destId="{C50ABA84-1062-429F-AB5C-C9D7E3ACBE4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41925-19A2-47E2-8783-E9D6D83EE46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8F57CA6-F57D-4017-8DAA-1A5435D9974B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Envio ao </a:t>
          </a:r>
          <a:r>
            <a:rPr lang="pt-BR" b="1" err="1"/>
            <a:t>Minfra</a:t>
          </a:r>
          <a:endParaRPr lang="pt-BR" b="1"/>
        </a:p>
      </dgm:t>
    </dgm:pt>
    <dgm:pt modelId="{5F369D45-2C6A-4BE0-BDA5-9B29007BD5AE}" type="parTrans" cxnId="{EC9515A0-9EA7-41DE-A361-43310FE96F60}">
      <dgm:prSet/>
      <dgm:spPr/>
      <dgm:t>
        <a:bodyPr/>
        <a:lstStyle/>
        <a:p>
          <a:endParaRPr lang="pt-BR" b="1"/>
        </a:p>
      </dgm:t>
    </dgm:pt>
    <dgm:pt modelId="{4DC8DCAA-818E-43B1-B904-CF4BA2C71D45}" type="sibTrans" cxnId="{EC9515A0-9EA7-41DE-A361-43310FE96F60}">
      <dgm:prSet/>
      <dgm:spPr/>
      <dgm:t>
        <a:bodyPr/>
        <a:lstStyle/>
        <a:p>
          <a:endParaRPr lang="pt-BR" b="1"/>
        </a:p>
      </dgm:t>
    </dgm:pt>
    <dgm:pt modelId="{C60A1BFE-0B43-42DD-ACDD-8379E6E74696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Análise </a:t>
          </a:r>
          <a:r>
            <a:rPr lang="pt-BR" b="1" err="1"/>
            <a:t>Minfra</a:t>
          </a:r>
          <a:endParaRPr lang="pt-BR" b="1"/>
        </a:p>
      </dgm:t>
    </dgm:pt>
    <dgm:pt modelId="{BBB03D01-48CC-4F36-92D1-2310321E116A}" type="parTrans" cxnId="{002876E7-0BE8-4B5F-9FA1-F5CCE5C79371}">
      <dgm:prSet/>
      <dgm:spPr/>
      <dgm:t>
        <a:bodyPr/>
        <a:lstStyle/>
        <a:p>
          <a:endParaRPr lang="pt-BR" b="1"/>
        </a:p>
      </dgm:t>
    </dgm:pt>
    <dgm:pt modelId="{7A65A22F-D8AA-4A21-9D70-92E931350791}" type="sibTrans" cxnId="{002876E7-0BE8-4B5F-9FA1-F5CCE5C79371}">
      <dgm:prSet/>
      <dgm:spPr/>
      <dgm:t>
        <a:bodyPr/>
        <a:lstStyle/>
        <a:p>
          <a:endParaRPr lang="pt-BR" b="1"/>
        </a:p>
      </dgm:t>
    </dgm:pt>
    <dgm:pt modelId="{129D1F6F-0C91-4127-A1F8-76D2634593D1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Aprovação Plano de Outorga</a:t>
          </a:r>
        </a:p>
      </dgm:t>
    </dgm:pt>
    <dgm:pt modelId="{AF3CCCBB-D995-4AAB-8FC7-0BF7AFBA2117}" type="parTrans" cxnId="{629E1B3A-61BF-461D-A538-70C6EF8EAB70}">
      <dgm:prSet/>
      <dgm:spPr/>
      <dgm:t>
        <a:bodyPr/>
        <a:lstStyle/>
        <a:p>
          <a:endParaRPr lang="pt-BR" b="1"/>
        </a:p>
      </dgm:t>
    </dgm:pt>
    <dgm:pt modelId="{3DBC2679-3763-4942-A779-96720583EFFA}" type="sibTrans" cxnId="{629E1B3A-61BF-461D-A538-70C6EF8EAB70}">
      <dgm:prSet/>
      <dgm:spPr/>
      <dgm:t>
        <a:bodyPr/>
        <a:lstStyle/>
        <a:p>
          <a:endParaRPr lang="pt-BR" b="1"/>
        </a:p>
      </dgm:t>
    </dgm:pt>
    <dgm:pt modelId="{9EC7942A-09DE-4078-B063-00237461F03C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Aprovação DC/ANTT</a:t>
          </a:r>
        </a:p>
      </dgm:t>
    </dgm:pt>
    <dgm:pt modelId="{C0991BE1-F282-4F9A-92FD-544AF4FAB9D1}" type="parTrans" cxnId="{8762CBFE-DCCF-42CF-9CCA-3C503E8ED02A}">
      <dgm:prSet/>
      <dgm:spPr/>
      <dgm:t>
        <a:bodyPr/>
        <a:lstStyle/>
        <a:p>
          <a:endParaRPr lang="pt-BR" b="1"/>
        </a:p>
      </dgm:t>
    </dgm:pt>
    <dgm:pt modelId="{545934C7-8D0D-4A47-8987-908A8D958060}" type="sibTrans" cxnId="{8762CBFE-DCCF-42CF-9CCA-3C503E8ED02A}">
      <dgm:prSet/>
      <dgm:spPr/>
      <dgm:t>
        <a:bodyPr/>
        <a:lstStyle/>
        <a:p>
          <a:endParaRPr lang="pt-BR" b="1"/>
        </a:p>
      </dgm:t>
    </dgm:pt>
    <dgm:pt modelId="{911078A9-3754-42CF-8630-CE38E2177F9A}" type="pres">
      <dgm:prSet presAssocID="{57E41925-19A2-47E2-8783-E9D6D83EE46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F7DFA21-2829-490B-81F0-93C5A46F056F}" type="pres">
      <dgm:prSet presAssocID="{129D1F6F-0C91-4127-A1F8-76D2634593D1}" presName="Accent4" presStyleCnt="0"/>
      <dgm:spPr/>
    </dgm:pt>
    <dgm:pt modelId="{E7D1654F-E72A-415A-98A2-234BD4B255C2}" type="pres">
      <dgm:prSet presAssocID="{129D1F6F-0C91-4127-A1F8-76D2634593D1}" presName="Accent" presStyleLbl="node1" presStyleIdx="0" presStyleCnt="4"/>
      <dgm:spPr/>
    </dgm:pt>
    <dgm:pt modelId="{DDE48C20-6DC4-4D68-9470-C16EBB4A6D54}" type="pres">
      <dgm:prSet presAssocID="{129D1F6F-0C91-4127-A1F8-76D2634593D1}" presName="ParentBackground4" presStyleCnt="0"/>
      <dgm:spPr/>
    </dgm:pt>
    <dgm:pt modelId="{F4715A02-CA9B-420D-BC86-3D4254F18623}" type="pres">
      <dgm:prSet presAssocID="{129D1F6F-0C91-4127-A1F8-76D2634593D1}" presName="ParentBackground" presStyleLbl="fgAcc1" presStyleIdx="0" presStyleCnt="4"/>
      <dgm:spPr/>
    </dgm:pt>
    <dgm:pt modelId="{8AD218C0-F249-4088-82F6-22761BA20D42}" type="pres">
      <dgm:prSet presAssocID="{129D1F6F-0C91-4127-A1F8-76D2634593D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C9DA87D-7CBC-4477-96F8-B09330112AA2}" type="pres">
      <dgm:prSet presAssocID="{C60A1BFE-0B43-42DD-ACDD-8379E6E74696}" presName="Accent3" presStyleCnt="0"/>
      <dgm:spPr/>
    </dgm:pt>
    <dgm:pt modelId="{2D5FBB39-AF42-4F14-8716-34150C9BE8A1}" type="pres">
      <dgm:prSet presAssocID="{C60A1BFE-0B43-42DD-ACDD-8379E6E74696}" presName="Accent" presStyleLbl="node1" presStyleIdx="1" presStyleCnt="4"/>
      <dgm:spPr/>
    </dgm:pt>
    <dgm:pt modelId="{ED7F2E61-86A7-4043-A847-D8423E9FBD38}" type="pres">
      <dgm:prSet presAssocID="{C60A1BFE-0B43-42DD-ACDD-8379E6E74696}" presName="ParentBackground3" presStyleCnt="0"/>
      <dgm:spPr/>
    </dgm:pt>
    <dgm:pt modelId="{3783EF0D-537C-40AE-B579-221501E31A71}" type="pres">
      <dgm:prSet presAssocID="{C60A1BFE-0B43-42DD-ACDD-8379E6E74696}" presName="ParentBackground" presStyleLbl="fgAcc1" presStyleIdx="1" presStyleCnt="4"/>
      <dgm:spPr/>
    </dgm:pt>
    <dgm:pt modelId="{1E2308D3-F199-418E-9213-AE49D25918AD}" type="pres">
      <dgm:prSet presAssocID="{C60A1BFE-0B43-42DD-ACDD-8379E6E7469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A53C2BF-B6E8-49DD-B771-8632B0E40160}" type="pres">
      <dgm:prSet presAssocID="{98F57CA6-F57D-4017-8DAA-1A5435D9974B}" presName="Accent2" presStyleCnt="0"/>
      <dgm:spPr/>
    </dgm:pt>
    <dgm:pt modelId="{44CB3D09-B1A3-47DB-A594-378235EF8EF3}" type="pres">
      <dgm:prSet presAssocID="{98F57CA6-F57D-4017-8DAA-1A5435D9974B}" presName="Accent" presStyleLbl="node1" presStyleIdx="2" presStyleCnt="4"/>
      <dgm:spPr/>
    </dgm:pt>
    <dgm:pt modelId="{39D6AF3C-3948-4CF8-87C7-A9BC9BC34D8A}" type="pres">
      <dgm:prSet presAssocID="{98F57CA6-F57D-4017-8DAA-1A5435D9974B}" presName="ParentBackground2" presStyleCnt="0"/>
      <dgm:spPr/>
    </dgm:pt>
    <dgm:pt modelId="{351C08BA-C6CC-4EDD-B5AD-6F78041629DE}" type="pres">
      <dgm:prSet presAssocID="{98F57CA6-F57D-4017-8DAA-1A5435D9974B}" presName="ParentBackground" presStyleLbl="fgAcc1" presStyleIdx="2" presStyleCnt="4"/>
      <dgm:spPr/>
    </dgm:pt>
    <dgm:pt modelId="{8BC0A884-BD38-4CEE-8DC4-DB890E0B7582}" type="pres">
      <dgm:prSet presAssocID="{98F57CA6-F57D-4017-8DAA-1A5435D9974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0DA7F7F-53DA-4BE4-996A-A0D3585F83F8}" type="pres">
      <dgm:prSet presAssocID="{9EC7942A-09DE-4078-B063-00237461F03C}" presName="Accent1" presStyleCnt="0"/>
      <dgm:spPr/>
    </dgm:pt>
    <dgm:pt modelId="{CAD15FC7-F20A-4FF4-B346-D59A7A7909EB}" type="pres">
      <dgm:prSet presAssocID="{9EC7942A-09DE-4078-B063-00237461F03C}" presName="Accent" presStyleLbl="node1" presStyleIdx="3" presStyleCnt="4"/>
      <dgm:spPr/>
    </dgm:pt>
    <dgm:pt modelId="{3253809F-D2D9-41A0-827E-59B0C7546318}" type="pres">
      <dgm:prSet presAssocID="{9EC7942A-09DE-4078-B063-00237461F03C}" presName="ParentBackground1" presStyleCnt="0"/>
      <dgm:spPr/>
    </dgm:pt>
    <dgm:pt modelId="{8FED8F52-915E-41D7-9F6C-F9B9911490D6}" type="pres">
      <dgm:prSet presAssocID="{9EC7942A-09DE-4078-B063-00237461F03C}" presName="ParentBackground" presStyleLbl="fgAcc1" presStyleIdx="3" presStyleCnt="4"/>
      <dgm:spPr/>
    </dgm:pt>
    <dgm:pt modelId="{740CBDEB-86F4-4EBF-B7DF-FD274380D727}" type="pres">
      <dgm:prSet presAssocID="{9EC7942A-09DE-4078-B063-00237461F03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9E1B3A-61BF-461D-A538-70C6EF8EAB70}" srcId="{57E41925-19A2-47E2-8783-E9D6D83EE46D}" destId="{129D1F6F-0C91-4127-A1F8-76D2634593D1}" srcOrd="3" destOrd="0" parTransId="{AF3CCCBB-D995-4AAB-8FC7-0BF7AFBA2117}" sibTransId="{3DBC2679-3763-4942-A779-96720583EFFA}"/>
    <dgm:cxn modelId="{45952F5F-5EFC-4CBC-B34A-7C6027665BBF}" type="presOf" srcId="{98F57CA6-F57D-4017-8DAA-1A5435D9974B}" destId="{351C08BA-C6CC-4EDD-B5AD-6F78041629DE}" srcOrd="0" destOrd="0" presId="urn:microsoft.com/office/officeart/2011/layout/CircleProcess"/>
    <dgm:cxn modelId="{C5B97D77-F586-4314-A4AF-961A79305A43}" type="presOf" srcId="{57E41925-19A2-47E2-8783-E9D6D83EE46D}" destId="{911078A9-3754-42CF-8630-CE38E2177F9A}" srcOrd="0" destOrd="0" presId="urn:microsoft.com/office/officeart/2011/layout/CircleProcess"/>
    <dgm:cxn modelId="{1D391B9D-7281-475F-83C4-113289913F81}" type="presOf" srcId="{C60A1BFE-0B43-42DD-ACDD-8379E6E74696}" destId="{3783EF0D-537C-40AE-B579-221501E31A71}" srcOrd="0" destOrd="0" presId="urn:microsoft.com/office/officeart/2011/layout/CircleProcess"/>
    <dgm:cxn modelId="{EC9515A0-9EA7-41DE-A361-43310FE96F60}" srcId="{57E41925-19A2-47E2-8783-E9D6D83EE46D}" destId="{98F57CA6-F57D-4017-8DAA-1A5435D9974B}" srcOrd="1" destOrd="0" parTransId="{5F369D45-2C6A-4BE0-BDA5-9B29007BD5AE}" sibTransId="{4DC8DCAA-818E-43B1-B904-CF4BA2C71D45}"/>
    <dgm:cxn modelId="{839405AD-3BD8-4972-ADFC-734AF02DC967}" type="presOf" srcId="{98F57CA6-F57D-4017-8DAA-1A5435D9974B}" destId="{8BC0A884-BD38-4CEE-8DC4-DB890E0B7582}" srcOrd="1" destOrd="0" presId="urn:microsoft.com/office/officeart/2011/layout/CircleProcess"/>
    <dgm:cxn modelId="{91A015C4-A4E2-46DC-8A4A-8F5303A5A51B}" type="presOf" srcId="{9EC7942A-09DE-4078-B063-00237461F03C}" destId="{8FED8F52-915E-41D7-9F6C-F9B9911490D6}" srcOrd="0" destOrd="0" presId="urn:microsoft.com/office/officeart/2011/layout/CircleProcess"/>
    <dgm:cxn modelId="{9268ACC5-133F-4EEF-BF74-620D0A10A1E4}" type="presOf" srcId="{C60A1BFE-0B43-42DD-ACDD-8379E6E74696}" destId="{1E2308D3-F199-418E-9213-AE49D25918AD}" srcOrd="1" destOrd="0" presId="urn:microsoft.com/office/officeart/2011/layout/CircleProcess"/>
    <dgm:cxn modelId="{2F8DDBCA-845E-4DCA-8CB6-504553B9842A}" type="presOf" srcId="{129D1F6F-0C91-4127-A1F8-76D2634593D1}" destId="{8AD218C0-F249-4088-82F6-22761BA20D42}" srcOrd="1" destOrd="0" presId="urn:microsoft.com/office/officeart/2011/layout/CircleProcess"/>
    <dgm:cxn modelId="{71B423D3-E3DA-4087-BE38-2CE8B00F51E2}" type="presOf" srcId="{9EC7942A-09DE-4078-B063-00237461F03C}" destId="{740CBDEB-86F4-4EBF-B7DF-FD274380D727}" srcOrd="1" destOrd="0" presId="urn:microsoft.com/office/officeart/2011/layout/CircleProcess"/>
    <dgm:cxn modelId="{002876E7-0BE8-4B5F-9FA1-F5CCE5C79371}" srcId="{57E41925-19A2-47E2-8783-E9D6D83EE46D}" destId="{C60A1BFE-0B43-42DD-ACDD-8379E6E74696}" srcOrd="2" destOrd="0" parTransId="{BBB03D01-48CC-4F36-92D1-2310321E116A}" sibTransId="{7A65A22F-D8AA-4A21-9D70-92E931350791}"/>
    <dgm:cxn modelId="{F9CCC6F4-C760-4093-8552-DF2E5C6DDE73}" type="presOf" srcId="{129D1F6F-0C91-4127-A1F8-76D2634593D1}" destId="{F4715A02-CA9B-420D-BC86-3D4254F18623}" srcOrd="0" destOrd="0" presId="urn:microsoft.com/office/officeart/2011/layout/CircleProcess"/>
    <dgm:cxn modelId="{8762CBFE-DCCF-42CF-9CCA-3C503E8ED02A}" srcId="{57E41925-19A2-47E2-8783-E9D6D83EE46D}" destId="{9EC7942A-09DE-4078-B063-00237461F03C}" srcOrd="0" destOrd="0" parTransId="{C0991BE1-F282-4F9A-92FD-544AF4FAB9D1}" sibTransId="{545934C7-8D0D-4A47-8987-908A8D958060}"/>
    <dgm:cxn modelId="{2A7C50A2-92BC-47F7-B423-773775E1DFC6}" type="presParOf" srcId="{911078A9-3754-42CF-8630-CE38E2177F9A}" destId="{FF7DFA21-2829-490B-81F0-93C5A46F056F}" srcOrd="0" destOrd="0" presId="urn:microsoft.com/office/officeart/2011/layout/CircleProcess"/>
    <dgm:cxn modelId="{6C79CCBB-F17C-4246-8946-4D1BCDEC7CD7}" type="presParOf" srcId="{FF7DFA21-2829-490B-81F0-93C5A46F056F}" destId="{E7D1654F-E72A-415A-98A2-234BD4B255C2}" srcOrd="0" destOrd="0" presId="urn:microsoft.com/office/officeart/2011/layout/CircleProcess"/>
    <dgm:cxn modelId="{8BBD9D97-1A61-4DCA-81B8-950A90549613}" type="presParOf" srcId="{911078A9-3754-42CF-8630-CE38E2177F9A}" destId="{DDE48C20-6DC4-4D68-9470-C16EBB4A6D54}" srcOrd="1" destOrd="0" presId="urn:microsoft.com/office/officeart/2011/layout/CircleProcess"/>
    <dgm:cxn modelId="{0777BBBA-5534-4C0A-99D7-A5A6B9833133}" type="presParOf" srcId="{DDE48C20-6DC4-4D68-9470-C16EBB4A6D54}" destId="{F4715A02-CA9B-420D-BC86-3D4254F18623}" srcOrd="0" destOrd="0" presId="urn:microsoft.com/office/officeart/2011/layout/CircleProcess"/>
    <dgm:cxn modelId="{D37B36EC-0FFF-4B7C-8E02-BB9DDD2FB99F}" type="presParOf" srcId="{911078A9-3754-42CF-8630-CE38E2177F9A}" destId="{8AD218C0-F249-4088-82F6-22761BA20D42}" srcOrd="2" destOrd="0" presId="urn:microsoft.com/office/officeart/2011/layout/CircleProcess"/>
    <dgm:cxn modelId="{46075F1D-39C7-4C80-996C-81068D8723F3}" type="presParOf" srcId="{911078A9-3754-42CF-8630-CE38E2177F9A}" destId="{5C9DA87D-7CBC-4477-96F8-B09330112AA2}" srcOrd="3" destOrd="0" presId="urn:microsoft.com/office/officeart/2011/layout/CircleProcess"/>
    <dgm:cxn modelId="{957FA3CF-D86D-47AC-8588-90A2CD6745F8}" type="presParOf" srcId="{5C9DA87D-7CBC-4477-96F8-B09330112AA2}" destId="{2D5FBB39-AF42-4F14-8716-34150C9BE8A1}" srcOrd="0" destOrd="0" presId="urn:microsoft.com/office/officeart/2011/layout/CircleProcess"/>
    <dgm:cxn modelId="{2BB4597A-F0A8-4959-9255-D79A348CEC90}" type="presParOf" srcId="{911078A9-3754-42CF-8630-CE38E2177F9A}" destId="{ED7F2E61-86A7-4043-A847-D8423E9FBD38}" srcOrd="4" destOrd="0" presId="urn:microsoft.com/office/officeart/2011/layout/CircleProcess"/>
    <dgm:cxn modelId="{EC5F8C12-3557-40E2-92FD-926F744A8949}" type="presParOf" srcId="{ED7F2E61-86A7-4043-A847-D8423E9FBD38}" destId="{3783EF0D-537C-40AE-B579-221501E31A71}" srcOrd="0" destOrd="0" presId="urn:microsoft.com/office/officeart/2011/layout/CircleProcess"/>
    <dgm:cxn modelId="{225DEDC9-3795-414C-A72B-967099F1CB9E}" type="presParOf" srcId="{911078A9-3754-42CF-8630-CE38E2177F9A}" destId="{1E2308D3-F199-418E-9213-AE49D25918AD}" srcOrd="5" destOrd="0" presId="urn:microsoft.com/office/officeart/2011/layout/CircleProcess"/>
    <dgm:cxn modelId="{8E7CB845-EF49-457B-8E73-D075BFAE9D74}" type="presParOf" srcId="{911078A9-3754-42CF-8630-CE38E2177F9A}" destId="{DA53C2BF-B6E8-49DD-B771-8632B0E40160}" srcOrd="6" destOrd="0" presId="urn:microsoft.com/office/officeart/2011/layout/CircleProcess"/>
    <dgm:cxn modelId="{39C0DE4F-D7FE-4691-B366-A8F54189827F}" type="presParOf" srcId="{DA53C2BF-B6E8-49DD-B771-8632B0E40160}" destId="{44CB3D09-B1A3-47DB-A594-378235EF8EF3}" srcOrd="0" destOrd="0" presId="urn:microsoft.com/office/officeart/2011/layout/CircleProcess"/>
    <dgm:cxn modelId="{A93D70B3-2222-4C6D-BA58-0AED3A5F81EA}" type="presParOf" srcId="{911078A9-3754-42CF-8630-CE38E2177F9A}" destId="{39D6AF3C-3948-4CF8-87C7-A9BC9BC34D8A}" srcOrd="7" destOrd="0" presId="urn:microsoft.com/office/officeart/2011/layout/CircleProcess"/>
    <dgm:cxn modelId="{40AA3798-FF90-4664-8F5C-B6391101AB59}" type="presParOf" srcId="{39D6AF3C-3948-4CF8-87C7-A9BC9BC34D8A}" destId="{351C08BA-C6CC-4EDD-B5AD-6F78041629DE}" srcOrd="0" destOrd="0" presId="urn:microsoft.com/office/officeart/2011/layout/CircleProcess"/>
    <dgm:cxn modelId="{F287701D-B371-4D73-A0C4-A09165A54EFF}" type="presParOf" srcId="{911078A9-3754-42CF-8630-CE38E2177F9A}" destId="{8BC0A884-BD38-4CEE-8DC4-DB890E0B7582}" srcOrd="8" destOrd="0" presId="urn:microsoft.com/office/officeart/2011/layout/CircleProcess"/>
    <dgm:cxn modelId="{9DB3D433-FC40-4FD0-B503-E313833976A2}" type="presParOf" srcId="{911078A9-3754-42CF-8630-CE38E2177F9A}" destId="{F0DA7F7F-53DA-4BE4-996A-A0D3585F83F8}" srcOrd="9" destOrd="0" presId="urn:microsoft.com/office/officeart/2011/layout/CircleProcess"/>
    <dgm:cxn modelId="{A46426D3-3F02-440C-AEF0-2F46F9383FA8}" type="presParOf" srcId="{F0DA7F7F-53DA-4BE4-996A-A0D3585F83F8}" destId="{CAD15FC7-F20A-4FF4-B346-D59A7A7909EB}" srcOrd="0" destOrd="0" presId="urn:microsoft.com/office/officeart/2011/layout/CircleProcess"/>
    <dgm:cxn modelId="{BB93E725-79CB-4C6E-8B14-37A3071AA22D}" type="presParOf" srcId="{911078A9-3754-42CF-8630-CE38E2177F9A}" destId="{3253809F-D2D9-41A0-827E-59B0C7546318}" srcOrd="10" destOrd="0" presId="urn:microsoft.com/office/officeart/2011/layout/CircleProcess"/>
    <dgm:cxn modelId="{53192E1B-16A4-4BB4-901E-020392581247}" type="presParOf" srcId="{3253809F-D2D9-41A0-827E-59B0C7546318}" destId="{8FED8F52-915E-41D7-9F6C-F9B9911490D6}" srcOrd="0" destOrd="0" presId="urn:microsoft.com/office/officeart/2011/layout/CircleProcess"/>
    <dgm:cxn modelId="{E62156B9-B31C-42FF-A081-C9004DB52AAF}" type="presParOf" srcId="{911078A9-3754-42CF-8630-CE38E2177F9A}" destId="{740CBDEB-86F4-4EBF-B7DF-FD274380D72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41925-19A2-47E2-8783-E9D6D83EE46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8F57CA6-F57D-4017-8DAA-1A5435D9974B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Envio ao TCU</a:t>
          </a:r>
        </a:p>
      </dgm:t>
    </dgm:pt>
    <dgm:pt modelId="{5F369D45-2C6A-4BE0-BDA5-9B29007BD5AE}" type="parTrans" cxnId="{EC9515A0-9EA7-41DE-A361-43310FE96F60}">
      <dgm:prSet/>
      <dgm:spPr/>
      <dgm:t>
        <a:bodyPr/>
        <a:lstStyle/>
        <a:p>
          <a:endParaRPr lang="pt-BR" b="1"/>
        </a:p>
      </dgm:t>
    </dgm:pt>
    <dgm:pt modelId="{4DC8DCAA-818E-43B1-B904-CF4BA2C71D45}" type="sibTrans" cxnId="{EC9515A0-9EA7-41DE-A361-43310FE96F60}">
      <dgm:prSet/>
      <dgm:spPr/>
      <dgm:t>
        <a:bodyPr/>
        <a:lstStyle/>
        <a:p>
          <a:endParaRPr lang="pt-BR" b="1"/>
        </a:p>
      </dgm:t>
    </dgm:pt>
    <dgm:pt modelId="{C60A1BFE-0B43-42DD-ACDD-8379E6E74696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Diligências e Relatórios TCU</a:t>
          </a:r>
        </a:p>
      </dgm:t>
    </dgm:pt>
    <dgm:pt modelId="{BBB03D01-48CC-4F36-92D1-2310321E116A}" type="parTrans" cxnId="{002876E7-0BE8-4B5F-9FA1-F5CCE5C79371}">
      <dgm:prSet/>
      <dgm:spPr/>
      <dgm:t>
        <a:bodyPr/>
        <a:lstStyle/>
        <a:p>
          <a:endParaRPr lang="pt-BR" b="1"/>
        </a:p>
      </dgm:t>
    </dgm:pt>
    <dgm:pt modelId="{7A65A22F-D8AA-4A21-9D70-92E931350791}" type="sibTrans" cxnId="{002876E7-0BE8-4B5F-9FA1-F5CCE5C79371}">
      <dgm:prSet/>
      <dgm:spPr/>
      <dgm:t>
        <a:bodyPr/>
        <a:lstStyle/>
        <a:p>
          <a:endParaRPr lang="pt-BR" b="1"/>
        </a:p>
      </dgm:t>
    </dgm:pt>
    <dgm:pt modelId="{129D1F6F-0C91-4127-A1F8-76D2634593D1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Acórdão TCU</a:t>
          </a:r>
        </a:p>
      </dgm:t>
    </dgm:pt>
    <dgm:pt modelId="{AF3CCCBB-D995-4AAB-8FC7-0BF7AFBA2117}" type="parTrans" cxnId="{629E1B3A-61BF-461D-A538-70C6EF8EAB70}">
      <dgm:prSet/>
      <dgm:spPr/>
      <dgm:t>
        <a:bodyPr/>
        <a:lstStyle/>
        <a:p>
          <a:endParaRPr lang="pt-BR" b="1"/>
        </a:p>
      </dgm:t>
    </dgm:pt>
    <dgm:pt modelId="{3DBC2679-3763-4942-A779-96720583EFFA}" type="sibTrans" cxnId="{629E1B3A-61BF-461D-A538-70C6EF8EAB70}">
      <dgm:prSet/>
      <dgm:spPr/>
      <dgm:t>
        <a:bodyPr/>
        <a:lstStyle/>
        <a:p>
          <a:endParaRPr lang="pt-BR" b="1"/>
        </a:p>
      </dgm:t>
    </dgm:pt>
    <dgm:pt modelId="{911078A9-3754-42CF-8630-CE38E2177F9A}" type="pres">
      <dgm:prSet presAssocID="{57E41925-19A2-47E2-8783-E9D6D83EE46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B6A0CA8-709C-44D2-A94B-411D36D8F576}" type="pres">
      <dgm:prSet presAssocID="{129D1F6F-0C91-4127-A1F8-76D2634593D1}" presName="Accent3" presStyleCnt="0"/>
      <dgm:spPr/>
    </dgm:pt>
    <dgm:pt modelId="{E7D1654F-E72A-415A-98A2-234BD4B255C2}" type="pres">
      <dgm:prSet presAssocID="{129D1F6F-0C91-4127-A1F8-76D2634593D1}" presName="Accent" presStyleLbl="node1" presStyleIdx="0" presStyleCnt="3"/>
      <dgm:spPr/>
    </dgm:pt>
    <dgm:pt modelId="{256F7868-86F5-4CED-AC06-BD53CCBA1671}" type="pres">
      <dgm:prSet presAssocID="{129D1F6F-0C91-4127-A1F8-76D2634593D1}" presName="ParentBackground3" presStyleCnt="0"/>
      <dgm:spPr/>
    </dgm:pt>
    <dgm:pt modelId="{F4715A02-CA9B-420D-BC86-3D4254F18623}" type="pres">
      <dgm:prSet presAssocID="{129D1F6F-0C91-4127-A1F8-76D2634593D1}" presName="ParentBackground" presStyleLbl="fgAcc1" presStyleIdx="0" presStyleCnt="3"/>
      <dgm:spPr/>
    </dgm:pt>
    <dgm:pt modelId="{2807F72B-0090-4D1E-9B8F-CA773D35190E}" type="pres">
      <dgm:prSet presAssocID="{129D1F6F-0C91-4127-A1F8-76D2634593D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F23237E-285D-4932-BAF9-970A880F4B50}" type="pres">
      <dgm:prSet presAssocID="{C60A1BFE-0B43-42DD-ACDD-8379E6E74696}" presName="Accent2" presStyleCnt="0"/>
      <dgm:spPr/>
    </dgm:pt>
    <dgm:pt modelId="{2D5FBB39-AF42-4F14-8716-34150C9BE8A1}" type="pres">
      <dgm:prSet presAssocID="{C60A1BFE-0B43-42DD-ACDD-8379E6E74696}" presName="Accent" presStyleLbl="node1" presStyleIdx="1" presStyleCnt="3"/>
      <dgm:spPr/>
    </dgm:pt>
    <dgm:pt modelId="{95C91034-1383-4EEF-A679-B38226110136}" type="pres">
      <dgm:prSet presAssocID="{C60A1BFE-0B43-42DD-ACDD-8379E6E74696}" presName="ParentBackground2" presStyleCnt="0"/>
      <dgm:spPr/>
    </dgm:pt>
    <dgm:pt modelId="{3783EF0D-537C-40AE-B579-221501E31A71}" type="pres">
      <dgm:prSet presAssocID="{C60A1BFE-0B43-42DD-ACDD-8379E6E74696}" presName="ParentBackground" presStyleLbl="fgAcc1" presStyleIdx="1" presStyleCnt="3"/>
      <dgm:spPr/>
    </dgm:pt>
    <dgm:pt modelId="{F0117B1B-B779-4252-A63A-0017536E3A7C}" type="pres">
      <dgm:prSet presAssocID="{C60A1BFE-0B43-42DD-ACDD-8379E6E7469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16117F-4565-4553-AEAE-C7C0794A2CED}" type="pres">
      <dgm:prSet presAssocID="{98F57CA6-F57D-4017-8DAA-1A5435D9974B}" presName="Accent1" presStyleCnt="0"/>
      <dgm:spPr/>
    </dgm:pt>
    <dgm:pt modelId="{44CB3D09-B1A3-47DB-A594-378235EF8EF3}" type="pres">
      <dgm:prSet presAssocID="{98F57CA6-F57D-4017-8DAA-1A5435D9974B}" presName="Accent" presStyleLbl="node1" presStyleIdx="2" presStyleCnt="3"/>
      <dgm:spPr/>
    </dgm:pt>
    <dgm:pt modelId="{13E7B731-9EEB-4B3A-8D36-5F04AA85180F}" type="pres">
      <dgm:prSet presAssocID="{98F57CA6-F57D-4017-8DAA-1A5435D9974B}" presName="ParentBackground1" presStyleCnt="0"/>
      <dgm:spPr/>
    </dgm:pt>
    <dgm:pt modelId="{351C08BA-C6CC-4EDD-B5AD-6F78041629DE}" type="pres">
      <dgm:prSet presAssocID="{98F57CA6-F57D-4017-8DAA-1A5435D9974B}" presName="ParentBackground" presStyleLbl="fgAcc1" presStyleIdx="2" presStyleCnt="3"/>
      <dgm:spPr/>
    </dgm:pt>
    <dgm:pt modelId="{C50ABA84-1062-429F-AB5C-C9D7E3ACBE43}" type="pres">
      <dgm:prSet presAssocID="{98F57CA6-F57D-4017-8DAA-1A5435D9974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9E1B3A-61BF-461D-A538-70C6EF8EAB70}" srcId="{57E41925-19A2-47E2-8783-E9D6D83EE46D}" destId="{129D1F6F-0C91-4127-A1F8-76D2634593D1}" srcOrd="2" destOrd="0" parTransId="{AF3CCCBB-D995-4AAB-8FC7-0BF7AFBA2117}" sibTransId="{3DBC2679-3763-4942-A779-96720583EFFA}"/>
    <dgm:cxn modelId="{7EF7D45B-F956-4794-86E5-CBACC6AFB1EA}" type="presOf" srcId="{129D1F6F-0C91-4127-A1F8-76D2634593D1}" destId="{F4715A02-CA9B-420D-BC86-3D4254F18623}" srcOrd="0" destOrd="0" presId="urn:microsoft.com/office/officeart/2011/layout/CircleProcess"/>
    <dgm:cxn modelId="{C5B97D77-F586-4314-A4AF-961A79305A43}" type="presOf" srcId="{57E41925-19A2-47E2-8783-E9D6D83EE46D}" destId="{911078A9-3754-42CF-8630-CE38E2177F9A}" srcOrd="0" destOrd="0" presId="urn:microsoft.com/office/officeart/2011/layout/CircleProcess"/>
    <dgm:cxn modelId="{FE638079-0997-45A9-8499-99AC86F43277}" type="presOf" srcId="{98F57CA6-F57D-4017-8DAA-1A5435D9974B}" destId="{C50ABA84-1062-429F-AB5C-C9D7E3ACBE43}" srcOrd="1" destOrd="0" presId="urn:microsoft.com/office/officeart/2011/layout/CircleProcess"/>
    <dgm:cxn modelId="{D686B197-66EC-414C-A5CE-E68A009D10B3}" type="presOf" srcId="{C60A1BFE-0B43-42DD-ACDD-8379E6E74696}" destId="{3783EF0D-537C-40AE-B579-221501E31A71}" srcOrd="0" destOrd="0" presId="urn:microsoft.com/office/officeart/2011/layout/CircleProcess"/>
    <dgm:cxn modelId="{EC9515A0-9EA7-41DE-A361-43310FE96F60}" srcId="{57E41925-19A2-47E2-8783-E9D6D83EE46D}" destId="{98F57CA6-F57D-4017-8DAA-1A5435D9974B}" srcOrd="0" destOrd="0" parTransId="{5F369D45-2C6A-4BE0-BDA5-9B29007BD5AE}" sibTransId="{4DC8DCAA-818E-43B1-B904-CF4BA2C71D45}"/>
    <dgm:cxn modelId="{7C79E9DA-6B34-4207-9A40-F675999B65C4}" type="presOf" srcId="{98F57CA6-F57D-4017-8DAA-1A5435D9974B}" destId="{351C08BA-C6CC-4EDD-B5AD-6F78041629DE}" srcOrd="0" destOrd="0" presId="urn:microsoft.com/office/officeart/2011/layout/CircleProcess"/>
    <dgm:cxn modelId="{002876E7-0BE8-4B5F-9FA1-F5CCE5C79371}" srcId="{57E41925-19A2-47E2-8783-E9D6D83EE46D}" destId="{C60A1BFE-0B43-42DD-ACDD-8379E6E74696}" srcOrd="1" destOrd="0" parTransId="{BBB03D01-48CC-4F36-92D1-2310321E116A}" sibTransId="{7A65A22F-D8AA-4A21-9D70-92E931350791}"/>
    <dgm:cxn modelId="{EA7088FB-ACC3-44F5-8CFA-A942184CA3FA}" type="presOf" srcId="{129D1F6F-0C91-4127-A1F8-76D2634593D1}" destId="{2807F72B-0090-4D1E-9B8F-CA773D35190E}" srcOrd="1" destOrd="0" presId="urn:microsoft.com/office/officeart/2011/layout/CircleProcess"/>
    <dgm:cxn modelId="{FB31ABFF-4C95-42FF-A64F-BC94F83AA000}" type="presOf" srcId="{C60A1BFE-0B43-42DD-ACDD-8379E6E74696}" destId="{F0117B1B-B779-4252-A63A-0017536E3A7C}" srcOrd="1" destOrd="0" presId="urn:microsoft.com/office/officeart/2011/layout/CircleProcess"/>
    <dgm:cxn modelId="{F52CBA07-CB6E-413F-8261-EEC5BC2A0893}" type="presParOf" srcId="{911078A9-3754-42CF-8630-CE38E2177F9A}" destId="{BB6A0CA8-709C-44D2-A94B-411D36D8F576}" srcOrd="0" destOrd="0" presId="urn:microsoft.com/office/officeart/2011/layout/CircleProcess"/>
    <dgm:cxn modelId="{7D9FFC0D-2892-4E0F-B184-A02408C4EF5B}" type="presParOf" srcId="{BB6A0CA8-709C-44D2-A94B-411D36D8F576}" destId="{E7D1654F-E72A-415A-98A2-234BD4B255C2}" srcOrd="0" destOrd="0" presId="urn:microsoft.com/office/officeart/2011/layout/CircleProcess"/>
    <dgm:cxn modelId="{DBBF03A4-C3F2-4AF4-A620-0A4AA73776E7}" type="presParOf" srcId="{911078A9-3754-42CF-8630-CE38E2177F9A}" destId="{256F7868-86F5-4CED-AC06-BD53CCBA1671}" srcOrd="1" destOrd="0" presId="urn:microsoft.com/office/officeart/2011/layout/CircleProcess"/>
    <dgm:cxn modelId="{E37CCBE9-B8C7-4BE7-8402-47A50E2D3617}" type="presParOf" srcId="{256F7868-86F5-4CED-AC06-BD53CCBA1671}" destId="{F4715A02-CA9B-420D-BC86-3D4254F18623}" srcOrd="0" destOrd="0" presId="urn:microsoft.com/office/officeart/2011/layout/CircleProcess"/>
    <dgm:cxn modelId="{4474C020-916B-409A-B95E-176D21771FBB}" type="presParOf" srcId="{911078A9-3754-42CF-8630-CE38E2177F9A}" destId="{2807F72B-0090-4D1E-9B8F-CA773D35190E}" srcOrd="2" destOrd="0" presId="urn:microsoft.com/office/officeart/2011/layout/CircleProcess"/>
    <dgm:cxn modelId="{D27475AD-C227-49FC-8FED-2398DC1826BC}" type="presParOf" srcId="{911078A9-3754-42CF-8630-CE38E2177F9A}" destId="{BF23237E-285D-4932-BAF9-970A880F4B50}" srcOrd="3" destOrd="0" presId="urn:microsoft.com/office/officeart/2011/layout/CircleProcess"/>
    <dgm:cxn modelId="{162D1782-7DF6-4AD9-85AE-1BE3575A6C6E}" type="presParOf" srcId="{BF23237E-285D-4932-BAF9-970A880F4B50}" destId="{2D5FBB39-AF42-4F14-8716-34150C9BE8A1}" srcOrd="0" destOrd="0" presId="urn:microsoft.com/office/officeart/2011/layout/CircleProcess"/>
    <dgm:cxn modelId="{CC0ECC64-1C87-4400-98A3-08B4CBED137F}" type="presParOf" srcId="{911078A9-3754-42CF-8630-CE38E2177F9A}" destId="{95C91034-1383-4EEF-A679-B38226110136}" srcOrd="4" destOrd="0" presId="urn:microsoft.com/office/officeart/2011/layout/CircleProcess"/>
    <dgm:cxn modelId="{DA08640F-7139-41D6-B4A0-E8264F44B5B3}" type="presParOf" srcId="{95C91034-1383-4EEF-A679-B38226110136}" destId="{3783EF0D-537C-40AE-B579-221501E31A71}" srcOrd="0" destOrd="0" presId="urn:microsoft.com/office/officeart/2011/layout/CircleProcess"/>
    <dgm:cxn modelId="{E72090E1-58F1-4B63-BB31-19BC7B0AEE84}" type="presParOf" srcId="{911078A9-3754-42CF-8630-CE38E2177F9A}" destId="{F0117B1B-B779-4252-A63A-0017536E3A7C}" srcOrd="5" destOrd="0" presId="urn:microsoft.com/office/officeart/2011/layout/CircleProcess"/>
    <dgm:cxn modelId="{199BBC94-47F9-4E96-AD86-4D51ABEFD4BD}" type="presParOf" srcId="{911078A9-3754-42CF-8630-CE38E2177F9A}" destId="{4D16117F-4565-4553-AEAE-C7C0794A2CED}" srcOrd="6" destOrd="0" presId="urn:microsoft.com/office/officeart/2011/layout/CircleProcess"/>
    <dgm:cxn modelId="{DED2DDB4-6AC9-4066-9FBD-05D0B1F26004}" type="presParOf" srcId="{4D16117F-4565-4553-AEAE-C7C0794A2CED}" destId="{44CB3D09-B1A3-47DB-A594-378235EF8EF3}" srcOrd="0" destOrd="0" presId="urn:microsoft.com/office/officeart/2011/layout/CircleProcess"/>
    <dgm:cxn modelId="{DD42E9E9-A5C2-4310-8942-F2A729066E90}" type="presParOf" srcId="{911078A9-3754-42CF-8630-CE38E2177F9A}" destId="{13E7B731-9EEB-4B3A-8D36-5F04AA85180F}" srcOrd="7" destOrd="0" presId="urn:microsoft.com/office/officeart/2011/layout/CircleProcess"/>
    <dgm:cxn modelId="{F299D6B8-90A0-4DE2-B18D-A4C6AF2634B0}" type="presParOf" srcId="{13E7B731-9EEB-4B3A-8D36-5F04AA85180F}" destId="{351C08BA-C6CC-4EDD-B5AD-6F78041629DE}" srcOrd="0" destOrd="0" presId="urn:microsoft.com/office/officeart/2011/layout/CircleProcess"/>
    <dgm:cxn modelId="{BC8295B4-E2B2-4E5C-AAD7-E79A370C8595}" type="presParOf" srcId="{911078A9-3754-42CF-8630-CE38E2177F9A}" destId="{C50ABA84-1062-429F-AB5C-C9D7E3ACBE4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41925-19A2-47E2-8783-E9D6D83EE46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8F57CA6-F57D-4017-8DAA-1A5435D9974B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Ajustes pós-TCU</a:t>
          </a:r>
        </a:p>
      </dgm:t>
    </dgm:pt>
    <dgm:pt modelId="{5F369D45-2C6A-4BE0-BDA5-9B29007BD5AE}" type="parTrans" cxnId="{EC9515A0-9EA7-41DE-A361-43310FE96F60}">
      <dgm:prSet/>
      <dgm:spPr/>
      <dgm:t>
        <a:bodyPr/>
        <a:lstStyle/>
        <a:p>
          <a:endParaRPr lang="pt-BR" b="1"/>
        </a:p>
      </dgm:t>
    </dgm:pt>
    <dgm:pt modelId="{4DC8DCAA-818E-43B1-B904-CF4BA2C71D45}" type="sibTrans" cxnId="{EC9515A0-9EA7-41DE-A361-43310FE96F60}">
      <dgm:prSet/>
      <dgm:spPr/>
      <dgm:t>
        <a:bodyPr/>
        <a:lstStyle/>
        <a:p>
          <a:endParaRPr lang="pt-BR" b="1"/>
        </a:p>
      </dgm:t>
    </dgm:pt>
    <dgm:pt modelId="{C60A1BFE-0B43-42DD-ACDD-8379E6E74696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Leilão</a:t>
          </a:r>
        </a:p>
      </dgm:t>
    </dgm:pt>
    <dgm:pt modelId="{BBB03D01-48CC-4F36-92D1-2310321E116A}" type="parTrans" cxnId="{002876E7-0BE8-4B5F-9FA1-F5CCE5C79371}">
      <dgm:prSet/>
      <dgm:spPr/>
      <dgm:t>
        <a:bodyPr/>
        <a:lstStyle/>
        <a:p>
          <a:endParaRPr lang="pt-BR" b="1"/>
        </a:p>
      </dgm:t>
    </dgm:pt>
    <dgm:pt modelId="{7A65A22F-D8AA-4A21-9D70-92E931350791}" type="sibTrans" cxnId="{002876E7-0BE8-4B5F-9FA1-F5CCE5C79371}">
      <dgm:prSet/>
      <dgm:spPr/>
      <dgm:t>
        <a:bodyPr/>
        <a:lstStyle/>
        <a:p>
          <a:endParaRPr lang="pt-BR" b="1"/>
        </a:p>
      </dgm:t>
    </dgm:pt>
    <dgm:pt modelId="{129D1F6F-0C91-4127-A1F8-76D2634593D1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BR" b="1"/>
            <a:t>Assinatura</a:t>
          </a:r>
        </a:p>
      </dgm:t>
    </dgm:pt>
    <dgm:pt modelId="{AF3CCCBB-D995-4AAB-8FC7-0BF7AFBA2117}" type="parTrans" cxnId="{629E1B3A-61BF-461D-A538-70C6EF8EAB70}">
      <dgm:prSet/>
      <dgm:spPr/>
      <dgm:t>
        <a:bodyPr/>
        <a:lstStyle/>
        <a:p>
          <a:endParaRPr lang="pt-BR" b="1"/>
        </a:p>
      </dgm:t>
    </dgm:pt>
    <dgm:pt modelId="{3DBC2679-3763-4942-A779-96720583EFFA}" type="sibTrans" cxnId="{629E1B3A-61BF-461D-A538-70C6EF8EAB70}">
      <dgm:prSet/>
      <dgm:spPr/>
      <dgm:t>
        <a:bodyPr/>
        <a:lstStyle/>
        <a:p>
          <a:endParaRPr lang="pt-BR" b="1"/>
        </a:p>
      </dgm:t>
    </dgm:pt>
    <dgm:pt modelId="{911078A9-3754-42CF-8630-CE38E2177F9A}" type="pres">
      <dgm:prSet presAssocID="{57E41925-19A2-47E2-8783-E9D6D83EE46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B6A0CA8-709C-44D2-A94B-411D36D8F576}" type="pres">
      <dgm:prSet presAssocID="{129D1F6F-0C91-4127-A1F8-76D2634593D1}" presName="Accent3" presStyleCnt="0"/>
      <dgm:spPr/>
    </dgm:pt>
    <dgm:pt modelId="{E7D1654F-E72A-415A-98A2-234BD4B255C2}" type="pres">
      <dgm:prSet presAssocID="{129D1F6F-0C91-4127-A1F8-76D2634593D1}" presName="Accent" presStyleLbl="node1" presStyleIdx="0" presStyleCnt="3"/>
      <dgm:spPr/>
    </dgm:pt>
    <dgm:pt modelId="{256F7868-86F5-4CED-AC06-BD53CCBA1671}" type="pres">
      <dgm:prSet presAssocID="{129D1F6F-0C91-4127-A1F8-76D2634593D1}" presName="ParentBackground3" presStyleCnt="0"/>
      <dgm:spPr/>
    </dgm:pt>
    <dgm:pt modelId="{F4715A02-CA9B-420D-BC86-3D4254F18623}" type="pres">
      <dgm:prSet presAssocID="{129D1F6F-0C91-4127-A1F8-76D2634593D1}" presName="ParentBackground" presStyleLbl="fgAcc1" presStyleIdx="0" presStyleCnt="3"/>
      <dgm:spPr/>
    </dgm:pt>
    <dgm:pt modelId="{2807F72B-0090-4D1E-9B8F-CA773D35190E}" type="pres">
      <dgm:prSet presAssocID="{129D1F6F-0C91-4127-A1F8-76D2634593D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F23237E-285D-4932-BAF9-970A880F4B50}" type="pres">
      <dgm:prSet presAssocID="{C60A1BFE-0B43-42DD-ACDD-8379E6E74696}" presName="Accent2" presStyleCnt="0"/>
      <dgm:spPr/>
    </dgm:pt>
    <dgm:pt modelId="{2D5FBB39-AF42-4F14-8716-34150C9BE8A1}" type="pres">
      <dgm:prSet presAssocID="{C60A1BFE-0B43-42DD-ACDD-8379E6E74696}" presName="Accent" presStyleLbl="node1" presStyleIdx="1" presStyleCnt="3"/>
      <dgm:spPr/>
    </dgm:pt>
    <dgm:pt modelId="{95C91034-1383-4EEF-A679-B38226110136}" type="pres">
      <dgm:prSet presAssocID="{C60A1BFE-0B43-42DD-ACDD-8379E6E74696}" presName="ParentBackground2" presStyleCnt="0"/>
      <dgm:spPr/>
    </dgm:pt>
    <dgm:pt modelId="{3783EF0D-537C-40AE-B579-221501E31A71}" type="pres">
      <dgm:prSet presAssocID="{C60A1BFE-0B43-42DD-ACDD-8379E6E74696}" presName="ParentBackground" presStyleLbl="fgAcc1" presStyleIdx="1" presStyleCnt="3"/>
      <dgm:spPr/>
    </dgm:pt>
    <dgm:pt modelId="{F0117B1B-B779-4252-A63A-0017536E3A7C}" type="pres">
      <dgm:prSet presAssocID="{C60A1BFE-0B43-42DD-ACDD-8379E6E7469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16117F-4565-4553-AEAE-C7C0794A2CED}" type="pres">
      <dgm:prSet presAssocID="{98F57CA6-F57D-4017-8DAA-1A5435D9974B}" presName="Accent1" presStyleCnt="0"/>
      <dgm:spPr/>
    </dgm:pt>
    <dgm:pt modelId="{44CB3D09-B1A3-47DB-A594-378235EF8EF3}" type="pres">
      <dgm:prSet presAssocID="{98F57CA6-F57D-4017-8DAA-1A5435D9974B}" presName="Accent" presStyleLbl="node1" presStyleIdx="2" presStyleCnt="3"/>
      <dgm:spPr/>
    </dgm:pt>
    <dgm:pt modelId="{13E7B731-9EEB-4B3A-8D36-5F04AA85180F}" type="pres">
      <dgm:prSet presAssocID="{98F57CA6-F57D-4017-8DAA-1A5435D9974B}" presName="ParentBackground1" presStyleCnt="0"/>
      <dgm:spPr/>
    </dgm:pt>
    <dgm:pt modelId="{351C08BA-C6CC-4EDD-B5AD-6F78041629DE}" type="pres">
      <dgm:prSet presAssocID="{98F57CA6-F57D-4017-8DAA-1A5435D9974B}" presName="ParentBackground" presStyleLbl="fgAcc1" presStyleIdx="2" presStyleCnt="3"/>
      <dgm:spPr/>
    </dgm:pt>
    <dgm:pt modelId="{C50ABA84-1062-429F-AB5C-C9D7E3ACBE43}" type="pres">
      <dgm:prSet presAssocID="{98F57CA6-F57D-4017-8DAA-1A5435D9974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9E1B3A-61BF-461D-A538-70C6EF8EAB70}" srcId="{57E41925-19A2-47E2-8783-E9D6D83EE46D}" destId="{129D1F6F-0C91-4127-A1F8-76D2634593D1}" srcOrd="2" destOrd="0" parTransId="{AF3CCCBB-D995-4AAB-8FC7-0BF7AFBA2117}" sibTransId="{3DBC2679-3763-4942-A779-96720583EFFA}"/>
    <dgm:cxn modelId="{7EF7D45B-F956-4794-86E5-CBACC6AFB1EA}" type="presOf" srcId="{129D1F6F-0C91-4127-A1F8-76D2634593D1}" destId="{F4715A02-CA9B-420D-BC86-3D4254F18623}" srcOrd="0" destOrd="0" presId="urn:microsoft.com/office/officeart/2011/layout/CircleProcess"/>
    <dgm:cxn modelId="{C5B97D77-F586-4314-A4AF-961A79305A43}" type="presOf" srcId="{57E41925-19A2-47E2-8783-E9D6D83EE46D}" destId="{911078A9-3754-42CF-8630-CE38E2177F9A}" srcOrd="0" destOrd="0" presId="urn:microsoft.com/office/officeart/2011/layout/CircleProcess"/>
    <dgm:cxn modelId="{FE638079-0997-45A9-8499-99AC86F43277}" type="presOf" srcId="{98F57CA6-F57D-4017-8DAA-1A5435D9974B}" destId="{C50ABA84-1062-429F-AB5C-C9D7E3ACBE43}" srcOrd="1" destOrd="0" presId="urn:microsoft.com/office/officeart/2011/layout/CircleProcess"/>
    <dgm:cxn modelId="{D686B197-66EC-414C-A5CE-E68A009D10B3}" type="presOf" srcId="{C60A1BFE-0B43-42DD-ACDD-8379E6E74696}" destId="{3783EF0D-537C-40AE-B579-221501E31A71}" srcOrd="0" destOrd="0" presId="urn:microsoft.com/office/officeart/2011/layout/CircleProcess"/>
    <dgm:cxn modelId="{EC9515A0-9EA7-41DE-A361-43310FE96F60}" srcId="{57E41925-19A2-47E2-8783-E9D6D83EE46D}" destId="{98F57CA6-F57D-4017-8DAA-1A5435D9974B}" srcOrd="0" destOrd="0" parTransId="{5F369D45-2C6A-4BE0-BDA5-9B29007BD5AE}" sibTransId="{4DC8DCAA-818E-43B1-B904-CF4BA2C71D45}"/>
    <dgm:cxn modelId="{7C79E9DA-6B34-4207-9A40-F675999B65C4}" type="presOf" srcId="{98F57CA6-F57D-4017-8DAA-1A5435D9974B}" destId="{351C08BA-C6CC-4EDD-B5AD-6F78041629DE}" srcOrd="0" destOrd="0" presId="urn:microsoft.com/office/officeart/2011/layout/CircleProcess"/>
    <dgm:cxn modelId="{002876E7-0BE8-4B5F-9FA1-F5CCE5C79371}" srcId="{57E41925-19A2-47E2-8783-E9D6D83EE46D}" destId="{C60A1BFE-0B43-42DD-ACDD-8379E6E74696}" srcOrd="1" destOrd="0" parTransId="{BBB03D01-48CC-4F36-92D1-2310321E116A}" sibTransId="{7A65A22F-D8AA-4A21-9D70-92E931350791}"/>
    <dgm:cxn modelId="{EA7088FB-ACC3-44F5-8CFA-A942184CA3FA}" type="presOf" srcId="{129D1F6F-0C91-4127-A1F8-76D2634593D1}" destId="{2807F72B-0090-4D1E-9B8F-CA773D35190E}" srcOrd="1" destOrd="0" presId="urn:microsoft.com/office/officeart/2011/layout/CircleProcess"/>
    <dgm:cxn modelId="{FB31ABFF-4C95-42FF-A64F-BC94F83AA000}" type="presOf" srcId="{C60A1BFE-0B43-42DD-ACDD-8379E6E74696}" destId="{F0117B1B-B779-4252-A63A-0017536E3A7C}" srcOrd="1" destOrd="0" presId="urn:microsoft.com/office/officeart/2011/layout/CircleProcess"/>
    <dgm:cxn modelId="{F52CBA07-CB6E-413F-8261-EEC5BC2A0893}" type="presParOf" srcId="{911078A9-3754-42CF-8630-CE38E2177F9A}" destId="{BB6A0CA8-709C-44D2-A94B-411D36D8F576}" srcOrd="0" destOrd="0" presId="urn:microsoft.com/office/officeart/2011/layout/CircleProcess"/>
    <dgm:cxn modelId="{7D9FFC0D-2892-4E0F-B184-A02408C4EF5B}" type="presParOf" srcId="{BB6A0CA8-709C-44D2-A94B-411D36D8F576}" destId="{E7D1654F-E72A-415A-98A2-234BD4B255C2}" srcOrd="0" destOrd="0" presId="urn:microsoft.com/office/officeart/2011/layout/CircleProcess"/>
    <dgm:cxn modelId="{DBBF03A4-C3F2-4AF4-A620-0A4AA73776E7}" type="presParOf" srcId="{911078A9-3754-42CF-8630-CE38E2177F9A}" destId="{256F7868-86F5-4CED-AC06-BD53CCBA1671}" srcOrd="1" destOrd="0" presId="urn:microsoft.com/office/officeart/2011/layout/CircleProcess"/>
    <dgm:cxn modelId="{E37CCBE9-B8C7-4BE7-8402-47A50E2D3617}" type="presParOf" srcId="{256F7868-86F5-4CED-AC06-BD53CCBA1671}" destId="{F4715A02-CA9B-420D-BC86-3D4254F18623}" srcOrd="0" destOrd="0" presId="urn:microsoft.com/office/officeart/2011/layout/CircleProcess"/>
    <dgm:cxn modelId="{4474C020-916B-409A-B95E-176D21771FBB}" type="presParOf" srcId="{911078A9-3754-42CF-8630-CE38E2177F9A}" destId="{2807F72B-0090-4D1E-9B8F-CA773D35190E}" srcOrd="2" destOrd="0" presId="urn:microsoft.com/office/officeart/2011/layout/CircleProcess"/>
    <dgm:cxn modelId="{D27475AD-C227-49FC-8FED-2398DC1826BC}" type="presParOf" srcId="{911078A9-3754-42CF-8630-CE38E2177F9A}" destId="{BF23237E-285D-4932-BAF9-970A880F4B50}" srcOrd="3" destOrd="0" presId="urn:microsoft.com/office/officeart/2011/layout/CircleProcess"/>
    <dgm:cxn modelId="{162D1782-7DF6-4AD9-85AE-1BE3575A6C6E}" type="presParOf" srcId="{BF23237E-285D-4932-BAF9-970A880F4B50}" destId="{2D5FBB39-AF42-4F14-8716-34150C9BE8A1}" srcOrd="0" destOrd="0" presId="urn:microsoft.com/office/officeart/2011/layout/CircleProcess"/>
    <dgm:cxn modelId="{CC0ECC64-1C87-4400-98A3-08B4CBED137F}" type="presParOf" srcId="{911078A9-3754-42CF-8630-CE38E2177F9A}" destId="{95C91034-1383-4EEF-A679-B38226110136}" srcOrd="4" destOrd="0" presId="urn:microsoft.com/office/officeart/2011/layout/CircleProcess"/>
    <dgm:cxn modelId="{DA08640F-7139-41D6-B4A0-E8264F44B5B3}" type="presParOf" srcId="{95C91034-1383-4EEF-A679-B38226110136}" destId="{3783EF0D-537C-40AE-B579-221501E31A71}" srcOrd="0" destOrd="0" presId="urn:microsoft.com/office/officeart/2011/layout/CircleProcess"/>
    <dgm:cxn modelId="{E72090E1-58F1-4B63-BB31-19BC7B0AEE84}" type="presParOf" srcId="{911078A9-3754-42CF-8630-CE38E2177F9A}" destId="{F0117B1B-B779-4252-A63A-0017536E3A7C}" srcOrd="5" destOrd="0" presId="urn:microsoft.com/office/officeart/2011/layout/CircleProcess"/>
    <dgm:cxn modelId="{199BBC94-47F9-4E96-AD86-4D51ABEFD4BD}" type="presParOf" srcId="{911078A9-3754-42CF-8630-CE38E2177F9A}" destId="{4D16117F-4565-4553-AEAE-C7C0794A2CED}" srcOrd="6" destOrd="0" presId="urn:microsoft.com/office/officeart/2011/layout/CircleProcess"/>
    <dgm:cxn modelId="{DED2DDB4-6AC9-4066-9FBD-05D0B1F26004}" type="presParOf" srcId="{4D16117F-4565-4553-AEAE-C7C0794A2CED}" destId="{44CB3D09-B1A3-47DB-A594-378235EF8EF3}" srcOrd="0" destOrd="0" presId="urn:microsoft.com/office/officeart/2011/layout/CircleProcess"/>
    <dgm:cxn modelId="{DD42E9E9-A5C2-4310-8942-F2A729066E90}" type="presParOf" srcId="{911078A9-3754-42CF-8630-CE38E2177F9A}" destId="{13E7B731-9EEB-4B3A-8D36-5F04AA85180F}" srcOrd="7" destOrd="0" presId="urn:microsoft.com/office/officeart/2011/layout/CircleProcess"/>
    <dgm:cxn modelId="{F299D6B8-90A0-4DE2-B18D-A4C6AF2634B0}" type="presParOf" srcId="{13E7B731-9EEB-4B3A-8D36-5F04AA85180F}" destId="{351C08BA-C6CC-4EDD-B5AD-6F78041629DE}" srcOrd="0" destOrd="0" presId="urn:microsoft.com/office/officeart/2011/layout/CircleProcess"/>
    <dgm:cxn modelId="{BC8295B4-E2B2-4E5C-AAD7-E79A370C8595}" type="presParOf" srcId="{911078A9-3754-42CF-8630-CE38E2177F9A}" destId="{C50ABA84-1062-429F-AB5C-C9D7E3ACBE4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C1104B-AB91-4B4D-934A-4128603487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C9EC5A-8ECC-4E32-981F-A861A22C49B9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ea typeface="+mn-lt"/>
              <a:cs typeface="+mn-lt"/>
            </a:rPr>
            <a:t>Ferrogrão</a:t>
          </a:r>
          <a:endParaRPr lang="pt-BR" dirty="0">
            <a:solidFill>
              <a:schemeClr val="bg1"/>
            </a:solidFill>
          </a:endParaRPr>
        </a:p>
      </dgm:t>
    </dgm:pt>
    <dgm:pt modelId="{9E93BDA1-3A4A-4D30-9758-EE01908DF7C2}" type="parTrans" cxnId="{FAB007AE-56B8-4436-B071-7714CAEDF1E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003F97A-DE09-4F17-ADD9-609A96202A12}" type="sibTrans" cxnId="{FAB007AE-56B8-4436-B071-7714CAEDF1E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3C02572-FC93-4BE5-B5E7-1F86E7DCC12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ea typeface="+mn-lt"/>
              <a:cs typeface="+mn-lt"/>
            </a:rPr>
            <a:t>FIOL</a:t>
          </a:r>
          <a:endParaRPr lang="pt-BR" dirty="0">
            <a:solidFill>
              <a:schemeClr val="bg1"/>
            </a:solidFill>
          </a:endParaRPr>
        </a:p>
      </dgm:t>
    </dgm:pt>
    <dgm:pt modelId="{8AC93617-9FDB-4B92-B3E6-3A7CF5C0540A}" type="parTrans" cxnId="{C01B7827-7778-4375-AF81-062627A6080E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8C0B961-5ED0-4E16-943E-B6683C62328F}" type="sibTrans" cxnId="{C01B7827-7778-4375-AF81-062627A6080E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E8CC651-07CB-4EFD-AF2C-2A0584518A6B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Em</a:t>
          </a:r>
          <a:r>
            <a:rPr lang="en-US" b="1" dirty="0">
              <a:solidFill>
                <a:schemeClr val="tx1"/>
              </a:solidFill>
            </a:rPr>
            <a:t> </a:t>
          </a:r>
          <a:r>
            <a:rPr lang="en-US" b="1" dirty="0" err="1">
              <a:solidFill>
                <a:schemeClr val="tx1"/>
              </a:solidFill>
            </a:rPr>
            <a:t>instrução</a:t>
          </a:r>
          <a:r>
            <a:rPr lang="en-US" b="1" dirty="0">
              <a:solidFill>
                <a:schemeClr val="tx1"/>
              </a:solidFill>
            </a:rPr>
            <a:t> </a:t>
          </a:r>
          <a:r>
            <a:rPr lang="en-US" b="1" dirty="0" err="1">
              <a:solidFill>
                <a:schemeClr val="tx1"/>
              </a:solidFill>
            </a:rPr>
            <a:t>técnica</a:t>
          </a:r>
          <a:r>
            <a:rPr lang="en-US" b="1" dirty="0">
              <a:solidFill>
                <a:schemeClr val="tx1"/>
              </a:solidFill>
            </a:rPr>
            <a:t> no TCU</a:t>
          </a:r>
          <a:endParaRPr lang="pt-BR" dirty="0">
            <a:solidFill>
              <a:schemeClr val="tx1"/>
            </a:solidFill>
          </a:endParaRPr>
        </a:p>
      </dgm:t>
    </dgm:pt>
    <dgm:pt modelId="{7397672B-9B1C-469E-8F8E-93F11423DC98}" type="parTrans" cxnId="{71C5CF6F-4363-4E7C-B1F5-E88CDF49671C}">
      <dgm:prSet/>
      <dgm:spPr/>
      <dgm:t>
        <a:bodyPr/>
        <a:lstStyle/>
        <a:p>
          <a:endParaRPr lang="pt-BR"/>
        </a:p>
      </dgm:t>
    </dgm:pt>
    <dgm:pt modelId="{C3F54C78-A455-40A5-A6BA-A831C97FB8AE}" type="sibTrans" cxnId="{71C5CF6F-4363-4E7C-B1F5-E88CDF49671C}">
      <dgm:prSet/>
      <dgm:spPr/>
      <dgm:t>
        <a:bodyPr/>
        <a:lstStyle/>
        <a:p>
          <a:endParaRPr lang="pt-BR"/>
        </a:p>
      </dgm:t>
    </dgm:pt>
    <dgm:pt modelId="{0572963A-6D11-4674-9551-B037D0820F75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A</a:t>
          </a:r>
          <a:r>
            <a:rPr lang="en-US" b="1" dirty="0" err="1">
              <a:solidFill>
                <a:schemeClr val="tx1"/>
              </a:solidFill>
            </a:rPr>
            <a:t>provado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pelo</a:t>
          </a:r>
          <a:r>
            <a:rPr lang="en-US" b="1" dirty="0">
              <a:solidFill>
                <a:schemeClr val="tx1"/>
              </a:solidFill>
            </a:rPr>
            <a:t> TCU (</a:t>
          </a:r>
          <a:r>
            <a:rPr lang="en-US" b="1" dirty="0" err="1">
              <a:solidFill>
                <a:schemeClr val="tx1"/>
              </a:solidFill>
            </a:rPr>
            <a:t>recomendações</a:t>
          </a:r>
          <a:r>
            <a:rPr lang="en-US" b="1" dirty="0">
              <a:solidFill>
                <a:schemeClr val="tx1"/>
              </a:solidFill>
            </a:rPr>
            <a:t> e </a:t>
          </a:r>
          <a:r>
            <a:rPr lang="en-US" b="1">
              <a:solidFill>
                <a:schemeClr val="tx1"/>
              </a:solidFill>
            </a:rPr>
            <a:t>determinações</a:t>
          </a:r>
          <a:r>
            <a:rPr lang="en-US" b="1" dirty="0">
              <a:solidFill>
                <a:schemeClr val="tx1"/>
              </a:solidFill>
            </a:rPr>
            <a:t>)</a:t>
          </a:r>
          <a:endParaRPr lang="pt-BR" dirty="0">
            <a:solidFill>
              <a:schemeClr val="tx1"/>
            </a:solidFill>
          </a:endParaRPr>
        </a:p>
      </dgm:t>
    </dgm:pt>
    <dgm:pt modelId="{0C9188E9-8B32-4BC8-8BAA-12E267671D99}" type="parTrans" cxnId="{1CB58578-7FFF-43E3-B68C-141B8FB1572F}">
      <dgm:prSet/>
      <dgm:spPr/>
      <dgm:t>
        <a:bodyPr/>
        <a:lstStyle/>
        <a:p>
          <a:endParaRPr lang="pt-BR"/>
        </a:p>
      </dgm:t>
    </dgm:pt>
    <dgm:pt modelId="{89F7023C-EFDC-41AE-96AB-B172E3D0FA32}" type="sibTrans" cxnId="{1CB58578-7FFF-43E3-B68C-141B8FB1572F}">
      <dgm:prSet/>
      <dgm:spPr/>
      <dgm:t>
        <a:bodyPr/>
        <a:lstStyle/>
        <a:p>
          <a:endParaRPr lang="pt-BR"/>
        </a:p>
      </dgm:t>
    </dgm:pt>
    <dgm:pt modelId="{5DAD98D1-F2B9-404B-AB7E-04F2D316A9A8}">
      <dgm:prSet phldrT="[Text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Representação MPF – em oitiva ANTT</a:t>
          </a:r>
        </a:p>
      </dgm:t>
    </dgm:pt>
    <dgm:pt modelId="{7C2651A9-EF87-4299-82EA-FE0D6925FD46}" type="parTrans" cxnId="{039835FB-29CC-47FD-A0CE-F5E29359A545}">
      <dgm:prSet/>
      <dgm:spPr/>
      <dgm:t>
        <a:bodyPr/>
        <a:lstStyle/>
        <a:p>
          <a:endParaRPr lang="pt-BR"/>
        </a:p>
      </dgm:t>
    </dgm:pt>
    <dgm:pt modelId="{5D620531-FB88-4730-BD68-96772A977621}" type="sibTrans" cxnId="{039835FB-29CC-47FD-A0CE-F5E29359A545}">
      <dgm:prSet/>
      <dgm:spPr/>
      <dgm:t>
        <a:bodyPr/>
        <a:lstStyle/>
        <a:p>
          <a:endParaRPr lang="pt-BR"/>
        </a:p>
      </dgm:t>
    </dgm:pt>
    <dgm:pt modelId="{61DA53AA-5C5E-4B9B-8A78-EA644419E9AD}" type="pres">
      <dgm:prSet presAssocID="{68C1104B-AB91-4B4D-934A-41286034871E}" presName="linear" presStyleCnt="0">
        <dgm:presLayoutVars>
          <dgm:dir/>
          <dgm:animLvl val="lvl"/>
          <dgm:resizeHandles val="exact"/>
        </dgm:presLayoutVars>
      </dgm:prSet>
      <dgm:spPr/>
    </dgm:pt>
    <dgm:pt modelId="{2B665F8E-E81B-4281-9268-8DF0422E046F}" type="pres">
      <dgm:prSet presAssocID="{71C9EC5A-8ECC-4E32-981F-A861A22C49B9}" presName="parentLin" presStyleCnt="0"/>
      <dgm:spPr/>
    </dgm:pt>
    <dgm:pt modelId="{F5046788-943D-42E7-8C1A-66DCB523A92A}" type="pres">
      <dgm:prSet presAssocID="{71C9EC5A-8ECC-4E32-981F-A861A22C49B9}" presName="parentLeftMargin" presStyleLbl="node1" presStyleIdx="0" presStyleCnt="2"/>
      <dgm:spPr/>
    </dgm:pt>
    <dgm:pt modelId="{D7BA6AF1-1D4E-423A-B67B-2C88213BA953}" type="pres">
      <dgm:prSet presAssocID="{71C9EC5A-8ECC-4E32-981F-A861A22C49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A5FC18-CDAA-4125-9A49-14AE0E307577}" type="pres">
      <dgm:prSet presAssocID="{71C9EC5A-8ECC-4E32-981F-A861A22C49B9}" presName="negativeSpace" presStyleCnt="0"/>
      <dgm:spPr/>
    </dgm:pt>
    <dgm:pt modelId="{D81238EF-53E6-4A4D-B2A8-9C5DCBF0B914}" type="pres">
      <dgm:prSet presAssocID="{71C9EC5A-8ECC-4E32-981F-A861A22C49B9}" presName="childText" presStyleLbl="conFgAcc1" presStyleIdx="0" presStyleCnt="2">
        <dgm:presLayoutVars>
          <dgm:bulletEnabled val="1"/>
        </dgm:presLayoutVars>
      </dgm:prSet>
      <dgm:spPr/>
    </dgm:pt>
    <dgm:pt modelId="{75AF6E11-8E3F-4463-9BDB-963DFF579F0E}" type="pres">
      <dgm:prSet presAssocID="{4003F97A-DE09-4F17-ADD9-609A96202A12}" presName="spaceBetweenRectangles" presStyleCnt="0"/>
      <dgm:spPr/>
    </dgm:pt>
    <dgm:pt modelId="{7DF0198B-A20C-4D93-A319-8244F4FC4F84}" type="pres">
      <dgm:prSet presAssocID="{B3C02572-FC93-4BE5-B5E7-1F86E7DCC129}" presName="parentLin" presStyleCnt="0"/>
      <dgm:spPr/>
    </dgm:pt>
    <dgm:pt modelId="{10C6B778-E559-4805-B330-4A71025C9BE3}" type="pres">
      <dgm:prSet presAssocID="{B3C02572-FC93-4BE5-B5E7-1F86E7DCC129}" presName="parentLeftMargin" presStyleLbl="node1" presStyleIdx="0" presStyleCnt="2"/>
      <dgm:spPr/>
    </dgm:pt>
    <dgm:pt modelId="{15149499-020E-4D66-BC17-05D61ACFF7D6}" type="pres">
      <dgm:prSet presAssocID="{B3C02572-FC93-4BE5-B5E7-1F86E7DCC1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DAB386-47F1-412D-873D-DBC3975ACD0F}" type="pres">
      <dgm:prSet presAssocID="{B3C02572-FC93-4BE5-B5E7-1F86E7DCC129}" presName="negativeSpace" presStyleCnt="0"/>
      <dgm:spPr/>
    </dgm:pt>
    <dgm:pt modelId="{2694C77D-EC1E-4B43-A688-316473E40AE1}" type="pres">
      <dgm:prSet presAssocID="{B3C02572-FC93-4BE5-B5E7-1F86E7DCC129}" presName="childText" presStyleLbl="conFgAcc1" presStyleIdx="1" presStyleCnt="2" custLinFactNeighborX="2769" custLinFactNeighborY="4939">
        <dgm:presLayoutVars>
          <dgm:bulletEnabled val="1"/>
        </dgm:presLayoutVars>
      </dgm:prSet>
      <dgm:spPr/>
    </dgm:pt>
  </dgm:ptLst>
  <dgm:cxnLst>
    <dgm:cxn modelId="{77FF3C1F-A7DE-4B55-9312-90E80F7E3D04}" type="presOf" srcId="{68C1104B-AB91-4B4D-934A-41286034871E}" destId="{61DA53AA-5C5E-4B9B-8A78-EA644419E9AD}" srcOrd="0" destOrd="0" presId="urn:microsoft.com/office/officeart/2005/8/layout/list1"/>
    <dgm:cxn modelId="{C01B7827-7778-4375-AF81-062627A6080E}" srcId="{68C1104B-AB91-4B4D-934A-41286034871E}" destId="{B3C02572-FC93-4BE5-B5E7-1F86E7DCC129}" srcOrd="1" destOrd="0" parTransId="{8AC93617-9FDB-4B92-B3E6-3A7CF5C0540A}" sibTransId="{E8C0B961-5ED0-4E16-943E-B6683C62328F}"/>
    <dgm:cxn modelId="{F1BC082B-042A-419F-840B-8B4BE98A2F82}" type="presOf" srcId="{5DAD98D1-F2B9-404B-AB7E-04F2D316A9A8}" destId="{D81238EF-53E6-4A4D-B2A8-9C5DCBF0B914}" srcOrd="0" destOrd="1" presId="urn:microsoft.com/office/officeart/2005/8/layout/list1"/>
    <dgm:cxn modelId="{F3A40B5C-D081-4145-B1E7-01CD7EA20A75}" type="presOf" srcId="{8E8CC651-07CB-4EFD-AF2C-2A0584518A6B}" destId="{D81238EF-53E6-4A4D-B2A8-9C5DCBF0B914}" srcOrd="0" destOrd="0" presId="urn:microsoft.com/office/officeart/2005/8/layout/list1"/>
    <dgm:cxn modelId="{3018C85E-67AE-48F7-98A7-17F1C6ABBEBB}" type="presOf" srcId="{0572963A-6D11-4674-9551-B037D0820F75}" destId="{2694C77D-EC1E-4B43-A688-316473E40AE1}" srcOrd="0" destOrd="0" presId="urn:microsoft.com/office/officeart/2005/8/layout/list1"/>
    <dgm:cxn modelId="{71C5CF6F-4363-4E7C-B1F5-E88CDF49671C}" srcId="{71C9EC5A-8ECC-4E32-981F-A861A22C49B9}" destId="{8E8CC651-07CB-4EFD-AF2C-2A0584518A6B}" srcOrd="0" destOrd="0" parTransId="{7397672B-9B1C-469E-8F8E-93F11423DC98}" sibTransId="{C3F54C78-A455-40A5-A6BA-A831C97FB8AE}"/>
    <dgm:cxn modelId="{5864FB77-60A4-44CB-A4A8-04B8117DC5F8}" type="presOf" srcId="{71C9EC5A-8ECC-4E32-981F-A861A22C49B9}" destId="{D7BA6AF1-1D4E-423A-B67B-2C88213BA953}" srcOrd="1" destOrd="0" presId="urn:microsoft.com/office/officeart/2005/8/layout/list1"/>
    <dgm:cxn modelId="{1CB58578-7FFF-43E3-B68C-141B8FB1572F}" srcId="{B3C02572-FC93-4BE5-B5E7-1F86E7DCC129}" destId="{0572963A-6D11-4674-9551-B037D0820F75}" srcOrd="0" destOrd="0" parTransId="{0C9188E9-8B32-4BC8-8BAA-12E267671D99}" sibTransId="{89F7023C-EFDC-41AE-96AB-B172E3D0FA32}"/>
    <dgm:cxn modelId="{8CFDE5A7-D719-4D09-BBE0-485660CC7F20}" type="presOf" srcId="{B3C02572-FC93-4BE5-B5E7-1F86E7DCC129}" destId="{15149499-020E-4D66-BC17-05D61ACFF7D6}" srcOrd="1" destOrd="0" presId="urn:microsoft.com/office/officeart/2005/8/layout/list1"/>
    <dgm:cxn modelId="{FAB007AE-56B8-4436-B071-7714CAEDF1EC}" srcId="{68C1104B-AB91-4B4D-934A-41286034871E}" destId="{71C9EC5A-8ECC-4E32-981F-A861A22C49B9}" srcOrd="0" destOrd="0" parTransId="{9E93BDA1-3A4A-4D30-9758-EE01908DF7C2}" sibTransId="{4003F97A-DE09-4F17-ADD9-609A96202A12}"/>
    <dgm:cxn modelId="{A82340D8-6A9B-4EF9-826F-9D03C4E5A437}" type="presOf" srcId="{71C9EC5A-8ECC-4E32-981F-A861A22C49B9}" destId="{F5046788-943D-42E7-8C1A-66DCB523A92A}" srcOrd="0" destOrd="0" presId="urn:microsoft.com/office/officeart/2005/8/layout/list1"/>
    <dgm:cxn modelId="{C3E443D8-6484-4D60-A44C-00DCA0146D95}" type="presOf" srcId="{B3C02572-FC93-4BE5-B5E7-1F86E7DCC129}" destId="{10C6B778-E559-4805-B330-4A71025C9BE3}" srcOrd="0" destOrd="0" presId="urn:microsoft.com/office/officeart/2005/8/layout/list1"/>
    <dgm:cxn modelId="{039835FB-29CC-47FD-A0CE-F5E29359A545}" srcId="{71C9EC5A-8ECC-4E32-981F-A861A22C49B9}" destId="{5DAD98D1-F2B9-404B-AB7E-04F2D316A9A8}" srcOrd="1" destOrd="0" parTransId="{7C2651A9-EF87-4299-82EA-FE0D6925FD46}" sibTransId="{5D620531-FB88-4730-BD68-96772A977621}"/>
    <dgm:cxn modelId="{4CC860FF-7E5F-4009-9052-C1D43752480E}" type="presParOf" srcId="{61DA53AA-5C5E-4B9B-8A78-EA644419E9AD}" destId="{2B665F8E-E81B-4281-9268-8DF0422E046F}" srcOrd="0" destOrd="0" presId="urn:microsoft.com/office/officeart/2005/8/layout/list1"/>
    <dgm:cxn modelId="{AE303BDC-124A-4AF2-8ECB-5C638871B789}" type="presParOf" srcId="{2B665F8E-E81B-4281-9268-8DF0422E046F}" destId="{F5046788-943D-42E7-8C1A-66DCB523A92A}" srcOrd="0" destOrd="0" presId="urn:microsoft.com/office/officeart/2005/8/layout/list1"/>
    <dgm:cxn modelId="{D055CA2F-D64D-41FB-8F3A-75D8CE398F17}" type="presParOf" srcId="{2B665F8E-E81B-4281-9268-8DF0422E046F}" destId="{D7BA6AF1-1D4E-423A-B67B-2C88213BA953}" srcOrd="1" destOrd="0" presId="urn:microsoft.com/office/officeart/2005/8/layout/list1"/>
    <dgm:cxn modelId="{7D5AC050-8C70-42A2-845E-7C2F40FE7CBD}" type="presParOf" srcId="{61DA53AA-5C5E-4B9B-8A78-EA644419E9AD}" destId="{47A5FC18-CDAA-4125-9A49-14AE0E307577}" srcOrd="1" destOrd="0" presId="urn:microsoft.com/office/officeart/2005/8/layout/list1"/>
    <dgm:cxn modelId="{5FA74268-0EB6-4CED-9EDC-D28E85FB82FB}" type="presParOf" srcId="{61DA53AA-5C5E-4B9B-8A78-EA644419E9AD}" destId="{D81238EF-53E6-4A4D-B2A8-9C5DCBF0B914}" srcOrd="2" destOrd="0" presId="urn:microsoft.com/office/officeart/2005/8/layout/list1"/>
    <dgm:cxn modelId="{92E868D6-7586-4606-8E5E-0A7942DAF3CD}" type="presParOf" srcId="{61DA53AA-5C5E-4B9B-8A78-EA644419E9AD}" destId="{75AF6E11-8E3F-4463-9BDB-963DFF579F0E}" srcOrd="3" destOrd="0" presId="urn:microsoft.com/office/officeart/2005/8/layout/list1"/>
    <dgm:cxn modelId="{CB0A95B3-35DD-4F17-B738-FB8E89325079}" type="presParOf" srcId="{61DA53AA-5C5E-4B9B-8A78-EA644419E9AD}" destId="{7DF0198B-A20C-4D93-A319-8244F4FC4F84}" srcOrd="4" destOrd="0" presId="urn:microsoft.com/office/officeart/2005/8/layout/list1"/>
    <dgm:cxn modelId="{F39FA527-545B-46EA-9C5B-3DFA68817B67}" type="presParOf" srcId="{7DF0198B-A20C-4D93-A319-8244F4FC4F84}" destId="{10C6B778-E559-4805-B330-4A71025C9BE3}" srcOrd="0" destOrd="0" presId="urn:microsoft.com/office/officeart/2005/8/layout/list1"/>
    <dgm:cxn modelId="{BBC3D287-E630-4969-A9DA-D3700E39071A}" type="presParOf" srcId="{7DF0198B-A20C-4D93-A319-8244F4FC4F84}" destId="{15149499-020E-4D66-BC17-05D61ACFF7D6}" srcOrd="1" destOrd="0" presId="urn:microsoft.com/office/officeart/2005/8/layout/list1"/>
    <dgm:cxn modelId="{4C3BA7B0-D669-42E1-9E33-63FEF450F769}" type="presParOf" srcId="{61DA53AA-5C5E-4B9B-8A78-EA644419E9AD}" destId="{B9DAB386-47F1-412D-873D-DBC3975ACD0F}" srcOrd="5" destOrd="0" presId="urn:microsoft.com/office/officeart/2005/8/layout/list1"/>
    <dgm:cxn modelId="{4D1EE732-C016-4959-ABDB-D2F1DC18BB1B}" type="presParOf" srcId="{61DA53AA-5C5E-4B9B-8A78-EA644419E9AD}" destId="{2694C77D-EC1E-4B43-A688-316473E40AE1}" srcOrd="6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C1104B-AB91-4B4D-934A-4128603487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C37D87-C009-43A0-A0D7-9C2F97EECF84}">
      <dgm:prSet phldrT="[Text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EFVM e EFC</a:t>
          </a:r>
        </a:p>
      </dgm:t>
    </dgm:pt>
    <dgm:pt modelId="{9404FE93-D6FF-4FEF-9705-338E4124DD4E}" type="parTrans" cxnId="{276FB966-E5F1-4F47-91F1-88C89E26A30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C8CE238-7EEC-45CF-87CB-3444BBFE5AE1}" type="sibTrans" cxnId="{276FB966-E5F1-4F47-91F1-88C89E26A30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75966BD-CD00-4045-A9A4-E15A1A24C9C2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  <a:cs typeface="Calibri"/>
            </a:rPr>
            <a:t>Preparação</a:t>
          </a:r>
          <a:r>
            <a:rPr lang="en-US" b="1" dirty="0">
              <a:solidFill>
                <a:schemeClr val="tx1"/>
              </a:solidFill>
              <a:cs typeface="Calibri"/>
            </a:rPr>
            <a:t> para </a:t>
          </a:r>
          <a:r>
            <a:rPr lang="en-US" b="1" dirty="0" err="1">
              <a:solidFill>
                <a:schemeClr val="tx1"/>
              </a:solidFill>
              <a:cs typeface="Calibri"/>
            </a:rPr>
            <a:t>abertura</a:t>
          </a:r>
          <a:r>
            <a:rPr lang="en-US" b="1" dirty="0">
              <a:solidFill>
                <a:schemeClr val="tx1"/>
              </a:solidFill>
              <a:cs typeface="Calibri"/>
            </a:rPr>
            <a:t> de </a:t>
          </a:r>
          <a:r>
            <a:rPr lang="en-US" b="1" dirty="0" err="1">
              <a:solidFill>
                <a:schemeClr val="tx1"/>
              </a:solidFill>
              <a:cs typeface="Calibri"/>
            </a:rPr>
            <a:t>Audiência</a:t>
          </a:r>
          <a:r>
            <a:rPr lang="en-US" b="1" dirty="0">
              <a:solidFill>
                <a:schemeClr val="tx1"/>
              </a:solidFill>
              <a:cs typeface="Calibri"/>
            </a:rPr>
            <a:t> </a:t>
          </a:r>
          <a:r>
            <a:rPr lang="en-US" b="1" dirty="0" err="1">
              <a:solidFill>
                <a:schemeClr val="tx1"/>
              </a:solidFill>
              <a:cs typeface="Calibri"/>
            </a:rPr>
            <a:t>Pública</a:t>
          </a:r>
          <a:endParaRPr lang="en-US" b="1" dirty="0">
            <a:solidFill>
              <a:schemeClr val="tx1"/>
            </a:solidFill>
            <a:cs typeface="Calibri"/>
          </a:endParaRPr>
        </a:p>
      </dgm:t>
    </dgm:pt>
    <dgm:pt modelId="{FC2E366C-8131-46A9-B94D-A26105DBEE17}" type="parTrans" cxnId="{DA83956E-97F6-4A23-8502-C2E1C2C7174D}">
      <dgm:prSet/>
      <dgm:spPr/>
      <dgm:t>
        <a:bodyPr/>
        <a:lstStyle/>
        <a:p>
          <a:endParaRPr lang="pt-BR"/>
        </a:p>
      </dgm:t>
    </dgm:pt>
    <dgm:pt modelId="{7CF02F61-CBB7-4775-8D76-D1FE060A321B}" type="sibTrans" cxnId="{DA83956E-97F6-4A23-8502-C2E1C2C7174D}">
      <dgm:prSet/>
      <dgm:spPr/>
      <dgm:t>
        <a:bodyPr/>
        <a:lstStyle/>
        <a:p>
          <a:endParaRPr lang="pt-BR"/>
        </a:p>
      </dgm:t>
    </dgm:pt>
    <dgm:pt modelId="{2B3449F3-8554-421E-9D1C-23FBD01AB3A8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Em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consolidação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de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contribuições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de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Audiência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Pública</a:t>
          </a:r>
          <a:endParaRPr lang="en-US" b="1" dirty="0">
            <a:solidFill>
              <a:schemeClr val="tx1"/>
            </a:solidFill>
            <a:ea typeface="+mn-lt"/>
            <a:cs typeface="+mn-lt"/>
          </a:endParaRPr>
        </a:p>
      </dgm:t>
    </dgm:pt>
    <dgm:pt modelId="{BAF8E870-7122-44A1-B6AB-D172464CE461}" type="parTrans" cxnId="{F295846C-052C-4796-B9C3-BF376AA987F4}">
      <dgm:prSet/>
      <dgm:spPr/>
      <dgm:t>
        <a:bodyPr/>
        <a:lstStyle/>
        <a:p>
          <a:endParaRPr lang="pt-BR"/>
        </a:p>
      </dgm:t>
    </dgm:pt>
    <dgm:pt modelId="{A1A5E9F2-6707-4DCF-AB1C-A4437F104BB0}" type="sibTrans" cxnId="{F295846C-052C-4796-B9C3-BF376AA987F4}">
      <dgm:prSet/>
      <dgm:spPr/>
      <dgm:t>
        <a:bodyPr/>
        <a:lstStyle/>
        <a:p>
          <a:endParaRPr lang="pt-BR"/>
        </a:p>
      </dgm:t>
    </dgm:pt>
    <dgm:pt modelId="{48BC9A91-6E8A-4C33-9EEE-F161E0FA0A20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Aprovado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pelo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TCU,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em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fase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de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adequações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pós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TCU (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recomendações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e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determinações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- </a:t>
          </a:r>
          <a:r>
            <a:rPr lang="en-US" b="1" dirty="0" err="1">
              <a:solidFill>
                <a:schemeClr val="tx1"/>
              </a:solidFill>
              <a:ea typeface="+mn-lt"/>
              <a:cs typeface="+mn-lt"/>
            </a:rPr>
            <a:t>inclui</a:t>
          </a:r>
          <a:r>
            <a:rPr lang="en-US" b="1" dirty="0">
              <a:solidFill>
                <a:schemeClr val="tx1"/>
              </a:solidFill>
              <a:ea typeface="+mn-lt"/>
              <a:cs typeface="+mn-lt"/>
            </a:rPr>
            <a:t> FICO)</a:t>
          </a:r>
          <a:endParaRPr lang="pt-BR" dirty="0">
            <a:solidFill>
              <a:schemeClr val="tx1"/>
            </a:solidFill>
          </a:endParaRPr>
        </a:p>
      </dgm:t>
    </dgm:pt>
    <dgm:pt modelId="{D27D66CE-1BAF-45BF-839E-38EE396C675B}" type="parTrans" cxnId="{315B2B6F-E5ED-498B-BB4C-0D1F4A458715}">
      <dgm:prSet/>
      <dgm:spPr/>
      <dgm:t>
        <a:bodyPr/>
        <a:lstStyle/>
        <a:p>
          <a:endParaRPr lang="pt-BR"/>
        </a:p>
      </dgm:t>
    </dgm:pt>
    <dgm:pt modelId="{DBE4B739-8CDB-48CE-8E82-C39E9A311213}" type="sibTrans" cxnId="{315B2B6F-E5ED-498B-BB4C-0D1F4A458715}">
      <dgm:prSet/>
      <dgm:spPr/>
      <dgm:t>
        <a:bodyPr/>
        <a:lstStyle/>
        <a:p>
          <a:endParaRPr lang="pt-BR"/>
        </a:p>
      </dgm:t>
    </dgm:pt>
    <dgm:pt modelId="{A640279F-D646-4481-9824-F582C2F255A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a typeface="+mn-lt"/>
              <a:cs typeface="+mn-lt"/>
            </a:rPr>
            <a:t>MRS</a:t>
          </a:r>
        </a:p>
      </dgm:t>
    </dgm:pt>
    <dgm:pt modelId="{867A36FD-B1F0-4AFA-AA1E-D726F4855623}" type="sibTrans" cxnId="{3DD6A9B6-302B-48E6-8499-215666E8E08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A710B17-79F3-41CA-B4B2-3830A3F9CEB6}" type="parTrans" cxnId="{3DD6A9B6-302B-48E6-8499-215666E8E08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3675B39-FA34-4F99-BC98-D67DFED6041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cs typeface="Calibri"/>
            </a:rPr>
            <a:t>FCA</a:t>
          </a:r>
        </a:p>
      </dgm:t>
    </dgm:pt>
    <dgm:pt modelId="{41EEC17D-D27D-477D-923E-5AE43B9C5268}" type="sibTrans" cxnId="{7BA257B5-BA5E-488E-90F0-734CD4C8CD2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A32D23F-B987-4F82-A852-1018EC6D79F6}" type="parTrans" cxnId="{7BA257B5-BA5E-488E-90F0-734CD4C8CD2B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1DA53AA-5C5E-4B9B-8A78-EA644419E9AD}" type="pres">
      <dgm:prSet presAssocID="{68C1104B-AB91-4B4D-934A-41286034871E}" presName="linear" presStyleCnt="0">
        <dgm:presLayoutVars>
          <dgm:dir/>
          <dgm:animLvl val="lvl"/>
          <dgm:resizeHandles val="exact"/>
        </dgm:presLayoutVars>
      </dgm:prSet>
      <dgm:spPr/>
    </dgm:pt>
    <dgm:pt modelId="{068FB6A2-8D00-4C6E-92E3-7B2B06ACE0C2}" type="pres">
      <dgm:prSet presAssocID="{E5C37D87-C009-43A0-A0D7-9C2F97EECF84}" presName="parentLin" presStyleCnt="0"/>
      <dgm:spPr/>
    </dgm:pt>
    <dgm:pt modelId="{34E88B3F-FAF3-4644-8A2C-306198E06455}" type="pres">
      <dgm:prSet presAssocID="{E5C37D87-C009-43A0-A0D7-9C2F97EECF84}" presName="parentLeftMargin" presStyleLbl="node1" presStyleIdx="0" presStyleCnt="3"/>
      <dgm:spPr/>
    </dgm:pt>
    <dgm:pt modelId="{19A42BBB-20DC-4CA0-A0F3-D5F1E7139F34}" type="pres">
      <dgm:prSet presAssocID="{E5C37D87-C009-43A0-A0D7-9C2F97EECF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0B8036-FA9A-4E6A-B11E-00B9BE517E13}" type="pres">
      <dgm:prSet presAssocID="{E5C37D87-C009-43A0-A0D7-9C2F97EECF84}" presName="negativeSpace" presStyleCnt="0"/>
      <dgm:spPr/>
    </dgm:pt>
    <dgm:pt modelId="{729BF01E-BC6B-48CB-8F20-036E669F3BB4}" type="pres">
      <dgm:prSet presAssocID="{E5C37D87-C009-43A0-A0D7-9C2F97EECF84}" presName="childText" presStyleLbl="conFgAcc1" presStyleIdx="0" presStyleCnt="3">
        <dgm:presLayoutVars>
          <dgm:bulletEnabled val="1"/>
        </dgm:presLayoutVars>
      </dgm:prSet>
      <dgm:spPr/>
    </dgm:pt>
    <dgm:pt modelId="{FCF8CF68-A954-49B0-B549-40838BE1D985}" type="pres">
      <dgm:prSet presAssocID="{7C8CE238-7EEC-45CF-87CB-3444BBFE5AE1}" presName="spaceBetweenRectangles" presStyleCnt="0"/>
      <dgm:spPr/>
    </dgm:pt>
    <dgm:pt modelId="{A41722B5-4A5A-4E22-B231-C1C973EFF975}" type="pres">
      <dgm:prSet presAssocID="{A640279F-D646-4481-9824-F582C2F255A3}" presName="parentLin" presStyleCnt="0"/>
      <dgm:spPr/>
    </dgm:pt>
    <dgm:pt modelId="{F69E8285-905D-4E8A-BE46-763324A24F4B}" type="pres">
      <dgm:prSet presAssocID="{A640279F-D646-4481-9824-F582C2F255A3}" presName="parentLeftMargin" presStyleLbl="node1" presStyleIdx="0" presStyleCnt="3"/>
      <dgm:spPr/>
    </dgm:pt>
    <dgm:pt modelId="{10537C94-9B32-498A-8E4A-5D4A1B9DF8FB}" type="pres">
      <dgm:prSet presAssocID="{A640279F-D646-4481-9824-F582C2F255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1F7D25-2B2B-4482-9AF3-D81364E6EE58}" type="pres">
      <dgm:prSet presAssocID="{A640279F-D646-4481-9824-F582C2F255A3}" presName="negativeSpace" presStyleCnt="0"/>
      <dgm:spPr/>
    </dgm:pt>
    <dgm:pt modelId="{773DE6FD-B1AD-47A9-96D3-4089BCD55D92}" type="pres">
      <dgm:prSet presAssocID="{A640279F-D646-4481-9824-F582C2F255A3}" presName="childText" presStyleLbl="conFgAcc1" presStyleIdx="1" presStyleCnt="3">
        <dgm:presLayoutVars>
          <dgm:bulletEnabled val="1"/>
        </dgm:presLayoutVars>
      </dgm:prSet>
      <dgm:spPr/>
    </dgm:pt>
    <dgm:pt modelId="{AD500FD4-A88E-4C6A-904F-B500E77F4C3A}" type="pres">
      <dgm:prSet presAssocID="{867A36FD-B1F0-4AFA-AA1E-D726F4855623}" presName="spaceBetweenRectangles" presStyleCnt="0"/>
      <dgm:spPr/>
    </dgm:pt>
    <dgm:pt modelId="{B0AA23B4-B300-4453-89EB-0A0058B96BAD}" type="pres">
      <dgm:prSet presAssocID="{93675B39-FA34-4F99-BC98-D67DFED6041F}" presName="parentLin" presStyleCnt="0"/>
      <dgm:spPr/>
    </dgm:pt>
    <dgm:pt modelId="{990283EB-98C9-4907-8FFD-ACA43459AEE9}" type="pres">
      <dgm:prSet presAssocID="{93675B39-FA34-4F99-BC98-D67DFED6041F}" presName="parentLeftMargin" presStyleLbl="node1" presStyleIdx="1" presStyleCnt="3"/>
      <dgm:spPr/>
    </dgm:pt>
    <dgm:pt modelId="{7D268885-D559-4E10-9BBD-49E0FE1CB298}" type="pres">
      <dgm:prSet presAssocID="{93675B39-FA34-4F99-BC98-D67DFED604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BA1EE67-2E23-4654-9F97-5E68434102D3}" type="pres">
      <dgm:prSet presAssocID="{93675B39-FA34-4F99-BC98-D67DFED6041F}" presName="negativeSpace" presStyleCnt="0"/>
      <dgm:spPr/>
    </dgm:pt>
    <dgm:pt modelId="{74C18923-F5FE-4CB7-8A3C-F24D5B020F64}" type="pres">
      <dgm:prSet presAssocID="{93675B39-FA34-4F99-BC98-D67DFED604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DEDF0F-DBF1-47B5-BDAD-901991D25DB1}" type="presOf" srcId="{E5C37D87-C009-43A0-A0D7-9C2F97EECF84}" destId="{19A42BBB-20DC-4CA0-A0F3-D5F1E7139F34}" srcOrd="1" destOrd="0" presId="urn:microsoft.com/office/officeart/2005/8/layout/list1"/>
    <dgm:cxn modelId="{77FF3C1F-A7DE-4B55-9312-90E80F7E3D04}" type="presOf" srcId="{68C1104B-AB91-4B4D-934A-41286034871E}" destId="{61DA53AA-5C5E-4B9B-8A78-EA644419E9AD}" srcOrd="0" destOrd="0" presId="urn:microsoft.com/office/officeart/2005/8/layout/list1"/>
    <dgm:cxn modelId="{EB82FF2B-17ED-481E-BEE7-4053B12DFFD5}" type="presOf" srcId="{93675B39-FA34-4F99-BC98-D67DFED6041F}" destId="{990283EB-98C9-4907-8FFD-ACA43459AEE9}" srcOrd="0" destOrd="0" presId="urn:microsoft.com/office/officeart/2005/8/layout/list1"/>
    <dgm:cxn modelId="{1B921B34-215A-4B8E-90DD-EA3E834C4BC3}" type="presOf" srcId="{A640279F-D646-4481-9824-F582C2F255A3}" destId="{F69E8285-905D-4E8A-BE46-763324A24F4B}" srcOrd="0" destOrd="0" presId="urn:microsoft.com/office/officeart/2005/8/layout/list1"/>
    <dgm:cxn modelId="{B5B8E243-4ADC-471D-A17D-7DD599BCB896}" type="presOf" srcId="{E5C37D87-C009-43A0-A0D7-9C2F97EECF84}" destId="{34E88B3F-FAF3-4644-8A2C-306198E06455}" srcOrd="0" destOrd="0" presId="urn:microsoft.com/office/officeart/2005/8/layout/list1"/>
    <dgm:cxn modelId="{49E3A346-9DA0-4932-8694-44BDD4C9450E}" type="presOf" srcId="{48BC9A91-6E8A-4C33-9EEE-F161E0FA0A20}" destId="{729BF01E-BC6B-48CB-8F20-036E669F3BB4}" srcOrd="0" destOrd="0" presId="urn:microsoft.com/office/officeart/2005/8/layout/list1"/>
    <dgm:cxn modelId="{276FB966-E5F1-4F47-91F1-88C89E26A309}" srcId="{68C1104B-AB91-4B4D-934A-41286034871E}" destId="{E5C37D87-C009-43A0-A0D7-9C2F97EECF84}" srcOrd="0" destOrd="0" parTransId="{9404FE93-D6FF-4FEF-9705-338E4124DD4E}" sibTransId="{7C8CE238-7EEC-45CF-87CB-3444BBFE5AE1}"/>
    <dgm:cxn modelId="{F295846C-052C-4796-B9C3-BF376AA987F4}" srcId="{A640279F-D646-4481-9824-F582C2F255A3}" destId="{2B3449F3-8554-421E-9D1C-23FBD01AB3A8}" srcOrd="0" destOrd="0" parTransId="{BAF8E870-7122-44A1-B6AB-D172464CE461}" sibTransId="{A1A5E9F2-6707-4DCF-AB1C-A4437F104BB0}"/>
    <dgm:cxn modelId="{A5696A4E-418C-40B2-B232-6EE97989A8E8}" type="presOf" srcId="{A640279F-D646-4481-9824-F582C2F255A3}" destId="{10537C94-9B32-498A-8E4A-5D4A1B9DF8FB}" srcOrd="1" destOrd="0" presId="urn:microsoft.com/office/officeart/2005/8/layout/list1"/>
    <dgm:cxn modelId="{DA83956E-97F6-4A23-8502-C2E1C2C7174D}" srcId="{93675B39-FA34-4F99-BC98-D67DFED6041F}" destId="{475966BD-CD00-4045-A9A4-E15A1A24C9C2}" srcOrd="0" destOrd="0" parTransId="{FC2E366C-8131-46A9-B94D-A26105DBEE17}" sibTransId="{7CF02F61-CBB7-4775-8D76-D1FE060A321B}"/>
    <dgm:cxn modelId="{315B2B6F-E5ED-498B-BB4C-0D1F4A458715}" srcId="{E5C37D87-C009-43A0-A0D7-9C2F97EECF84}" destId="{48BC9A91-6E8A-4C33-9EEE-F161E0FA0A20}" srcOrd="0" destOrd="0" parTransId="{D27D66CE-1BAF-45BF-839E-38EE396C675B}" sibTransId="{DBE4B739-8CDB-48CE-8E82-C39E9A311213}"/>
    <dgm:cxn modelId="{2C584DA8-F5E8-45F0-BE0F-85C102F0F2BC}" type="presOf" srcId="{93675B39-FA34-4F99-BC98-D67DFED6041F}" destId="{7D268885-D559-4E10-9BBD-49E0FE1CB298}" srcOrd="1" destOrd="0" presId="urn:microsoft.com/office/officeart/2005/8/layout/list1"/>
    <dgm:cxn modelId="{7BA257B5-BA5E-488E-90F0-734CD4C8CD2B}" srcId="{68C1104B-AB91-4B4D-934A-41286034871E}" destId="{93675B39-FA34-4F99-BC98-D67DFED6041F}" srcOrd="2" destOrd="0" parTransId="{8A32D23F-B987-4F82-A852-1018EC6D79F6}" sibTransId="{41EEC17D-D27D-477D-923E-5AE43B9C5268}"/>
    <dgm:cxn modelId="{3DD6A9B6-302B-48E6-8499-215666E8E087}" srcId="{68C1104B-AB91-4B4D-934A-41286034871E}" destId="{A640279F-D646-4481-9824-F582C2F255A3}" srcOrd="1" destOrd="0" parTransId="{BA710B17-79F3-41CA-B4B2-3830A3F9CEB6}" sibTransId="{867A36FD-B1F0-4AFA-AA1E-D726F4855623}"/>
    <dgm:cxn modelId="{18DEE8ED-6815-48D7-81DF-0E501D948154}" type="presOf" srcId="{475966BD-CD00-4045-A9A4-E15A1A24C9C2}" destId="{74C18923-F5FE-4CB7-8A3C-F24D5B020F64}" srcOrd="0" destOrd="0" presId="urn:microsoft.com/office/officeart/2005/8/layout/list1"/>
    <dgm:cxn modelId="{6CAC1EF6-6CD1-41C4-80DD-3887580BF26F}" type="presOf" srcId="{2B3449F3-8554-421E-9D1C-23FBD01AB3A8}" destId="{773DE6FD-B1AD-47A9-96D3-4089BCD55D92}" srcOrd="0" destOrd="0" presId="urn:microsoft.com/office/officeart/2005/8/layout/list1"/>
    <dgm:cxn modelId="{AEAEC228-2730-47D6-97D0-8BF09F9E70C1}" type="presParOf" srcId="{61DA53AA-5C5E-4B9B-8A78-EA644419E9AD}" destId="{068FB6A2-8D00-4C6E-92E3-7B2B06ACE0C2}" srcOrd="0" destOrd="0" presId="urn:microsoft.com/office/officeart/2005/8/layout/list1"/>
    <dgm:cxn modelId="{CB3CCAFB-CB73-4942-8868-8491A4D58F35}" type="presParOf" srcId="{068FB6A2-8D00-4C6E-92E3-7B2B06ACE0C2}" destId="{34E88B3F-FAF3-4644-8A2C-306198E06455}" srcOrd="0" destOrd="0" presId="urn:microsoft.com/office/officeart/2005/8/layout/list1"/>
    <dgm:cxn modelId="{9A5D02E3-C4F5-4A11-9B29-4280AA0991D5}" type="presParOf" srcId="{068FB6A2-8D00-4C6E-92E3-7B2B06ACE0C2}" destId="{19A42BBB-20DC-4CA0-A0F3-D5F1E7139F34}" srcOrd="1" destOrd="0" presId="urn:microsoft.com/office/officeart/2005/8/layout/list1"/>
    <dgm:cxn modelId="{256C4349-760A-4747-9687-759C26546A0D}" type="presParOf" srcId="{61DA53AA-5C5E-4B9B-8A78-EA644419E9AD}" destId="{4C0B8036-FA9A-4E6A-B11E-00B9BE517E13}" srcOrd="1" destOrd="0" presId="urn:microsoft.com/office/officeart/2005/8/layout/list1"/>
    <dgm:cxn modelId="{2D282244-8397-4356-86A8-33AC2EAF8023}" type="presParOf" srcId="{61DA53AA-5C5E-4B9B-8A78-EA644419E9AD}" destId="{729BF01E-BC6B-48CB-8F20-036E669F3BB4}" srcOrd="2" destOrd="0" presId="urn:microsoft.com/office/officeart/2005/8/layout/list1"/>
    <dgm:cxn modelId="{BDFE6279-58E0-4D0E-9C3C-B32B05966AB5}" type="presParOf" srcId="{61DA53AA-5C5E-4B9B-8A78-EA644419E9AD}" destId="{FCF8CF68-A954-49B0-B549-40838BE1D985}" srcOrd="3" destOrd="0" presId="urn:microsoft.com/office/officeart/2005/8/layout/list1"/>
    <dgm:cxn modelId="{E38E99D0-C935-4FEA-86D7-D59E21288C85}" type="presParOf" srcId="{61DA53AA-5C5E-4B9B-8A78-EA644419E9AD}" destId="{A41722B5-4A5A-4E22-B231-C1C973EFF975}" srcOrd="4" destOrd="0" presId="urn:microsoft.com/office/officeart/2005/8/layout/list1"/>
    <dgm:cxn modelId="{BB00B94D-64C5-4A0F-861E-BA2D7F734EE1}" type="presParOf" srcId="{A41722B5-4A5A-4E22-B231-C1C973EFF975}" destId="{F69E8285-905D-4E8A-BE46-763324A24F4B}" srcOrd="0" destOrd="0" presId="urn:microsoft.com/office/officeart/2005/8/layout/list1"/>
    <dgm:cxn modelId="{9C38D93E-5E83-41BF-9718-36EDA77887A7}" type="presParOf" srcId="{A41722B5-4A5A-4E22-B231-C1C973EFF975}" destId="{10537C94-9B32-498A-8E4A-5D4A1B9DF8FB}" srcOrd="1" destOrd="0" presId="urn:microsoft.com/office/officeart/2005/8/layout/list1"/>
    <dgm:cxn modelId="{84FC0890-DF39-4331-8F19-868ABABD925E}" type="presParOf" srcId="{61DA53AA-5C5E-4B9B-8A78-EA644419E9AD}" destId="{971F7D25-2B2B-4482-9AF3-D81364E6EE58}" srcOrd="5" destOrd="0" presId="urn:microsoft.com/office/officeart/2005/8/layout/list1"/>
    <dgm:cxn modelId="{FB6FA05D-63F2-4575-AAF1-C4318D1B9A4D}" type="presParOf" srcId="{61DA53AA-5C5E-4B9B-8A78-EA644419E9AD}" destId="{773DE6FD-B1AD-47A9-96D3-4089BCD55D92}" srcOrd="6" destOrd="0" presId="urn:microsoft.com/office/officeart/2005/8/layout/list1"/>
    <dgm:cxn modelId="{F3A3EB15-C1DC-4116-BFE1-E8BFA61551B6}" type="presParOf" srcId="{61DA53AA-5C5E-4B9B-8A78-EA644419E9AD}" destId="{AD500FD4-A88E-4C6A-904F-B500E77F4C3A}" srcOrd="7" destOrd="0" presId="urn:microsoft.com/office/officeart/2005/8/layout/list1"/>
    <dgm:cxn modelId="{D6DFFA99-BB58-4D5A-93D2-590770A1C6A3}" type="presParOf" srcId="{61DA53AA-5C5E-4B9B-8A78-EA644419E9AD}" destId="{B0AA23B4-B300-4453-89EB-0A0058B96BAD}" srcOrd="8" destOrd="0" presId="urn:microsoft.com/office/officeart/2005/8/layout/list1"/>
    <dgm:cxn modelId="{A51EF3DA-F08A-4CEF-AB2C-11993DECB4E2}" type="presParOf" srcId="{B0AA23B4-B300-4453-89EB-0A0058B96BAD}" destId="{990283EB-98C9-4907-8FFD-ACA43459AEE9}" srcOrd="0" destOrd="0" presId="urn:microsoft.com/office/officeart/2005/8/layout/list1"/>
    <dgm:cxn modelId="{7F6C2D14-2331-4FE1-A548-99142AD3B73E}" type="presParOf" srcId="{B0AA23B4-B300-4453-89EB-0A0058B96BAD}" destId="{7D268885-D559-4E10-9BBD-49E0FE1CB298}" srcOrd="1" destOrd="0" presId="urn:microsoft.com/office/officeart/2005/8/layout/list1"/>
    <dgm:cxn modelId="{20AB1C8E-A1B3-4810-993B-F1ED2B5D5DC9}" type="presParOf" srcId="{61DA53AA-5C5E-4B9B-8A78-EA644419E9AD}" destId="{9BA1EE67-2E23-4654-9F97-5E68434102D3}" srcOrd="9" destOrd="0" presId="urn:microsoft.com/office/officeart/2005/8/layout/list1"/>
    <dgm:cxn modelId="{345EE2D9-E461-42EE-9BBD-6C624C9EC6A3}" type="presParOf" srcId="{61DA53AA-5C5E-4B9B-8A78-EA644419E9AD}" destId="{74C18923-F5FE-4CB7-8A3C-F24D5B020F64}" srcOrd="1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1104B-AB91-4B4D-934A-4128603487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C9EC5A-8ECC-4E32-981F-A861A22C49B9}">
      <dgm:prSet phldrT="[Text]" custT="1"/>
      <dgm:spPr/>
      <dgm:t>
        <a:bodyPr/>
        <a:lstStyle/>
        <a:p>
          <a:r>
            <a:rPr lang="en-US" sz="2000" b="1" dirty="0"/>
            <a:t>BR-153/080/414/GO/TO</a:t>
          </a:r>
          <a:endParaRPr lang="pt-BR" sz="2000" dirty="0"/>
        </a:p>
      </dgm:t>
    </dgm:pt>
    <dgm:pt modelId="{9E93BDA1-3A4A-4D30-9758-EE01908DF7C2}" type="parTrans" cxnId="{FAB007AE-56B8-4436-B071-7714CAEDF1EC}">
      <dgm:prSet/>
      <dgm:spPr/>
      <dgm:t>
        <a:bodyPr/>
        <a:lstStyle/>
        <a:p>
          <a:endParaRPr lang="pt-BR" sz="2000"/>
        </a:p>
      </dgm:t>
    </dgm:pt>
    <dgm:pt modelId="{4003F97A-DE09-4F17-ADD9-609A96202A12}" type="sibTrans" cxnId="{FAB007AE-56B8-4436-B071-7714CAEDF1EC}">
      <dgm:prSet/>
      <dgm:spPr/>
      <dgm:t>
        <a:bodyPr/>
        <a:lstStyle/>
        <a:p>
          <a:endParaRPr lang="pt-BR" sz="2000"/>
        </a:p>
      </dgm:t>
    </dgm:pt>
    <dgm:pt modelId="{B1216E6F-8DEB-4760-8B4E-24EF6F409BA9}">
      <dgm:prSet custT="1"/>
      <dgm:spPr/>
      <dgm:t>
        <a:bodyPr/>
        <a:lstStyle/>
        <a:p>
          <a:r>
            <a:rPr lang="en-US" sz="2000" b="1" dirty="0"/>
            <a:t>BR-381/262/MG/ES</a:t>
          </a:r>
          <a:endParaRPr lang="en-US" sz="2000" dirty="0">
            <a:ea typeface="+mn-lt"/>
            <a:cs typeface="+mn-lt"/>
          </a:endParaRPr>
        </a:p>
      </dgm:t>
    </dgm:pt>
    <dgm:pt modelId="{35BF2015-732C-4623-B93B-69C4E795FA7D}" type="parTrans" cxnId="{D82E52AC-98EF-4829-BFE4-3758E6126A97}">
      <dgm:prSet/>
      <dgm:spPr/>
      <dgm:t>
        <a:bodyPr/>
        <a:lstStyle/>
        <a:p>
          <a:endParaRPr lang="pt-BR" sz="2000"/>
        </a:p>
      </dgm:t>
    </dgm:pt>
    <dgm:pt modelId="{E288A0CC-C4EE-4E32-917B-C0D4DEEB2CCD}" type="sibTrans" cxnId="{D82E52AC-98EF-4829-BFE4-3758E6126A97}">
      <dgm:prSet/>
      <dgm:spPr/>
      <dgm:t>
        <a:bodyPr/>
        <a:lstStyle/>
        <a:p>
          <a:endParaRPr lang="pt-BR" sz="2000"/>
        </a:p>
      </dgm:t>
    </dgm:pt>
    <dgm:pt modelId="{BDFA4C2A-B66F-480D-977C-8D8CCBD99E40}">
      <dgm:prSet custT="1"/>
      <dgm:spPr/>
      <dgm:t>
        <a:bodyPr/>
        <a:lstStyle/>
        <a:p>
          <a:r>
            <a:rPr lang="en-US" sz="2000" b="1" dirty="0"/>
            <a:t>Inova Dutra</a:t>
          </a:r>
          <a:endParaRPr lang="en-US" sz="2000" dirty="0">
            <a:ea typeface="+mn-lt"/>
            <a:cs typeface="+mn-lt"/>
          </a:endParaRPr>
        </a:p>
      </dgm:t>
    </dgm:pt>
    <dgm:pt modelId="{139ACE5F-969F-4911-BB06-8899129E11EE}" type="parTrans" cxnId="{EDBF74C1-6E42-4F16-B3DD-2B4FD698BABC}">
      <dgm:prSet/>
      <dgm:spPr/>
      <dgm:t>
        <a:bodyPr/>
        <a:lstStyle/>
        <a:p>
          <a:endParaRPr lang="pt-BR" sz="2000"/>
        </a:p>
      </dgm:t>
    </dgm:pt>
    <dgm:pt modelId="{D699EE29-2FE2-4A3D-A5EF-686C82BF255D}" type="sibTrans" cxnId="{EDBF74C1-6E42-4F16-B3DD-2B4FD698BABC}">
      <dgm:prSet/>
      <dgm:spPr/>
      <dgm:t>
        <a:bodyPr/>
        <a:lstStyle/>
        <a:p>
          <a:endParaRPr lang="pt-BR" sz="2000"/>
        </a:p>
      </dgm:t>
    </dgm:pt>
    <dgm:pt modelId="{8174EBCF-B22A-4066-8371-7D35E5A0F3D1}">
      <dgm:prSet custT="1"/>
      <dgm:spPr/>
      <dgm:t>
        <a:bodyPr/>
        <a:lstStyle/>
        <a:p>
          <a:r>
            <a:rPr lang="en-US" sz="2000" b="1" dirty="0">
              <a:ea typeface="+mn-lt"/>
              <a:cs typeface="+mn-lt"/>
            </a:rPr>
            <a:t>Nova CRT</a:t>
          </a:r>
        </a:p>
      </dgm:t>
    </dgm:pt>
    <dgm:pt modelId="{C905755A-CF09-4D1C-BD34-E2FF3EFAAED7}" type="parTrans" cxnId="{5D1546C6-E4EE-4988-88C3-DC06F9EC1307}">
      <dgm:prSet/>
      <dgm:spPr/>
      <dgm:t>
        <a:bodyPr/>
        <a:lstStyle/>
        <a:p>
          <a:endParaRPr lang="pt-BR" sz="2000"/>
        </a:p>
      </dgm:t>
    </dgm:pt>
    <dgm:pt modelId="{5C95C795-7236-4F98-98AF-9596C0EEA3E3}" type="sibTrans" cxnId="{5D1546C6-E4EE-4988-88C3-DC06F9EC1307}">
      <dgm:prSet/>
      <dgm:spPr/>
      <dgm:t>
        <a:bodyPr/>
        <a:lstStyle/>
        <a:p>
          <a:endParaRPr lang="pt-BR" sz="2000"/>
        </a:p>
      </dgm:t>
    </dgm:pt>
    <dgm:pt modelId="{B5A69E49-9B21-480F-A585-AAE8CE0429AD}">
      <dgm:prSet custT="1"/>
      <dgm:spPr/>
      <dgm:t>
        <a:bodyPr/>
        <a:lstStyle/>
        <a:p>
          <a:r>
            <a:rPr lang="en-US" sz="2000" b="1" dirty="0" err="1">
              <a:ea typeface="+mn-lt"/>
              <a:cs typeface="+mn-lt"/>
            </a:rPr>
            <a:t>Rodovias</a:t>
          </a:r>
          <a:r>
            <a:rPr lang="en-US" sz="2000" b="1" dirty="0">
              <a:ea typeface="+mn-lt"/>
              <a:cs typeface="+mn-lt"/>
            </a:rPr>
            <a:t> </a:t>
          </a:r>
          <a:r>
            <a:rPr lang="en-US" sz="2000" b="1" dirty="0" err="1">
              <a:ea typeface="+mn-lt"/>
              <a:cs typeface="+mn-lt"/>
            </a:rPr>
            <a:t>Integradas</a:t>
          </a:r>
          <a:r>
            <a:rPr lang="en-US" sz="2000" b="1" dirty="0">
              <a:ea typeface="+mn-lt"/>
              <a:cs typeface="+mn-lt"/>
            </a:rPr>
            <a:t> do Paraná</a:t>
          </a:r>
        </a:p>
      </dgm:t>
    </dgm:pt>
    <dgm:pt modelId="{340C3008-F245-4845-B5EE-20B82448F44D}" type="parTrans" cxnId="{401E8EDE-5646-4709-A249-F551E63C19D2}">
      <dgm:prSet/>
      <dgm:spPr/>
      <dgm:t>
        <a:bodyPr/>
        <a:lstStyle/>
        <a:p>
          <a:endParaRPr lang="pt-BR" sz="2000"/>
        </a:p>
      </dgm:t>
    </dgm:pt>
    <dgm:pt modelId="{78854219-6C21-4B3F-B840-221A6F8EA572}" type="sibTrans" cxnId="{401E8EDE-5646-4709-A249-F551E63C19D2}">
      <dgm:prSet/>
      <dgm:spPr/>
      <dgm:t>
        <a:bodyPr/>
        <a:lstStyle/>
        <a:p>
          <a:endParaRPr lang="pt-BR" sz="2000"/>
        </a:p>
      </dgm:t>
    </dgm:pt>
    <dgm:pt modelId="{26555965-AE8E-424E-B4F7-5F91AC48DC3E}">
      <dgm:prSet phldrT="[Text]" custT="1"/>
      <dgm:spPr/>
      <dgm:t>
        <a:bodyPr/>
        <a:lstStyle/>
        <a:p>
          <a:r>
            <a:rPr lang="en-US" sz="2000" b="1" dirty="0"/>
            <a:t>BR-163/230/MT/PA</a:t>
          </a:r>
          <a:endParaRPr lang="pt-BR" sz="2000" dirty="0"/>
        </a:p>
      </dgm:t>
    </dgm:pt>
    <dgm:pt modelId="{0D09EC6A-38C0-4652-908D-40A7AB735036}" type="parTrans" cxnId="{A4A368E6-BA10-4513-9017-73F6AFE963F8}">
      <dgm:prSet/>
      <dgm:spPr/>
      <dgm:t>
        <a:bodyPr/>
        <a:lstStyle/>
        <a:p>
          <a:endParaRPr lang="pt-BR" sz="2000"/>
        </a:p>
      </dgm:t>
    </dgm:pt>
    <dgm:pt modelId="{24F2BE32-1F52-418C-9DA9-CC8DE6463BEC}" type="sibTrans" cxnId="{A4A368E6-BA10-4513-9017-73F6AFE963F8}">
      <dgm:prSet/>
      <dgm:spPr/>
      <dgm:t>
        <a:bodyPr/>
        <a:lstStyle/>
        <a:p>
          <a:endParaRPr lang="pt-BR" sz="2000"/>
        </a:p>
      </dgm:t>
    </dgm:pt>
    <dgm:pt modelId="{4EB7CF12-8993-4746-8861-472F28BC61C9}">
      <dgm:prSet phldrT="[Text]" custT="1"/>
      <dgm:spPr/>
      <dgm:t>
        <a:bodyPr/>
        <a:lstStyle/>
        <a:p>
          <a:r>
            <a:rPr lang="en-US" sz="2000" b="1" dirty="0"/>
            <a:t>A ser </a:t>
          </a:r>
          <a:r>
            <a:rPr lang="en-US" sz="2000" b="1" dirty="0" err="1"/>
            <a:t>votado</a:t>
          </a:r>
          <a:r>
            <a:rPr lang="en-US" sz="2000" b="1" dirty="0"/>
            <a:t> - TCU</a:t>
          </a:r>
          <a:endParaRPr lang="pt-BR" sz="2000" dirty="0"/>
        </a:p>
      </dgm:t>
    </dgm:pt>
    <dgm:pt modelId="{0AE925FC-D48D-47F3-9CEE-DBA8060A0EEB}" type="parTrans" cxnId="{4ED10D7B-7B65-4686-9ED7-191E450D6804}">
      <dgm:prSet/>
      <dgm:spPr/>
      <dgm:t>
        <a:bodyPr/>
        <a:lstStyle/>
        <a:p>
          <a:endParaRPr lang="pt-BR" sz="2000"/>
        </a:p>
      </dgm:t>
    </dgm:pt>
    <dgm:pt modelId="{755BA379-FD6E-4171-8C75-83C33D5EFE7E}" type="sibTrans" cxnId="{4ED10D7B-7B65-4686-9ED7-191E450D6804}">
      <dgm:prSet/>
      <dgm:spPr/>
      <dgm:t>
        <a:bodyPr/>
        <a:lstStyle/>
        <a:p>
          <a:endParaRPr lang="pt-BR" sz="2000"/>
        </a:p>
      </dgm:t>
    </dgm:pt>
    <dgm:pt modelId="{2A218403-C5E8-4C30-A212-3CD38508FBDF}">
      <dgm:prSet phldrT="[Text]" custT="1"/>
      <dgm:spPr/>
      <dgm:t>
        <a:bodyPr/>
        <a:lstStyle/>
        <a:p>
          <a:r>
            <a:rPr lang="en-US" sz="2000" b="1"/>
            <a:t>A ser votado -  TCU</a:t>
          </a:r>
          <a:endParaRPr lang="pt-BR" sz="2000" dirty="0"/>
        </a:p>
      </dgm:t>
    </dgm:pt>
    <dgm:pt modelId="{1E8C602D-8E5A-4C43-B50B-F82EB4435966}" type="parTrans" cxnId="{03D8CCFC-56E7-425D-A357-DC0CFA3ED257}">
      <dgm:prSet/>
      <dgm:spPr/>
      <dgm:t>
        <a:bodyPr/>
        <a:lstStyle/>
        <a:p>
          <a:endParaRPr lang="pt-BR" sz="2000"/>
        </a:p>
      </dgm:t>
    </dgm:pt>
    <dgm:pt modelId="{390BF8FF-313A-44EE-8444-6BEB0BEAE077}" type="sibTrans" cxnId="{03D8CCFC-56E7-425D-A357-DC0CFA3ED257}">
      <dgm:prSet/>
      <dgm:spPr/>
      <dgm:t>
        <a:bodyPr/>
        <a:lstStyle/>
        <a:p>
          <a:endParaRPr lang="pt-BR" sz="2000"/>
        </a:p>
      </dgm:t>
    </dgm:pt>
    <dgm:pt modelId="{AE529F85-5A0A-48A0-966D-C25AFDFA001D}">
      <dgm:prSet custT="1"/>
      <dgm:spPr/>
      <dgm:t>
        <a:bodyPr/>
        <a:lstStyle/>
        <a:p>
          <a:r>
            <a:rPr lang="en-US" sz="2000" b="1" dirty="0" err="1">
              <a:ea typeface="+mn-lt"/>
              <a:cs typeface="+mn-lt"/>
            </a:rPr>
            <a:t>Em</a:t>
          </a:r>
          <a:r>
            <a:rPr lang="en-US" sz="2000" b="1" dirty="0">
              <a:ea typeface="+mn-lt"/>
              <a:cs typeface="+mn-lt"/>
            </a:rPr>
            <a:t> </a:t>
          </a:r>
          <a:r>
            <a:rPr lang="en-US" sz="2000" b="1" dirty="0" err="1">
              <a:ea typeface="+mn-lt"/>
              <a:cs typeface="+mn-lt"/>
            </a:rPr>
            <a:t>instrução</a:t>
          </a:r>
          <a:r>
            <a:rPr lang="en-US" sz="2000" b="1" dirty="0">
              <a:ea typeface="+mn-lt"/>
              <a:cs typeface="+mn-lt"/>
            </a:rPr>
            <a:t> </a:t>
          </a:r>
          <a:r>
            <a:rPr lang="en-US" sz="2000" b="1" dirty="0" err="1">
              <a:ea typeface="+mn-lt"/>
              <a:cs typeface="+mn-lt"/>
            </a:rPr>
            <a:t>técnica</a:t>
          </a:r>
          <a:r>
            <a:rPr lang="en-US" sz="2000" b="1" dirty="0">
              <a:ea typeface="+mn-lt"/>
              <a:cs typeface="+mn-lt"/>
            </a:rPr>
            <a:t> no TCU</a:t>
          </a:r>
          <a:endParaRPr lang="en-US" sz="2000" dirty="0">
            <a:ea typeface="+mn-lt"/>
            <a:cs typeface="+mn-lt"/>
          </a:endParaRPr>
        </a:p>
      </dgm:t>
    </dgm:pt>
    <dgm:pt modelId="{2E25B3D2-F8A1-4B57-A25B-AE0A2CF9B31F}" type="parTrans" cxnId="{5E71FEAE-21F1-4F54-9A9F-05A4F240FFF8}">
      <dgm:prSet/>
      <dgm:spPr/>
      <dgm:t>
        <a:bodyPr/>
        <a:lstStyle/>
        <a:p>
          <a:endParaRPr lang="pt-BR" sz="2000"/>
        </a:p>
      </dgm:t>
    </dgm:pt>
    <dgm:pt modelId="{8B53EFEE-6079-40C4-AEE8-7E6F611F34B3}" type="sibTrans" cxnId="{5E71FEAE-21F1-4F54-9A9F-05A4F240FFF8}">
      <dgm:prSet/>
      <dgm:spPr/>
      <dgm:t>
        <a:bodyPr/>
        <a:lstStyle/>
        <a:p>
          <a:endParaRPr lang="pt-BR" sz="2000"/>
        </a:p>
      </dgm:t>
    </dgm:pt>
    <dgm:pt modelId="{5B9927AE-350D-47C6-841A-5EFAAEBA4AE6}">
      <dgm:prSet custT="1"/>
      <dgm:spPr/>
      <dgm:t>
        <a:bodyPr/>
        <a:lstStyle/>
        <a:p>
          <a:r>
            <a:rPr lang="en-US" sz="2000" b="1" dirty="0" err="1">
              <a:ea typeface="+mn-lt"/>
              <a:cs typeface="+mn-lt"/>
            </a:rPr>
            <a:t>Em</a:t>
          </a:r>
          <a:r>
            <a:rPr lang="en-US" sz="2000" b="1" dirty="0">
              <a:ea typeface="+mn-lt"/>
              <a:cs typeface="+mn-lt"/>
            </a:rPr>
            <a:t> </a:t>
          </a:r>
          <a:r>
            <a:rPr lang="en-US" sz="2000" b="1" dirty="0" err="1">
              <a:ea typeface="+mn-lt"/>
              <a:cs typeface="+mn-lt"/>
            </a:rPr>
            <a:t>instrução</a:t>
          </a:r>
          <a:r>
            <a:rPr lang="en-US" sz="2000" b="1" dirty="0">
              <a:ea typeface="+mn-lt"/>
              <a:cs typeface="+mn-lt"/>
            </a:rPr>
            <a:t> </a:t>
          </a:r>
          <a:r>
            <a:rPr lang="en-US" sz="2000" b="1" dirty="0" err="1">
              <a:ea typeface="+mn-lt"/>
              <a:cs typeface="+mn-lt"/>
            </a:rPr>
            <a:t>técnica</a:t>
          </a:r>
          <a:r>
            <a:rPr lang="en-US" sz="2000" b="1" dirty="0">
              <a:ea typeface="+mn-lt"/>
              <a:cs typeface="+mn-lt"/>
            </a:rPr>
            <a:t> no TCU</a:t>
          </a:r>
          <a:endParaRPr lang="en-US" sz="2000" dirty="0">
            <a:ea typeface="+mn-lt"/>
            <a:cs typeface="+mn-lt"/>
          </a:endParaRPr>
        </a:p>
      </dgm:t>
    </dgm:pt>
    <dgm:pt modelId="{1ADF2661-6B04-4C19-AF8C-0DA80C7E59A7}" type="parTrans" cxnId="{335968D3-0BCC-4972-9EA5-7283D89FA764}">
      <dgm:prSet/>
      <dgm:spPr/>
      <dgm:t>
        <a:bodyPr/>
        <a:lstStyle/>
        <a:p>
          <a:endParaRPr lang="pt-BR" sz="2000"/>
        </a:p>
      </dgm:t>
    </dgm:pt>
    <dgm:pt modelId="{4CA037B8-7122-4F9C-9574-7EA1F7324D18}" type="sibTrans" cxnId="{335968D3-0BCC-4972-9EA5-7283D89FA764}">
      <dgm:prSet/>
      <dgm:spPr/>
      <dgm:t>
        <a:bodyPr/>
        <a:lstStyle/>
        <a:p>
          <a:endParaRPr lang="pt-BR" sz="2000"/>
        </a:p>
      </dgm:t>
    </dgm:pt>
    <dgm:pt modelId="{B3CE2C63-DB65-4D7C-A295-700B5BA867CE}">
      <dgm:prSet custT="1"/>
      <dgm:spPr/>
      <dgm:t>
        <a:bodyPr/>
        <a:lstStyle/>
        <a:p>
          <a:r>
            <a:rPr lang="en-US" sz="2000" b="1" dirty="0" err="1">
              <a:ea typeface="+mn-lt"/>
              <a:cs typeface="+mn-lt"/>
            </a:rPr>
            <a:t>Preparação</a:t>
          </a:r>
          <a:r>
            <a:rPr lang="en-US" sz="2000" b="1" dirty="0">
              <a:ea typeface="+mn-lt"/>
              <a:cs typeface="+mn-lt"/>
            </a:rPr>
            <a:t> para </a:t>
          </a:r>
          <a:r>
            <a:rPr lang="en-US" sz="2000" b="1" dirty="0" err="1">
              <a:ea typeface="+mn-lt"/>
              <a:cs typeface="+mn-lt"/>
            </a:rPr>
            <a:t>abertura</a:t>
          </a:r>
          <a:r>
            <a:rPr lang="en-US" sz="2000" b="1" dirty="0">
              <a:ea typeface="+mn-lt"/>
              <a:cs typeface="+mn-lt"/>
            </a:rPr>
            <a:t> de </a:t>
          </a:r>
          <a:r>
            <a:rPr lang="en-US" sz="2000" b="1" dirty="0" err="1">
              <a:ea typeface="+mn-lt"/>
              <a:cs typeface="+mn-lt"/>
            </a:rPr>
            <a:t>Audiência</a:t>
          </a:r>
          <a:r>
            <a:rPr lang="en-US" sz="2000" b="1" dirty="0">
              <a:ea typeface="+mn-lt"/>
              <a:cs typeface="+mn-lt"/>
            </a:rPr>
            <a:t> </a:t>
          </a:r>
          <a:r>
            <a:rPr lang="en-US" sz="2000" b="1" dirty="0" err="1">
              <a:ea typeface="+mn-lt"/>
              <a:cs typeface="+mn-lt"/>
            </a:rPr>
            <a:t>Pública</a:t>
          </a:r>
          <a:endParaRPr lang="en-US" sz="2000" b="1" dirty="0">
            <a:ea typeface="+mn-lt"/>
            <a:cs typeface="+mn-lt"/>
          </a:endParaRPr>
        </a:p>
      </dgm:t>
    </dgm:pt>
    <dgm:pt modelId="{E60EF7A9-85A3-4C23-B762-BFF340F02FA3}" type="parTrans" cxnId="{5BB7E047-6925-4A9E-899D-24E4DBC2DCA5}">
      <dgm:prSet/>
      <dgm:spPr/>
      <dgm:t>
        <a:bodyPr/>
        <a:lstStyle/>
        <a:p>
          <a:endParaRPr lang="pt-BR" sz="2000"/>
        </a:p>
      </dgm:t>
    </dgm:pt>
    <dgm:pt modelId="{B85713BC-5042-45A3-879E-90DE7766D256}" type="sibTrans" cxnId="{5BB7E047-6925-4A9E-899D-24E4DBC2DCA5}">
      <dgm:prSet/>
      <dgm:spPr/>
      <dgm:t>
        <a:bodyPr/>
        <a:lstStyle/>
        <a:p>
          <a:endParaRPr lang="pt-BR" sz="2000"/>
        </a:p>
      </dgm:t>
    </dgm:pt>
    <dgm:pt modelId="{086B675E-A41E-410B-948B-0F8289998281}">
      <dgm:prSet custT="1"/>
      <dgm:spPr/>
      <dgm:t>
        <a:bodyPr/>
        <a:lstStyle/>
        <a:p>
          <a:r>
            <a:rPr lang="en-US" sz="2000" b="1" dirty="0" err="1">
              <a:ea typeface="+mn-lt"/>
              <a:cs typeface="+mn-lt"/>
            </a:rPr>
            <a:t>Preparação</a:t>
          </a:r>
          <a:r>
            <a:rPr lang="en-US" sz="2000" b="1" dirty="0">
              <a:ea typeface="+mn-lt"/>
              <a:cs typeface="+mn-lt"/>
            </a:rPr>
            <a:t> para </a:t>
          </a:r>
          <a:r>
            <a:rPr lang="en-US" sz="2000" b="1" dirty="0" err="1">
              <a:ea typeface="+mn-lt"/>
              <a:cs typeface="+mn-lt"/>
            </a:rPr>
            <a:t>abertura</a:t>
          </a:r>
          <a:r>
            <a:rPr lang="en-US" sz="2000" b="1" dirty="0">
              <a:ea typeface="+mn-lt"/>
              <a:cs typeface="+mn-lt"/>
            </a:rPr>
            <a:t> de </a:t>
          </a:r>
          <a:r>
            <a:rPr lang="en-US" sz="2000" b="1" dirty="0" err="1">
              <a:ea typeface="+mn-lt"/>
              <a:cs typeface="+mn-lt"/>
            </a:rPr>
            <a:t>Audiência</a:t>
          </a:r>
          <a:r>
            <a:rPr lang="en-US" sz="2000" b="1" dirty="0">
              <a:ea typeface="+mn-lt"/>
              <a:cs typeface="+mn-lt"/>
            </a:rPr>
            <a:t> </a:t>
          </a:r>
          <a:r>
            <a:rPr lang="en-US" sz="2000" b="1" dirty="0" err="1">
              <a:ea typeface="+mn-lt"/>
              <a:cs typeface="+mn-lt"/>
            </a:rPr>
            <a:t>Pública</a:t>
          </a:r>
          <a:endParaRPr lang="en-US" sz="2000" b="1" dirty="0">
            <a:ea typeface="+mn-lt"/>
            <a:cs typeface="+mn-lt"/>
          </a:endParaRPr>
        </a:p>
      </dgm:t>
    </dgm:pt>
    <dgm:pt modelId="{5A7B7E69-F17D-4E19-B0DB-B7CA450A5F80}" type="parTrans" cxnId="{DF3ECB79-F437-46DF-81F1-80651CF84134}">
      <dgm:prSet/>
      <dgm:spPr/>
      <dgm:t>
        <a:bodyPr/>
        <a:lstStyle/>
        <a:p>
          <a:endParaRPr lang="pt-BR" sz="2000"/>
        </a:p>
      </dgm:t>
    </dgm:pt>
    <dgm:pt modelId="{DA36FDEB-4910-491A-9FEE-EB85F1F1D3EC}" type="sibTrans" cxnId="{DF3ECB79-F437-46DF-81F1-80651CF84134}">
      <dgm:prSet/>
      <dgm:spPr/>
      <dgm:t>
        <a:bodyPr/>
        <a:lstStyle/>
        <a:p>
          <a:endParaRPr lang="pt-BR" sz="2000"/>
        </a:p>
      </dgm:t>
    </dgm:pt>
    <dgm:pt modelId="{81898E0C-5585-4534-829B-19921E5AE9FB}" type="pres">
      <dgm:prSet presAssocID="{68C1104B-AB91-4B4D-934A-41286034871E}" presName="linear" presStyleCnt="0">
        <dgm:presLayoutVars>
          <dgm:dir/>
          <dgm:animLvl val="lvl"/>
          <dgm:resizeHandles val="exact"/>
        </dgm:presLayoutVars>
      </dgm:prSet>
      <dgm:spPr/>
    </dgm:pt>
    <dgm:pt modelId="{83674CB5-1B0B-4D3B-87A0-7601FFE72A59}" type="pres">
      <dgm:prSet presAssocID="{71C9EC5A-8ECC-4E32-981F-A861A22C49B9}" presName="parentLin" presStyleCnt="0"/>
      <dgm:spPr/>
    </dgm:pt>
    <dgm:pt modelId="{270027B3-7645-4F5F-BF3E-AFFA30C57492}" type="pres">
      <dgm:prSet presAssocID="{71C9EC5A-8ECC-4E32-981F-A861A22C49B9}" presName="parentLeftMargin" presStyleLbl="node1" presStyleIdx="0" presStyleCnt="6"/>
      <dgm:spPr/>
    </dgm:pt>
    <dgm:pt modelId="{855BF57E-1FD4-4F61-B9C6-0534AC7F6D8C}" type="pres">
      <dgm:prSet presAssocID="{71C9EC5A-8ECC-4E32-981F-A861A22C49B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F09EACC-F434-4C83-AA9A-7D8CE0859129}" type="pres">
      <dgm:prSet presAssocID="{71C9EC5A-8ECC-4E32-981F-A861A22C49B9}" presName="negativeSpace" presStyleCnt="0"/>
      <dgm:spPr/>
    </dgm:pt>
    <dgm:pt modelId="{ACC0E09A-C377-4F1B-9287-1DF940F54CAC}" type="pres">
      <dgm:prSet presAssocID="{71C9EC5A-8ECC-4E32-981F-A861A22C49B9}" presName="childText" presStyleLbl="conFgAcc1" presStyleIdx="0" presStyleCnt="6">
        <dgm:presLayoutVars>
          <dgm:bulletEnabled val="1"/>
        </dgm:presLayoutVars>
      </dgm:prSet>
      <dgm:spPr/>
    </dgm:pt>
    <dgm:pt modelId="{B81093FF-8DAC-43DD-911B-C721D4D204C6}" type="pres">
      <dgm:prSet presAssocID="{4003F97A-DE09-4F17-ADD9-609A96202A12}" presName="spaceBetweenRectangles" presStyleCnt="0"/>
      <dgm:spPr/>
    </dgm:pt>
    <dgm:pt modelId="{1418FCB8-FF0B-4C97-BDA5-C681B0190975}" type="pres">
      <dgm:prSet presAssocID="{26555965-AE8E-424E-B4F7-5F91AC48DC3E}" presName="parentLin" presStyleCnt="0"/>
      <dgm:spPr/>
    </dgm:pt>
    <dgm:pt modelId="{9BB714C4-D56D-4E69-9ACD-0F2F331514F9}" type="pres">
      <dgm:prSet presAssocID="{26555965-AE8E-424E-B4F7-5F91AC48DC3E}" presName="parentLeftMargin" presStyleLbl="node1" presStyleIdx="0" presStyleCnt="6"/>
      <dgm:spPr/>
    </dgm:pt>
    <dgm:pt modelId="{D05856FC-9135-4A5B-88EA-122452568310}" type="pres">
      <dgm:prSet presAssocID="{26555965-AE8E-424E-B4F7-5F91AC48DC3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BF2BDB0-1F84-4CAF-A4A6-97A55B5B9A5B}" type="pres">
      <dgm:prSet presAssocID="{26555965-AE8E-424E-B4F7-5F91AC48DC3E}" presName="negativeSpace" presStyleCnt="0"/>
      <dgm:spPr/>
    </dgm:pt>
    <dgm:pt modelId="{C3401C06-C6BA-444B-A085-6D9A7BAD98ED}" type="pres">
      <dgm:prSet presAssocID="{26555965-AE8E-424E-B4F7-5F91AC48DC3E}" presName="childText" presStyleLbl="conFgAcc1" presStyleIdx="1" presStyleCnt="6">
        <dgm:presLayoutVars>
          <dgm:bulletEnabled val="1"/>
        </dgm:presLayoutVars>
      </dgm:prSet>
      <dgm:spPr/>
    </dgm:pt>
    <dgm:pt modelId="{C0EEEAFC-EA94-4E58-A9F9-F8DB1106D62D}" type="pres">
      <dgm:prSet presAssocID="{24F2BE32-1F52-418C-9DA9-CC8DE6463BEC}" presName="spaceBetweenRectangles" presStyleCnt="0"/>
      <dgm:spPr/>
    </dgm:pt>
    <dgm:pt modelId="{98A7CA6D-B47A-41D1-8937-85E78061D4C9}" type="pres">
      <dgm:prSet presAssocID="{B1216E6F-8DEB-4760-8B4E-24EF6F409BA9}" presName="parentLin" presStyleCnt="0"/>
      <dgm:spPr/>
    </dgm:pt>
    <dgm:pt modelId="{7BECDC19-3FBA-470B-928F-386FB18B4878}" type="pres">
      <dgm:prSet presAssocID="{B1216E6F-8DEB-4760-8B4E-24EF6F409BA9}" presName="parentLeftMargin" presStyleLbl="node1" presStyleIdx="1" presStyleCnt="6"/>
      <dgm:spPr/>
    </dgm:pt>
    <dgm:pt modelId="{89619804-43E7-45E7-8001-690C104817C4}" type="pres">
      <dgm:prSet presAssocID="{B1216E6F-8DEB-4760-8B4E-24EF6F409BA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58CD275-199C-47B3-B530-9F85FA9C2EFC}" type="pres">
      <dgm:prSet presAssocID="{B1216E6F-8DEB-4760-8B4E-24EF6F409BA9}" presName="negativeSpace" presStyleCnt="0"/>
      <dgm:spPr/>
    </dgm:pt>
    <dgm:pt modelId="{D0FB70F5-79D6-4A28-AB9D-3E7FA6193F32}" type="pres">
      <dgm:prSet presAssocID="{B1216E6F-8DEB-4760-8B4E-24EF6F409BA9}" presName="childText" presStyleLbl="conFgAcc1" presStyleIdx="2" presStyleCnt="6">
        <dgm:presLayoutVars>
          <dgm:bulletEnabled val="1"/>
        </dgm:presLayoutVars>
      </dgm:prSet>
      <dgm:spPr/>
    </dgm:pt>
    <dgm:pt modelId="{0E06E6E3-CA3F-403C-AF24-E094B67AFA01}" type="pres">
      <dgm:prSet presAssocID="{E288A0CC-C4EE-4E32-917B-C0D4DEEB2CCD}" presName="spaceBetweenRectangles" presStyleCnt="0"/>
      <dgm:spPr/>
    </dgm:pt>
    <dgm:pt modelId="{FFD0D25B-41A8-4B8E-944D-623A17144448}" type="pres">
      <dgm:prSet presAssocID="{BDFA4C2A-B66F-480D-977C-8D8CCBD99E40}" presName="parentLin" presStyleCnt="0"/>
      <dgm:spPr/>
    </dgm:pt>
    <dgm:pt modelId="{BF214DB3-3D6E-49FE-B6F6-BF3DB1D15CB6}" type="pres">
      <dgm:prSet presAssocID="{BDFA4C2A-B66F-480D-977C-8D8CCBD99E40}" presName="parentLeftMargin" presStyleLbl="node1" presStyleIdx="2" presStyleCnt="6"/>
      <dgm:spPr/>
    </dgm:pt>
    <dgm:pt modelId="{3E819EB8-AF86-4028-AE75-03409AAF1C0D}" type="pres">
      <dgm:prSet presAssocID="{BDFA4C2A-B66F-480D-977C-8D8CCBD99E4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B6D013A-5050-4F3A-8E02-8FD42574CBC1}" type="pres">
      <dgm:prSet presAssocID="{BDFA4C2A-B66F-480D-977C-8D8CCBD99E40}" presName="negativeSpace" presStyleCnt="0"/>
      <dgm:spPr/>
    </dgm:pt>
    <dgm:pt modelId="{1146E565-3C33-44F7-8F0B-1328B4B8B73E}" type="pres">
      <dgm:prSet presAssocID="{BDFA4C2A-B66F-480D-977C-8D8CCBD99E40}" presName="childText" presStyleLbl="conFgAcc1" presStyleIdx="3" presStyleCnt="6">
        <dgm:presLayoutVars>
          <dgm:bulletEnabled val="1"/>
        </dgm:presLayoutVars>
      </dgm:prSet>
      <dgm:spPr/>
    </dgm:pt>
    <dgm:pt modelId="{D596F2C5-611C-41AC-81B9-6517558BC936}" type="pres">
      <dgm:prSet presAssocID="{D699EE29-2FE2-4A3D-A5EF-686C82BF255D}" presName="spaceBetweenRectangles" presStyleCnt="0"/>
      <dgm:spPr/>
    </dgm:pt>
    <dgm:pt modelId="{7F479920-4DE5-4C11-86F3-F895C63AAF7C}" type="pres">
      <dgm:prSet presAssocID="{8174EBCF-B22A-4066-8371-7D35E5A0F3D1}" presName="parentLin" presStyleCnt="0"/>
      <dgm:spPr/>
    </dgm:pt>
    <dgm:pt modelId="{B49AB42E-65C6-46B4-A7A4-26954B6DF4C5}" type="pres">
      <dgm:prSet presAssocID="{8174EBCF-B22A-4066-8371-7D35E5A0F3D1}" presName="parentLeftMargin" presStyleLbl="node1" presStyleIdx="3" presStyleCnt="6"/>
      <dgm:spPr/>
    </dgm:pt>
    <dgm:pt modelId="{D12426AE-BF77-44D6-9212-2AFC764ECE01}" type="pres">
      <dgm:prSet presAssocID="{8174EBCF-B22A-4066-8371-7D35E5A0F3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ABEDA5C-F2F0-42E7-A1D3-1EDFE53A305D}" type="pres">
      <dgm:prSet presAssocID="{8174EBCF-B22A-4066-8371-7D35E5A0F3D1}" presName="negativeSpace" presStyleCnt="0"/>
      <dgm:spPr/>
    </dgm:pt>
    <dgm:pt modelId="{EF814B5F-BD51-4B54-A1CA-EA495BFC1421}" type="pres">
      <dgm:prSet presAssocID="{8174EBCF-B22A-4066-8371-7D35E5A0F3D1}" presName="childText" presStyleLbl="conFgAcc1" presStyleIdx="4" presStyleCnt="6">
        <dgm:presLayoutVars>
          <dgm:bulletEnabled val="1"/>
        </dgm:presLayoutVars>
      </dgm:prSet>
      <dgm:spPr/>
    </dgm:pt>
    <dgm:pt modelId="{D09781BE-0AEE-4EBC-966D-C8AC34449B13}" type="pres">
      <dgm:prSet presAssocID="{5C95C795-7236-4F98-98AF-9596C0EEA3E3}" presName="spaceBetweenRectangles" presStyleCnt="0"/>
      <dgm:spPr/>
    </dgm:pt>
    <dgm:pt modelId="{B1219834-9F8C-476F-A151-47B48D23F27D}" type="pres">
      <dgm:prSet presAssocID="{B5A69E49-9B21-480F-A585-AAE8CE0429AD}" presName="parentLin" presStyleCnt="0"/>
      <dgm:spPr/>
    </dgm:pt>
    <dgm:pt modelId="{5D2EF86B-01EA-4E1E-A657-06867B90A628}" type="pres">
      <dgm:prSet presAssocID="{B5A69E49-9B21-480F-A585-AAE8CE0429AD}" presName="parentLeftMargin" presStyleLbl="node1" presStyleIdx="4" presStyleCnt="6"/>
      <dgm:spPr/>
    </dgm:pt>
    <dgm:pt modelId="{004E4150-E2B1-4C3B-9A58-9127E3D42FE2}" type="pres">
      <dgm:prSet presAssocID="{B5A69E49-9B21-480F-A585-AAE8CE0429A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053F979-0D44-4B5B-9CE7-A3AA8A84B8B1}" type="pres">
      <dgm:prSet presAssocID="{B5A69E49-9B21-480F-A585-AAE8CE0429AD}" presName="negativeSpace" presStyleCnt="0"/>
      <dgm:spPr/>
    </dgm:pt>
    <dgm:pt modelId="{E44D4EFE-AB7D-46E1-85A2-660D489516B3}" type="pres">
      <dgm:prSet presAssocID="{B5A69E49-9B21-480F-A585-AAE8CE0429A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2B96503-9C71-4D9F-8360-20E61663B26B}" type="presOf" srcId="{086B675E-A41E-410B-948B-0F8289998281}" destId="{E44D4EFE-AB7D-46E1-85A2-660D489516B3}" srcOrd="0" destOrd="0" presId="urn:microsoft.com/office/officeart/2005/8/layout/list1"/>
    <dgm:cxn modelId="{46621013-61B8-41CD-B1E7-DAF1CAD96E54}" type="presOf" srcId="{BDFA4C2A-B66F-480D-977C-8D8CCBD99E40}" destId="{BF214DB3-3D6E-49FE-B6F6-BF3DB1D15CB6}" srcOrd="0" destOrd="0" presId="urn:microsoft.com/office/officeart/2005/8/layout/list1"/>
    <dgm:cxn modelId="{C65E091F-87A0-43A2-8CD3-57F86864CA0E}" type="presOf" srcId="{26555965-AE8E-424E-B4F7-5F91AC48DC3E}" destId="{D05856FC-9135-4A5B-88EA-122452568310}" srcOrd="1" destOrd="0" presId="urn:microsoft.com/office/officeart/2005/8/layout/list1"/>
    <dgm:cxn modelId="{D590F522-8C1D-44D7-8E59-2F336BA76201}" type="presOf" srcId="{8174EBCF-B22A-4066-8371-7D35E5A0F3D1}" destId="{D12426AE-BF77-44D6-9212-2AFC764ECE01}" srcOrd="1" destOrd="0" presId="urn:microsoft.com/office/officeart/2005/8/layout/list1"/>
    <dgm:cxn modelId="{924A1B5B-08D6-444D-A966-BD6C1746EA04}" type="presOf" srcId="{71C9EC5A-8ECC-4E32-981F-A861A22C49B9}" destId="{855BF57E-1FD4-4F61-B9C6-0534AC7F6D8C}" srcOrd="1" destOrd="0" presId="urn:microsoft.com/office/officeart/2005/8/layout/list1"/>
    <dgm:cxn modelId="{5BB7E047-6925-4A9E-899D-24E4DBC2DCA5}" srcId="{8174EBCF-B22A-4066-8371-7D35E5A0F3D1}" destId="{B3CE2C63-DB65-4D7C-A295-700B5BA867CE}" srcOrd="0" destOrd="0" parTransId="{E60EF7A9-85A3-4C23-B762-BFF340F02FA3}" sibTransId="{B85713BC-5042-45A3-879E-90DE7766D256}"/>
    <dgm:cxn modelId="{BF3C9D6A-F62D-4D25-95AB-C3D8AF9B4FBD}" type="presOf" srcId="{B1216E6F-8DEB-4760-8B4E-24EF6F409BA9}" destId="{89619804-43E7-45E7-8001-690C104817C4}" srcOrd="1" destOrd="0" presId="urn:microsoft.com/office/officeart/2005/8/layout/list1"/>
    <dgm:cxn modelId="{0FC0514D-DB24-4369-8563-B6E15840B84E}" type="presOf" srcId="{B1216E6F-8DEB-4760-8B4E-24EF6F409BA9}" destId="{7BECDC19-3FBA-470B-928F-386FB18B4878}" srcOrd="0" destOrd="0" presId="urn:microsoft.com/office/officeart/2005/8/layout/list1"/>
    <dgm:cxn modelId="{8A41D56D-B7FD-4795-9304-1CB7C0331515}" type="presOf" srcId="{8174EBCF-B22A-4066-8371-7D35E5A0F3D1}" destId="{B49AB42E-65C6-46B4-A7A4-26954B6DF4C5}" srcOrd="0" destOrd="0" presId="urn:microsoft.com/office/officeart/2005/8/layout/list1"/>
    <dgm:cxn modelId="{E019F351-2D42-4B78-B18B-BEECEC5ECE3E}" type="presOf" srcId="{AE529F85-5A0A-48A0-966D-C25AFDFA001D}" destId="{D0FB70F5-79D6-4A28-AB9D-3E7FA6193F32}" srcOrd="0" destOrd="0" presId="urn:microsoft.com/office/officeart/2005/8/layout/list1"/>
    <dgm:cxn modelId="{08A64E72-66C7-445D-898F-E3EBCE17627A}" type="presOf" srcId="{BDFA4C2A-B66F-480D-977C-8D8CCBD99E40}" destId="{3E819EB8-AF86-4028-AE75-03409AAF1C0D}" srcOrd="1" destOrd="0" presId="urn:microsoft.com/office/officeart/2005/8/layout/list1"/>
    <dgm:cxn modelId="{24639852-32F5-4B90-9B62-383EF5070407}" type="presOf" srcId="{26555965-AE8E-424E-B4F7-5F91AC48DC3E}" destId="{9BB714C4-D56D-4E69-9ACD-0F2F331514F9}" srcOrd="0" destOrd="0" presId="urn:microsoft.com/office/officeart/2005/8/layout/list1"/>
    <dgm:cxn modelId="{375BA955-7F63-48DC-96BD-B781F208E2BD}" type="presOf" srcId="{B5A69E49-9B21-480F-A585-AAE8CE0429AD}" destId="{5D2EF86B-01EA-4E1E-A657-06867B90A628}" srcOrd="0" destOrd="0" presId="urn:microsoft.com/office/officeart/2005/8/layout/list1"/>
    <dgm:cxn modelId="{DF3ECB79-F437-46DF-81F1-80651CF84134}" srcId="{B5A69E49-9B21-480F-A585-AAE8CE0429AD}" destId="{086B675E-A41E-410B-948B-0F8289998281}" srcOrd="0" destOrd="0" parTransId="{5A7B7E69-F17D-4E19-B0DB-B7CA450A5F80}" sibTransId="{DA36FDEB-4910-491A-9FEE-EB85F1F1D3EC}"/>
    <dgm:cxn modelId="{4ED10D7B-7B65-4686-9ED7-191E450D6804}" srcId="{71C9EC5A-8ECC-4E32-981F-A861A22C49B9}" destId="{4EB7CF12-8993-4746-8861-472F28BC61C9}" srcOrd="0" destOrd="0" parTransId="{0AE925FC-D48D-47F3-9CEE-DBA8060A0EEB}" sibTransId="{755BA379-FD6E-4171-8C75-83C33D5EFE7E}"/>
    <dgm:cxn modelId="{1A730489-3FAA-419F-84F4-B97B28F85816}" type="presOf" srcId="{2A218403-C5E8-4C30-A212-3CD38508FBDF}" destId="{C3401C06-C6BA-444B-A085-6D9A7BAD98ED}" srcOrd="0" destOrd="0" presId="urn:microsoft.com/office/officeart/2005/8/layout/list1"/>
    <dgm:cxn modelId="{D82E52AC-98EF-4829-BFE4-3758E6126A97}" srcId="{68C1104B-AB91-4B4D-934A-41286034871E}" destId="{B1216E6F-8DEB-4760-8B4E-24EF6F409BA9}" srcOrd="2" destOrd="0" parTransId="{35BF2015-732C-4623-B93B-69C4E795FA7D}" sibTransId="{E288A0CC-C4EE-4E32-917B-C0D4DEEB2CCD}"/>
    <dgm:cxn modelId="{FAB007AE-56B8-4436-B071-7714CAEDF1EC}" srcId="{68C1104B-AB91-4B4D-934A-41286034871E}" destId="{71C9EC5A-8ECC-4E32-981F-A861A22C49B9}" srcOrd="0" destOrd="0" parTransId="{9E93BDA1-3A4A-4D30-9758-EE01908DF7C2}" sibTransId="{4003F97A-DE09-4F17-ADD9-609A96202A12}"/>
    <dgm:cxn modelId="{5E71FEAE-21F1-4F54-9A9F-05A4F240FFF8}" srcId="{B1216E6F-8DEB-4760-8B4E-24EF6F409BA9}" destId="{AE529F85-5A0A-48A0-966D-C25AFDFA001D}" srcOrd="0" destOrd="0" parTransId="{2E25B3D2-F8A1-4B57-A25B-AE0A2CF9B31F}" sibTransId="{8B53EFEE-6079-40C4-AEE8-7E6F611F34B3}"/>
    <dgm:cxn modelId="{45D762C0-8752-489F-A71D-F18F4D011FC4}" type="presOf" srcId="{B5A69E49-9B21-480F-A585-AAE8CE0429AD}" destId="{004E4150-E2B1-4C3B-9A58-9127E3D42FE2}" srcOrd="1" destOrd="0" presId="urn:microsoft.com/office/officeart/2005/8/layout/list1"/>
    <dgm:cxn modelId="{EDBF74C1-6E42-4F16-B3DD-2B4FD698BABC}" srcId="{68C1104B-AB91-4B4D-934A-41286034871E}" destId="{BDFA4C2A-B66F-480D-977C-8D8CCBD99E40}" srcOrd="3" destOrd="0" parTransId="{139ACE5F-969F-4911-BB06-8899129E11EE}" sibTransId="{D699EE29-2FE2-4A3D-A5EF-686C82BF255D}"/>
    <dgm:cxn modelId="{2778DBC2-F5E2-4F9D-A174-DEDE64F5C23D}" type="presOf" srcId="{71C9EC5A-8ECC-4E32-981F-A861A22C49B9}" destId="{270027B3-7645-4F5F-BF3E-AFFA30C57492}" srcOrd="0" destOrd="0" presId="urn:microsoft.com/office/officeart/2005/8/layout/list1"/>
    <dgm:cxn modelId="{91A47EC3-6C32-4139-89A5-22872C2AA780}" type="presOf" srcId="{B3CE2C63-DB65-4D7C-A295-700B5BA867CE}" destId="{EF814B5F-BD51-4B54-A1CA-EA495BFC1421}" srcOrd="0" destOrd="0" presId="urn:microsoft.com/office/officeart/2005/8/layout/list1"/>
    <dgm:cxn modelId="{5D1546C6-E4EE-4988-88C3-DC06F9EC1307}" srcId="{68C1104B-AB91-4B4D-934A-41286034871E}" destId="{8174EBCF-B22A-4066-8371-7D35E5A0F3D1}" srcOrd="4" destOrd="0" parTransId="{C905755A-CF09-4D1C-BD34-E2FF3EFAAED7}" sibTransId="{5C95C795-7236-4F98-98AF-9596C0EEA3E3}"/>
    <dgm:cxn modelId="{335968D3-0BCC-4972-9EA5-7283D89FA764}" srcId="{BDFA4C2A-B66F-480D-977C-8D8CCBD99E40}" destId="{5B9927AE-350D-47C6-841A-5EFAAEBA4AE6}" srcOrd="0" destOrd="0" parTransId="{1ADF2661-6B04-4C19-AF8C-0DA80C7E59A7}" sibTransId="{4CA037B8-7122-4F9C-9574-7EA1F7324D18}"/>
    <dgm:cxn modelId="{401E8EDE-5646-4709-A249-F551E63C19D2}" srcId="{68C1104B-AB91-4B4D-934A-41286034871E}" destId="{B5A69E49-9B21-480F-A585-AAE8CE0429AD}" srcOrd="5" destOrd="0" parTransId="{340C3008-F245-4845-B5EE-20B82448F44D}" sibTransId="{78854219-6C21-4B3F-B840-221A6F8EA572}"/>
    <dgm:cxn modelId="{A4A368E6-BA10-4513-9017-73F6AFE963F8}" srcId="{68C1104B-AB91-4B4D-934A-41286034871E}" destId="{26555965-AE8E-424E-B4F7-5F91AC48DC3E}" srcOrd="1" destOrd="0" parTransId="{0D09EC6A-38C0-4652-908D-40A7AB735036}" sibTransId="{24F2BE32-1F52-418C-9DA9-CC8DE6463BEC}"/>
    <dgm:cxn modelId="{1D2036E7-26CB-4904-B9C6-57F7A079204B}" type="presOf" srcId="{5B9927AE-350D-47C6-841A-5EFAAEBA4AE6}" destId="{1146E565-3C33-44F7-8F0B-1328B4B8B73E}" srcOrd="0" destOrd="0" presId="urn:microsoft.com/office/officeart/2005/8/layout/list1"/>
    <dgm:cxn modelId="{53D680ED-4698-45D6-8A24-946D86DC3B22}" type="presOf" srcId="{4EB7CF12-8993-4746-8861-472F28BC61C9}" destId="{ACC0E09A-C377-4F1B-9287-1DF940F54CAC}" srcOrd="0" destOrd="0" presId="urn:microsoft.com/office/officeart/2005/8/layout/list1"/>
    <dgm:cxn modelId="{204008EE-D68F-4A2C-9EE7-0AC9879448B1}" type="presOf" srcId="{68C1104B-AB91-4B4D-934A-41286034871E}" destId="{81898E0C-5585-4534-829B-19921E5AE9FB}" srcOrd="0" destOrd="0" presId="urn:microsoft.com/office/officeart/2005/8/layout/list1"/>
    <dgm:cxn modelId="{03D8CCFC-56E7-425D-A357-DC0CFA3ED257}" srcId="{26555965-AE8E-424E-B4F7-5F91AC48DC3E}" destId="{2A218403-C5E8-4C30-A212-3CD38508FBDF}" srcOrd="0" destOrd="0" parTransId="{1E8C602D-8E5A-4C43-B50B-F82EB4435966}" sibTransId="{390BF8FF-313A-44EE-8444-6BEB0BEAE077}"/>
    <dgm:cxn modelId="{8E91D22B-7A92-40C7-A7EF-30BF31B2B9F4}" type="presParOf" srcId="{81898E0C-5585-4534-829B-19921E5AE9FB}" destId="{83674CB5-1B0B-4D3B-87A0-7601FFE72A59}" srcOrd="0" destOrd="0" presId="urn:microsoft.com/office/officeart/2005/8/layout/list1"/>
    <dgm:cxn modelId="{85C39474-39DF-42A3-92E0-660B9CCB75DD}" type="presParOf" srcId="{83674CB5-1B0B-4D3B-87A0-7601FFE72A59}" destId="{270027B3-7645-4F5F-BF3E-AFFA30C57492}" srcOrd="0" destOrd="0" presId="urn:microsoft.com/office/officeart/2005/8/layout/list1"/>
    <dgm:cxn modelId="{B454B2A0-94CB-4F64-AB87-7566A56F3935}" type="presParOf" srcId="{83674CB5-1B0B-4D3B-87A0-7601FFE72A59}" destId="{855BF57E-1FD4-4F61-B9C6-0534AC7F6D8C}" srcOrd="1" destOrd="0" presId="urn:microsoft.com/office/officeart/2005/8/layout/list1"/>
    <dgm:cxn modelId="{A80BCC2E-E276-4319-904A-F8CBE661F39B}" type="presParOf" srcId="{81898E0C-5585-4534-829B-19921E5AE9FB}" destId="{7F09EACC-F434-4C83-AA9A-7D8CE0859129}" srcOrd="1" destOrd="0" presId="urn:microsoft.com/office/officeart/2005/8/layout/list1"/>
    <dgm:cxn modelId="{555A70E7-554B-4508-A8E3-D04343A4A452}" type="presParOf" srcId="{81898E0C-5585-4534-829B-19921E5AE9FB}" destId="{ACC0E09A-C377-4F1B-9287-1DF940F54CAC}" srcOrd="2" destOrd="0" presId="urn:microsoft.com/office/officeart/2005/8/layout/list1"/>
    <dgm:cxn modelId="{C1E757A0-E13D-4793-B448-3368EF7B3553}" type="presParOf" srcId="{81898E0C-5585-4534-829B-19921E5AE9FB}" destId="{B81093FF-8DAC-43DD-911B-C721D4D204C6}" srcOrd="3" destOrd="0" presId="urn:microsoft.com/office/officeart/2005/8/layout/list1"/>
    <dgm:cxn modelId="{377CF417-A406-4CFE-B35C-8194D6C53ECE}" type="presParOf" srcId="{81898E0C-5585-4534-829B-19921E5AE9FB}" destId="{1418FCB8-FF0B-4C97-BDA5-C681B0190975}" srcOrd="4" destOrd="0" presId="urn:microsoft.com/office/officeart/2005/8/layout/list1"/>
    <dgm:cxn modelId="{50E8FB0B-54FE-4F49-AD68-5972840C45C4}" type="presParOf" srcId="{1418FCB8-FF0B-4C97-BDA5-C681B0190975}" destId="{9BB714C4-D56D-4E69-9ACD-0F2F331514F9}" srcOrd="0" destOrd="0" presId="urn:microsoft.com/office/officeart/2005/8/layout/list1"/>
    <dgm:cxn modelId="{F7768792-DDDB-4177-A29D-D6B245532918}" type="presParOf" srcId="{1418FCB8-FF0B-4C97-BDA5-C681B0190975}" destId="{D05856FC-9135-4A5B-88EA-122452568310}" srcOrd="1" destOrd="0" presId="urn:microsoft.com/office/officeart/2005/8/layout/list1"/>
    <dgm:cxn modelId="{D38FD47E-28D3-441A-A2C5-2EA68D493341}" type="presParOf" srcId="{81898E0C-5585-4534-829B-19921E5AE9FB}" destId="{9BF2BDB0-1F84-4CAF-A4A6-97A55B5B9A5B}" srcOrd="5" destOrd="0" presId="urn:microsoft.com/office/officeart/2005/8/layout/list1"/>
    <dgm:cxn modelId="{1F3B6382-B44B-45DF-9369-23EFC09B5F99}" type="presParOf" srcId="{81898E0C-5585-4534-829B-19921E5AE9FB}" destId="{C3401C06-C6BA-444B-A085-6D9A7BAD98ED}" srcOrd="6" destOrd="0" presId="urn:microsoft.com/office/officeart/2005/8/layout/list1"/>
    <dgm:cxn modelId="{66C3EC7A-66D5-4307-9DC7-B6990FFBE7D4}" type="presParOf" srcId="{81898E0C-5585-4534-829B-19921E5AE9FB}" destId="{C0EEEAFC-EA94-4E58-A9F9-F8DB1106D62D}" srcOrd="7" destOrd="0" presId="urn:microsoft.com/office/officeart/2005/8/layout/list1"/>
    <dgm:cxn modelId="{451C54CB-9902-423A-993C-AA7F0752CB0D}" type="presParOf" srcId="{81898E0C-5585-4534-829B-19921E5AE9FB}" destId="{98A7CA6D-B47A-41D1-8937-85E78061D4C9}" srcOrd="8" destOrd="0" presId="urn:microsoft.com/office/officeart/2005/8/layout/list1"/>
    <dgm:cxn modelId="{E9C5FFE2-6797-4F62-A579-46D4CC56F835}" type="presParOf" srcId="{98A7CA6D-B47A-41D1-8937-85E78061D4C9}" destId="{7BECDC19-3FBA-470B-928F-386FB18B4878}" srcOrd="0" destOrd="0" presId="urn:microsoft.com/office/officeart/2005/8/layout/list1"/>
    <dgm:cxn modelId="{B748B27F-FAB7-4E90-A178-1972DA04DE96}" type="presParOf" srcId="{98A7CA6D-B47A-41D1-8937-85E78061D4C9}" destId="{89619804-43E7-45E7-8001-690C104817C4}" srcOrd="1" destOrd="0" presId="urn:microsoft.com/office/officeart/2005/8/layout/list1"/>
    <dgm:cxn modelId="{F311077F-3627-400A-98CE-278E9BA1D7F8}" type="presParOf" srcId="{81898E0C-5585-4534-829B-19921E5AE9FB}" destId="{558CD275-199C-47B3-B530-9F85FA9C2EFC}" srcOrd="9" destOrd="0" presId="urn:microsoft.com/office/officeart/2005/8/layout/list1"/>
    <dgm:cxn modelId="{487EAA98-55A0-45E0-BE91-BEE3376E0CFA}" type="presParOf" srcId="{81898E0C-5585-4534-829B-19921E5AE9FB}" destId="{D0FB70F5-79D6-4A28-AB9D-3E7FA6193F32}" srcOrd="10" destOrd="0" presId="urn:microsoft.com/office/officeart/2005/8/layout/list1"/>
    <dgm:cxn modelId="{34F756D1-FFA9-43E3-AE87-13D7DE0A0940}" type="presParOf" srcId="{81898E0C-5585-4534-829B-19921E5AE9FB}" destId="{0E06E6E3-CA3F-403C-AF24-E094B67AFA01}" srcOrd="11" destOrd="0" presId="urn:microsoft.com/office/officeart/2005/8/layout/list1"/>
    <dgm:cxn modelId="{F14EF263-4236-43B2-946A-8A29191042BC}" type="presParOf" srcId="{81898E0C-5585-4534-829B-19921E5AE9FB}" destId="{FFD0D25B-41A8-4B8E-944D-623A17144448}" srcOrd="12" destOrd="0" presId="urn:microsoft.com/office/officeart/2005/8/layout/list1"/>
    <dgm:cxn modelId="{750BFE31-8ED0-40E8-9208-FD7683C9144A}" type="presParOf" srcId="{FFD0D25B-41A8-4B8E-944D-623A17144448}" destId="{BF214DB3-3D6E-49FE-B6F6-BF3DB1D15CB6}" srcOrd="0" destOrd="0" presId="urn:microsoft.com/office/officeart/2005/8/layout/list1"/>
    <dgm:cxn modelId="{47FBC854-3CBC-4397-B00D-6E7B0F4D43FF}" type="presParOf" srcId="{FFD0D25B-41A8-4B8E-944D-623A17144448}" destId="{3E819EB8-AF86-4028-AE75-03409AAF1C0D}" srcOrd="1" destOrd="0" presId="urn:microsoft.com/office/officeart/2005/8/layout/list1"/>
    <dgm:cxn modelId="{234DB629-FBE6-4D3C-B7B2-143CB1021AF7}" type="presParOf" srcId="{81898E0C-5585-4534-829B-19921E5AE9FB}" destId="{7B6D013A-5050-4F3A-8E02-8FD42574CBC1}" srcOrd="13" destOrd="0" presId="urn:microsoft.com/office/officeart/2005/8/layout/list1"/>
    <dgm:cxn modelId="{5E496687-F0EC-42D1-86F6-40751A82FFBF}" type="presParOf" srcId="{81898E0C-5585-4534-829B-19921E5AE9FB}" destId="{1146E565-3C33-44F7-8F0B-1328B4B8B73E}" srcOrd="14" destOrd="0" presId="urn:microsoft.com/office/officeart/2005/8/layout/list1"/>
    <dgm:cxn modelId="{B78B5581-B74E-474E-96D4-3D860A715BC2}" type="presParOf" srcId="{81898E0C-5585-4534-829B-19921E5AE9FB}" destId="{D596F2C5-611C-41AC-81B9-6517558BC936}" srcOrd="15" destOrd="0" presId="urn:microsoft.com/office/officeart/2005/8/layout/list1"/>
    <dgm:cxn modelId="{6301DBDF-526B-481F-9509-5AF38C7BD14C}" type="presParOf" srcId="{81898E0C-5585-4534-829B-19921E5AE9FB}" destId="{7F479920-4DE5-4C11-86F3-F895C63AAF7C}" srcOrd="16" destOrd="0" presId="urn:microsoft.com/office/officeart/2005/8/layout/list1"/>
    <dgm:cxn modelId="{798F0005-A53E-45E0-9573-499112E1EC9E}" type="presParOf" srcId="{7F479920-4DE5-4C11-86F3-F895C63AAF7C}" destId="{B49AB42E-65C6-46B4-A7A4-26954B6DF4C5}" srcOrd="0" destOrd="0" presId="urn:microsoft.com/office/officeart/2005/8/layout/list1"/>
    <dgm:cxn modelId="{BC175AB5-F230-4D95-92A7-24AB17063D98}" type="presParOf" srcId="{7F479920-4DE5-4C11-86F3-F895C63AAF7C}" destId="{D12426AE-BF77-44D6-9212-2AFC764ECE01}" srcOrd="1" destOrd="0" presId="urn:microsoft.com/office/officeart/2005/8/layout/list1"/>
    <dgm:cxn modelId="{53BD5E5D-CD95-4392-9C34-1798EB292A13}" type="presParOf" srcId="{81898E0C-5585-4534-829B-19921E5AE9FB}" destId="{AABEDA5C-F2F0-42E7-A1D3-1EDFE53A305D}" srcOrd="17" destOrd="0" presId="urn:microsoft.com/office/officeart/2005/8/layout/list1"/>
    <dgm:cxn modelId="{3160ECD8-1C4D-404B-B867-75B0583EF483}" type="presParOf" srcId="{81898E0C-5585-4534-829B-19921E5AE9FB}" destId="{EF814B5F-BD51-4B54-A1CA-EA495BFC1421}" srcOrd="18" destOrd="0" presId="urn:microsoft.com/office/officeart/2005/8/layout/list1"/>
    <dgm:cxn modelId="{0FCCA63D-C64E-4CC1-90FA-0B0B7F4A64FF}" type="presParOf" srcId="{81898E0C-5585-4534-829B-19921E5AE9FB}" destId="{D09781BE-0AEE-4EBC-966D-C8AC34449B13}" srcOrd="19" destOrd="0" presId="urn:microsoft.com/office/officeart/2005/8/layout/list1"/>
    <dgm:cxn modelId="{048AF347-6E97-43AC-984E-6B33CE5B9652}" type="presParOf" srcId="{81898E0C-5585-4534-829B-19921E5AE9FB}" destId="{B1219834-9F8C-476F-A151-47B48D23F27D}" srcOrd="20" destOrd="0" presId="urn:microsoft.com/office/officeart/2005/8/layout/list1"/>
    <dgm:cxn modelId="{96A6B32E-E9FC-4293-8071-A0B7E7B91EC2}" type="presParOf" srcId="{B1219834-9F8C-476F-A151-47B48D23F27D}" destId="{5D2EF86B-01EA-4E1E-A657-06867B90A628}" srcOrd="0" destOrd="0" presId="urn:microsoft.com/office/officeart/2005/8/layout/list1"/>
    <dgm:cxn modelId="{0A6BD6EE-1B71-41E5-8D1A-5EA84A6487DF}" type="presParOf" srcId="{B1219834-9F8C-476F-A151-47B48D23F27D}" destId="{004E4150-E2B1-4C3B-9A58-9127E3D42FE2}" srcOrd="1" destOrd="0" presId="urn:microsoft.com/office/officeart/2005/8/layout/list1"/>
    <dgm:cxn modelId="{1113277E-8670-4643-8008-2D7F4B96C977}" type="presParOf" srcId="{81898E0C-5585-4534-829B-19921E5AE9FB}" destId="{0053F979-0D44-4B5B-9CE7-A3AA8A84B8B1}" srcOrd="21" destOrd="0" presId="urn:microsoft.com/office/officeart/2005/8/layout/list1"/>
    <dgm:cxn modelId="{CA1C6D8E-8F3C-4F5C-A30B-0260FD938291}" type="presParOf" srcId="{81898E0C-5585-4534-829B-19921E5AE9FB}" destId="{E44D4EFE-AB7D-46E1-85A2-660D489516B3}" srcOrd="22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F061BD-9BA8-448B-A741-1A5E45895B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107318-E1DA-4235-B491-B73425A67A26}">
      <dgm:prSet/>
      <dgm:spPr/>
      <dgm:t>
        <a:bodyPr/>
        <a:lstStyle/>
        <a:p>
          <a:r>
            <a:rPr lang="en-US" b="1" dirty="0" err="1">
              <a:ea typeface="+mn-lt"/>
              <a:cs typeface="+mn-lt"/>
            </a:rPr>
            <a:t>Concer</a:t>
          </a:r>
          <a:endParaRPr lang="en-US" b="1" dirty="0">
            <a:cs typeface="Calibri"/>
          </a:endParaRPr>
        </a:p>
      </dgm:t>
    </dgm:pt>
    <dgm:pt modelId="{C0002E60-1A75-4303-9A7E-E1898326147E}" type="parTrans" cxnId="{5E153C8B-D72A-48D1-9BEE-6E4B2E2351DD}">
      <dgm:prSet/>
      <dgm:spPr/>
      <dgm:t>
        <a:bodyPr/>
        <a:lstStyle/>
        <a:p>
          <a:endParaRPr lang="pt-BR"/>
        </a:p>
      </dgm:t>
    </dgm:pt>
    <dgm:pt modelId="{8305A380-7010-442B-94A8-92BB9DB6E4AA}" type="sibTrans" cxnId="{5E153C8B-D72A-48D1-9BEE-6E4B2E2351DD}">
      <dgm:prSet/>
      <dgm:spPr/>
      <dgm:t>
        <a:bodyPr/>
        <a:lstStyle/>
        <a:p>
          <a:endParaRPr lang="pt-BR"/>
        </a:p>
      </dgm:t>
    </dgm:pt>
    <dgm:pt modelId="{5FE1098F-36C6-465B-8F13-738236D6692B}">
      <dgm:prSet/>
      <dgm:spPr/>
      <dgm:t>
        <a:bodyPr/>
        <a:lstStyle/>
        <a:p>
          <a:r>
            <a:rPr lang="en-US" b="1" dirty="0">
              <a:ea typeface="+mn-lt"/>
              <a:cs typeface="+mn-lt"/>
            </a:rPr>
            <a:t>5.300 km</a:t>
          </a:r>
          <a:endParaRPr lang="en-US" b="1" dirty="0">
            <a:cs typeface="Calibri"/>
          </a:endParaRPr>
        </a:p>
      </dgm:t>
    </dgm:pt>
    <dgm:pt modelId="{61845037-1053-460B-998D-A74834EC45A3}" type="parTrans" cxnId="{37758DC6-A904-433A-A64C-1CD4F6DEEF14}">
      <dgm:prSet/>
      <dgm:spPr/>
      <dgm:t>
        <a:bodyPr/>
        <a:lstStyle/>
        <a:p>
          <a:endParaRPr lang="pt-BR"/>
        </a:p>
      </dgm:t>
    </dgm:pt>
    <dgm:pt modelId="{3B7933AA-7EA8-4859-B439-AA450DC2E2E7}" type="sibTrans" cxnId="{37758DC6-A904-433A-A64C-1CD4F6DEEF14}">
      <dgm:prSet/>
      <dgm:spPr/>
      <dgm:t>
        <a:bodyPr/>
        <a:lstStyle/>
        <a:p>
          <a:endParaRPr lang="pt-BR"/>
        </a:p>
      </dgm:t>
    </dgm:pt>
    <dgm:pt modelId="{9B468F5A-31AE-4798-AFEC-779E6A9E9E42}">
      <dgm:prSet/>
      <dgm:spPr/>
      <dgm:t>
        <a:bodyPr/>
        <a:lstStyle/>
        <a:p>
          <a:r>
            <a:rPr lang="en-US" b="1">
              <a:ea typeface="+mn-lt"/>
              <a:cs typeface="+mn-lt"/>
            </a:rPr>
            <a:t>BR-040/DF/GO/MG</a:t>
          </a:r>
          <a:endParaRPr lang="en-US" b="1" dirty="0">
            <a:cs typeface="Calibri"/>
          </a:endParaRPr>
        </a:p>
      </dgm:t>
    </dgm:pt>
    <dgm:pt modelId="{CB44C4DF-9D42-4C54-884E-D05203D5D17A}" type="parTrans" cxnId="{FA1D6A0B-D3DA-44EF-BC84-1B33CE16263A}">
      <dgm:prSet/>
      <dgm:spPr/>
      <dgm:t>
        <a:bodyPr/>
        <a:lstStyle/>
        <a:p>
          <a:endParaRPr lang="pt-BR"/>
        </a:p>
      </dgm:t>
    </dgm:pt>
    <dgm:pt modelId="{E1F5DF4B-B5F5-4FB9-81F2-3A056122A1B9}" type="sibTrans" cxnId="{FA1D6A0B-D3DA-44EF-BC84-1B33CE16263A}">
      <dgm:prSet/>
      <dgm:spPr/>
      <dgm:t>
        <a:bodyPr/>
        <a:lstStyle/>
        <a:p>
          <a:endParaRPr lang="pt-BR"/>
        </a:p>
      </dgm:t>
    </dgm:pt>
    <dgm:pt modelId="{88113237-6673-4688-8FAF-ED9BAFA314B8}">
      <dgm:prSet/>
      <dgm:spPr/>
      <dgm:t>
        <a:bodyPr/>
        <a:lstStyle/>
        <a:p>
          <a:r>
            <a:rPr lang="en-US" b="1">
              <a:ea typeface="+mn-lt"/>
              <a:cs typeface="+mn-lt"/>
            </a:rPr>
            <a:t>BR-158/155/MT/PA</a:t>
          </a:r>
          <a:endParaRPr lang="en-US" b="1" dirty="0">
            <a:cs typeface="Calibri"/>
          </a:endParaRPr>
        </a:p>
      </dgm:t>
    </dgm:pt>
    <dgm:pt modelId="{CF93DE4A-1818-41FD-9910-6A8106D400FA}" type="parTrans" cxnId="{B3647AE1-0424-4260-B350-A47C4D99E7B5}">
      <dgm:prSet/>
      <dgm:spPr/>
      <dgm:t>
        <a:bodyPr/>
        <a:lstStyle/>
        <a:p>
          <a:endParaRPr lang="pt-BR"/>
        </a:p>
      </dgm:t>
    </dgm:pt>
    <dgm:pt modelId="{6F9C2C58-F2D1-4918-9844-EABCE2A5A382}" type="sibTrans" cxnId="{B3647AE1-0424-4260-B350-A47C4D99E7B5}">
      <dgm:prSet/>
      <dgm:spPr/>
      <dgm:t>
        <a:bodyPr/>
        <a:lstStyle/>
        <a:p>
          <a:endParaRPr lang="pt-BR"/>
        </a:p>
      </dgm:t>
    </dgm:pt>
    <dgm:pt modelId="{A86398E9-4199-4E72-BB18-5E9CDFF8189D}">
      <dgm:prSet/>
      <dgm:spPr/>
      <dgm:t>
        <a:bodyPr/>
        <a:lstStyle/>
        <a:p>
          <a:r>
            <a:rPr lang="en-US" b="1" dirty="0">
              <a:ea typeface="+mn-lt"/>
              <a:cs typeface="+mn-lt"/>
            </a:rPr>
            <a:t>BR-135/316/MA</a:t>
          </a:r>
          <a:endParaRPr lang="en-US" b="1" dirty="0">
            <a:cs typeface="Calibri"/>
          </a:endParaRPr>
        </a:p>
      </dgm:t>
    </dgm:pt>
    <dgm:pt modelId="{FA24CDE3-26D3-4225-B925-4984C920945D}" type="parTrans" cxnId="{B319C8C8-ADD2-44D0-86A2-B27A7277F1B4}">
      <dgm:prSet/>
      <dgm:spPr/>
      <dgm:t>
        <a:bodyPr/>
        <a:lstStyle/>
        <a:p>
          <a:endParaRPr lang="pt-BR"/>
        </a:p>
      </dgm:t>
    </dgm:pt>
    <dgm:pt modelId="{182EB6C1-C224-4350-A19A-FF7D030E7172}" type="sibTrans" cxnId="{B319C8C8-ADD2-44D0-86A2-B27A7277F1B4}">
      <dgm:prSet/>
      <dgm:spPr/>
      <dgm:t>
        <a:bodyPr/>
        <a:lstStyle/>
        <a:p>
          <a:endParaRPr lang="pt-BR"/>
        </a:p>
      </dgm:t>
    </dgm:pt>
    <dgm:pt modelId="{5BA39251-13D9-4718-997F-6244AF80C81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ea typeface="+mn-lt"/>
              <a:cs typeface="+mn-lt"/>
            </a:rPr>
            <a:t>BR-470/282/153/SC</a:t>
          </a:r>
          <a:endParaRPr lang="en-US" b="1" dirty="0">
            <a:cs typeface="Calibri"/>
          </a:endParaRPr>
        </a:p>
      </dgm:t>
    </dgm:pt>
    <dgm:pt modelId="{17875BD8-7681-47BD-B593-409411FC6EDB}" type="parTrans" cxnId="{484AC2BF-FF59-469B-B880-D5A7E0D94A41}">
      <dgm:prSet/>
      <dgm:spPr/>
      <dgm:t>
        <a:bodyPr/>
        <a:lstStyle/>
        <a:p>
          <a:endParaRPr lang="pt-BR"/>
        </a:p>
      </dgm:t>
    </dgm:pt>
    <dgm:pt modelId="{16F4F5A7-DDCF-40FA-B1C2-CA37DFF5E080}" type="sibTrans" cxnId="{484AC2BF-FF59-469B-B880-D5A7E0D94A41}">
      <dgm:prSet/>
      <dgm:spPr/>
      <dgm:t>
        <a:bodyPr/>
        <a:lstStyle/>
        <a:p>
          <a:endParaRPr lang="pt-BR"/>
        </a:p>
      </dgm:t>
    </dgm:pt>
    <dgm:pt modelId="{CD4A349B-4749-4387-8163-08E3AD79F486}" type="pres">
      <dgm:prSet presAssocID="{03F061BD-9BA8-448B-A741-1A5E45895BE2}" presName="linear" presStyleCnt="0">
        <dgm:presLayoutVars>
          <dgm:animLvl val="lvl"/>
          <dgm:resizeHandles val="exact"/>
        </dgm:presLayoutVars>
      </dgm:prSet>
      <dgm:spPr/>
    </dgm:pt>
    <dgm:pt modelId="{0AF5C06C-F072-4FA0-85F7-D3E253C604F9}" type="pres">
      <dgm:prSet presAssocID="{97107318-E1DA-4235-B491-B73425A67A2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F5285DB-ED61-4F05-BD98-FC0FBCDFBD29}" type="pres">
      <dgm:prSet presAssocID="{8305A380-7010-442B-94A8-92BB9DB6E4AA}" presName="spacer" presStyleCnt="0"/>
      <dgm:spPr/>
    </dgm:pt>
    <dgm:pt modelId="{F33BBCB3-ED5B-40EF-8A64-7C67707A3107}" type="pres">
      <dgm:prSet presAssocID="{5FE1098F-36C6-465B-8F13-738236D6692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A644C29-35BF-40F8-A93B-3AC74E2C7744}" type="pres">
      <dgm:prSet presAssocID="{3B7933AA-7EA8-4859-B439-AA450DC2E2E7}" presName="spacer" presStyleCnt="0"/>
      <dgm:spPr/>
    </dgm:pt>
    <dgm:pt modelId="{FEAFE57E-FCFE-44BF-9E51-C2E46BB0B7C4}" type="pres">
      <dgm:prSet presAssocID="{9B468F5A-31AE-4798-AFEC-779E6A9E9E4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80B6859-5685-4F4E-9681-9E95C5876E8A}" type="pres">
      <dgm:prSet presAssocID="{E1F5DF4B-B5F5-4FB9-81F2-3A056122A1B9}" presName="spacer" presStyleCnt="0"/>
      <dgm:spPr/>
    </dgm:pt>
    <dgm:pt modelId="{1FB8EE59-8EEC-4D84-BF0E-EE17F897C47D}" type="pres">
      <dgm:prSet presAssocID="{88113237-6673-4688-8FAF-ED9BAFA314B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0D749B6-B7CA-4806-AD19-16B286A6B728}" type="pres">
      <dgm:prSet presAssocID="{6F9C2C58-F2D1-4918-9844-EABCE2A5A382}" presName="spacer" presStyleCnt="0"/>
      <dgm:spPr/>
    </dgm:pt>
    <dgm:pt modelId="{900E7087-CBFC-4C17-A0CC-8687AA60E647}" type="pres">
      <dgm:prSet presAssocID="{A86398E9-4199-4E72-BB18-5E9CDFF8189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B321761-3523-4948-953B-72936363A7FA}" type="pres">
      <dgm:prSet presAssocID="{182EB6C1-C224-4350-A19A-FF7D030E7172}" presName="spacer" presStyleCnt="0"/>
      <dgm:spPr/>
    </dgm:pt>
    <dgm:pt modelId="{2DBE8383-5262-42C9-AAD9-7220842F4099}" type="pres">
      <dgm:prSet presAssocID="{5BA39251-13D9-4718-997F-6244AF80C81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A1D6A0B-D3DA-44EF-BC84-1B33CE16263A}" srcId="{03F061BD-9BA8-448B-A741-1A5E45895BE2}" destId="{9B468F5A-31AE-4798-AFEC-779E6A9E9E42}" srcOrd="2" destOrd="0" parTransId="{CB44C4DF-9D42-4C54-884E-D05203D5D17A}" sibTransId="{E1F5DF4B-B5F5-4FB9-81F2-3A056122A1B9}"/>
    <dgm:cxn modelId="{6F06021F-B49B-4EE1-B3C9-E141A649D213}" type="presOf" srcId="{88113237-6673-4688-8FAF-ED9BAFA314B8}" destId="{1FB8EE59-8EEC-4D84-BF0E-EE17F897C47D}" srcOrd="0" destOrd="0" presId="urn:microsoft.com/office/officeart/2005/8/layout/vList2"/>
    <dgm:cxn modelId="{180CFD24-2373-4D2E-B736-D189DBF130C3}" type="presOf" srcId="{5BA39251-13D9-4718-997F-6244AF80C819}" destId="{2DBE8383-5262-42C9-AAD9-7220842F4099}" srcOrd="0" destOrd="0" presId="urn:microsoft.com/office/officeart/2005/8/layout/vList2"/>
    <dgm:cxn modelId="{2AC21574-DC59-4E2C-B64A-F1BE3E2A3C10}" type="presOf" srcId="{97107318-E1DA-4235-B491-B73425A67A26}" destId="{0AF5C06C-F072-4FA0-85F7-D3E253C604F9}" srcOrd="0" destOrd="0" presId="urn:microsoft.com/office/officeart/2005/8/layout/vList2"/>
    <dgm:cxn modelId="{5E153C8B-D72A-48D1-9BEE-6E4B2E2351DD}" srcId="{03F061BD-9BA8-448B-A741-1A5E45895BE2}" destId="{97107318-E1DA-4235-B491-B73425A67A26}" srcOrd="0" destOrd="0" parTransId="{C0002E60-1A75-4303-9A7E-E1898326147E}" sibTransId="{8305A380-7010-442B-94A8-92BB9DB6E4AA}"/>
    <dgm:cxn modelId="{6BD6289F-6155-44BD-8D22-9C567034FC19}" type="presOf" srcId="{03F061BD-9BA8-448B-A741-1A5E45895BE2}" destId="{CD4A349B-4749-4387-8163-08E3AD79F486}" srcOrd="0" destOrd="0" presId="urn:microsoft.com/office/officeart/2005/8/layout/vList2"/>
    <dgm:cxn modelId="{4CCFC69F-076B-40F6-B2F2-E8FBAD3B4360}" type="presOf" srcId="{A86398E9-4199-4E72-BB18-5E9CDFF8189D}" destId="{900E7087-CBFC-4C17-A0CC-8687AA60E647}" srcOrd="0" destOrd="0" presId="urn:microsoft.com/office/officeart/2005/8/layout/vList2"/>
    <dgm:cxn modelId="{B0C786AD-213D-4D59-85EA-F56DF698D2D0}" type="presOf" srcId="{5FE1098F-36C6-465B-8F13-738236D6692B}" destId="{F33BBCB3-ED5B-40EF-8A64-7C67707A3107}" srcOrd="0" destOrd="0" presId="urn:microsoft.com/office/officeart/2005/8/layout/vList2"/>
    <dgm:cxn modelId="{484AC2BF-FF59-469B-B880-D5A7E0D94A41}" srcId="{03F061BD-9BA8-448B-A741-1A5E45895BE2}" destId="{5BA39251-13D9-4718-997F-6244AF80C819}" srcOrd="5" destOrd="0" parTransId="{17875BD8-7681-47BD-B593-409411FC6EDB}" sibTransId="{16F4F5A7-DDCF-40FA-B1C2-CA37DFF5E080}"/>
    <dgm:cxn modelId="{37758DC6-A904-433A-A64C-1CD4F6DEEF14}" srcId="{03F061BD-9BA8-448B-A741-1A5E45895BE2}" destId="{5FE1098F-36C6-465B-8F13-738236D6692B}" srcOrd="1" destOrd="0" parTransId="{61845037-1053-460B-998D-A74834EC45A3}" sibTransId="{3B7933AA-7EA8-4859-B439-AA450DC2E2E7}"/>
    <dgm:cxn modelId="{B319C8C8-ADD2-44D0-86A2-B27A7277F1B4}" srcId="{03F061BD-9BA8-448B-A741-1A5E45895BE2}" destId="{A86398E9-4199-4E72-BB18-5E9CDFF8189D}" srcOrd="4" destOrd="0" parTransId="{FA24CDE3-26D3-4225-B925-4984C920945D}" sibTransId="{182EB6C1-C224-4350-A19A-FF7D030E7172}"/>
    <dgm:cxn modelId="{0A8543D1-3D42-4AB5-A8D8-1AB21E31B1F2}" type="presOf" srcId="{9B468F5A-31AE-4798-AFEC-779E6A9E9E42}" destId="{FEAFE57E-FCFE-44BF-9E51-C2E46BB0B7C4}" srcOrd="0" destOrd="0" presId="urn:microsoft.com/office/officeart/2005/8/layout/vList2"/>
    <dgm:cxn modelId="{B3647AE1-0424-4260-B350-A47C4D99E7B5}" srcId="{03F061BD-9BA8-448B-A741-1A5E45895BE2}" destId="{88113237-6673-4688-8FAF-ED9BAFA314B8}" srcOrd="3" destOrd="0" parTransId="{CF93DE4A-1818-41FD-9910-6A8106D400FA}" sibTransId="{6F9C2C58-F2D1-4918-9844-EABCE2A5A382}"/>
    <dgm:cxn modelId="{A321BD6C-E532-4C00-9E8C-9F03EAA409F3}" type="presParOf" srcId="{CD4A349B-4749-4387-8163-08E3AD79F486}" destId="{0AF5C06C-F072-4FA0-85F7-D3E253C604F9}" srcOrd="0" destOrd="0" presId="urn:microsoft.com/office/officeart/2005/8/layout/vList2"/>
    <dgm:cxn modelId="{2234E27D-3FFD-459F-A28E-504B444489A1}" type="presParOf" srcId="{CD4A349B-4749-4387-8163-08E3AD79F486}" destId="{6F5285DB-ED61-4F05-BD98-FC0FBCDFBD29}" srcOrd="1" destOrd="0" presId="urn:microsoft.com/office/officeart/2005/8/layout/vList2"/>
    <dgm:cxn modelId="{1AEB9602-89D6-4D52-80E0-A9E8D0A0CAB8}" type="presParOf" srcId="{CD4A349B-4749-4387-8163-08E3AD79F486}" destId="{F33BBCB3-ED5B-40EF-8A64-7C67707A3107}" srcOrd="2" destOrd="0" presId="urn:microsoft.com/office/officeart/2005/8/layout/vList2"/>
    <dgm:cxn modelId="{0C1751DD-5D9A-4C50-92F6-5C76847E5B48}" type="presParOf" srcId="{CD4A349B-4749-4387-8163-08E3AD79F486}" destId="{0A644C29-35BF-40F8-A93B-3AC74E2C7744}" srcOrd="3" destOrd="0" presId="urn:microsoft.com/office/officeart/2005/8/layout/vList2"/>
    <dgm:cxn modelId="{00EDB269-BB65-40AE-B61C-E3348255C42A}" type="presParOf" srcId="{CD4A349B-4749-4387-8163-08E3AD79F486}" destId="{FEAFE57E-FCFE-44BF-9E51-C2E46BB0B7C4}" srcOrd="4" destOrd="0" presId="urn:microsoft.com/office/officeart/2005/8/layout/vList2"/>
    <dgm:cxn modelId="{C10710C3-077B-4818-A870-F6FD8FC0A92E}" type="presParOf" srcId="{CD4A349B-4749-4387-8163-08E3AD79F486}" destId="{280B6859-5685-4F4E-9681-9E95C5876E8A}" srcOrd="5" destOrd="0" presId="urn:microsoft.com/office/officeart/2005/8/layout/vList2"/>
    <dgm:cxn modelId="{0DED4F4F-A8FD-4B70-9EA5-158407F91FC9}" type="presParOf" srcId="{CD4A349B-4749-4387-8163-08E3AD79F486}" destId="{1FB8EE59-8EEC-4D84-BF0E-EE17F897C47D}" srcOrd="6" destOrd="0" presId="urn:microsoft.com/office/officeart/2005/8/layout/vList2"/>
    <dgm:cxn modelId="{E69BA54C-FC5B-4C0E-A365-C23682EE550A}" type="presParOf" srcId="{CD4A349B-4749-4387-8163-08E3AD79F486}" destId="{B0D749B6-B7CA-4806-AD19-16B286A6B728}" srcOrd="7" destOrd="0" presId="urn:microsoft.com/office/officeart/2005/8/layout/vList2"/>
    <dgm:cxn modelId="{BC5CD675-9750-4CDB-9A14-8BCA52FEA168}" type="presParOf" srcId="{CD4A349B-4749-4387-8163-08E3AD79F486}" destId="{900E7087-CBFC-4C17-A0CC-8687AA60E647}" srcOrd="8" destOrd="0" presId="urn:microsoft.com/office/officeart/2005/8/layout/vList2"/>
    <dgm:cxn modelId="{5363F360-5943-4944-8E32-9AFD849C5624}" type="presParOf" srcId="{CD4A349B-4749-4387-8163-08E3AD79F486}" destId="{BB321761-3523-4948-953B-72936363A7FA}" srcOrd="9" destOrd="0" presId="urn:microsoft.com/office/officeart/2005/8/layout/vList2"/>
    <dgm:cxn modelId="{8290A1A8-8AD4-4597-9432-666FE45BBDA2}" type="presParOf" srcId="{CD4A349B-4749-4387-8163-08E3AD79F486}" destId="{2DBE8383-5262-42C9-AAD9-7220842F409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F8AED-66D0-4BCE-A825-6DD65D49BDE3}">
      <dsp:nvSpPr>
        <dsp:cNvPr id="0" name=""/>
        <dsp:cNvSpPr/>
      </dsp:nvSpPr>
      <dsp:spPr>
        <a:xfrm>
          <a:off x="4189921" y="973302"/>
          <a:ext cx="1253951" cy="12540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715A3-A145-4367-BF7B-5B8D75FDBB30}">
      <dsp:nvSpPr>
        <dsp:cNvPr id="0" name=""/>
        <dsp:cNvSpPr/>
      </dsp:nvSpPr>
      <dsp:spPr>
        <a:xfrm>
          <a:off x="4231863" y="1015110"/>
          <a:ext cx="1170605" cy="1170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500" b="1" kern="1200"/>
            <a:t>Envio à DC/ANTT</a:t>
          </a:r>
        </a:p>
      </dsp:txBody>
      <dsp:txXfrm>
        <a:off x="4399092" y="1182341"/>
        <a:ext cx="836146" cy="835936"/>
      </dsp:txXfrm>
    </dsp:sp>
    <dsp:sp modelId="{2856C72C-7996-4E9F-90C0-EC47E0571E51}">
      <dsp:nvSpPr>
        <dsp:cNvPr id="0" name=""/>
        <dsp:cNvSpPr/>
      </dsp:nvSpPr>
      <dsp:spPr>
        <a:xfrm rot="2700000">
          <a:off x="2888641" y="973214"/>
          <a:ext cx="1253971" cy="1253971"/>
        </a:xfrm>
        <a:prstGeom prst="teardrop">
          <a:avLst>
            <a:gd name="adj" fmla="val 10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2A869-D334-41FD-B230-00B1BBF9066D}">
      <dsp:nvSpPr>
        <dsp:cNvPr id="0" name=""/>
        <dsp:cNvSpPr/>
      </dsp:nvSpPr>
      <dsp:spPr>
        <a:xfrm>
          <a:off x="2935970" y="1015110"/>
          <a:ext cx="1170605" cy="1170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500" b="1" kern="1200"/>
            <a:t>Plano de Outorga</a:t>
          </a:r>
        </a:p>
      </dsp:txBody>
      <dsp:txXfrm>
        <a:off x="3103200" y="1182341"/>
        <a:ext cx="836146" cy="835936"/>
      </dsp:txXfrm>
    </dsp:sp>
    <dsp:sp modelId="{3C594D2C-10CC-44AB-A7E9-79BA3B27F7D3}">
      <dsp:nvSpPr>
        <dsp:cNvPr id="0" name=""/>
        <dsp:cNvSpPr/>
      </dsp:nvSpPr>
      <dsp:spPr>
        <a:xfrm rot="2700000">
          <a:off x="1598125" y="973214"/>
          <a:ext cx="1253971" cy="1253971"/>
        </a:xfrm>
        <a:prstGeom prst="teardrop">
          <a:avLst>
            <a:gd name="adj" fmla="val 10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0B285-A194-46C2-9C10-BC3516AF257B}">
      <dsp:nvSpPr>
        <dsp:cNvPr id="0" name=""/>
        <dsp:cNvSpPr/>
      </dsp:nvSpPr>
      <dsp:spPr>
        <a:xfrm>
          <a:off x="1640077" y="1015110"/>
          <a:ext cx="1170605" cy="1170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500" b="1" kern="1200"/>
            <a:t>Audiência Pública</a:t>
          </a:r>
        </a:p>
      </dsp:txBody>
      <dsp:txXfrm>
        <a:off x="1807307" y="1182341"/>
        <a:ext cx="836146" cy="835936"/>
      </dsp:txXfrm>
    </dsp:sp>
    <dsp:sp modelId="{44CB3D09-B1A3-47DB-A594-378235EF8EF3}">
      <dsp:nvSpPr>
        <dsp:cNvPr id="0" name=""/>
        <dsp:cNvSpPr/>
      </dsp:nvSpPr>
      <dsp:spPr>
        <a:xfrm rot="2700000">
          <a:off x="302233" y="973214"/>
          <a:ext cx="1253971" cy="1253971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C08BA-C6CC-4EDD-B5AD-6F78041629DE}">
      <dsp:nvSpPr>
        <dsp:cNvPr id="0" name=""/>
        <dsp:cNvSpPr/>
      </dsp:nvSpPr>
      <dsp:spPr>
        <a:xfrm>
          <a:off x="344185" y="1015110"/>
          <a:ext cx="1170605" cy="1170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500" b="1" kern="1200"/>
            <a:t>Estudos técnicos</a:t>
          </a:r>
        </a:p>
      </dsp:txBody>
      <dsp:txXfrm>
        <a:off x="511414" y="1182341"/>
        <a:ext cx="836146" cy="835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1654F-E72A-415A-98A2-234BD4B255C2}">
      <dsp:nvSpPr>
        <dsp:cNvPr id="0" name=""/>
        <dsp:cNvSpPr/>
      </dsp:nvSpPr>
      <dsp:spPr>
        <a:xfrm>
          <a:off x="4189921" y="973302"/>
          <a:ext cx="1253951" cy="12540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15A02-CA9B-420D-BC86-3D4254F18623}">
      <dsp:nvSpPr>
        <dsp:cNvPr id="0" name=""/>
        <dsp:cNvSpPr/>
      </dsp:nvSpPr>
      <dsp:spPr>
        <a:xfrm>
          <a:off x="4231863" y="1015110"/>
          <a:ext cx="1170605" cy="1170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Aprovação Plano de Outorga</a:t>
          </a:r>
        </a:p>
      </dsp:txBody>
      <dsp:txXfrm>
        <a:off x="4399092" y="1182341"/>
        <a:ext cx="836146" cy="835936"/>
      </dsp:txXfrm>
    </dsp:sp>
    <dsp:sp modelId="{2D5FBB39-AF42-4F14-8716-34150C9BE8A1}">
      <dsp:nvSpPr>
        <dsp:cNvPr id="0" name=""/>
        <dsp:cNvSpPr/>
      </dsp:nvSpPr>
      <dsp:spPr>
        <a:xfrm rot="2700000">
          <a:off x="2888641" y="973214"/>
          <a:ext cx="1253971" cy="1253971"/>
        </a:xfrm>
        <a:prstGeom prst="teardrop">
          <a:avLst>
            <a:gd name="adj" fmla="val 10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3EF0D-537C-40AE-B579-221501E31A71}">
      <dsp:nvSpPr>
        <dsp:cNvPr id="0" name=""/>
        <dsp:cNvSpPr/>
      </dsp:nvSpPr>
      <dsp:spPr>
        <a:xfrm>
          <a:off x="2935970" y="1015110"/>
          <a:ext cx="1170605" cy="1170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Análise </a:t>
          </a:r>
          <a:r>
            <a:rPr lang="pt-BR" sz="1400" b="1" kern="1200" err="1"/>
            <a:t>Minfra</a:t>
          </a:r>
          <a:endParaRPr lang="pt-BR" sz="1400" b="1" kern="1200"/>
        </a:p>
      </dsp:txBody>
      <dsp:txXfrm>
        <a:off x="3103200" y="1182341"/>
        <a:ext cx="836146" cy="835936"/>
      </dsp:txXfrm>
    </dsp:sp>
    <dsp:sp modelId="{44CB3D09-B1A3-47DB-A594-378235EF8EF3}">
      <dsp:nvSpPr>
        <dsp:cNvPr id="0" name=""/>
        <dsp:cNvSpPr/>
      </dsp:nvSpPr>
      <dsp:spPr>
        <a:xfrm rot="2700000">
          <a:off x="1598125" y="973214"/>
          <a:ext cx="1253971" cy="1253971"/>
        </a:xfrm>
        <a:prstGeom prst="teardrop">
          <a:avLst>
            <a:gd name="adj" fmla="val 10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C08BA-C6CC-4EDD-B5AD-6F78041629DE}">
      <dsp:nvSpPr>
        <dsp:cNvPr id="0" name=""/>
        <dsp:cNvSpPr/>
      </dsp:nvSpPr>
      <dsp:spPr>
        <a:xfrm>
          <a:off x="1640077" y="1015110"/>
          <a:ext cx="1170605" cy="1170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Envio ao </a:t>
          </a:r>
          <a:r>
            <a:rPr lang="pt-BR" sz="1400" b="1" kern="1200" err="1"/>
            <a:t>Minfra</a:t>
          </a:r>
          <a:endParaRPr lang="pt-BR" sz="1400" b="1" kern="1200"/>
        </a:p>
      </dsp:txBody>
      <dsp:txXfrm>
        <a:off x="1807307" y="1182341"/>
        <a:ext cx="836146" cy="835936"/>
      </dsp:txXfrm>
    </dsp:sp>
    <dsp:sp modelId="{CAD15FC7-F20A-4FF4-B346-D59A7A7909EB}">
      <dsp:nvSpPr>
        <dsp:cNvPr id="0" name=""/>
        <dsp:cNvSpPr/>
      </dsp:nvSpPr>
      <dsp:spPr>
        <a:xfrm rot="2700000">
          <a:off x="302233" y="973214"/>
          <a:ext cx="1253971" cy="1253971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D8F52-915E-41D7-9F6C-F9B9911490D6}">
      <dsp:nvSpPr>
        <dsp:cNvPr id="0" name=""/>
        <dsp:cNvSpPr/>
      </dsp:nvSpPr>
      <dsp:spPr>
        <a:xfrm>
          <a:off x="344185" y="1015110"/>
          <a:ext cx="1170605" cy="1170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Aprovação DC/ANTT</a:t>
          </a:r>
        </a:p>
      </dsp:txBody>
      <dsp:txXfrm>
        <a:off x="511414" y="1182341"/>
        <a:ext cx="836146" cy="835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1654F-E72A-415A-98A2-234BD4B255C2}">
      <dsp:nvSpPr>
        <dsp:cNvPr id="0" name=""/>
        <dsp:cNvSpPr/>
      </dsp:nvSpPr>
      <dsp:spPr>
        <a:xfrm>
          <a:off x="3270801" y="484219"/>
          <a:ext cx="1282686" cy="12829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15A02-CA9B-420D-BC86-3D4254F18623}">
      <dsp:nvSpPr>
        <dsp:cNvPr id="0" name=""/>
        <dsp:cNvSpPr/>
      </dsp:nvSpPr>
      <dsp:spPr>
        <a:xfrm>
          <a:off x="3313390" y="526991"/>
          <a:ext cx="1197508" cy="11973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Acórdão TCU</a:t>
          </a:r>
        </a:p>
      </dsp:txBody>
      <dsp:txXfrm>
        <a:off x="3484582" y="698078"/>
        <a:ext cx="855124" cy="855207"/>
      </dsp:txXfrm>
    </dsp:sp>
    <dsp:sp modelId="{2D5FBB39-AF42-4F14-8716-34150C9BE8A1}">
      <dsp:nvSpPr>
        <dsp:cNvPr id="0" name=""/>
        <dsp:cNvSpPr/>
      </dsp:nvSpPr>
      <dsp:spPr>
        <a:xfrm rot="2700000">
          <a:off x="1946652" y="485770"/>
          <a:ext cx="1279597" cy="1279597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3EF0D-537C-40AE-B579-221501E31A71}">
      <dsp:nvSpPr>
        <dsp:cNvPr id="0" name=""/>
        <dsp:cNvSpPr/>
      </dsp:nvSpPr>
      <dsp:spPr>
        <a:xfrm>
          <a:off x="1987697" y="526991"/>
          <a:ext cx="1197508" cy="11973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Diligências e Relatórios TCU</a:t>
          </a:r>
        </a:p>
      </dsp:txBody>
      <dsp:txXfrm>
        <a:off x="2158889" y="698078"/>
        <a:ext cx="855124" cy="855207"/>
      </dsp:txXfrm>
    </dsp:sp>
    <dsp:sp modelId="{44CB3D09-B1A3-47DB-A594-378235EF8EF3}">
      <dsp:nvSpPr>
        <dsp:cNvPr id="0" name=""/>
        <dsp:cNvSpPr/>
      </dsp:nvSpPr>
      <dsp:spPr>
        <a:xfrm rot="2700000">
          <a:off x="620959" y="485770"/>
          <a:ext cx="1279597" cy="1279597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C08BA-C6CC-4EDD-B5AD-6F78041629DE}">
      <dsp:nvSpPr>
        <dsp:cNvPr id="0" name=""/>
        <dsp:cNvSpPr/>
      </dsp:nvSpPr>
      <dsp:spPr>
        <a:xfrm>
          <a:off x="662003" y="526991"/>
          <a:ext cx="1197508" cy="11973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Envio ao TCU</a:t>
          </a:r>
        </a:p>
      </dsp:txBody>
      <dsp:txXfrm>
        <a:off x="833195" y="698078"/>
        <a:ext cx="855124" cy="855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1654F-E72A-415A-98A2-234BD4B255C2}">
      <dsp:nvSpPr>
        <dsp:cNvPr id="0" name=""/>
        <dsp:cNvSpPr/>
      </dsp:nvSpPr>
      <dsp:spPr>
        <a:xfrm>
          <a:off x="3399586" y="486760"/>
          <a:ext cx="1289416" cy="12896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15A02-CA9B-420D-BC86-3D4254F18623}">
      <dsp:nvSpPr>
        <dsp:cNvPr id="0" name=""/>
        <dsp:cNvSpPr/>
      </dsp:nvSpPr>
      <dsp:spPr>
        <a:xfrm>
          <a:off x="3442399" y="529756"/>
          <a:ext cx="1203790" cy="1203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Assinatura</a:t>
          </a:r>
        </a:p>
      </dsp:txBody>
      <dsp:txXfrm>
        <a:off x="3614489" y="701740"/>
        <a:ext cx="859610" cy="859694"/>
      </dsp:txXfrm>
    </dsp:sp>
    <dsp:sp modelId="{2D5FBB39-AF42-4F14-8716-34150C9BE8A1}">
      <dsp:nvSpPr>
        <dsp:cNvPr id="0" name=""/>
        <dsp:cNvSpPr/>
      </dsp:nvSpPr>
      <dsp:spPr>
        <a:xfrm rot="2700000">
          <a:off x="2068491" y="488319"/>
          <a:ext cx="1286310" cy="1286310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3EF0D-537C-40AE-B579-221501E31A71}">
      <dsp:nvSpPr>
        <dsp:cNvPr id="0" name=""/>
        <dsp:cNvSpPr/>
      </dsp:nvSpPr>
      <dsp:spPr>
        <a:xfrm>
          <a:off x="2109751" y="529756"/>
          <a:ext cx="1203790" cy="1203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Leilão</a:t>
          </a:r>
        </a:p>
      </dsp:txBody>
      <dsp:txXfrm>
        <a:off x="2281841" y="701740"/>
        <a:ext cx="859610" cy="859694"/>
      </dsp:txXfrm>
    </dsp:sp>
    <dsp:sp modelId="{44CB3D09-B1A3-47DB-A594-378235EF8EF3}">
      <dsp:nvSpPr>
        <dsp:cNvPr id="0" name=""/>
        <dsp:cNvSpPr/>
      </dsp:nvSpPr>
      <dsp:spPr>
        <a:xfrm rot="2700000">
          <a:off x="735842" y="488319"/>
          <a:ext cx="1286310" cy="1286310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C08BA-C6CC-4EDD-B5AD-6F78041629DE}">
      <dsp:nvSpPr>
        <dsp:cNvPr id="0" name=""/>
        <dsp:cNvSpPr/>
      </dsp:nvSpPr>
      <dsp:spPr>
        <a:xfrm>
          <a:off x="777102" y="529756"/>
          <a:ext cx="1203790" cy="1203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BR" sz="1400" b="1" kern="1200"/>
            <a:t>Ajustes pós-TCU</a:t>
          </a:r>
        </a:p>
      </dsp:txBody>
      <dsp:txXfrm>
        <a:off x="949192" y="701740"/>
        <a:ext cx="859610" cy="859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238EF-53E6-4A4D-B2A8-9C5DCBF0B914}">
      <dsp:nvSpPr>
        <dsp:cNvPr id="0" name=""/>
        <dsp:cNvSpPr/>
      </dsp:nvSpPr>
      <dsp:spPr>
        <a:xfrm>
          <a:off x="0" y="457813"/>
          <a:ext cx="9540241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429" tIns="624840" rIns="74042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 err="1">
              <a:solidFill>
                <a:schemeClr val="tx1"/>
              </a:solidFill>
            </a:rPr>
            <a:t>Em</a:t>
          </a:r>
          <a:r>
            <a:rPr lang="en-US" sz="3000" b="1" kern="1200" dirty="0">
              <a:solidFill>
                <a:schemeClr val="tx1"/>
              </a:solidFill>
            </a:rPr>
            <a:t> </a:t>
          </a:r>
          <a:r>
            <a:rPr lang="en-US" sz="3000" b="1" kern="1200" dirty="0" err="1">
              <a:solidFill>
                <a:schemeClr val="tx1"/>
              </a:solidFill>
            </a:rPr>
            <a:t>instrução</a:t>
          </a:r>
          <a:r>
            <a:rPr lang="en-US" sz="3000" b="1" kern="1200" dirty="0">
              <a:solidFill>
                <a:schemeClr val="tx1"/>
              </a:solidFill>
            </a:rPr>
            <a:t> </a:t>
          </a:r>
          <a:r>
            <a:rPr lang="en-US" sz="3000" b="1" kern="1200" dirty="0" err="1">
              <a:solidFill>
                <a:schemeClr val="tx1"/>
              </a:solidFill>
            </a:rPr>
            <a:t>técnica</a:t>
          </a:r>
          <a:r>
            <a:rPr lang="en-US" sz="3000" b="1" kern="1200" dirty="0">
              <a:solidFill>
                <a:schemeClr val="tx1"/>
              </a:solidFill>
            </a:rPr>
            <a:t> no TCU</a:t>
          </a:r>
          <a:endParaRPr lang="pt-BR" sz="3000" kern="1200" dirty="0">
            <a:solidFill>
              <a:schemeClr val="tx1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b="1" kern="1200" dirty="0">
              <a:solidFill>
                <a:schemeClr val="tx1"/>
              </a:solidFill>
            </a:rPr>
            <a:t>Representação MPF – em oitiva ANTT</a:t>
          </a:r>
        </a:p>
      </dsp:txBody>
      <dsp:txXfrm>
        <a:off x="0" y="457813"/>
        <a:ext cx="9540241" cy="1748250"/>
      </dsp:txXfrm>
    </dsp:sp>
    <dsp:sp modelId="{D7BA6AF1-1D4E-423A-B67B-2C88213BA953}">
      <dsp:nvSpPr>
        <dsp:cNvPr id="0" name=""/>
        <dsp:cNvSpPr/>
      </dsp:nvSpPr>
      <dsp:spPr>
        <a:xfrm>
          <a:off x="477012" y="15013"/>
          <a:ext cx="667816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19" tIns="0" rIns="25241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chemeClr val="bg1"/>
              </a:solidFill>
              <a:ea typeface="+mn-lt"/>
              <a:cs typeface="+mn-lt"/>
            </a:rPr>
            <a:t>Ferrogrão</a:t>
          </a:r>
          <a:endParaRPr lang="pt-BR" sz="3000" kern="1200" dirty="0">
            <a:solidFill>
              <a:schemeClr val="bg1"/>
            </a:solidFill>
          </a:endParaRPr>
        </a:p>
      </dsp:txBody>
      <dsp:txXfrm>
        <a:off x="520243" y="58244"/>
        <a:ext cx="6591706" cy="799138"/>
      </dsp:txXfrm>
    </dsp:sp>
    <dsp:sp modelId="{2694C77D-EC1E-4B43-A688-316473E40AE1}">
      <dsp:nvSpPr>
        <dsp:cNvPr id="0" name=""/>
        <dsp:cNvSpPr/>
      </dsp:nvSpPr>
      <dsp:spPr>
        <a:xfrm>
          <a:off x="0" y="2825876"/>
          <a:ext cx="9540241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429" tIns="624840" rIns="74042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 err="1">
              <a:solidFill>
                <a:schemeClr val="tx1"/>
              </a:solidFill>
              <a:ea typeface="+mn-lt"/>
              <a:cs typeface="+mn-lt"/>
            </a:rPr>
            <a:t>A</a:t>
          </a:r>
          <a:r>
            <a:rPr lang="en-US" sz="3000" b="1" kern="1200" dirty="0" err="1">
              <a:solidFill>
                <a:schemeClr val="tx1"/>
              </a:solidFill>
            </a:rPr>
            <a:t>provado</a:t>
          </a:r>
          <a:r>
            <a:rPr lang="en-US" sz="3000" b="1" kern="1200" dirty="0">
              <a:solidFill>
                <a:schemeClr val="tx1"/>
              </a:solidFill>
            </a:rPr>
            <a:t> </a:t>
          </a:r>
          <a:r>
            <a:rPr lang="en-US" sz="3000" b="1" kern="1200" dirty="0" err="1">
              <a:solidFill>
                <a:schemeClr val="tx1"/>
              </a:solidFill>
            </a:rPr>
            <a:t>pelo</a:t>
          </a:r>
          <a:r>
            <a:rPr lang="en-US" sz="3000" b="1" kern="1200" dirty="0">
              <a:solidFill>
                <a:schemeClr val="tx1"/>
              </a:solidFill>
            </a:rPr>
            <a:t> TCU (</a:t>
          </a:r>
          <a:r>
            <a:rPr lang="en-US" sz="3000" b="1" kern="1200" dirty="0" err="1">
              <a:solidFill>
                <a:schemeClr val="tx1"/>
              </a:solidFill>
            </a:rPr>
            <a:t>recomendações</a:t>
          </a:r>
          <a:r>
            <a:rPr lang="en-US" sz="3000" b="1" kern="1200" dirty="0">
              <a:solidFill>
                <a:schemeClr val="tx1"/>
              </a:solidFill>
            </a:rPr>
            <a:t> e </a:t>
          </a:r>
          <a:r>
            <a:rPr lang="en-US" sz="3000" b="1" kern="1200">
              <a:solidFill>
                <a:schemeClr val="tx1"/>
              </a:solidFill>
            </a:rPr>
            <a:t>determinações</a:t>
          </a:r>
          <a:r>
            <a:rPr lang="en-US" sz="3000" b="1" kern="1200" dirty="0">
              <a:solidFill>
                <a:schemeClr val="tx1"/>
              </a:solidFill>
            </a:rPr>
            <a:t>)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0" y="2825876"/>
        <a:ext cx="9540241" cy="1701000"/>
      </dsp:txXfrm>
    </dsp:sp>
    <dsp:sp modelId="{15149499-020E-4D66-BC17-05D61ACFF7D6}">
      <dsp:nvSpPr>
        <dsp:cNvPr id="0" name=""/>
        <dsp:cNvSpPr/>
      </dsp:nvSpPr>
      <dsp:spPr>
        <a:xfrm>
          <a:off x="477012" y="2368063"/>
          <a:ext cx="667816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19" tIns="0" rIns="25241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  <a:ea typeface="+mn-lt"/>
              <a:cs typeface="+mn-lt"/>
            </a:rPr>
            <a:t>FIOL</a:t>
          </a:r>
          <a:endParaRPr lang="pt-BR" sz="3000" kern="1200" dirty="0">
            <a:solidFill>
              <a:schemeClr val="bg1"/>
            </a:solidFill>
          </a:endParaRPr>
        </a:p>
      </dsp:txBody>
      <dsp:txXfrm>
        <a:off x="520243" y="2411294"/>
        <a:ext cx="6591706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BF01E-BC6B-48CB-8F20-036E669F3BB4}">
      <dsp:nvSpPr>
        <dsp:cNvPr id="0" name=""/>
        <dsp:cNvSpPr/>
      </dsp:nvSpPr>
      <dsp:spPr>
        <a:xfrm>
          <a:off x="0" y="411536"/>
          <a:ext cx="10464801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185" tIns="541528" rIns="81218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Aprovado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pelo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TCU,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em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fase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de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adequações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pós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TCU (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recomendações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e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determinações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-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inclui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FICO)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0" y="411536"/>
        <a:ext cx="10464801" cy="1474200"/>
      </dsp:txXfrm>
    </dsp:sp>
    <dsp:sp modelId="{19A42BBB-20DC-4CA0-A0F3-D5F1E7139F34}">
      <dsp:nvSpPr>
        <dsp:cNvPr id="0" name=""/>
        <dsp:cNvSpPr/>
      </dsp:nvSpPr>
      <dsp:spPr>
        <a:xfrm>
          <a:off x="523240" y="27776"/>
          <a:ext cx="732536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81" tIns="0" rIns="2768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bg1"/>
              </a:solidFill>
            </a:rPr>
            <a:t>EFVM e EFC</a:t>
          </a:r>
        </a:p>
      </dsp:txBody>
      <dsp:txXfrm>
        <a:off x="560707" y="65243"/>
        <a:ext cx="7250426" cy="692586"/>
      </dsp:txXfrm>
    </dsp:sp>
    <dsp:sp modelId="{773DE6FD-B1AD-47A9-96D3-4089BCD55D92}">
      <dsp:nvSpPr>
        <dsp:cNvPr id="0" name=""/>
        <dsp:cNvSpPr/>
      </dsp:nvSpPr>
      <dsp:spPr>
        <a:xfrm>
          <a:off x="0" y="2409896"/>
          <a:ext cx="10464801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185" tIns="541528" rIns="81218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Em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consolidação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de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contribuições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de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Audiência</a:t>
          </a:r>
          <a:r>
            <a:rPr lang="en-US" sz="2600" b="1" kern="1200" dirty="0">
              <a:solidFill>
                <a:schemeClr val="tx1"/>
              </a:solidFill>
              <a:ea typeface="+mn-lt"/>
              <a:cs typeface="+mn-lt"/>
            </a:rPr>
            <a:t> </a:t>
          </a:r>
          <a:r>
            <a:rPr lang="en-US" sz="2600" b="1" kern="1200" dirty="0" err="1">
              <a:solidFill>
                <a:schemeClr val="tx1"/>
              </a:solidFill>
              <a:ea typeface="+mn-lt"/>
              <a:cs typeface="+mn-lt"/>
            </a:rPr>
            <a:t>Pública</a:t>
          </a:r>
          <a:endParaRPr lang="en-US" sz="2600" b="1" kern="1200" dirty="0">
            <a:solidFill>
              <a:schemeClr val="tx1"/>
            </a:solidFill>
            <a:ea typeface="+mn-lt"/>
            <a:cs typeface="+mn-lt"/>
          </a:endParaRPr>
        </a:p>
      </dsp:txBody>
      <dsp:txXfrm>
        <a:off x="0" y="2409896"/>
        <a:ext cx="10464801" cy="1105650"/>
      </dsp:txXfrm>
    </dsp:sp>
    <dsp:sp modelId="{10537C94-9B32-498A-8E4A-5D4A1B9DF8FB}">
      <dsp:nvSpPr>
        <dsp:cNvPr id="0" name=""/>
        <dsp:cNvSpPr/>
      </dsp:nvSpPr>
      <dsp:spPr>
        <a:xfrm>
          <a:off x="523240" y="2026136"/>
          <a:ext cx="732536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81" tIns="0" rIns="2768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a typeface="+mn-lt"/>
              <a:cs typeface="+mn-lt"/>
            </a:rPr>
            <a:t>MRS</a:t>
          </a:r>
        </a:p>
      </dsp:txBody>
      <dsp:txXfrm>
        <a:off x="560707" y="2063603"/>
        <a:ext cx="7250426" cy="692586"/>
      </dsp:txXfrm>
    </dsp:sp>
    <dsp:sp modelId="{74C18923-F5FE-4CB7-8A3C-F24D5B020F64}">
      <dsp:nvSpPr>
        <dsp:cNvPr id="0" name=""/>
        <dsp:cNvSpPr/>
      </dsp:nvSpPr>
      <dsp:spPr>
        <a:xfrm>
          <a:off x="0" y="4039706"/>
          <a:ext cx="10464801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185" tIns="541528" rIns="81218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 err="1">
              <a:solidFill>
                <a:schemeClr val="tx1"/>
              </a:solidFill>
              <a:cs typeface="Calibri"/>
            </a:rPr>
            <a:t>Preparação</a:t>
          </a:r>
          <a:r>
            <a:rPr lang="en-US" sz="2600" b="1" kern="1200" dirty="0">
              <a:solidFill>
                <a:schemeClr val="tx1"/>
              </a:solidFill>
              <a:cs typeface="Calibri"/>
            </a:rPr>
            <a:t> para </a:t>
          </a:r>
          <a:r>
            <a:rPr lang="en-US" sz="2600" b="1" kern="1200" dirty="0" err="1">
              <a:solidFill>
                <a:schemeClr val="tx1"/>
              </a:solidFill>
              <a:cs typeface="Calibri"/>
            </a:rPr>
            <a:t>abertura</a:t>
          </a:r>
          <a:r>
            <a:rPr lang="en-US" sz="2600" b="1" kern="1200" dirty="0">
              <a:solidFill>
                <a:schemeClr val="tx1"/>
              </a:solidFill>
              <a:cs typeface="Calibri"/>
            </a:rPr>
            <a:t> de </a:t>
          </a:r>
          <a:r>
            <a:rPr lang="en-US" sz="2600" b="1" kern="1200" dirty="0" err="1">
              <a:solidFill>
                <a:schemeClr val="tx1"/>
              </a:solidFill>
              <a:cs typeface="Calibri"/>
            </a:rPr>
            <a:t>Audiência</a:t>
          </a:r>
          <a:r>
            <a:rPr lang="en-US" sz="2600" b="1" kern="1200" dirty="0">
              <a:solidFill>
                <a:schemeClr val="tx1"/>
              </a:solidFill>
              <a:cs typeface="Calibri"/>
            </a:rPr>
            <a:t> </a:t>
          </a:r>
          <a:r>
            <a:rPr lang="en-US" sz="2600" b="1" kern="1200" dirty="0" err="1">
              <a:solidFill>
                <a:schemeClr val="tx1"/>
              </a:solidFill>
              <a:cs typeface="Calibri"/>
            </a:rPr>
            <a:t>Pública</a:t>
          </a:r>
          <a:endParaRPr lang="en-US" sz="2600" b="1" kern="1200" dirty="0">
            <a:solidFill>
              <a:schemeClr val="tx1"/>
            </a:solidFill>
            <a:cs typeface="Calibri"/>
          </a:endParaRPr>
        </a:p>
      </dsp:txBody>
      <dsp:txXfrm>
        <a:off x="0" y="4039706"/>
        <a:ext cx="10464801" cy="1105650"/>
      </dsp:txXfrm>
    </dsp:sp>
    <dsp:sp modelId="{7D268885-D559-4E10-9BBD-49E0FE1CB298}">
      <dsp:nvSpPr>
        <dsp:cNvPr id="0" name=""/>
        <dsp:cNvSpPr/>
      </dsp:nvSpPr>
      <dsp:spPr>
        <a:xfrm>
          <a:off x="523240" y="3655946"/>
          <a:ext cx="732536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81" tIns="0" rIns="2768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cs typeface="Calibri"/>
            </a:rPr>
            <a:t>FCA</a:t>
          </a:r>
        </a:p>
      </dsp:txBody>
      <dsp:txXfrm>
        <a:off x="560707" y="3693413"/>
        <a:ext cx="7250426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0E09A-C377-4F1B-9287-1DF940F54CAC}">
      <dsp:nvSpPr>
        <dsp:cNvPr id="0" name=""/>
        <dsp:cNvSpPr/>
      </dsp:nvSpPr>
      <dsp:spPr>
        <a:xfrm>
          <a:off x="0" y="279640"/>
          <a:ext cx="110481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462" tIns="208280" rIns="8574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A ser </a:t>
          </a:r>
          <a:r>
            <a:rPr lang="en-US" sz="2000" b="1" kern="1200" dirty="0" err="1"/>
            <a:t>votado</a:t>
          </a:r>
          <a:r>
            <a:rPr lang="en-US" sz="2000" b="1" kern="1200" dirty="0"/>
            <a:t> - TCU</a:t>
          </a:r>
          <a:endParaRPr lang="pt-BR" sz="2000" kern="1200" dirty="0"/>
        </a:p>
      </dsp:txBody>
      <dsp:txXfrm>
        <a:off x="0" y="279640"/>
        <a:ext cx="11048182" cy="630000"/>
      </dsp:txXfrm>
    </dsp:sp>
    <dsp:sp modelId="{855BF57E-1FD4-4F61-B9C6-0534AC7F6D8C}">
      <dsp:nvSpPr>
        <dsp:cNvPr id="0" name=""/>
        <dsp:cNvSpPr/>
      </dsp:nvSpPr>
      <dsp:spPr>
        <a:xfrm>
          <a:off x="552409" y="132040"/>
          <a:ext cx="7733727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16" tIns="0" rIns="2923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BR-153/080/414/GO/TO</a:t>
          </a:r>
          <a:endParaRPr lang="pt-BR" sz="2000" kern="1200" dirty="0"/>
        </a:p>
      </dsp:txBody>
      <dsp:txXfrm>
        <a:off x="566819" y="146450"/>
        <a:ext cx="7704907" cy="266380"/>
      </dsp:txXfrm>
    </dsp:sp>
    <dsp:sp modelId="{C3401C06-C6BA-444B-A085-6D9A7BAD98ED}">
      <dsp:nvSpPr>
        <dsp:cNvPr id="0" name=""/>
        <dsp:cNvSpPr/>
      </dsp:nvSpPr>
      <dsp:spPr>
        <a:xfrm>
          <a:off x="0" y="1111240"/>
          <a:ext cx="110481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462" tIns="208280" rIns="8574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A ser votado -  TCU</a:t>
          </a:r>
          <a:endParaRPr lang="pt-BR" sz="2000" kern="1200" dirty="0"/>
        </a:p>
      </dsp:txBody>
      <dsp:txXfrm>
        <a:off x="0" y="1111240"/>
        <a:ext cx="11048182" cy="630000"/>
      </dsp:txXfrm>
    </dsp:sp>
    <dsp:sp modelId="{D05856FC-9135-4A5B-88EA-122452568310}">
      <dsp:nvSpPr>
        <dsp:cNvPr id="0" name=""/>
        <dsp:cNvSpPr/>
      </dsp:nvSpPr>
      <dsp:spPr>
        <a:xfrm>
          <a:off x="552409" y="963640"/>
          <a:ext cx="7733727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16" tIns="0" rIns="2923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BR-163/230/MT/PA</a:t>
          </a:r>
          <a:endParaRPr lang="pt-BR" sz="2000" kern="1200" dirty="0"/>
        </a:p>
      </dsp:txBody>
      <dsp:txXfrm>
        <a:off x="566819" y="978050"/>
        <a:ext cx="7704907" cy="266380"/>
      </dsp:txXfrm>
    </dsp:sp>
    <dsp:sp modelId="{D0FB70F5-79D6-4A28-AB9D-3E7FA6193F32}">
      <dsp:nvSpPr>
        <dsp:cNvPr id="0" name=""/>
        <dsp:cNvSpPr/>
      </dsp:nvSpPr>
      <dsp:spPr>
        <a:xfrm>
          <a:off x="0" y="1942840"/>
          <a:ext cx="110481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462" tIns="208280" rIns="8574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ea typeface="+mn-lt"/>
              <a:cs typeface="+mn-lt"/>
            </a:rPr>
            <a:t>Em</a:t>
          </a:r>
          <a:r>
            <a:rPr lang="en-US" sz="2000" b="1" kern="1200" dirty="0">
              <a:ea typeface="+mn-lt"/>
              <a:cs typeface="+mn-lt"/>
            </a:rPr>
            <a:t> </a:t>
          </a:r>
          <a:r>
            <a:rPr lang="en-US" sz="2000" b="1" kern="1200" dirty="0" err="1">
              <a:ea typeface="+mn-lt"/>
              <a:cs typeface="+mn-lt"/>
            </a:rPr>
            <a:t>instrução</a:t>
          </a:r>
          <a:r>
            <a:rPr lang="en-US" sz="2000" b="1" kern="1200" dirty="0">
              <a:ea typeface="+mn-lt"/>
              <a:cs typeface="+mn-lt"/>
            </a:rPr>
            <a:t> </a:t>
          </a:r>
          <a:r>
            <a:rPr lang="en-US" sz="2000" b="1" kern="1200" dirty="0" err="1">
              <a:ea typeface="+mn-lt"/>
              <a:cs typeface="+mn-lt"/>
            </a:rPr>
            <a:t>técnica</a:t>
          </a:r>
          <a:r>
            <a:rPr lang="en-US" sz="2000" b="1" kern="1200" dirty="0">
              <a:ea typeface="+mn-lt"/>
              <a:cs typeface="+mn-lt"/>
            </a:rPr>
            <a:t> no TCU</a:t>
          </a:r>
          <a:endParaRPr lang="en-US" sz="2000" kern="1200" dirty="0">
            <a:ea typeface="+mn-lt"/>
            <a:cs typeface="+mn-lt"/>
          </a:endParaRPr>
        </a:p>
      </dsp:txBody>
      <dsp:txXfrm>
        <a:off x="0" y="1942840"/>
        <a:ext cx="11048182" cy="630000"/>
      </dsp:txXfrm>
    </dsp:sp>
    <dsp:sp modelId="{89619804-43E7-45E7-8001-690C104817C4}">
      <dsp:nvSpPr>
        <dsp:cNvPr id="0" name=""/>
        <dsp:cNvSpPr/>
      </dsp:nvSpPr>
      <dsp:spPr>
        <a:xfrm>
          <a:off x="552409" y="1795240"/>
          <a:ext cx="7733727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16" tIns="0" rIns="2923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BR-381/262/MG/ES</a:t>
          </a:r>
          <a:endParaRPr lang="en-US" sz="2000" kern="1200" dirty="0">
            <a:ea typeface="+mn-lt"/>
            <a:cs typeface="+mn-lt"/>
          </a:endParaRPr>
        </a:p>
      </dsp:txBody>
      <dsp:txXfrm>
        <a:off x="566819" y="1809650"/>
        <a:ext cx="7704907" cy="266380"/>
      </dsp:txXfrm>
    </dsp:sp>
    <dsp:sp modelId="{1146E565-3C33-44F7-8F0B-1328B4B8B73E}">
      <dsp:nvSpPr>
        <dsp:cNvPr id="0" name=""/>
        <dsp:cNvSpPr/>
      </dsp:nvSpPr>
      <dsp:spPr>
        <a:xfrm>
          <a:off x="0" y="2774440"/>
          <a:ext cx="110481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462" tIns="208280" rIns="8574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ea typeface="+mn-lt"/>
              <a:cs typeface="+mn-lt"/>
            </a:rPr>
            <a:t>Em</a:t>
          </a:r>
          <a:r>
            <a:rPr lang="en-US" sz="2000" b="1" kern="1200" dirty="0">
              <a:ea typeface="+mn-lt"/>
              <a:cs typeface="+mn-lt"/>
            </a:rPr>
            <a:t> </a:t>
          </a:r>
          <a:r>
            <a:rPr lang="en-US" sz="2000" b="1" kern="1200" dirty="0" err="1">
              <a:ea typeface="+mn-lt"/>
              <a:cs typeface="+mn-lt"/>
            </a:rPr>
            <a:t>instrução</a:t>
          </a:r>
          <a:r>
            <a:rPr lang="en-US" sz="2000" b="1" kern="1200" dirty="0">
              <a:ea typeface="+mn-lt"/>
              <a:cs typeface="+mn-lt"/>
            </a:rPr>
            <a:t> </a:t>
          </a:r>
          <a:r>
            <a:rPr lang="en-US" sz="2000" b="1" kern="1200" dirty="0" err="1">
              <a:ea typeface="+mn-lt"/>
              <a:cs typeface="+mn-lt"/>
            </a:rPr>
            <a:t>técnica</a:t>
          </a:r>
          <a:r>
            <a:rPr lang="en-US" sz="2000" b="1" kern="1200" dirty="0">
              <a:ea typeface="+mn-lt"/>
              <a:cs typeface="+mn-lt"/>
            </a:rPr>
            <a:t> no TCU</a:t>
          </a:r>
          <a:endParaRPr lang="en-US" sz="2000" kern="1200" dirty="0">
            <a:ea typeface="+mn-lt"/>
            <a:cs typeface="+mn-lt"/>
          </a:endParaRPr>
        </a:p>
      </dsp:txBody>
      <dsp:txXfrm>
        <a:off x="0" y="2774440"/>
        <a:ext cx="11048182" cy="630000"/>
      </dsp:txXfrm>
    </dsp:sp>
    <dsp:sp modelId="{3E819EB8-AF86-4028-AE75-03409AAF1C0D}">
      <dsp:nvSpPr>
        <dsp:cNvPr id="0" name=""/>
        <dsp:cNvSpPr/>
      </dsp:nvSpPr>
      <dsp:spPr>
        <a:xfrm>
          <a:off x="552409" y="2626840"/>
          <a:ext cx="7733727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16" tIns="0" rIns="2923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Inova Dutra</a:t>
          </a:r>
          <a:endParaRPr lang="en-US" sz="2000" kern="1200" dirty="0">
            <a:ea typeface="+mn-lt"/>
            <a:cs typeface="+mn-lt"/>
          </a:endParaRPr>
        </a:p>
      </dsp:txBody>
      <dsp:txXfrm>
        <a:off x="566819" y="2641250"/>
        <a:ext cx="7704907" cy="266380"/>
      </dsp:txXfrm>
    </dsp:sp>
    <dsp:sp modelId="{EF814B5F-BD51-4B54-A1CA-EA495BFC1421}">
      <dsp:nvSpPr>
        <dsp:cNvPr id="0" name=""/>
        <dsp:cNvSpPr/>
      </dsp:nvSpPr>
      <dsp:spPr>
        <a:xfrm>
          <a:off x="0" y="3606040"/>
          <a:ext cx="110481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462" tIns="208280" rIns="8574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ea typeface="+mn-lt"/>
              <a:cs typeface="+mn-lt"/>
            </a:rPr>
            <a:t>Preparação</a:t>
          </a:r>
          <a:r>
            <a:rPr lang="en-US" sz="2000" b="1" kern="1200" dirty="0">
              <a:ea typeface="+mn-lt"/>
              <a:cs typeface="+mn-lt"/>
            </a:rPr>
            <a:t> para </a:t>
          </a:r>
          <a:r>
            <a:rPr lang="en-US" sz="2000" b="1" kern="1200" dirty="0" err="1">
              <a:ea typeface="+mn-lt"/>
              <a:cs typeface="+mn-lt"/>
            </a:rPr>
            <a:t>abertura</a:t>
          </a:r>
          <a:r>
            <a:rPr lang="en-US" sz="2000" b="1" kern="1200" dirty="0">
              <a:ea typeface="+mn-lt"/>
              <a:cs typeface="+mn-lt"/>
            </a:rPr>
            <a:t> de </a:t>
          </a:r>
          <a:r>
            <a:rPr lang="en-US" sz="2000" b="1" kern="1200" dirty="0" err="1">
              <a:ea typeface="+mn-lt"/>
              <a:cs typeface="+mn-lt"/>
            </a:rPr>
            <a:t>Audiência</a:t>
          </a:r>
          <a:r>
            <a:rPr lang="en-US" sz="2000" b="1" kern="1200" dirty="0">
              <a:ea typeface="+mn-lt"/>
              <a:cs typeface="+mn-lt"/>
            </a:rPr>
            <a:t> </a:t>
          </a:r>
          <a:r>
            <a:rPr lang="en-US" sz="2000" b="1" kern="1200" dirty="0" err="1">
              <a:ea typeface="+mn-lt"/>
              <a:cs typeface="+mn-lt"/>
            </a:rPr>
            <a:t>Pública</a:t>
          </a:r>
          <a:endParaRPr lang="en-US" sz="2000" b="1" kern="1200" dirty="0">
            <a:ea typeface="+mn-lt"/>
            <a:cs typeface="+mn-lt"/>
          </a:endParaRPr>
        </a:p>
      </dsp:txBody>
      <dsp:txXfrm>
        <a:off x="0" y="3606040"/>
        <a:ext cx="11048182" cy="630000"/>
      </dsp:txXfrm>
    </dsp:sp>
    <dsp:sp modelId="{D12426AE-BF77-44D6-9212-2AFC764ECE01}">
      <dsp:nvSpPr>
        <dsp:cNvPr id="0" name=""/>
        <dsp:cNvSpPr/>
      </dsp:nvSpPr>
      <dsp:spPr>
        <a:xfrm>
          <a:off x="552409" y="3458440"/>
          <a:ext cx="7733727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16" tIns="0" rIns="2923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a typeface="+mn-lt"/>
              <a:cs typeface="+mn-lt"/>
            </a:rPr>
            <a:t>Nova CRT</a:t>
          </a:r>
        </a:p>
      </dsp:txBody>
      <dsp:txXfrm>
        <a:off x="566819" y="3472850"/>
        <a:ext cx="7704907" cy="266380"/>
      </dsp:txXfrm>
    </dsp:sp>
    <dsp:sp modelId="{E44D4EFE-AB7D-46E1-85A2-660D489516B3}">
      <dsp:nvSpPr>
        <dsp:cNvPr id="0" name=""/>
        <dsp:cNvSpPr/>
      </dsp:nvSpPr>
      <dsp:spPr>
        <a:xfrm>
          <a:off x="0" y="4437640"/>
          <a:ext cx="110481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462" tIns="208280" rIns="8574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>
              <a:ea typeface="+mn-lt"/>
              <a:cs typeface="+mn-lt"/>
            </a:rPr>
            <a:t>Preparação</a:t>
          </a:r>
          <a:r>
            <a:rPr lang="en-US" sz="2000" b="1" kern="1200" dirty="0">
              <a:ea typeface="+mn-lt"/>
              <a:cs typeface="+mn-lt"/>
            </a:rPr>
            <a:t> para </a:t>
          </a:r>
          <a:r>
            <a:rPr lang="en-US" sz="2000" b="1" kern="1200" dirty="0" err="1">
              <a:ea typeface="+mn-lt"/>
              <a:cs typeface="+mn-lt"/>
            </a:rPr>
            <a:t>abertura</a:t>
          </a:r>
          <a:r>
            <a:rPr lang="en-US" sz="2000" b="1" kern="1200" dirty="0">
              <a:ea typeface="+mn-lt"/>
              <a:cs typeface="+mn-lt"/>
            </a:rPr>
            <a:t> de </a:t>
          </a:r>
          <a:r>
            <a:rPr lang="en-US" sz="2000" b="1" kern="1200" dirty="0" err="1">
              <a:ea typeface="+mn-lt"/>
              <a:cs typeface="+mn-lt"/>
            </a:rPr>
            <a:t>Audiência</a:t>
          </a:r>
          <a:r>
            <a:rPr lang="en-US" sz="2000" b="1" kern="1200" dirty="0">
              <a:ea typeface="+mn-lt"/>
              <a:cs typeface="+mn-lt"/>
            </a:rPr>
            <a:t> </a:t>
          </a:r>
          <a:r>
            <a:rPr lang="en-US" sz="2000" b="1" kern="1200" dirty="0" err="1">
              <a:ea typeface="+mn-lt"/>
              <a:cs typeface="+mn-lt"/>
            </a:rPr>
            <a:t>Pública</a:t>
          </a:r>
          <a:endParaRPr lang="en-US" sz="2000" b="1" kern="1200" dirty="0">
            <a:ea typeface="+mn-lt"/>
            <a:cs typeface="+mn-lt"/>
          </a:endParaRPr>
        </a:p>
      </dsp:txBody>
      <dsp:txXfrm>
        <a:off x="0" y="4437640"/>
        <a:ext cx="11048182" cy="630000"/>
      </dsp:txXfrm>
    </dsp:sp>
    <dsp:sp modelId="{004E4150-E2B1-4C3B-9A58-9127E3D42FE2}">
      <dsp:nvSpPr>
        <dsp:cNvPr id="0" name=""/>
        <dsp:cNvSpPr/>
      </dsp:nvSpPr>
      <dsp:spPr>
        <a:xfrm>
          <a:off x="552409" y="4290040"/>
          <a:ext cx="7733727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16" tIns="0" rIns="2923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a typeface="+mn-lt"/>
              <a:cs typeface="+mn-lt"/>
            </a:rPr>
            <a:t>Rodovias</a:t>
          </a:r>
          <a:r>
            <a:rPr lang="en-US" sz="2000" b="1" kern="1200" dirty="0">
              <a:ea typeface="+mn-lt"/>
              <a:cs typeface="+mn-lt"/>
            </a:rPr>
            <a:t> </a:t>
          </a:r>
          <a:r>
            <a:rPr lang="en-US" sz="2000" b="1" kern="1200" dirty="0" err="1">
              <a:ea typeface="+mn-lt"/>
              <a:cs typeface="+mn-lt"/>
            </a:rPr>
            <a:t>Integradas</a:t>
          </a:r>
          <a:r>
            <a:rPr lang="en-US" sz="2000" b="1" kern="1200" dirty="0">
              <a:ea typeface="+mn-lt"/>
              <a:cs typeface="+mn-lt"/>
            </a:rPr>
            <a:t> do Paraná</a:t>
          </a:r>
        </a:p>
      </dsp:txBody>
      <dsp:txXfrm>
        <a:off x="566819" y="4304450"/>
        <a:ext cx="7704907" cy="26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5C06C-F072-4FA0-85F7-D3E253C604F9}">
      <dsp:nvSpPr>
        <dsp:cNvPr id="0" name=""/>
        <dsp:cNvSpPr/>
      </dsp:nvSpPr>
      <dsp:spPr>
        <a:xfrm>
          <a:off x="0" y="18063"/>
          <a:ext cx="81280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ea typeface="+mn-lt"/>
              <a:cs typeface="+mn-lt"/>
            </a:rPr>
            <a:t>Concer</a:t>
          </a:r>
          <a:endParaRPr lang="en-US" sz="3400" b="1" kern="1200" dirty="0">
            <a:cs typeface="Calibri"/>
          </a:endParaRPr>
        </a:p>
      </dsp:txBody>
      <dsp:txXfrm>
        <a:off x="39809" y="57872"/>
        <a:ext cx="8048382" cy="735872"/>
      </dsp:txXfrm>
    </dsp:sp>
    <dsp:sp modelId="{F33BBCB3-ED5B-40EF-8A64-7C67707A3107}">
      <dsp:nvSpPr>
        <dsp:cNvPr id="0" name=""/>
        <dsp:cNvSpPr/>
      </dsp:nvSpPr>
      <dsp:spPr>
        <a:xfrm>
          <a:off x="0" y="931473"/>
          <a:ext cx="81280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ea typeface="+mn-lt"/>
              <a:cs typeface="+mn-lt"/>
            </a:rPr>
            <a:t>5.300 km</a:t>
          </a:r>
          <a:endParaRPr lang="en-US" sz="3400" b="1" kern="1200" dirty="0">
            <a:cs typeface="Calibri"/>
          </a:endParaRPr>
        </a:p>
      </dsp:txBody>
      <dsp:txXfrm>
        <a:off x="39809" y="971282"/>
        <a:ext cx="8048382" cy="735872"/>
      </dsp:txXfrm>
    </dsp:sp>
    <dsp:sp modelId="{FEAFE57E-FCFE-44BF-9E51-C2E46BB0B7C4}">
      <dsp:nvSpPr>
        <dsp:cNvPr id="0" name=""/>
        <dsp:cNvSpPr/>
      </dsp:nvSpPr>
      <dsp:spPr>
        <a:xfrm>
          <a:off x="0" y="1844883"/>
          <a:ext cx="81280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ea typeface="+mn-lt"/>
              <a:cs typeface="+mn-lt"/>
            </a:rPr>
            <a:t>BR-040/DF/GO/MG</a:t>
          </a:r>
          <a:endParaRPr lang="en-US" sz="3400" b="1" kern="1200" dirty="0">
            <a:cs typeface="Calibri"/>
          </a:endParaRPr>
        </a:p>
      </dsp:txBody>
      <dsp:txXfrm>
        <a:off x="39809" y="1884692"/>
        <a:ext cx="8048382" cy="735872"/>
      </dsp:txXfrm>
    </dsp:sp>
    <dsp:sp modelId="{1FB8EE59-8EEC-4D84-BF0E-EE17F897C47D}">
      <dsp:nvSpPr>
        <dsp:cNvPr id="0" name=""/>
        <dsp:cNvSpPr/>
      </dsp:nvSpPr>
      <dsp:spPr>
        <a:xfrm>
          <a:off x="0" y="2758293"/>
          <a:ext cx="81280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ea typeface="+mn-lt"/>
              <a:cs typeface="+mn-lt"/>
            </a:rPr>
            <a:t>BR-158/155/MT/PA</a:t>
          </a:r>
          <a:endParaRPr lang="en-US" sz="3400" b="1" kern="1200" dirty="0">
            <a:cs typeface="Calibri"/>
          </a:endParaRPr>
        </a:p>
      </dsp:txBody>
      <dsp:txXfrm>
        <a:off x="39809" y="2798102"/>
        <a:ext cx="8048382" cy="735872"/>
      </dsp:txXfrm>
    </dsp:sp>
    <dsp:sp modelId="{900E7087-CBFC-4C17-A0CC-8687AA60E647}">
      <dsp:nvSpPr>
        <dsp:cNvPr id="0" name=""/>
        <dsp:cNvSpPr/>
      </dsp:nvSpPr>
      <dsp:spPr>
        <a:xfrm>
          <a:off x="0" y="3671703"/>
          <a:ext cx="81280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ea typeface="+mn-lt"/>
              <a:cs typeface="+mn-lt"/>
            </a:rPr>
            <a:t>BR-135/316/MA</a:t>
          </a:r>
          <a:endParaRPr lang="en-US" sz="3400" b="1" kern="1200" dirty="0">
            <a:cs typeface="Calibri"/>
          </a:endParaRPr>
        </a:p>
      </dsp:txBody>
      <dsp:txXfrm>
        <a:off x="39809" y="3711512"/>
        <a:ext cx="8048382" cy="735872"/>
      </dsp:txXfrm>
    </dsp:sp>
    <dsp:sp modelId="{2DBE8383-5262-42C9-AAD9-7220842F4099}">
      <dsp:nvSpPr>
        <dsp:cNvPr id="0" name=""/>
        <dsp:cNvSpPr/>
      </dsp:nvSpPr>
      <dsp:spPr>
        <a:xfrm>
          <a:off x="0" y="4585113"/>
          <a:ext cx="81280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400" b="1" kern="1200" dirty="0">
              <a:ea typeface="+mn-lt"/>
              <a:cs typeface="+mn-lt"/>
            </a:rPr>
            <a:t>BR-470/282/153/SC</a:t>
          </a:r>
          <a:endParaRPr lang="en-US" sz="3400" b="1" kern="1200" dirty="0">
            <a:cs typeface="Calibri"/>
          </a:endParaRPr>
        </a:p>
      </dsp:txBody>
      <dsp:txXfrm>
        <a:off x="39809" y="4624922"/>
        <a:ext cx="8048382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7F74-98FA-43EA-A49C-C1EDA90B10B5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5BDC-679A-4BE6-8096-8991D8641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65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5AD7-8C10-4475-BD2A-9327C5C00DF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8375-D3A8-48D0-A82D-0790321D6E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7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8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6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01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49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42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0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63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8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2172" t="20951" r="39422" b="10563"/>
          <a:stretch>
            <a:fillRect/>
          </a:stretch>
        </p:blipFill>
        <p:spPr bwMode="auto">
          <a:xfrm>
            <a:off x="0" y="0"/>
            <a:ext cx="5177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18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8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0">
            <a:extLst>
              <a:ext uri="{FF2B5EF4-FFF2-40B4-BE49-F238E27FC236}">
                <a16:creationId xmlns:a16="http://schemas.microsoft.com/office/drawing/2014/main" id="{546869B6-04BC-4D30-9327-E5CE41F386C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381" y="0"/>
            <a:ext cx="7839904" cy="685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connsiteX0" fmla="*/ 0 w 22820"/>
              <a:gd name="connsiteY0" fmla="*/ 45 h 21600"/>
              <a:gd name="connsiteX1" fmla="*/ 18102 w 22820"/>
              <a:gd name="connsiteY1" fmla="*/ 21600 h 21600"/>
              <a:gd name="connsiteX2" fmla="*/ 22820 w 22820"/>
              <a:gd name="connsiteY2" fmla="*/ 21599 h 21600"/>
              <a:gd name="connsiteX3" fmla="*/ 22820 w 22820"/>
              <a:gd name="connsiteY3" fmla="*/ 0 h 21600"/>
              <a:gd name="connsiteX4" fmla="*/ 0 w 22820"/>
              <a:gd name="connsiteY4" fmla="*/ 45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" h="21600" extrusionOk="0">
                <a:moveTo>
                  <a:pt x="0" y="45"/>
                </a:moveTo>
                <a:lnTo>
                  <a:pt x="18102" y="21600"/>
                </a:lnTo>
                <a:lnTo>
                  <a:pt x="22820" y="21599"/>
                </a:lnTo>
                <a:lnTo>
                  <a:pt x="22820" y="0"/>
                </a:lnTo>
                <a:lnTo>
                  <a:pt x="0" y="45"/>
                </a:lnTo>
                <a:close/>
              </a:path>
            </a:pathLst>
          </a:custGeom>
          <a:solidFill>
            <a:srgbClr val="DCDEE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 sz="52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1F4AC-2266-4A0A-837A-A87D0A08C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491" y="1329297"/>
            <a:ext cx="9675019" cy="4386263"/>
          </a:xfrm>
        </p:spPr>
        <p:txBody>
          <a:bodyPr anchor="t">
            <a:normAutofit/>
          </a:bodyPr>
          <a:lstStyle>
            <a:lvl1pPr marL="630936" indent="-630936">
              <a:spcBef>
                <a:spcPts val="5200"/>
              </a:spcBef>
              <a:buFont typeface="Arial" panose="020B0604020202020204" pitchFamily="34" charset="0"/>
              <a:buChar char="•"/>
              <a:defRPr lang="en-US" sz="2800" kern="0" cap="none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1"/>
            <a:r>
              <a:rPr lang="pt-BR" noProof="0" err="1"/>
              <a:t>Second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2"/>
            <a:r>
              <a:rPr lang="pt-BR" noProof="0" err="1"/>
              <a:t>Third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3"/>
            <a:r>
              <a:rPr lang="pt-BR" noProof="0" err="1"/>
              <a:t>Fourth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4"/>
            <a:r>
              <a:rPr lang="pt-BR" noProof="0" err="1"/>
              <a:t>Fifth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D3470C-7BF8-43C1-8A78-4632BF783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491" y="360556"/>
            <a:ext cx="9675019" cy="610394"/>
          </a:xfrm>
        </p:spPr>
        <p:txBody>
          <a:bodyPr/>
          <a:lstStyle>
            <a:lvl1pPr marL="0" indent="0" algn="ctr" defTabSz="309563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2pPr>
          </a:lstStyle>
          <a:p>
            <a:pPr lvl="0"/>
            <a:r>
              <a:rPr lang="pt-BR" noProof="0"/>
              <a:t>TITULO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C44F1F8-D0E5-493C-84DB-F919A41B5B7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01141" y="6053613"/>
            <a:ext cx="890480" cy="38867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0003508-0EF0-4C18-8511-D0219CEC024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95" y="6081330"/>
            <a:ext cx="1975954" cy="33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wb425627\WinRAR-HOLD\Rar$DR61.856\new GIF logo\color\jpeg\GIF_logo_RGB_high.jpg">
            <a:extLst>
              <a:ext uri="{FF2B5EF4-FFF2-40B4-BE49-F238E27FC236}">
                <a16:creationId xmlns:a16="http://schemas.microsoft.com/office/drawing/2014/main" id="{149E2755-A168-45BC-9173-7ACCE5717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259036"/>
            <a:ext cx="1725760" cy="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747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2172" t="20951" r="39422" b="10563"/>
          <a:stretch>
            <a:fillRect/>
          </a:stretch>
        </p:blipFill>
        <p:spPr bwMode="auto">
          <a:xfrm>
            <a:off x="0" y="0"/>
            <a:ext cx="5177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31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9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0">
            <a:extLst>
              <a:ext uri="{FF2B5EF4-FFF2-40B4-BE49-F238E27FC236}">
                <a16:creationId xmlns:a16="http://schemas.microsoft.com/office/drawing/2014/main" id="{546869B6-04BC-4D30-9327-E5CE41F386C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381" y="0"/>
            <a:ext cx="7839904" cy="685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connsiteX0" fmla="*/ 0 w 22820"/>
              <a:gd name="connsiteY0" fmla="*/ 45 h 21600"/>
              <a:gd name="connsiteX1" fmla="*/ 18102 w 22820"/>
              <a:gd name="connsiteY1" fmla="*/ 21600 h 21600"/>
              <a:gd name="connsiteX2" fmla="*/ 22820 w 22820"/>
              <a:gd name="connsiteY2" fmla="*/ 21599 h 21600"/>
              <a:gd name="connsiteX3" fmla="*/ 22820 w 22820"/>
              <a:gd name="connsiteY3" fmla="*/ 0 h 21600"/>
              <a:gd name="connsiteX4" fmla="*/ 0 w 22820"/>
              <a:gd name="connsiteY4" fmla="*/ 45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" h="21600" extrusionOk="0">
                <a:moveTo>
                  <a:pt x="0" y="45"/>
                </a:moveTo>
                <a:lnTo>
                  <a:pt x="18102" y="21600"/>
                </a:lnTo>
                <a:lnTo>
                  <a:pt x="22820" y="21599"/>
                </a:lnTo>
                <a:lnTo>
                  <a:pt x="22820" y="0"/>
                </a:lnTo>
                <a:lnTo>
                  <a:pt x="0" y="45"/>
                </a:lnTo>
                <a:close/>
              </a:path>
            </a:pathLst>
          </a:custGeom>
          <a:solidFill>
            <a:srgbClr val="DCDEE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 sz="52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1F4AC-2266-4A0A-837A-A87D0A08C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491" y="1329297"/>
            <a:ext cx="9675019" cy="4386263"/>
          </a:xfrm>
        </p:spPr>
        <p:txBody>
          <a:bodyPr anchor="t">
            <a:normAutofit/>
          </a:bodyPr>
          <a:lstStyle>
            <a:lvl1pPr marL="630936" indent="-630936">
              <a:spcBef>
                <a:spcPts val="5200"/>
              </a:spcBef>
              <a:buFont typeface="Arial" panose="020B0604020202020204" pitchFamily="34" charset="0"/>
              <a:buChar char="•"/>
              <a:defRPr lang="en-US" sz="2800" kern="0" cap="none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1"/>
            <a:r>
              <a:rPr lang="pt-BR" noProof="0" err="1"/>
              <a:t>Second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2"/>
            <a:r>
              <a:rPr lang="pt-BR" noProof="0" err="1"/>
              <a:t>Third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3"/>
            <a:r>
              <a:rPr lang="pt-BR" noProof="0" err="1"/>
              <a:t>Fourth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4"/>
            <a:r>
              <a:rPr lang="pt-BR" noProof="0" err="1"/>
              <a:t>Fifth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D3470C-7BF8-43C1-8A78-4632BF783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491" y="360556"/>
            <a:ext cx="9675019" cy="610394"/>
          </a:xfrm>
        </p:spPr>
        <p:txBody>
          <a:bodyPr/>
          <a:lstStyle>
            <a:lvl1pPr marL="0" indent="0" algn="ctr" defTabSz="309563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2pPr>
          </a:lstStyle>
          <a:p>
            <a:pPr lvl="0"/>
            <a:r>
              <a:rPr lang="pt-BR" noProof="0"/>
              <a:t>TITULO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C44F1F8-D0E5-493C-84DB-F919A41B5B7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01141" y="6053613"/>
            <a:ext cx="890480" cy="38867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0003508-0EF0-4C18-8511-D0219CEC024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95" y="6081330"/>
            <a:ext cx="1975954" cy="33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wb425627\WinRAR-HOLD\Rar$DR61.856\new GIF logo\color\jpeg\GIF_logo_RGB_high.jpg">
            <a:extLst>
              <a:ext uri="{FF2B5EF4-FFF2-40B4-BE49-F238E27FC236}">
                <a16:creationId xmlns:a16="http://schemas.microsoft.com/office/drawing/2014/main" id="{149E2755-A168-45BC-9173-7ACCE5717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259036"/>
            <a:ext cx="1725760" cy="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469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Deloitte Consulting, S.L.U.</a:t>
            </a:r>
          </a:p>
        </p:txBody>
      </p:sp>
    </p:spTree>
    <p:extLst>
      <p:ext uri="{BB962C8B-B14F-4D97-AF65-F5344CB8AC3E}">
        <p14:creationId xmlns:p14="http://schemas.microsoft.com/office/powerpoint/2010/main" val="31690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4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1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7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6D374B-DB34-41B0-B004-379B679BE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0" y="2532516"/>
            <a:ext cx="12192000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Sucon</a:t>
            </a: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18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Superintendência de</a:t>
            </a:r>
            <a:r>
              <a:rPr kumimoji="0" lang="en-US" sz="18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CONCESSÃO DA INFRAESTRUTURA</a:t>
            </a: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91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31D20-1664-4992-9D88-6DF517A38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92C0F-C02A-41A1-BF74-75A2514BE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8970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C35EDE25-0658-4C0C-8CB5-DF52B251E8D8}"/>
              </a:ext>
            </a:extLst>
          </p:cNvPr>
          <p:cNvSpPr txBox="1">
            <a:spLocks/>
          </p:cNvSpPr>
          <p:nvPr/>
        </p:nvSpPr>
        <p:spPr>
          <a:xfrm>
            <a:off x="316423" y="366656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PT" sz="3200" b="1" cap="all" spc="100" dirty="0">
                <a:solidFill>
                  <a:schemeClr val="bg1"/>
                </a:solidFill>
                <a:latin typeface="Agency FB" panose="020B0503020202020204" pitchFamily="34" charset="0"/>
              </a:rPr>
              <a:t>ORGANOGRAMA</a:t>
            </a:r>
          </a:p>
          <a:p>
            <a:pPr lvl="0"/>
            <a:r>
              <a:rPr lang="pt-PT" sz="3200" b="1" cap="all" spc="100" dirty="0">
                <a:solidFill>
                  <a:schemeClr val="bg1"/>
                </a:solidFill>
                <a:latin typeface="Agency FB" panose="020B0503020202020204" pitchFamily="34" charset="0"/>
              </a:rPr>
              <a:t>Criação em maio/2020</a:t>
            </a:r>
          </a:p>
        </p:txBody>
      </p:sp>
      <p:sp>
        <p:nvSpPr>
          <p:cNvPr id="28" name="Retângulo: Cantos Arredondados 1">
            <a:extLst>
              <a:ext uri="{FF2B5EF4-FFF2-40B4-BE49-F238E27FC236}">
                <a16:creationId xmlns:a16="http://schemas.microsoft.com/office/drawing/2014/main" id="{A127E9F8-5B8E-4147-8239-2706B75128F9}"/>
              </a:ext>
            </a:extLst>
          </p:cNvPr>
          <p:cNvSpPr/>
          <p:nvPr/>
        </p:nvSpPr>
        <p:spPr>
          <a:xfrm>
            <a:off x="4142088" y="1032675"/>
            <a:ext cx="2827606" cy="11001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SUCON</a:t>
            </a:r>
          </a:p>
          <a:p>
            <a:pPr algn="ctr"/>
            <a:r>
              <a:rPr lang="pt-BR" sz="1600" dirty="0"/>
              <a:t>Superintendência de Concessão da Infraestrutura</a:t>
            </a:r>
          </a:p>
        </p:txBody>
      </p:sp>
      <p:sp>
        <p:nvSpPr>
          <p:cNvPr id="29" name="Retângulo: Cantos Arredondados 2">
            <a:extLst>
              <a:ext uri="{FF2B5EF4-FFF2-40B4-BE49-F238E27FC236}">
                <a16:creationId xmlns:a16="http://schemas.microsoft.com/office/drawing/2014/main" id="{1C0588BA-9429-43B1-ADC2-C98A6A49C3E4}"/>
              </a:ext>
            </a:extLst>
          </p:cNvPr>
          <p:cNvSpPr/>
          <p:nvPr/>
        </p:nvSpPr>
        <p:spPr>
          <a:xfrm>
            <a:off x="8780206" y="1250926"/>
            <a:ext cx="2749942" cy="745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APSUCON</a:t>
            </a:r>
          </a:p>
          <a:p>
            <a:pPr algn="ctr"/>
            <a:r>
              <a:rPr lang="pt-BR" sz="1600" dirty="0"/>
              <a:t>Coordenação de Apoio da SUCON</a:t>
            </a:r>
          </a:p>
        </p:txBody>
      </p:sp>
      <p:sp>
        <p:nvSpPr>
          <p:cNvPr id="30" name="Retângulo: Cantos Arredondados 3">
            <a:extLst>
              <a:ext uri="{FF2B5EF4-FFF2-40B4-BE49-F238E27FC236}">
                <a16:creationId xmlns:a16="http://schemas.microsoft.com/office/drawing/2014/main" id="{FE06C974-1073-4655-8B43-EF3558EFFE74}"/>
              </a:ext>
            </a:extLst>
          </p:cNvPr>
          <p:cNvSpPr/>
          <p:nvPr/>
        </p:nvSpPr>
        <p:spPr>
          <a:xfrm>
            <a:off x="532442" y="3151057"/>
            <a:ext cx="2518117" cy="1121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GEREG</a:t>
            </a:r>
          </a:p>
          <a:p>
            <a:pPr algn="ctr"/>
            <a:r>
              <a:rPr lang="pt-BR" sz="1600" dirty="0"/>
              <a:t>Gerência de Estruturação Regulatória</a:t>
            </a:r>
          </a:p>
        </p:txBody>
      </p:sp>
      <p:sp>
        <p:nvSpPr>
          <p:cNvPr id="31" name="Retângulo: Cantos Arredondados 4">
            <a:extLst>
              <a:ext uri="{FF2B5EF4-FFF2-40B4-BE49-F238E27FC236}">
                <a16:creationId xmlns:a16="http://schemas.microsoft.com/office/drawing/2014/main" id="{AC2912DB-65CC-4772-9406-77DAE3E1151A}"/>
              </a:ext>
            </a:extLst>
          </p:cNvPr>
          <p:cNvSpPr/>
          <p:nvPr/>
        </p:nvSpPr>
        <p:spPr>
          <a:xfrm>
            <a:off x="4451578" y="3151057"/>
            <a:ext cx="2518117" cy="1100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GEMEF</a:t>
            </a:r>
          </a:p>
          <a:p>
            <a:pPr algn="ctr"/>
            <a:r>
              <a:rPr lang="pt-BR" sz="1600" dirty="0"/>
              <a:t>Gerência de Modelagem Econômico-Financeira</a:t>
            </a:r>
          </a:p>
        </p:txBody>
      </p:sp>
      <p:sp>
        <p:nvSpPr>
          <p:cNvPr id="32" name="Retângulo: Cantos Arredondados 5">
            <a:extLst>
              <a:ext uri="{FF2B5EF4-FFF2-40B4-BE49-F238E27FC236}">
                <a16:creationId xmlns:a16="http://schemas.microsoft.com/office/drawing/2014/main" id="{22FEC14A-5C38-4906-962D-6AAC5CFBF22B}"/>
              </a:ext>
            </a:extLst>
          </p:cNvPr>
          <p:cNvSpPr/>
          <p:nvPr/>
        </p:nvSpPr>
        <p:spPr>
          <a:xfrm>
            <a:off x="8348842" y="3151057"/>
            <a:ext cx="2518117" cy="1121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GEPEN</a:t>
            </a:r>
          </a:p>
          <a:p>
            <a:pPr algn="ctr"/>
            <a:r>
              <a:rPr lang="pt-BR" sz="1600" dirty="0"/>
              <a:t>Gerência de Projetos de Engenharia e Ambiental</a:t>
            </a:r>
          </a:p>
        </p:txBody>
      </p:sp>
      <p:sp>
        <p:nvSpPr>
          <p:cNvPr id="33" name="Retângulo: Cantos Arredondados 6">
            <a:extLst>
              <a:ext uri="{FF2B5EF4-FFF2-40B4-BE49-F238E27FC236}">
                <a16:creationId xmlns:a16="http://schemas.microsoft.com/office/drawing/2014/main" id="{75E09BB9-54C9-4ADA-845D-B86E693C4AD5}"/>
              </a:ext>
            </a:extLst>
          </p:cNvPr>
          <p:cNvSpPr/>
          <p:nvPr/>
        </p:nvSpPr>
        <p:spPr>
          <a:xfrm>
            <a:off x="532441" y="4488095"/>
            <a:ext cx="2518117" cy="10473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CIREG</a:t>
            </a:r>
          </a:p>
          <a:p>
            <a:pPr algn="ctr"/>
            <a:r>
              <a:rPr lang="pt-BR" sz="1600" dirty="0"/>
              <a:t>Coordenação de Instrumentos Regulatórios</a:t>
            </a:r>
          </a:p>
        </p:txBody>
      </p:sp>
      <p:sp>
        <p:nvSpPr>
          <p:cNvPr id="34" name="Retângulo: Cantos Arredondados 7">
            <a:extLst>
              <a:ext uri="{FF2B5EF4-FFF2-40B4-BE49-F238E27FC236}">
                <a16:creationId xmlns:a16="http://schemas.microsoft.com/office/drawing/2014/main" id="{9897B7EE-3408-4FF6-92DE-BC2A3CFE761B}"/>
              </a:ext>
            </a:extLst>
          </p:cNvPr>
          <p:cNvSpPr/>
          <p:nvPr/>
        </p:nvSpPr>
        <p:spPr>
          <a:xfrm>
            <a:off x="532442" y="5674615"/>
            <a:ext cx="2518117" cy="10473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CINOV</a:t>
            </a:r>
          </a:p>
          <a:p>
            <a:pPr algn="ctr"/>
            <a:r>
              <a:rPr lang="pt-BR" sz="1600" dirty="0"/>
              <a:t>Coordenação de Estudos e Inovação Regulatórias</a:t>
            </a:r>
          </a:p>
        </p:txBody>
      </p:sp>
      <p:sp>
        <p:nvSpPr>
          <p:cNvPr id="35" name="Retângulo: Cantos Arredondados 8">
            <a:extLst>
              <a:ext uri="{FF2B5EF4-FFF2-40B4-BE49-F238E27FC236}">
                <a16:creationId xmlns:a16="http://schemas.microsoft.com/office/drawing/2014/main" id="{B15380B6-A547-4CE5-8FA3-165FF4124C31}"/>
              </a:ext>
            </a:extLst>
          </p:cNvPr>
          <p:cNvSpPr/>
          <p:nvPr/>
        </p:nvSpPr>
        <p:spPr>
          <a:xfrm>
            <a:off x="4451577" y="5674614"/>
            <a:ext cx="2518117" cy="10473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COMEF</a:t>
            </a:r>
          </a:p>
          <a:p>
            <a:pPr algn="ctr"/>
            <a:r>
              <a:rPr lang="pt-BR" sz="1600" dirty="0"/>
              <a:t>Coordenação de Modelagem Econômico-Financeira</a:t>
            </a:r>
          </a:p>
        </p:txBody>
      </p:sp>
      <p:sp>
        <p:nvSpPr>
          <p:cNvPr id="36" name="Retângulo: Cantos Arredondados 9">
            <a:extLst>
              <a:ext uri="{FF2B5EF4-FFF2-40B4-BE49-F238E27FC236}">
                <a16:creationId xmlns:a16="http://schemas.microsoft.com/office/drawing/2014/main" id="{CC242FC5-ED47-46D7-9A38-D079F3F025F6}"/>
              </a:ext>
            </a:extLst>
          </p:cNvPr>
          <p:cNvSpPr/>
          <p:nvPr/>
        </p:nvSpPr>
        <p:spPr>
          <a:xfrm>
            <a:off x="8346165" y="5674613"/>
            <a:ext cx="2518117" cy="10473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CEPLA</a:t>
            </a:r>
          </a:p>
          <a:p>
            <a:pPr algn="ctr"/>
            <a:r>
              <a:rPr lang="pt-BR" sz="1600" dirty="0"/>
              <a:t>Coordenação de Estudos de Planejamento de Transportes</a:t>
            </a:r>
          </a:p>
        </p:txBody>
      </p:sp>
      <p:sp>
        <p:nvSpPr>
          <p:cNvPr id="37" name="Retângulo: Cantos Arredondados 10">
            <a:extLst>
              <a:ext uri="{FF2B5EF4-FFF2-40B4-BE49-F238E27FC236}">
                <a16:creationId xmlns:a16="http://schemas.microsoft.com/office/drawing/2014/main" id="{59302F79-A00E-490C-87AB-5E140C246AF4}"/>
              </a:ext>
            </a:extLst>
          </p:cNvPr>
          <p:cNvSpPr/>
          <p:nvPr/>
        </p:nvSpPr>
        <p:spPr>
          <a:xfrm>
            <a:off x="8348841" y="4496084"/>
            <a:ext cx="2518117" cy="983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CEENG</a:t>
            </a:r>
          </a:p>
          <a:p>
            <a:pPr algn="ctr"/>
            <a:r>
              <a:rPr lang="pt-BR" sz="1600" dirty="0"/>
              <a:t>Coordenação de Estudos de Engenharia</a:t>
            </a:r>
          </a:p>
        </p:txBody>
      </p:sp>
      <p:sp>
        <p:nvSpPr>
          <p:cNvPr id="38" name="Retângulo: Cantos Arredondados 11">
            <a:extLst>
              <a:ext uri="{FF2B5EF4-FFF2-40B4-BE49-F238E27FC236}">
                <a16:creationId xmlns:a16="http://schemas.microsoft.com/office/drawing/2014/main" id="{A38575BE-FFC1-43B4-B9EA-4B543A800EFE}"/>
              </a:ext>
            </a:extLst>
          </p:cNvPr>
          <p:cNvSpPr/>
          <p:nvPr/>
        </p:nvSpPr>
        <p:spPr>
          <a:xfrm>
            <a:off x="4457860" y="4488095"/>
            <a:ext cx="2518117" cy="9826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CANEF</a:t>
            </a:r>
          </a:p>
          <a:p>
            <a:pPr algn="ctr"/>
            <a:r>
              <a:rPr lang="pt-BR" sz="1600" dirty="0"/>
              <a:t>Coordenação de Análise Econômico-Financeira </a:t>
            </a:r>
          </a:p>
        </p:txBody>
      </p:sp>
      <p:cxnSp>
        <p:nvCxnSpPr>
          <p:cNvPr id="39" name="Conector: Angulado 16">
            <a:extLst>
              <a:ext uri="{FF2B5EF4-FFF2-40B4-BE49-F238E27FC236}">
                <a16:creationId xmlns:a16="http://schemas.microsoft.com/office/drawing/2014/main" id="{3E93AE38-F68F-4719-80D6-13A4ED663655}"/>
              </a:ext>
            </a:extLst>
          </p:cNvPr>
          <p:cNvCxnSpPr>
            <a:cxnSpLocks/>
          </p:cNvCxnSpPr>
          <p:nvPr/>
        </p:nvCxnSpPr>
        <p:spPr>
          <a:xfrm rot="5400000">
            <a:off x="3291175" y="759750"/>
            <a:ext cx="1018224" cy="376439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do 18">
            <a:extLst>
              <a:ext uri="{FF2B5EF4-FFF2-40B4-BE49-F238E27FC236}">
                <a16:creationId xmlns:a16="http://schemas.microsoft.com/office/drawing/2014/main" id="{F8F1DD7D-E803-41B6-93FA-65B6F690FF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99375" y="615940"/>
            <a:ext cx="1018224" cy="405201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26">
            <a:extLst>
              <a:ext uri="{FF2B5EF4-FFF2-40B4-BE49-F238E27FC236}">
                <a16:creationId xmlns:a16="http://schemas.microsoft.com/office/drawing/2014/main" id="{C3D88B9C-6371-4BD8-BA4E-DA198A0D6726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flipH="1">
            <a:off x="1791500" y="4272318"/>
            <a:ext cx="1" cy="215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28">
            <a:extLst>
              <a:ext uri="{FF2B5EF4-FFF2-40B4-BE49-F238E27FC236}">
                <a16:creationId xmlns:a16="http://schemas.microsoft.com/office/drawing/2014/main" id="{65C44E41-E8AD-4DA6-BE2D-9168E72CE231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1791500" y="5535432"/>
            <a:ext cx="1" cy="139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106">
            <a:extLst>
              <a:ext uri="{FF2B5EF4-FFF2-40B4-BE49-F238E27FC236}">
                <a16:creationId xmlns:a16="http://schemas.microsoft.com/office/drawing/2014/main" id="{C03B4326-5085-43FA-A273-0177F9FEADBC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>
          <a:xfrm>
            <a:off x="5710637" y="4251215"/>
            <a:ext cx="6282" cy="236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426445-6455-4A1C-B3B7-210CF5FF6A2C}"/>
              </a:ext>
            </a:extLst>
          </p:cNvPr>
          <p:cNvCxnSpPr>
            <a:cxnSpLocks/>
          </p:cNvCxnSpPr>
          <p:nvPr/>
        </p:nvCxnSpPr>
        <p:spPr>
          <a:xfrm>
            <a:off x="5682482" y="2605548"/>
            <a:ext cx="0" cy="5455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B6727BD-A134-4DAA-A2FA-4480BA089530}"/>
              </a:ext>
            </a:extLst>
          </p:cNvPr>
          <p:cNvCxnSpPr>
            <a:stCxn id="28" idx="3"/>
          </p:cNvCxnSpPr>
          <p:nvPr/>
        </p:nvCxnSpPr>
        <p:spPr>
          <a:xfrm>
            <a:off x="6969694" y="1582754"/>
            <a:ext cx="1810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108">
            <a:extLst>
              <a:ext uri="{FF2B5EF4-FFF2-40B4-BE49-F238E27FC236}">
                <a16:creationId xmlns:a16="http://schemas.microsoft.com/office/drawing/2014/main" id="{27F023B9-CF74-486E-81BF-CFE077089671}"/>
              </a:ext>
            </a:extLst>
          </p:cNvPr>
          <p:cNvCxnSpPr>
            <a:cxnSpLocks/>
          </p:cNvCxnSpPr>
          <p:nvPr/>
        </p:nvCxnSpPr>
        <p:spPr>
          <a:xfrm flipH="1">
            <a:off x="9580847" y="5445939"/>
            <a:ext cx="6283" cy="203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108">
            <a:extLst>
              <a:ext uri="{FF2B5EF4-FFF2-40B4-BE49-F238E27FC236}">
                <a16:creationId xmlns:a16="http://schemas.microsoft.com/office/drawing/2014/main" id="{FF254592-1F11-4446-9125-7CC549CB55E4}"/>
              </a:ext>
            </a:extLst>
          </p:cNvPr>
          <p:cNvCxnSpPr>
            <a:cxnSpLocks/>
          </p:cNvCxnSpPr>
          <p:nvPr/>
        </p:nvCxnSpPr>
        <p:spPr>
          <a:xfrm flipH="1">
            <a:off x="9592657" y="4284767"/>
            <a:ext cx="6283" cy="203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26">
            <a:extLst>
              <a:ext uri="{FF2B5EF4-FFF2-40B4-BE49-F238E27FC236}">
                <a16:creationId xmlns:a16="http://schemas.microsoft.com/office/drawing/2014/main" id="{FECCD8CF-CC93-4F3F-AD90-EFD64FCF8A54}"/>
              </a:ext>
            </a:extLst>
          </p:cNvPr>
          <p:cNvCxnSpPr>
            <a:cxnSpLocks/>
          </p:cNvCxnSpPr>
          <p:nvPr/>
        </p:nvCxnSpPr>
        <p:spPr>
          <a:xfrm flipH="1">
            <a:off x="5718560" y="5458836"/>
            <a:ext cx="1" cy="215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7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566D211F-F3BD-4E38-A396-0C8A62B3A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9EB0D05-126D-459C-B91B-DFA5C13DE503}"/>
              </a:ext>
            </a:extLst>
          </p:cNvPr>
          <p:cNvSpPr/>
          <p:nvPr/>
        </p:nvSpPr>
        <p:spPr>
          <a:xfrm>
            <a:off x="0" y="0"/>
            <a:ext cx="12192000" cy="1141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gency FB"/>
              </a:rPr>
              <a:t>FASES DOS PROJETOS </a:t>
            </a:r>
          </a:p>
          <a:p>
            <a:pPr algn="ctr"/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DURAÇÃO MÉDIA TOTAL: ENTRE 2 ANOS e 2 ANOS E MEIO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AB9378-1E40-49F0-B33F-9C7753CE9B41}"/>
              </a:ext>
            </a:extLst>
          </p:cNvPr>
          <p:cNvGraphicFramePr/>
          <p:nvPr/>
        </p:nvGraphicFramePr>
        <p:xfrm>
          <a:off x="80079" y="32669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C477C7-A45B-4B39-9C97-7D82158E6802}"/>
              </a:ext>
            </a:extLst>
          </p:cNvPr>
          <p:cNvGraphicFramePr/>
          <p:nvPr/>
        </p:nvGraphicFramePr>
        <p:xfrm>
          <a:off x="60434" y="168627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1D30A9-1C9E-4B36-A4F9-8AAE5E687911}"/>
              </a:ext>
            </a:extLst>
          </p:cNvPr>
          <p:cNvGraphicFramePr/>
          <p:nvPr/>
        </p:nvGraphicFramePr>
        <p:xfrm>
          <a:off x="152760" y="3620312"/>
          <a:ext cx="4909434" cy="225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DD1561-3680-4537-9CD3-8D707F310851}"/>
              </a:ext>
            </a:extLst>
          </p:cNvPr>
          <p:cNvGraphicFramePr/>
          <p:nvPr/>
        </p:nvGraphicFramePr>
        <p:xfrm>
          <a:off x="94164" y="5087879"/>
          <a:ext cx="5158442" cy="226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0E20DAA6-5AAA-4731-9D0A-A3E5A8D8516A}"/>
              </a:ext>
            </a:extLst>
          </p:cNvPr>
          <p:cNvSpPr/>
          <p:nvPr/>
        </p:nvSpPr>
        <p:spPr>
          <a:xfrm>
            <a:off x="5762206" y="1780774"/>
            <a:ext cx="436908" cy="2922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FA3161D-4EEA-4DCB-B85B-37FD8F9EFAF5}"/>
              </a:ext>
            </a:extLst>
          </p:cNvPr>
          <p:cNvSpPr/>
          <p:nvPr/>
        </p:nvSpPr>
        <p:spPr>
          <a:xfrm>
            <a:off x="5711737" y="3202520"/>
            <a:ext cx="436908" cy="2922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CCE0458-12A2-4386-B320-48E55C77D2A4}"/>
              </a:ext>
            </a:extLst>
          </p:cNvPr>
          <p:cNvSpPr/>
          <p:nvPr/>
        </p:nvSpPr>
        <p:spPr>
          <a:xfrm>
            <a:off x="5711737" y="4656126"/>
            <a:ext cx="436908" cy="2922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4A6D306-ACD0-4709-8BAC-35BD1488474F}"/>
              </a:ext>
            </a:extLst>
          </p:cNvPr>
          <p:cNvSpPr/>
          <p:nvPr/>
        </p:nvSpPr>
        <p:spPr>
          <a:xfrm>
            <a:off x="5659678" y="6219354"/>
            <a:ext cx="436908" cy="29223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">
            <a:extLst>
              <a:ext uri="{FF2B5EF4-FFF2-40B4-BE49-F238E27FC236}">
                <a16:creationId xmlns:a16="http://schemas.microsoft.com/office/drawing/2014/main" id="{69F19A39-0C81-42F4-8455-96A71C8AF898}"/>
              </a:ext>
            </a:extLst>
          </p:cNvPr>
          <p:cNvSpPr txBox="1"/>
          <p:nvPr/>
        </p:nvSpPr>
        <p:spPr>
          <a:xfrm>
            <a:off x="6510640" y="1634345"/>
            <a:ext cx="53706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ESTRUTURAÇÃO DE PROJETOS</a:t>
            </a:r>
          </a:p>
          <a:p>
            <a:r>
              <a:rPr lang="pt-BR" sz="1600">
                <a:ea typeface="+mn-lt"/>
                <a:cs typeface="+mn-lt"/>
              </a:rPr>
              <a:t>Duração média: 1 ano a 1 ano e meio</a:t>
            </a:r>
          </a:p>
          <a:p>
            <a:r>
              <a:rPr lang="pt-BR" sz="1600">
                <a:ea typeface="+mn-lt"/>
                <a:cs typeface="+mn-lt"/>
              </a:rPr>
              <a:t>Interação com EPL, </a:t>
            </a:r>
            <a:r>
              <a:rPr lang="pt-BR" sz="1600" err="1">
                <a:ea typeface="+mn-lt"/>
                <a:cs typeface="+mn-lt"/>
              </a:rPr>
              <a:t>Valec</a:t>
            </a:r>
            <a:r>
              <a:rPr lang="pt-BR" sz="1600">
                <a:ea typeface="+mn-lt"/>
                <a:cs typeface="+mn-lt"/>
              </a:rPr>
              <a:t>, </a:t>
            </a:r>
            <a:r>
              <a:rPr lang="pt-BR" sz="1600" err="1">
                <a:ea typeface="+mn-lt"/>
                <a:cs typeface="+mn-lt"/>
              </a:rPr>
              <a:t>Minfra</a:t>
            </a:r>
            <a:r>
              <a:rPr lang="pt-BR" sz="1600">
                <a:ea typeface="+mn-lt"/>
                <a:cs typeface="+mn-lt"/>
              </a:rPr>
              <a:t>, Consultor externo</a:t>
            </a:r>
          </a:p>
        </p:txBody>
      </p:sp>
      <p:sp>
        <p:nvSpPr>
          <p:cNvPr id="25" name="CaixaDeTexto 2">
            <a:extLst>
              <a:ext uri="{FF2B5EF4-FFF2-40B4-BE49-F238E27FC236}">
                <a16:creationId xmlns:a16="http://schemas.microsoft.com/office/drawing/2014/main" id="{C29683B4-3D00-4AEC-BC21-293715DF257E}"/>
              </a:ext>
            </a:extLst>
          </p:cNvPr>
          <p:cNvSpPr txBox="1"/>
          <p:nvPr/>
        </p:nvSpPr>
        <p:spPr>
          <a:xfrm>
            <a:off x="6551429" y="3035537"/>
            <a:ext cx="5370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APROVAÇÃO NO EXECUTIVO</a:t>
            </a:r>
          </a:p>
          <a:p>
            <a:r>
              <a:rPr lang="pt-BR" sz="1600">
                <a:ea typeface="+mn-lt"/>
                <a:cs typeface="+mn-lt"/>
              </a:rPr>
              <a:t>Duração média: 3 dias</a:t>
            </a:r>
          </a:p>
        </p:txBody>
      </p:sp>
      <p:sp>
        <p:nvSpPr>
          <p:cNvPr id="27" name="CaixaDeTexto 2">
            <a:extLst>
              <a:ext uri="{FF2B5EF4-FFF2-40B4-BE49-F238E27FC236}">
                <a16:creationId xmlns:a16="http://schemas.microsoft.com/office/drawing/2014/main" id="{18D0DC76-FC7C-440E-8777-B090479E0043}"/>
              </a:ext>
            </a:extLst>
          </p:cNvPr>
          <p:cNvSpPr txBox="1"/>
          <p:nvPr/>
        </p:nvSpPr>
        <p:spPr>
          <a:xfrm>
            <a:off x="6551429" y="4393642"/>
            <a:ext cx="53706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APROVAÇÃO NO TCU</a:t>
            </a:r>
            <a:endParaRPr lang="pt-BR" sz="1600">
              <a:ea typeface="+mn-lt"/>
              <a:cs typeface="+mn-lt"/>
            </a:endParaRPr>
          </a:p>
          <a:p>
            <a:r>
              <a:rPr lang="pt-BR" sz="1600">
                <a:ea typeface="+mn-lt"/>
                <a:cs typeface="+mn-lt"/>
              </a:rPr>
              <a:t>Duração média: 9 meses</a:t>
            </a:r>
          </a:p>
          <a:p>
            <a:r>
              <a:rPr lang="pt-BR" sz="1600">
                <a:ea typeface="+mn-lt"/>
                <a:cs typeface="+mn-lt"/>
              </a:rPr>
              <a:t>Interação intensa com TCU e auxílio dos parceiros</a:t>
            </a:r>
          </a:p>
        </p:txBody>
      </p:sp>
      <p:sp>
        <p:nvSpPr>
          <p:cNvPr id="29" name="CaixaDeTexto 2">
            <a:extLst>
              <a:ext uri="{FF2B5EF4-FFF2-40B4-BE49-F238E27FC236}">
                <a16:creationId xmlns:a16="http://schemas.microsoft.com/office/drawing/2014/main" id="{6DAB385B-73F0-4D03-ABA3-57DBEF2A45B4}"/>
              </a:ext>
            </a:extLst>
          </p:cNvPr>
          <p:cNvSpPr txBox="1"/>
          <p:nvPr/>
        </p:nvSpPr>
        <p:spPr>
          <a:xfrm>
            <a:off x="6551429" y="5990461"/>
            <a:ext cx="537060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AJUSTES E LEILÃO</a:t>
            </a:r>
          </a:p>
          <a:p>
            <a:r>
              <a:rPr lang="pt-BR" sz="1600">
                <a:ea typeface="+mn-lt"/>
                <a:cs typeface="+mn-lt"/>
              </a:rPr>
              <a:t>Duração média: 7 meses (Contrato) e 4 meses (Termo Aditivo)</a:t>
            </a:r>
          </a:p>
        </p:txBody>
      </p:sp>
    </p:spTree>
    <p:extLst>
      <p:ext uri="{BB962C8B-B14F-4D97-AF65-F5344CB8AC3E}">
        <p14:creationId xmlns:p14="http://schemas.microsoft.com/office/powerpoint/2010/main" val="18239983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EADFD14E-4A6B-4265-9820-54E02D64A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9CC787-C46C-419F-B69D-D42904893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52601"/>
              </p:ext>
            </p:extLst>
          </p:nvPr>
        </p:nvGraphicFramePr>
        <p:xfrm>
          <a:off x="1432559" y="1300480"/>
          <a:ext cx="9540241" cy="452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0" y="0"/>
            <a:ext cx="12192000" cy="13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  <a:latin typeface="Agency FB"/>
              </a:rPr>
              <a:t>Novas Concessões - Ferrovias</a:t>
            </a:r>
          </a:p>
        </p:txBody>
      </p:sp>
      <p:sp>
        <p:nvSpPr>
          <p:cNvPr id="6" name="Retângulo: Cantos Arredondados 1">
            <a:extLst>
              <a:ext uri="{FF2B5EF4-FFF2-40B4-BE49-F238E27FC236}">
                <a16:creationId xmlns:a16="http://schemas.microsoft.com/office/drawing/2014/main" id="{2676936E-8F3B-4988-B4F5-A22B700AA929}"/>
              </a:ext>
            </a:extLst>
          </p:cNvPr>
          <p:cNvSpPr/>
          <p:nvPr/>
        </p:nvSpPr>
        <p:spPr>
          <a:xfrm>
            <a:off x="-1" y="0"/>
            <a:ext cx="12192000" cy="130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pt-BR" sz="2800" b="1" dirty="0">
                <a:latin typeface="Agency FB"/>
              </a:rPr>
              <a:t>Novas concessões - Ferrovias</a:t>
            </a:r>
          </a:p>
        </p:txBody>
      </p:sp>
    </p:spTree>
    <p:extLst>
      <p:ext uri="{BB962C8B-B14F-4D97-AF65-F5344CB8AC3E}">
        <p14:creationId xmlns:p14="http://schemas.microsoft.com/office/powerpoint/2010/main" val="23116494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7B7E60E2-9D9F-4BAA-A7C6-AFA9BBAA0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9CC787-C46C-419F-B69D-D42904893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009695"/>
              </p:ext>
            </p:extLst>
          </p:nvPr>
        </p:nvGraphicFramePr>
        <p:xfrm>
          <a:off x="863599" y="1300480"/>
          <a:ext cx="10464801" cy="517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-1" y="0"/>
            <a:ext cx="12192000" cy="130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pt-BR" sz="2800" b="1" dirty="0">
                <a:latin typeface="Agency FB"/>
              </a:rPr>
              <a:t>Prorrogações antecipadas de concessões - Ferrovias</a:t>
            </a:r>
          </a:p>
        </p:txBody>
      </p:sp>
    </p:spTree>
    <p:extLst>
      <p:ext uri="{BB962C8B-B14F-4D97-AF65-F5344CB8AC3E}">
        <p14:creationId xmlns:p14="http://schemas.microsoft.com/office/powerpoint/2010/main" val="18288890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A5F3D36C-3EA7-43AE-A9F5-92269D21A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9CC787-C46C-419F-B69D-D42904893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933443"/>
              </p:ext>
            </p:extLst>
          </p:nvPr>
        </p:nvGraphicFramePr>
        <p:xfrm>
          <a:off x="571909" y="1319106"/>
          <a:ext cx="11048182" cy="519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: Cantos Arredondados 1">
            <a:extLst>
              <a:ext uri="{FF2B5EF4-FFF2-40B4-BE49-F238E27FC236}">
                <a16:creationId xmlns:a16="http://schemas.microsoft.com/office/drawing/2014/main" id="{10270D42-9768-4310-8206-8CB8EE40898D}"/>
              </a:ext>
            </a:extLst>
          </p:cNvPr>
          <p:cNvSpPr/>
          <p:nvPr/>
        </p:nvSpPr>
        <p:spPr>
          <a:xfrm>
            <a:off x="0" y="-40640"/>
            <a:ext cx="12192000" cy="1319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pt-BR" sz="2800" b="1" dirty="0">
                <a:latin typeface="Agency FB" panose="020B0503020202020204" pitchFamily="34" charset="0"/>
              </a:rPr>
              <a:t>Novas concessões - Rodovias</a:t>
            </a:r>
          </a:p>
        </p:txBody>
      </p:sp>
    </p:spTree>
    <p:extLst>
      <p:ext uri="{BB962C8B-B14F-4D97-AF65-F5344CB8AC3E}">
        <p14:creationId xmlns:p14="http://schemas.microsoft.com/office/powerpoint/2010/main" val="12776419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22FD5169-47D7-40C3-A058-EA0AC9737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18342" y="167705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/>
            </a:endParaRPr>
          </a:p>
        </p:txBody>
      </p:sp>
      <p:sp>
        <p:nvSpPr>
          <p:cNvPr id="6" name="Retângulo: Cantos Arredondados 1">
            <a:extLst>
              <a:ext uri="{FF2B5EF4-FFF2-40B4-BE49-F238E27FC236}">
                <a16:creationId xmlns:a16="http://schemas.microsoft.com/office/drawing/2014/main" id="{600E7B7A-072E-43B0-8819-E5FC0AAD45E8}"/>
              </a:ext>
            </a:extLst>
          </p:cNvPr>
          <p:cNvSpPr/>
          <p:nvPr/>
        </p:nvSpPr>
        <p:spPr>
          <a:xfrm>
            <a:off x="0" y="0"/>
            <a:ext cx="12192000" cy="1319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pt-BR" sz="2800" b="1" dirty="0">
                <a:latin typeface="Agency FB" panose="020B0503020202020204" pitchFamily="34" charset="0"/>
              </a:rPr>
              <a:t>NOVOS PROJETOS A SEREM ANALISADOS PELA ANTT</a:t>
            </a:r>
            <a:endParaRPr lang="pt-BR" sz="2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60295BF-15CE-4911-B64F-DA92DEFD3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307207"/>
              </p:ext>
            </p:extLst>
          </p:nvPr>
        </p:nvGraphicFramePr>
        <p:xfrm>
          <a:off x="2103120" y="12716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42393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DCF99B82-F04E-474D-902B-CEDF6097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0" y="2532516"/>
            <a:ext cx="12192000" cy="331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Sucon</a:t>
            </a: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18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Superintendência de</a:t>
            </a:r>
            <a:r>
              <a:rPr kumimoji="0" lang="en-US" sz="18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CONCESSÃO DA INFRAESTRUTURA</a:t>
            </a: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kumimoji="0" lang="en-US" sz="32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Nov/2020</a:t>
            </a:r>
          </a:p>
        </p:txBody>
      </p:sp>
    </p:spTree>
    <p:extLst>
      <p:ext uri="{BB962C8B-B14F-4D97-AF65-F5344CB8AC3E}">
        <p14:creationId xmlns:p14="http://schemas.microsoft.com/office/powerpoint/2010/main" val="666661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D68B2CCFCF2348B7CD1314D5621238" ma:contentTypeVersion="11" ma:contentTypeDescription="Crie um novo documento." ma:contentTypeScope="" ma:versionID="8c2bb37c8881e46c8de89c28c3356630">
  <xsd:schema xmlns:xsd="http://www.w3.org/2001/XMLSchema" xmlns:xs="http://www.w3.org/2001/XMLSchema" xmlns:p="http://schemas.microsoft.com/office/2006/metadata/properties" xmlns:ns2="e141afcc-80ec-4b5e-9222-7263a7dc15be" xmlns:ns3="71454c51-4a3b-4d47-983c-4338cc0f8b19" targetNamespace="http://schemas.microsoft.com/office/2006/metadata/properties" ma:root="true" ma:fieldsID="753bb2d184433e4001744a87f8fd0ae2" ns2:_="" ns3:_="">
    <xsd:import namespace="e141afcc-80ec-4b5e-9222-7263a7dc15be"/>
    <xsd:import namespace="71454c51-4a3b-4d47-983c-4338cc0f8b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afcc-80ec-4b5e-9222-7263a7dc1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54c51-4a3b-4d47-983c-4338cc0f8b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CC88E-8CB1-4773-9573-1E43233E01C4}">
  <ds:schemaRefs>
    <ds:schemaRef ds:uri="http://schemas.microsoft.com/office/2006/documentManagement/types"/>
    <ds:schemaRef ds:uri="e141afcc-80ec-4b5e-9222-7263a7dc15be"/>
    <ds:schemaRef ds:uri="71454c51-4a3b-4d47-983c-4338cc0f8b1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B1B7FF-56DA-4212-92E3-2C23490A3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A4D00-1F13-4067-A349-B5370828ECC5}">
  <ds:schemaRefs>
    <ds:schemaRef ds:uri="71454c51-4a3b-4d47-983c-4338cc0f8b19"/>
    <ds:schemaRef ds:uri="e141afcc-80ec-4b5e-9222-7263a7dc15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371</Words>
  <Application>Microsoft Office PowerPoint</Application>
  <PresentationFormat>Widescreen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Lato Bold</vt:lpstr>
      <vt:lpstr>Symbol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Rodrigues Loiola</dc:creator>
  <cp:lastModifiedBy>Renan Brandao</cp:lastModifiedBy>
  <cp:revision>152</cp:revision>
  <cp:lastPrinted>2020-04-27T22:30:54Z</cp:lastPrinted>
  <dcterms:created xsi:type="dcterms:W3CDTF">2018-10-22T14:36:24Z</dcterms:created>
  <dcterms:modified xsi:type="dcterms:W3CDTF">2020-11-12T12:42:30Z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0x01010037D68B2CCFCF2348B7CD1314D5621238</vt:lpwstr>
  </property>
</Properties>
</file>