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2" r:id="rId5"/>
  </p:sldMasterIdLst>
  <p:notesMasterIdLst>
    <p:notesMasterId r:id="rId13"/>
  </p:notesMasterIdLst>
  <p:handoutMasterIdLst>
    <p:handoutMasterId r:id="rId14"/>
  </p:handoutMasterIdLst>
  <p:sldIdLst>
    <p:sldId id="571" r:id="rId6"/>
    <p:sldId id="746" r:id="rId7"/>
    <p:sldId id="747" r:id="rId8"/>
    <p:sldId id="749" r:id="rId9"/>
    <p:sldId id="750" r:id="rId10"/>
    <p:sldId id="751" r:id="rId11"/>
    <p:sldId id="745" r:id="rId12"/>
  </p:sldIdLst>
  <p:sldSz cx="12192000" cy="6858000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ago Veloso" initials="TV" lastIdx="1" clrIdx="0">
    <p:extLst>
      <p:ext uri="{19B8F6BF-5375-455C-9EA6-DF929625EA0E}">
        <p15:presenceInfo xmlns:p15="http://schemas.microsoft.com/office/powerpoint/2012/main" userId="03211a52506729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5050"/>
    <a:srgbClr val="E35041"/>
    <a:srgbClr val="0099CC"/>
    <a:srgbClr val="00CC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8AF30-BE55-49BE-B7BC-925879C49B4F}" type="doc">
      <dgm:prSet loTypeId="urn:microsoft.com/office/officeart/2005/8/layout/radial6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49E7356-6C56-4C5B-9F0A-E68B9F9B8C0A}">
      <dgm:prSet phldrT="[Texto]"/>
      <dgm:spPr/>
      <dgm:t>
        <a:bodyPr/>
        <a:lstStyle/>
        <a:p>
          <a:r>
            <a:rPr lang="pt-BR" dirty="0"/>
            <a:t>ANTT</a:t>
          </a:r>
        </a:p>
      </dgm:t>
    </dgm:pt>
    <dgm:pt modelId="{3268C608-931C-4FBB-9D11-4D4EE890D061}" type="parTrans" cxnId="{0DF83F7B-6453-47F6-89F4-E2DE72FDBAED}">
      <dgm:prSet/>
      <dgm:spPr/>
      <dgm:t>
        <a:bodyPr/>
        <a:lstStyle/>
        <a:p>
          <a:endParaRPr lang="pt-BR"/>
        </a:p>
      </dgm:t>
    </dgm:pt>
    <dgm:pt modelId="{E5108CF6-C720-4F3D-A8B9-CE886B70EAA0}" type="sibTrans" cxnId="{0DF83F7B-6453-47F6-89F4-E2DE72FDBAED}">
      <dgm:prSet/>
      <dgm:spPr/>
      <dgm:t>
        <a:bodyPr/>
        <a:lstStyle/>
        <a:p>
          <a:endParaRPr lang="pt-BR"/>
        </a:p>
      </dgm:t>
    </dgm:pt>
    <dgm:pt modelId="{B283F887-4988-469F-BEE6-B3430F93AB9C}">
      <dgm:prSet phldrT="[Texto]"/>
      <dgm:spPr/>
      <dgm:t>
        <a:bodyPr/>
        <a:lstStyle/>
        <a:p>
          <a:r>
            <a:rPr lang="pt-BR" dirty="0"/>
            <a:t>MInfra</a:t>
          </a:r>
        </a:p>
      </dgm:t>
    </dgm:pt>
    <dgm:pt modelId="{069728E5-C5E3-4C6D-974A-8CE9E8B743CC}" type="parTrans" cxnId="{D31D86FE-2119-4ADD-864E-771416791200}">
      <dgm:prSet/>
      <dgm:spPr/>
      <dgm:t>
        <a:bodyPr/>
        <a:lstStyle/>
        <a:p>
          <a:endParaRPr lang="pt-BR"/>
        </a:p>
      </dgm:t>
    </dgm:pt>
    <dgm:pt modelId="{640FC8B9-FF41-4FF0-B77F-23E9055101E8}" type="sibTrans" cxnId="{D31D86FE-2119-4ADD-864E-771416791200}">
      <dgm:prSet/>
      <dgm:spPr/>
      <dgm:t>
        <a:bodyPr/>
        <a:lstStyle/>
        <a:p>
          <a:endParaRPr lang="pt-BR"/>
        </a:p>
      </dgm:t>
    </dgm:pt>
    <dgm:pt modelId="{97EF0EC5-957C-45D4-A079-F46D8E702191}">
      <dgm:prSet phldrT="[Texto]"/>
      <dgm:spPr/>
      <dgm:t>
        <a:bodyPr/>
        <a:lstStyle/>
        <a:p>
          <a:r>
            <a:rPr lang="pt-BR" dirty="0"/>
            <a:t>Vale</a:t>
          </a:r>
        </a:p>
      </dgm:t>
    </dgm:pt>
    <dgm:pt modelId="{66C8301D-185E-4B95-8F27-3FE93F5D1493}" type="parTrans" cxnId="{A88A7D1B-4FD1-48EE-A5F9-78D911773F6D}">
      <dgm:prSet/>
      <dgm:spPr/>
      <dgm:t>
        <a:bodyPr/>
        <a:lstStyle/>
        <a:p>
          <a:endParaRPr lang="pt-BR"/>
        </a:p>
      </dgm:t>
    </dgm:pt>
    <dgm:pt modelId="{FF0C83AD-B26E-49ED-AEAA-70DAEDFAC2BD}" type="sibTrans" cxnId="{A88A7D1B-4FD1-48EE-A5F9-78D911773F6D}">
      <dgm:prSet/>
      <dgm:spPr/>
      <dgm:t>
        <a:bodyPr/>
        <a:lstStyle/>
        <a:p>
          <a:endParaRPr lang="pt-BR"/>
        </a:p>
      </dgm:t>
    </dgm:pt>
    <dgm:pt modelId="{6D935B2F-8767-4155-AFF3-BFD0EE62D75B}">
      <dgm:prSet phldrT="[Texto]"/>
      <dgm:spPr/>
      <dgm:t>
        <a:bodyPr/>
        <a:lstStyle/>
        <a:p>
          <a:r>
            <a:rPr lang="pt-BR" dirty="0"/>
            <a:t>DNIT</a:t>
          </a:r>
        </a:p>
      </dgm:t>
    </dgm:pt>
    <dgm:pt modelId="{A166F4DC-246C-4101-BC5C-34556FBB42B8}" type="parTrans" cxnId="{332472A3-5C74-46DF-8259-ACF6D7DB180E}">
      <dgm:prSet/>
      <dgm:spPr/>
      <dgm:t>
        <a:bodyPr/>
        <a:lstStyle/>
        <a:p>
          <a:endParaRPr lang="pt-BR"/>
        </a:p>
      </dgm:t>
    </dgm:pt>
    <dgm:pt modelId="{1B27BF2A-6209-48EF-A505-0C1CC66DE475}" type="sibTrans" cxnId="{332472A3-5C74-46DF-8259-ACF6D7DB180E}">
      <dgm:prSet/>
      <dgm:spPr/>
      <dgm:t>
        <a:bodyPr/>
        <a:lstStyle/>
        <a:p>
          <a:endParaRPr lang="pt-BR"/>
        </a:p>
      </dgm:t>
    </dgm:pt>
    <dgm:pt modelId="{7588B523-F16F-4F32-B03D-6EEC612FA146}">
      <dgm:prSet phldrT="[Texto]"/>
      <dgm:spPr/>
      <dgm:t>
        <a:bodyPr/>
        <a:lstStyle/>
        <a:p>
          <a:r>
            <a:rPr lang="pt-BR" dirty="0"/>
            <a:t>Valec</a:t>
          </a:r>
        </a:p>
      </dgm:t>
    </dgm:pt>
    <dgm:pt modelId="{C36DBFA1-7F1F-4BC9-A01C-E5A10628D11F}" type="parTrans" cxnId="{7E63F94F-9AF7-4FCA-AA40-24007E96E0CD}">
      <dgm:prSet/>
      <dgm:spPr/>
      <dgm:t>
        <a:bodyPr/>
        <a:lstStyle/>
        <a:p>
          <a:endParaRPr lang="pt-BR"/>
        </a:p>
      </dgm:t>
    </dgm:pt>
    <dgm:pt modelId="{14886EDF-24B4-4C51-83E1-A5B8AE800D5E}" type="sibTrans" cxnId="{7E63F94F-9AF7-4FCA-AA40-24007E96E0CD}">
      <dgm:prSet/>
      <dgm:spPr/>
      <dgm:t>
        <a:bodyPr/>
        <a:lstStyle/>
        <a:p>
          <a:endParaRPr lang="pt-BR"/>
        </a:p>
      </dgm:t>
    </dgm:pt>
    <dgm:pt modelId="{320711DC-70C5-4F61-9122-43D2F135E1F4}" type="pres">
      <dgm:prSet presAssocID="{E958AF30-BE55-49BE-B7BC-925879C49B4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E4C6299-67F4-440B-8956-B849497E0CA5}" type="pres">
      <dgm:prSet presAssocID="{F49E7356-6C56-4C5B-9F0A-E68B9F9B8C0A}" presName="centerShape" presStyleLbl="node0" presStyleIdx="0" presStyleCnt="1"/>
      <dgm:spPr/>
    </dgm:pt>
    <dgm:pt modelId="{2CDEE8A8-D4FE-4326-814A-8EC16D78684B}" type="pres">
      <dgm:prSet presAssocID="{B283F887-4988-469F-BEE6-B3430F93AB9C}" presName="node" presStyleLbl="node1" presStyleIdx="0" presStyleCnt="4">
        <dgm:presLayoutVars>
          <dgm:bulletEnabled val="1"/>
        </dgm:presLayoutVars>
      </dgm:prSet>
      <dgm:spPr/>
    </dgm:pt>
    <dgm:pt modelId="{F8C1D87F-17AD-40AE-A20A-F20537B3E8A6}" type="pres">
      <dgm:prSet presAssocID="{B283F887-4988-469F-BEE6-B3430F93AB9C}" presName="dummy" presStyleCnt="0"/>
      <dgm:spPr/>
    </dgm:pt>
    <dgm:pt modelId="{E0FCAD0A-E404-4C08-83B6-3F47BD3265B3}" type="pres">
      <dgm:prSet presAssocID="{640FC8B9-FF41-4FF0-B77F-23E9055101E8}" presName="sibTrans" presStyleLbl="sibTrans2D1" presStyleIdx="0" presStyleCnt="4"/>
      <dgm:spPr/>
    </dgm:pt>
    <dgm:pt modelId="{723BDDD4-EEB7-4C97-A133-D2AB7A90F59D}" type="pres">
      <dgm:prSet presAssocID="{97EF0EC5-957C-45D4-A079-F46D8E702191}" presName="node" presStyleLbl="node1" presStyleIdx="1" presStyleCnt="4">
        <dgm:presLayoutVars>
          <dgm:bulletEnabled val="1"/>
        </dgm:presLayoutVars>
      </dgm:prSet>
      <dgm:spPr/>
    </dgm:pt>
    <dgm:pt modelId="{074A694D-0C2A-4B98-AB60-CC5E34C83418}" type="pres">
      <dgm:prSet presAssocID="{97EF0EC5-957C-45D4-A079-F46D8E702191}" presName="dummy" presStyleCnt="0"/>
      <dgm:spPr/>
    </dgm:pt>
    <dgm:pt modelId="{6DA42C4B-466C-47E5-A88E-68F51AF4330F}" type="pres">
      <dgm:prSet presAssocID="{FF0C83AD-B26E-49ED-AEAA-70DAEDFAC2BD}" presName="sibTrans" presStyleLbl="sibTrans2D1" presStyleIdx="1" presStyleCnt="4"/>
      <dgm:spPr/>
    </dgm:pt>
    <dgm:pt modelId="{D6A27CCB-E518-4FD9-82A6-39E78BEA2094}" type="pres">
      <dgm:prSet presAssocID="{6D935B2F-8767-4155-AFF3-BFD0EE62D75B}" presName="node" presStyleLbl="node1" presStyleIdx="2" presStyleCnt="4">
        <dgm:presLayoutVars>
          <dgm:bulletEnabled val="1"/>
        </dgm:presLayoutVars>
      </dgm:prSet>
      <dgm:spPr/>
    </dgm:pt>
    <dgm:pt modelId="{974F2D82-0870-4184-B0CA-481A80E968F5}" type="pres">
      <dgm:prSet presAssocID="{6D935B2F-8767-4155-AFF3-BFD0EE62D75B}" presName="dummy" presStyleCnt="0"/>
      <dgm:spPr/>
    </dgm:pt>
    <dgm:pt modelId="{3C8F4219-E904-4FC2-A351-F2FADE61E502}" type="pres">
      <dgm:prSet presAssocID="{1B27BF2A-6209-48EF-A505-0C1CC66DE475}" presName="sibTrans" presStyleLbl="sibTrans2D1" presStyleIdx="2" presStyleCnt="4"/>
      <dgm:spPr/>
    </dgm:pt>
    <dgm:pt modelId="{2D94019E-CD04-4F45-82A3-F76632A69336}" type="pres">
      <dgm:prSet presAssocID="{7588B523-F16F-4F32-B03D-6EEC612FA146}" presName="node" presStyleLbl="node1" presStyleIdx="3" presStyleCnt="4">
        <dgm:presLayoutVars>
          <dgm:bulletEnabled val="1"/>
        </dgm:presLayoutVars>
      </dgm:prSet>
      <dgm:spPr/>
    </dgm:pt>
    <dgm:pt modelId="{133AD5A5-F2B2-45D3-A460-8A13F79CE1E8}" type="pres">
      <dgm:prSet presAssocID="{7588B523-F16F-4F32-B03D-6EEC612FA146}" presName="dummy" presStyleCnt="0"/>
      <dgm:spPr/>
    </dgm:pt>
    <dgm:pt modelId="{967613D2-F613-4A4C-B4DC-30E2DEABAD2D}" type="pres">
      <dgm:prSet presAssocID="{14886EDF-24B4-4C51-83E1-A5B8AE800D5E}" presName="sibTrans" presStyleLbl="sibTrans2D1" presStyleIdx="3" presStyleCnt="4"/>
      <dgm:spPr/>
    </dgm:pt>
  </dgm:ptLst>
  <dgm:cxnLst>
    <dgm:cxn modelId="{61787315-6156-4F84-A1D2-18935268D8FC}" type="presOf" srcId="{B283F887-4988-469F-BEE6-B3430F93AB9C}" destId="{2CDEE8A8-D4FE-4326-814A-8EC16D78684B}" srcOrd="0" destOrd="0" presId="urn:microsoft.com/office/officeart/2005/8/layout/radial6"/>
    <dgm:cxn modelId="{A88A7D1B-4FD1-48EE-A5F9-78D911773F6D}" srcId="{F49E7356-6C56-4C5B-9F0A-E68B9F9B8C0A}" destId="{97EF0EC5-957C-45D4-A079-F46D8E702191}" srcOrd="1" destOrd="0" parTransId="{66C8301D-185E-4B95-8F27-3FE93F5D1493}" sibTransId="{FF0C83AD-B26E-49ED-AEAA-70DAEDFAC2BD}"/>
    <dgm:cxn modelId="{1A5AA62F-FFE2-436F-9EDF-FD805ADACFE8}" type="presOf" srcId="{7588B523-F16F-4F32-B03D-6EEC612FA146}" destId="{2D94019E-CD04-4F45-82A3-F76632A69336}" srcOrd="0" destOrd="0" presId="urn:microsoft.com/office/officeart/2005/8/layout/radial6"/>
    <dgm:cxn modelId="{3676D333-E813-4A79-BE8B-FD2B1F61F94E}" type="presOf" srcId="{F49E7356-6C56-4C5B-9F0A-E68B9F9B8C0A}" destId="{FE4C6299-67F4-440B-8956-B849497E0CA5}" srcOrd="0" destOrd="0" presId="urn:microsoft.com/office/officeart/2005/8/layout/radial6"/>
    <dgm:cxn modelId="{9005C33E-CE7C-4252-96DE-D0EBEB2B628E}" type="presOf" srcId="{E958AF30-BE55-49BE-B7BC-925879C49B4F}" destId="{320711DC-70C5-4F61-9122-43D2F135E1F4}" srcOrd="0" destOrd="0" presId="urn:microsoft.com/office/officeart/2005/8/layout/radial6"/>
    <dgm:cxn modelId="{7E63F94F-9AF7-4FCA-AA40-24007E96E0CD}" srcId="{F49E7356-6C56-4C5B-9F0A-E68B9F9B8C0A}" destId="{7588B523-F16F-4F32-B03D-6EEC612FA146}" srcOrd="3" destOrd="0" parTransId="{C36DBFA1-7F1F-4BC9-A01C-E5A10628D11F}" sibTransId="{14886EDF-24B4-4C51-83E1-A5B8AE800D5E}"/>
    <dgm:cxn modelId="{0DF83F7B-6453-47F6-89F4-E2DE72FDBAED}" srcId="{E958AF30-BE55-49BE-B7BC-925879C49B4F}" destId="{F49E7356-6C56-4C5B-9F0A-E68B9F9B8C0A}" srcOrd="0" destOrd="0" parTransId="{3268C608-931C-4FBB-9D11-4D4EE890D061}" sibTransId="{E5108CF6-C720-4F3D-A8B9-CE886B70EAA0}"/>
    <dgm:cxn modelId="{5E46B07D-45DA-4CB1-900D-99F49CC043FF}" type="presOf" srcId="{97EF0EC5-957C-45D4-A079-F46D8E702191}" destId="{723BDDD4-EEB7-4C97-A133-D2AB7A90F59D}" srcOrd="0" destOrd="0" presId="urn:microsoft.com/office/officeart/2005/8/layout/radial6"/>
    <dgm:cxn modelId="{4F647288-62BA-4B51-AA7F-556CABC550D7}" type="presOf" srcId="{1B27BF2A-6209-48EF-A505-0C1CC66DE475}" destId="{3C8F4219-E904-4FC2-A351-F2FADE61E502}" srcOrd="0" destOrd="0" presId="urn:microsoft.com/office/officeart/2005/8/layout/radial6"/>
    <dgm:cxn modelId="{462E459F-4A59-4023-9598-9D279A437025}" type="presOf" srcId="{14886EDF-24B4-4C51-83E1-A5B8AE800D5E}" destId="{967613D2-F613-4A4C-B4DC-30E2DEABAD2D}" srcOrd="0" destOrd="0" presId="urn:microsoft.com/office/officeart/2005/8/layout/radial6"/>
    <dgm:cxn modelId="{332472A3-5C74-46DF-8259-ACF6D7DB180E}" srcId="{F49E7356-6C56-4C5B-9F0A-E68B9F9B8C0A}" destId="{6D935B2F-8767-4155-AFF3-BFD0EE62D75B}" srcOrd="2" destOrd="0" parTransId="{A166F4DC-246C-4101-BC5C-34556FBB42B8}" sibTransId="{1B27BF2A-6209-48EF-A505-0C1CC66DE475}"/>
    <dgm:cxn modelId="{56D657E7-2716-4AD6-A003-08A88D92DD2C}" type="presOf" srcId="{FF0C83AD-B26E-49ED-AEAA-70DAEDFAC2BD}" destId="{6DA42C4B-466C-47E5-A88E-68F51AF4330F}" srcOrd="0" destOrd="0" presId="urn:microsoft.com/office/officeart/2005/8/layout/radial6"/>
    <dgm:cxn modelId="{D31D86FE-2119-4ADD-864E-771416791200}" srcId="{F49E7356-6C56-4C5B-9F0A-E68B9F9B8C0A}" destId="{B283F887-4988-469F-BEE6-B3430F93AB9C}" srcOrd="0" destOrd="0" parTransId="{069728E5-C5E3-4C6D-974A-8CE9E8B743CC}" sibTransId="{640FC8B9-FF41-4FF0-B77F-23E9055101E8}"/>
    <dgm:cxn modelId="{39BDDAFE-248B-4190-BDEC-E0E580C6925B}" type="presOf" srcId="{6D935B2F-8767-4155-AFF3-BFD0EE62D75B}" destId="{D6A27CCB-E518-4FD9-82A6-39E78BEA2094}" srcOrd="0" destOrd="0" presId="urn:microsoft.com/office/officeart/2005/8/layout/radial6"/>
    <dgm:cxn modelId="{12A65BFF-8AC2-498B-A2EA-E76E023D86AA}" type="presOf" srcId="{640FC8B9-FF41-4FF0-B77F-23E9055101E8}" destId="{E0FCAD0A-E404-4C08-83B6-3F47BD3265B3}" srcOrd="0" destOrd="0" presId="urn:microsoft.com/office/officeart/2005/8/layout/radial6"/>
    <dgm:cxn modelId="{CEE3510C-C548-49D7-AF57-D01353FDCDBB}" type="presParOf" srcId="{320711DC-70C5-4F61-9122-43D2F135E1F4}" destId="{FE4C6299-67F4-440B-8956-B849497E0CA5}" srcOrd="0" destOrd="0" presId="urn:microsoft.com/office/officeart/2005/8/layout/radial6"/>
    <dgm:cxn modelId="{1C7D0ADE-EEDF-4605-ACA4-9E2DD4CBD191}" type="presParOf" srcId="{320711DC-70C5-4F61-9122-43D2F135E1F4}" destId="{2CDEE8A8-D4FE-4326-814A-8EC16D78684B}" srcOrd="1" destOrd="0" presId="urn:microsoft.com/office/officeart/2005/8/layout/radial6"/>
    <dgm:cxn modelId="{076154E8-626F-498C-9726-8ED49A4F82C5}" type="presParOf" srcId="{320711DC-70C5-4F61-9122-43D2F135E1F4}" destId="{F8C1D87F-17AD-40AE-A20A-F20537B3E8A6}" srcOrd="2" destOrd="0" presId="urn:microsoft.com/office/officeart/2005/8/layout/radial6"/>
    <dgm:cxn modelId="{C829E357-64F9-49CB-9F37-81932C3BBA00}" type="presParOf" srcId="{320711DC-70C5-4F61-9122-43D2F135E1F4}" destId="{E0FCAD0A-E404-4C08-83B6-3F47BD3265B3}" srcOrd="3" destOrd="0" presId="urn:microsoft.com/office/officeart/2005/8/layout/radial6"/>
    <dgm:cxn modelId="{E9177687-F1DF-422B-9623-BAE9804A33C9}" type="presParOf" srcId="{320711DC-70C5-4F61-9122-43D2F135E1F4}" destId="{723BDDD4-EEB7-4C97-A133-D2AB7A90F59D}" srcOrd="4" destOrd="0" presId="urn:microsoft.com/office/officeart/2005/8/layout/radial6"/>
    <dgm:cxn modelId="{00181664-D16B-4803-8BC6-ADC8415EA3C5}" type="presParOf" srcId="{320711DC-70C5-4F61-9122-43D2F135E1F4}" destId="{074A694D-0C2A-4B98-AB60-CC5E34C83418}" srcOrd="5" destOrd="0" presId="urn:microsoft.com/office/officeart/2005/8/layout/radial6"/>
    <dgm:cxn modelId="{8D323ADF-C51D-4F57-A4ED-E9794021EB66}" type="presParOf" srcId="{320711DC-70C5-4F61-9122-43D2F135E1F4}" destId="{6DA42C4B-466C-47E5-A88E-68F51AF4330F}" srcOrd="6" destOrd="0" presId="urn:microsoft.com/office/officeart/2005/8/layout/radial6"/>
    <dgm:cxn modelId="{340694FE-C26F-4380-8D5C-F2BCD52A9571}" type="presParOf" srcId="{320711DC-70C5-4F61-9122-43D2F135E1F4}" destId="{D6A27CCB-E518-4FD9-82A6-39E78BEA2094}" srcOrd="7" destOrd="0" presId="urn:microsoft.com/office/officeart/2005/8/layout/radial6"/>
    <dgm:cxn modelId="{BBDB66B2-C0DC-4AD1-BA18-EF510DD8FB9A}" type="presParOf" srcId="{320711DC-70C5-4F61-9122-43D2F135E1F4}" destId="{974F2D82-0870-4184-B0CA-481A80E968F5}" srcOrd="8" destOrd="0" presId="urn:microsoft.com/office/officeart/2005/8/layout/radial6"/>
    <dgm:cxn modelId="{5D645CBB-8629-4033-98BF-02E4DA48F469}" type="presParOf" srcId="{320711DC-70C5-4F61-9122-43D2F135E1F4}" destId="{3C8F4219-E904-4FC2-A351-F2FADE61E502}" srcOrd="9" destOrd="0" presId="urn:microsoft.com/office/officeart/2005/8/layout/radial6"/>
    <dgm:cxn modelId="{C3CD10C8-D141-4807-AEBD-E6D19D208795}" type="presParOf" srcId="{320711DC-70C5-4F61-9122-43D2F135E1F4}" destId="{2D94019E-CD04-4F45-82A3-F76632A69336}" srcOrd="10" destOrd="0" presId="urn:microsoft.com/office/officeart/2005/8/layout/radial6"/>
    <dgm:cxn modelId="{D8BBF8E2-3420-41D6-BB80-502F3AB4B86F}" type="presParOf" srcId="{320711DC-70C5-4F61-9122-43D2F135E1F4}" destId="{133AD5A5-F2B2-45D3-A460-8A13F79CE1E8}" srcOrd="11" destOrd="0" presId="urn:microsoft.com/office/officeart/2005/8/layout/radial6"/>
    <dgm:cxn modelId="{61FCC49B-DE6E-4DA2-A38A-A932DF8A49B8}" type="presParOf" srcId="{320711DC-70C5-4F61-9122-43D2F135E1F4}" destId="{967613D2-F613-4A4C-B4DC-30E2DEABAD2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58AF30-BE55-49BE-B7BC-925879C49B4F}" type="doc">
      <dgm:prSet loTypeId="urn:microsoft.com/office/officeart/2005/8/layout/radial6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49E7356-6C56-4C5B-9F0A-E68B9F9B8C0A}">
      <dgm:prSet phldrT="[Texto]"/>
      <dgm:spPr/>
      <dgm:t>
        <a:bodyPr/>
        <a:lstStyle/>
        <a:p>
          <a:r>
            <a:rPr lang="pt-BR" dirty="0"/>
            <a:t>ANTT</a:t>
          </a:r>
        </a:p>
      </dgm:t>
    </dgm:pt>
    <dgm:pt modelId="{3268C608-931C-4FBB-9D11-4D4EE890D061}" type="parTrans" cxnId="{0DF83F7B-6453-47F6-89F4-E2DE72FDBAED}">
      <dgm:prSet/>
      <dgm:spPr/>
      <dgm:t>
        <a:bodyPr/>
        <a:lstStyle/>
        <a:p>
          <a:endParaRPr lang="pt-BR"/>
        </a:p>
      </dgm:t>
    </dgm:pt>
    <dgm:pt modelId="{E5108CF6-C720-4F3D-A8B9-CE886B70EAA0}" type="sibTrans" cxnId="{0DF83F7B-6453-47F6-89F4-E2DE72FDBAED}">
      <dgm:prSet/>
      <dgm:spPr/>
      <dgm:t>
        <a:bodyPr/>
        <a:lstStyle/>
        <a:p>
          <a:endParaRPr lang="pt-BR"/>
        </a:p>
      </dgm:t>
    </dgm:pt>
    <dgm:pt modelId="{B283F887-4988-469F-BEE6-B3430F93AB9C}">
      <dgm:prSet phldrT="[Texto]"/>
      <dgm:spPr/>
      <dgm:t>
        <a:bodyPr/>
        <a:lstStyle/>
        <a:p>
          <a:r>
            <a:rPr lang="pt-BR" dirty="0"/>
            <a:t>MInfra</a:t>
          </a:r>
        </a:p>
      </dgm:t>
    </dgm:pt>
    <dgm:pt modelId="{069728E5-C5E3-4C6D-974A-8CE9E8B743CC}" type="parTrans" cxnId="{D31D86FE-2119-4ADD-864E-771416791200}">
      <dgm:prSet/>
      <dgm:spPr/>
      <dgm:t>
        <a:bodyPr/>
        <a:lstStyle/>
        <a:p>
          <a:endParaRPr lang="pt-BR"/>
        </a:p>
      </dgm:t>
    </dgm:pt>
    <dgm:pt modelId="{640FC8B9-FF41-4FF0-B77F-23E9055101E8}" type="sibTrans" cxnId="{D31D86FE-2119-4ADD-864E-771416791200}">
      <dgm:prSet/>
      <dgm:spPr/>
      <dgm:t>
        <a:bodyPr/>
        <a:lstStyle/>
        <a:p>
          <a:endParaRPr lang="pt-BR"/>
        </a:p>
      </dgm:t>
    </dgm:pt>
    <dgm:pt modelId="{97EF0EC5-957C-45D4-A079-F46D8E702191}">
      <dgm:prSet phldrT="[Texto]"/>
      <dgm:spPr/>
      <dgm:t>
        <a:bodyPr/>
        <a:lstStyle/>
        <a:p>
          <a:r>
            <a:rPr lang="pt-BR" dirty="0"/>
            <a:t>Vale</a:t>
          </a:r>
        </a:p>
      </dgm:t>
    </dgm:pt>
    <dgm:pt modelId="{66C8301D-185E-4B95-8F27-3FE93F5D1493}" type="parTrans" cxnId="{A88A7D1B-4FD1-48EE-A5F9-78D911773F6D}">
      <dgm:prSet/>
      <dgm:spPr/>
      <dgm:t>
        <a:bodyPr/>
        <a:lstStyle/>
        <a:p>
          <a:endParaRPr lang="pt-BR"/>
        </a:p>
      </dgm:t>
    </dgm:pt>
    <dgm:pt modelId="{FF0C83AD-B26E-49ED-AEAA-70DAEDFAC2BD}" type="sibTrans" cxnId="{A88A7D1B-4FD1-48EE-A5F9-78D911773F6D}">
      <dgm:prSet/>
      <dgm:spPr/>
      <dgm:t>
        <a:bodyPr/>
        <a:lstStyle/>
        <a:p>
          <a:endParaRPr lang="pt-BR"/>
        </a:p>
      </dgm:t>
    </dgm:pt>
    <dgm:pt modelId="{6D935B2F-8767-4155-AFF3-BFD0EE62D75B}">
      <dgm:prSet phldrT="[Texto]"/>
      <dgm:spPr/>
      <dgm:t>
        <a:bodyPr/>
        <a:lstStyle/>
        <a:p>
          <a:r>
            <a:rPr lang="pt-BR" dirty="0"/>
            <a:t>DNIT</a:t>
          </a:r>
        </a:p>
      </dgm:t>
    </dgm:pt>
    <dgm:pt modelId="{A166F4DC-246C-4101-BC5C-34556FBB42B8}" type="parTrans" cxnId="{332472A3-5C74-46DF-8259-ACF6D7DB180E}">
      <dgm:prSet/>
      <dgm:spPr/>
      <dgm:t>
        <a:bodyPr/>
        <a:lstStyle/>
        <a:p>
          <a:endParaRPr lang="pt-BR"/>
        </a:p>
      </dgm:t>
    </dgm:pt>
    <dgm:pt modelId="{1B27BF2A-6209-48EF-A505-0C1CC66DE475}" type="sibTrans" cxnId="{332472A3-5C74-46DF-8259-ACF6D7DB180E}">
      <dgm:prSet/>
      <dgm:spPr/>
      <dgm:t>
        <a:bodyPr/>
        <a:lstStyle/>
        <a:p>
          <a:endParaRPr lang="pt-BR"/>
        </a:p>
      </dgm:t>
    </dgm:pt>
    <dgm:pt modelId="{7588B523-F16F-4F32-B03D-6EEC612FA146}">
      <dgm:prSet phldrT="[Texto]"/>
      <dgm:spPr/>
      <dgm:t>
        <a:bodyPr/>
        <a:lstStyle/>
        <a:p>
          <a:r>
            <a:rPr lang="pt-BR" dirty="0"/>
            <a:t>Valec</a:t>
          </a:r>
        </a:p>
      </dgm:t>
    </dgm:pt>
    <dgm:pt modelId="{C36DBFA1-7F1F-4BC9-A01C-E5A10628D11F}" type="parTrans" cxnId="{7E63F94F-9AF7-4FCA-AA40-24007E96E0CD}">
      <dgm:prSet/>
      <dgm:spPr/>
      <dgm:t>
        <a:bodyPr/>
        <a:lstStyle/>
        <a:p>
          <a:endParaRPr lang="pt-BR"/>
        </a:p>
      </dgm:t>
    </dgm:pt>
    <dgm:pt modelId="{14886EDF-24B4-4C51-83E1-A5B8AE800D5E}" type="sibTrans" cxnId="{7E63F94F-9AF7-4FCA-AA40-24007E96E0CD}">
      <dgm:prSet/>
      <dgm:spPr/>
      <dgm:t>
        <a:bodyPr/>
        <a:lstStyle/>
        <a:p>
          <a:endParaRPr lang="pt-BR"/>
        </a:p>
      </dgm:t>
    </dgm:pt>
    <dgm:pt modelId="{320711DC-70C5-4F61-9122-43D2F135E1F4}" type="pres">
      <dgm:prSet presAssocID="{E958AF30-BE55-49BE-B7BC-925879C49B4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E4C6299-67F4-440B-8956-B849497E0CA5}" type="pres">
      <dgm:prSet presAssocID="{F49E7356-6C56-4C5B-9F0A-E68B9F9B8C0A}" presName="centerShape" presStyleLbl="node0" presStyleIdx="0" presStyleCnt="1"/>
      <dgm:spPr/>
    </dgm:pt>
    <dgm:pt modelId="{2CDEE8A8-D4FE-4326-814A-8EC16D78684B}" type="pres">
      <dgm:prSet presAssocID="{B283F887-4988-469F-BEE6-B3430F93AB9C}" presName="node" presStyleLbl="node1" presStyleIdx="0" presStyleCnt="4">
        <dgm:presLayoutVars>
          <dgm:bulletEnabled val="1"/>
        </dgm:presLayoutVars>
      </dgm:prSet>
      <dgm:spPr/>
    </dgm:pt>
    <dgm:pt modelId="{F8C1D87F-17AD-40AE-A20A-F20537B3E8A6}" type="pres">
      <dgm:prSet presAssocID="{B283F887-4988-469F-BEE6-B3430F93AB9C}" presName="dummy" presStyleCnt="0"/>
      <dgm:spPr/>
    </dgm:pt>
    <dgm:pt modelId="{E0FCAD0A-E404-4C08-83B6-3F47BD3265B3}" type="pres">
      <dgm:prSet presAssocID="{640FC8B9-FF41-4FF0-B77F-23E9055101E8}" presName="sibTrans" presStyleLbl="sibTrans2D1" presStyleIdx="0" presStyleCnt="4"/>
      <dgm:spPr/>
    </dgm:pt>
    <dgm:pt modelId="{723BDDD4-EEB7-4C97-A133-D2AB7A90F59D}" type="pres">
      <dgm:prSet presAssocID="{97EF0EC5-957C-45D4-A079-F46D8E702191}" presName="node" presStyleLbl="node1" presStyleIdx="1" presStyleCnt="4">
        <dgm:presLayoutVars>
          <dgm:bulletEnabled val="1"/>
        </dgm:presLayoutVars>
      </dgm:prSet>
      <dgm:spPr/>
    </dgm:pt>
    <dgm:pt modelId="{074A694D-0C2A-4B98-AB60-CC5E34C83418}" type="pres">
      <dgm:prSet presAssocID="{97EF0EC5-957C-45D4-A079-F46D8E702191}" presName="dummy" presStyleCnt="0"/>
      <dgm:spPr/>
    </dgm:pt>
    <dgm:pt modelId="{6DA42C4B-466C-47E5-A88E-68F51AF4330F}" type="pres">
      <dgm:prSet presAssocID="{FF0C83AD-B26E-49ED-AEAA-70DAEDFAC2BD}" presName="sibTrans" presStyleLbl="sibTrans2D1" presStyleIdx="1" presStyleCnt="4"/>
      <dgm:spPr/>
    </dgm:pt>
    <dgm:pt modelId="{D6A27CCB-E518-4FD9-82A6-39E78BEA2094}" type="pres">
      <dgm:prSet presAssocID="{6D935B2F-8767-4155-AFF3-BFD0EE62D75B}" presName="node" presStyleLbl="node1" presStyleIdx="2" presStyleCnt="4">
        <dgm:presLayoutVars>
          <dgm:bulletEnabled val="1"/>
        </dgm:presLayoutVars>
      </dgm:prSet>
      <dgm:spPr/>
    </dgm:pt>
    <dgm:pt modelId="{974F2D82-0870-4184-B0CA-481A80E968F5}" type="pres">
      <dgm:prSet presAssocID="{6D935B2F-8767-4155-AFF3-BFD0EE62D75B}" presName="dummy" presStyleCnt="0"/>
      <dgm:spPr/>
    </dgm:pt>
    <dgm:pt modelId="{3C8F4219-E904-4FC2-A351-F2FADE61E502}" type="pres">
      <dgm:prSet presAssocID="{1B27BF2A-6209-48EF-A505-0C1CC66DE475}" presName="sibTrans" presStyleLbl="sibTrans2D1" presStyleIdx="2" presStyleCnt="4"/>
      <dgm:spPr/>
    </dgm:pt>
    <dgm:pt modelId="{2D94019E-CD04-4F45-82A3-F76632A69336}" type="pres">
      <dgm:prSet presAssocID="{7588B523-F16F-4F32-B03D-6EEC612FA146}" presName="node" presStyleLbl="node1" presStyleIdx="3" presStyleCnt="4">
        <dgm:presLayoutVars>
          <dgm:bulletEnabled val="1"/>
        </dgm:presLayoutVars>
      </dgm:prSet>
      <dgm:spPr/>
    </dgm:pt>
    <dgm:pt modelId="{133AD5A5-F2B2-45D3-A460-8A13F79CE1E8}" type="pres">
      <dgm:prSet presAssocID="{7588B523-F16F-4F32-B03D-6EEC612FA146}" presName="dummy" presStyleCnt="0"/>
      <dgm:spPr/>
    </dgm:pt>
    <dgm:pt modelId="{967613D2-F613-4A4C-B4DC-30E2DEABAD2D}" type="pres">
      <dgm:prSet presAssocID="{14886EDF-24B4-4C51-83E1-A5B8AE800D5E}" presName="sibTrans" presStyleLbl="sibTrans2D1" presStyleIdx="3" presStyleCnt="4"/>
      <dgm:spPr/>
    </dgm:pt>
  </dgm:ptLst>
  <dgm:cxnLst>
    <dgm:cxn modelId="{61787315-6156-4F84-A1D2-18935268D8FC}" type="presOf" srcId="{B283F887-4988-469F-BEE6-B3430F93AB9C}" destId="{2CDEE8A8-D4FE-4326-814A-8EC16D78684B}" srcOrd="0" destOrd="0" presId="urn:microsoft.com/office/officeart/2005/8/layout/radial6"/>
    <dgm:cxn modelId="{A88A7D1B-4FD1-48EE-A5F9-78D911773F6D}" srcId="{F49E7356-6C56-4C5B-9F0A-E68B9F9B8C0A}" destId="{97EF0EC5-957C-45D4-A079-F46D8E702191}" srcOrd="1" destOrd="0" parTransId="{66C8301D-185E-4B95-8F27-3FE93F5D1493}" sibTransId="{FF0C83AD-B26E-49ED-AEAA-70DAEDFAC2BD}"/>
    <dgm:cxn modelId="{1A5AA62F-FFE2-436F-9EDF-FD805ADACFE8}" type="presOf" srcId="{7588B523-F16F-4F32-B03D-6EEC612FA146}" destId="{2D94019E-CD04-4F45-82A3-F76632A69336}" srcOrd="0" destOrd="0" presId="urn:microsoft.com/office/officeart/2005/8/layout/radial6"/>
    <dgm:cxn modelId="{3676D333-E813-4A79-BE8B-FD2B1F61F94E}" type="presOf" srcId="{F49E7356-6C56-4C5B-9F0A-E68B9F9B8C0A}" destId="{FE4C6299-67F4-440B-8956-B849497E0CA5}" srcOrd="0" destOrd="0" presId="urn:microsoft.com/office/officeart/2005/8/layout/radial6"/>
    <dgm:cxn modelId="{9005C33E-CE7C-4252-96DE-D0EBEB2B628E}" type="presOf" srcId="{E958AF30-BE55-49BE-B7BC-925879C49B4F}" destId="{320711DC-70C5-4F61-9122-43D2F135E1F4}" srcOrd="0" destOrd="0" presId="urn:microsoft.com/office/officeart/2005/8/layout/radial6"/>
    <dgm:cxn modelId="{7E63F94F-9AF7-4FCA-AA40-24007E96E0CD}" srcId="{F49E7356-6C56-4C5B-9F0A-E68B9F9B8C0A}" destId="{7588B523-F16F-4F32-B03D-6EEC612FA146}" srcOrd="3" destOrd="0" parTransId="{C36DBFA1-7F1F-4BC9-A01C-E5A10628D11F}" sibTransId="{14886EDF-24B4-4C51-83E1-A5B8AE800D5E}"/>
    <dgm:cxn modelId="{0DF83F7B-6453-47F6-89F4-E2DE72FDBAED}" srcId="{E958AF30-BE55-49BE-B7BC-925879C49B4F}" destId="{F49E7356-6C56-4C5B-9F0A-E68B9F9B8C0A}" srcOrd="0" destOrd="0" parTransId="{3268C608-931C-4FBB-9D11-4D4EE890D061}" sibTransId="{E5108CF6-C720-4F3D-A8B9-CE886B70EAA0}"/>
    <dgm:cxn modelId="{5E46B07D-45DA-4CB1-900D-99F49CC043FF}" type="presOf" srcId="{97EF0EC5-957C-45D4-A079-F46D8E702191}" destId="{723BDDD4-EEB7-4C97-A133-D2AB7A90F59D}" srcOrd="0" destOrd="0" presId="urn:microsoft.com/office/officeart/2005/8/layout/radial6"/>
    <dgm:cxn modelId="{4F647288-62BA-4B51-AA7F-556CABC550D7}" type="presOf" srcId="{1B27BF2A-6209-48EF-A505-0C1CC66DE475}" destId="{3C8F4219-E904-4FC2-A351-F2FADE61E502}" srcOrd="0" destOrd="0" presId="urn:microsoft.com/office/officeart/2005/8/layout/radial6"/>
    <dgm:cxn modelId="{462E459F-4A59-4023-9598-9D279A437025}" type="presOf" srcId="{14886EDF-24B4-4C51-83E1-A5B8AE800D5E}" destId="{967613D2-F613-4A4C-B4DC-30E2DEABAD2D}" srcOrd="0" destOrd="0" presId="urn:microsoft.com/office/officeart/2005/8/layout/radial6"/>
    <dgm:cxn modelId="{332472A3-5C74-46DF-8259-ACF6D7DB180E}" srcId="{F49E7356-6C56-4C5B-9F0A-E68B9F9B8C0A}" destId="{6D935B2F-8767-4155-AFF3-BFD0EE62D75B}" srcOrd="2" destOrd="0" parTransId="{A166F4DC-246C-4101-BC5C-34556FBB42B8}" sibTransId="{1B27BF2A-6209-48EF-A505-0C1CC66DE475}"/>
    <dgm:cxn modelId="{56D657E7-2716-4AD6-A003-08A88D92DD2C}" type="presOf" srcId="{FF0C83AD-B26E-49ED-AEAA-70DAEDFAC2BD}" destId="{6DA42C4B-466C-47E5-A88E-68F51AF4330F}" srcOrd="0" destOrd="0" presId="urn:microsoft.com/office/officeart/2005/8/layout/radial6"/>
    <dgm:cxn modelId="{D31D86FE-2119-4ADD-864E-771416791200}" srcId="{F49E7356-6C56-4C5B-9F0A-E68B9F9B8C0A}" destId="{B283F887-4988-469F-BEE6-B3430F93AB9C}" srcOrd="0" destOrd="0" parTransId="{069728E5-C5E3-4C6D-974A-8CE9E8B743CC}" sibTransId="{640FC8B9-FF41-4FF0-B77F-23E9055101E8}"/>
    <dgm:cxn modelId="{39BDDAFE-248B-4190-BDEC-E0E580C6925B}" type="presOf" srcId="{6D935B2F-8767-4155-AFF3-BFD0EE62D75B}" destId="{D6A27CCB-E518-4FD9-82A6-39E78BEA2094}" srcOrd="0" destOrd="0" presId="urn:microsoft.com/office/officeart/2005/8/layout/radial6"/>
    <dgm:cxn modelId="{12A65BFF-8AC2-498B-A2EA-E76E023D86AA}" type="presOf" srcId="{640FC8B9-FF41-4FF0-B77F-23E9055101E8}" destId="{E0FCAD0A-E404-4C08-83B6-3F47BD3265B3}" srcOrd="0" destOrd="0" presId="urn:microsoft.com/office/officeart/2005/8/layout/radial6"/>
    <dgm:cxn modelId="{CEE3510C-C548-49D7-AF57-D01353FDCDBB}" type="presParOf" srcId="{320711DC-70C5-4F61-9122-43D2F135E1F4}" destId="{FE4C6299-67F4-440B-8956-B849497E0CA5}" srcOrd="0" destOrd="0" presId="urn:microsoft.com/office/officeart/2005/8/layout/radial6"/>
    <dgm:cxn modelId="{1C7D0ADE-EEDF-4605-ACA4-9E2DD4CBD191}" type="presParOf" srcId="{320711DC-70C5-4F61-9122-43D2F135E1F4}" destId="{2CDEE8A8-D4FE-4326-814A-8EC16D78684B}" srcOrd="1" destOrd="0" presId="urn:microsoft.com/office/officeart/2005/8/layout/radial6"/>
    <dgm:cxn modelId="{076154E8-626F-498C-9726-8ED49A4F82C5}" type="presParOf" srcId="{320711DC-70C5-4F61-9122-43D2F135E1F4}" destId="{F8C1D87F-17AD-40AE-A20A-F20537B3E8A6}" srcOrd="2" destOrd="0" presId="urn:microsoft.com/office/officeart/2005/8/layout/radial6"/>
    <dgm:cxn modelId="{C829E357-64F9-49CB-9F37-81932C3BBA00}" type="presParOf" srcId="{320711DC-70C5-4F61-9122-43D2F135E1F4}" destId="{E0FCAD0A-E404-4C08-83B6-3F47BD3265B3}" srcOrd="3" destOrd="0" presId="urn:microsoft.com/office/officeart/2005/8/layout/radial6"/>
    <dgm:cxn modelId="{E9177687-F1DF-422B-9623-BAE9804A33C9}" type="presParOf" srcId="{320711DC-70C5-4F61-9122-43D2F135E1F4}" destId="{723BDDD4-EEB7-4C97-A133-D2AB7A90F59D}" srcOrd="4" destOrd="0" presId="urn:microsoft.com/office/officeart/2005/8/layout/radial6"/>
    <dgm:cxn modelId="{00181664-D16B-4803-8BC6-ADC8415EA3C5}" type="presParOf" srcId="{320711DC-70C5-4F61-9122-43D2F135E1F4}" destId="{074A694D-0C2A-4B98-AB60-CC5E34C83418}" srcOrd="5" destOrd="0" presId="urn:microsoft.com/office/officeart/2005/8/layout/radial6"/>
    <dgm:cxn modelId="{8D323ADF-C51D-4F57-A4ED-E9794021EB66}" type="presParOf" srcId="{320711DC-70C5-4F61-9122-43D2F135E1F4}" destId="{6DA42C4B-466C-47E5-A88E-68F51AF4330F}" srcOrd="6" destOrd="0" presId="urn:microsoft.com/office/officeart/2005/8/layout/radial6"/>
    <dgm:cxn modelId="{340694FE-C26F-4380-8D5C-F2BCD52A9571}" type="presParOf" srcId="{320711DC-70C5-4F61-9122-43D2F135E1F4}" destId="{D6A27CCB-E518-4FD9-82A6-39E78BEA2094}" srcOrd="7" destOrd="0" presId="urn:microsoft.com/office/officeart/2005/8/layout/radial6"/>
    <dgm:cxn modelId="{BBDB66B2-C0DC-4AD1-BA18-EF510DD8FB9A}" type="presParOf" srcId="{320711DC-70C5-4F61-9122-43D2F135E1F4}" destId="{974F2D82-0870-4184-B0CA-481A80E968F5}" srcOrd="8" destOrd="0" presId="urn:microsoft.com/office/officeart/2005/8/layout/radial6"/>
    <dgm:cxn modelId="{5D645CBB-8629-4033-98BF-02E4DA48F469}" type="presParOf" srcId="{320711DC-70C5-4F61-9122-43D2F135E1F4}" destId="{3C8F4219-E904-4FC2-A351-F2FADE61E502}" srcOrd="9" destOrd="0" presId="urn:microsoft.com/office/officeart/2005/8/layout/radial6"/>
    <dgm:cxn modelId="{C3CD10C8-D141-4807-AEBD-E6D19D208795}" type="presParOf" srcId="{320711DC-70C5-4F61-9122-43D2F135E1F4}" destId="{2D94019E-CD04-4F45-82A3-F76632A69336}" srcOrd="10" destOrd="0" presId="urn:microsoft.com/office/officeart/2005/8/layout/radial6"/>
    <dgm:cxn modelId="{D8BBF8E2-3420-41D6-BB80-502F3AB4B86F}" type="presParOf" srcId="{320711DC-70C5-4F61-9122-43D2F135E1F4}" destId="{133AD5A5-F2B2-45D3-A460-8A13F79CE1E8}" srcOrd="11" destOrd="0" presId="urn:microsoft.com/office/officeart/2005/8/layout/radial6"/>
    <dgm:cxn modelId="{61FCC49B-DE6E-4DA2-A38A-A932DF8A49B8}" type="presParOf" srcId="{320711DC-70C5-4F61-9122-43D2F135E1F4}" destId="{967613D2-F613-4A4C-B4DC-30E2DEABAD2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613D2-F613-4A4C-B4DC-30E2DEABAD2D}">
      <dsp:nvSpPr>
        <dsp:cNvPr id="0" name=""/>
        <dsp:cNvSpPr/>
      </dsp:nvSpPr>
      <dsp:spPr>
        <a:xfrm>
          <a:off x="564861" y="260357"/>
          <a:ext cx="1732602" cy="1732602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8F4219-E904-4FC2-A351-F2FADE61E502}">
      <dsp:nvSpPr>
        <dsp:cNvPr id="0" name=""/>
        <dsp:cNvSpPr/>
      </dsp:nvSpPr>
      <dsp:spPr>
        <a:xfrm>
          <a:off x="564861" y="260357"/>
          <a:ext cx="1732602" cy="1732602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A42C4B-466C-47E5-A88E-68F51AF4330F}">
      <dsp:nvSpPr>
        <dsp:cNvPr id="0" name=""/>
        <dsp:cNvSpPr/>
      </dsp:nvSpPr>
      <dsp:spPr>
        <a:xfrm>
          <a:off x="564861" y="260357"/>
          <a:ext cx="1732602" cy="1732602"/>
        </a:xfrm>
        <a:prstGeom prst="blockArc">
          <a:avLst>
            <a:gd name="adj1" fmla="val 0"/>
            <a:gd name="adj2" fmla="val 5400000"/>
            <a:gd name="adj3" fmla="val 4643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FCAD0A-E404-4C08-83B6-3F47BD3265B3}">
      <dsp:nvSpPr>
        <dsp:cNvPr id="0" name=""/>
        <dsp:cNvSpPr/>
      </dsp:nvSpPr>
      <dsp:spPr>
        <a:xfrm>
          <a:off x="564861" y="260357"/>
          <a:ext cx="1732602" cy="1732602"/>
        </a:xfrm>
        <a:prstGeom prst="blockArc">
          <a:avLst>
            <a:gd name="adj1" fmla="val 16200000"/>
            <a:gd name="adj2" fmla="val 0"/>
            <a:gd name="adj3" fmla="val 4643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4C6299-67F4-440B-8956-B849497E0CA5}">
      <dsp:nvSpPr>
        <dsp:cNvPr id="0" name=""/>
        <dsp:cNvSpPr/>
      </dsp:nvSpPr>
      <dsp:spPr>
        <a:xfrm>
          <a:off x="1032142" y="727637"/>
          <a:ext cx="798041" cy="7980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ANTT</a:t>
          </a:r>
        </a:p>
      </dsp:txBody>
      <dsp:txXfrm>
        <a:off x="1149012" y="844507"/>
        <a:ext cx="564301" cy="564301"/>
      </dsp:txXfrm>
    </dsp:sp>
    <dsp:sp modelId="{2CDEE8A8-D4FE-4326-814A-8EC16D78684B}">
      <dsp:nvSpPr>
        <dsp:cNvPr id="0" name=""/>
        <dsp:cNvSpPr/>
      </dsp:nvSpPr>
      <dsp:spPr>
        <a:xfrm>
          <a:off x="1151848" y="1153"/>
          <a:ext cx="558628" cy="55862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MInfra</a:t>
          </a:r>
        </a:p>
      </dsp:txBody>
      <dsp:txXfrm>
        <a:off x="1233657" y="82962"/>
        <a:ext cx="395010" cy="395010"/>
      </dsp:txXfrm>
    </dsp:sp>
    <dsp:sp modelId="{723BDDD4-EEB7-4C97-A133-D2AB7A90F59D}">
      <dsp:nvSpPr>
        <dsp:cNvPr id="0" name=""/>
        <dsp:cNvSpPr/>
      </dsp:nvSpPr>
      <dsp:spPr>
        <a:xfrm>
          <a:off x="1998039" y="847344"/>
          <a:ext cx="558628" cy="558628"/>
        </a:xfrm>
        <a:prstGeom prst="ellipse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Vale</a:t>
          </a:r>
        </a:p>
      </dsp:txBody>
      <dsp:txXfrm>
        <a:off x="2079848" y="929153"/>
        <a:ext cx="395010" cy="395010"/>
      </dsp:txXfrm>
    </dsp:sp>
    <dsp:sp modelId="{D6A27CCB-E518-4FD9-82A6-39E78BEA2094}">
      <dsp:nvSpPr>
        <dsp:cNvPr id="0" name=""/>
        <dsp:cNvSpPr/>
      </dsp:nvSpPr>
      <dsp:spPr>
        <a:xfrm>
          <a:off x="1151848" y="1693534"/>
          <a:ext cx="558628" cy="558628"/>
        </a:xfrm>
        <a:prstGeom prst="ellipse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DNIT</a:t>
          </a:r>
        </a:p>
      </dsp:txBody>
      <dsp:txXfrm>
        <a:off x="1233657" y="1775343"/>
        <a:ext cx="395010" cy="395010"/>
      </dsp:txXfrm>
    </dsp:sp>
    <dsp:sp modelId="{2D94019E-CD04-4F45-82A3-F76632A69336}">
      <dsp:nvSpPr>
        <dsp:cNvPr id="0" name=""/>
        <dsp:cNvSpPr/>
      </dsp:nvSpPr>
      <dsp:spPr>
        <a:xfrm>
          <a:off x="305657" y="847344"/>
          <a:ext cx="558628" cy="558628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Valec</a:t>
          </a:r>
        </a:p>
      </dsp:txBody>
      <dsp:txXfrm>
        <a:off x="387466" y="929153"/>
        <a:ext cx="395010" cy="395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613D2-F613-4A4C-B4DC-30E2DEABAD2D}">
      <dsp:nvSpPr>
        <dsp:cNvPr id="0" name=""/>
        <dsp:cNvSpPr/>
      </dsp:nvSpPr>
      <dsp:spPr>
        <a:xfrm>
          <a:off x="564861" y="260357"/>
          <a:ext cx="1732602" cy="1732602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8F4219-E904-4FC2-A351-F2FADE61E502}">
      <dsp:nvSpPr>
        <dsp:cNvPr id="0" name=""/>
        <dsp:cNvSpPr/>
      </dsp:nvSpPr>
      <dsp:spPr>
        <a:xfrm>
          <a:off x="564861" y="260357"/>
          <a:ext cx="1732602" cy="1732602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A42C4B-466C-47E5-A88E-68F51AF4330F}">
      <dsp:nvSpPr>
        <dsp:cNvPr id="0" name=""/>
        <dsp:cNvSpPr/>
      </dsp:nvSpPr>
      <dsp:spPr>
        <a:xfrm>
          <a:off x="564861" y="260357"/>
          <a:ext cx="1732602" cy="1732602"/>
        </a:xfrm>
        <a:prstGeom prst="blockArc">
          <a:avLst>
            <a:gd name="adj1" fmla="val 0"/>
            <a:gd name="adj2" fmla="val 5400000"/>
            <a:gd name="adj3" fmla="val 4643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FCAD0A-E404-4C08-83B6-3F47BD3265B3}">
      <dsp:nvSpPr>
        <dsp:cNvPr id="0" name=""/>
        <dsp:cNvSpPr/>
      </dsp:nvSpPr>
      <dsp:spPr>
        <a:xfrm>
          <a:off x="564861" y="260357"/>
          <a:ext cx="1732602" cy="1732602"/>
        </a:xfrm>
        <a:prstGeom prst="blockArc">
          <a:avLst>
            <a:gd name="adj1" fmla="val 16200000"/>
            <a:gd name="adj2" fmla="val 0"/>
            <a:gd name="adj3" fmla="val 4643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4C6299-67F4-440B-8956-B849497E0CA5}">
      <dsp:nvSpPr>
        <dsp:cNvPr id="0" name=""/>
        <dsp:cNvSpPr/>
      </dsp:nvSpPr>
      <dsp:spPr>
        <a:xfrm>
          <a:off x="1032142" y="727637"/>
          <a:ext cx="798041" cy="7980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ANTT</a:t>
          </a:r>
        </a:p>
      </dsp:txBody>
      <dsp:txXfrm>
        <a:off x="1149012" y="844507"/>
        <a:ext cx="564301" cy="564301"/>
      </dsp:txXfrm>
    </dsp:sp>
    <dsp:sp modelId="{2CDEE8A8-D4FE-4326-814A-8EC16D78684B}">
      <dsp:nvSpPr>
        <dsp:cNvPr id="0" name=""/>
        <dsp:cNvSpPr/>
      </dsp:nvSpPr>
      <dsp:spPr>
        <a:xfrm>
          <a:off x="1151848" y="1153"/>
          <a:ext cx="558628" cy="55862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MInfra</a:t>
          </a:r>
        </a:p>
      </dsp:txBody>
      <dsp:txXfrm>
        <a:off x="1233657" y="82962"/>
        <a:ext cx="395010" cy="395010"/>
      </dsp:txXfrm>
    </dsp:sp>
    <dsp:sp modelId="{723BDDD4-EEB7-4C97-A133-D2AB7A90F59D}">
      <dsp:nvSpPr>
        <dsp:cNvPr id="0" name=""/>
        <dsp:cNvSpPr/>
      </dsp:nvSpPr>
      <dsp:spPr>
        <a:xfrm>
          <a:off x="1998039" y="847344"/>
          <a:ext cx="558628" cy="558628"/>
        </a:xfrm>
        <a:prstGeom prst="ellipse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Vale</a:t>
          </a:r>
        </a:p>
      </dsp:txBody>
      <dsp:txXfrm>
        <a:off x="2079848" y="929153"/>
        <a:ext cx="395010" cy="395010"/>
      </dsp:txXfrm>
    </dsp:sp>
    <dsp:sp modelId="{D6A27CCB-E518-4FD9-82A6-39E78BEA2094}">
      <dsp:nvSpPr>
        <dsp:cNvPr id="0" name=""/>
        <dsp:cNvSpPr/>
      </dsp:nvSpPr>
      <dsp:spPr>
        <a:xfrm>
          <a:off x="1151848" y="1693534"/>
          <a:ext cx="558628" cy="558628"/>
        </a:xfrm>
        <a:prstGeom prst="ellipse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DNIT</a:t>
          </a:r>
        </a:p>
      </dsp:txBody>
      <dsp:txXfrm>
        <a:off x="1233657" y="1775343"/>
        <a:ext cx="395010" cy="395010"/>
      </dsp:txXfrm>
    </dsp:sp>
    <dsp:sp modelId="{2D94019E-CD04-4F45-82A3-F76632A69336}">
      <dsp:nvSpPr>
        <dsp:cNvPr id="0" name=""/>
        <dsp:cNvSpPr/>
      </dsp:nvSpPr>
      <dsp:spPr>
        <a:xfrm>
          <a:off x="305657" y="847344"/>
          <a:ext cx="558628" cy="558628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Valec</a:t>
          </a:r>
        </a:p>
      </dsp:txBody>
      <dsp:txXfrm>
        <a:off x="387466" y="929153"/>
        <a:ext cx="395010" cy="395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47F74-98FA-43EA-A49C-C1EDA90B10B5}" type="datetimeFigureOut">
              <a:rPr lang="pt-BR" smtClean="0"/>
              <a:t>12/11/2020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6866" y="9428164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D5BDC-679A-4BE6-8096-8991D8641D5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657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5AD7-8C10-4475-BD2A-9327C5C00DFC}" type="datetimeFigureOut">
              <a:rPr lang="pt-BR" smtClean="0"/>
              <a:pPr/>
              <a:t>12/11/2020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F8375-D3A8-48D0-A82D-0790321D6EAA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37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F8375-D3A8-48D0-A82D-0790321D6EA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585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9698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520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79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40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6822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F8375-D3A8-48D0-A82D-0790321D6EA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8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2172" t="20951" r="39422" b="10563"/>
          <a:stretch>
            <a:fillRect/>
          </a:stretch>
        </p:blipFill>
        <p:spPr bwMode="auto">
          <a:xfrm>
            <a:off x="0" y="0"/>
            <a:ext cx="51773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218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68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30">
            <a:extLst>
              <a:ext uri="{FF2B5EF4-FFF2-40B4-BE49-F238E27FC236}">
                <a16:creationId xmlns:a16="http://schemas.microsoft.com/office/drawing/2014/main" id="{546869B6-04BC-4D30-9327-E5CE41F386C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2381" y="0"/>
            <a:ext cx="7839904" cy="6858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connsiteX0" fmla="*/ 0 w 22820"/>
              <a:gd name="connsiteY0" fmla="*/ 45 h 21600"/>
              <a:gd name="connsiteX1" fmla="*/ 18102 w 22820"/>
              <a:gd name="connsiteY1" fmla="*/ 21600 h 21600"/>
              <a:gd name="connsiteX2" fmla="*/ 22820 w 22820"/>
              <a:gd name="connsiteY2" fmla="*/ 21599 h 21600"/>
              <a:gd name="connsiteX3" fmla="*/ 22820 w 22820"/>
              <a:gd name="connsiteY3" fmla="*/ 0 h 21600"/>
              <a:gd name="connsiteX4" fmla="*/ 0 w 22820"/>
              <a:gd name="connsiteY4" fmla="*/ 45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0" h="21600" extrusionOk="0">
                <a:moveTo>
                  <a:pt x="0" y="45"/>
                </a:moveTo>
                <a:lnTo>
                  <a:pt x="18102" y="21600"/>
                </a:lnTo>
                <a:lnTo>
                  <a:pt x="22820" y="21599"/>
                </a:lnTo>
                <a:lnTo>
                  <a:pt x="22820" y="0"/>
                </a:lnTo>
                <a:lnTo>
                  <a:pt x="0" y="45"/>
                </a:lnTo>
                <a:close/>
              </a:path>
            </a:pathLst>
          </a:custGeom>
          <a:solidFill>
            <a:srgbClr val="DCDEE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endParaRPr lang="en-US" sz="525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21F4AC-2266-4A0A-837A-A87D0A08C2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8491" y="1329297"/>
            <a:ext cx="9675019" cy="4386263"/>
          </a:xfrm>
        </p:spPr>
        <p:txBody>
          <a:bodyPr anchor="t">
            <a:normAutofit/>
          </a:bodyPr>
          <a:lstStyle>
            <a:lvl1pPr marL="630936" indent="-630936">
              <a:spcBef>
                <a:spcPts val="5200"/>
              </a:spcBef>
              <a:buFont typeface="Arial" panose="020B0604020202020204" pitchFamily="34" charset="0"/>
              <a:buChar char="•"/>
              <a:defRPr lang="en-US" sz="2800" kern="0" cap="none" spc="113" dirty="0" smtClean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 noProof="0" err="1"/>
              <a:t>Edit</a:t>
            </a:r>
            <a:r>
              <a:rPr lang="pt-BR" noProof="0"/>
              <a:t> Master </a:t>
            </a:r>
            <a:r>
              <a:rPr lang="pt-BR" noProof="0" err="1"/>
              <a:t>text</a:t>
            </a:r>
            <a:r>
              <a:rPr lang="pt-BR" noProof="0"/>
              <a:t> </a:t>
            </a:r>
            <a:r>
              <a:rPr lang="pt-BR" noProof="0" err="1"/>
              <a:t>styles</a:t>
            </a:r>
            <a:endParaRPr lang="pt-BR" noProof="0"/>
          </a:p>
          <a:p>
            <a:pPr lvl="1"/>
            <a:r>
              <a:rPr lang="pt-BR" noProof="0" err="1"/>
              <a:t>Second</a:t>
            </a:r>
            <a:r>
              <a:rPr lang="pt-BR" noProof="0"/>
              <a:t> </a:t>
            </a:r>
            <a:r>
              <a:rPr lang="pt-BR" noProof="0" err="1"/>
              <a:t>level</a:t>
            </a:r>
            <a:endParaRPr lang="pt-BR" noProof="0"/>
          </a:p>
          <a:p>
            <a:pPr lvl="2"/>
            <a:r>
              <a:rPr lang="pt-BR" noProof="0" err="1"/>
              <a:t>Third</a:t>
            </a:r>
            <a:r>
              <a:rPr lang="pt-BR" noProof="0"/>
              <a:t> </a:t>
            </a:r>
            <a:r>
              <a:rPr lang="pt-BR" noProof="0" err="1"/>
              <a:t>level</a:t>
            </a:r>
            <a:endParaRPr lang="pt-BR" noProof="0"/>
          </a:p>
          <a:p>
            <a:pPr lvl="3"/>
            <a:r>
              <a:rPr lang="pt-BR" noProof="0" err="1"/>
              <a:t>Fourth</a:t>
            </a:r>
            <a:r>
              <a:rPr lang="pt-BR" noProof="0"/>
              <a:t> </a:t>
            </a:r>
            <a:r>
              <a:rPr lang="pt-BR" noProof="0" err="1"/>
              <a:t>level</a:t>
            </a:r>
            <a:endParaRPr lang="pt-BR" noProof="0"/>
          </a:p>
          <a:p>
            <a:pPr lvl="4"/>
            <a:r>
              <a:rPr lang="pt-BR" noProof="0" err="1"/>
              <a:t>Fifth</a:t>
            </a:r>
            <a:r>
              <a:rPr lang="pt-BR" noProof="0"/>
              <a:t> </a:t>
            </a:r>
            <a:r>
              <a:rPr lang="pt-BR" noProof="0" err="1"/>
              <a:t>level</a:t>
            </a:r>
            <a:endParaRPr lang="pt-BR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D3470C-7BF8-43C1-8A78-4632BF7830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8491" y="360556"/>
            <a:ext cx="9675019" cy="610394"/>
          </a:xfrm>
        </p:spPr>
        <p:txBody>
          <a:bodyPr/>
          <a:lstStyle>
            <a:lvl1pPr marL="0" indent="0" algn="ctr" defTabSz="309563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250" kern="0" cap="all" spc="113" dirty="0" smtClean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algn="ctr" defTabSz="309563" rtl="0" eaLnBrk="0" fontAlgn="base" hangingPunct="0">
              <a:spcBef>
                <a:spcPct val="0"/>
              </a:spcBef>
              <a:spcAft>
                <a:spcPct val="0"/>
              </a:spcAft>
              <a:defRPr lang="en-US" sz="2250" kern="0" cap="all" spc="113" dirty="0" smtClean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2pPr>
          </a:lstStyle>
          <a:p>
            <a:pPr lvl="0"/>
            <a:r>
              <a:rPr lang="pt-BR" noProof="0"/>
              <a:t>TITULO</a:t>
            </a:r>
          </a:p>
        </p:txBody>
      </p:sp>
      <p:pic>
        <p:nvPicPr>
          <p:cNvPr id="5" name="Imagen 6">
            <a:extLst>
              <a:ext uri="{FF2B5EF4-FFF2-40B4-BE49-F238E27FC236}">
                <a16:creationId xmlns:a16="http://schemas.microsoft.com/office/drawing/2014/main" id="{6C44F1F8-D0E5-493C-84DB-F919A41B5B7C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01141" y="6053613"/>
            <a:ext cx="890480" cy="388677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10003508-0EF0-4C18-8511-D0219CEC024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595" y="6081330"/>
            <a:ext cx="1975954" cy="333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wb425627\WinRAR-HOLD\Rar$DR61.856\new GIF logo\color\jpeg\GIF_logo_RGB_high.jpg">
            <a:extLst>
              <a:ext uri="{FF2B5EF4-FFF2-40B4-BE49-F238E27FC236}">
                <a16:creationId xmlns:a16="http://schemas.microsoft.com/office/drawing/2014/main" id="{149E2755-A168-45BC-9173-7ACCE57177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448" y="259036"/>
            <a:ext cx="1725760" cy="71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87472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2172" t="20951" r="39422" b="10563"/>
          <a:stretch>
            <a:fillRect/>
          </a:stretch>
        </p:blipFill>
        <p:spPr bwMode="auto">
          <a:xfrm>
            <a:off x="0" y="0"/>
            <a:ext cx="51773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631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39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30">
            <a:extLst>
              <a:ext uri="{FF2B5EF4-FFF2-40B4-BE49-F238E27FC236}">
                <a16:creationId xmlns:a16="http://schemas.microsoft.com/office/drawing/2014/main" id="{546869B6-04BC-4D30-9327-E5CE41F386C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2381" y="0"/>
            <a:ext cx="7839904" cy="6858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connsiteX0" fmla="*/ 0 w 22820"/>
              <a:gd name="connsiteY0" fmla="*/ 45 h 21600"/>
              <a:gd name="connsiteX1" fmla="*/ 18102 w 22820"/>
              <a:gd name="connsiteY1" fmla="*/ 21600 h 21600"/>
              <a:gd name="connsiteX2" fmla="*/ 22820 w 22820"/>
              <a:gd name="connsiteY2" fmla="*/ 21599 h 21600"/>
              <a:gd name="connsiteX3" fmla="*/ 22820 w 22820"/>
              <a:gd name="connsiteY3" fmla="*/ 0 h 21600"/>
              <a:gd name="connsiteX4" fmla="*/ 0 w 22820"/>
              <a:gd name="connsiteY4" fmla="*/ 45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0" h="21600" extrusionOk="0">
                <a:moveTo>
                  <a:pt x="0" y="45"/>
                </a:moveTo>
                <a:lnTo>
                  <a:pt x="18102" y="21600"/>
                </a:lnTo>
                <a:lnTo>
                  <a:pt x="22820" y="21599"/>
                </a:lnTo>
                <a:lnTo>
                  <a:pt x="22820" y="0"/>
                </a:lnTo>
                <a:lnTo>
                  <a:pt x="0" y="45"/>
                </a:lnTo>
                <a:close/>
              </a:path>
            </a:pathLst>
          </a:custGeom>
          <a:solidFill>
            <a:srgbClr val="DCDEE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endParaRPr lang="en-US" sz="525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21F4AC-2266-4A0A-837A-A87D0A08C2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8491" y="1329297"/>
            <a:ext cx="9675019" cy="4386263"/>
          </a:xfrm>
        </p:spPr>
        <p:txBody>
          <a:bodyPr anchor="t">
            <a:normAutofit/>
          </a:bodyPr>
          <a:lstStyle>
            <a:lvl1pPr marL="630936" indent="-630936">
              <a:spcBef>
                <a:spcPts val="5200"/>
              </a:spcBef>
              <a:buFont typeface="Arial" panose="020B0604020202020204" pitchFamily="34" charset="0"/>
              <a:buChar char="•"/>
              <a:defRPr lang="en-US" sz="2800" kern="0" cap="none" spc="113" dirty="0" smtClean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 noProof="0" err="1"/>
              <a:t>Edit</a:t>
            </a:r>
            <a:r>
              <a:rPr lang="pt-BR" noProof="0"/>
              <a:t> Master </a:t>
            </a:r>
            <a:r>
              <a:rPr lang="pt-BR" noProof="0" err="1"/>
              <a:t>text</a:t>
            </a:r>
            <a:r>
              <a:rPr lang="pt-BR" noProof="0"/>
              <a:t> </a:t>
            </a:r>
            <a:r>
              <a:rPr lang="pt-BR" noProof="0" err="1"/>
              <a:t>styles</a:t>
            </a:r>
            <a:endParaRPr lang="pt-BR" noProof="0"/>
          </a:p>
          <a:p>
            <a:pPr lvl="1"/>
            <a:r>
              <a:rPr lang="pt-BR" noProof="0" err="1"/>
              <a:t>Second</a:t>
            </a:r>
            <a:r>
              <a:rPr lang="pt-BR" noProof="0"/>
              <a:t> </a:t>
            </a:r>
            <a:r>
              <a:rPr lang="pt-BR" noProof="0" err="1"/>
              <a:t>level</a:t>
            </a:r>
            <a:endParaRPr lang="pt-BR" noProof="0"/>
          </a:p>
          <a:p>
            <a:pPr lvl="2"/>
            <a:r>
              <a:rPr lang="pt-BR" noProof="0" err="1"/>
              <a:t>Third</a:t>
            </a:r>
            <a:r>
              <a:rPr lang="pt-BR" noProof="0"/>
              <a:t> </a:t>
            </a:r>
            <a:r>
              <a:rPr lang="pt-BR" noProof="0" err="1"/>
              <a:t>level</a:t>
            </a:r>
            <a:endParaRPr lang="pt-BR" noProof="0"/>
          </a:p>
          <a:p>
            <a:pPr lvl="3"/>
            <a:r>
              <a:rPr lang="pt-BR" noProof="0" err="1"/>
              <a:t>Fourth</a:t>
            </a:r>
            <a:r>
              <a:rPr lang="pt-BR" noProof="0"/>
              <a:t> </a:t>
            </a:r>
            <a:r>
              <a:rPr lang="pt-BR" noProof="0" err="1"/>
              <a:t>level</a:t>
            </a:r>
            <a:endParaRPr lang="pt-BR" noProof="0"/>
          </a:p>
          <a:p>
            <a:pPr lvl="4"/>
            <a:r>
              <a:rPr lang="pt-BR" noProof="0" err="1"/>
              <a:t>Fifth</a:t>
            </a:r>
            <a:r>
              <a:rPr lang="pt-BR" noProof="0"/>
              <a:t> </a:t>
            </a:r>
            <a:r>
              <a:rPr lang="pt-BR" noProof="0" err="1"/>
              <a:t>level</a:t>
            </a:r>
            <a:endParaRPr lang="pt-BR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D3470C-7BF8-43C1-8A78-4632BF7830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8491" y="360556"/>
            <a:ext cx="9675019" cy="610394"/>
          </a:xfrm>
        </p:spPr>
        <p:txBody>
          <a:bodyPr/>
          <a:lstStyle>
            <a:lvl1pPr marL="0" indent="0" algn="ctr" defTabSz="309563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250" kern="0" cap="all" spc="113" dirty="0" smtClean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algn="ctr" defTabSz="309563" rtl="0" eaLnBrk="0" fontAlgn="base" hangingPunct="0">
              <a:spcBef>
                <a:spcPct val="0"/>
              </a:spcBef>
              <a:spcAft>
                <a:spcPct val="0"/>
              </a:spcAft>
              <a:defRPr lang="en-US" sz="2250" kern="0" cap="all" spc="113" dirty="0" smtClean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2pPr>
          </a:lstStyle>
          <a:p>
            <a:pPr lvl="0"/>
            <a:r>
              <a:rPr lang="pt-BR" noProof="0"/>
              <a:t>TITULO</a:t>
            </a:r>
          </a:p>
        </p:txBody>
      </p:sp>
      <p:pic>
        <p:nvPicPr>
          <p:cNvPr id="5" name="Imagen 6">
            <a:extLst>
              <a:ext uri="{FF2B5EF4-FFF2-40B4-BE49-F238E27FC236}">
                <a16:creationId xmlns:a16="http://schemas.microsoft.com/office/drawing/2014/main" id="{6C44F1F8-D0E5-493C-84DB-F919A41B5B7C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01141" y="6053613"/>
            <a:ext cx="890480" cy="388677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10003508-0EF0-4C18-8511-D0219CEC024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595" y="6081330"/>
            <a:ext cx="1975954" cy="333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wb425627\WinRAR-HOLD\Rar$DR61.856\new GIF logo\color\jpeg\GIF_logo_RGB_high.jpg">
            <a:extLst>
              <a:ext uri="{FF2B5EF4-FFF2-40B4-BE49-F238E27FC236}">
                <a16:creationId xmlns:a16="http://schemas.microsoft.com/office/drawing/2014/main" id="{149E2755-A168-45BC-9173-7ACCE57177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448" y="259036"/>
            <a:ext cx="1725760" cy="71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84698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Deloitte Consulting, S.L.U.</a:t>
            </a:r>
          </a:p>
        </p:txBody>
      </p:sp>
    </p:spTree>
    <p:extLst>
      <p:ext uri="{BB962C8B-B14F-4D97-AF65-F5344CB8AC3E}">
        <p14:creationId xmlns:p14="http://schemas.microsoft.com/office/powerpoint/2010/main" val="316901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53C399-78BC-43FC-8F92-770A8CF1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522A38-97C0-4F63-871B-76FEB1842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684D21-9DE7-4CE3-944F-F5179A645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EED562-0CB9-4C25-A464-BB1FCA7A8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38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AFE69-7FAE-4DBF-9CA2-1F8A3D794A6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4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53C399-78BC-43FC-8F92-770A8CF1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522A38-97C0-4F63-871B-76FEB1842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684D21-9DE7-4CE3-944F-F5179A645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EED562-0CB9-4C25-A464-BB1FCA7A8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38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AFE69-7FAE-4DBF-9CA2-1F8A3D794A6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16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84408DB6-430A-4D74-A2EC-E3871CCED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DE265F-BE5F-44BF-9CCD-42229B0E9663}"/>
              </a:ext>
            </a:extLst>
          </p:cNvPr>
          <p:cNvSpPr txBox="1"/>
          <p:nvPr/>
        </p:nvSpPr>
        <p:spPr>
          <a:xfrm>
            <a:off x="0" y="2532516"/>
            <a:ext cx="12192000" cy="98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cap="all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Sucon</a:t>
            </a:r>
            <a:endParaRPr lang="en-US" sz="3200" b="1" cap="all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endParaRPr lang="en-US" b="1" cap="all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r>
              <a:rPr lang="en-US" sz="1800" b="1" cap="all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Superintendência de</a:t>
            </a:r>
            <a:r>
              <a:rPr kumimoji="0" lang="en-US" sz="1800" b="1" i="0" u="none" strike="noStrike" kern="1200" cap="all" spc="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CONCESSÃO DA INFRAESTRUTURA</a:t>
            </a:r>
            <a:endParaRPr kumimoji="0" lang="en-US" sz="3200" b="1" i="0" u="none" strike="noStrike" kern="1200" cap="all" spc="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912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C78CD78C-5313-4A27-9900-7221E4254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518342" y="167705"/>
            <a:ext cx="9047934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pt-PT" sz="3200" b="1" cap="all" spc="100" dirty="0">
              <a:solidFill>
                <a:schemeClr val="accent1">
                  <a:lumMod val="75000"/>
                </a:schemeClr>
              </a:solidFill>
              <a:latin typeface="Agency FB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7DE265F-BE5F-44BF-9CCD-42229B0E9663}"/>
              </a:ext>
            </a:extLst>
          </p:cNvPr>
          <p:cNvSpPr txBox="1"/>
          <p:nvPr/>
        </p:nvSpPr>
        <p:spPr>
          <a:xfrm>
            <a:off x="0" y="2532516"/>
            <a:ext cx="12192000" cy="205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cap="all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GEREG</a:t>
            </a:r>
          </a:p>
          <a:p>
            <a:pPr algn="ctr">
              <a:lnSpc>
                <a:spcPct val="85000"/>
              </a:lnSpc>
            </a:pPr>
            <a:endParaRPr lang="en-US" b="1" cap="all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r>
              <a:rPr lang="en-US" sz="1800" b="1" cap="all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Gerência</a:t>
            </a:r>
            <a:r>
              <a:rPr lang="en-US" sz="1800" b="1" cap="all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de </a:t>
            </a:r>
            <a:r>
              <a:rPr lang="en-US" sz="1800" b="1" cap="all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Estruturação</a:t>
            </a:r>
            <a:r>
              <a:rPr lang="en-US" sz="1800" b="1" cap="all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  <a:r>
              <a:rPr lang="en-US" sz="1800" b="1" cap="all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regulatória</a:t>
            </a:r>
            <a:endParaRPr lang="en-US" sz="1800" b="1" cap="all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endParaRPr kumimoji="0" lang="en-US" b="1" i="0" u="none" strike="noStrike" kern="1200" cap="all" spc="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endParaRPr lang="en-US" sz="3200" b="1" cap="all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r>
              <a:rPr lang="en-US" sz="3200" b="1" cap="all" spc="100" noProof="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Investimento</a:t>
            </a:r>
            <a:r>
              <a:rPr lang="en-US" sz="3200" b="1" cap="all" spc="100" noProof="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cruzado – </a:t>
            </a:r>
            <a:r>
              <a:rPr lang="en-US" sz="3200" b="1" cap="all" spc="100" noProof="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efvm</a:t>
            </a:r>
            <a:r>
              <a:rPr lang="en-US" sz="3200" b="1" cap="all" spc="100" noProof="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e fico</a:t>
            </a:r>
            <a:endParaRPr kumimoji="0" lang="en-US" sz="3200" b="1" i="0" u="none" strike="noStrike" kern="1200" cap="all" spc="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94395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94790028-6A8B-40CC-B597-30DC6C6DA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518342" y="167705"/>
            <a:ext cx="9047934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pt-PT" sz="3200" b="1" cap="all" spc="100" dirty="0">
              <a:solidFill>
                <a:schemeClr val="accent1">
                  <a:lumMod val="75000"/>
                </a:schemeClr>
              </a:solidFill>
              <a:latin typeface="Agency FB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7DE265F-BE5F-44BF-9CCD-42229B0E9663}"/>
              </a:ext>
            </a:extLst>
          </p:cNvPr>
          <p:cNvSpPr txBox="1"/>
          <p:nvPr/>
        </p:nvSpPr>
        <p:spPr>
          <a:xfrm>
            <a:off x="1034796" y="1404283"/>
            <a:ext cx="10122408" cy="511063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76200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8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kumimoji="0" lang="en-US" sz="1000" b="1" i="0" u="none" strike="noStrike" kern="1200" spc="1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kumimoji="0" lang="en-US" sz="3200" b="1" i="0" strike="noStrike" kern="1200" spc="10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Primeir</a:t>
            </a:r>
            <a:r>
              <a:rPr lang="en-US" sz="3200" b="1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a </a:t>
            </a:r>
            <a:r>
              <a:rPr lang="en-US" sz="3200" b="1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experiência</a:t>
            </a:r>
            <a:r>
              <a:rPr lang="en-US" sz="3200" b="1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de </a:t>
            </a:r>
            <a:r>
              <a:rPr lang="en-US" sz="3200" b="1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investimento</a:t>
            </a:r>
            <a:r>
              <a:rPr lang="en-US" sz="3200" b="1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cruzado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lang="en-US" sz="3200" b="1" spc="1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Lei 13.448/2017 -</a:t>
            </a:r>
            <a:r>
              <a:rPr lang="pt-BR" sz="3200" b="1" spc="100" dirty="0">
                <a:solidFill>
                  <a:schemeClr val="bg1"/>
                </a:solidFill>
                <a:latin typeface="Agency FB" panose="020B0503020202020204" pitchFamily="34" charset="0"/>
              </a:rPr>
              <a:t> § 1º do art. 25 e </a:t>
            </a:r>
            <a:r>
              <a:rPr lang="pt-BR" sz="3200" b="1" spc="1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§ 2º do art. 30</a:t>
            </a:r>
            <a:endParaRPr lang="en-US" sz="3200" b="1" spc="100" dirty="0">
              <a:solidFill>
                <a:schemeClr val="bg1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just">
              <a:lnSpc>
                <a:spcPct val="85000"/>
              </a:lnSpc>
            </a:pPr>
            <a:endParaRPr lang="pt-BR" sz="1600" dirty="0">
              <a:solidFill>
                <a:schemeClr val="bg1"/>
              </a:solidFill>
            </a:endParaRPr>
          </a:p>
          <a:p>
            <a:pPr algn="ctr" defTabSz="941388">
              <a:lnSpc>
                <a:spcPct val="85000"/>
              </a:lnSpc>
            </a:pPr>
            <a:r>
              <a:rPr lang="pt-BR" sz="1600" dirty="0">
                <a:solidFill>
                  <a:schemeClr val="bg1"/>
                </a:solidFill>
              </a:rPr>
              <a:t>Art. 25. O órgão ou a entidade competente é autorizado a promover alterações nos contratos de parceria no setor ferroviário a fim de solucionar questões operacionais e logísticas, inclusive por meio de prorrogações ou </a:t>
            </a:r>
            <a:r>
              <a:rPr lang="pt-BR" sz="1600" dirty="0" err="1">
                <a:solidFill>
                  <a:schemeClr val="bg1"/>
                </a:solidFill>
              </a:rPr>
              <a:t>relicitações</a:t>
            </a:r>
            <a:r>
              <a:rPr lang="pt-BR" sz="1600" dirty="0">
                <a:solidFill>
                  <a:schemeClr val="bg1"/>
                </a:solidFill>
              </a:rPr>
              <a:t> da totalidade ou de parte dos empreendimentos contratados.</a:t>
            </a:r>
          </a:p>
          <a:p>
            <a:pPr algn="ctr" defTabSz="941388" fontAlgn="base"/>
            <a:endParaRPr lang="pt-BR" sz="1600" dirty="0">
              <a:solidFill>
                <a:schemeClr val="bg1"/>
              </a:solidFill>
            </a:endParaRPr>
          </a:p>
          <a:p>
            <a:pPr algn="ctr" defTabSz="941388" fontAlgn="base"/>
            <a:r>
              <a:rPr lang="pt-BR" sz="1600" dirty="0">
                <a:solidFill>
                  <a:schemeClr val="bg1"/>
                </a:solidFill>
              </a:rPr>
              <a:t>§ 1º O órgão ou a entidade competente poderá, de comum acordo com os contratados, buscar soluções para todo o sistema e adotar medidas diferenciadas por contrato ou por trecho ferroviário que considerem a reconfiguração de malhas, </a:t>
            </a:r>
            <a:r>
              <a:rPr lang="pt-BR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admitida a previsão de investimentos pelos contratados em malha própria ou naquelas de interesse da administração pública</a:t>
            </a:r>
            <a:r>
              <a:rPr lang="pt-BR" sz="1600" dirty="0">
                <a:solidFill>
                  <a:schemeClr val="bg1"/>
                </a:solidFill>
              </a:rPr>
              <a:t>.</a:t>
            </a:r>
          </a:p>
          <a:p>
            <a:pPr algn="ctr" defTabSz="941388">
              <a:lnSpc>
                <a:spcPct val="85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 algn="ctr" defTabSz="941388">
              <a:lnSpc>
                <a:spcPct val="85000"/>
              </a:lnSpc>
            </a:pPr>
            <a:r>
              <a:rPr lang="en-US" sz="1600" dirty="0">
                <a:solidFill>
                  <a:schemeClr val="bg1"/>
                </a:solidFill>
              </a:rPr>
              <a:t>Art. 30. </a:t>
            </a:r>
            <a:r>
              <a:rPr lang="pt-BR" sz="1600" dirty="0">
                <a:solidFill>
                  <a:schemeClr val="bg1"/>
                </a:solidFill>
              </a:rPr>
              <a:t>São a União e os entes da administração pública federal indireta, em conjunto ou isoladamente, autorizados a compensar haveres e deveres de natureza não tributária, incluindo multas, com os respectivos contratados, no âmbito dos contratos nos setores rodoviário e ferroviário.</a:t>
            </a:r>
          </a:p>
          <a:p>
            <a:pPr algn="ctr" defTabSz="941388">
              <a:lnSpc>
                <a:spcPct val="85000"/>
              </a:lnSpc>
            </a:pPr>
            <a:endParaRPr lang="pt-BR" sz="1600" dirty="0">
              <a:solidFill>
                <a:schemeClr val="bg1"/>
              </a:solidFill>
            </a:endParaRPr>
          </a:p>
          <a:p>
            <a:pPr algn="ctr" defTabSz="941388">
              <a:lnSpc>
                <a:spcPct val="85000"/>
              </a:lnSpc>
            </a:pPr>
            <a:r>
              <a:rPr lang="pt-BR" sz="1600" dirty="0">
                <a:solidFill>
                  <a:schemeClr val="bg1"/>
                </a:solidFill>
              </a:rPr>
              <a:t>§ 2º Os valores apurados com base no </a:t>
            </a:r>
            <a:r>
              <a:rPr lang="pt-BR" sz="1600" b="1" dirty="0">
                <a:solidFill>
                  <a:schemeClr val="bg1"/>
                </a:solidFill>
              </a:rPr>
              <a:t>caput </a:t>
            </a:r>
            <a:r>
              <a:rPr lang="pt-BR" sz="1600" dirty="0">
                <a:solidFill>
                  <a:schemeClr val="bg1"/>
                </a:solidFill>
              </a:rPr>
              <a:t>deste artigo poderão ser utilizados para o </a:t>
            </a:r>
            <a:r>
              <a:rPr lang="pt-BR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investimento, diretamente pelos respectivos concessionários e </a:t>
            </a:r>
            <a:r>
              <a:rPr lang="pt-BR" sz="1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subconcessionários</a:t>
            </a:r>
            <a:r>
              <a:rPr lang="pt-BR" sz="1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em malha própria ou naquelas de interesse da administração pública.</a:t>
            </a:r>
          </a:p>
        </p:txBody>
      </p:sp>
    </p:spTree>
    <p:extLst>
      <p:ext uri="{BB962C8B-B14F-4D97-AF65-F5344CB8AC3E}">
        <p14:creationId xmlns:p14="http://schemas.microsoft.com/office/powerpoint/2010/main" val="52479573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9FEF072B-429D-4614-AE36-3C7A7CD08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518342" y="167705"/>
            <a:ext cx="9047934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pt-PT" sz="3200" b="1" cap="all" spc="100" dirty="0">
              <a:solidFill>
                <a:schemeClr val="accent1">
                  <a:lumMod val="75000"/>
                </a:schemeClr>
              </a:solidFill>
              <a:latin typeface="Agency FB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7DE265F-BE5F-44BF-9CCD-42229B0E9663}"/>
              </a:ext>
            </a:extLst>
          </p:cNvPr>
          <p:cNvSpPr txBox="1"/>
          <p:nvPr/>
        </p:nvSpPr>
        <p:spPr>
          <a:xfrm>
            <a:off x="1034796" y="1404283"/>
            <a:ext cx="10122408" cy="431195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76200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8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kumimoji="0" lang="en-US" sz="1000" b="1" i="0" u="none" strike="noStrike" kern="1200" spc="1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kumimoji="0" lang="en-US" sz="3200" b="1" i="0" strike="noStrike" kern="1200" spc="10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Anexo</a:t>
            </a:r>
            <a:r>
              <a:rPr kumimoji="0" lang="en-US" sz="3200" b="1" i="0" strike="noStrike" kern="1200" spc="1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9 – EFVM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kumimoji="0" lang="en-US" sz="2000" b="1" i="0" strike="noStrike" kern="1200" spc="1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Capítulo</a:t>
            </a:r>
            <a:r>
              <a:rPr kumimoji="0" lang="en-US" sz="2000" b="1" i="0" strike="noStrike" kern="1200" spc="1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I - </a:t>
            </a:r>
            <a:r>
              <a:rPr kumimoji="0" lang="en-US" sz="2000" b="1" i="0" strike="noStrike" kern="1200" spc="10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Construção</a:t>
            </a:r>
            <a:r>
              <a:rPr kumimoji="0" lang="en-US" sz="2000" b="1" i="0" strike="noStrike" kern="1200" spc="1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da </a:t>
            </a:r>
            <a:r>
              <a:rPr lang="en-US" sz="2000" b="1" spc="1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FICO – R$ 2,55 bi</a:t>
            </a:r>
          </a:p>
          <a:p>
            <a:pPr marL="0" lvl="1" algn="ctr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spc="1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Capítulo II - Aquisição de Trilhos e Dormentes para a FIOL – R$ 376 milhões</a:t>
            </a:r>
          </a:p>
          <a:p>
            <a:pPr marL="0" lvl="1" algn="ctr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endParaRPr lang="pt-BR" b="1" dirty="0">
              <a:solidFill>
                <a:schemeClr val="bg1"/>
              </a:solidFill>
            </a:endParaRPr>
          </a:p>
          <a:p>
            <a:pPr marL="0" lvl="1" algn="ctr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chemeClr val="bg1"/>
                </a:solidFill>
              </a:rPr>
              <a:t>ACÓRDÃO Nº 1948/2020 – TCU – Plenário - FICO</a:t>
            </a:r>
          </a:p>
          <a:p>
            <a:pPr marL="0" lvl="1" algn="ctr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chemeClr val="bg1"/>
                </a:solidFill>
              </a:rPr>
              <a:t>ACÓRDÃO Nº 1947/2020 – TCU – Plenário - EFVM</a:t>
            </a:r>
          </a:p>
          <a:p>
            <a:pPr marL="0" lvl="1" algn="ctr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400" dirty="0">
                <a:solidFill>
                  <a:schemeClr val="bg1"/>
                </a:solidFill>
              </a:rPr>
              <a:t>9.5. informar ao Ministério da Infraestrutura e à Agência Nacional de Transportes Terrestres que não há óbice em direcionar recursos do saldo livre do fluxo de caixa (valor de outorga) da modelagem econômico-financeira da prorrogação antecipada da EFVM para a aquisição de trilhos pela concessionária, e à sua entrega à Valec, para aplicação em sua malha ou em outra de interesse da administração, com fundamento no art. 25, § 1º, da Lei 13.448/2017, desde que, previamente à celebração do termo aditivo, </a:t>
            </a: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Poder Concedente discipline detalhadamente a forma de implementação desta nova diretriz</a:t>
            </a:r>
            <a:r>
              <a:rPr lang="pt-BR" sz="1400" dirty="0">
                <a:solidFill>
                  <a:schemeClr val="bg1"/>
                </a:solidFill>
              </a:rPr>
              <a:t>, a exemplo dos procedimentos concernentes ao atendimento das especificações técnicas, ao rastreamento, à garantia, à guarda do material, à economicidade, à contabilização dos dispêndios, ao cronograma e ao direcionamento à malha que efetivamente tenha condições de instalação desses trilhos, mitigando os riscos de desvio dos princípios que nortearam a mencionada autorização legal; (seção X do voto)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0232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F18945E9-631A-4CB5-9A06-A1247179E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518342" y="167705"/>
            <a:ext cx="9047934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pt-PT" sz="3200" b="1" cap="all" spc="100" dirty="0">
              <a:solidFill>
                <a:schemeClr val="accent1">
                  <a:lumMod val="75000"/>
                </a:schemeClr>
              </a:solidFill>
              <a:latin typeface="Agency FB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7DE265F-BE5F-44BF-9CCD-42229B0E9663}"/>
              </a:ext>
            </a:extLst>
          </p:cNvPr>
          <p:cNvSpPr txBox="1"/>
          <p:nvPr/>
        </p:nvSpPr>
        <p:spPr>
          <a:xfrm>
            <a:off x="1034796" y="1404283"/>
            <a:ext cx="10122408" cy="501214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76200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8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kumimoji="0" lang="en-US" sz="1000" b="1" i="0" u="none" strike="noStrike" kern="1200" spc="1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kumimoji="0" lang="en-US" sz="3200" b="1" i="0" strike="noStrike" kern="1200" spc="10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Anexo</a:t>
            </a:r>
            <a:r>
              <a:rPr kumimoji="0" lang="en-US" sz="3200" b="1" i="0" strike="noStrike" kern="1200" spc="1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9 </a:t>
            </a:r>
            <a:r>
              <a:rPr lang="en-US" sz="3200" b="1" spc="100" dirty="0">
                <a:solidFill>
                  <a:srgbClr val="FFFF00"/>
                </a:solidFill>
                <a:latin typeface="Agency FB" panose="020B0503020202020204" pitchFamily="34" charset="0"/>
              </a:rPr>
              <a:t>– EFVM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US" sz="2400" b="1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marL="539750" indent="-274638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Articulação</a:t>
            </a:r>
            <a:r>
              <a:rPr lang="en-US" sz="2400" b="1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entre </a:t>
            </a:r>
            <a:r>
              <a:rPr lang="en-US" sz="2400" b="1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os</a:t>
            </a:r>
            <a:r>
              <a:rPr lang="en-US" sz="2400" b="1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  <a:r>
              <a:rPr lang="en-US" sz="2400" b="1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diversos</a:t>
            </a:r>
            <a:r>
              <a:rPr lang="en-US" sz="2400" b="1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  <a:r>
              <a:rPr lang="en-US" sz="2400" b="1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atores</a:t>
            </a:r>
            <a:r>
              <a:rPr lang="en-US" sz="2400" b="1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  <a:r>
              <a:rPr lang="en-US" sz="2400" b="1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envolvidos</a:t>
            </a:r>
            <a:endParaRPr lang="en-US" sz="2400" b="1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marL="539750" indent="-274638">
              <a:lnSpc>
                <a:spcPct val="85000"/>
              </a:lnSpc>
              <a:spcAft>
                <a:spcPts val="600"/>
              </a:spcAft>
            </a:pPr>
            <a:endParaRPr lang="en-US" sz="2400" b="1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marL="539750" indent="-274638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marL="539750" indent="-274638">
              <a:lnSpc>
                <a:spcPct val="85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Capítulo</a:t>
            </a:r>
            <a:r>
              <a:rPr lang="en-US" sz="2400" b="1" dirty="0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 1 - FICO</a:t>
            </a:r>
          </a:p>
          <a:p>
            <a:pPr marL="539750" indent="-274638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FF00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Criação</a:t>
            </a:r>
            <a:r>
              <a:rPr lang="en-US" sz="2000" b="1" dirty="0">
                <a:solidFill>
                  <a:srgbClr val="FFFF00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 de </a:t>
            </a:r>
            <a:r>
              <a:rPr lang="en-US" sz="2000" b="1" dirty="0" err="1">
                <a:solidFill>
                  <a:srgbClr val="FFFF00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estrutura</a:t>
            </a:r>
            <a:r>
              <a:rPr lang="en-US" sz="2000" b="1" dirty="0">
                <a:solidFill>
                  <a:srgbClr val="FFFF00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 de </a:t>
            </a:r>
            <a:r>
              <a:rPr lang="en-US" sz="2000" b="1" dirty="0" err="1">
                <a:solidFill>
                  <a:srgbClr val="FFFF00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governança</a:t>
            </a:r>
            <a:r>
              <a:rPr lang="en-US" sz="2000" b="1" dirty="0">
                <a:solidFill>
                  <a:srgbClr val="FFFF00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 do </a:t>
            </a:r>
            <a:r>
              <a:rPr lang="en-US" sz="2000" b="1" dirty="0" err="1">
                <a:solidFill>
                  <a:srgbClr val="FFFF00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processo</a:t>
            </a:r>
            <a:r>
              <a:rPr lang="en-US" sz="2000" b="1" dirty="0">
                <a:solidFill>
                  <a:srgbClr val="FFFF00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 junto ao MInfra</a:t>
            </a:r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abordando</a:t>
            </a:r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 as </a:t>
            </a:r>
            <a:r>
              <a:rPr lang="en-US" sz="2000" b="1" dirty="0" err="1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seguintes</a:t>
            </a:r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temáticas</a:t>
            </a:r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Licenciamento</a:t>
            </a:r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Ambiental</a:t>
            </a:r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, Gestão </a:t>
            </a:r>
            <a:r>
              <a:rPr lang="en-US" sz="2000" b="1" dirty="0" err="1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Fundiária</a:t>
            </a:r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Projeto</a:t>
            </a:r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Construção</a:t>
            </a:r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Redação</a:t>
            </a:r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Contratual</a:t>
            </a:r>
            <a:endParaRPr lang="en-US" sz="2000" b="1" dirty="0">
              <a:solidFill>
                <a:schemeClr val="bg1"/>
              </a:solidFill>
              <a:latin typeface="Agency FB" panose="020B0503020202020204" pitchFamily="34" charset="0"/>
              <a:cs typeface="Calibri" panose="020F0502020204030204" pitchFamily="34" charset="0"/>
            </a:endParaRPr>
          </a:p>
          <a:p>
            <a:pPr marL="539750" indent="-274638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Início</a:t>
            </a:r>
            <a:r>
              <a:rPr lang="en-US" sz="2000" b="1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das </a:t>
            </a:r>
            <a:r>
              <a:rPr lang="en-US" sz="2000" b="1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obras</a:t>
            </a:r>
            <a:r>
              <a:rPr lang="en-US" sz="2000" b="1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  <a:r>
              <a:rPr lang="en-US" sz="2000" b="1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diante</a:t>
            </a:r>
            <a:r>
              <a:rPr lang="en-US" sz="2000" b="1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da </a:t>
            </a:r>
            <a:r>
              <a:rPr lang="en-US" sz="2000" b="1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possibilidade</a:t>
            </a:r>
            <a:r>
              <a:rPr lang="en-US" sz="2000" b="1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de </a:t>
            </a:r>
            <a:r>
              <a:rPr lang="en-US" sz="2000" b="1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otimização</a:t>
            </a:r>
            <a:r>
              <a:rPr lang="en-US" sz="2000" b="1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do </a:t>
            </a:r>
            <a:r>
              <a:rPr lang="en-US" sz="2000" b="1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projeto</a:t>
            </a:r>
            <a:endParaRPr lang="en-US" sz="2000" b="1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marL="539750" indent="-274638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Estrutura</a:t>
            </a:r>
            <a:r>
              <a:rPr lang="en-US" sz="2000" b="1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de enforcement </a:t>
            </a:r>
            <a:r>
              <a:rPr lang="en-US" sz="2000" b="1" spc="1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– </a:t>
            </a:r>
            <a:r>
              <a:rPr lang="en-US" sz="2000" b="1" spc="100" dirty="0" err="1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Acréscimo</a:t>
            </a:r>
            <a:r>
              <a:rPr lang="en-US" sz="2000" b="1" spc="1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 à </a:t>
            </a:r>
            <a:r>
              <a:rPr lang="en-US" sz="2000" b="1" spc="100" dirty="0" err="1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Outorga</a:t>
            </a:r>
            <a:r>
              <a:rPr lang="en-US" sz="2000" b="1" spc="1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, </a:t>
            </a:r>
            <a:r>
              <a:rPr lang="en-US" sz="2000" b="1" spc="100" dirty="0" err="1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Penalidades</a:t>
            </a:r>
            <a:r>
              <a:rPr lang="en-US" sz="2000" b="1" spc="1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 e </a:t>
            </a:r>
            <a:r>
              <a:rPr lang="en-US" sz="2000" b="1" i="1" spc="1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way out</a:t>
            </a:r>
          </a:p>
          <a:p>
            <a:pPr marL="539750" indent="-274638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Organismos</a:t>
            </a:r>
            <a:r>
              <a:rPr lang="en-US" sz="2000" b="1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de </a:t>
            </a:r>
            <a:r>
              <a:rPr lang="en-US" sz="2000" b="1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Inspeção</a:t>
            </a:r>
            <a:r>
              <a:rPr lang="en-US" sz="2000" b="1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  <a:r>
              <a:rPr lang="en-US" sz="2000" b="1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Acreditada</a:t>
            </a:r>
            <a:r>
              <a:rPr lang="en-US" sz="2000" b="1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  <a:r>
              <a:rPr lang="en-US" sz="2000" b="1" spc="1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(OIA)</a:t>
            </a:r>
          </a:p>
          <a:p>
            <a:pPr marL="539750" indent="-274638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Comitê</a:t>
            </a:r>
            <a:r>
              <a:rPr lang="en-US" sz="2000" b="1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de </a:t>
            </a:r>
            <a:r>
              <a:rPr lang="en-US" sz="2000" b="1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Prevenção</a:t>
            </a:r>
            <a:r>
              <a:rPr lang="en-US" sz="2000" b="1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e </a:t>
            </a:r>
            <a:r>
              <a:rPr lang="en-US" sz="2000" b="1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Resolução</a:t>
            </a:r>
            <a:r>
              <a:rPr lang="en-US" sz="2000" b="1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de </a:t>
            </a:r>
            <a:r>
              <a:rPr lang="en-US" sz="2000" b="1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Divergências</a:t>
            </a:r>
            <a:r>
              <a:rPr lang="en-US" sz="2000" b="1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  <a:r>
              <a:rPr lang="en-US" sz="2000" b="1" spc="1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- </a:t>
            </a:r>
            <a:r>
              <a:rPr lang="en-US" sz="2000" b="1" i="1" spc="1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Dispute Board</a:t>
            </a:r>
            <a:endParaRPr kumimoji="0" lang="en-US" sz="2000" b="1" i="0" strike="noStrike" kern="1200" spc="1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03908123"/>
              </p:ext>
            </p:extLst>
          </p:nvPr>
        </p:nvGraphicFramePr>
        <p:xfrm>
          <a:off x="7536561" y="1657036"/>
          <a:ext cx="2862326" cy="2253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7317811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71D2D76D-472B-4839-BE0F-42173A424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518342" y="167705"/>
            <a:ext cx="9047934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pt-PT" sz="3200" b="1" cap="all" spc="100" dirty="0">
              <a:solidFill>
                <a:schemeClr val="accent1">
                  <a:lumMod val="75000"/>
                </a:schemeClr>
              </a:solidFill>
              <a:latin typeface="Agency FB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7DE265F-BE5F-44BF-9CCD-42229B0E9663}"/>
              </a:ext>
            </a:extLst>
          </p:cNvPr>
          <p:cNvSpPr txBox="1"/>
          <p:nvPr/>
        </p:nvSpPr>
        <p:spPr>
          <a:xfrm>
            <a:off x="1034796" y="1404283"/>
            <a:ext cx="10122408" cy="433503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76200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8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kumimoji="0" lang="en-US" sz="1000" b="1" i="0" u="none" strike="noStrike" kern="1200" spc="1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  <a:spcAft>
                <a:spcPts val="600"/>
              </a:spcAft>
            </a:pPr>
            <a:r>
              <a:rPr kumimoji="0" lang="en-US" sz="3200" b="1" i="0" strike="noStrike" kern="1200" spc="10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Anexo</a:t>
            </a:r>
            <a:r>
              <a:rPr kumimoji="0" lang="en-US" sz="3200" b="1" i="0" strike="noStrike" kern="1200" spc="1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9 </a:t>
            </a:r>
            <a:r>
              <a:rPr lang="en-US" sz="3200" b="1" spc="100" dirty="0">
                <a:solidFill>
                  <a:srgbClr val="FFFF00"/>
                </a:solidFill>
                <a:latin typeface="Agency FB" panose="020B0503020202020204" pitchFamily="34" charset="0"/>
              </a:rPr>
              <a:t>– EFVM</a:t>
            </a:r>
          </a:p>
          <a:p>
            <a:pPr algn="ctr">
              <a:lnSpc>
                <a:spcPct val="85000"/>
              </a:lnSpc>
              <a:spcAft>
                <a:spcPts val="600"/>
              </a:spcAft>
            </a:pPr>
            <a:endParaRPr lang="en-US" sz="2400" b="1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marL="539750" indent="-274638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Articulação</a:t>
            </a:r>
            <a:r>
              <a:rPr lang="en-US" sz="2400" b="1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entre </a:t>
            </a:r>
            <a:r>
              <a:rPr lang="en-US" sz="2400" b="1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os</a:t>
            </a:r>
            <a:r>
              <a:rPr lang="en-US" sz="2400" b="1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  <a:r>
              <a:rPr lang="en-US" sz="2400" b="1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diversos</a:t>
            </a:r>
            <a:r>
              <a:rPr lang="en-US" sz="2400" b="1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  <a:r>
              <a:rPr lang="en-US" sz="2400" b="1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atores</a:t>
            </a:r>
            <a:r>
              <a:rPr lang="en-US" sz="2400" b="1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  <a:r>
              <a:rPr lang="en-US" sz="2400" b="1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envolvidos</a:t>
            </a:r>
            <a:endParaRPr lang="en-US" sz="2400" b="1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marL="539750" indent="-274638">
              <a:lnSpc>
                <a:spcPct val="85000"/>
              </a:lnSpc>
              <a:spcAft>
                <a:spcPts val="600"/>
              </a:spcAft>
            </a:pPr>
            <a:endParaRPr lang="en-US" sz="2400" b="1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marL="539750" indent="-274638">
              <a:lnSpc>
                <a:spcPct val="8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marL="539750" indent="-274638">
              <a:lnSpc>
                <a:spcPct val="85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Capítulo</a:t>
            </a:r>
            <a:r>
              <a:rPr lang="en-US" sz="2400" b="1" dirty="0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 2 – </a:t>
            </a:r>
            <a:r>
              <a:rPr lang="en-US" sz="2400" b="1" dirty="0" err="1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Trilhos</a:t>
            </a:r>
            <a:r>
              <a:rPr lang="en-US" sz="2400" b="1" dirty="0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 e </a:t>
            </a:r>
            <a:r>
              <a:rPr lang="en-US" sz="2400" b="1" dirty="0" err="1">
                <a:solidFill>
                  <a:schemeClr val="bg1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Dormentes</a:t>
            </a:r>
            <a:endParaRPr lang="en-US" sz="2400" b="1" dirty="0">
              <a:solidFill>
                <a:schemeClr val="bg1"/>
              </a:solidFill>
              <a:latin typeface="Agency FB" panose="020B0503020202020204" pitchFamily="34" charset="0"/>
              <a:cs typeface="Calibri" panose="020F0502020204030204" pitchFamily="34" charset="0"/>
            </a:endParaRPr>
          </a:p>
          <a:p>
            <a:pPr marL="539750" indent="-274638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FF00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Definição</a:t>
            </a:r>
            <a:r>
              <a:rPr lang="en-US" sz="2000" b="1" dirty="0">
                <a:solidFill>
                  <a:srgbClr val="FFFF00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 do </a:t>
            </a:r>
            <a:r>
              <a:rPr lang="en-US" sz="2000" b="1" dirty="0" err="1">
                <a:solidFill>
                  <a:srgbClr val="FFFF00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objeto</a:t>
            </a:r>
            <a:r>
              <a:rPr lang="en-US" sz="2000" b="1" dirty="0">
                <a:solidFill>
                  <a:srgbClr val="FFFF00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especificações</a:t>
            </a:r>
            <a:r>
              <a:rPr lang="en-US" sz="2000" b="1" dirty="0">
                <a:solidFill>
                  <a:srgbClr val="FFFF00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técnicas</a:t>
            </a:r>
            <a:r>
              <a:rPr lang="en-US" sz="2000" b="1" dirty="0">
                <a:solidFill>
                  <a:srgbClr val="FFFF00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quantidades</a:t>
            </a:r>
            <a:r>
              <a:rPr lang="en-US" sz="2000" b="1" dirty="0">
                <a:solidFill>
                  <a:srgbClr val="FFFF00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 e </a:t>
            </a:r>
            <a:r>
              <a:rPr lang="en-US" sz="2000" b="1" dirty="0" err="1">
                <a:solidFill>
                  <a:srgbClr val="FFFF00"/>
                </a:solidFill>
                <a:latin typeface="Agency FB" panose="020B0503020202020204" pitchFamily="34" charset="0"/>
                <a:cs typeface="Calibri" panose="020F0502020204030204" pitchFamily="34" charset="0"/>
              </a:rPr>
              <a:t>logística</a:t>
            </a:r>
            <a:endParaRPr lang="en-US" sz="2000" b="1" dirty="0">
              <a:solidFill>
                <a:srgbClr val="FFFF00"/>
              </a:solidFill>
              <a:latin typeface="Agency FB" panose="020B0503020202020204" pitchFamily="34" charset="0"/>
              <a:cs typeface="Calibri" panose="020F0502020204030204" pitchFamily="34" charset="0"/>
            </a:endParaRPr>
          </a:p>
          <a:p>
            <a:pPr marL="539750" indent="-274638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2000" b="1" i="0" strike="noStrike" kern="1200" spc="10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Contratação</a:t>
            </a:r>
            <a:r>
              <a:rPr kumimoji="0" lang="en-US" sz="2000" b="1" i="0" strike="noStrike" kern="1200" spc="10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e REIDI </a:t>
            </a:r>
            <a:r>
              <a:rPr kumimoji="0" lang="en-US" sz="2000" b="1" i="0" strike="noStrike" kern="1200" spc="10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– </a:t>
            </a:r>
            <a:r>
              <a:rPr kumimoji="0" lang="en-US" sz="2000" b="1" i="0" strike="noStrike" kern="1200" spc="10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enquadramento</a:t>
            </a:r>
            <a:endParaRPr kumimoji="0" lang="en-US" sz="2000" b="1" i="0" strike="noStrike" kern="1200" spc="10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  <a:p>
            <a:pPr marL="539750" indent="-274638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Auditoria </a:t>
            </a:r>
            <a:r>
              <a:rPr lang="en-US" sz="2000" b="1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Técnica</a:t>
            </a:r>
            <a:r>
              <a:rPr lang="en-US" sz="2000" b="1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  <a:r>
              <a:rPr lang="en-US" sz="2000" b="1" spc="1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– </a:t>
            </a:r>
            <a:r>
              <a:rPr lang="en-US" sz="2000" b="1" spc="100" dirty="0" err="1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verificação</a:t>
            </a:r>
            <a:r>
              <a:rPr lang="en-US" sz="2000" b="1" spc="1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 da </a:t>
            </a:r>
            <a:r>
              <a:rPr lang="en-US" sz="2000" b="1" spc="100" dirty="0" err="1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conformidade</a:t>
            </a:r>
            <a:endParaRPr lang="en-US" sz="2000" b="1" spc="100" dirty="0">
              <a:solidFill>
                <a:schemeClr val="bg1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marL="539750" indent="-274638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2000" b="1" i="0" strike="noStrike" kern="1200" spc="10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Garantias</a:t>
            </a:r>
            <a:r>
              <a:rPr kumimoji="0" lang="en-US" sz="2000" b="1" i="0" strike="noStrike" kern="1200" spc="10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– 5 </a:t>
            </a:r>
            <a:r>
              <a:rPr kumimoji="0" lang="en-US" sz="2000" b="1" i="0" strike="noStrike" kern="1200" spc="10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anos</a:t>
            </a:r>
            <a:endParaRPr lang="en-US" sz="2000" b="1" spc="100" dirty="0">
              <a:solidFill>
                <a:schemeClr val="bg1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03908123"/>
              </p:ext>
            </p:extLst>
          </p:nvPr>
        </p:nvGraphicFramePr>
        <p:xfrm>
          <a:off x="7536561" y="1657036"/>
          <a:ext cx="2862326" cy="2253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52268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, engineering drawing&#10;&#10;Description automatically generated">
            <a:extLst>
              <a:ext uri="{FF2B5EF4-FFF2-40B4-BE49-F238E27FC236}">
                <a16:creationId xmlns:a16="http://schemas.microsoft.com/office/drawing/2014/main" id="{C9791149-A1D2-4084-93DD-5E1E6F12E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DE265F-BE5F-44BF-9CCD-42229B0E9663}"/>
              </a:ext>
            </a:extLst>
          </p:cNvPr>
          <p:cNvSpPr txBox="1"/>
          <p:nvPr/>
        </p:nvSpPr>
        <p:spPr>
          <a:xfrm>
            <a:off x="0" y="2532516"/>
            <a:ext cx="12192000" cy="331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cap="all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Sucon</a:t>
            </a:r>
            <a:endParaRPr lang="en-US" sz="3200" b="1" cap="all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endParaRPr lang="en-US" b="1" cap="all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r>
              <a:rPr lang="en-US" sz="1800" b="1" cap="all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Superintendência de</a:t>
            </a:r>
            <a:r>
              <a:rPr kumimoji="0" lang="en-US" sz="1800" b="1" i="0" u="none" strike="noStrike" kern="1200" cap="all" spc="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CONCESSÃO DA INFRAESTRUTURA</a:t>
            </a:r>
          </a:p>
          <a:p>
            <a:pPr algn="ctr">
              <a:lnSpc>
                <a:spcPct val="85000"/>
              </a:lnSpc>
            </a:pPr>
            <a:endParaRPr lang="en-US" b="1" cap="all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endParaRPr kumimoji="0" lang="en-US" sz="3200" b="1" i="0" u="none" strike="noStrike" kern="1200" cap="all" spc="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endParaRPr lang="en-US" sz="3200" b="1" cap="all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endParaRPr kumimoji="0" lang="en-US" sz="3200" b="1" i="0" u="none" strike="noStrike" kern="1200" cap="all" spc="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endParaRPr lang="en-US" sz="3200" b="1" cap="all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r>
              <a:rPr kumimoji="0" lang="en-US" sz="3200" b="1" i="0" u="none" strike="noStrike" kern="1200" cap="all" spc="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Nov/2020</a:t>
            </a:r>
          </a:p>
        </p:txBody>
      </p:sp>
    </p:spTree>
    <p:extLst>
      <p:ext uri="{BB962C8B-B14F-4D97-AF65-F5344CB8AC3E}">
        <p14:creationId xmlns:p14="http://schemas.microsoft.com/office/powerpoint/2010/main" val="6666616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D68B2CCFCF2348B7CD1314D5621238" ma:contentTypeVersion="11" ma:contentTypeDescription="Crie um novo documento." ma:contentTypeScope="" ma:versionID="8c2bb37c8881e46c8de89c28c3356630">
  <xsd:schema xmlns:xsd="http://www.w3.org/2001/XMLSchema" xmlns:xs="http://www.w3.org/2001/XMLSchema" xmlns:p="http://schemas.microsoft.com/office/2006/metadata/properties" xmlns:ns2="e141afcc-80ec-4b5e-9222-7263a7dc15be" xmlns:ns3="71454c51-4a3b-4d47-983c-4338cc0f8b19" targetNamespace="http://schemas.microsoft.com/office/2006/metadata/properties" ma:root="true" ma:fieldsID="753bb2d184433e4001744a87f8fd0ae2" ns2:_="" ns3:_="">
    <xsd:import namespace="e141afcc-80ec-4b5e-9222-7263a7dc15be"/>
    <xsd:import namespace="71454c51-4a3b-4d47-983c-4338cc0f8b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1afcc-80ec-4b5e-9222-7263a7dc15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454c51-4a3b-4d47-983c-4338cc0f8b1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2A4D00-1F13-4067-A349-B5370828ECC5}">
  <ds:schemaRefs>
    <ds:schemaRef ds:uri="71454c51-4a3b-4d47-983c-4338cc0f8b19"/>
    <ds:schemaRef ds:uri="e141afcc-80ec-4b5e-9222-7263a7dc15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7B1B7FF-56DA-4212-92E3-2C23490A30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9CC88E-8CB1-4773-9573-1E43233E01C4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e141afcc-80ec-4b5e-9222-7263a7dc15be"/>
    <ds:schemaRef ds:uri="http://schemas.microsoft.com/office/infopath/2007/PartnerControls"/>
    <ds:schemaRef ds:uri="http://schemas.openxmlformats.org/package/2006/metadata/core-properties"/>
    <ds:schemaRef ds:uri="71454c51-4a3b-4d47-983c-4338cc0f8b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598</Words>
  <Application>Microsoft Office PowerPoint</Application>
  <PresentationFormat>Widescreen</PresentationFormat>
  <Paragraphs>77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Agency FB</vt:lpstr>
      <vt:lpstr>Arial</vt:lpstr>
      <vt:lpstr>Calibri</vt:lpstr>
      <vt:lpstr>Calibri Light</vt:lpstr>
      <vt:lpstr>Lato Bold</vt:lpstr>
      <vt:lpstr>Wingdings</vt:lpstr>
      <vt:lpstr>Tema do Office</vt:lpstr>
      <vt:lpstr>1_Tema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Roberto Rodrigues Loiola</dc:creator>
  <cp:lastModifiedBy>Cynthia Ruas</cp:lastModifiedBy>
  <cp:revision>156</cp:revision>
  <cp:lastPrinted>2020-04-27T22:30:54Z</cp:lastPrinted>
  <dcterms:created xsi:type="dcterms:W3CDTF">2018-10-22T14:36:24Z</dcterms:created>
  <dcterms:modified xsi:type="dcterms:W3CDTF">2020-11-12T12:10:18Z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0x01010037D68B2CCFCF2348B7CD1314D5621238</vt:lpwstr>
  </property>
</Properties>
</file>