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2" r:id="rId6"/>
    <p:sldId id="1360" r:id="rId7"/>
    <p:sldId id="1348" r:id="rId8"/>
    <p:sldId id="1347" r:id="rId9"/>
    <p:sldId id="283" r:id="rId10"/>
    <p:sldId id="1350" r:id="rId11"/>
    <p:sldId id="1361" r:id="rId12"/>
    <p:sldId id="1184" r:id="rId13"/>
    <p:sldId id="1353" r:id="rId14"/>
    <p:sldId id="1356" r:id="rId15"/>
    <p:sldId id="1354" r:id="rId16"/>
    <p:sldId id="1355" r:id="rId17"/>
    <p:sldId id="1359" r:id="rId18"/>
    <p:sldId id="1357" r:id="rId19"/>
    <p:sldId id="1352" r:id="rId20"/>
    <p:sldId id="1349" r:id="rId21"/>
    <p:sldId id="26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E18"/>
    <a:srgbClr val="1F0A6C"/>
    <a:srgbClr val="12377F"/>
    <a:srgbClr val="CAD1DD"/>
    <a:srgbClr val="1C0946"/>
    <a:srgbClr val="FFFFFF"/>
    <a:srgbClr val="D08C12"/>
    <a:srgbClr val="130742"/>
    <a:srgbClr val="1E0948"/>
    <a:srgbClr val="B8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6DBEA-B183-CE31-AB4C-828736172C61}" v="146" dt="2024-03-28T19:20:49.626"/>
    <p1510:client id="{8B73E7D3-BF01-0863-D769-3B11B9ED9AD8}" v="10" dt="2024-03-27T22:19:11.824"/>
    <p1510:client id="{AB215CC2-03EF-4EC9-AAD8-65D7D1687C23}" v="2627" dt="2024-03-28T20:10:58.823"/>
    <p1510:client id="{CC83D524-8E32-B352-627D-722BE5ABCC54}" v="495" dt="2024-03-28T13:24:34.680"/>
    <p1510:client id="{FAB4BF84-8143-45E4-296D-DC59B624AA81}" v="24" dt="2024-03-28T19:47:21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640"/>
        <p:guide pos="3840"/>
        <p:guide pos="438"/>
        <p:guide pos="7242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loma Vasconcelos dos Santos" userId="4d97f3dd-3904-4fec-84a0-d7d1d65639d1" providerId="ADAL" clId="{30FB8837-2885-42AA-B97C-A883A92E7C3E}"/>
    <pc:docChg chg="undo custSel modSld">
      <pc:chgData name="Palloma Vasconcelos dos Santos" userId="4d97f3dd-3904-4fec-84a0-d7d1d65639d1" providerId="ADAL" clId="{30FB8837-2885-42AA-B97C-A883A92E7C3E}" dt="2024-03-26T15:00:19.124" v="397" actId="1035"/>
      <pc:docMkLst>
        <pc:docMk/>
      </pc:docMkLst>
      <pc:sldChg chg="modSp mod">
        <pc:chgData name="Palloma Vasconcelos dos Santos" userId="4d97f3dd-3904-4fec-84a0-d7d1d65639d1" providerId="ADAL" clId="{30FB8837-2885-42AA-B97C-A883A92E7C3E}" dt="2024-03-26T15:00:19.124" v="397" actId="1035"/>
        <pc:sldMkLst>
          <pc:docMk/>
          <pc:sldMk cId="25343464" sldId="262"/>
        </pc:sldMkLst>
        <pc:spChg chg="mod">
          <ac:chgData name="Palloma Vasconcelos dos Santos" userId="4d97f3dd-3904-4fec-84a0-d7d1d65639d1" providerId="ADAL" clId="{30FB8837-2885-42AA-B97C-A883A92E7C3E}" dt="2024-03-26T15:00:19.124" v="397" actId="1035"/>
          <ac:spMkLst>
            <pc:docMk/>
            <pc:sldMk cId="25343464" sldId="262"/>
            <ac:spMk id="2" creationId="{089A52D6-34D7-2656-9D0F-4BC1D184EC74}"/>
          </ac:spMkLst>
        </pc:spChg>
        <pc:spChg chg="mod">
          <ac:chgData name="Palloma Vasconcelos dos Santos" userId="4d97f3dd-3904-4fec-84a0-d7d1d65639d1" providerId="ADAL" clId="{30FB8837-2885-42AA-B97C-A883A92E7C3E}" dt="2024-03-26T14:59:49.143" v="386" actId="2711"/>
          <ac:spMkLst>
            <pc:docMk/>
            <pc:sldMk cId="25343464" sldId="262"/>
            <ac:spMk id="7" creationId="{47ED4247-F158-4414-7CC4-C661D951EE7A}"/>
          </ac:spMkLst>
        </pc:spChg>
        <pc:spChg chg="mod">
          <ac:chgData name="Palloma Vasconcelos dos Santos" userId="4d97f3dd-3904-4fec-84a0-d7d1d65639d1" providerId="ADAL" clId="{30FB8837-2885-42AA-B97C-A883A92E7C3E}" dt="2024-03-26T14:59:49.143" v="386" actId="2711"/>
          <ac:spMkLst>
            <pc:docMk/>
            <pc:sldMk cId="25343464" sldId="262"/>
            <ac:spMk id="8" creationId="{B7ACC65D-A2A2-23D2-7351-8426F35A4991}"/>
          </ac:spMkLst>
        </pc:spChg>
        <pc:spChg chg="mod">
          <ac:chgData name="Palloma Vasconcelos dos Santos" userId="4d97f3dd-3904-4fec-84a0-d7d1d65639d1" providerId="ADAL" clId="{30FB8837-2885-42AA-B97C-A883A92E7C3E}" dt="2024-03-26T14:59:49.143" v="386" actId="2711"/>
          <ac:spMkLst>
            <pc:docMk/>
            <pc:sldMk cId="25343464" sldId="262"/>
            <ac:spMk id="10" creationId="{2295106A-7390-4DFC-A766-793E7DFA5813}"/>
          </ac:spMkLst>
        </pc:spChg>
        <pc:graphicFrameChg chg="mod modGraphic">
          <ac:chgData name="Palloma Vasconcelos dos Santos" userId="4d97f3dd-3904-4fec-84a0-d7d1d65639d1" providerId="ADAL" clId="{30FB8837-2885-42AA-B97C-A883A92E7C3E}" dt="2024-03-26T14:59:42.116" v="385" actId="108"/>
          <ac:graphicFrameMkLst>
            <pc:docMk/>
            <pc:sldMk cId="25343464" sldId="262"/>
            <ac:graphicFrameMk id="3" creationId="{E8CBB6F0-6D58-16AB-59A4-B3EE2ADC6677}"/>
          </ac:graphicFrameMkLst>
        </pc:graphicFrameChg>
      </pc:sldChg>
      <pc:sldChg chg="modSp mod">
        <pc:chgData name="Palloma Vasconcelos dos Santos" userId="4d97f3dd-3904-4fec-84a0-d7d1d65639d1" providerId="ADAL" clId="{30FB8837-2885-42AA-B97C-A883A92E7C3E}" dt="2024-03-26T14:42:05.864" v="51" actId="255"/>
        <pc:sldMkLst>
          <pc:docMk/>
          <pc:sldMk cId="1164099581" sldId="264"/>
        </pc:sldMkLst>
        <pc:spChg chg="mod">
          <ac:chgData name="Palloma Vasconcelos dos Santos" userId="4d97f3dd-3904-4fec-84a0-d7d1d65639d1" providerId="ADAL" clId="{30FB8837-2885-42AA-B97C-A883A92E7C3E}" dt="2024-03-26T14:39:05.902" v="9" actId="1076"/>
          <ac:spMkLst>
            <pc:docMk/>
            <pc:sldMk cId="1164099581" sldId="264"/>
            <ac:spMk id="2" creationId="{089A52D6-34D7-2656-9D0F-4BC1D184EC74}"/>
          </ac:spMkLst>
        </pc:spChg>
        <pc:spChg chg="mod">
          <ac:chgData name="Palloma Vasconcelos dos Santos" userId="4d97f3dd-3904-4fec-84a0-d7d1d65639d1" providerId="ADAL" clId="{30FB8837-2885-42AA-B97C-A883A92E7C3E}" dt="2024-03-26T14:39:56.679" v="17" actId="255"/>
          <ac:spMkLst>
            <pc:docMk/>
            <pc:sldMk cId="1164099581" sldId="264"/>
            <ac:spMk id="4" creationId="{C1B809F5-DF72-2EA3-D5F4-A777E393E5D0}"/>
          </ac:spMkLst>
        </pc:spChg>
        <pc:graphicFrameChg chg="mod">
          <ac:chgData name="Palloma Vasconcelos dos Santos" userId="4d97f3dd-3904-4fec-84a0-d7d1d65639d1" providerId="ADAL" clId="{30FB8837-2885-42AA-B97C-A883A92E7C3E}" dt="2024-03-26T14:42:05.864" v="51" actId="255"/>
          <ac:graphicFrameMkLst>
            <pc:docMk/>
            <pc:sldMk cId="1164099581" sldId="264"/>
            <ac:graphicFrameMk id="12" creationId="{E00A9BAC-B27A-DB8D-C09F-71C128517B7B}"/>
          </ac:graphicFrameMkLst>
        </pc:graphicFrameChg>
        <pc:picChg chg="mod">
          <ac:chgData name="Palloma Vasconcelos dos Santos" userId="4d97f3dd-3904-4fec-84a0-d7d1d65639d1" providerId="ADAL" clId="{30FB8837-2885-42AA-B97C-A883A92E7C3E}" dt="2024-03-26T14:41:14.024" v="44" actId="1038"/>
          <ac:picMkLst>
            <pc:docMk/>
            <pc:sldMk cId="1164099581" sldId="264"/>
            <ac:picMk id="6" creationId="{CFE929F9-B98C-D787-49D4-788DB106D077}"/>
          </ac:picMkLst>
        </pc:picChg>
        <pc:picChg chg="mod">
          <ac:chgData name="Palloma Vasconcelos dos Santos" userId="4d97f3dd-3904-4fec-84a0-d7d1d65639d1" providerId="ADAL" clId="{30FB8837-2885-42AA-B97C-A883A92E7C3E}" dt="2024-03-26T14:41:14.024" v="44" actId="1038"/>
          <ac:picMkLst>
            <pc:docMk/>
            <pc:sldMk cId="1164099581" sldId="264"/>
            <ac:picMk id="8" creationId="{9B9B5E3F-599A-F3D0-65FE-14E901D62366}"/>
          </ac:picMkLst>
        </pc:picChg>
        <pc:picChg chg="mod">
          <ac:chgData name="Palloma Vasconcelos dos Santos" userId="4d97f3dd-3904-4fec-84a0-d7d1d65639d1" providerId="ADAL" clId="{30FB8837-2885-42AA-B97C-A883A92E7C3E}" dt="2024-03-26T14:41:14.024" v="44" actId="1038"/>
          <ac:picMkLst>
            <pc:docMk/>
            <pc:sldMk cId="1164099581" sldId="264"/>
            <ac:picMk id="10" creationId="{001FFDC6-D0D5-6A02-16BB-36B99011BEA3}"/>
          </ac:picMkLst>
        </pc:picChg>
        <pc:picChg chg="mod">
          <ac:chgData name="Palloma Vasconcelos dos Santos" userId="4d97f3dd-3904-4fec-84a0-d7d1d65639d1" providerId="ADAL" clId="{30FB8837-2885-42AA-B97C-A883A92E7C3E}" dt="2024-03-26T14:41:14.024" v="44" actId="1038"/>
          <ac:picMkLst>
            <pc:docMk/>
            <pc:sldMk cId="1164099581" sldId="264"/>
            <ac:picMk id="14" creationId="{7D8FD00F-D668-6C6B-73F9-3D8A69E8BBAF}"/>
          </ac:picMkLst>
        </pc:picChg>
        <pc:picChg chg="mod">
          <ac:chgData name="Palloma Vasconcelos dos Santos" userId="4d97f3dd-3904-4fec-84a0-d7d1d65639d1" providerId="ADAL" clId="{30FB8837-2885-42AA-B97C-A883A92E7C3E}" dt="2024-03-26T14:41:21.463" v="46" actId="1037"/>
          <ac:picMkLst>
            <pc:docMk/>
            <pc:sldMk cId="1164099581" sldId="264"/>
            <ac:picMk id="16" creationId="{5DAF871C-7974-A7F5-ECE7-B5ED12CDE71A}"/>
          </ac:picMkLst>
        </pc:picChg>
      </pc:sldChg>
      <pc:sldChg chg="modSp mod">
        <pc:chgData name="Palloma Vasconcelos dos Santos" userId="4d97f3dd-3904-4fec-84a0-d7d1d65639d1" providerId="ADAL" clId="{30FB8837-2885-42AA-B97C-A883A92E7C3E}" dt="2024-03-26T14:47:04.539" v="148" actId="207"/>
        <pc:sldMkLst>
          <pc:docMk/>
          <pc:sldMk cId="442065437" sldId="265"/>
        </pc:sldMkLst>
        <pc:spChg chg="mod">
          <ac:chgData name="Palloma Vasconcelos dos Santos" userId="4d97f3dd-3904-4fec-84a0-d7d1d65639d1" providerId="ADAL" clId="{30FB8837-2885-42AA-B97C-A883A92E7C3E}" dt="2024-03-26T14:46:18.401" v="134" actId="1036"/>
          <ac:spMkLst>
            <pc:docMk/>
            <pc:sldMk cId="442065437" sldId="265"/>
            <ac:spMk id="4" creationId="{C1B809F5-DF72-2EA3-D5F4-A777E393E5D0}"/>
          </ac:spMkLst>
        </pc:spChg>
        <pc:spChg chg="mod">
          <ac:chgData name="Palloma Vasconcelos dos Santos" userId="4d97f3dd-3904-4fec-84a0-d7d1d65639d1" providerId="ADAL" clId="{30FB8837-2885-42AA-B97C-A883A92E7C3E}" dt="2024-03-26T14:47:04.539" v="148" actId="207"/>
          <ac:spMkLst>
            <pc:docMk/>
            <pc:sldMk cId="442065437" sldId="265"/>
            <ac:spMk id="13" creationId="{333E30F9-31A2-34C9-2251-A70D2E454660}"/>
          </ac:spMkLst>
        </pc:spChg>
        <pc:graphicFrameChg chg="mod">
          <ac:chgData name="Palloma Vasconcelos dos Santos" userId="4d97f3dd-3904-4fec-84a0-d7d1d65639d1" providerId="ADAL" clId="{30FB8837-2885-42AA-B97C-A883A92E7C3E}" dt="2024-03-26T14:45:34.617" v="124" actId="108"/>
          <ac:graphicFrameMkLst>
            <pc:docMk/>
            <pc:sldMk cId="442065437" sldId="265"/>
            <ac:graphicFrameMk id="5" creationId="{375DFE3A-687B-7A8D-A061-C3AEE174D15D}"/>
          </ac:graphicFrameMkLst>
        </pc:graphicFrameChg>
      </pc:sldChg>
      <pc:sldChg chg="modSp mod">
        <pc:chgData name="Palloma Vasconcelos dos Santos" userId="4d97f3dd-3904-4fec-84a0-d7d1d65639d1" providerId="ADAL" clId="{30FB8837-2885-42AA-B97C-A883A92E7C3E}" dt="2024-03-26T14:50:56.574" v="218" actId="207"/>
        <pc:sldMkLst>
          <pc:docMk/>
          <pc:sldMk cId="4137292758" sldId="267"/>
        </pc:sldMkLst>
        <pc:spChg chg="mod">
          <ac:chgData name="Palloma Vasconcelos dos Santos" userId="4d97f3dd-3904-4fec-84a0-d7d1d65639d1" providerId="ADAL" clId="{30FB8837-2885-42AA-B97C-A883A92E7C3E}" dt="2024-03-26T14:48:50.235" v="170" actId="207"/>
          <ac:spMkLst>
            <pc:docMk/>
            <pc:sldMk cId="4137292758" sldId="267"/>
            <ac:spMk id="3" creationId="{C5C4B8CE-A1ED-C7EA-9E50-0C83A199D3EE}"/>
          </ac:spMkLst>
        </pc:spChg>
        <pc:spChg chg="mod">
          <ac:chgData name="Palloma Vasconcelos dos Santos" userId="4d97f3dd-3904-4fec-84a0-d7d1d65639d1" providerId="ADAL" clId="{30FB8837-2885-42AA-B97C-A883A92E7C3E}" dt="2024-03-26T14:50:56.574" v="218" actId="207"/>
          <ac:spMkLst>
            <pc:docMk/>
            <pc:sldMk cId="4137292758" sldId="267"/>
            <ac:spMk id="4" creationId="{C1B809F5-DF72-2EA3-D5F4-A777E393E5D0}"/>
          </ac:spMkLst>
        </pc:spChg>
        <pc:spChg chg="mod">
          <ac:chgData name="Palloma Vasconcelos dos Santos" userId="4d97f3dd-3904-4fec-84a0-d7d1d65639d1" providerId="ADAL" clId="{30FB8837-2885-42AA-B97C-A883A92E7C3E}" dt="2024-03-26T14:50:56.574" v="218" actId="207"/>
          <ac:spMkLst>
            <pc:docMk/>
            <pc:sldMk cId="4137292758" sldId="267"/>
            <ac:spMk id="28" creationId="{329F5E6A-1A67-4861-46A2-23AFCF259CF5}"/>
          </ac:spMkLst>
        </pc:spChg>
        <pc:grpChg chg="mod">
          <ac:chgData name="Palloma Vasconcelos dos Santos" userId="4d97f3dd-3904-4fec-84a0-d7d1d65639d1" providerId="ADAL" clId="{30FB8837-2885-42AA-B97C-A883A92E7C3E}" dt="2024-03-26T14:48:27.637" v="164" actId="1076"/>
          <ac:grpSpMkLst>
            <pc:docMk/>
            <pc:sldMk cId="4137292758" sldId="267"/>
            <ac:grpSpMk id="6" creationId="{1EC55E81-5E36-544A-9C20-4D6351697A8E}"/>
          </ac:grpSpMkLst>
        </pc:grpChg>
      </pc:sldChg>
      <pc:sldChg chg="modSp mod">
        <pc:chgData name="Palloma Vasconcelos dos Santos" userId="4d97f3dd-3904-4fec-84a0-d7d1d65639d1" providerId="ADAL" clId="{30FB8837-2885-42AA-B97C-A883A92E7C3E}" dt="2024-03-26T14:51:44.302" v="243" actId="1036"/>
        <pc:sldMkLst>
          <pc:docMk/>
          <pc:sldMk cId="180192293" sldId="268"/>
        </pc:sldMkLst>
        <pc:spChg chg="mod">
          <ac:chgData name="Palloma Vasconcelos dos Santos" userId="4d97f3dd-3904-4fec-84a0-d7d1d65639d1" providerId="ADAL" clId="{30FB8837-2885-42AA-B97C-A883A92E7C3E}" dt="2024-03-26T14:51:44.302" v="243" actId="1036"/>
          <ac:spMkLst>
            <pc:docMk/>
            <pc:sldMk cId="180192293" sldId="268"/>
            <ac:spMk id="4" creationId="{C1B809F5-DF72-2EA3-D5F4-A777E393E5D0}"/>
          </ac:spMkLst>
        </pc:spChg>
        <pc:spChg chg="mod">
          <ac:chgData name="Palloma Vasconcelos dos Santos" userId="4d97f3dd-3904-4fec-84a0-d7d1d65639d1" providerId="ADAL" clId="{30FB8837-2885-42AA-B97C-A883A92E7C3E}" dt="2024-03-26T14:51:11.229" v="236" actId="1035"/>
          <ac:spMkLst>
            <pc:docMk/>
            <pc:sldMk cId="180192293" sldId="268"/>
            <ac:spMk id="5" creationId="{6933D7C8-9D2C-848E-8AFE-199CA4640AD9}"/>
          </ac:spMkLst>
        </pc:spChg>
        <pc:spChg chg="mod">
          <ac:chgData name="Palloma Vasconcelos dos Santos" userId="4d97f3dd-3904-4fec-84a0-d7d1d65639d1" providerId="ADAL" clId="{30FB8837-2885-42AA-B97C-A883A92E7C3E}" dt="2024-03-26T14:50:09.586" v="190" actId="1036"/>
          <ac:spMkLst>
            <pc:docMk/>
            <pc:sldMk cId="180192293" sldId="268"/>
            <ac:spMk id="8" creationId="{0D4FE38D-F461-7464-3F8D-8D0407A66164}"/>
          </ac:spMkLst>
        </pc:spChg>
      </pc:sldChg>
      <pc:sldChg chg="modSp mod">
        <pc:chgData name="Palloma Vasconcelos dos Santos" userId="4d97f3dd-3904-4fec-84a0-d7d1d65639d1" providerId="ADAL" clId="{30FB8837-2885-42AA-B97C-A883A92E7C3E}" dt="2024-03-26T14:55:13.617" v="285" actId="1035"/>
        <pc:sldMkLst>
          <pc:docMk/>
          <pc:sldMk cId="1454980536" sldId="269"/>
        </pc:sldMkLst>
        <pc:spChg chg="mod">
          <ac:chgData name="Palloma Vasconcelos dos Santos" userId="4d97f3dd-3904-4fec-84a0-d7d1d65639d1" providerId="ADAL" clId="{30FB8837-2885-42AA-B97C-A883A92E7C3E}" dt="2024-03-26T14:55:13.617" v="285" actId="1035"/>
          <ac:spMkLst>
            <pc:docMk/>
            <pc:sldMk cId="1454980536" sldId="269"/>
            <ac:spMk id="4" creationId="{C1B809F5-DF72-2EA3-D5F4-A777E393E5D0}"/>
          </ac:spMkLst>
        </pc:spChg>
        <pc:spChg chg="mod">
          <ac:chgData name="Palloma Vasconcelos dos Santos" userId="4d97f3dd-3904-4fec-84a0-d7d1d65639d1" providerId="ADAL" clId="{30FB8837-2885-42AA-B97C-A883A92E7C3E}" dt="2024-03-26T14:52:38.863" v="258" actId="1035"/>
          <ac:spMkLst>
            <pc:docMk/>
            <pc:sldMk cId="1454980536" sldId="269"/>
            <ac:spMk id="8" creationId="{723D780F-43DB-6E18-252A-0A2E2BF12AF0}"/>
          </ac:spMkLst>
        </pc:spChg>
        <pc:picChg chg="mod">
          <ac:chgData name="Palloma Vasconcelos dos Santos" userId="4d97f3dd-3904-4fec-84a0-d7d1d65639d1" providerId="ADAL" clId="{30FB8837-2885-42AA-B97C-A883A92E7C3E}" dt="2024-03-26T14:52:26.343" v="254" actId="1076"/>
          <ac:picMkLst>
            <pc:docMk/>
            <pc:sldMk cId="1454980536" sldId="269"/>
            <ac:picMk id="3" creationId="{0283E985-695D-845B-CF7A-93408D165B4D}"/>
          </ac:picMkLst>
        </pc:picChg>
      </pc:sldChg>
      <pc:sldChg chg="modSp mod">
        <pc:chgData name="Palloma Vasconcelos dos Santos" userId="4d97f3dd-3904-4fec-84a0-d7d1d65639d1" providerId="ADAL" clId="{30FB8837-2885-42AA-B97C-A883A92E7C3E}" dt="2024-03-26T14:55:57.929" v="309"/>
        <pc:sldMkLst>
          <pc:docMk/>
          <pc:sldMk cId="2518314459" sldId="270"/>
        </pc:sldMkLst>
        <pc:spChg chg="mod">
          <ac:chgData name="Palloma Vasconcelos dos Santos" userId="4d97f3dd-3904-4fec-84a0-d7d1d65639d1" providerId="ADAL" clId="{30FB8837-2885-42AA-B97C-A883A92E7C3E}" dt="2024-03-26T14:55:40.739" v="305" actId="1035"/>
          <ac:spMkLst>
            <pc:docMk/>
            <pc:sldMk cId="2518314459" sldId="270"/>
            <ac:spMk id="4" creationId="{C1B809F5-DF72-2EA3-D5F4-A777E393E5D0}"/>
          </ac:spMkLst>
        </pc:spChg>
        <pc:spChg chg="mod">
          <ac:chgData name="Palloma Vasconcelos dos Santos" userId="4d97f3dd-3904-4fec-84a0-d7d1d65639d1" providerId="ADAL" clId="{30FB8837-2885-42AA-B97C-A883A92E7C3E}" dt="2024-03-26T14:55:40.739" v="305" actId="1035"/>
          <ac:spMkLst>
            <pc:docMk/>
            <pc:sldMk cId="2518314459" sldId="270"/>
            <ac:spMk id="33" creationId="{040352BB-350A-E6ED-60B9-A35DE1CE184A}"/>
          </ac:spMkLst>
        </pc:spChg>
        <pc:graphicFrameChg chg="mod">
          <ac:chgData name="Palloma Vasconcelos dos Santos" userId="4d97f3dd-3904-4fec-84a0-d7d1d65639d1" providerId="ADAL" clId="{30FB8837-2885-42AA-B97C-A883A92E7C3E}" dt="2024-03-26T14:55:57.929" v="309"/>
          <ac:graphicFrameMkLst>
            <pc:docMk/>
            <pc:sldMk cId="2518314459" sldId="270"/>
            <ac:graphicFrameMk id="5" creationId="{452F3DDB-5043-F5C0-E594-E3ECC597BA12}"/>
          </ac:graphicFrameMkLst>
        </pc:graphicFrameChg>
      </pc:sldChg>
      <pc:sldChg chg="modSp mod">
        <pc:chgData name="Palloma Vasconcelos dos Santos" userId="4d97f3dd-3904-4fec-84a0-d7d1d65639d1" providerId="ADAL" clId="{30FB8837-2885-42AA-B97C-A883A92E7C3E}" dt="2024-03-26T14:38:22.129" v="5" actId="207"/>
        <pc:sldMkLst>
          <pc:docMk/>
          <pc:sldMk cId="1065569664" sldId="272"/>
        </pc:sldMkLst>
        <pc:spChg chg="mod">
          <ac:chgData name="Palloma Vasconcelos dos Santos" userId="4d97f3dd-3904-4fec-84a0-d7d1d65639d1" providerId="ADAL" clId="{30FB8837-2885-42AA-B97C-A883A92E7C3E}" dt="2024-03-26T14:38:22.129" v="5" actId="207"/>
          <ac:spMkLst>
            <pc:docMk/>
            <pc:sldMk cId="1065569664" sldId="272"/>
            <ac:spMk id="5" creationId="{350C6E8B-C0B1-CE9F-298E-7D1CB534A85C}"/>
          </ac:spMkLst>
        </pc:spChg>
        <pc:spChg chg="mod">
          <ac:chgData name="Palloma Vasconcelos dos Santos" userId="4d97f3dd-3904-4fec-84a0-d7d1d65639d1" providerId="ADAL" clId="{30FB8837-2885-42AA-B97C-A883A92E7C3E}" dt="2024-03-26T14:37:55.494" v="1" actId="2711"/>
          <ac:spMkLst>
            <pc:docMk/>
            <pc:sldMk cId="1065569664" sldId="272"/>
            <ac:spMk id="6" creationId="{77BB944F-CF90-7284-CEFD-231BB7408468}"/>
          </ac:spMkLst>
        </pc:spChg>
      </pc:sldChg>
      <pc:sldChg chg="modSp mod">
        <pc:chgData name="Palloma Vasconcelos dos Santos" userId="4d97f3dd-3904-4fec-84a0-d7d1d65639d1" providerId="ADAL" clId="{30FB8837-2885-42AA-B97C-A883A92E7C3E}" dt="2024-03-26T14:38:35.334" v="6" actId="2711"/>
        <pc:sldMkLst>
          <pc:docMk/>
          <pc:sldMk cId="882354083" sldId="273"/>
        </pc:sldMkLst>
        <pc:spChg chg="mod">
          <ac:chgData name="Palloma Vasconcelos dos Santos" userId="4d97f3dd-3904-4fec-84a0-d7d1d65639d1" providerId="ADAL" clId="{30FB8837-2885-42AA-B97C-A883A92E7C3E}" dt="2024-03-26T14:38:35.334" v="6" actId="2711"/>
          <ac:spMkLst>
            <pc:docMk/>
            <pc:sldMk cId="882354083" sldId="273"/>
            <ac:spMk id="5" creationId="{350C6E8B-C0B1-CE9F-298E-7D1CB534A85C}"/>
          </ac:spMkLst>
        </pc:spChg>
      </pc:sldChg>
    </pc:docChg>
  </pc:docChgLst>
  <pc:docChgLst>
    <pc:chgData name="Bruna Rodrigues Alves" userId="S::bruna.rodrigues@antt.gov.br::7121868c-69c2-47dd-ad66-cc76b28316b5" providerId="AD" clId="Web-{0FC8BC91-AA87-DD6C-C45F-22E6056E2B4B}"/>
    <pc:docChg chg="modSld">
      <pc:chgData name="Bruna Rodrigues Alves" userId="S::bruna.rodrigues@antt.gov.br::7121868c-69c2-47dd-ad66-cc76b28316b5" providerId="AD" clId="Web-{0FC8BC91-AA87-DD6C-C45F-22E6056E2B4B}" dt="2024-03-27T17:48:51.738" v="3" actId="20577"/>
      <pc:docMkLst>
        <pc:docMk/>
      </pc:docMkLst>
      <pc:sldChg chg="modSp">
        <pc:chgData name="Bruna Rodrigues Alves" userId="S::bruna.rodrigues@antt.gov.br::7121868c-69c2-47dd-ad66-cc76b28316b5" providerId="AD" clId="Web-{0FC8BC91-AA87-DD6C-C45F-22E6056E2B4B}" dt="2024-03-27T17:48:51.738" v="3" actId="20577"/>
        <pc:sldMkLst>
          <pc:docMk/>
          <pc:sldMk cId="1184859943" sldId="1355"/>
        </pc:sldMkLst>
        <pc:spChg chg="mod">
          <ac:chgData name="Bruna Rodrigues Alves" userId="S::bruna.rodrigues@antt.gov.br::7121868c-69c2-47dd-ad66-cc76b28316b5" providerId="AD" clId="Web-{0FC8BC91-AA87-DD6C-C45F-22E6056E2B4B}" dt="2024-03-27T17:48:51.738" v="3" actId="20577"/>
          <ac:spMkLst>
            <pc:docMk/>
            <pc:sldMk cId="1184859943" sldId="1355"/>
            <ac:spMk id="88" creationId="{ACF21D01-226D-0494-F731-1A42E747036F}"/>
          </ac:spMkLst>
        </pc:spChg>
      </pc:sldChg>
    </pc:docChg>
  </pc:docChgLst>
  <pc:docChgLst>
    <pc:chgData name="Bruna Rodrigues Alves" userId="S::bruna.rodrigues@antt.gov.br::7121868c-69c2-47dd-ad66-cc76b28316b5" providerId="AD" clId="Web-{9C91A32C-5276-EA65-A7B9-DC0BCE674C36}"/>
    <pc:docChg chg="modSld">
      <pc:chgData name="Bruna Rodrigues Alves" userId="S::bruna.rodrigues@antt.gov.br::7121868c-69c2-47dd-ad66-cc76b28316b5" providerId="AD" clId="Web-{9C91A32C-5276-EA65-A7B9-DC0BCE674C36}" dt="2024-03-27T19:44:04.892" v="9" actId="1076"/>
      <pc:docMkLst>
        <pc:docMk/>
      </pc:docMkLst>
      <pc:sldChg chg="modSp">
        <pc:chgData name="Bruna Rodrigues Alves" userId="S::bruna.rodrigues@antt.gov.br::7121868c-69c2-47dd-ad66-cc76b28316b5" providerId="AD" clId="Web-{9C91A32C-5276-EA65-A7B9-DC0BCE674C36}" dt="2024-03-27T19:43:43.173" v="7" actId="20577"/>
        <pc:sldMkLst>
          <pc:docMk/>
          <pc:sldMk cId="1504739368" sldId="1349"/>
        </pc:sldMkLst>
        <pc:spChg chg="mod">
          <ac:chgData name="Bruna Rodrigues Alves" userId="S::bruna.rodrigues@antt.gov.br::7121868c-69c2-47dd-ad66-cc76b28316b5" providerId="AD" clId="Web-{9C91A32C-5276-EA65-A7B9-DC0BCE674C36}" dt="2024-03-27T19:43:43.173" v="7" actId="20577"/>
          <ac:spMkLst>
            <pc:docMk/>
            <pc:sldMk cId="1504739368" sldId="1349"/>
            <ac:spMk id="20" creationId="{E8EFE981-714A-974D-8951-515DC4FBE991}"/>
          </ac:spMkLst>
        </pc:spChg>
      </pc:sldChg>
      <pc:sldChg chg="modSp">
        <pc:chgData name="Bruna Rodrigues Alves" userId="S::bruna.rodrigues@antt.gov.br::7121868c-69c2-47dd-ad66-cc76b28316b5" providerId="AD" clId="Web-{9C91A32C-5276-EA65-A7B9-DC0BCE674C36}" dt="2024-03-27T19:44:04.892" v="9" actId="1076"/>
        <pc:sldMkLst>
          <pc:docMk/>
          <pc:sldMk cId="256610274" sldId="1352"/>
        </pc:sldMkLst>
        <pc:spChg chg="mod">
          <ac:chgData name="Bruna Rodrigues Alves" userId="S::bruna.rodrigues@antt.gov.br::7121868c-69c2-47dd-ad66-cc76b28316b5" providerId="AD" clId="Web-{9C91A32C-5276-EA65-A7B9-DC0BCE674C36}" dt="2024-03-27T19:43:31.032" v="5" actId="14100"/>
          <ac:spMkLst>
            <pc:docMk/>
            <pc:sldMk cId="256610274" sldId="1352"/>
            <ac:spMk id="3" creationId="{59D918C9-01B0-7164-E0B4-81906789B428}"/>
          </ac:spMkLst>
        </pc:spChg>
        <pc:picChg chg="mod">
          <ac:chgData name="Bruna Rodrigues Alves" userId="S::bruna.rodrigues@antt.gov.br::7121868c-69c2-47dd-ad66-cc76b28316b5" providerId="AD" clId="Web-{9C91A32C-5276-EA65-A7B9-DC0BCE674C36}" dt="2024-03-27T19:44:04.892" v="9" actId="1076"/>
          <ac:picMkLst>
            <pc:docMk/>
            <pc:sldMk cId="256610274" sldId="1352"/>
            <ac:picMk id="31" creationId="{2940458D-8F03-F805-EBCF-D616C5065FCA}"/>
          </ac:picMkLst>
        </pc:picChg>
      </pc:sldChg>
      <pc:sldChg chg="addSp delSp modSp">
        <pc:chgData name="Bruna Rodrigues Alves" userId="S::bruna.rodrigues@antt.gov.br::7121868c-69c2-47dd-ad66-cc76b28316b5" providerId="AD" clId="Web-{9C91A32C-5276-EA65-A7B9-DC0BCE674C36}" dt="2024-03-27T19:43:18.969" v="4" actId="1076"/>
        <pc:sldMkLst>
          <pc:docMk/>
          <pc:sldMk cId="1306117303" sldId="1361"/>
        </pc:sldMkLst>
        <pc:spChg chg="del">
          <ac:chgData name="Bruna Rodrigues Alves" userId="S::bruna.rodrigues@antt.gov.br::7121868c-69c2-47dd-ad66-cc76b28316b5" providerId="AD" clId="Web-{9C91A32C-5276-EA65-A7B9-DC0BCE674C36}" dt="2024-03-27T19:43:12.500" v="0"/>
          <ac:spMkLst>
            <pc:docMk/>
            <pc:sldMk cId="1306117303" sldId="1361"/>
            <ac:spMk id="3" creationId="{1E395CFC-B098-5552-3E3C-DABE9EAA1E1C}"/>
          </ac:spMkLst>
        </pc:spChg>
        <pc:picChg chg="add mod">
          <ac:chgData name="Bruna Rodrigues Alves" userId="S::bruna.rodrigues@antt.gov.br::7121868c-69c2-47dd-ad66-cc76b28316b5" providerId="AD" clId="Web-{9C91A32C-5276-EA65-A7B9-DC0BCE674C36}" dt="2024-03-27T19:43:18.969" v="4" actId="1076"/>
          <ac:picMkLst>
            <pc:docMk/>
            <pc:sldMk cId="1306117303" sldId="1361"/>
            <ac:picMk id="2" creationId="{64DE290D-3693-4584-0AE0-57464D9661B1}"/>
          </ac:picMkLst>
        </pc:picChg>
      </pc:sldChg>
    </pc:docChg>
  </pc:docChgLst>
  <pc:docChgLst>
    <pc:chgData name="Fernanda Gonçalves Araújo" userId="S::fernanda.goncalves@antt.gov.br::9f97c05f-1bf5-4e45-a2d5-1c078ea61347" providerId="AD" clId="Web-{1E1EFF10-57A0-CEE3-D572-54ACA2A11ED9}"/>
    <pc:docChg chg="modSld">
      <pc:chgData name="Fernanda Gonçalves Araújo" userId="S::fernanda.goncalves@antt.gov.br::9f97c05f-1bf5-4e45-a2d5-1c078ea61347" providerId="AD" clId="Web-{1E1EFF10-57A0-CEE3-D572-54ACA2A11ED9}" dt="2024-03-26T12:12:41.710" v="10" actId="20577"/>
      <pc:docMkLst>
        <pc:docMk/>
      </pc:docMkLst>
      <pc:sldChg chg="modSp">
        <pc:chgData name="Fernanda Gonçalves Araújo" userId="S::fernanda.goncalves@antt.gov.br::9f97c05f-1bf5-4e45-a2d5-1c078ea61347" providerId="AD" clId="Web-{1E1EFF10-57A0-CEE3-D572-54ACA2A11ED9}" dt="2024-03-26T12:06:38.591" v="4" actId="20577"/>
        <pc:sldMkLst>
          <pc:docMk/>
          <pc:sldMk cId="1065569664" sldId="272"/>
        </pc:sldMkLst>
        <pc:spChg chg="mod">
          <ac:chgData name="Fernanda Gonçalves Araújo" userId="S::fernanda.goncalves@antt.gov.br::9f97c05f-1bf5-4e45-a2d5-1c078ea61347" providerId="AD" clId="Web-{1E1EFF10-57A0-CEE3-D572-54ACA2A11ED9}" dt="2024-03-26T12:06:38.591" v="4" actId="20577"/>
          <ac:spMkLst>
            <pc:docMk/>
            <pc:sldMk cId="1065569664" sldId="272"/>
            <ac:spMk id="5" creationId="{350C6E8B-C0B1-CE9F-298E-7D1CB534A85C}"/>
          </ac:spMkLst>
        </pc:spChg>
        <pc:spChg chg="mod">
          <ac:chgData name="Fernanda Gonçalves Araújo" userId="S::fernanda.goncalves@antt.gov.br::9f97c05f-1bf5-4e45-a2d5-1c078ea61347" providerId="AD" clId="Web-{1E1EFF10-57A0-CEE3-D572-54ACA2A11ED9}" dt="2024-03-26T12:06:32.981" v="3" actId="20577"/>
          <ac:spMkLst>
            <pc:docMk/>
            <pc:sldMk cId="1065569664" sldId="272"/>
            <ac:spMk id="6" creationId="{77BB944F-CF90-7284-CEFD-231BB7408468}"/>
          </ac:spMkLst>
        </pc:spChg>
      </pc:sldChg>
      <pc:sldChg chg="modSp">
        <pc:chgData name="Fernanda Gonçalves Araújo" userId="S::fernanda.goncalves@antt.gov.br::9f97c05f-1bf5-4e45-a2d5-1c078ea61347" providerId="AD" clId="Web-{1E1EFF10-57A0-CEE3-D572-54ACA2A11ED9}" dt="2024-03-26T12:12:41.710" v="10" actId="20577"/>
        <pc:sldMkLst>
          <pc:docMk/>
          <pc:sldMk cId="882354083" sldId="273"/>
        </pc:sldMkLst>
        <pc:spChg chg="mod">
          <ac:chgData name="Fernanda Gonçalves Araújo" userId="S::fernanda.goncalves@antt.gov.br::9f97c05f-1bf5-4e45-a2d5-1c078ea61347" providerId="AD" clId="Web-{1E1EFF10-57A0-CEE3-D572-54ACA2A11ED9}" dt="2024-03-26T12:12:41.710" v="10" actId="20577"/>
          <ac:spMkLst>
            <pc:docMk/>
            <pc:sldMk cId="882354083" sldId="273"/>
            <ac:spMk id="5" creationId="{350C6E8B-C0B1-CE9F-298E-7D1CB534A85C}"/>
          </ac:spMkLst>
        </pc:spChg>
      </pc:sldChg>
    </pc:docChg>
  </pc:docChgLst>
  <pc:docChgLst>
    <pc:chgData name="Roger Da Silva Pegas" userId="S::roger.pegas@antt.gov.br::2d272b15-bfd4-449f-b33e-e6d341deb4e2" providerId="AD" clId="Web-{FD208906-7CF5-CF34-C046-074C1C3A75BF}"/>
    <pc:docChg chg="modSld">
      <pc:chgData name="Roger Da Silva Pegas" userId="S::roger.pegas@antt.gov.br::2d272b15-bfd4-449f-b33e-e6d341deb4e2" providerId="AD" clId="Web-{FD208906-7CF5-CF34-C046-074C1C3A75BF}" dt="2024-03-26T17:06:34.857" v="12" actId="20577"/>
      <pc:docMkLst>
        <pc:docMk/>
      </pc:docMkLst>
      <pc:sldChg chg="modSp">
        <pc:chgData name="Roger Da Silva Pegas" userId="S::roger.pegas@antt.gov.br::2d272b15-bfd4-449f-b33e-e6d341deb4e2" providerId="AD" clId="Web-{FD208906-7CF5-CF34-C046-074C1C3A75BF}" dt="2024-03-26T17:01:23.350" v="7" actId="20577"/>
        <pc:sldMkLst>
          <pc:docMk/>
          <pc:sldMk cId="1065569664" sldId="272"/>
        </pc:sldMkLst>
        <pc:spChg chg="mod">
          <ac:chgData name="Roger Da Silva Pegas" userId="S::roger.pegas@antt.gov.br::2d272b15-bfd4-449f-b33e-e6d341deb4e2" providerId="AD" clId="Web-{FD208906-7CF5-CF34-C046-074C1C3A75BF}" dt="2024-03-26T17:01:23.350" v="7" actId="20577"/>
          <ac:spMkLst>
            <pc:docMk/>
            <pc:sldMk cId="1065569664" sldId="272"/>
            <ac:spMk id="5" creationId="{350C6E8B-C0B1-CE9F-298E-7D1CB534A85C}"/>
          </ac:spMkLst>
        </pc:spChg>
      </pc:sldChg>
      <pc:sldChg chg="modSp">
        <pc:chgData name="Roger Da Silva Pegas" userId="S::roger.pegas@antt.gov.br::2d272b15-bfd4-449f-b33e-e6d341deb4e2" providerId="AD" clId="Web-{FD208906-7CF5-CF34-C046-074C1C3A75BF}" dt="2024-03-26T17:06:34.857" v="12" actId="20577"/>
        <pc:sldMkLst>
          <pc:docMk/>
          <pc:sldMk cId="882354083" sldId="273"/>
        </pc:sldMkLst>
        <pc:spChg chg="mod">
          <ac:chgData name="Roger Da Silva Pegas" userId="S::roger.pegas@antt.gov.br::2d272b15-bfd4-449f-b33e-e6d341deb4e2" providerId="AD" clId="Web-{FD208906-7CF5-CF34-C046-074C1C3A75BF}" dt="2024-03-26T17:06:34.857" v="12" actId="20577"/>
          <ac:spMkLst>
            <pc:docMk/>
            <pc:sldMk cId="882354083" sldId="273"/>
            <ac:spMk id="5" creationId="{350C6E8B-C0B1-CE9F-298E-7D1CB534A85C}"/>
          </ac:spMkLst>
        </pc:spChg>
      </pc:sldChg>
    </pc:docChg>
  </pc:docChgLst>
  <pc:docChgLst>
    <pc:chgData name="Bruna Rodrigues Alves" userId="7121868c-69c2-47dd-ad66-cc76b28316b5" providerId="ADAL" clId="{DDAE2C50-F0A5-485A-A7DC-28AA66621944}"/>
    <pc:docChg chg="undo custSel addSld delSld modSld sldOrd">
      <pc:chgData name="Bruna Rodrigues Alves" userId="7121868c-69c2-47dd-ad66-cc76b28316b5" providerId="ADAL" clId="{DDAE2C50-F0A5-485A-A7DC-28AA66621944}" dt="2024-03-27T18:35:49.668" v="1837" actId="732"/>
      <pc:docMkLst>
        <pc:docMk/>
      </pc:docMkLst>
      <pc:sldChg chg="del">
        <pc:chgData name="Bruna Rodrigues Alves" userId="7121868c-69c2-47dd-ad66-cc76b28316b5" providerId="ADAL" clId="{DDAE2C50-F0A5-485A-A7DC-28AA66621944}" dt="2024-03-27T17:07:28.249" v="1623" actId="47"/>
        <pc:sldMkLst>
          <pc:docMk/>
          <pc:sldMk cId="25343464" sldId="262"/>
        </pc:sldMkLst>
      </pc:sldChg>
      <pc:sldChg chg="del">
        <pc:chgData name="Bruna Rodrigues Alves" userId="7121868c-69c2-47dd-ad66-cc76b28316b5" providerId="ADAL" clId="{DDAE2C50-F0A5-485A-A7DC-28AA66621944}" dt="2024-03-27T16:55:40.329" v="1418" actId="47"/>
        <pc:sldMkLst>
          <pc:docMk/>
          <pc:sldMk cId="1164099581" sldId="264"/>
        </pc:sldMkLst>
      </pc:sldChg>
      <pc:sldChg chg="del">
        <pc:chgData name="Bruna Rodrigues Alves" userId="7121868c-69c2-47dd-ad66-cc76b28316b5" providerId="ADAL" clId="{DDAE2C50-F0A5-485A-A7DC-28AA66621944}" dt="2024-03-27T16:56:22.207" v="1431" actId="47"/>
        <pc:sldMkLst>
          <pc:docMk/>
          <pc:sldMk cId="442065437" sldId="265"/>
        </pc:sldMkLst>
      </pc:sldChg>
      <pc:sldChg chg="del">
        <pc:chgData name="Bruna Rodrigues Alves" userId="7121868c-69c2-47dd-ad66-cc76b28316b5" providerId="ADAL" clId="{DDAE2C50-F0A5-485A-A7DC-28AA66621944}" dt="2024-03-27T14:51:17.529" v="258" actId="47"/>
        <pc:sldMkLst>
          <pc:docMk/>
          <pc:sldMk cId="2274579289" sldId="266"/>
        </pc:sldMkLst>
      </pc:sldChg>
      <pc:sldChg chg="del">
        <pc:chgData name="Bruna Rodrigues Alves" userId="7121868c-69c2-47dd-ad66-cc76b28316b5" providerId="ADAL" clId="{DDAE2C50-F0A5-485A-A7DC-28AA66621944}" dt="2024-03-27T16:57:58.923" v="1434" actId="47"/>
        <pc:sldMkLst>
          <pc:docMk/>
          <pc:sldMk cId="4137292758" sldId="267"/>
        </pc:sldMkLst>
      </pc:sldChg>
      <pc:sldChg chg="del">
        <pc:chgData name="Bruna Rodrigues Alves" userId="7121868c-69c2-47dd-ad66-cc76b28316b5" providerId="ADAL" clId="{DDAE2C50-F0A5-485A-A7DC-28AA66621944}" dt="2024-03-27T16:58:18.850" v="1439" actId="47"/>
        <pc:sldMkLst>
          <pc:docMk/>
          <pc:sldMk cId="180192293" sldId="268"/>
        </pc:sldMkLst>
      </pc:sldChg>
      <pc:sldChg chg="modSp add del mod ord modShow">
        <pc:chgData name="Bruna Rodrigues Alves" userId="7121868c-69c2-47dd-ad66-cc76b28316b5" providerId="ADAL" clId="{DDAE2C50-F0A5-485A-A7DC-28AA66621944}" dt="2024-03-27T17:16:51.653" v="1742" actId="14100"/>
        <pc:sldMkLst>
          <pc:docMk/>
          <pc:sldMk cId="1454980536" sldId="269"/>
        </pc:sldMkLst>
        <pc:picChg chg="mod">
          <ac:chgData name="Bruna Rodrigues Alves" userId="7121868c-69c2-47dd-ad66-cc76b28316b5" providerId="ADAL" clId="{DDAE2C50-F0A5-485A-A7DC-28AA66621944}" dt="2024-03-27T17:16:51.653" v="1742" actId="14100"/>
          <ac:picMkLst>
            <pc:docMk/>
            <pc:sldMk cId="1454980536" sldId="269"/>
            <ac:picMk id="3" creationId="{0283E985-695D-845B-CF7A-93408D165B4D}"/>
          </ac:picMkLst>
        </pc:picChg>
      </pc:sldChg>
      <pc:sldChg chg="del">
        <pc:chgData name="Bruna Rodrigues Alves" userId="7121868c-69c2-47dd-ad66-cc76b28316b5" providerId="ADAL" clId="{DDAE2C50-F0A5-485A-A7DC-28AA66621944}" dt="2024-03-27T17:08:51.230" v="1638" actId="47"/>
        <pc:sldMkLst>
          <pc:docMk/>
          <pc:sldMk cId="2518314459" sldId="270"/>
        </pc:sldMkLst>
      </pc:sldChg>
      <pc:sldChg chg="del">
        <pc:chgData name="Bruna Rodrigues Alves" userId="7121868c-69c2-47dd-ad66-cc76b28316b5" providerId="ADAL" clId="{DDAE2C50-F0A5-485A-A7DC-28AA66621944}" dt="2024-03-27T14:53:24.712" v="307" actId="47"/>
        <pc:sldMkLst>
          <pc:docMk/>
          <pc:sldMk cId="1065569664" sldId="272"/>
        </pc:sldMkLst>
      </pc:sldChg>
      <pc:sldChg chg="delSp del mod">
        <pc:chgData name="Bruna Rodrigues Alves" userId="7121868c-69c2-47dd-ad66-cc76b28316b5" providerId="ADAL" clId="{DDAE2C50-F0A5-485A-A7DC-28AA66621944}" dt="2024-03-27T16:38:00.071" v="1407" actId="47"/>
        <pc:sldMkLst>
          <pc:docMk/>
          <pc:sldMk cId="882354083" sldId="273"/>
        </pc:sldMkLst>
        <pc:spChg chg="del">
          <ac:chgData name="Bruna Rodrigues Alves" userId="7121868c-69c2-47dd-ad66-cc76b28316b5" providerId="ADAL" clId="{DDAE2C50-F0A5-485A-A7DC-28AA66621944}" dt="2024-03-27T14:28:16.678" v="2" actId="478"/>
          <ac:spMkLst>
            <pc:docMk/>
            <pc:sldMk cId="882354083" sldId="273"/>
            <ac:spMk id="5" creationId="{350C6E8B-C0B1-CE9F-298E-7D1CB534A85C}"/>
          </ac:spMkLst>
        </pc:spChg>
      </pc:sldChg>
      <pc:sldChg chg="add">
        <pc:chgData name="Bruna Rodrigues Alves" userId="7121868c-69c2-47dd-ad66-cc76b28316b5" providerId="ADAL" clId="{DDAE2C50-F0A5-485A-A7DC-28AA66621944}" dt="2024-03-27T14:48:45.680" v="81"/>
        <pc:sldMkLst>
          <pc:docMk/>
          <pc:sldMk cId="1053386067" sldId="282"/>
        </pc:sldMkLst>
      </pc:sldChg>
      <pc:sldChg chg="addSp modSp add mod">
        <pc:chgData name="Bruna Rodrigues Alves" userId="7121868c-69c2-47dd-ad66-cc76b28316b5" providerId="ADAL" clId="{DDAE2C50-F0A5-485A-A7DC-28AA66621944}" dt="2024-03-27T15:15:34.871" v="632" actId="1076"/>
        <pc:sldMkLst>
          <pc:docMk/>
          <pc:sldMk cId="3917852580" sldId="283"/>
        </pc:sldMkLst>
        <pc:spChg chg="add mod">
          <ac:chgData name="Bruna Rodrigues Alves" userId="7121868c-69c2-47dd-ad66-cc76b28316b5" providerId="ADAL" clId="{DDAE2C50-F0A5-485A-A7DC-28AA66621944}" dt="2024-03-27T15:15:34.871" v="632" actId="1076"/>
          <ac:spMkLst>
            <pc:docMk/>
            <pc:sldMk cId="3917852580" sldId="283"/>
            <ac:spMk id="2" creationId="{782727A6-E5C0-2FCC-C643-3C3ABF6B0DA5}"/>
          </ac:spMkLst>
        </pc:spChg>
        <pc:spChg chg="add mod">
          <ac:chgData name="Bruna Rodrigues Alves" userId="7121868c-69c2-47dd-ad66-cc76b28316b5" providerId="ADAL" clId="{DDAE2C50-F0A5-485A-A7DC-28AA66621944}" dt="2024-03-27T15:15:32.408" v="631" actId="1076"/>
          <ac:spMkLst>
            <pc:docMk/>
            <pc:sldMk cId="3917852580" sldId="283"/>
            <ac:spMk id="4" creationId="{8B3B6960-F4ED-3BF0-2508-634399647292}"/>
          </ac:spMkLst>
        </pc:spChg>
        <pc:spChg chg="add mod">
          <ac:chgData name="Bruna Rodrigues Alves" userId="7121868c-69c2-47dd-ad66-cc76b28316b5" providerId="ADAL" clId="{DDAE2C50-F0A5-485A-A7DC-28AA66621944}" dt="2024-03-27T14:53:00.167" v="304"/>
          <ac:spMkLst>
            <pc:docMk/>
            <pc:sldMk cId="3917852580" sldId="283"/>
            <ac:spMk id="5" creationId="{D0B6997A-D38D-17C6-174C-590973D02189}"/>
          </ac:spMkLst>
        </pc:spChg>
        <pc:spChg chg="add mod">
          <ac:chgData name="Bruna Rodrigues Alves" userId="7121868c-69c2-47dd-ad66-cc76b28316b5" providerId="ADAL" clId="{DDAE2C50-F0A5-485A-A7DC-28AA66621944}" dt="2024-03-27T14:53:00.167" v="304"/>
          <ac:spMkLst>
            <pc:docMk/>
            <pc:sldMk cId="3917852580" sldId="283"/>
            <ac:spMk id="6" creationId="{0792FFDB-00D4-1563-7CC9-B5F07978B0D4}"/>
          </ac:spMkLst>
        </pc:spChg>
      </pc:sldChg>
      <pc:sldChg chg="addSp delSp modSp mod ord">
        <pc:chgData name="Bruna Rodrigues Alves" userId="7121868c-69c2-47dd-ad66-cc76b28316b5" providerId="ADAL" clId="{DDAE2C50-F0A5-485A-A7DC-28AA66621944}" dt="2024-03-27T16:55:35.325" v="1417"/>
        <pc:sldMkLst>
          <pc:docMk/>
          <pc:sldMk cId="1081373748" sldId="1184"/>
        </pc:sldMkLst>
        <pc:spChg chg="del">
          <ac:chgData name="Bruna Rodrigues Alves" userId="7121868c-69c2-47dd-ad66-cc76b28316b5" providerId="ADAL" clId="{DDAE2C50-F0A5-485A-A7DC-28AA66621944}" dt="2024-03-27T14:29:15.536" v="69" actId="478"/>
          <ac:spMkLst>
            <pc:docMk/>
            <pc:sldMk cId="1081373748" sldId="1184"/>
            <ac:spMk id="2" creationId="{8EE40578-7394-B586-3BCA-EA5037855B61}"/>
          </ac:spMkLst>
        </pc:spChg>
        <pc:spChg chg="del">
          <ac:chgData name="Bruna Rodrigues Alves" userId="7121868c-69c2-47dd-ad66-cc76b28316b5" providerId="ADAL" clId="{DDAE2C50-F0A5-485A-A7DC-28AA66621944}" dt="2024-03-27T14:28:33.645" v="5" actId="478"/>
          <ac:spMkLst>
            <pc:docMk/>
            <pc:sldMk cId="1081373748" sldId="1184"/>
            <ac:spMk id="4" creationId="{F0BE3C98-28FD-15AA-3E55-5631F5A50663}"/>
          </ac:spMkLst>
        </pc:spChg>
        <pc:spChg chg="add mod">
          <ac:chgData name="Bruna Rodrigues Alves" userId="7121868c-69c2-47dd-ad66-cc76b28316b5" providerId="ADAL" clId="{DDAE2C50-F0A5-485A-A7DC-28AA66621944}" dt="2024-03-27T16:48:03.215" v="1416" actId="1076"/>
          <ac:spMkLst>
            <pc:docMk/>
            <pc:sldMk cId="1081373748" sldId="1184"/>
            <ac:spMk id="7" creationId="{60607CB0-F851-08E9-4FDD-8A9C68360612}"/>
          </ac:spMkLst>
        </pc:spChg>
        <pc:spChg chg="add mod">
          <ac:chgData name="Bruna Rodrigues Alves" userId="7121868c-69c2-47dd-ad66-cc76b28316b5" providerId="ADAL" clId="{DDAE2C50-F0A5-485A-A7DC-28AA66621944}" dt="2024-03-27T16:38:21.097" v="1413"/>
          <ac:spMkLst>
            <pc:docMk/>
            <pc:sldMk cId="1081373748" sldId="1184"/>
            <ac:spMk id="8" creationId="{1B249603-84B4-C60B-0191-92214710EA32}"/>
          </ac:spMkLst>
        </pc:spChg>
        <pc:spChg chg="del mod">
          <ac:chgData name="Bruna Rodrigues Alves" userId="7121868c-69c2-47dd-ad66-cc76b28316b5" providerId="ADAL" clId="{DDAE2C50-F0A5-485A-A7DC-28AA66621944}" dt="2024-03-27T16:38:20.840" v="1412" actId="478"/>
          <ac:spMkLst>
            <pc:docMk/>
            <pc:sldMk cId="1081373748" sldId="1184"/>
            <ac:spMk id="20" creationId="{EE567BE1-8633-41AB-80DC-A0F9F44A57D7}"/>
          </ac:spMkLst>
        </pc:spChg>
        <pc:spChg chg="del mod">
          <ac:chgData name="Bruna Rodrigues Alves" userId="7121868c-69c2-47dd-ad66-cc76b28316b5" providerId="ADAL" clId="{DDAE2C50-F0A5-485A-A7DC-28AA66621944}" dt="2024-03-27T14:29:06.853" v="67" actId="478"/>
          <ac:spMkLst>
            <pc:docMk/>
            <pc:sldMk cId="1081373748" sldId="1184"/>
            <ac:spMk id="23" creationId="{00000000-0000-0000-0000-000000000000}"/>
          </ac:spMkLst>
        </pc:spChg>
        <pc:graphicFrameChg chg="add mod">
          <ac:chgData name="Bruna Rodrigues Alves" userId="7121868c-69c2-47dd-ad66-cc76b28316b5" providerId="ADAL" clId="{DDAE2C50-F0A5-485A-A7DC-28AA66621944}" dt="2024-03-27T16:38:27.289" v="1414"/>
          <ac:graphicFrameMkLst>
            <pc:docMk/>
            <pc:sldMk cId="1081373748" sldId="1184"/>
            <ac:graphicFrameMk id="9" creationId="{CE248D2F-7973-B075-4998-8416C6DF3534}"/>
          </ac:graphicFrameMkLst>
        </pc:graphicFrameChg>
        <pc:picChg chg="add mod">
          <ac:chgData name="Bruna Rodrigues Alves" userId="7121868c-69c2-47dd-ad66-cc76b28316b5" providerId="ADAL" clId="{DDAE2C50-F0A5-485A-A7DC-28AA66621944}" dt="2024-03-27T14:29:24.375" v="70"/>
          <ac:picMkLst>
            <pc:docMk/>
            <pc:sldMk cId="1081373748" sldId="1184"/>
            <ac:picMk id="3" creationId="{140BE769-3721-E092-0ACC-34F5BC4766EA}"/>
          </ac:picMkLst>
        </pc:picChg>
        <pc:picChg chg="add mod">
          <ac:chgData name="Bruna Rodrigues Alves" userId="7121868c-69c2-47dd-ad66-cc76b28316b5" providerId="ADAL" clId="{DDAE2C50-F0A5-485A-A7DC-28AA66621944}" dt="2024-03-27T14:29:24.375" v="70"/>
          <ac:picMkLst>
            <pc:docMk/>
            <pc:sldMk cId="1081373748" sldId="1184"/>
            <ac:picMk id="5" creationId="{85B7D603-6C8E-E4FC-5751-3F3969AAF87A}"/>
          </ac:picMkLst>
        </pc:picChg>
        <pc:picChg chg="del">
          <ac:chgData name="Bruna Rodrigues Alves" userId="7121868c-69c2-47dd-ad66-cc76b28316b5" providerId="ADAL" clId="{DDAE2C50-F0A5-485A-A7DC-28AA66621944}" dt="2024-03-27T14:29:13.725" v="68" actId="478"/>
          <ac:picMkLst>
            <pc:docMk/>
            <pc:sldMk cId="1081373748" sldId="1184"/>
            <ac:picMk id="6" creationId="{21448905-980D-43FC-A06C-98D663CFB81E}"/>
          </ac:picMkLst>
        </pc:picChg>
        <pc:picChg chg="add mod">
          <ac:chgData name="Bruna Rodrigues Alves" userId="7121868c-69c2-47dd-ad66-cc76b28316b5" providerId="ADAL" clId="{DDAE2C50-F0A5-485A-A7DC-28AA66621944}" dt="2024-03-27T16:55:35.325" v="1417"/>
          <ac:picMkLst>
            <pc:docMk/>
            <pc:sldMk cId="1081373748" sldId="1184"/>
            <ac:picMk id="10" creationId="{33245D8C-5D38-BD16-2F9D-F851E64EBF95}"/>
          </ac:picMkLst>
        </pc:picChg>
        <pc:picChg chg="add mod">
          <ac:chgData name="Bruna Rodrigues Alves" userId="7121868c-69c2-47dd-ad66-cc76b28316b5" providerId="ADAL" clId="{DDAE2C50-F0A5-485A-A7DC-28AA66621944}" dt="2024-03-27T16:55:35.325" v="1417"/>
          <ac:picMkLst>
            <pc:docMk/>
            <pc:sldMk cId="1081373748" sldId="1184"/>
            <ac:picMk id="11" creationId="{F356ED37-60FA-DDE4-193B-43FB3520192F}"/>
          </ac:picMkLst>
        </pc:picChg>
        <pc:picChg chg="add mod">
          <ac:chgData name="Bruna Rodrigues Alves" userId="7121868c-69c2-47dd-ad66-cc76b28316b5" providerId="ADAL" clId="{DDAE2C50-F0A5-485A-A7DC-28AA66621944}" dt="2024-03-27T16:55:35.325" v="1417"/>
          <ac:picMkLst>
            <pc:docMk/>
            <pc:sldMk cId="1081373748" sldId="1184"/>
            <ac:picMk id="12" creationId="{339BE50F-372B-9450-EC07-15DA79E1161C}"/>
          </ac:picMkLst>
        </pc:picChg>
        <pc:picChg chg="add mod">
          <ac:chgData name="Bruna Rodrigues Alves" userId="7121868c-69c2-47dd-ad66-cc76b28316b5" providerId="ADAL" clId="{DDAE2C50-F0A5-485A-A7DC-28AA66621944}" dt="2024-03-27T16:55:35.325" v="1417"/>
          <ac:picMkLst>
            <pc:docMk/>
            <pc:sldMk cId="1081373748" sldId="1184"/>
            <ac:picMk id="13" creationId="{458381CB-7451-D8D0-05D7-F6008D64BA3D}"/>
          </ac:picMkLst>
        </pc:picChg>
        <pc:picChg chg="add mod">
          <ac:chgData name="Bruna Rodrigues Alves" userId="7121868c-69c2-47dd-ad66-cc76b28316b5" providerId="ADAL" clId="{DDAE2C50-F0A5-485A-A7DC-28AA66621944}" dt="2024-03-27T16:55:35.325" v="1417"/>
          <ac:picMkLst>
            <pc:docMk/>
            <pc:sldMk cId="1081373748" sldId="1184"/>
            <ac:picMk id="14" creationId="{F3969103-28F0-2DBB-6C02-BF3710B20C30}"/>
          </ac:picMkLst>
        </pc:picChg>
        <pc:picChg chg="del">
          <ac:chgData name="Bruna Rodrigues Alves" userId="7121868c-69c2-47dd-ad66-cc76b28316b5" providerId="ADAL" clId="{DDAE2C50-F0A5-485A-A7DC-28AA66621944}" dt="2024-03-27T14:28:32.495" v="4" actId="478"/>
          <ac:picMkLst>
            <pc:docMk/>
            <pc:sldMk cId="1081373748" sldId="1184"/>
            <ac:picMk id="18" creationId="{6DA1F73E-1961-D658-52D4-61F4D71D683A}"/>
          </ac:picMkLst>
        </pc:picChg>
        <pc:picChg chg="del">
          <ac:chgData name="Bruna Rodrigues Alves" userId="7121868c-69c2-47dd-ad66-cc76b28316b5" providerId="ADAL" clId="{DDAE2C50-F0A5-485A-A7DC-28AA66621944}" dt="2024-03-27T14:28:59.063" v="61" actId="478"/>
          <ac:picMkLst>
            <pc:docMk/>
            <pc:sldMk cId="1081373748" sldId="1184"/>
            <ac:picMk id="16386" creationId="{A87B90D5-089E-A330-CD9D-6DFB29A2272A}"/>
          </ac:picMkLst>
        </pc:picChg>
        <pc:picChg chg="del">
          <ac:chgData name="Bruna Rodrigues Alves" userId="7121868c-69c2-47dd-ad66-cc76b28316b5" providerId="ADAL" clId="{DDAE2C50-F0A5-485A-A7DC-28AA66621944}" dt="2024-03-27T14:29:02.460" v="64" actId="478"/>
          <ac:picMkLst>
            <pc:docMk/>
            <pc:sldMk cId="1081373748" sldId="1184"/>
            <ac:picMk id="16388" creationId="{0F82DFA0-BBFC-EB49-F587-1F36F3C4D5D0}"/>
          </ac:picMkLst>
        </pc:picChg>
      </pc:sldChg>
      <pc:sldChg chg="add del">
        <pc:chgData name="Bruna Rodrigues Alves" userId="7121868c-69c2-47dd-ad66-cc76b28316b5" providerId="ADAL" clId="{DDAE2C50-F0A5-485A-A7DC-28AA66621944}" dt="2024-03-27T16:38:04.739" v="1408" actId="47"/>
        <pc:sldMkLst>
          <pc:docMk/>
          <pc:sldMk cId="3738690040" sldId="1344"/>
        </pc:sldMkLst>
      </pc:sldChg>
      <pc:sldChg chg="del">
        <pc:chgData name="Bruna Rodrigues Alves" userId="7121868c-69c2-47dd-ad66-cc76b28316b5" providerId="ADAL" clId="{DDAE2C50-F0A5-485A-A7DC-28AA66621944}" dt="2024-03-27T14:48:50.905" v="83" actId="47"/>
        <pc:sldMkLst>
          <pc:docMk/>
          <pc:sldMk cId="1511782984" sldId="1345"/>
        </pc:sldMkLst>
      </pc:sldChg>
      <pc:sldChg chg="del">
        <pc:chgData name="Bruna Rodrigues Alves" userId="7121868c-69c2-47dd-ad66-cc76b28316b5" providerId="ADAL" clId="{DDAE2C50-F0A5-485A-A7DC-28AA66621944}" dt="2024-03-27T14:49:17.988" v="100" actId="47"/>
        <pc:sldMkLst>
          <pc:docMk/>
          <pc:sldMk cId="3389031052" sldId="1346"/>
        </pc:sldMkLst>
      </pc:sldChg>
      <pc:sldChg chg="addSp delSp modSp new mod">
        <pc:chgData name="Bruna Rodrigues Alves" userId="7121868c-69c2-47dd-ad66-cc76b28316b5" providerId="ADAL" clId="{DDAE2C50-F0A5-485A-A7DC-28AA66621944}" dt="2024-03-27T15:15:44.117" v="634" actId="108"/>
        <pc:sldMkLst>
          <pc:docMk/>
          <pc:sldMk cId="2073728145" sldId="1347"/>
        </pc:sldMkLst>
        <pc:spChg chg="del">
          <ac:chgData name="Bruna Rodrigues Alves" userId="7121868c-69c2-47dd-ad66-cc76b28316b5" providerId="ADAL" clId="{DDAE2C50-F0A5-485A-A7DC-28AA66621944}" dt="2024-03-27T14:49:00.222" v="86" actId="478"/>
          <ac:spMkLst>
            <pc:docMk/>
            <pc:sldMk cId="2073728145" sldId="1347"/>
            <ac:spMk id="2" creationId="{D16535CD-4A34-4D31-0596-4CD675E1B965}"/>
          </ac:spMkLst>
        </pc:spChg>
        <pc:spChg chg="del">
          <ac:chgData name="Bruna Rodrigues Alves" userId="7121868c-69c2-47dd-ad66-cc76b28316b5" providerId="ADAL" clId="{DDAE2C50-F0A5-485A-A7DC-28AA66621944}" dt="2024-03-27T14:48:58.431" v="85" actId="478"/>
          <ac:spMkLst>
            <pc:docMk/>
            <pc:sldMk cId="2073728145" sldId="1347"/>
            <ac:spMk id="3" creationId="{3B36839C-162C-5015-DE63-F400FB5B3F60}"/>
          </ac:spMkLst>
        </pc:spChg>
        <pc:spChg chg="add mod">
          <ac:chgData name="Bruna Rodrigues Alves" userId="7121868c-69c2-47dd-ad66-cc76b28316b5" providerId="ADAL" clId="{DDAE2C50-F0A5-485A-A7DC-28AA66621944}" dt="2024-03-27T15:15:44.117" v="634" actId="108"/>
          <ac:spMkLst>
            <pc:docMk/>
            <pc:sldMk cId="2073728145" sldId="1347"/>
            <ac:spMk id="6" creationId="{05CF773E-7AF7-5B52-6A64-ED2C52EEA890}"/>
          </ac:spMkLst>
        </pc:spChg>
        <pc:picChg chg="add mod">
          <ac:chgData name="Bruna Rodrigues Alves" userId="7121868c-69c2-47dd-ad66-cc76b28316b5" providerId="ADAL" clId="{DDAE2C50-F0A5-485A-A7DC-28AA66621944}" dt="2024-03-27T14:48:49.316" v="82"/>
          <ac:picMkLst>
            <pc:docMk/>
            <pc:sldMk cId="2073728145" sldId="1347"/>
            <ac:picMk id="4" creationId="{BAE9DCA2-067D-BB57-52EE-C7AA9B0845F0}"/>
          </ac:picMkLst>
        </pc:picChg>
        <pc:picChg chg="add mod">
          <ac:chgData name="Bruna Rodrigues Alves" userId="7121868c-69c2-47dd-ad66-cc76b28316b5" providerId="ADAL" clId="{DDAE2C50-F0A5-485A-A7DC-28AA66621944}" dt="2024-03-27T14:48:49.316" v="82"/>
          <ac:picMkLst>
            <pc:docMk/>
            <pc:sldMk cId="2073728145" sldId="1347"/>
            <ac:picMk id="5" creationId="{C304B82F-5B23-512F-0BE7-3BD42F73700C}"/>
          </ac:picMkLst>
        </pc:picChg>
        <pc:picChg chg="add mod">
          <ac:chgData name="Bruna Rodrigues Alves" userId="7121868c-69c2-47dd-ad66-cc76b28316b5" providerId="ADAL" clId="{DDAE2C50-F0A5-485A-A7DC-28AA66621944}" dt="2024-03-27T14:49:16.775" v="99" actId="1076"/>
          <ac:picMkLst>
            <pc:docMk/>
            <pc:sldMk cId="2073728145" sldId="1347"/>
            <ac:picMk id="7" creationId="{371A5FEC-92FF-3E52-C502-0914E9C92939}"/>
          </ac:picMkLst>
        </pc:picChg>
        <pc:picChg chg="add mod">
          <ac:chgData name="Bruna Rodrigues Alves" userId="7121868c-69c2-47dd-ad66-cc76b28316b5" providerId="ADAL" clId="{DDAE2C50-F0A5-485A-A7DC-28AA66621944}" dt="2024-03-27T14:48:56.523" v="84"/>
          <ac:picMkLst>
            <pc:docMk/>
            <pc:sldMk cId="2073728145" sldId="1347"/>
            <ac:picMk id="8" creationId="{7D4DE203-E5EB-E384-3591-D8686648A949}"/>
          </ac:picMkLst>
        </pc:picChg>
        <pc:picChg chg="add mod">
          <ac:chgData name="Bruna Rodrigues Alves" userId="7121868c-69c2-47dd-ad66-cc76b28316b5" providerId="ADAL" clId="{DDAE2C50-F0A5-485A-A7DC-28AA66621944}" dt="2024-03-27T14:49:14.574" v="97" actId="1076"/>
          <ac:picMkLst>
            <pc:docMk/>
            <pc:sldMk cId="2073728145" sldId="1347"/>
            <ac:picMk id="9" creationId="{4169C29F-A339-8B0E-20D6-ECCEE1360857}"/>
          </ac:picMkLst>
        </pc:picChg>
        <pc:picChg chg="add mod">
          <ac:chgData name="Bruna Rodrigues Alves" userId="7121868c-69c2-47dd-ad66-cc76b28316b5" providerId="ADAL" clId="{DDAE2C50-F0A5-485A-A7DC-28AA66621944}" dt="2024-03-27T14:49:15.629" v="98" actId="1076"/>
          <ac:picMkLst>
            <pc:docMk/>
            <pc:sldMk cId="2073728145" sldId="1347"/>
            <ac:picMk id="10" creationId="{A94C3C58-B93F-0019-3DAA-1DBF03A7338E}"/>
          </ac:picMkLst>
        </pc:picChg>
      </pc:sldChg>
      <pc:sldChg chg="new del">
        <pc:chgData name="Bruna Rodrigues Alves" userId="7121868c-69c2-47dd-ad66-cc76b28316b5" providerId="ADAL" clId="{DDAE2C50-F0A5-485A-A7DC-28AA66621944}" dt="2024-03-27T14:48:37.685" v="80" actId="680"/>
        <pc:sldMkLst>
          <pc:docMk/>
          <pc:sldMk cId="2973102228" sldId="1348"/>
        </pc:sldMkLst>
      </pc:sldChg>
      <pc:sldChg chg="addSp delSp modSp add mod">
        <pc:chgData name="Bruna Rodrigues Alves" userId="7121868c-69c2-47dd-ad66-cc76b28316b5" providerId="ADAL" clId="{DDAE2C50-F0A5-485A-A7DC-28AA66621944}" dt="2024-03-27T15:15:39.642" v="633" actId="108"/>
        <pc:sldMkLst>
          <pc:docMk/>
          <pc:sldMk cId="3072122634" sldId="1348"/>
        </pc:sldMkLst>
        <pc:spChg chg="del">
          <ac:chgData name="Bruna Rodrigues Alves" userId="7121868c-69c2-47dd-ad66-cc76b28316b5" providerId="ADAL" clId="{DDAE2C50-F0A5-485A-A7DC-28AA66621944}" dt="2024-03-27T14:49:27.438" v="105" actId="478"/>
          <ac:spMkLst>
            <pc:docMk/>
            <pc:sldMk cId="3072122634" sldId="1348"/>
            <ac:spMk id="3" creationId="{E9793D2A-A529-07A1-4025-5B60036F050F}"/>
          </ac:spMkLst>
        </pc:spChg>
        <pc:spChg chg="del">
          <ac:chgData name="Bruna Rodrigues Alves" userId="7121868c-69c2-47dd-ad66-cc76b28316b5" providerId="ADAL" clId="{DDAE2C50-F0A5-485A-A7DC-28AA66621944}" dt="2024-03-27T14:49:28.334" v="106" actId="478"/>
          <ac:spMkLst>
            <pc:docMk/>
            <pc:sldMk cId="3072122634" sldId="1348"/>
            <ac:spMk id="4" creationId="{C1A2AA29-BAF8-3F66-D256-F37437CF0493}"/>
          </ac:spMkLst>
        </pc:spChg>
        <pc:spChg chg="mod">
          <ac:chgData name="Bruna Rodrigues Alves" userId="7121868c-69c2-47dd-ad66-cc76b28316b5" providerId="ADAL" clId="{DDAE2C50-F0A5-485A-A7DC-28AA66621944}" dt="2024-03-27T14:49:36.701" v="107"/>
          <ac:spMkLst>
            <pc:docMk/>
            <pc:sldMk cId="3072122634" sldId="1348"/>
            <ac:spMk id="7" creationId="{5806E4A0-6530-F3AB-775B-8D1701A39BE5}"/>
          </ac:spMkLst>
        </pc:spChg>
        <pc:spChg chg="mod">
          <ac:chgData name="Bruna Rodrigues Alves" userId="7121868c-69c2-47dd-ad66-cc76b28316b5" providerId="ADAL" clId="{DDAE2C50-F0A5-485A-A7DC-28AA66621944}" dt="2024-03-27T14:49:36.701" v="107"/>
          <ac:spMkLst>
            <pc:docMk/>
            <pc:sldMk cId="3072122634" sldId="1348"/>
            <ac:spMk id="8" creationId="{0F67749E-49F6-992D-B1A9-9B32665B8F7B}"/>
          </ac:spMkLst>
        </pc:spChg>
        <pc:spChg chg="mod">
          <ac:chgData name="Bruna Rodrigues Alves" userId="7121868c-69c2-47dd-ad66-cc76b28316b5" providerId="ADAL" clId="{DDAE2C50-F0A5-485A-A7DC-28AA66621944}" dt="2024-03-27T14:49:36.701" v="107"/>
          <ac:spMkLst>
            <pc:docMk/>
            <pc:sldMk cId="3072122634" sldId="1348"/>
            <ac:spMk id="10" creationId="{A4D7FCC1-23F0-F65F-9E76-D382169E283A}"/>
          </ac:spMkLst>
        </pc:spChg>
        <pc:spChg chg="mod">
          <ac:chgData name="Bruna Rodrigues Alves" userId="7121868c-69c2-47dd-ad66-cc76b28316b5" providerId="ADAL" clId="{DDAE2C50-F0A5-485A-A7DC-28AA66621944}" dt="2024-03-27T14:51:53.311" v="271" actId="1076"/>
          <ac:spMkLst>
            <pc:docMk/>
            <pc:sldMk cId="3072122634" sldId="1348"/>
            <ac:spMk id="11" creationId="{2F35D991-030F-6B85-E44E-78E08DE94584}"/>
          </ac:spMkLst>
        </pc:spChg>
        <pc:spChg chg="add mod">
          <ac:chgData name="Bruna Rodrigues Alves" userId="7121868c-69c2-47dd-ad66-cc76b28316b5" providerId="ADAL" clId="{DDAE2C50-F0A5-485A-A7DC-28AA66621944}" dt="2024-03-27T14:51:57.880" v="273" actId="14100"/>
          <ac:spMkLst>
            <pc:docMk/>
            <pc:sldMk cId="3072122634" sldId="1348"/>
            <ac:spMk id="12" creationId="{C8F52A46-0F43-7116-F709-67BF074A1AAA}"/>
          </ac:spMkLst>
        </pc:spChg>
        <pc:spChg chg="add mod">
          <ac:chgData name="Bruna Rodrigues Alves" userId="7121868c-69c2-47dd-ad66-cc76b28316b5" providerId="ADAL" clId="{DDAE2C50-F0A5-485A-A7DC-28AA66621944}" dt="2024-03-27T14:52:00.926" v="274" actId="1076"/>
          <ac:spMkLst>
            <pc:docMk/>
            <pc:sldMk cId="3072122634" sldId="1348"/>
            <ac:spMk id="13" creationId="{CCACF851-3C21-71F1-0A54-383E1731804D}"/>
          </ac:spMkLst>
        </pc:spChg>
        <pc:spChg chg="add mod">
          <ac:chgData name="Bruna Rodrigues Alves" userId="7121868c-69c2-47dd-ad66-cc76b28316b5" providerId="ADAL" clId="{DDAE2C50-F0A5-485A-A7DC-28AA66621944}" dt="2024-03-27T15:15:39.642" v="633" actId="108"/>
          <ac:spMkLst>
            <pc:docMk/>
            <pc:sldMk cId="3072122634" sldId="1348"/>
            <ac:spMk id="14" creationId="{B44662DA-5D7A-07B6-0173-2CB30B684857}"/>
          </ac:spMkLst>
        </pc:spChg>
        <pc:spChg chg="add mod">
          <ac:chgData name="Bruna Rodrigues Alves" userId="7121868c-69c2-47dd-ad66-cc76b28316b5" providerId="ADAL" clId="{DDAE2C50-F0A5-485A-A7DC-28AA66621944}" dt="2024-03-27T14:50:37.604" v="248" actId="20577"/>
          <ac:spMkLst>
            <pc:docMk/>
            <pc:sldMk cId="3072122634" sldId="1348"/>
            <ac:spMk id="15" creationId="{7295BFAE-DFEA-9406-1A54-65ED8B047F32}"/>
          </ac:spMkLst>
        </pc:spChg>
        <pc:spChg chg="del mod topLvl">
          <ac:chgData name="Bruna Rodrigues Alves" userId="7121868c-69c2-47dd-ad66-cc76b28316b5" providerId="ADAL" clId="{DDAE2C50-F0A5-485A-A7DC-28AA66621944}" dt="2024-03-27T14:51:35.091" v="263" actId="478"/>
          <ac:spMkLst>
            <pc:docMk/>
            <pc:sldMk cId="3072122634" sldId="1348"/>
            <ac:spMk id="17" creationId="{B5D990E8-E31F-FAC5-789E-086D5053A92C}"/>
          </ac:spMkLst>
        </pc:spChg>
        <pc:spChg chg="del mod topLvl">
          <ac:chgData name="Bruna Rodrigues Alves" userId="7121868c-69c2-47dd-ad66-cc76b28316b5" providerId="ADAL" clId="{DDAE2C50-F0A5-485A-A7DC-28AA66621944}" dt="2024-03-27T14:51:37.888" v="264" actId="478"/>
          <ac:spMkLst>
            <pc:docMk/>
            <pc:sldMk cId="3072122634" sldId="1348"/>
            <ac:spMk id="18" creationId="{537B2DBC-5247-316D-6022-61256FA6EA29}"/>
          </ac:spMkLst>
        </pc:spChg>
        <pc:spChg chg="del mod topLvl">
          <ac:chgData name="Bruna Rodrigues Alves" userId="7121868c-69c2-47dd-ad66-cc76b28316b5" providerId="ADAL" clId="{DDAE2C50-F0A5-485A-A7DC-28AA66621944}" dt="2024-03-27T14:51:39.599" v="265" actId="478"/>
          <ac:spMkLst>
            <pc:docMk/>
            <pc:sldMk cId="3072122634" sldId="1348"/>
            <ac:spMk id="20" creationId="{A42A1541-E7BF-1109-2D37-6263F3FFAA8C}"/>
          </ac:spMkLst>
        </pc:spChg>
        <pc:spChg chg="del mod topLvl">
          <ac:chgData name="Bruna Rodrigues Alves" userId="7121868c-69c2-47dd-ad66-cc76b28316b5" providerId="ADAL" clId="{DDAE2C50-F0A5-485A-A7DC-28AA66621944}" dt="2024-03-27T14:51:42.303" v="267" actId="478"/>
          <ac:spMkLst>
            <pc:docMk/>
            <pc:sldMk cId="3072122634" sldId="1348"/>
            <ac:spMk id="21" creationId="{23CE8E3F-376A-0F3A-1E80-393E58B1DFC7}"/>
          </ac:spMkLst>
        </pc:spChg>
        <pc:spChg chg="add del mod">
          <ac:chgData name="Bruna Rodrigues Alves" userId="7121868c-69c2-47dd-ad66-cc76b28316b5" providerId="ADAL" clId="{DDAE2C50-F0A5-485A-A7DC-28AA66621944}" dt="2024-03-27T14:51:44.591" v="269" actId="478"/>
          <ac:spMkLst>
            <pc:docMk/>
            <pc:sldMk cId="3072122634" sldId="1348"/>
            <ac:spMk id="24" creationId="{22C64636-ABAA-3B1E-D823-4829FA12B752}"/>
          </ac:spMkLst>
        </pc:spChg>
        <pc:spChg chg="add del mod">
          <ac:chgData name="Bruna Rodrigues Alves" userId="7121868c-69c2-47dd-ad66-cc76b28316b5" providerId="ADAL" clId="{DDAE2C50-F0A5-485A-A7DC-28AA66621944}" dt="2024-03-27T14:51:43.855" v="268" actId="478"/>
          <ac:spMkLst>
            <pc:docMk/>
            <pc:sldMk cId="3072122634" sldId="1348"/>
            <ac:spMk id="25" creationId="{4F88DBCA-B99F-77A6-DAA3-9F8D7F20091B}"/>
          </ac:spMkLst>
        </pc:spChg>
        <pc:spChg chg="add del mod">
          <ac:chgData name="Bruna Rodrigues Alves" userId="7121868c-69c2-47dd-ad66-cc76b28316b5" providerId="ADAL" clId="{DDAE2C50-F0A5-485A-A7DC-28AA66621944}" dt="2024-03-27T14:51:31.839" v="261" actId="478"/>
          <ac:spMkLst>
            <pc:docMk/>
            <pc:sldMk cId="3072122634" sldId="1348"/>
            <ac:spMk id="26" creationId="{B338607C-1796-86BC-1E42-7BD7F4B5B4BA}"/>
          </ac:spMkLst>
        </pc:spChg>
        <pc:spChg chg="add del mod">
          <ac:chgData name="Bruna Rodrigues Alves" userId="7121868c-69c2-47dd-ad66-cc76b28316b5" providerId="ADAL" clId="{DDAE2C50-F0A5-485A-A7DC-28AA66621944}" dt="2024-03-27T14:51:33.598" v="262" actId="478"/>
          <ac:spMkLst>
            <pc:docMk/>
            <pc:sldMk cId="3072122634" sldId="1348"/>
            <ac:spMk id="27" creationId="{3279BEBD-7EFA-BFD6-101D-07F278BD6FFD}"/>
          </ac:spMkLst>
        </pc:spChg>
        <pc:grpChg chg="add mod">
          <ac:chgData name="Bruna Rodrigues Alves" userId="7121868c-69c2-47dd-ad66-cc76b28316b5" providerId="ADAL" clId="{DDAE2C50-F0A5-485A-A7DC-28AA66621944}" dt="2024-03-27T14:49:36.701" v="107"/>
          <ac:grpSpMkLst>
            <pc:docMk/>
            <pc:sldMk cId="3072122634" sldId="1348"/>
            <ac:grpSpMk id="6" creationId="{144B5CB4-146B-C3DD-17B5-398AD4AA27CD}"/>
          </ac:grpSpMkLst>
        </pc:grpChg>
        <pc:grpChg chg="add mod">
          <ac:chgData name="Bruna Rodrigues Alves" userId="7121868c-69c2-47dd-ad66-cc76b28316b5" providerId="ADAL" clId="{DDAE2C50-F0A5-485A-A7DC-28AA66621944}" dt="2024-03-27T14:51:50.174" v="270" actId="14100"/>
          <ac:grpSpMkLst>
            <pc:docMk/>
            <pc:sldMk cId="3072122634" sldId="1348"/>
            <ac:grpSpMk id="9" creationId="{28B56627-BCC3-D5C9-7BB3-48080CBE825D}"/>
          </ac:grpSpMkLst>
        </pc:grpChg>
        <pc:grpChg chg="add del mod">
          <ac:chgData name="Bruna Rodrigues Alves" userId="7121868c-69c2-47dd-ad66-cc76b28316b5" providerId="ADAL" clId="{DDAE2C50-F0A5-485A-A7DC-28AA66621944}" dt="2024-03-27T14:51:35.091" v="263" actId="478"/>
          <ac:grpSpMkLst>
            <pc:docMk/>
            <pc:sldMk cId="3072122634" sldId="1348"/>
            <ac:grpSpMk id="16" creationId="{8E5A8A25-56A4-3EC1-A005-E6E38ACBC293}"/>
          </ac:grpSpMkLst>
        </pc:grpChg>
        <pc:grpChg chg="add del mod">
          <ac:chgData name="Bruna Rodrigues Alves" userId="7121868c-69c2-47dd-ad66-cc76b28316b5" providerId="ADAL" clId="{DDAE2C50-F0A5-485A-A7DC-28AA66621944}" dt="2024-03-27T14:51:39.599" v="265" actId="478"/>
          <ac:grpSpMkLst>
            <pc:docMk/>
            <pc:sldMk cId="3072122634" sldId="1348"/>
            <ac:grpSpMk id="19" creationId="{0F89E202-51FB-7E6D-2306-73DEF54DA309}"/>
          </ac:grpSpMkLst>
        </pc:grpChg>
        <pc:picChg chg="del">
          <ac:chgData name="Bruna Rodrigues Alves" userId="7121868c-69c2-47dd-ad66-cc76b28316b5" providerId="ADAL" clId="{DDAE2C50-F0A5-485A-A7DC-28AA66621944}" dt="2024-03-27T14:49:25.072" v="102" actId="478"/>
          <ac:picMkLst>
            <pc:docMk/>
            <pc:sldMk cId="3072122634" sldId="1348"/>
            <ac:picMk id="2" creationId="{64B52B5B-FCB0-A809-287B-D4DEE6A04458}"/>
          </ac:picMkLst>
        </pc:picChg>
        <pc:picChg chg="del mod">
          <ac:chgData name="Bruna Rodrigues Alves" userId="7121868c-69c2-47dd-ad66-cc76b28316b5" providerId="ADAL" clId="{DDAE2C50-F0A5-485A-A7DC-28AA66621944}" dt="2024-03-27T14:49:25.999" v="104" actId="478"/>
          <ac:picMkLst>
            <pc:docMk/>
            <pc:sldMk cId="3072122634" sldId="1348"/>
            <ac:picMk id="5" creationId="{E8580518-0CC9-E0E0-DE1F-4D5E0AAAC395}"/>
          </ac:picMkLst>
        </pc:picChg>
      </pc:sldChg>
      <pc:sldChg chg="addSp delSp modSp add mod">
        <pc:chgData name="Bruna Rodrigues Alves" userId="7121868c-69c2-47dd-ad66-cc76b28316b5" providerId="ADAL" clId="{DDAE2C50-F0A5-485A-A7DC-28AA66621944}" dt="2024-03-27T16:36:37.997" v="1402" actId="1076"/>
        <pc:sldMkLst>
          <pc:docMk/>
          <pc:sldMk cId="1504739368" sldId="1349"/>
        </pc:sldMkLst>
        <pc:spChg chg="add mod">
          <ac:chgData name="Bruna Rodrigues Alves" userId="7121868c-69c2-47dd-ad66-cc76b28316b5" providerId="ADAL" clId="{DDAE2C50-F0A5-485A-A7DC-28AA66621944}" dt="2024-03-27T15:13:04.384" v="623" actId="1076"/>
          <ac:spMkLst>
            <pc:docMk/>
            <pc:sldMk cId="1504739368" sldId="1349"/>
            <ac:spMk id="2" creationId="{75822B7D-272B-5CD7-D39F-D241C5CB6E60}"/>
          </ac:spMkLst>
        </pc:spChg>
        <pc:spChg chg="add del mod ord">
          <ac:chgData name="Bruna Rodrigues Alves" userId="7121868c-69c2-47dd-ad66-cc76b28316b5" providerId="ADAL" clId="{DDAE2C50-F0A5-485A-A7DC-28AA66621944}" dt="2024-03-27T15:16:27.793" v="651" actId="478"/>
          <ac:spMkLst>
            <pc:docMk/>
            <pc:sldMk cId="1504739368" sldId="1349"/>
            <ac:spMk id="9" creationId="{60D11C75-2718-E2F0-2C8C-40FD472A7C08}"/>
          </ac:spMkLst>
        </pc:spChg>
        <pc:spChg chg="add del mod">
          <ac:chgData name="Bruna Rodrigues Alves" userId="7121868c-69c2-47dd-ad66-cc76b28316b5" providerId="ADAL" clId="{DDAE2C50-F0A5-485A-A7DC-28AA66621944}" dt="2024-03-27T15:16:23.929" v="646" actId="478"/>
          <ac:spMkLst>
            <pc:docMk/>
            <pc:sldMk cId="1504739368" sldId="1349"/>
            <ac:spMk id="10" creationId="{CDA642E6-4568-2221-7D75-D24CFD8D2ABC}"/>
          </ac:spMkLst>
        </pc:spChg>
        <pc:spChg chg="add del mod">
          <ac:chgData name="Bruna Rodrigues Alves" userId="7121868c-69c2-47dd-ad66-cc76b28316b5" providerId="ADAL" clId="{DDAE2C50-F0A5-485A-A7DC-28AA66621944}" dt="2024-03-27T15:16:25.677" v="649" actId="478"/>
          <ac:spMkLst>
            <pc:docMk/>
            <pc:sldMk cId="1504739368" sldId="1349"/>
            <ac:spMk id="11" creationId="{7E2765A6-59EF-DB45-93F3-10CED6D79A09}"/>
          </ac:spMkLst>
        </pc:spChg>
        <pc:spChg chg="add del mod">
          <ac:chgData name="Bruna Rodrigues Alves" userId="7121868c-69c2-47dd-ad66-cc76b28316b5" providerId="ADAL" clId="{DDAE2C50-F0A5-485A-A7DC-28AA66621944}" dt="2024-03-27T15:16:23.281" v="645" actId="478"/>
          <ac:spMkLst>
            <pc:docMk/>
            <pc:sldMk cId="1504739368" sldId="1349"/>
            <ac:spMk id="12" creationId="{3515B849-0629-6391-BD74-8A3C706EA021}"/>
          </ac:spMkLst>
        </pc:spChg>
        <pc:spChg chg="add del mod">
          <ac:chgData name="Bruna Rodrigues Alves" userId="7121868c-69c2-47dd-ad66-cc76b28316b5" providerId="ADAL" clId="{DDAE2C50-F0A5-485A-A7DC-28AA66621944}" dt="2024-03-27T15:16:24.993" v="648" actId="478"/>
          <ac:spMkLst>
            <pc:docMk/>
            <pc:sldMk cId="1504739368" sldId="1349"/>
            <ac:spMk id="13" creationId="{212B22C0-EACC-B6DD-7246-570CFE70E8BB}"/>
          </ac:spMkLst>
        </pc:spChg>
        <pc:spChg chg="add del mod">
          <ac:chgData name="Bruna Rodrigues Alves" userId="7121868c-69c2-47dd-ad66-cc76b28316b5" providerId="ADAL" clId="{DDAE2C50-F0A5-485A-A7DC-28AA66621944}" dt="2024-03-27T15:16:24.499" v="647" actId="478"/>
          <ac:spMkLst>
            <pc:docMk/>
            <pc:sldMk cId="1504739368" sldId="1349"/>
            <ac:spMk id="14" creationId="{56299758-0B6E-EF28-5FA1-9744283960B7}"/>
          </ac:spMkLst>
        </pc:spChg>
        <pc:spChg chg="add del mod">
          <ac:chgData name="Bruna Rodrigues Alves" userId="7121868c-69c2-47dd-ad66-cc76b28316b5" providerId="ADAL" clId="{DDAE2C50-F0A5-485A-A7DC-28AA66621944}" dt="2024-03-27T15:16:26.165" v="650" actId="478"/>
          <ac:spMkLst>
            <pc:docMk/>
            <pc:sldMk cId="1504739368" sldId="1349"/>
            <ac:spMk id="15" creationId="{921B91E9-8B5A-43E3-4DEC-B29D63B7A66B}"/>
          </ac:spMkLst>
        </pc:spChg>
        <pc:graphicFrameChg chg="add del mod">
          <ac:chgData name="Bruna Rodrigues Alves" userId="7121868c-69c2-47dd-ad66-cc76b28316b5" providerId="ADAL" clId="{DDAE2C50-F0A5-485A-A7DC-28AA66621944}" dt="2024-03-27T15:16:50.146" v="653" actId="478"/>
          <ac:graphicFrameMkLst>
            <pc:docMk/>
            <pc:sldMk cId="1504739368" sldId="1349"/>
            <ac:graphicFrameMk id="16" creationId="{E80B4548-E4A4-9AC2-80B6-D0DC6FC03A3B}"/>
          </ac:graphicFrameMkLst>
        </pc:graphicFrameChg>
        <pc:graphicFrameChg chg="add del mod modGraphic">
          <ac:chgData name="Bruna Rodrigues Alves" userId="7121868c-69c2-47dd-ad66-cc76b28316b5" providerId="ADAL" clId="{DDAE2C50-F0A5-485A-A7DC-28AA66621944}" dt="2024-03-27T15:25:43.253" v="709" actId="478"/>
          <ac:graphicFrameMkLst>
            <pc:docMk/>
            <pc:sldMk cId="1504739368" sldId="1349"/>
            <ac:graphicFrameMk id="17" creationId="{39152E4D-0BD4-E414-CE09-09CC20651548}"/>
          </ac:graphicFrameMkLst>
        </pc:graphicFrameChg>
        <pc:graphicFrameChg chg="add mod modGraphic">
          <ac:chgData name="Bruna Rodrigues Alves" userId="7121868c-69c2-47dd-ad66-cc76b28316b5" providerId="ADAL" clId="{DDAE2C50-F0A5-485A-A7DC-28AA66621944}" dt="2024-03-27T15:31:59.922" v="721" actId="1076"/>
          <ac:graphicFrameMkLst>
            <pc:docMk/>
            <pc:sldMk cId="1504739368" sldId="1349"/>
            <ac:graphicFrameMk id="18" creationId="{422F3052-A2FC-43C0-D3B1-5E04B6553D88}"/>
          </ac:graphicFrameMkLst>
        </pc:graphicFrameChg>
        <pc:picChg chg="add mod ord">
          <ac:chgData name="Bruna Rodrigues Alves" userId="7121868c-69c2-47dd-ad66-cc76b28316b5" providerId="ADAL" clId="{DDAE2C50-F0A5-485A-A7DC-28AA66621944}" dt="2024-03-27T16:36:31.918" v="1399" actId="14100"/>
          <ac:picMkLst>
            <pc:docMk/>
            <pc:sldMk cId="1504739368" sldId="1349"/>
            <ac:picMk id="4" creationId="{753C46AC-0688-C2E4-9638-DE19D71CC9E9}"/>
          </ac:picMkLst>
        </pc:picChg>
        <pc:picChg chg="add mod ord">
          <ac:chgData name="Bruna Rodrigues Alves" userId="7121868c-69c2-47dd-ad66-cc76b28316b5" providerId="ADAL" clId="{DDAE2C50-F0A5-485A-A7DC-28AA66621944}" dt="2024-03-27T16:36:34.774" v="1400" actId="1076"/>
          <ac:picMkLst>
            <pc:docMk/>
            <pc:sldMk cId="1504739368" sldId="1349"/>
            <ac:picMk id="6" creationId="{DB6F012F-AE43-1608-C104-197E21EBA4CD}"/>
          </ac:picMkLst>
        </pc:picChg>
        <pc:picChg chg="add del mod">
          <ac:chgData name="Bruna Rodrigues Alves" userId="7121868c-69c2-47dd-ad66-cc76b28316b5" providerId="ADAL" clId="{DDAE2C50-F0A5-485A-A7DC-28AA66621944}" dt="2024-03-27T15:01:52.128" v="392" actId="478"/>
          <ac:picMkLst>
            <pc:docMk/>
            <pc:sldMk cId="1504739368" sldId="1349"/>
            <ac:picMk id="8" creationId="{F1F77D90-DFB1-AC15-8755-57FEB2476129}"/>
          </ac:picMkLst>
        </pc:picChg>
        <pc:picChg chg="add mod">
          <ac:chgData name="Bruna Rodrigues Alves" userId="7121868c-69c2-47dd-ad66-cc76b28316b5" providerId="ADAL" clId="{DDAE2C50-F0A5-485A-A7DC-28AA66621944}" dt="2024-03-27T16:36:37.997" v="1402" actId="1076"/>
          <ac:picMkLst>
            <pc:docMk/>
            <pc:sldMk cId="1504739368" sldId="1349"/>
            <ac:picMk id="1026" creationId="{2D9528DC-2FA7-9F10-126A-B60770E87F02}"/>
          </ac:picMkLst>
        </pc:picChg>
      </pc:sldChg>
      <pc:sldChg chg="new del">
        <pc:chgData name="Bruna Rodrigues Alves" userId="7121868c-69c2-47dd-ad66-cc76b28316b5" providerId="ADAL" clId="{DDAE2C50-F0A5-485A-A7DC-28AA66621944}" dt="2024-03-27T14:48:37.174" v="79" actId="680"/>
        <pc:sldMkLst>
          <pc:docMk/>
          <pc:sldMk cId="2477684223" sldId="1349"/>
        </pc:sldMkLst>
      </pc:sldChg>
      <pc:sldChg chg="addSp delSp modSp new del mod">
        <pc:chgData name="Bruna Rodrigues Alves" userId="7121868c-69c2-47dd-ad66-cc76b28316b5" providerId="ADAL" clId="{DDAE2C50-F0A5-485A-A7DC-28AA66621944}" dt="2024-03-27T14:52:25.684" v="281" actId="47"/>
        <pc:sldMkLst>
          <pc:docMk/>
          <pc:sldMk cId="3441058257" sldId="1349"/>
        </pc:sldMkLst>
        <pc:spChg chg="mod">
          <ac:chgData name="Bruna Rodrigues Alves" userId="7121868c-69c2-47dd-ad66-cc76b28316b5" providerId="ADAL" clId="{DDAE2C50-F0A5-485A-A7DC-28AA66621944}" dt="2024-03-27T14:52:14.951" v="276"/>
          <ac:spMkLst>
            <pc:docMk/>
            <pc:sldMk cId="3441058257" sldId="1349"/>
            <ac:spMk id="5" creationId="{EAD1081B-C5C3-D53A-9996-B2530A89B78E}"/>
          </ac:spMkLst>
        </pc:spChg>
        <pc:spChg chg="mod">
          <ac:chgData name="Bruna Rodrigues Alves" userId="7121868c-69c2-47dd-ad66-cc76b28316b5" providerId="ADAL" clId="{DDAE2C50-F0A5-485A-A7DC-28AA66621944}" dt="2024-03-27T14:52:14.951" v="276"/>
          <ac:spMkLst>
            <pc:docMk/>
            <pc:sldMk cId="3441058257" sldId="1349"/>
            <ac:spMk id="6" creationId="{5463E992-3547-C354-0D86-E9ACC6536DB1}"/>
          </ac:spMkLst>
        </pc:spChg>
        <pc:spChg chg="mod">
          <ac:chgData name="Bruna Rodrigues Alves" userId="7121868c-69c2-47dd-ad66-cc76b28316b5" providerId="ADAL" clId="{DDAE2C50-F0A5-485A-A7DC-28AA66621944}" dt="2024-03-27T14:52:14.951" v="276"/>
          <ac:spMkLst>
            <pc:docMk/>
            <pc:sldMk cId="3441058257" sldId="1349"/>
            <ac:spMk id="8" creationId="{1D2B6255-4D23-4A69-0755-C3A164346DB4}"/>
          </ac:spMkLst>
        </pc:spChg>
        <pc:spChg chg="mod">
          <ac:chgData name="Bruna Rodrigues Alves" userId="7121868c-69c2-47dd-ad66-cc76b28316b5" providerId="ADAL" clId="{DDAE2C50-F0A5-485A-A7DC-28AA66621944}" dt="2024-03-27T14:52:14.951" v="276"/>
          <ac:spMkLst>
            <pc:docMk/>
            <pc:sldMk cId="3441058257" sldId="1349"/>
            <ac:spMk id="9" creationId="{BB6C1CE3-3C62-A7B6-2813-B28F82198B7C}"/>
          </ac:spMkLst>
        </pc:spChg>
        <pc:spChg chg="add del mod">
          <ac:chgData name="Bruna Rodrigues Alves" userId="7121868c-69c2-47dd-ad66-cc76b28316b5" providerId="ADAL" clId="{DDAE2C50-F0A5-485A-A7DC-28AA66621944}" dt="2024-03-27T14:52:16.818" v="279"/>
          <ac:spMkLst>
            <pc:docMk/>
            <pc:sldMk cId="3441058257" sldId="1349"/>
            <ac:spMk id="10" creationId="{38F9D361-C3D2-7FBE-B75A-2EBCDA1AECD0}"/>
          </ac:spMkLst>
        </pc:spChg>
        <pc:spChg chg="add del mod">
          <ac:chgData name="Bruna Rodrigues Alves" userId="7121868c-69c2-47dd-ad66-cc76b28316b5" providerId="ADAL" clId="{DDAE2C50-F0A5-485A-A7DC-28AA66621944}" dt="2024-03-27T14:52:16.818" v="279"/>
          <ac:spMkLst>
            <pc:docMk/>
            <pc:sldMk cId="3441058257" sldId="1349"/>
            <ac:spMk id="11" creationId="{934C4B96-73C3-8259-9A4E-100801B11CD5}"/>
          </ac:spMkLst>
        </pc:spChg>
        <pc:spChg chg="add del mod">
          <ac:chgData name="Bruna Rodrigues Alves" userId="7121868c-69c2-47dd-ad66-cc76b28316b5" providerId="ADAL" clId="{DDAE2C50-F0A5-485A-A7DC-28AA66621944}" dt="2024-03-27T14:52:16.818" v="279"/>
          <ac:spMkLst>
            <pc:docMk/>
            <pc:sldMk cId="3441058257" sldId="1349"/>
            <ac:spMk id="12" creationId="{14A141CC-7EC6-8426-5088-0CE7C0494B6C}"/>
          </ac:spMkLst>
        </pc:spChg>
        <pc:spChg chg="add del mod">
          <ac:chgData name="Bruna Rodrigues Alves" userId="7121868c-69c2-47dd-ad66-cc76b28316b5" providerId="ADAL" clId="{DDAE2C50-F0A5-485A-A7DC-28AA66621944}" dt="2024-03-27T14:52:16.818" v="279"/>
          <ac:spMkLst>
            <pc:docMk/>
            <pc:sldMk cId="3441058257" sldId="1349"/>
            <ac:spMk id="13" creationId="{94975067-CF4E-B969-C16C-E7B9C0077392}"/>
          </ac:spMkLst>
        </pc:spChg>
        <pc:grpChg chg="add del mod">
          <ac:chgData name="Bruna Rodrigues Alves" userId="7121868c-69c2-47dd-ad66-cc76b28316b5" providerId="ADAL" clId="{DDAE2C50-F0A5-485A-A7DC-28AA66621944}" dt="2024-03-27T14:52:16.818" v="279"/>
          <ac:grpSpMkLst>
            <pc:docMk/>
            <pc:sldMk cId="3441058257" sldId="1349"/>
            <ac:grpSpMk id="4" creationId="{2C44C2A0-F15A-2DD2-3DE0-F6FF151C5556}"/>
          </ac:grpSpMkLst>
        </pc:grpChg>
        <pc:grpChg chg="add del mod">
          <ac:chgData name="Bruna Rodrigues Alves" userId="7121868c-69c2-47dd-ad66-cc76b28316b5" providerId="ADAL" clId="{DDAE2C50-F0A5-485A-A7DC-28AA66621944}" dt="2024-03-27T14:52:16.818" v="279"/>
          <ac:grpSpMkLst>
            <pc:docMk/>
            <pc:sldMk cId="3441058257" sldId="1349"/>
            <ac:grpSpMk id="7" creationId="{A078FA52-9C00-3B24-C8A8-FA7863C9BE8A}"/>
          </ac:grpSpMkLst>
        </pc:grpChg>
      </pc:sldChg>
      <pc:sldChg chg="modSp add mod">
        <pc:chgData name="Bruna Rodrigues Alves" userId="7121868c-69c2-47dd-ad66-cc76b28316b5" providerId="ADAL" clId="{DDAE2C50-F0A5-485A-A7DC-28AA66621944}" dt="2024-03-27T15:23:59.953" v="707" actId="1076"/>
        <pc:sldMkLst>
          <pc:docMk/>
          <pc:sldMk cId="44911136" sldId="1350"/>
        </pc:sldMkLst>
        <pc:spChg chg="mod">
          <ac:chgData name="Bruna Rodrigues Alves" userId="7121868c-69c2-47dd-ad66-cc76b28316b5" providerId="ADAL" clId="{DDAE2C50-F0A5-485A-A7DC-28AA66621944}" dt="2024-03-27T15:23:59.953" v="707" actId="1076"/>
          <ac:spMkLst>
            <pc:docMk/>
            <pc:sldMk cId="44911136" sldId="1350"/>
            <ac:spMk id="7" creationId="{6CEC58E0-2772-32ED-651A-2A71AC31E12C}"/>
          </ac:spMkLst>
        </pc:spChg>
        <pc:spChg chg="mod">
          <ac:chgData name="Bruna Rodrigues Alves" userId="7121868c-69c2-47dd-ad66-cc76b28316b5" providerId="ADAL" clId="{DDAE2C50-F0A5-485A-A7DC-28AA66621944}" dt="2024-03-27T15:23:59.953" v="707" actId="1076"/>
          <ac:spMkLst>
            <pc:docMk/>
            <pc:sldMk cId="44911136" sldId="1350"/>
            <ac:spMk id="17" creationId="{578A89C2-5FA2-286F-ACC9-5C4C84394895}"/>
          </ac:spMkLst>
        </pc:spChg>
        <pc:spChg chg="mod">
          <ac:chgData name="Bruna Rodrigues Alves" userId="7121868c-69c2-47dd-ad66-cc76b28316b5" providerId="ADAL" clId="{DDAE2C50-F0A5-485A-A7DC-28AA66621944}" dt="2024-03-27T15:23:59.953" v="707" actId="1076"/>
          <ac:spMkLst>
            <pc:docMk/>
            <pc:sldMk cId="44911136" sldId="1350"/>
            <ac:spMk id="18" creationId="{3C68A4C8-9EEE-6D3A-CE45-9F27493F244C}"/>
          </ac:spMkLst>
        </pc:spChg>
        <pc:spChg chg="mod">
          <ac:chgData name="Bruna Rodrigues Alves" userId="7121868c-69c2-47dd-ad66-cc76b28316b5" providerId="ADAL" clId="{DDAE2C50-F0A5-485A-A7DC-28AA66621944}" dt="2024-03-27T15:23:49.787" v="706" actId="108"/>
          <ac:spMkLst>
            <pc:docMk/>
            <pc:sldMk cId="44911136" sldId="1350"/>
            <ac:spMk id="24" creationId="{DA0BCB50-F7B5-B6EB-48F5-B2563B4E4565}"/>
          </ac:spMkLst>
        </pc:spChg>
      </pc:sldChg>
      <pc:sldChg chg="new del">
        <pc:chgData name="Bruna Rodrigues Alves" userId="7121868c-69c2-47dd-ad66-cc76b28316b5" providerId="ADAL" clId="{DDAE2C50-F0A5-485A-A7DC-28AA66621944}" dt="2024-03-27T14:48:36.977" v="78" actId="680"/>
        <pc:sldMkLst>
          <pc:docMk/>
          <pc:sldMk cId="113687300" sldId="1350"/>
        </pc:sldMkLst>
      </pc:sldChg>
      <pc:sldChg chg="addSp modSp add del mod">
        <pc:chgData name="Bruna Rodrigues Alves" userId="7121868c-69c2-47dd-ad66-cc76b28316b5" providerId="ADAL" clId="{DDAE2C50-F0A5-485A-A7DC-28AA66621944}" dt="2024-03-27T15:25:34.605" v="708" actId="47"/>
        <pc:sldMkLst>
          <pc:docMk/>
          <pc:sldMk cId="365333477" sldId="1351"/>
        </pc:sldMkLst>
        <pc:spChg chg="add mod">
          <ac:chgData name="Bruna Rodrigues Alves" userId="7121868c-69c2-47dd-ad66-cc76b28316b5" providerId="ADAL" clId="{DDAE2C50-F0A5-485A-A7DC-28AA66621944}" dt="2024-03-27T14:54:48.319" v="331" actId="20577"/>
          <ac:spMkLst>
            <pc:docMk/>
            <pc:sldMk cId="365333477" sldId="1351"/>
            <ac:spMk id="2" creationId="{2C908934-CFEB-E71E-55E9-DDBC7D7A7D91}"/>
          </ac:spMkLst>
        </pc:spChg>
      </pc:sldChg>
      <pc:sldChg chg="new del">
        <pc:chgData name="Bruna Rodrigues Alves" userId="7121868c-69c2-47dd-ad66-cc76b28316b5" providerId="ADAL" clId="{DDAE2C50-F0A5-485A-A7DC-28AA66621944}" dt="2024-03-27T14:48:36.791" v="77" actId="680"/>
        <pc:sldMkLst>
          <pc:docMk/>
          <pc:sldMk cId="3987206649" sldId="1351"/>
        </pc:sldMkLst>
      </pc:sldChg>
      <pc:sldChg chg="addSp delSp modSp add mod">
        <pc:chgData name="Bruna Rodrigues Alves" userId="7121868c-69c2-47dd-ad66-cc76b28316b5" providerId="ADAL" clId="{DDAE2C50-F0A5-485A-A7DC-28AA66621944}" dt="2024-03-27T17:12:37.375" v="1713" actId="14100"/>
        <pc:sldMkLst>
          <pc:docMk/>
          <pc:sldMk cId="256610274" sldId="1352"/>
        </pc:sldMkLst>
        <pc:spChg chg="del">
          <ac:chgData name="Bruna Rodrigues Alves" userId="7121868c-69c2-47dd-ad66-cc76b28316b5" providerId="ADAL" clId="{DDAE2C50-F0A5-485A-A7DC-28AA66621944}" dt="2024-03-27T15:15:59.249" v="639" actId="478"/>
          <ac:spMkLst>
            <pc:docMk/>
            <pc:sldMk cId="256610274" sldId="1352"/>
            <ac:spMk id="2" creationId="{75822B7D-272B-5CD7-D39F-D241C5CB6E60}"/>
          </ac:spMkLst>
        </pc:spChg>
        <pc:spChg chg="add mod">
          <ac:chgData name="Bruna Rodrigues Alves" userId="7121868c-69c2-47dd-ad66-cc76b28316b5" providerId="ADAL" clId="{DDAE2C50-F0A5-485A-A7DC-28AA66621944}" dt="2024-03-27T16:36:45.079" v="1403" actId="20577"/>
          <ac:spMkLst>
            <pc:docMk/>
            <pc:sldMk cId="256610274" sldId="1352"/>
            <ac:spMk id="3" creationId="{59D918C9-01B0-7164-E0B4-81906789B428}"/>
          </ac:spMkLst>
        </pc:spChg>
        <pc:spChg chg="add del mod">
          <ac:chgData name="Bruna Rodrigues Alves" userId="7121868c-69c2-47dd-ad66-cc76b28316b5" providerId="ADAL" clId="{DDAE2C50-F0A5-485A-A7DC-28AA66621944}" dt="2024-03-27T16:23:43.170" v="750" actId="478"/>
          <ac:spMkLst>
            <pc:docMk/>
            <pc:sldMk cId="256610274" sldId="1352"/>
            <ac:spMk id="5" creationId="{57B5B4EF-0812-3B16-7BE6-19A1E1E884CC}"/>
          </ac:spMkLst>
        </pc:spChg>
        <pc:spChg chg="add del mod">
          <ac:chgData name="Bruna Rodrigues Alves" userId="7121868c-69c2-47dd-ad66-cc76b28316b5" providerId="ADAL" clId="{DDAE2C50-F0A5-485A-A7DC-28AA66621944}" dt="2024-03-27T16:23:45.862" v="753" actId="478"/>
          <ac:spMkLst>
            <pc:docMk/>
            <pc:sldMk cId="256610274" sldId="1352"/>
            <ac:spMk id="7" creationId="{5BBCF4E4-7CE3-5167-65F8-875B45738113}"/>
          </ac:spMkLst>
        </pc:spChg>
        <pc:spChg chg="add del mod">
          <ac:chgData name="Bruna Rodrigues Alves" userId="7121868c-69c2-47dd-ad66-cc76b28316b5" providerId="ADAL" clId="{DDAE2C50-F0A5-485A-A7DC-28AA66621944}" dt="2024-03-27T16:23:42.107" v="749" actId="478"/>
          <ac:spMkLst>
            <pc:docMk/>
            <pc:sldMk cId="256610274" sldId="1352"/>
            <ac:spMk id="8" creationId="{D8B5A694-0B79-84E2-B319-C6EA8B11BB4C}"/>
          </ac:spMkLst>
        </pc:spChg>
        <pc:spChg chg="del">
          <ac:chgData name="Bruna Rodrigues Alves" userId="7121868c-69c2-47dd-ad66-cc76b28316b5" providerId="ADAL" clId="{DDAE2C50-F0A5-485A-A7DC-28AA66621944}" dt="2024-03-27T15:13:59.106" v="629" actId="478"/>
          <ac:spMkLst>
            <pc:docMk/>
            <pc:sldMk cId="256610274" sldId="1352"/>
            <ac:spMk id="9" creationId="{60D11C75-2718-E2F0-2C8C-40FD472A7C08}"/>
          </ac:spMkLst>
        </pc:spChg>
        <pc:spChg chg="del">
          <ac:chgData name="Bruna Rodrigues Alves" userId="7121868c-69c2-47dd-ad66-cc76b28316b5" providerId="ADAL" clId="{DDAE2C50-F0A5-485A-A7DC-28AA66621944}" dt="2024-03-27T15:13:54.625" v="626" actId="478"/>
          <ac:spMkLst>
            <pc:docMk/>
            <pc:sldMk cId="256610274" sldId="1352"/>
            <ac:spMk id="10" creationId="{CDA642E6-4568-2221-7D75-D24CFD8D2ABC}"/>
          </ac:spMkLst>
        </pc:spChg>
        <pc:spChg chg="del">
          <ac:chgData name="Bruna Rodrigues Alves" userId="7121868c-69c2-47dd-ad66-cc76b28316b5" providerId="ADAL" clId="{DDAE2C50-F0A5-485A-A7DC-28AA66621944}" dt="2024-03-27T15:13:57.936" v="628" actId="478"/>
          <ac:spMkLst>
            <pc:docMk/>
            <pc:sldMk cId="256610274" sldId="1352"/>
            <ac:spMk id="11" creationId="{7E2765A6-59EF-DB45-93F3-10CED6D79A09}"/>
          </ac:spMkLst>
        </pc:spChg>
        <pc:spChg chg="del">
          <ac:chgData name="Bruna Rodrigues Alves" userId="7121868c-69c2-47dd-ad66-cc76b28316b5" providerId="ADAL" clId="{DDAE2C50-F0A5-485A-A7DC-28AA66621944}" dt="2024-03-27T15:13:54.625" v="626" actId="478"/>
          <ac:spMkLst>
            <pc:docMk/>
            <pc:sldMk cId="256610274" sldId="1352"/>
            <ac:spMk id="12" creationId="{3515B849-0629-6391-BD74-8A3C706EA021}"/>
          </ac:spMkLst>
        </pc:spChg>
        <pc:spChg chg="del">
          <ac:chgData name="Bruna Rodrigues Alves" userId="7121868c-69c2-47dd-ad66-cc76b28316b5" providerId="ADAL" clId="{DDAE2C50-F0A5-485A-A7DC-28AA66621944}" dt="2024-03-27T15:13:56.321" v="627" actId="478"/>
          <ac:spMkLst>
            <pc:docMk/>
            <pc:sldMk cId="256610274" sldId="1352"/>
            <ac:spMk id="13" creationId="{212B22C0-EACC-B6DD-7246-570CFE70E8BB}"/>
          </ac:spMkLst>
        </pc:spChg>
        <pc:spChg chg="del">
          <ac:chgData name="Bruna Rodrigues Alves" userId="7121868c-69c2-47dd-ad66-cc76b28316b5" providerId="ADAL" clId="{DDAE2C50-F0A5-485A-A7DC-28AA66621944}" dt="2024-03-27T15:13:56.321" v="627" actId="478"/>
          <ac:spMkLst>
            <pc:docMk/>
            <pc:sldMk cId="256610274" sldId="1352"/>
            <ac:spMk id="14" creationId="{56299758-0B6E-EF28-5FA1-9744283960B7}"/>
          </ac:spMkLst>
        </pc:spChg>
        <pc:spChg chg="del">
          <ac:chgData name="Bruna Rodrigues Alves" userId="7121868c-69c2-47dd-ad66-cc76b28316b5" providerId="ADAL" clId="{DDAE2C50-F0A5-485A-A7DC-28AA66621944}" dt="2024-03-27T15:13:57.936" v="628" actId="478"/>
          <ac:spMkLst>
            <pc:docMk/>
            <pc:sldMk cId="256610274" sldId="1352"/>
            <ac:spMk id="15" creationId="{921B91E9-8B5A-43E3-4DEC-B29D63B7A66B}"/>
          </ac:spMkLst>
        </pc:spChg>
        <pc:spChg chg="add del mod">
          <ac:chgData name="Bruna Rodrigues Alves" userId="7121868c-69c2-47dd-ad66-cc76b28316b5" providerId="ADAL" clId="{DDAE2C50-F0A5-485A-A7DC-28AA66621944}" dt="2024-03-27T16:23:44.627" v="752" actId="478"/>
          <ac:spMkLst>
            <pc:docMk/>
            <pc:sldMk cId="256610274" sldId="1352"/>
            <ac:spMk id="16" creationId="{A181A15F-ECBE-95B5-A93B-71B04C523F59}"/>
          </ac:spMkLst>
        </pc:spChg>
        <pc:spChg chg="add del mod">
          <ac:chgData name="Bruna Rodrigues Alves" userId="7121868c-69c2-47dd-ad66-cc76b28316b5" providerId="ADAL" clId="{DDAE2C50-F0A5-485A-A7DC-28AA66621944}" dt="2024-03-27T16:23:43.991" v="751" actId="478"/>
          <ac:spMkLst>
            <pc:docMk/>
            <pc:sldMk cId="256610274" sldId="1352"/>
            <ac:spMk id="17" creationId="{B0F419EF-F525-8CEF-741C-9E46C265B909}"/>
          </ac:spMkLst>
        </pc:spChg>
        <pc:spChg chg="add del mod">
          <ac:chgData name="Bruna Rodrigues Alves" userId="7121868c-69c2-47dd-ad66-cc76b28316b5" providerId="ADAL" clId="{DDAE2C50-F0A5-485A-A7DC-28AA66621944}" dt="2024-03-27T16:23:46.506" v="754" actId="478"/>
          <ac:spMkLst>
            <pc:docMk/>
            <pc:sldMk cId="256610274" sldId="1352"/>
            <ac:spMk id="18" creationId="{A99CB591-3D28-F297-35EE-9C1AD944E390}"/>
          </ac:spMkLst>
        </pc:spChg>
        <pc:spChg chg="add del mod">
          <ac:chgData name="Bruna Rodrigues Alves" userId="7121868c-69c2-47dd-ad66-cc76b28316b5" providerId="ADAL" clId="{DDAE2C50-F0A5-485A-A7DC-28AA66621944}" dt="2024-03-27T17:12:26.270" v="1708" actId="1076"/>
          <ac:spMkLst>
            <pc:docMk/>
            <pc:sldMk cId="256610274" sldId="1352"/>
            <ac:spMk id="19" creationId="{BC308211-2696-EE3A-7B9E-7D1E231752A0}"/>
          </ac:spMkLst>
        </pc:spChg>
        <pc:grpChg chg="add mod">
          <ac:chgData name="Bruna Rodrigues Alves" userId="7121868c-69c2-47dd-ad66-cc76b28316b5" providerId="ADAL" clId="{DDAE2C50-F0A5-485A-A7DC-28AA66621944}" dt="2024-03-27T17:12:37.375" v="1713" actId="14100"/>
          <ac:grpSpMkLst>
            <pc:docMk/>
            <pc:sldMk cId="256610274" sldId="1352"/>
            <ac:grpSpMk id="2" creationId="{1B75B15B-EA8A-06EE-D894-EA7AEF2C9EEF}"/>
          </ac:grpSpMkLst>
        </pc:grpChg>
        <pc:picChg chg="del mod">
          <ac:chgData name="Bruna Rodrigues Alves" userId="7121868c-69c2-47dd-ad66-cc76b28316b5" providerId="ADAL" clId="{DDAE2C50-F0A5-485A-A7DC-28AA66621944}" dt="2024-03-27T15:15:57.440" v="637" actId="478"/>
          <ac:picMkLst>
            <pc:docMk/>
            <pc:sldMk cId="256610274" sldId="1352"/>
            <ac:picMk id="4" creationId="{753C46AC-0688-C2E4-9638-DE19D71CC9E9}"/>
          </ac:picMkLst>
        </pc:picChg>
        <pc:picChg chg="del">
          <ac:chgData name="Bruna Rodrigues Alves" userId="7121868c-69c2-47dd-ad66-cc76b28316b5" providerId="ADAL" clId="{DDAE2C50-F0A5-485A-A7DC-28AA66621944}" dt="2024-03-27T15:15:57.952" v="638" actId="478"/>
          <ac:picMkLst>
            <pc:docMk/>
            <pc:sldMk cId="256610274" sldId="1352"/>
            <ac:picMk id="6" creationId="{DB6F012F-AE43-1608-C104-197E21EBA4CD}"/>
          </ac:picMkLst>
        </pc:picChg>
        <pc:picChg chg="add del mod">
          <ac:chgData name="Bruna Rodrigues Alves" userId="7121868c-69c2-47dd-ad66-cc76b28316b5" providerId="ADAL" clId="{DDAE2C50-F0A5-485A-A7DC-28AA66621944}" dt="2024-03-27T17:09:33.915" v="1643" actId="478"/>
          <ac:picMkLst>
            <pc:docMk/>
            <pc:sldMk cId="256610274" sldId="1352"/>
            <ac:picMk id="21" creationId="{2AF3916D-337B-E3AA-E32C-3E021F63CCC3}"/>
          </ac:picMkLst>
        </pc:picChg>
        <pc:picChg chg="del">
          <ac:chgData name="Bruna Rodrigues Alves" userId="7121868c-69c2-47dd-ad66-cc76b28316b5" providerId="ADAL" clId="{DDAE2C50-F0A5-485A-A7DC-28AA66621944}" dt="2024-03-27T15:15:56.723" v="636" actId="478"/>
          <ac:picMkLst>
            <pc:docMk/>
            <pc:sldMk cId="256610274" sldId="1352"/>
            <ac:picMk id="1026" creationId="{2D9528DC-2FA7-9F10-126A-B60770E87F02}"/>
          </ac:picMkLst>
        </pc:picChg>
        <pc:picChg chg="add mod">
          <ac:chgData name="Bruna Rodrigues Alves" userId="7121868c-69c2-47dd-ad66-cc76b28316b5" providerId="ADAL" clId="{DDAE2C50-F0A5-485A-A7DC-28AA66621944}" dt="2024-03-27T17:12:37.375" v="1713" actId="14100"/>
          <ac:picMkLst>
            <pc:docMk/>
            <pc:sldMk cId="256610274" sldId="1352"/>
            <ac:picMk id="2050" creationId="{FC94D764-3387-DB42-F27D-783663C36038}"/>
          </ac:picMkLst>
        </pc:picChg>
        <pc:picChg chg="add mod">
          <ac:chgData name="Bruna Rodrigues Alves" userId="7121868c-69c2-47dd-ad66-cc76b28316b5" providerId="ADAL" clId="{DDAE2C50-F0A5-485A-A7DC-28AA66621944}" dt="2024-03-27T17:12:37.375" v="1713" actId="14100"/>
          <ac:picMkLst>
            <pc:docMk/>
            <pc:sldMk cId="256610274" sldId="1352"/>
            <ac:picMk id="3074" creationId="{F227038C-DA8B-D772-7235-155EB56D98F3}"/>
          </ac:picMkLst>
        </pc:picChg>
      </pc:sldChg>
      <pc:sldChg chg="addSp delSp modSp add mod">
        <pc:chgData name="Bruna Rodrigues Alves" userId="7121868c-69c2-47dd-ad66-cc76b28316b5" providerId="ADAL" clId="{DDAE2C50-F0A5-485A-A7DC-28AA66621944}" dt="2024-03-27T16:56:03.925" v="1425" actId="1076"/>
        <pc:sldMkLst>
          <pc:docMk/>
          <pc:sldMk cId="3808464387" sldId="1353"/>
        </pc:sldMkLst>
        <pc:spChg chg="add mod">
          <ac:chgData name="Bruna Rodrigues Alves" userId="7121868c-69c2-47dd-ad66-cc76b28316b5" providerId="ADAL" clId="{DDAE2C50-F0A5-485A-A7DC-28AA66621944}" dt="2024-03-27T16:56:03.925" v="1425" actId="1076"/>
          <ac:spMkLst>
            <pc:docMk/>
            <pc:sldMk cId="3808464387" sldId="1353"/>
            <ac:spMk id="2" creationId="{53658134-92D1-C82C-7EB5-ED190A0BEB16}"/>
          </ac:spMkLst>
        </pc:spChg>
        <pc:spChg chg="add mod">
          <ac:chgData name="Bruna Rodrigues Alves" userId="7121868c-69c2-47dd-ad66-cc76b28316b5" providerId="ADAL" clId="{DDAE2C50-F0A5-485A-A7DC-28AA66621944}" dt="2024-03-27T16:56:00.214" v="1424" actId="1076"/>
          <ac:spMkLst>
            <pc:docMk/>
            <pc:sldMk cId="3808464387" sldId="1353"/>
            <ac:spMk id="6" creationId="{17FAE110-76C3-E8DC-98EE-2B4529CB5C57}"/>
          </ac:spMkLst>
        </pc:spChg>
        <pc:spChg chg="del">
          <ac:chgData name="Bruna Rodrigues Alves" userId="7121868c-69c2-47dd-ad66-cc76b28316b5" providerId="ADAL" clId="{DDAE2C50-F0A5-485A-A7DC-28AA66621944}" dt="2024-03-27T16:55:52.906" v="1421" actId="478"/>
          <ac:spMkLst>
            <pc:docMk/>
            <pc:sldMk cId="3808464387" sldId="1353"/>
            <ac:spMk id="20" creationId="{EE567BE1-8633-41AB-80DC-A0F9F44A57D7}"/>
          </ac:spMkLst>
        </pc:spChg>
        <pc:graphicFrameChg chg="add mod">
          <ac:chgData name="Bruna Rodrigues Alves" userId="7121868c-69c2-47dd-ad66-cc76b28316b5" providerId="ADAL" clId="{DDAE2C50-F0A5-485A-A7DC-28AA66621944}" dt="2024-03-27T16:55:46.099" v="1419"/>
          <ac:graphicFrameMkLst>
            <pc:docMk/>
            <pc:sldMk cId="3808464387" sldId="1353"/>
            <ac:graphicFrameMk id="4" creationId="{629DAA2E-34E8-34B6-70AB-66929116292B}"/>
          </ac:graphicFrameMkLst>
        </pc:graphicFrameChg>
      </pc:sldChg>
      <pc:sldChg chg="addSp delSp modSp add mod">
        <pc:chgData name="Bruna Rodrigues Alves" userId="7121868c-69c2-47dd-ad66-cc76b28316b5" providerId="ADAL" clId="{DDAE2C50-F0A5-485A-A7DC-28AA66621944}" dt="2024-03-27T17:15:54.285" v="1740" actId="1076"/>
        <pc:sldMkLst>
          <pc:docMk/>
          <pc:sldMk cId="2157094587" sldId="1354"/>
        </pc:sldMkLst>
        <pc:spChg chg="add mod">
          <ac:chgData name="Bruna Rodrigues Alves" userId="7121868c-69c2-47dd-ad66-cc76b28316b5" providerId="ADAL" clId="{DDAE2C50-F0A5-485A-A7DC-28AA66621944}" dt="2024-03-27T16:58:03.393" v="1435"/>
          <ac:spMkLst>
            <pc:docMk/>
            <pc:sldMk cId="2157094587" sldId="1354"/>
            <ac:spMk id="2" creationId="{AAC8941D-9880-5F0C-D66F-562C5EDF32FF}"/>
          </ac:spMkLst>
        </pc:spChg>
        <pc:spChg chg="add mod">
          <ac:chgData name="Bruna Rodrigues Alves" userId="7121868c-69c2-47dd-ad66-cc76b28316b5" providerId="ADAL" clId="{DDAE2C50-F0A5-485A-A7DC-28AA66621944}" dt="2024-03-27T16:58:10.987" v="1437" actId="1076"/>
          <ac:spMkLst>
            <pc:docMk/>
            <pc:sldMk cId="2157094587" sldId="1354"/>
            <ac:spMk id="6" creationId="{2EC6753B-D364-3D17-CAA9-53E29109DFB0}"/>
          </ac:spMkLst>
        </pc:spChg>
        <pc:spChg chg="add mod">
          <ac:chgData name="Bruna Rodrigues Alves" userId="7121868c-69c2-47dd-ad66-cc76b28316b5" providerId="ADAL" clId="{DDAE2C50-F0A5-485A-A7DC-28AA66621944}" dt="2024-03-27T17:15:54.285" v="1740" actId="1076"/>
          <ac:spMkLst>
            <pc:docMk/>
            <pc:sldMk cId="2157094587" sldId="1354"/>
            <ac:spMk id="7" creationId="{5E340605-12E7-9863-B644-B31DDFCB2DD2}"/>
          </ac:spMkLst>
        </pc:spChg>
        <pc:spChg chg="del">
          <ac:chgData name="Bruna Rodrigues Alves" userId="7121868c-69c2-47dd-ad66-cc76b28316b5" providerId="ADAL" clId="{DDAE2C50-F0A5-485A-A7DC-28AA66621944}" dt="2024-03-27T16:56:10.793" v="1427" actId="478"/>
          <ac:spMkLst>
            <pc:docMk/>
            <pc:sldMk cId="2157094587" sldId="1354"/>
            <ac:spMk id="20" creationId="{EE567BE1-8633-41AB-80DC-A0F9F44A57D7}"/>
          </ac:spMkLst>
        </pc:spChg>
      </pc:sldChg>
      <pc:sldChg chg="addSp delSp modSp add mod">
        <pc:chgData name="Bruna Rodrigues Alves" userId="7121868c-69c2-47dd-ad66-cc76b28316b5" providerId="ADAL" clId="{DDAE2C50-F0A5-485A-A7DC-28AA66621944}" dt="2024-03-27T17:19:29.129" v="1831" actId="1076"/>
        <pc:sldMkLst>
          <pc:docMk/>
          <pc:sldMk cId="1184859943" sldId="1355"/>
        </pc:sldMkLst>
        <pc:spChg chg="add mod">
          <ac:chgData name="Bruna Rodrigues Alves" userId="7121868c-69c2-47dd-ad66-cc76b28316b5" providerId="ADAL" clId="{DDAE2C50-F0A5-485A-A7DC-28AA66621944}" dt="2024-03-27T16:59:52.379" v="1468" actId="1076"/>
          <ac:spMkLst>
            <pc:docMk/>
            <pc:sldMk cId="1184859943" sldId="1355"/>
            <ac:spMk id="2" creationId="{BB833B7F-0D1F-C642-45C7-EA8800B22AD8}"/>
          </ac:spMkLst>
        </pc:spChg>
        <pc:spChg chg="add mod">
          <ac:chgData name="Bruna Rodrigues Alves" userId="7121868c-69c2-47dd-ad66-cc76b28316b5" providerId="ADAL" clId="{DDAE2C50-F0A5-485A-A7DC-28AA66621944}" dt="2024-03-27T16:59:55.403" v="1469" actId="1076"/>
          <ac:spMkLst>
            <pc:docMk/>
            <pc:sldMk cId="1184859943" sldId="1355"/>
            <ac:spMk id="6" creationId="{FB5AB876-85D1-90A8-11FA-D904CD1A026C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7" creationId="{5061A6D3-D6A4-7DAB-8D4E-261243A96F3F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0" creationId="{1C9E73C8-B8CF-CBEA-AF8B-FEC570D6E0F2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1" creationId="{D37E8473-5201-9558-DF58-FA408842F1B4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2" creationId="{317360BF-64DF-6E37-FD20-6BADA5725EF7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3" creationId="{ACF21D01-226D-0494-F731-1A42E747036F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4" creationId="{EA3B1F93-C085-27C6-0A53-C04AEC1D6DE3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6" creationId="{2FC73CAF-208C-0F59-2C5D-2A41D6526388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7" creationId="{4E4253F8-13E2-45A4-A644-76107E9B5110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18" creationId="{D4DDBA4E-DEDD-7024-2C37-9CD012CDC8D0}"/>
          </ac:spMkLst>
        </pc:spChg>
        <pc:spChg chg="del mod">
          <ac:chgData name="Bruna Rodrigues Alves" userId="7121868c-69c2-47dd-ad66-cc76b28316b5" providerId="ADAL" clId="{DDAE2C50-F0A5-485A-A7DC-28AA66621944}" dt="2024-03-27T16:58:32.186" v="1443" actId="478"/>
          <ac:spMkLst>
            <pc:docMk/>
            <pc:sldMk cId="1184859943" sldId="1355"/>
            <ac:spMk id="19" creationId="{EE567BE1-8633-41AB-80DC-A0F9F44A57D7}"/>
          </ac:spMkLst>
        </pc:spChg>
        <pc:spChg chg="del">
          <ac:chgData name="Bruna Rodrigues Alves" userId="7121868c-69c2-47dd-ad66-cc76b28316b5" providerId="ADAL" clId="{DDAE2C50-F0A5-485A-A7DC-28AA66621944}" dt="2024-03-27T16:56:12.842" v="1428" actId="478"/>
          <ac:spMkLst>
            <pc:docMk/>
            <pc:sldMk cId="1184859943" sldId="1355"/>
            <ac:spMk id="20" creationId="{EE567BE1-8633-41AB-80DC-A0F9F44A57D7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1" creationId="{6C4FFFE4-BD2C-E8A1-848D-BE6A6D1016B4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2" creationId="{D1930953-3720-36AA-92FB-EC5789DA46F7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3" creationId="{11E7E3EF-CCB5-8700-0BFF-2B51052941CF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4" creationId="{FA7DF3BB-7AC7-3D17-72BE-9218685FE13F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5" creationId="{880DEAA7-FD91-076C-A6BE-0E622D6477CE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6" creationId="{4DF418DA-923A-83A2-4D7E-F3F3F2AE62FE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7" creationId="{644C7E06-6FD8-D157-7536-5DCCF1EEFDD1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28" creationId="{B603F2E4-544C-CF18-0E00-DB621C9B127B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0" creationId="{AB9E6737-0AE6-AA57-B3A4-A20003D1EAA8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1" creationId="{2C1145DD-25AD-E51F-2CED-FA163F65A683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2" creationId="{D4C75C7B-946E-3144-8BBD-B968FDD913C7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3" creationId="{0F36477F-02A0-A042-4837-40D9EAD4017E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4" creationId="{6D7569D5-23B3-AB2E-183C-65C9849901DC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5" creationId="{3069B2C2-59DA-7F64-EF0C-A11922B98D2D}"/>
          </ac:spMkLst>
        </pc:spChg>
        <pc:spChg chg="add mod">
          <ac:chgData name="Bruna Rodrigues Alves" userId="7121868c-69c2-47dd-ad66-cc76b28316b5" providerId="ADAL" clId="{DDAE2C50-F0A5-485A-A7DC-28AA66621944}" dt="2024-03-27T16:58:52.471" v="1446"/>
          <ac:spMkLst>
            <pc:docMk/>
            <pc:sldMk cId="1184859943" sldId="1355"/>
            <ac:spMk id="36" creationId="{624F178E-69CB-BB5E-8F2D-3AC9FE679189}"/>
          </ac:spMkLst>
        </pc:spChg>
        <pc:spChg chg="add del mod">
          <ac:chgData name="Bruna Rodrigues Alves" userId="7121868c-69c2-47dd-ad66-cc76b28316b5" providerId="ADAL" clId="{DDAE2C50-F0A5-485A-A7DC-28AA66621944}" dt="2024-03-27T17:00:48.637" v="1496" actId="478"/>
          <ac:spMkLst>
            <pc:docMk/>
            <pc:sldMk cId="1184859943" sldId="1355"/>
            <ac:spMk id="37" creationId="{81D3F836-D50E-9A02-DF7B-47A2E62AF476}"/>
          </ac:spMkLst>
        </pc:spChg>
        <pc:spChg chg="add del mod">
          <ac:chgData name="Bruna Rodrigues Alves" userId="7121868c-69c2-47dd-ad66-cc76b28316b5" providerId="ADAL" clId="{DDAE2C50-F0A5-485A-A7DC-28AA66621944}" dt="2024-03-27T17:00:49.281" v="1497" actId="478"/>
          <ac:spMkLst>
            <pc:docMk/>
            <pc:sldMk cId="1184859943" sldId="1355"/>
            <ac:spMk id="38" creationId="{5061A6D3-D6A4-7DAB-8D4E-261243A96F3F}"/>
          </ac:spMkLst>
        </pc:spChg>
        <pc:spChg chg="add del mod">
          <ac:chgData name="Bruna Rodrigues Alves" userId="7121868c-69c2-47dd-ad66-cc76b28316b5" providerId="ADAL" clId="{DDAE2C50-F0A5-485A-A7DC-28AA66621944}" dt="2024-03-27T16:59:40.973" v="1464" actId="478"/>
          <ac:spMkLst>
            <pc:docMk/>
            <pc:sldMk cId="1184859943" sldId="1355"/>
            <ac:spMk id="41" creationId="{BC6D789F-4771-42B5-C0C7-3B762CBE4878}"/>
          </ac:spMkLst>
        </pc:spChg>
        <pc:spChg chg="add del mod">
          <ac:chgData name="Bruna Rodrigues Alves" userId="7121868c-69c2-47dd-ad66-cc76b28316b5" providerId="ADAL" clId="{DDAE2C50-F0A5-485A-A7DC-28AA66621944}" dt="2024-03-27T16:59:39.195" v="1463" actId="478"/>
          <ac:spMkLst>
            <pc:docMk/>
            <pc:sldMk cId="1184859943" sldId="1355"/>
            <ac:spMk id="42" creationId="{0F551DA4-7C1D-D704-C831-77F7D736D754}"/>
          </ac:spMkLst>
        </pc:spChg>
        <pc:spChg chg="add del mod">
          <ac:chgData name="Bruna Rodrigues Alves" userId="7121868c-69c2-47dd-ad66-cc76b28316b5" providerId="ADAL" clId="{DDAE2C50-F0A5-485A-A7DC-28AA66621944}" dt="2024-03-27T16:59:37.757" v="1462" actId="478"/>
          <ac:spMkLst>
            <pc:docMk/>
            <pc:sldMk cId="1184859943" sldId="1355"/>
            <ac:spMk id="43" creationId="{3AAFD18C-0C9E-D8E8-54EE-9DDEED2F5081}"/>
          </ac:spMkLst>
        </pc:spChg>
        <pc:spChg chg="add del mod">
          <ac:chgData name="Bruna Rodrigues Alves" userId="7121868c-69c2-47dd-ad66-cc76b28316b5" providerId="ADAL" clId="{DDAE2C50-F0A5-485A-A7DC-28AA66621944}" dt="2024-03-27T16:59:36.011" v="1461" actId="478"/>
          <ac:spMkLst>
            <pc:docMk/>
            <pc:sldMk cId="1184859943" sldId="1355"/>
            <ac:spMk id="44" creationId="{1C9E73C8-B8CF-CBEA-AF8B-FEC570D6E0F2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45" creationId="{DF17D139-16A0-E675-FDC5-ECCD0A4359B0}"/>
          </ac:spMkLst>
        </pc:spChg>
        <pc:spChg chg="add del mod">
          <ac:chgData name="Bruna Rodrigues Alves" userId="7121868c-69c2-47dd-ad66-cc76b28316b5" providerId="ADAL" clId="{DDAE2C50-F0A5-485A-A7DC-28AA66621944}" dt="2024-03-27T17:00:06.029" v="1471" actId="478"/>
          <ac:spMkLst>
            <pc:docMk/>
            <pc:sldMk cId="1184859943" sldId="1355"/>
            <ac:spMk id="46" creationId="{D37E8473-5201-9558-DF58-FA408842F1B4}"/>
          </ac:spMkLst>
        </pc:spChg>
        <pc:spChg chg="add del mod">
          <ac:chgData name="Bruna Rodrigues Alves" userId="7121868c-69c2-47dd-ad66-cc76b28316b5" providerId="ADAL" clId="{DDAE2C50-F0A5-485A-A7DC-28AA66621944}" dt="2024-03-27T17:00:04.715" v="1470" actId="478"/>
          <ac:spMkLst>
            <pc:docMk/>
            <pc:sldMk cId="1184859943" sldId="1355"/>
            <ac:spMk id="47" creationId="{317360BF-64DF-6E37-FD20-6BADA5725EF7}"/>
          </ac:spMkLst>
        </pc:spChg>
        <pc:spChg chg="add del mod">
          <ac:chgData name="Bruna Rodrigues Alves" userId="7121868c-69c2-47dd-ad66-cc76b28316b5" providerId="ADAL" clId="{DDAE2C50-F0A5-485A-A7DC-28AA66621944}" dt="2024-03-27T17:00:21.901" v="1482" actId="478"/>
          <ac:spMkLst>
            <pc:docMk/>
            <pc:sldMk cId="1184859943" sldId="1355"/>
            <ac:spMk id="48" creationId="{ACF21D01-226D-0494-F731-1A42E747036F}"/>
          </ac:spMkLst>
        </pc:spChg>
        <pc:spChg chg="add del mod">
          <ac:chgData name="Bruna Rodrigues Alves" userId="7121868c-69c2-47dd-ad66-cc76b28316b5" providerId="ADAL" clId="{DDAE2C50-F0A5-485A-A7DC-28AA66621944}" dt="2024-03-27T17:00:23.037" v="1483" actId="478"/>
          <ac:spMkLst>
            <pc:docMk/>
            <pc:sldMk cId="1184859943" sldId="1355"/>
            <ac:spMk id="49" creationId="{B57BA05A-0AC1-22BA-3D4B-4FA433BDB39A}"/>
          </ac:spMkLst>
        </pc:spChg>
        <pc:spChg chg="add del mod">
          <ac:chgData name="Bruna Rodrigues Alves" userId="7121868c-69c2-47dd-ad66-cc76b28316b5" providerId="ADAL" clId="{DDAE2C50-F0A5-485A-A7DC-28AA66621944}" dt="2024-03-27T17:00:23.748" v="1484" actId="478"/>
          <ac:spMkLst>
            <pc:docMk/>
            <pc:sldMk cId="1184859943" sldId="1355"/>
            <ac:spMk id="50" creationId="{55576573-B31A-3608-8E6C-3E9ADD878C67}"/>
          </ac:spMkLst>
        </pc:spChg>
        <pc:spChg chg="add del mod">
          <ac:chgData name="Bruna Rodrigues Alves" userId="7121868c-69c2-47dd-ad66-cc76b28316b5" providerId="ADAL" clId="{DDAE2C50-F0A5-485A-A7DC-28AA66621944}" dt="2024-03-27T17:00:24.701" v="1485" actId="478"/>
          <ac:spMkLst>
            <pc:docMk/>
            <pc:sldMk cId="1184859943" sldId="1355"/>
            <ac:spMk id="51" creationId="{D37C74C3-EADA-16F4-06C8-7CD993B59283}"/>
          </ac:spMkLst>
        </pc:spChg>
        <pc:spChg chg="add del mod">
          <ac:chgData name="Bruna Rodrigues Alves" userId="7121868c-69c2-47dd-ad66-cc76b28316b5" providerId="ADAL" clId="{DDAE2C50-F0A5-485A-A7DC-28AA66621944}" dt="2024-03-27T17:00:26.012" v="1487" actId="478"/>
          <ac:spMkLst>
            <pc:docMk/>
            <pc:sldMk cId="1184859943" sldId="1355"/>
            <ac:spMk id="52" creationId="{6FCA5D15-2125-3779-901D-606BCF4C83A8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3" creationId="{3442ECB4-8082-54FD-EAC5-BFC28F418680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4" creationId="{6850FCEC-1652-4896-A134-581CE1E8ADBC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5" creationId="{BB28AD2C-836E-82BA-0566-9D6A6F00DBB8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6" creationId="{009A3F4E-D318-6881-3D17-B7D17DB11B17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7" creationId="{252E0ACA-ABBB-467E-3B4D-7639B812F4BC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58" creationId="{D826F41C-1DFB-B18A-9F52-C5E3457800E1}"/>
          </ac:spMkLst>
        </pc:spChg>
        <pc:spChg chg="add del mod">
          <ac:chgData name="Bruna Rodrigues Alves" userId="7121868c-69c2-47dd-ad66-cc76b28316b5" providerId="ADAL" clId="{DDAE2C50-F0A5-485A-A7DC-28AA66621944}" dt="2024-03-27T17:00:46.143" v="1492" actId="478"/>
          <ac:spMkLst>
            <pc:docMk/>
            <pc:sldMk cId="1184859943" sldId="1355"/>
            <ac:spMk id="59" creationId="{C7750891-0B21-1655-2CAE-EA2034E5FC1C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60" creationId="{4FC834F2-89B3-D25E-40C5-2A25DA499135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61" creationId="{4F6FCF77-3DDF-4EB6-063C-634F15408A81}"/>
          </ac:spMkLst>
        </pc:spChg>
        <pc:spChg chg="add del mod">
          <ac:chgData name="Bruna Rodrigues Alves" userId="7121868c-69c2-47dd-ad66-cc76b28316b5" providerId="ADAL" clId="{DDAE2C50-F0A5-485A-A7DC-28AA66621944}" dt="2024-03-27T17:05:19.877" v="1586" actId="478"/>
          <ac:spMkLst>
            <pc:docMk/>
            <pc:sldMk cId="1184859943" sldId="1355"/>
            <ac:spMk id="62" creationId="{B4DB7313-B772-94DA-11A4-DF0271AEF5C9}"/>
          </ac:spMkLst>
        </pc:spChg>
        <pc:spChg chg="add del mod">
          <ac:chgData name="Bruna Rodrigues Alves" userId="7121868c-69c2-47dd-ad66-cc76b28316b5" providerId="ADAL" clId="{DDAE2C50-F0A5-485A-A7DC-28AA66621944}" dt="2024-03-27T17:00:47.581" v="1494" actId="478"/>
          <ac:spMkLst>
            <pc:docMk/>
            <pc:sldMk cId="1184859943" sldId="1355"/>
            <ac:spMk id="63" creationId="{81CB5B75-EF26-F319-B2F7-D1CAB524890B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64" creationId="{EA3B1F93-C085-27C6-0A53-C04AEC1D6DE3}"/>
          </ac:spMkLst>
        </pc:spChg>
        <pc:spChg chg="add del mod">
          <ac:chgData name="Bruna Rodrigues Alves" userId="7121868c-69c2-47dd-ad66-cc76b28316b5" providerId="ADAL" clId="{DDAE2C50-F0A5-485A-A7DC-28AA66621944}" dt="2024-03-27T17:00:20.589" v="1481" actId="478"/>
          <ac:spMkLst>
            <pc:docMk/>
            <pc:sldMk cId="1184859943" sldId="1355"/>
            <ac:spMk id="66" creationId="{2FC73CAF-208C-0F59-2C5D-2A41D6526388}"/>
          </ac:spMkLst>
        </pc:spChg>
        <pc:spChg chg="add del mod">
          <ac:chgData name="Bruna Rodrigues Alves" userId="7121868c-69c2-47dd-ad66-cc76b28316b5" providerId="ADAL" clId="{DDAE2C50-F0A5-485A-A7DC-28AA66621944}" dt="2024-03-27T17:00:18.925" v="1480" actId="478"/>
          <ac:spMkLst>
            <pc:docMk/>
            <pc:sldMk cId="1184859943" sldId="1355"/>
            <ac:spMk id="67" creationId="{4E4253F8-13E2-45A4-A644-76107E9B5110}"/>
          </ac:spMkLst>
        </pc:spChg>
        <pc:spChg chg="add del mod">
          <ac:chgData name="Bruna Rodrigues Alves" userId="7121868c-69c2-47dd-ad66-cc76b28316b5" providerId="ADAL" clId="{DDAE2C50-F0A5-485A-A7DC-28AA66621944}" dt="2024-03-27T17:00:17.181" v="1479" actId="478"/>
          <ac:spMkLst>
            <pc:docMk/>
            <pc:sldMk cId="1184859943" sldId="1355"/>
            <ac:spMk id="68" creationId="{D4DDBA4E-DEDD-7024-2C37-9CD012CDC8D0}"/>
          </ac:spMkLst>
        </pc:spChg>
        <pc:spChg chg="add del mod">
          <ac:chgData name="Bruna Rodrigues Alves" userId="7121868c-69c2-47dd-ad66-cc76b28316b5" providerId="ADAL" clId="{DDAE2C50-F0A5-485A-A7DC-28AA66621944}" dt="2024-03-27T17:00:15.645" v="1478" actId="478"/>
          <ac:spMkLst>
            <pc:docMk/>
            <pc:sldMk cId="1184859943" sldId="1355"/>
            <ac:spMk id="69" creationId="{6C4FFFE4-BD2C-E8A1-848D-BE6A6D1016B4}"/>
          </ac:spMkLst>
        </pc:spChg>
        <pc:spChg chg="add del mod">
          <ac:chgData name="Bruna Rodrigues Alves" userId="7121868c-69c2-47dd-ad66-cc76b28316b5" providerId="ADAL" clId="{DDAE2C50-F0A5-485A-A7DC-28AA66621944}" dt="2024-03-27T17:00:13.981" v="1477" actId="478"/>
          <ac:spMkLst>
            <pc:docMk/>
            <pc:sldMk cId="1184859943" sldId="1355"/>
            <ac:spMk id="70" creationId="{D1930953-3720-36AA-92FB-EC5789DA46F7}"/>
          </ac:spMkLst>
        </pc:spChg>
        <pc:spChg chg="add del mod">
          <ac:chgData name="Bruna Rodrigues Alves" userId="7121868c-69c2-47dd-ad66-cc76b28316b5" providerId="ADAL" clId="{DDAE2C50-F0A5-485A-A7DC-28AA66621944}" dt="2024-03-27T17:00:11.789" v="1475" actId="478"/>
          <ac:spMkLst>
            <pc:docMk/>
            <pc:sldMk cId="1184859943" sldId="1355"/>
            <ac:spMk id="71" creationId="{11E7E3EF-CCB5-8700-0BFF-2B51052941CF}"/>
          </ac:spMkLst>
        </pc:spChg>
        <pc:spChg chg="add del mod">
          <ac:chgData name="Bruna Rodrigues Alves" userId="7121868c-69c2-47dd-ad66-cc76b28316b5" providerId="ADAL" clId="{DDAE2C50-F0A5-485A-A7DC-28AA66621944}" dt="2024-03-27T17:00:09.580" v="1473" actId="478"/>
          <ac:spMkLst>
            <pc:docMk/>
            <pc:sldMk cId="1184859943" sldId="1355"/>
            <ac:spMk id="72" creationId="{FA7DF3BB-7AC7-3D17-72BE-9218685FE13F}"/>
          </ac:spMkLst>
        </pc:spChg>
        <pc:spChg chg="add del mod">
          <ac:chgData name="Bruna Rodrigues Alves" userId="7121868c-69c2-47dd-ad66-cc76b28316b5" providerId="ADAL" clId="{DDAE2C50-F0A5-485A-A7DC-28AA66621944}" dt="2024-03-27T17:00:07.660" v="1472" actId="478"/>
          <ac:spMkLst>
            <pc:docMk/>
            <pc:sldMk cId="1184859943" sldId="1355"/>
            <ac:spMk id="73" creationId="{880DEAA7-FD91-076C-A6BE-0E622D6477CE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74" creationId="{4DF418DA-923A-83A2-4D7E-F3F3F2AE62FE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75" creationId="{644C7E06-6FD8-D157-7536-5DCCF1EEFDD1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76" creationId="{B603F2E4-544C-CF18-0E00-DB621C9B127B}"/>
          </ac:spMkLst>
        </pc:spChg>
        <pc:spChg chg="add mod">
          <ac:chgData name="Bruna Rodrigues Alves" userId="7121868c-69c2-47dd-ad66-cc76b28316b5" providerId="ADAL" clId="{DDAE2C50-F0A5-485A-A7DC-28AA66621944}" dt="2024-03-27T16:59:30.172" v="1458" actId="6549"/>
          <ac:spMkLst>
            <pc:docMk/>
            <pc:sldMk cId="1184859943" sldId="1355"/>
            <ac:spMk id="78" creationId="{AB9E6737-0AE6-AA57-B3A4-A20003D1EAA8}"/>
          </ac:spMkLst>
        </pc:spChg>
        <pc:spChg chg="add del mod">
          <ac:chgData name="Bruna Rodrigues Alves" userId="7121868c-69c2-47dd-ad66-cc76b28316b5" providerId="ADAL" clId="{DDAE2C50-F0A5-485A-A7DC-28AA66621944}" dt="2024-03-27T16:59:29.082" v="1457" actId="478"/>
          <ac:spMkLst>
            <pc:docMk/>
            <pc:sldMk cId="1184859943" sldId="1355"/>
            <ac:spMk id="79" creationId="{2C1145DD-25AD-E51F-2CED-FA163F65A683}"/>
          </ac:spMkLst>
        </pc:spChg>
        <pc:spChg chg="add del mod">
          <ac:chgData name="Bruna Rodrigues Alves" userId="7121868c-69c2-47dd-ad66-cc76b28316b5" providerId="ADAL" clId="{DDAE2C50-F0A5-485A-A7DC-28AA66621944}" dt="2024-03-27T16:59:32.956" v="1460" actId="478"/>
          <ac:spMkLst>
            <pc:docMk/>
            <pc:sldMk cId="1184859943" sldId="1355"/>
            <ac:spMk id="80" creationId="{D4C75C7B-946E-3144-8BBD-B968FDD913C7}"/>
          </ac:spMkLst>
        </pc:spChg>
        <pc:spChg chg="add del mod">
          <ac:chgData name="Bruna Rodrigues Alves" userId="7121868c-69c2-47dd-ad66-cc76b28316b5" providerId="ADAL" clId="{DDAE2C50-F0A5-485A-A7DC-28AA66621944}" dt="2024-03-27T16:59:27.226" v="1456" actId="478"/>
          <ac:spMkLst>
            <pc:docMk/>
            <pc:sldMk cId="1184859943" sldId="1355"/>
            <ac:spMk id="81" creationId="{0F36477F-02A0-A042-4837-40D9EAD4017E}"/>
          </ac:spMkLst>
        </pc:spChg>
        <pc:spChg chg="add del mod">
          <ac:chgData name="Bruna Rodrigues Alves" userId="7121868c-69c2-47dd-ad66-cc76b28316b5" providerId="ADAL" clId="{DDAE2C50-F0A5-485A-A7DC-28AA66621944}" dt="2024-03-27T16:59:25.244" v="1454" actId="478"/>
          <ac:spMkLst>
            <pc:docMk/>
            <pc:sldMk cId="1184859943" sldId="1355"/>
            <ac:spMk id="82" creationId="{6D7569D5-23B3-AB2E-183C-65C9849901DC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83" creationId="{3069B2C2-59DA-7F64-EF0C-A11922B98D2D}"/>
          </ac:spMkLst>
        </pc:spChg>
        <pc:spChg chg="add mod">
          <ac:chgData name="Bruna Rodrigues Alves" userId="7121868c-69c2-47dd-ad66-cc76b28316b5" providerId="ADAL" clId="{DDAE2C50-F0A5-485A-A7DC-28AA66621944}" dt="2024-03-27T16:59:22.370" v="1453" actId="255"/>
          <ac:spMkLst>
            <pc:docMk/>
            <pc:sldMk cId="1184859943" sldId="1355"/>
            <ac:spMk id="84" creationId="{624F178E-69CB-BB5E-8F2D-3AC9FE679189}"/>
          </ac:spMkLst>
        </pc:spChg>
        <pc:spChg chg="add del mod">
          <ac:chgData name="Bruna Rodrigues Alves" userId="7121868c-69c2-47dd-ad66-cc76b28316b5" providerId="ADAL" clId="{DDAE2C50-F0A5-485A-A7DC-28AA66621944}" dt="2024-03-27T17:02:26.133" v="1532" actId="21"/>
          <ac:spMkLst>
            <pc:docMk/>
            <pc:sldMk cId="1184859943" sldId="1355"/>
            <ac:spMk id="85" creationId="{5061A6D3-D6A4-7DAB-8D4E-261243A96F3F}"/>
          </ac:spMkLst>
        </pc:spChg>
        <pc:spChg chg="add mod">
          <ac:chgData name="Bruna Rodrigues Alves" userId="7121868c-69c2-47dd-ad66-cc76b28316b5" providerId="ADAL" clId="{DDAE2C50-F0A5-485A-A7DC-28AA66621944}" dt="2024-03-27T17:14:17.753" v="1732" actId="1076"/>
          <ac:spMkLst>
            <pc:docMk/>
            <pc:sldMk cId="1184859943" sldId="1355"/>
            <ac:spMk id="88" creationId="{ACF21D01-226D-0494-F731-1A42E747036F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89" creationId="{EA3B1F93-C085-27C6-0A53-C04AEC1D6DE3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1" creationId="{2FC73CAF-208C-0F59-2C5D-2A41D6526388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2" creationId="{4E4253F8-13E2-45A4-A644-76107E9B5110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3" creationId="{D4DDBA4E-DEDD-7024-2C37-9CD012CDC8D0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4" creationId="{6C4FFFE4-BD2C-E8A1-848D-BE6A6D1016B4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5" creationId="{D1930953-3720-36AA-92FB-EC5789DA46F7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6" creationId="{11E7E3EF-CCB5-8700-0BFF-2B51052941CF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7" creationId="{FA7DF3BB-7AC7-3D17-72BE-9218685FE13F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8" creationId="{880DEAA7-FD91-076C-A6BE-0E622D6477CE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99" creationId="{4DF418DA-923A-83A2-4D7E-F3F3F2AE62FE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0" creationId="{644C7E06-6FD8-D157-7536-5DCCF1EEFDD1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1" creationId="{B603F2E4-544C-CF18-0E00-DB621C9B127B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3" creationId="{AB9E6737-0AE6-AA57-B3A4-A20003D1EAA8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4" creationId="{2C1145DD-25AD-E51F-2CED-FA163F65A683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5" creationId="{D4C75C7B-946E-3144-8BBD-B968FDD913C7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6" creationId="{0F36477F-02A0-A042-4837-40D9EAD4017E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7" creationId="{6D7569D5-23B3-AB2E-183C-65C9849901DC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8" creationId="{3069B2C2-59DA-7F64-EF0C-A11922B98D2D}"/>
          </ac:spMkLst>
        </pc:spChg>
        <pc:spChg chg="add mod">
          <ac:chgData name="Bruna Rodrigues Alves" userId="7121868c-69c2-47dd-ad66-cc76b28316b5" providerId="ADAL" clId="{DDAE2C50-F0A5-485A-A7DC-28AA66621944}" dt="2024-03-27T17:01:03.445" v="1499"/>
          <ac:spMkLst>
            <pc:docMk/>
            <pc:sldMk cId="1184859943" sldId="1355"/>
            <ac:spMk id="109" creationId="{624F178E-69CB-BB5E-8F2D-3AC9FE679189}"/>
          </ac:spMkLst>
        </pc:spChg>
        <pc:spChg chg="add del mod">
          <ac:chgData name="Bruna Rodrigues Alves" userId="7121868c-69c2-47dd-ad66-cc76b28316b5" providerId="ADAL" clId="{DDAE2C50-F0A5-485A-A7DC-28AA66621944}" dt="2024-03-27T17:01:27.776" v="1501" actId="478"/>
          <ac:spMkLst>
            <pc:docMk/>
            <pc:sldMk cId="1184859943" sldId="1355"/>
            <ac:spMk id="110" creationId="{81D3F836-D50E-9A02-DF7B-47A2E62AF476}"/>
          </ac:spMkLst>
        </pc:spChg>
        <pc:spChg chg="add mod ord">
          <ac:chgData name="Bruna Rodrigues Alves" userId="7121868c-69c2-47dd-ad66-cc76b28316b5" providerId="ADAL" clId="{DDAE2C50-F0A5-485A-A7DC-28AA66621944}" dt="2024-03-27T17:06:22.254" v="1603" actId="1076"/>
          <ac:spMkLst>
            <pc:docMk/>
            <pc:sldMk cId="1184859943" sldId="1355"/>
            <ac:spMk id="111" creationId="{DF5C4073-3183-4806-B827-D2C8F923069F}"/>
          </ac:spMkLst>
        </pc:spChg>
        <pc:spChg chg="add mod">
          <ac:chgData name="Bruna Rodrigues Alves" userId="7121868c-69c2-47dd-ad66-cc76b28316b5" providerId="ADAL" clId="{DDAE2C50-F0A5-485A-A7DC-28AA66621944}" dt="2024-03-27T17:19:29.129" v="1831" actId="1076"/>
          <ac:spMkLst>
            <pc:docMk/>
            <pc:sldMk cId="1184859943" sldId="1355"/>
            <ac:spMk id="112" creationId="{077063DA-D3AA-C2B4-ECE9-8C001D3D8A71}"/>
          </ac:spMkLst>
        </pc:spChg>
        <pc:spChg chg="add del mod ord">
          <ac:chgData name="Bruna Rodrigues Alves" userId="7121868c-69c2-47dd-ad66-cc76b28316b5" providerId="ADAL" clId="{DDAE2C50-F0A5-485A-A7DC-28AA66621944}" dt="2024-03-27T17:19:04.237" v="1818" actId="167"/>
          <ac:spMkLst>
            <pc:docMk/>
            <pc:sldMk cId="1184859943" sldId="1355"/>
            <ac:spMk id="113" creationId="{BFD6E065-38EF-597B-2EA9-06D17577A643}"/>
          </ac:spMkLst>
        </pc:spChg>
        <pc:spChg chg="mod">
          <ac:chgData name="Bruna Rodrigues Alves" userId="7121868c-69c2-47dd-ad66-cc76b28316b5" providerId="ADAL" clId="{DDAE2C50-F0A5-485A-A7DC-28AA66621944}" dt="2024-03-27T17:02:42.521" v="1539"/>
          <ac:spMkLst>
            <pc:docMk/>
            <pc:sldMk cId="1184859943" sldId="1355"/>
            <ac:spMk id="115" creationId="{CA955F71-6016-905F-4907-7F72E0A7170C}"/>
          </ac:spMkLst>
        </pc:spChg>
        <pc:spChg chg="mod">
          <ac:chgData name="Bruna Rodrigues Alves" userId="7121868c-69c2-47dd-ad66-cc76b28316b5" providerId="ADAL" clId="{DDAE2C50-F0A5-485A-A7DC-28AA66621944}" dt="2024-03-27T17:18:17.688" v="1801" actId="6549"/>
          <ac:spMkLst>
            <pc:docMk/>
            <pc:sldMk cId="1184859943" sldId="1355"/>
            <ac:spMk id="117" creationId="{B3208D20-F85D-5BFC-83E7-B87DBCCF7813}"/>
          </ac:spMkLst>
        </pc:spChg>
        <pc:spChg chg="del mod">
          <ac:chgData name="Bruna Rodrigues Alves" userId="7121868c-69c2-47dd-ad66-cc76b28316b5" providerId="ADAL" clId="{DDAE2C50-F0A5-485A-A7DC-28AA66621944}" dt="2024-03-27T17:18:19.801" v="1803" actId="478"/>
          <ac:spMkLst>
            <pc:docMk/>
            <pc:sldMk cId="1184859943" sldId="1355"/>
            <ac:spMk id="118" creationId="{1E8385BC-75E3-D758-2966-2B636C25E567}"/>
          </ac:spMkLst>
        </pc:spChg>
        <pc:spChg chg="del mod">
          <ac:chgData name="Bruna Rodrigues Alves" userId="7121868c-69c2-47dd-ad66-cc76b28316b5" providerId="ADAL" clId="{DDAE2C50-F0A5-485A-A7DC-28AA66621944}" dt="2024-03-27T17:18:14.183" v="1799" actId="478"/>
          <ac:spMkLst>
            <pc:docMk/>
            <pc:sldMk cId="1184859943" sldId="1355"/>
            <ac:spMk id="119" creationId="{8062E40D-0B3B-6011-881C-D19100B2E405}"/>
          </ac:spMkLst>
        </pc:spChg>
        <pc:spChg chg="mod">
          <ac:chgData name="Bruna Rodrigues Alves" userId="7121868c-69c2-47dd-ad66-cc76b28316b5" providerId="ADAL" clId="{DDAE2C50-F0A5-485A-A7DC-28AA66621944}" dt="2024-03-27T17:18:11.736" v="1796" actId="6549"/>
          <ac:spMkLst>
            <pc:docMk/>
            <pc:sldMk cId="1184859943" sldId="1355"/>
            <ac:spMk id="120" creationId="{C671D426-48F5-ACE5-F239-F4F3CE77A5ED}"/>
          </ac:spMkLst>
        </pc:spChg>
        <pc:spChg chg="del mod">
          <ac:chgData name="Bruna Rodrigues Alves" userId="7121868c-69c2-47dd-ad66-cc76b28316b5" providerId="ADAL" clId="{DDAE2C50-F0A5-485A-A7DC-28AA66621944}" dt="2024-03-27T17:18:10.744" v="1795" actId="478"/>
          <ac:spMkLst>
            <pc:docMk/>
            <pc:sldMk cId="1184859943" sldId="1355"/>
            <ac:spMk id="121" creationId="{CE8B8961-8FA3-1E8A-4E74-54DC316788F5}"/>
          </ac:spMkLst>
        </pc:spChg>
        <pc:spChg chg="mod">
          <ac:chgData name="Bruna Rodrigues Alves" userId="7121868c-69c2-47dd-ad66-cc76b28316b5" providerId="ADAL" clId="{DDAE2C50-F0A5-485A-A7DC-28AA66621944}" dt="2024-03-27T17:02:42.521" v="1539"/>
          <ac:spMkLst>
            <pc:docMk/>
            <pc:sldMk cId="1184859943" sldId="1355"/>
            <ac:spMk id="122" creationId="{6D01A839-051B-B40E-1F68-2D529F69C701}"/>
          </ac:spMkLst>
        </pc:spChg>
        <pc:spChg chg="mod">
          <ac:chgData name="Bruna Rodrigues Alves" userId="7121868c-69c2-47dd-ad66-cc76b28316b5" providerId="ADAL" clId="{DDAE2C50-F0A5-485A-A7DC-28AA66621944}" dt="2024-03-27T17:02:42.521" v="1539"/>
          <ac:spMkLst>
            <pc:docMk/>
            <pc:sldMk cId="1184859943" sldId="1355"/>
            <ac:spMk id="123" creationId="{57EC59CE-CA41-F529-EAC0-7144796B7690}"/>
          </ac:spMkLst>
        </pc:spChg>
        <pc:spChg chg="mod">
          <ac:chgData name="Bruna Rodrigues Alves" userId="7121868c-69c2-47dd-ad66-cc76b28316b5" providerId="ADAL" clId="{DDAE2C50-F0A5-485A-A7DC-28AA66621944}" dt="2024-03-27T17:17:10.762" v="1744" actId="255"/>
          <ac:spMkLst>
            <pc:docMk/>
            <pc:sldMk cId="1184859943" sldId="1355"/>
            <ac:spMk id="125" creationId="{5708A07E-C1BC-B556-D016-2965CCA74269}"/>
          </ac:spMkLst>
        </pc:spChg>
        <pc:spChg chg="mod">
          <ac:chgData name="Bruna Rodrigues Alves" userId="7121868c-69c2-47dd-ad66-cc76b28316b5" providerId="ADAL" clId="{DDAE2C50-F0A5-485A-A7DC-28AA66621944}" dt="2024-03-27T17:17:17.831" v="1745" actId="6549"/>
          <ac:spMkLst>
            <pc:docMk/>
            <pc:sldMk cId="1184859943" sldId="1355"/>
            <ac:spMk id="127" creationId="{B5787F80-8E8D-F2AE-7E83-FEE4538E362E}"/>
          </ac:spMkLst>
        </pc:spChg>
        <pc:spChg chg="mod">
          <ac:chgData name="Bruna Rodrigues Alves" userId="7121868c-69c2-47dd-ad66-cc76b28316b5" providerId="ADAL" clId="{DDAE2C50-F0A5-485A-A7DC-28AA66621944}" dt="2024-03-27T17:18:41.099" v="1808" actId="122"/>
          <ac:spMkLst>
            <pc:docMk/>
            <pc:sldMk cId="1184859943" sldId="1355"/>
            <ac:spMk id="128" creationId="{D1DDAB85-4E4A-0DCB-0856-32E6B08B88FD}"/>
          </ac:spMkLst>
        </pc:spChg>
        <pc:spChg chg="del mod">
          <ac:chgData name="Bruna Rodrigues Alves" userId="7121868c-69c2-47dd-ad66-cc76b28316b5" providerId="ADAL" clId="{DDAE2C50-F0A5-485A-A7DC-28AA66621944}" dt="2024-03-27T17:17:24.647" v="1753" actId="478"/>
          <ac:spMkLst>
            <pc:docMk/>
            <pc:sldMk cId="1184859943" sldId="1355"/>
            <ac:spMk id="129" creationId="{607BF412-0FE8-ADFB-001A-28A3203408EC}"/>
          </ac:spMkLst>
        </pc:spChg>
        <pc:spChg chg="mod">
          <ac:chgData name="Bruna Rodrigues Alves" userId="7121868c-69c2-47dd-ad66-cc76b28316b5" providerId="ADAL" clId="{DDAE2C50-F0A5-485A-A7DC-28AA66621944}" dt="2024-03-27T17:17:19.959" v="1748" actId="6549"/>
          <ac:spMkLst>
            <pc:docMk/>
            <pc:sldMk cId="1184859943" sldId="1355"/>
            <ac:spMk id="130" creationId="{177D236F-5666-5C58-FFE2-56B3A2BE78F0}"/>
          </ac:spMkLst>
        </pc:spChg>
        <pc:spChg chg="mod">
          <ac:chgData name="Bruna Rodrigues Alves" userId="7121868c-69c2-47dd-ad66-cc76b28316b5" providerId="ADAL" clId="{DDAE2C50-F0A5-485A-A7DC-28AA66621944}" dt="2024-03-27T17:17:22.215" v="1751" actId="6549"/>
          <ac:spMkLst>
            <pc:docMk/>
            <pc:sldMk cId="1184859943" sldId="1355"/>
            <ac:spMk id="131" creationId="{938A3C98-CD14-9D39-AB70-E0E82594AF78}"/>
          </ac:spMkLst>
        </pc:spChg>
        <pc:spChg chg="mod">
          <ac:chgData name="Bruna Rodrigues Alves" userId="7121868c-69c2-47dd-ad66-cc76b28316b5" providerId="ADAL" clId="{DDAE2C50-F0A5-485A-A7DC-28AA66621944}" dt="2024-03-27T17:17:21.141" v="1750" actId="6549"/>
          <ac:spMkLst>
            <pc:docMk/>
            <pc:sldMk cId="1184859943" sldId="1355"/>
            <ac:spMk id="132" creationId="{43587231-713B-F674-FA51-E3B81981E83F}"/>
          </ac:spMkLst>
        </pc:spChg>
        <pc:spChg chg="mod">
          <ac:chgData name="Bruna Rodrigues Alves" userId="7121868c-69c2-47dd-ad66-cc76b28316b5" providerId="ADAL" clId="{DDAE2C50-F0A5-485A-A7DC-28AA66621944}" dt="2024-03-27T17:17:23.095" v="1752" actId="6549"/>
          <ac:spMkLst>
            <pc:docMk/>
            <pc:sldMk cId="1184859943" sldId="1355"/>
            <ac:spMk id="133" creationId="{03D6C7A0-EE38-05D0-F79C-EF0D146241BD}"/>
          </ac:spMkLst>
        </pc:spChg>
        <pc:spChg chg="del mod">
          <ac:chgData name="Bruna Rodrigues Alves" userId="7121868c-69c2-47dd-ad66-cc76b28316b5" providerId="ADAL" clId="{DDAE2C50-F0A5-485A-A7DC-28AA66621944}" dt="2024-03-27T17:17:37.671" v="1765" actId="478"/>
          <ac:spMkLst>
            <pc:docMk/>
            <pc:sldMk cId="1184859943" sldId="1355"/>
            <ac:spMk id="134" creationId="{D1744CA7-014A-C098-8D6A-53CF8B50A4AF}"/>
          </ac:spMkLst>
        </pc:spChg>
        <pc:spChg chg="mod">
          <ac:chgData name="Bruna Rodrigues Alves" userId="7121868c-69c2-47dd-ad66-cc76b28316b5" providerId="ADAL" clId="{DDAE2C50-F0A5-485A-A7DC-28AA66621944}" dt="2024-03-27T17:17:10.762" v="1744" actId="255"/>
          <ac:spMkLst>
            <pc:docMk/>
            <pc:sldMk cId="1184859943" sldId="1355"/>
            <ac:spMk id="135" creationId="{12857ECF-10F2-F7A4-E72C-08D08E747ECF}"/>
          </ac:spMkLst>
        </pc:spChg>
        <pc:spChg chg="mod">
          <ac:chgData name="Bruna Rodrigues Alves" userId="7121868c-69c2-47dd-ad66-cc76b28316b5" providerId="ADAL" clId="{DDAE2C50-F0A5-485A-A7DC-28AA66621944}" dt="2024-03-27T17:17:10.762" v="1744" actId="255"/>
          <ac:spMkLst>
            <pc:docMk/>
            <pc:sldMk cId="1184859943" sldId="1355"/>
            <ac:spMk id="136" creationId="{0FA92A19-984B-78A9-99A9-90F2A2C95FC6}"/>
          </ac:spMkLst>
        </pc:spChg>
        <pc:spChg chg="add mod">
          <ac:chgData name="Bruna Rodrigues Alves" userId="7121868c-69c2-47dd-ad66-cc76b28316b5" providerId="ADAL" clId="{DDAE2C50-F0A5-485A-A7DC-28AA66621944}" dt="2024-03-27T17:14:14.609" v="1731" actId="1076"/>
          <ac:spMkLst>
            <pc:docMk/>
            <pc:sldMk cId="1184859943" sldId="1355"/>
            <ac:spMk id="137" creationId="{D37E8473-5201-9558-DF58-FA408842F1B4}"/>
          </ac:spMkLst>
        </pc:spChg>
        <pc:spChg chg="add mod">
          <ac:chgData name="Bruna Rodrigues Alves" userId="7121868c-69c2-47dd-ad66-cc76b28316b5" providerId="ADAL" clId="{DDAE2C50-F0A5-485A-A7DC-28AA66621944}" dt="2024-03-27T17:14:19.706" v="1733" actId="1076"/>
          <ac:spMkLst>
            <pc:docMk/>
            <pc:sldMk cId="1184859943" sldId="1355"/>
            <ac:spMk id="138" creationId="{317360BF-64DF-6E37-FD20-6BADA5725EF7}"/>
          </ac:spMkLst>
        </pc:spChg>
        <pc:spChg chg="add mod">
          <ac:chgData name="Bruna Rodrigues Alves" userId="7121868c-69c2-47dd-ad66-cc76b28316b5" providerId="ADAL" clId="{DDAE2C50-F0A5-485A-A7DC-28AA66621944}" dt="2024-03-27T17:18:50.011" v="1811" actId="122"/>
          <ac:spMkLst>
            <pc:docMk/>
            <pc:sldMk cId="1184859943" sldId="1355"/>
            <ac:spMk id="139" creationId="{5CB2D03F-B9AE-C76E-A0B9-56625F601304}"/>
          </ac:spMkLst>
        </pc:spChg>
        <pc:grpChg chg="add mod">
          <ac:chgData name="Bruna Rodrigues Alves" userId="7121868c-69c2-47dd-ad66-cc76b28316b5" providerId="ADAL" clId="{DDAE2C50-F0A5-485A-A7DC-28AA66621944}" dt="2024-03-27T16:58:52.471" v="1446"/>
          <ac:grpSpMkLst>
            <pc:docMk/>
            <pc:sldMk cId="1184859943" sldId="1355"/>
            <ac:grpSpMk id="8" creationId="{32EA8C0F-6802-99EE-78C2-6A3FD18DC48A}"/>
          </ac:grpSpMkLst>
        </pc:grpChg>
        <pc:grpChg chg="add mod">
          <ac:chgData name="Bruna Rodrigues Alves" userId="7121868c-69c2-47dd-ad66-cc76b28316b5" providerId="ADAL" clId="{DDAE2C50-F0A5-485A-A7DC-28AA66621944}" dt="2024-03-27T16:58:52.471" v="1446"/>
          <ac:grpSpMkLst>
            <pc:docMk/>
            <pc:sldMk cId="1184859943" sldId="1355"/>
            <ac:grpSpMk id="9" creationId="{B2585C57-9A73-3579-9FBD-7A6C15C7EA33}"/>
          </ac:grpSpMkLst>
        </pc:grpChg>
        <pc:grpChg chg="add mod">
          <ac:chgData name="Bruna Rodrigues Alves" userId="7121868c-69c2-47dd-ad66-cc76b28316b5" providerId="ADAL" clId="{DDAE2C50-F0A5-485A-A7DC-28AA66621944}" dt="2024-03-27T16:58:52.471" v="1446"/>
          <ac:grpSpMkLst>
            <pc:docMk/>
            <pc:sldMk cId="1184859943" sldId="1355"/>
            <ac:grpSpMk id="15" creationId="{C0F7301B-D6C8-8B3D-A515-F60CE6F065C2}"/>
          </ac:grpSpMkLst>
        </pc:grpChg>
        <pc:grpChg chg="add mod">
          <ac:chgData name="Bruna Rodrigues Alves" userId="7121868c-69c2-47dd-ad66-cc76b28316b5" providerId="ADAL" clId="{DDAE2C50-F0A5-485A-A7DC-28AA66621944}" dt="2024-03-27T16:58:52.471" v="1446"/>
          <ac:grpSpMkLst>
            <pc:docMk/>
            <pc:sldMk cId="1184859943" sldId="1355"/>
            <ac:grpSpMk id="29" creationId="{AD6FF07C-6BB6-4CB8-692E-21D1EFD98010}"/>
          </ac:grpSpMkLst>
        </pc:grpChg>
        <pc:grpChg chg="add del mod">
          <ac:chgData name="Bruna Rodrigues Alves" userId="7121868c-69c2-47dd-ad66-cc76b28316b5" providerId="ADAL" clId="{DDAE2C50-F0A5-485A-A7DC-28AA66621944}" dt="2024-03-27T17:00:49.661" v="1498" actId="478"/>
          <ac:grpSpMkLst>
            <pc:docMk/>
            <pc:sldMk cId="1184859943" sldId="1355"/>
            <ac:grpSpMk id="39" creationId="{32EA8C0F-6802-99EE-78C2-6A3FD18DC48A}"/>
          </ac:grpSpMkLst>
        </pc:grpChg>
        <pc:grpChg chg="add del mod">
          <ac:chgData name="Bruna Rodrigues Alves" userId="7121868c-69c2-47dd-ad66-cc76b28316b5" providerId="ADAL" clId="{DDAE2C50-F0A5-485A-A7DC-28AA66621944}" dt="2024-03-27T17:00:48.239" v="1495" actId="478"/>
          <ac:grpSpMkLst>
            <pc:docMk/>
            <pc:sldMk cId="1184859943" sldId="1355"/>
            <ac:grpSpMk id="40" creationId="{B2585C57-9A73-3579-9FBD-7A6C15C7EA33}"/>
          </ac:grpSpMkLst>
        </pc:grpChg>
        <pc:grpChg chg="add mod">
          <ac:chgData name="Bruna Rodrigues Alves" userId="7121868c-69c2-47dd-ad66-cc76b28316b5" providerId="ADAL" clId="{DDAE2C50-F0A5-485A-A7DC-28AA66621944}" dt="2024-03-27T16:59:03.267" v="1447"/>
          <ac:grpSpMkLst>
            <pc:docMk/>
            <pc:sldMk cId="1184859943" sldId="1355"/>
            <ac:grpSpMk id="65" creationId="{C0F7301B-D6C8-8B3D-A515-F60CE6F065C2}"/>
          </ac:grpSpMkLst>
        </pc:grpChg>
        <pc:grpChg chg="add mod">
          <ac:chgData name="Bruna Rodrigues Alves" userId="7121868c-69c2-47dd-ad66-cc76b28316b5" providerId="ADAL" clId="{DDAE2C50-F0A5-485A-A7DC-28AA66621944}" dt="2024-03-27T16:59:03.267" v="1447"/>
          <ac:grpSpMkLst>
            <pc:docMk/>
            <pc:sldMk cId="1184859943" sldId="1355"/>
            <ac:grpSpMk id="77" creationId="{AD6FF07C-6BB6-4CB8-692E-21D1EFD98010}"/>
          </ac:grpSpMkLst>
        </pc:grpChg>
        <pc:grpChg chg="add del mod">
          <ac:chgData name="Bruna Rodrigues Alves" userId="7121868c-69c2-47dd-ad66-cc76b28316b5" providerId="ADAL" clId="{DDAE2C50-F0A5-485A-A7DC-28AA66621944}" dt="2024-03-27T17:02:37.680" v="1537" actId="478"/>
          <ac:grpSpMkLst>
            <pc:docMk/>
            <pc:sldMk cId="1184859943" sldId="1355"/>
            <ac:grpSpMk id="86" creationId="{32EA8C0F-6802-99EE-78C2-6A3FD18DC48A}"/>
          </ac:grpSpMkLst>
        </pc:grpChg>
        <pc:grpChg chg="add del mod">
          <ac:chgData name="Bruna Rodrigues Alves" userId="7121868c-69c2-47dd-ad66-cc76b28316b5" providerId="ADAL" clId="{DDAE2C50-F0A5-485A-A7DC-28AA66621944}" dt="2024-03-27T17:02:55.073" v="1541" actId="478"/>
          <ac:grpSpMkLst>
            <pc:docMk/>
            <pc:sldMk cId="1184859943" sldId="1355"/>
            <ac:grpSpMk id="87" creationId="{B2585C57-9A73-3579-9FBD-7A6C15C7EA33}"/>
          </ac:grpSpMkLst>
        </pc:grpChg>
        <pc:grpChg chg="add mod">
          <ac:chgData name="Bruna Rodrigues Alves" userId="7121868c-69c2-47dd-ad66-cc76b28316b5" providerId="ADAL" clId="{DDAE2C50-F0A5-485A-A7DC-28AA66621944}" dt="2024-03-27T17:01:03.445" v="1499"/>
          <ac:grpSpMkLst>
            <pc:docMk/>
            <pc:sldMk cId="1184859943" sldId="1355"/>
            <ac:grpSpMk id="90" creationId="{C0F7301B-D6C8-8B3D-A515-F60CE6F065C2}"/>
          </ac:grpSpMkLst>
        </pc:grpChg>
        <pc:grpChg chg="add mod">
          <ac:chgData name="Bruna Rodrigues Alves" userId="7121868c-69c2-47dd-ad66-cc76b28316b5" providerId="ADAL" clId="{DDAE2C50-F0A5-485A-A7DC-28AA66621944}" dt="2024-03-27T17:01:03.445" v="1499"/>
          <ac:grpSpMkLst>
            <pc:docMk/>
            <pc:sldMk cId="1184859943" sldId="1355"/>
            <ac:grpSpMk id="102" creationId="{AD6FF07C-6BB6-4CB8-692E-21D1EFD98010}"/>
          </ac:grpSpMkLst>
        </pc:grpChg>
        <pc:grpChg chg="add mod">
          <ac:chgData name="Bruna Rodrigues Alves" userId="7121868c-69c2-47dd-ad66-cc76b28316b5" providerId="ADAL" clId="{DDAE2C50-F0A5-485A-A7DC-28AA66621944}" dt="2024-03-27T17:05:24.420" v="1587" actId="1076"/>
          <ac:grpSpMkLst>
            <pc:docMk/>
            <pc:sldMk cId="1184859943" sldId="1355"/>
            <ac:grpSpMk id="114" creationId="{6F47014D-F6BF-E2DD-EA98-7D8E6B94106C}"/>
          </ac:grpSpMkLst>
        </pc:grpChg>
        <pc:grpChg chg="mod">
          <ac:chgData name="Bruna Rodrigues Alves" userId="7121868c-69c2-47dd-ad66-cc76b28316b5" providerId="ADAL" clId="{DDAE2C50-F0A5-485A-A7DC-28AA66621944}" dt="2024-03-27T17:02:42.521" v="1539"/>
          <ac:grpSpMkLst>
            <pc:docMk/>
            <pc:sldMk cId="1184859943" sldId="1355"/>
            <ac:grpSpMk id="116" creationId="{383E2F5F-C9B0-204F-3BA5-D7EFAA0AADA2}"/>
          </ac:grpSpMkLst>
        </pc:grpChg>
        <pc:grpChg chg="add mod">
          <ac:chgData name="Bruna Rodrigues Alves" userId="7121868c-69c2-47dd-ad66-cc76b28316b5" providerId="ADAL" clId="{DDAE2C50-F0A5-485A-A7DC-28AA66621944}" dt="2024-03-27T17:17:38.795" v="1766" actId="1076"/>
          <ac:grpSpMkLst>
            <pc:docMk/>
            <pc:sldMk cId="1184859943" sldId="1355"/>
            <ac:grpSpMk id="124" creationId="{892F56EA-FCD2-98F1-92FE-64EC03EA7325}"/>
          </ac:grpSpMkLst>
        </pc:grpChg>
        <pc:grpChg chg="mod">
          <ac:chgData name="Bruna Rodrigues Alves" userId="7121868c-69c2-47dd-ad66-cc76b28316b5" providerId="ADAL" clId="{DDAE2C50-F0A5-485A-A7DC-28AA66621944}" dt="2024-03-27T17:02:56.073" v="1542"/>
          <ac:grpSpMkLst>
            <pc:docMk/>
            <pc:sldMk cId="1184859943" sldId="1355"/>
            <ac:grpSpMk id="126" creationId="{A0D68ED4-8DE3-9745-2DB9-7535D2E898BB}"/>
          </ac:grpSpMkLst>
        </pc:grpChg>
        <pc:picChg chg="mod">
          <ac:chgData name="Bruna Rodrigues Alves" userId="7121868c-69c2-47dd-ad66-cc76b28316b5" providerId="ADAL" clId="{DDAE2C50-F0A5-485A-A7DC-28AA66621944}" dt="2024-03-27T16:59:13.933" v="1450" actId="1076"/>
          <ac:picMkLst>
            <pc:docMk/>
            <pc:sldMk cId="1184859943" sldId="1355"/>
            <ac:picMk id="5" creationId="{85B7D603-6C8E-E4FC-5751-3F3969AAF87A}"/>
          </ac:picMkLst>
        </pc:picChg>
      </pc:sldChg>
      <pc:sldChg chg="addSp delSp modSp add mod">
        <pc:chgData name="Bruna Rodrigues Alves" userId="7121868c-69c2-47dd-ad66-cc76b28316b5" providerId="ADAL" clId="{DDAE2C50-F0A5-485A-A7DC-28AA66621944}" dt="2024-03-27T17:15:30.803" v="1734" actId="1076"/>
        <pc:sldMkLst>
          <pc:docMk/>
          <pc:sldMk cId="2220514752" sldId="1356"/>
        </pc:sldMkLst>
        <pc:spChg chg="mod">
          <ac:chgData name="Bruna Rodrigues Alves" userId="7121868c-69c2-47dd-ad66-cc76b28316b5" providerId="ADAL" clId="{DDAE2C50-F0A5-485A-A7DC-28AA66621944}" dt="2024-03-27T17:15:30.803" v="1734" actId="1076"/>
          <ac:spMkLst>
            <pc:docMk/>
            <pc:sldMk cId="2220514752" sldId="1356"/>
            <ac:spMk id="2" creationId="{53658134-92D1-C82C-7EB5-ED190A0BEB16}"/>
          </ac:spMkLst>
        </pc:spChg>
        <pc:spChg chg="mod">
          <ac:chgData name="Bruna Rodrigues Alves" userId="7121868c-69c2-47dd-ad66-cc76b28316b5" providerId="ADAL" clId="{DDAE2C50-F0A5-485A-A7DC-28AA66621944}" dt="2024-03-27T17:15:30.803" v="1734" actId="1076"/>
          <ac:spMkLst>
            <pc:docMk/>
            <pc:sldMk cId="2220514752" sldId="1356"/>
            <ac:spMk id="6" creationId="{17FAE110-76C3-E8DC-98EE-2B4529CB5C57}"/>
          </ac:spMkLst>
        </pc:spChg>
        <pc:spChg chg="add mod">
          <ac:chgData name="Bruna Rodrigues Alves" userId="7121868c-69c2-47dd-ad66-cc76b28316b5" providerId="ADAL" clId="{DDAE2C50-F0A5-485A-A7DC-28AA66621944}" dt="2024-03-27T17:13:15.535" v="1720" actId="2711"/>
          <ac:spMkLst>
            <pc:docMk/>
            <pc:sldMk cId="2220514752" sldId="1356"/>
            <ac:spMk id="7" creationId="{BBB262D1-41D6-BDBD-3876-F404882B8288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15" creationId="{321662A7-E64F-27EF-9154-8F0BB80886B1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16" creationId="{3B0BCA1C-E55C-130C-ADB8-241D1F2FA66E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17" creationId="{334559CD-38FB-C1D2-8720-A4BCFCC0402F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18" creationId="{61C0D4AD-E5A3-C6AA-5075-8EF9C3BE814D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0" creationId="{03C69A61-DA53-343F-CC1C-304B48E6B1CF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1" creationId="{D0E41649-39A0-F8AE-6DF4-B4BA0A4480F0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2" creationId="{137EB053-F660-6D8D-C37F-72019E85936A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3" creationId="{1C5DB767-5148-5933-DE09-67B4FC927398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4" creationId="{BE1482C0-6467-9F69-9FBE-8DB5212E033D}"/>
          </ac:spMkLst>
        </pc:spChg>
        <pc:spChg chg="mod">
          <ac:chgData name="Bruna Rodrigues Alves" userId="7121868c-69c2-47dd-ad66-cc76b28316b5" providerId="ADAL" clId="{DDAE2C50-F0A5-485A-A7DC-28AA66621944}" dt="2024-03-27T16:57:10.675" v="1432"/>
          <ac:spMkLst>
            <pc:docMk/>
            <pc:sldMk cId="2220514752" sldId="1356"/>
            <ac:spMk id="25" creationId="{22B8F898-5429-7214-114E-37758E39070B}"/>
          </ac:spMkLst>
        </pc:spChg>
        <pc:spChg chg="mod">
          <ac:chgData name="Bruna Rodrigues Alves" userId="7121868c-69c2-47dd-ad66-cc76b28316b5" providerId="ADAL" clId="{DDAE2C50-F0A5-485A-A7DC-28AA66621944}" dt="2024-03-27T17:13:30.786" v="1722" actId="14100"/>
          <ac:spMkLst>
            <pc:docMk/>
            <pc:sldMk cId="2220514752" sldId="1356"/>
            <ac:spMk id="26" creationId="{8CF6489A-E6D8-61CC-D182-21ACFD50A86D}"/>
          </ac:spMkLst>
        </pc:spChg>
        <pc:spChg chg="mod">
          <ac:chgData name="Bruna Rodrigues Alves" userId="7121868c-69c2-47dd-ad66-cc76b28316b5" providerId="ADAL" clId="{DDAE2C50-F0A5-485A-A7DC-28AA66621944}" dt="2024-03-27T17:13:35.472" v="1724" actId="1076"/>
          <ac:spMkLst>
            <pc:docMk/>
            <pc:sldMk cId="2220514752" sldId="1356"/>
            <ac:spMk id="27" creationId="{AA6092D6-BA29-A30D-161A-91B40230C87C}"/>
          </ac:spMkLst>
        </pc:spChg>
        <pc:grpChg chg="add 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8" creationId="{9547DFA3-6696-648A-1D4C-DE08FF7B01DE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9" creationId="{87BA2E99-15CC-5247-CC45-F1A4533E9DFD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10" creationId="{F50859DF-357A-058D-C166-209BF4507F40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11" creationId="{00FE58BF-02FB-83EB-5E00-DE1ED847D3FA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12" creationId="{70F047F6-423D-C2C9-608A-424C786EA9A7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13" creationId="{2E1699D1-3A0B-63EF-DF8A-64823CF28540}"/>
          </ac:grpSpMkLst>
        </pc:grpChg>
        <pc:grpChg chg="mod">
          <ac:chgData name="Bruna Rodrigues Alves" userId="7121868c-69c2-47dd-ad66-cc76b28316b5" providerId="ADAL" clId="{DDAE2C50-F0A5-485A-A7DC-28AA66621944}" dt="2024-03-27T16:57:10.675" v="1432"/>
          <ac:grpSpMkLst>
            <pc:docMk/>
            <pc:sldMk cId="2220514752" sldId="1356"/>
            <ac:grpSpMk id="14" creationId="{60591DA4-3A64-1A48-C704-6CBA8642A9E2}"/>
          </ac:grpSpMkLst>
        </pc:grpChg>
        <pc:graphicFrameChg chg="del">
          <ac:chgData name="Bruna Rodrigues Alves" userId="7121868c-69c2-47dd-ad66-cc76b28316b5" providerId="ADAL" clId="{DDAE2C50-F0A5-485A-A7DC-28AA66621944}" dt="2024-03-27T16:56:15.029" v="1429" actId="478"/>
          <ac:graphicFrameMkLst>
            <pc:docMk/>
            <pc:sldMk cId="2220514752" sldId="1356"/>
            <ac:graphicFrameMk id="4" creationId="{629DAA2E-34E8-34B6-70AB-66929116292B}"/>
          </ac:graphicFrameMkLst>
        </pc:graphicFrameChg>
      </pc:sldChg>
      <pc:sldChg chg="addSp delSp modSp add mod ord">
        <pc:chgData name="Bruna Rodrigues Alves" userId="7121868c-69c2-47dd-ad66-cc76b28316b5" providerId="ADAL" clId="{DDAE2C50-F0A5-485A-A7DC-28AA66621944}" dt="2024-03-27T17:09:03.885" v="1640"/>
        <pc:sldMkLst>
          <pc:docMk/>
          <pc:sldMk cId="1180830078" sldId="1357"/>
        </pc:sldMkLst>
        <pc:spChg chg="del">
          <ac:chgData name="Bruna Rodrigues Alves" userId="7121868c-69c2-47dd-ad66-cc76b28316b5" providerId="ADAL" clId="{DDAE2C50-F0A5-485A-A7DC-28AA66621944}" dt="2024-03-27T17:07:09.672" v="1617" actId="478"/>
          <ac:spMkLst>
            <pc:docMk/>
            <pc:sldMk cId="1180830078" sldId="1357"/>
            <ac:spMk id="2" creationId="{AAC8941D-9880-5F0C-D66F-562C5EDF32FF}"/>
          </ac:spMkLst>
        </pc:spChg>
        <pc:spChg chg="add mod">
          <ac:chgData name="Bruna Rodrigues Alves" userId="7121868c-69c2-47dd-ad66-cc76b28316b5" providerId="ADAL" clId="{DDAE2C50-F0A5-485A-A7DC-28AA66621944}" dt="2024-03-27T17:07:14.599" v="1620" actId="1076"/>
          <ac:spMkLst>
            <pc:docMk/>
            <pc:sldMk cId="1180830078" sldId="1357"/>
            <ac:spMk id="4" creationId="{0BE25E2E-E1D8-680A-0A5F-E2C7974AA581}"/>
          </ac:spMkLst>
        </pc:spChg>
        <pc:spChg chg="del">
          <ac:chgData name="Bruna Rodrigues Alves" userId="7121868c-69c2-47dd-ad66-cc76b28316b5" providerId="ADAL" clId="{DDAE2C50-F0A5-485A-A7DC-28AA66621944}" dt="2024-03-27T17:07:11.127" v="1618" actId="478"/>
          <ac:spMkLst>
            <pc:docMk/>
            <pc:sldMk cId="1180830078" sldId="1357"/>
            <ac:spMk id="6" creationId="{2EC6753B-D364-3D17-CAA9-53E29109DFB0}"/>
          </ac:spMkLst>
        </pc:spChg>
        <pc:spChg chg="del">
          <ac:chgData name="Bruna Rodrigues Alves" userId="7121868c-69c2-47dd-ad66-cc76b28316b5" providerId="ADAL" clId="{DDAE2C50-F0A5-485A-A7DC-28AA66621944}" dt="2024-03-27T17:07:12.343" v="1619" actId="478"/>
          <ac:spMkLst>
            <pc:docMk/>
            <pc:sldMk cId="1180830078" sldId="1357"/>
            <ac:spMk id="7" creationId="{5E340605-12E7-9863-B644-B31DDFCB2DD2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0" creationId="{E3BC5733-0860-13C0-D0D5-690C476D5C9D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1" creationId="{78820FF6-EAE0-0887-7872-8EF0D9E4511B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2" creationId="{EAE63AAA-0CAF-76C3-9695-9788F8294EF7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3" creationId="{CAD26690-9593-A2BC-4067-A2819DD2B95C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4" creationId="{5F29585A-E871-9D2B-C01A-F4FBAAC23684}"/>
          </ac:spMkLst>
        </pc:spChg>
        <pc:spChg chg="mod">
          <ac:chgData name="Bruna Rodrigues Alves" userId="7121868c-69c2-47dd-ad66-cc76b28316b5" providerId="ADAL" clId="{DDAE2C50-F0A5-485A-A7DC-28AA66621944}" dt="2024-03-27T17:07:19.817" v="1621"/>
          <ac:spMkLst>
            <pc:docMk/>
            <pc:sldMk cId="1180830078" sldId="1357"/>
            <ac:spMk id="15" creationId="{B2A369C1-1310-F80F-9D28-5591E5CCDE93}"/>
          </ac:spMkLst>
        </pc:spChg>
        <pc:grpChg chg="add mod">
          <ac:chgData name="Bruna Rodrigues Alves" userId="7121868c-69c2-47dd-ad66-cc76b28316b5" providerId="ADAL" clId="{DDAE2C50-F0A5-485A-A7DC-28AA66621944}" dt="2024-03-27T17:07:22.608" v="1622" actId="1076"/>
          <ac:grpSpMkLst>
            <pc:docMk/>
            <pc:sldMk cId="1180830078" sldId="1357"/>
            <ac:grpSpMk id="9" creationId="{7D7B6573-661F-6C02-140D-0FE2BFFB109D}"/>
          </ac:grpSpMkLst>
        </pc:grpChg>
        <pc:graphicFrameChg chg="add mod">
          <ac:chgData name="Bruna Rodrigues Alves" userId="7121868c-69c2-47dd-ad66-cc76b28316b5" providerId="ADAL" clId="{DDAE2C50-F0A5-485A-A7DC-28AA66621944}" dt="2024-03-27T17:07:22.608" v="1622" actId="1076"/>
          <ac:graphicFrameMkLst>
            <pc:docMk/>
            <pc:sldMk cId="1180830078" sldId="1357"/>
            <ac:graphicFrameMk id="8" creationId="{3BEB772C-2F89-EF1F-8BAD-588C223B4D3F}"/>
          </ac:graphicFrameMkLst>
        </pc:graphicFrameChg>
      </pc:sldChg>
      <pc:sldChg chg="modSp add del mod ord">
        <pc:chgData name="Bruna Rodrigues Alves" userId="7121868c-69c2-47dd-ad66-cc76b28316b5" providerId="ADAL" clId="{DDAE2C50-F0A5-485A-A7DC-28AA66621944}" dt="2024-03-27T17:11:25.923" v="1700" actId="47"/>
        <pc:sldMkLst>
          <pc:docMk/>
          <pc:sldMk cId="1745944233" sldId="1358"/>
        </pc:sldMkLst>
        <pc:spChg chg="mod">
          <ac:chgData name="Bruna Rodrigues Alves" userId="7121868c-69c2-47dd-ad66-cc76b28316b5" providerId="ADAL" clId="{DDAE2C50-F0A5-485A-A7DC-28AA66621944}" dt="2024-03-27T17:11:17.435" v="1699" actId="207"/>
          <ac:spMkLst>
            <pc:docMk/>
            <pc:sldMk cId="1745944233" sldId="1358"/>
            <ac:spMk id="7" creationId="{5E340605-12E7-9863-B644-B31DDFCB2DD2}"/>
          </ac:spMkLst>
        </pc:spChg>
      </pc:sldChg>
      <pc:sldChg chg="addSp delSp modSp add mod">
        <pc:chgData name="Bruna Rodrigues Alves" userId="7121868c-69c2-47dd-ad66-cc76b28316b5" providerId="ADAL" clId="{DDAE2C50-F0A5-485A-A7DC-28AA66621944}" dt="2024-03-27T17:11:43.854" v="1703" actId="20577"/>
        <pc:sldMkLst>
          <pc:docMk/>
          <pc:sldMk cId="91160890" sldId="1359"/>
        </pc:sldMkLst>
        <pc:spChg chg="add del">
          <ac:chgData name="Bruna Rodrigues Alves" userId="7121868c-69c2-47dd-ad66-cc76b28316b5" providerId="ADAL" clId="{DDAE2C50-F0A5-485A-A7DC-28AA66621944}" dt="2024-03-27T17:08:11.388" v="1630" actId="478"/>
          <ac:spMkLst>
            <pc:docMk/>
            <pc:sldMk cId="91160890" sldId="1359"/>
            <ac:spMk id="2" creationId="{AAC8941D-9880-5F0C-D66F-562C5EDF32FF}"/>
          </ac:spMkLst>
        </pc:spChg>
        <pc:spChg chg="mod">
          <ac:chgData name="Bruna Rodrigues Alves" userId="7121868c-69c2-47dd-ad66-cc76b28316b5" providerId="ADAL" clId="{DDAE2C50-F0A5-485A-A7DC-28AA66621944}" dt="2024-03-27T17:11:43.854" v="1703" actId="20577"/>
          <ac:spMkLst>
            <pc:docMk/>
            <pc:sldMk cId="91160890" sldId="1359"/>
            <ac:spMk id="6" creationId="{2EC6753B-D364-3D17-CAA9-53E29109DFB0}"/>
          </ac:spMkLst>
        </pc:spChg>
        <pc:spChg chg="del">
          <ac:chgData name="Bruna Rodrigues Alves" userId="7121868c-69c2-47dd-ad66-cc76b28316b5" providerId="ADAL" clId="{DDAE2C50-F0A5-485A-A7DC-28AA66621944}" dt="2024-03-27T17:08:06.698" v="1628" actId="478"/>
          <ac:spMkLst>
            <pc:docMk/>
            <pc:sldMk cId="91160890" sldId="1359"/>
            <ac:spMk id="7" creationId="{5E340605-12E7-9863-B644-B31DDFCB2DD2}"/>
          </ac:spMkLst>
        </pc:spChg>
        <pc:graphicFrameChg chg="add mod ord">
          <ac:chgData name="Bruna Rodrigues Alves" userId="7121868c-69c2-47dd-ad66-cc76b28316b5" providerId="ADAL" clId="{DDAE2C50-F0A5-485A-A7DC-28AA66621944}" dt="2024-03-27T17:11:41.397" v="1702" actId="167"/>
          <ac:graphicFrameMkLst>
            <pc:docMk/>
            <pc:sldMk cId="91160890" sldId="1359"/>
            <ac:graphicFrameMk id="4" creationId="{4AA47786-C902-0E87-142E-B678CA99EEBC}"/>
          </ac:graphicFrameMkLst>
        </pc:graphicFrameChg>
      </pc:sldChg>
      <pc:sldChg chg="modSp mod">
        <pc:chgData name="Bruna Rodrigues Alves" userId="7121868c-69c2-47dd-ad66-cc76b28316b5" providerId="ADAL" clId="{DDAE2C50-F0A5-485A-A7DC-28AA66621944}" dt="2024-03-27T18:35:49.668" v="1837" actId="732"/>
        <pc:sldMkLst>
          <pc:docMk/>
          <pc:sldMk cId="1375859314" sldId="1360"/>
        </pc:sldMkLst>
        <pc:picChg chg="mod modCrop">
          <ac:chgData name="Bruna Rodrigues Alves" userId="7121868c-69c2-47dd-ad66-cc76b28316b5" providerId="ADAL" clId="{DDAE2C50-F0A5-485A-A7DC-28AA66621944}" dt="2024-03-27T18:35:49.668" v="1837" actId="732"/>
          <ac:picMkLst>
            <pc:docMk/>
            <pc:sldMk cId="1375859314" sldId="1360"/>
            <ac:picMk id="18" creationId="{59F7B7B1-320E-1DCC-8851-3D5E4B78A120}"/>
          </ac:picMkLst>
        </pc:picChg>
      </pc:sldChg>
    </pc:docChg>
  </pc:docChgLst>
  <pc:docChgLst>
    <pc:chgData name="Andreza Cavalcante Maia" userId="S::andreza.maia@antt.gov.br::336207a4-a73b-4623-b401-f3f0d196e817" providerId="AD" clId="Web-{FAB4BF84-8143-45E4-296D-DC59B624AA81}"/>
    <pc:docChg chg="modSld">
      <pc:chgData name="Andreza Cavalcante Maia" userId="S::andreza.maia@antt.gov.br::336207a4-a73b-4623-b401-f3f0d196e817" providerId="AD" clId="Web-{FAB4BF84-8143-45E4-296D-DC59B624AA81}" dt="2024-03-28T19:47:21.180" v="14" actId="20577"/>
      <pc:docMkLst>
        <pc:docMk/>
      </pc:docMkLst>
      <pc:sldChg chg="modSp">
        <pc:chgData name="Andreza Cavalcante Maia" userId="S::andreza.maia@antt.gov.br::336207a4-a73b-4623-b401-f3f0d196e817" providerId="AD" clId="Web-{FAB4BF84-8143-45E4-296D-DC59B624AA81}" dt="2024-03-28T19:47:21.180" v="14" actId="20577"/>
        <pc:sldMkLst>
          <pc:docMk/>
          <pc:sldMk cId="3917852580" sldId="283"/>
        </pc:sldMkLst>
        <pc:spChg chg="mod">
          <ac:chgData name="Andreza Cavalcante Maia" userId="S::andreza.maia@antt.gov.br::336207a4-a73b-4623-b401-f3f0d196e817" providerId="AD" clId="Web-{FAB4BF84-8143-45E4-296D-DC59B624AA81}" dt="2024-03-28T19:47:21.180" v="14" actId="20577"/>
          <ac:spMkLst>
            <pc:docMk/>
            <pc:sldMk cId="3917852580" sldId="283"/>
            <ac:spMk id="6" creationId="{0792FFDB-00D4-1563-7CC9-B5F07978B0D4}"/>
          </ac:spMkLst>
        </pc:spChg>
      </pc:sldChg>
      <pc:sldChg chg="modSp">
        <pc:chgData name="Andreza Cavalcante Maia" userId="S::andreza.maia@antt.gov.br::336207a4-a73b-4623-b401-f3f0d196e817" providerId="AD" clId="Web-{FAB4BF84-8143-45E4-296D-DC59B624AA81}" dt="2024-03-28T19:46:56.991" v="5" actId="20577"/>
        <pc:sldMkLst>
          <pc:docMk/>
          <pc:sldMk cId="3072122634" sldId="1348"/>
        </pc:sldMkLst>
        <pc:spChg chg="mod">
          <ac:chgData name="Andreza Cavalcante Maia" userId="S::andreza.maia@antt.gov.br::336207a4-a73b-4623-b401-f3f0d196e817" providerId="AD" clId="Web-{FAB4BF84-8143-45E4-296D-DC59B624AA81}" dt="2024-03-28T19:46:56.991" v="5" actId="20577"/>
          <ac:spMkLst>
            <pc:docMk/>
            <pc:sldMk cId="3072122634" sldId="1348"/>
            <ac:spMk id="8" creationId="{0F67749E-49F6-992D-B1A9-9B32665B8F7B}"/>
          </ac:spMkLst>
        </pc:spChg>
      </pc:sldChg>
    </pc:docChg>
  </pc:docChgLst>
  <pc:docChgLst>
    <pc:chgData name="Roger Da Silva Pegas" userId="2d272b15-bfd4-449f-b33e-e6d341deb4e2" providerId="ADAL" clId="{44C1923A-2600-4C8C-B746-11F8D733D111}"/>
    <pc:docChg chg="undo custSel addSld delSld modSld sldOrd">
      <pc:chgData name="Roger Da Silva Pegas" userId="2d272b15-bfd4-449f-b33e-e6d341deb4e2" providerId="ADAL" clId="{44C1923A-2600-4C8C-B746-11F8D733D111}" dt="2024-03-27T19:32:18.603" v="757" actId="255"/>
      <pc:docMkLst>
        <pc:docMk/>
      </pc:docMkLst>
      <pc:sldChg chg="modSp mod">
        <pc:chgData name="Roger Da Silva Pegas" userId="2d272b15-bfd4-449f-b33e-e6d341deb4e2" providerId="ADAL" clId="{44C1923A-2600-4C8C-B746-11F8D733D111}" dt="2024-03-27T18:43:54.049" v="605" actId="1037"/>
        <pc:sldMkLst>
          <pc:docMk/>
          <pc:sldMk cId="4126903886" sldId="256"/>
        </pc:sldMkLst>
        <pc:spChg chg="mod">
          <ac:chgData name="Roger Da Silva Pegas" userId="2d272b15-bfd4-449f-b33e-e6d341deb4e2" providerId="ADAL" clId="{44C1923A-2600-4C8C-B746-11F8D733D111}" dt="2024-03-27T18:43:54.049" v="605" actId="1037"/>
          <ac:spMkLst>
            <pc:docMk/>
            <pc:sldMk cId="4126903886" sldId="256"/>
            <ac:spMk id="3" creationId="{40D2C84E-1264-46C0-42F4-FE3730C4F2BF}"/>
          </ac:spMkLst>
        </pc:spChg>
      </pc:sldChg>
      <pc:sldChg chg="addSp delSp modSp mod">
        <pc:chgData name="Roger Da Silva Pegas" userId="2d272b15-bfd4-449f-b33e-e6d341deb4e2" providerId="ADAL" clId="{44C1923A-2600-4C8C-B746-11F8D733D111}" dt="2024-03-27T14:47:42.106" v="134" actId="1076"/>
        <pc:sldMkLst>
          <pc:docMk/>
          <pc:sldMk cId="2274579289" sldId="266"/>
        </pc:sldMkLst>
        <pc:spChg chg="add mod">
          <ac:chgData name="Roger Da Silva Pegas" userId="2d272b15-bfd4-449f-b33e-e6d341deb4e2" providerId="ADAL" clId="{44C1923A-2600-4C8C-B746-11F8D733D111}" dt="2024-03-27T14:47:36.070" v="133" actId="1076"/>
          <ac:spMkLst>
            <pc:docMk/>
            <pc:sldMk cId="2274579289" sldId="266"/>
            <ac:spMk id="3" creationId="{1CCB2FE9-7888-29B8-44C5-4318FA6F5716}"/>
          </ac:spMkLst>
        </pc:spChg>
        <pc:spChg chg="mod">
          <ac:chgData name="Roger Da Silva Pegas" userId="2d272b15-bfd4-449f-b33e-e6d341deb4e2" providerId="ADAL" clId="{44C1923A-2600-4C8C-B746-11F8D733D111}" dt="2024-03-27T14:46:50.389" v="129" actId="1076"/>
          <ac:spMkLst>
            <pc:docMk/>
            <pc:sldMk cId="2274579289" sldId="266"/>
            <ac:spMk id="4" creationId="{B0E3D501-B275-3DB9-0D31-82D6A052D21E}"/>
          </ac:spMkLst>
        </pc:spChg>
        <pc:spChg chg="del">
          <ac:chgData name="Roger Da Silva Pegas" userId="2d272b15-bfd4-449f-b33e-e6d341deb4e2" providerId="ADAL" clId="{44C1923A-2600-4C8C-B746-11F8D733D111}" dt="2024-03-27T14:43:21.898" v="39" actId="478"/>
          <ac:spMkLst>
            <pc:docMk/>
            <pc:sldMk cId="2274579289" sldId="266"/>
            <ac:spMk id="24" creationId="{55007B1C-D25E-A993-7C6B-261F15B582FC}"/>
          </ac:spMkLst>
        </pc:spChg>
        <pc:spChg chg="mod">
          <ac:chgData name="Roger Da Silva Pegas" userId="2d272b15-bfd4-449f-b33e-e6d341deb4e2" providerId="ADAL" clId="{44C1923A-2600-4C8C-B746-11F8D733D111}" dt="2024-03-27T14:47:42.106" v="134" actId="1076"/>
          <ac:spMkLst>
            <pc:docMk/>
            <pc:sldMk cId="2274579289" sldId="266"/>
            <ac:spMk id="25" creationId="{1095704B-4151-3E92-C268-2ADB89DDA86F}"/>
          </ac:spMkLst>
        </pc:spChg>
        <pc:picChg chg="del">
          <ac:chgData name="Roger Da Silva Pegas" userId="2d272b15-bfd4-449f-b33e-e6d341deb4e2" providerId="ADAL" clId="{44C1923A-2600-4C8C-B746-11F8D733D111}" dt="2024-03-27T14:45:25.567" v="115" actId="478"/>
          <ac:picMkLst>
            <pc:docMk/>
            <pc:sldMk cId="2274579289" sldId="266"/>
            <ac:picMk id="20" creationId="{3D5D609D-7186-50C1-D937-8F4D036B3C3C}"/>
          </ac:picMkLst>
        </pc:picChg>
        <pc:picChg chg="del">
          <ac:chgData name="Roger Da Silva Pegas" userId="2d272b15-bfd4-449f-b33e-e6d341deb4e2" providerId="ADAL" clId="{44C1923A-2600-4C8C-B746-11F8D733D111}" dt="2024-03-27T14:45:21.996" v="112" actId="478"/>
          <ac:picMkLst>
            <pc:docMk/>
            <pc:sldMk cId="2274579289" sldId="266"/>
            <ac:picMk id="21" creationId="{8093186B-BA00-E807-AE65-87A33169E022}"/>
          </ac:picMkLst>
        </pc:picChg>
        <pc:picChg chg="del">
          <ac:chgData name="Roger Da Silva Pegas" userId="2d272b15-bfd4-449f-b33e-e6d341deb4e2" providerId="ADAL" clId="{44C1923A-2600-4C8C-B746-11F8D733D111}" dt="2024-03-27T14:45:24.283" v="114" actId="478"/>
          <ac:picMkLst>
            <pc:docMk/>
            <pc:sldMk cId="2274579289" sldId="266"/>
            <ac:picMk id="27" creationId="{7F5479B2-6A0B-86F1-CF2F-400DD25F977B}"/>
          </ac:picMkLst>
        </pc:picChg>
        <pc:picChg chg="del">
          <ac:chgData name="Roger Da Silva Pegas" userId="2d272b15-bfd4-449f-b33e-e6d341deb4e2" providerId="ADAL" clId="{44C1923A-2600-4C8C-B746-11F8D733D111}" dt="2024-03-27T14:45:23.179" v="113" actId="478"/>
          <ac:picMkLst>
            <pc:docMk/>
            <pc:sldMk cId="2274579289" sldId="266"/>
            <ac:picMk id="28" creationId="{959AC544-59E5-B265-50A3-94634A19C0D0}"/>
          </ac:picMkLst>
        </pc:picChg>
        <pc:picChg chg="del">
          <ac:chgData name="Roger Da Silva Pegas" userId="2d272b15-bfd4-449f-b33e-e6d341deb4e2" providerId="ADAL" clId="{44C1923A-2600-4C8C-B746-11F8D733D111}" dt="2024-03-27T14:45:20.652" v="111" actId="478"/>
          <ac:picMkLst>
            <pc:docMk/>
            <pc:sldMk cId="2274579289" sldId="266"/>
            <ac:picMk id="30" creationId="{978000FE-E530-0322-DBF9-233451B9F961}"/>
          </ac:picMkLst>
        </pc:picChg>
        <pc:picChg chg="del">
          <ac:chgData name="Roger Da Silva Pegas" userId="2d272b15-bfd4-449f-b33e-e6d341deb4e2" providerId="ADAL" clId="{44C1923A-2600-4C8C-B746-11F8D733D111}" dt="2024-03-27T14:45:17.747" v="110" actId="478"/>
          <ac:picMkLst>
            <pc:docMk/>
            <pc:sldMk cId="2274579289" sldId="266"/>
            <ac:picMk id="31" creationId="{4D3E4876-7E13-0DE9-58E1-86F519ADB660}"/>
          </ac:picMkLst>
        </pc:picChg>
      </pc:sldChg>
      <pc:sldChg chg="delSp modSp mod">
        <pc:chgData name="Roger Da Silva Pegas" userId="2d272b15-bfd4-449f-b33e-e6d341deb4e2" providerId="ADAL" clId="{44C1923A-2600-4C8C-B746-11F8D733D111}" dt="2024-03-27T14:48:34.303" v="138" actId="20577"/>
        <pc:sldMkLst>
          <pc:docMk/>
          <pc:sldMk cId="1065569664" sldId="272"/>
        </pc:sldMkLst>
        <pc:spChg chg="mod">
          <ac:chgData name="Roger Da Silva Pegas" userId="2d272b15-bfd4-449f-b33e-e6d341deb4e2" providerId="ADAL" clId="{44C1923A-2600-4C8C-B746-11F8D733D111}" dt="2024-03-27T14:48:34.303" v="138" actId="20577"/>
          <ac:spMkLst>
            <pc:docMk/>
            <pc:sldMk cId="1065569664" sldId="272"/>
            <ac:spMk id="5" creationId="{350C6E8B-C0B1-CE9F-298E-7D1CB534A85C}"/>
          </ac:spMkLst>
        </pc:spChg>
        <pc:spChg chg="del">
          <ac:chgData name="Roger Da Silva Pegas" userId="2d272b15-bfd4-449f-b33e-e6d341deb4e2" providerId="ADAL" clId="{44C1923A-2600-4C8C-B746-11F8D733D111}" dt="2024-03-27T14:47:55.935" v="135" actId="478"/>
          <ac:spMkLst>
            <pc:docMk/>
            <pc:sldMk cId="1065569664" sldId="272"/>
            <ac:spMk id="6" creationId="{77BB944F-CF90-7284-CEFD-231BB7408468}"/>
          </ac:spMkLst>
        </pc:spChg>
      </pc:sldChg>
      <pc:sldChg chg="addSp delSp modSp mod">
        <pc:chgData name="Roger Da Silva Pegas" userId="2d272b15-bfd4-449f-b33e-e6d341deb4e2" providerId="ADAL" clId="{44C1923A-2600-4C8C-B746-11F8D733D111}" dt="2024-03-27T17:22:38.449" v="436" actId="21"/>
        <pc:sldMkLst>
          <pc:docMk/>
          <pc:sldMk cId="1053386067" sldId="282"/>
        </pc:sldMkLst>
        <pc:picChg chg="add del mod">
          <ac:chgData name="Roger Da Silva Pegas" userId="2d272b15-bfd4-449f-b33e-e6d341deb4e2" providerId="ADAL" clId="{44C1923A-2600-4C8C-B746-11F8D733D111}" dt="2024-03-27T17:22:38.449" v="436" actId="21"/>
          <ac:picMkLst>
            <pc:docMk/>
            <pc:sldMk cId="1053386067" sldId="282"/>
            <ac:picMk id="6" creationId="{58853624-49EA-9087-BD58-2BA77F986459}"/>
          </ac:picMkLst>
        </pc:picChg>
      </pc:sldChg>
      <pc:sldChg chg="modSp mod ord">
        <pc:chgData name="Roger Da Silva Pegas" userId="2d272b15-bfd4-449f-b33e-e6d341deb4e2" providerId="ADAL" clId="{44C1923A-2600-4C8C-B746-11F8D733D111}" dt="2024-03-27T19:12:57.868" v="609"/>
        <pc:sldMkLst>
          <pc:docMk/>
          <pc:sldMk cId="3917852580" sldId="283"/>
        </pc:sldMkLst>
        <pc:spChg chg="mod">
          <ac:chgData name="Roger Da Silva Pegas" userId="2d272b15-bfd4-449f-b33e-e6d341deb4e2" providerId="ADAL" clId="{44C1923A-2600-4C8C-B746-11F8D733D111}" dt="2024-03-27T17:11:07.893" v="139" actId="20577"/>
          <ac:spMkLst>
            <pc:docMk/>
            <pc:sldMk cId="3917852580" sldId="283"/>
            <ac:spMk id="2" creationId="{782727A6-E5C0-2FCC-C643-3C3ABF6B0DA5}"/>
          </ac:spMkLst>
        </pc:spChg>
        <pc:spChg chg="mod">
          <ac:chgData name="Roger Da Silva Pegas" userId="2d272b15-bfd4-449f-b33e-e6d341deb4e2" providerId="ADAL" clId="{44C1923A-2600-4C8C-B746-11F8D733D111}" dt="2024-03-27T17:35:38.014" v="602" actId="20577"/>
          <ac:spMkLst>
            <pc:docMk/>
            <pc:sldMk cId="3917852580" sldId="283"/>
            <ac:spMk id="5" creationId="{D0B6997A-D38D-17C6-174C-590973D02189}"/>
          </ac:spMkLst>
        </pc:spChg>
        <pc:spChg chg="mod">
          <ac:chgData name="Roger Da Silva Pegas" userId="2d272b15-bfd4-449f-b33e-e6d341deb4e2" providerId="ADAL" clId="{44C1923A-2600-4C8C-B746-11F8D733D111}" dt="2024-03-27T17:19:22.396" v="418" actId="14100"/>
          <ac:spMkLst>
            <pc:docMk/>
            <pc:sldMk cId="3917852580" sldId="283"/>
            <ac:spMk id="6" creationId="{0792FFDB-00D4-1563-7CC9-B5F07978B0D4}"/>
          </ac:spMkLst>
        </pc:spChg>
      </pc:sldChg>
      <pc:sldChg chg="del">
        <pc:chgData name="Roger Da Silva Pegas" userId="2d272b15-bfd4-449f-b33e-e6d341deb4e2" providerId="ADAL" clId="{44C1923A-2600-4C8C-B746-11F8D733D111}" dt="2024-03-27T14:43:14.194" v="37" actId="47"/>
        <pc:sldMkLst>
          <pc:docMk/>
          <pc:sldMk cId="3945271294" sldId="1309"/>
        </pc:sldMkLst>
      </pc:sldChg>
      <pc:sldChg chg="del">
        <pc:chgData name="Roger Da Silva Pegas" userId="2d272b15-bfd4-449f-b33e-e6d341deb4e2" providerId="ADAL" clId="{44C1923A-2600-4C8C-B746-11F8D733D111}" dt="2024-03-27T14:43:16.784" v="38" actId="47"/>
        <pc:sldMkLst>
          <pc:docMk/>
          <pc:sldMk cId="2215884218" sldId="1343"/>
        </pc:sldMkLst>
      </pc:sldChg>
      <pc:sldChg chg="addSp delSp modSp add mod">
        <pc:chgData name="Roger Da Silva Pegas" userId="2d272b15-bfd4-449f-b33e-e6d341deb4e2" providerId="ADAL" clId="{44C1923A-2600-4C8C-B746-11F8D733D111}" dt="2024-03-27T14:42:26.242" v="11" actId="1076"/>
        <pc:sldMkLst>
          <pc:docMk/>
          <pc:sldMk cId="1511782984" sldId="1345"/>
        </pc:sldMkLst>
        <pc:spChg chg="del">
          <ac:chgData name="Roger Da Silva Pegas" userId="2d272b15-bfd4-449f-b33e-e6d341deb4e2" providerId="ADAL" clId="{44C1923A-2600-4C8C-B746-11F8D733D111}" dt="2024-03-27T14:41:02.304" v="2" actId="478"/>
          <ac:spMkLst>
            <pc:docMk/>
            <pc:sldMk cId="1511782984" sldId="1345"/>
            <ac:spMk id="2" creationId="{089A52D6-34D7-2656-9D0F-4BC1D184EC74}"/>
          </ac:spMkLst>
        </pc:spChg>
        <pc:spChg chg="add del mod">
          <ac:chgData name="Roger Da Silva Pegas" userId="2d272b15-bfd4-449f-b33e-e6d341deb4e2" providerId="ADAL" clId="{44C1923A-2600-4C8C-B746-11F8D733D111}" dt="2024-03-27T14:41:16.556" v="4" actId="478"/>
          <ac:spMkLst>
            <pc:docMk/>
            <pc:sldMk cId="1511782984" sldId="1345"/>
            <ac:spMk id="4" creationId="{5E37FB68-5582-6F95-DFA1-87789A144182}"/>
          </ac:spMkLst>
        </pc:spChg>
        <pc:spChg chg="add mod">
          <ac:chgData name="Roger Da Silva Pegas" userId="2d272b15-bfd4-449f-b33e-e6d341deb4e2" providerId="ADAL" clId="{44C1923A-2600-4C8C-B746-11F8D733D111}" dt="2024-03-27T14:41:55.991" v="8" actId="207"/>
          <ac:spMkLst>
            <pc:docMk/>
            <pc:sldMk cId="1511782984" sldId="1345"/>
            <ac:spMk id="7" creationId="{75B33A32-7801-D724-7E85-33C6ABB35193}"/>
          </ac:spMkLst>
        </pc:spChg>
        <pc:spChg chg="add mod">
          <ac:chgData name="Roger Da Silva Pegas" userId="2d272b15-bfd4-449f-b33e-e6d341deb4e2" providerId="ADAL" clId="{44C1923A-2600-4C8C-B746-11F8D733D111}" dt="2024-03-27T14:41:40.991" v="7"/>
          <ac:spMkLst>
            <pc:docMk/>
            <pc:sldMk cId="1511782984" sldId="1345"/>
            <ac:spMk id="8" creationId="{EA3F4606-B841-D24E-E751-AED83042DF4F}"/>
          </ac:spMkLst>
        </pc:spChg>
        <pc:spChg chg="add mod">
          <ac:chgData name="Roger Da Silva Pegas" userId="2d272b15-bfd4-449f-b33e-e6d341deb4e2" providerId="ADAL" clId="{44C1923A-2600-4C8C-B746-11F8D733D111}" dt="2024-03-27T14:42:26.242" v="11" actId="1076"/>
          <ac:spMkLst>
            <pc:docMk/>
            <pc:sldMk cId="1511782984" sldId="1345"/>
            <ac:spMk id="9" creationId="{6D4F9E20-5AE2-57F0-732E-A3755389DB18}"/>
          </ac:spMkLst>
        </pc:spChg>
        <pc:picChg chg="add mod">
          <ac:chgData name="Roger Da Silva Pegas" userId="2d272b15-bfd4-449f-b33e-e6d341deb4e2" providerId="ADAL" clId="{44C1923A-2600-4C8C-B746-11F8D733D111}" dt="2024-03-27T14:41:25.168" v="6" actId="1076"/>
          <ac:picMkLst>
            <pc:docMk/>
            <pc:sldMk cId="1511782984" sldId="1345"/>
            <ac:picMk id="5" creationId="{499C66A8-F66F-6C03-F67F-73BBFAC25F71}"/>
          </ac:picMkLst>
        </pc:picChg>
        <pc:picChg chg="add mod">
          <ac:chgData name="Roger Da Silva Pegas" userId="2d272b15-bfd4-449f-b33e-e6d341deb4e2" providerId="ADAL" clId="{44C1923A-2600-4C8C-B746-11F8D733D111}" dt="2024-03-27T14:41:21.620" v="5" actId="1076"/>
          <ac:picMkLst>
            <pc:docMk/>
            <pc:sldMk cId="1511782984" sldId="1345"/>
            <ac:picMk id="6" creationId="{E3AE0AFA-71E3-0F0D-B019-E3EE7031AE0D}"/>
          </ac:picMkLst>
        </pc:picChg>
      </pc:sldChg>
      <pc:sldChg chg="addSp delSp modSp add mod">
        <pc:chgData name="Roger Da Silva Pegas" userId="2d272b15-bfd4-449f-b33e-e6d341deb4e2" providerId="ADAL" clId="{44C1923A-2600-4C8C-B746-11F8D733D111}" dt="2024-03-27T14:43:08.586" v="36" actId="1036"/>
        <pc:sldMkLst>
          <pc:docMk/>
          <pc:sldMk cId="3389031052" sldId="1346"/>
        </pc:sldMkLst>
        <pc:spChg chg="mod">
          <ac:chgData name="Roger Da Silva Pegas" userId="2d272b15-bfd4-449f-b33e-e6d341deb4e2" providerId="ADAL" clId="{44C1923A-2600-4C8C-B746-11F8D733D111}" dt="2024-03-27T14:42:57.276" v="14"/>
          <ac:spMkLst>
            <pc:docMk/>
            <pc:sldMk cId="3389031052" sldId="1346"/>
            <ac:spMk id="2" creationId="{089A52D6-34D7-2656-9D0F-4BC1D184EC74}"/>
          </ac:spMkLst>
        </pc:spChg>
        <pc:spChg chg="add del mod">
          <ac:chgData name="Roger Da Silva Pegas" userId="2d272b15-bfd4-449f-b33e-e6d341deb4e2" providerId="ADAL" clId="{44C1923A-2600-4C8C-B746-11F8D733D111}" dt="2024-03-27T14:43:00.621" v="15" actId="478"/>
          <ac:spMkLst>
            <pc:docMk/>
            <pc:sldMk cId="3389031052" sldId="1346"/>
            <ac:spMk id="4" creationId="{EADDE21E-3DE0-3781-0E3B-F5E5D9158E13}"/>
          </ac:spMkLst>
        </pc:spChg>
        <pc:picChg chg="add mod">
          <ac:chgData name="Roger Da Silva Pegas" userId="2d272b15-bfd4-449f-b33e-e6d341deb4e2" providerId="ADAL" clId="{44C1923A-2600-4C8C-B746-11F8D733D111}" dt="2024-03-27T14:42:37.042" v="12"/>
          <ac:picMkLst>
            <pc:docMk/>
            <pc:sldMk cId="3389031052" sldId="1346"/>
            <ac:picMk id="3" creationId="{2B27906B-0D15-4A20-17FC-6EB023378A9B}"/>
          </ac:picMkLst>
        </pc:picChg>
        <pc:picChg chg="add mod">
          <ac:chgData name="Roger Da Silva Pegas" userId="2d272b15-bfd4-449f-b33e-e6d341deb4e2" providerId="ADAL" clId="{44C1923A-2600-4C8C-B746-11F8D733D111}" dt="2024-03-27T14:43:08.586" v="36" actId="1036"/>
          <ac:picMkLst>
            <pc:docMk/>
            <pc:sldMk cId="3389031052" sldId="1346"/>
            <ac:picMk id="5" creationId="{D3F8F11D-E312-51DE-2C6D-C156B9E7B8B4}"/>
          </ac:picMkLst>
        </pc:picChg>
        <pc:picChg chg="add mod">
          <ac:chgData name="Roger Da Silva Pegas" userId="2d272b15-bfd4-449f-b33e-e6d341deb4e2" providerId="ADAL" clId="{44C1923A-2600-4C8C-B746-11F8D733D111}" dt="2024-03-27T14:43:08.586" v="36" actId="1036"/>
          <ac:picMkLst>
            <pc:docMk/>
            <pc:sldMk cId="3389031052" sldId="1346"/>
            <ac:picMk id="6" creationId="{3075DB80-00DC-527E-F833-E7ADADD1B78E}"/>
          </ac:picMkLst>
        </pc:picChg>
        <pc:picChg chg="add mod">
          <ac:chgData name="Roger Da Silva Pegas" userId="2d272b15-bfd4-449f-b33e-e6d341deb4e2" providerId="ADAL" clId="{44C1923A-2600-4C8C-B746-11F8D733D111}" dt="2024-03-27T14:43:08.586" v="36" actId="1036"/>
          <ac:picMkLst>
            <pc:docMk/>
            <pc:sldMk cId="3389031052" sldId="1346"/>
            <ac:picMk id="7" creationId="{5FE93033-EADF-E3E3-2833-E7642001131C}"/>
          </ac:picMkLst>
        </pc:picChg>
      </pc:sldChg>
      <pc:sldChg chg="ord">
        <pc:chgData name="Roger Da Silva Pegas" userId="2d272b15-bfd4-449f-b33e-e6d341deb4e2" providerId="ADAL" clId="{44C1923A-2600-4C8C-B746-11F8D733D111}" dt="2024-03-27T19:16:07.408" v="611"/>
        <pc:sldMkLst>
          <pc:docMk/>
          <pc:sldMk cId="2073728145" sldId="1347"/>
        </pc:sldMkLst>
      </pc:sldChg>
      <pc:sldChg chg="addSp delSp modSp mod">
        <pc:chgData name="Roger Da Silva Pegas" userId="2d272b15-bfd4-449f-b33e-e6d341deb4e2" providerId="ADAL" clId="{44C1923A-2600-4C8C-B746-11F8D733D111}" dt="2024-03-27T17:18:45.723" v="415" actId="255"/>
        <pc:sldMkLst>
          <pc:docMk/>
          <pc:sldMk cId="3072122634" sldId="1348"/>
        </pc:sldMkLst>
        <pc:spChg chg="add mod">
          <ac:chgData name="Roger Da Silva Pegas" userId="2d272b15-bfd4-449f-b33e-e6d341deb4e2" providerId="ADAL" clId="{44C1923A-2600-4C8C-B746-11F8D733D111}" dt="2024-03-27T17:15:29.700" v="331" actId="571"/>
          <ac:spMkLst>
            <pc:docMk/>
            <pc:sldMk cId="3072122634" sldId="1348"/>
            <ac:spMk id="2" creationId="{6C8EA76E-C25B-3E28-FF0C-7B11527DFCC9}"/>
          </ac:spMkLst>
        </pc:spChg>
        <pc:spChg chg="add mod">
          <ac:chgData name="Roger Da Silva Pegas" userId="2d272b15-bfd4-449f-b33e-e6d341deb4e2" providerId="ADAL" clId="{44C1923A-2600-4C8C-B746-11F8D733D111}" dt="2024-03-27T17:15:29.700" v="331" actId="571"/>
          <ac:spMkLst>
            <pc:docMk/>
            <pc:sldMk cId="3072122634" sldId="1348"/>
            <ac:spMk id="3" creationId="{80FDF943-9125-A4AB-45EE-CEBB643725C2}"/>
          </ac:spMkLst>
        </pc:spChg>
        <pc:spChg chg="add mod">
          <ac:chgData name="Roger Da Silva Pegas" userId="2d272b15-bfd4-449f-b33e-e6d341deb4e2" providerId="ADAL" clId="{44C1923A-2600-4C8C-B746-11F8D733D111}" dt="2024-03-27T17:16:02.007" v="335" actId="571"/>
          <ac:spMkLst>
            <pc:docMk/>
            <pc:sldMk cId="3072122634" sldId="1348"/>
            <ac:spMk id="4" creationId="{05CBEB46-9E07-FA8E-1796-FFD362521D10}"/>
          </ac:spMkLst>
        </pc:spChg>
        <pc:spChg chg="add mod">
          <ac:chgData name="Roger Da Silva Pegas" userId="2d272b15-bfd4-449f-b33e-e6d341deb4e2" providerId="ADAL" clId="{44C1923A-2600-4C8C-B746-11F8D733D111}" dt="2024-03-27T17:16:02.007" v="335" actId="571"/>
          <ac:spMkLst>
            <pc:docMk/>
            <pc:sldMk cId="3072122634" sldId="1348"/>
            <ac:spMk id="5" creationId="{CE4C2D4E-8751-9774-6472-73FE0870E4C7}"/>
          </ac:spMkLst>
        </pc:spChg>
        <pc:spChg chg="mod">
          <ac:chgData name="Roger Da Silva Pegas" userId="2d272b15-bfd4-449f-b33e-e6d341deb4e2" providerId="ADAL" clId="{44C1923A-2600-4C8C-B746-11F8D733D111}" dt="2024-03-27T17:15:22.280" v="330" actId="1076"/>
          <ac:spMkLst>
            <pc:docMk/>
            <pc:sldMk cId="3072122634" sldId="1348"/>
            <ac:spMk id="7" creationId="{5806E4A0-6530-F3AB-775B-8D1701A39BE5}"/>
          </ac:spMkLst>
        </pc:spChg>
        <pc:spChg chg="mod">
          <ac:chgData name="Roger Da Silva Pegas" userId="2d272b15-bfd4-449f-b33e-e6d341deb4e2" providerId="ADAL" clId="{44C1923A-2600-4C8C-B746-11F8D733D111}" dt="2024-03-27T17:15:22.280" v="330" actId="1076"/>
          <ac:spMkLst>
            <pc:docMk/>
            <pc:sldMk cId="3072122634" sldId="1348"/>
            <ac:spMk id="8" creationId="{0F67749E-49F6-992D-B1A9-9B32665B8F7B}"/>
          </ac:spMkLst>
        </pc:spChg>
        <pc:spChg chg="del mod">
          <ac:chgData name="Roger Da Silva Pegas" userId="2d272b15-bfd4-449f-b33e-e6d341deb4e2" providerId="ADAL" clId="{44C1923A-2600-4C8C-B746-11F8D733D111}" dt="2024-03-27T17:16:08.751" v="336" actId="478"/>
          <ac:spMkLst>
            <pc:docMk/>
            <pc:sldMk cId="3072122634" sldId="1348"/>
            <ac:spMk id="10" creationId="{A4D7FCC1-23F0-F65F-9E76-D382169E283A}"/>
          </ac:spMkLst>
        </pc:spChg>
        <pc:spChg chg="del mod">
          <ac:chgData name="Roger Da Silva Pegas" userId="2d272b15-bfd4-449f-b33e-e6d341deb4e2" providerId="ADAL" clId="{44C1923A-2600-4C8C-B746-11F8D733D111}" dt="2024-03-27T17:16:12.046" v="337" actId="478"/>
          <ac:spMkLst>
            <pc:docMk/>
            <pc:sldMk cId="3072122634" sldId="1348"/>
            <ac:spMk id="11" creationId="{2F35D991-030F-6B85-E44E-78E08DE94584}"/>
          </ac:spMkLst>
        </pc:spChg>
        <pc:spChg chg="del mod">
          <ac:chgData name="Roger Da Silva Pegas" userId="2d272b15-bfd4-449f-b33e-e6d341deb4e2" providerId="ADAL" clId="{44C1923A-2600-4C8C-B746-11F8D733D111}" dt="2024-03-27T17:15:36.766" v="332" actId="478"/>
          <ac:spMkLst>
            <pc:docMk/>
            <pc:sldMk cId="3072122634" sldId="1348"/>
            <ac:spMk id="12" creationId="{C8F52A46-0F43-7116-F709-67BF074A1AAA}"/>
          </ac:spMkLst>
        </pc:spChg>
        <pc:spChg chg="del mod">
          <ac:chgData name="Roger Da Silva Pegas" userId="2d272b15-bfd4-449f-b33e-e6d341deb4e2" providerId="ADAL" clId="{44C1923A-2600-4C8C-B746-11F8D733D111}" dt="2024-03-27T17:15:40.333" v="333" actId="478"/>
          <ac:spMkLst>
            <pc:docMk/>
            <pc:sldMk cId="3072122634" sldId="1348"/>
            <ac:spMk id="13" creationId="{CCACF851-3C21-71F1-0A54-383E1731804D}"/>
          </ac:spMkLst>
        </pc:spChg>
        <pc:spChg chg="mod">
          <ac:chgData name="Roger Da Silva Pegas" userId="2d272b15-bfd4-449f-b33e-e6d341deb4e2" providerId="ADAL" clId="{44C1923A-2600-4C8C-B746-11F8D733D111}" dt="2024-03-27T17:18:01.734" v="411" actId="1076"/>
          <ac:spMkLst>
            <pc:docMk/>
            <pc:sldMk cId="3072122634" sldId="1348"/>
            <ac:spMk id="14" creationId="{B44662DA-5D7A-07B6-0173-2CB30B684857}"/>
          </ac:spMkLst>
        </pc:spChg>
        <pc:spChg chg="add del mod">
          <ac:chgData name="Roger Da Silva Pegas" userId="2d272b15-bfd4-449f-b33e-e6d341deb4e2" providerId="ADAL" clId="{44C1923A-2600-4C8C-B746-11F8D733D111}" dt="2024-03-27T17:18:45.723" v="415" actId="255"/>
          <ac:spMkLst>
            <pc:docMk/>
            <pc:sldMk cId="3072122634" sldId="1348"/>
            <ac:spMk id="15" creationId="{7295BFAE-DFEA-9406-1A54-65ED8B047F32}"/>
          </ac:spMkLst>
        </pc:spChg>
        <pc:grpChg chg="mod">
          <ac:chgData name="Roger Da Silva Pegas" userId="2d272b15-bfd4-449f-b33e-e6d341deb4e2" providerId="ADAL" clId="{44C1923A-2600-4C8C-B746-11F8D733D111}" dt="2024-03-27T17:16:02.007" v="335" actId="571"/>
          <ac:grpSpMkLst>
            <pc:docMk/>
            <pc:sldMk cId="3072122634" sldId="1348"/>
            <ac:grpSpMk id="9" creationId="{28B56627-BCC3-D5C9-7BB3-48080CBE825D}"/>
          </ac:grpSpMkLst>
        </pc:grpChg>
      </pc:sldChg>
      <pc:sldChg chg="addSp delSp modSp mod">
        <pc:chgData name="Roger Da Silva Pegas" userId="2d272b15-bfd4-449f-b33e-e6d341deb4e2" providerId="ADAL" clId="{44C1923A-2600-4C8C-B746-11F8D733D111}" dt="2024-03-27T18:21:50.293" v="604" actId="1076"/>
        <pc:sldMkLst>
          <pc:docMk/>
          <pc:sldMk cId="1504739368" sldId="1349"/>
        </pc:sldMkLst>
        <pc:spChg chg="mod">
          <ac:chgData name="Roger Da Silva Pegas" userId="2d272b15-bfd4-449f-b33e-e6d341deb4e2" providerId="ADAL" clId="{44C1923A-2600-4C8C-B746-11F8D733D111}" dt="2024-03-27T17:28:05.491" v="486" actId="20577"/>
          <ac:spMkLst>
            <pc:docMk/>
            <pc:sldMk cId="1504739368" sldId="1349"/>
            <ac:spMk id="2" creationId="{75822B7D-272B-5CD7-D39F-D241C5CB6E60}"/>
          </ac:spMkLst>
        </pc:spChg>
        <pc:spChg chg="add mod">
          <ac:chgData name="Roger Da Silva Pegas" userId="2d272b15-bfd4-449f-b33e-e6d341deb4e2" providerId="ADAL" clId="{44C1923A-2600-4C8C-B746-11F8D733D111}" dt="2024-03-27T17:25:20.913" v="458" actId="1076"/>
          <ac:spMkLst>
            <pc:docMk/>
            <pc:sldMk cId="1504739368" sldId="1349"/>
            <ac:spMk id="5" creationId="{A2B5931C-03A9-7E43-4CB6-CB8943DD317E}"/>
          </ac:spMkLst>
        </pc:spChg>
        <pc:spChg chg="add mod">
          <ac:chgData name="Roger Da Silva Pegas" userId="2d272b15-bfd4-449f-b33e-e6d341deb4e2" providerId="ADAL" clId="{44C1923A-2600-4C8C-B746-11F8D733D111}" dt="2024-03-27T17:25:17.073" v="457" actId="1076"/>
          <ac:spMkLst>
            <pc:docMk/>
            <pc:sldMk cId="1504739368" sldId="1349"/>
            <ac:spMk id="7" creationId="{855B92A9-485B-1875-9DC5-5B9C6D01EE19}"/>
          </ac:spMkLst>
        </pc:spChg>
        <pc:spChg chg="add mod">
          <ac:chgData name="Roger Da Silva Pegas" userId="2d272b15-bfd4-449f-b33e-e6d341deb4e2" providerId="ADAL" clId="{44C1923A-2600-4C8C-B746-11F8D733D111}" dt="2024-03-27T17:26:09.137" v="463" actId="1076"/>
          <ac:spMkLst>
            <pc:docMk/>
            <pc:sldMk cId="1504739368" sldId="1349"/>
            <ac:spMk id="8" creationId="{CA17D9A1-786B-1D24-A1DE-222D6BE8EECD}"/>
          </ac:spMkLst>
        </pc:spChg>
        <pc:graphicFrameChg chg="del">
          <ac:chgData name="Roger Da Silva Pegas" userId="2d272b15-bfd4-449f-b33e-e6d341deb4e2" providerId="ADAL" clId="{44C1923A-2600-4C8C-B746-11F8D733D111}" dt="2024-03-27T17:21:42.070" v="423" actId="478"/>
          <ac:graphicFrameMkLst>
            <pc:docMk/>
            <pc:sldMk cId="1504739368" sldId="1349"/>
            <ac:graphicFrameMk id="18" creationId="{422F3052-A2FC-43C0-D3B1-5E04B6553D88}"/>
          </ac:graphicFrameMkLst>
        </pc:graphicFrameChg>
        <pc:picChg chg="add mod modCrop">
          <ac:chgData name="Roger Da Silva Pegas" userId="2d272b15-bfd4-449f-b33e-e6d341deb4e2" providerId="ADAL" clId="{44C1923A-2600-4C8C-B746-11F8D733D111}" dt="2024-03-27T17:23:38.888" v="449" actId="1076"/>
          <ac:picMkLst>
            <pc:docMk/>
            <pc:sldMk cId="1504739368" sldId="1349"/>
            <ac:picMk id="3" creationId="{A104F9AD-F96D-04FD-030C-FA5D233CD620}"/>
          </ac:picMkLst>
        </pc:picChg>
        <pc:picChg chg="mod">
          <ac:chgData name="Roger Da Silva Pegas" userId="2d272b15-bfd4-449f-b33e-e6d341deb4e2" providerId="ADAL" clId="{44C1923A-2600-4C8C-B746-11F8D733D111}" dt="2024-03-27T17:22:26.588" v="433" actId="1076"/>
          <ac:picMkLst>
            <pc:docMk/>
            <pc:sldMk cId="1504739368" sldId="1349"/>
            <ac:picMk id="4" creationId="{753C46AC-0688-C2E4-9638-DE19D71CC9E9}"/>
          </ac:picMkLst>
        </pc:picChg>
        <pc:picChg chg="mod">
          <ac:chgData name="Roger Da Silva Pegas" userId="2d272b15-bfd4-449f-b33e-e6d341deb4e2" providerId="ADAL" clId="{44C1923A-2600-4C8C-B746-11F8D733D111}" dt="2024-03-27T17:22:26.588" v="433" actId="1076"/>
          <ac:picMkLst>
            <pc:docMk/>
            <pc:sldMk cId="1504739368" sldId="1349"/>
            <ac:picMk id="6" creationId="{DB6F012F-AE43-1608-C104-197E21EBA4CD}"/>
          </ac:picMkLst>
        </pc:picChg>
        <pc:picChg chg="add mod">
          <ac:chgData name="Roger Da Silva Pegas" userId="2d272b15-bfd4-449f-b33e-e6d341deb4e2" providerId="ADAL" clId="{44C1923A-2600-4C8C-B746-11F8D733D111}" dt="2024-03-27T18:21:50.293" v="604" actId="1076"/>
          <ac:picMkLst>
            <pc:docMk/>
            <pc:sldMk cId="1504739368" sldId="1349"/>
            <ac:picMk id="9" creationId="{63741B9C-0173-3402-215C-0C3503573F17}"/>
          </ac:picMkLst>
        </pc:picChg>
        <pc:picChg chg="mod">
          <ac:chgData name="Roger Da Silva Pegas" userId="2d272b15-bfd4-449f-b33e-e6d341deb4e2" providerId="ADAL" clId="{44C1923A-2600-4C8C-B746-11F8D733D111}" dt="2024-03-27T17:22:19.568" v="432" actId="1076"/>
          <ac:picMkLst>
            <pc:docMk/>
            <pc:sldMk cId="1504739368" sldId="1349"/>
            <ac:picMk id="1026" creationId="{2D9528DC-2FA7-9F10-126A-B60770E87F02}"/>
          </ac:picMkLst>
        </pc:picChg>
      </pc:sldChg>
      <pc:sldChg chg="delSp modSp mod ord">
        <pc:chgData name="Roger Da Silva Pegas" userId="2d272b15-bfd4-449f-b33e-e6d341deb4e2" providerId="ADAL" clId="{44C1923A-2600-4C8C-B746-11F8D733D111}" dt="2024-03-27T19:24:31.542" v="617" actId="1076"/>
        <pc:sldMkLst>
          <pc:docMk/>
          <pc:sldMk cId="44911136" sldId="1350"/>
        </pc:sldMkLst>
        <pc:spChg chg="mod">
          <ac:chgData name="Roger Da Silva Pegas" userId="2d272b15-bfd4-449f-b33e-e6d341deb4e2" providerId="ADAL" clId="{44C1923A-2600-4C8C-B746-11F8D733D111}" dt="2024-03-27T19:24:31.542" v="617" actId="1076"/>
          <ac:spMkLst>
            <pc:docMk/>
            <pc:sldMk cId="44911136" sldId="1350"/>
            <ac:spMk id="7" creationId="{6CEC58E0-2772-32ED-651A-2A71AC31E12C}"/>
          </ac:spMkLst>
        </pc:spChg>
        <pc:spChg chg="mod">
          <ac:chgData name="Roger Da Silva Pegas" userId="2d272b15-bfd4-449f-b33e-e6d341deb4e2" providerId="ADAL" clId="{44C1923A-2600-4C8C-B746-11F8D733D111}" dt="2024-03-27T19:24:28.622" v="616" actId="1076"/>
          <ac:spMkLst>
            <pc:docMk/>
            <pc:sldMk cId="44911136" sldId="1350"/>
            <ac:spMk id="17" creationId="{578A89C2-5FA2-286F-ACC9-5C4C84394895}"/>
          </ac:spMkLst>
        </pc:spChg>
        <pc:spChg chg="del mod">
          <ac:chgData name="Roger Da Silva Pegas" userId="2d272b15-bfd4-449f-b33e-e6d341deb4e2" providerId="ADAL" clId="{44C1923A-2600-4C8C-B746-11F8D733D111}" dt="2024-03-27T19:24:16.182" v="614" actId="478"/>
          <ac:spMkLst>
            <pc:docMk/>
            <pc:sldMk cId="44911136" sldId="1350"/>
            <ac:spMk id="18" creationId="{3C68A4C8-9EEE-6D3A-CE45-9F27493F244C}"/>
          </ac:spMkLst>
        </pc:spChg>
      </pc:sldChg>
      <pc:sldChg chg="modSp mod ord">
        <pc:chgData name="Roger Da Silva Pegas" userId="2d272b15-bfd4-449f-b33e-e6d341deb4e2" providerId="ADAL" clId="{44C1923A-2600-4C8C-B746-11F8D733D111}" dt="2024-03-27T17:34:20.342" v="590" actId="20577"/>
        <pc:sldMkLst>
          <pc:docMk/>
          <pc:sldMk cId="256610274" sldId="1352"/>
        </pc:sldMkLst>
        <pc:spChg chg="mod">
          <ac:chgData name="Roger Da Silva Pegas" userId="2d272b15-bfd4-449f-b33e-e6d341deb4e2" providerId="ADAL" clId="{44C1923A-2600-4C8C-B746-11F8D733D111}" dt="2024-03-27T17:34:10.776" v="585" actId="1076"/>
          <ac:spMkLst>
            <pc:docMk/>
            <pc:sldMk cId="256610274" sldId="1352"/>
            <ac:spMk id="3" creationId="{59D918C9-01B0-7164-E0B4-81906789B428}"/>
          </ac:spMkLst>
        </pc:spChg>
        <pc:spChg chg="mod">
          <ac:chgData name="Roger Da Silva Pegas" userId="2d272b15-bfd4-449f-b33e-e6d341deb4e2" providerId="ADAL" clId="{44C1923A-2600-4C8C-B746-11F8D733D111}" dt="2024-03-27T17:34:20.342" v="590" actId="20577"/>
          <ac:spMkLst>
            <pc:docMk/>
            <pc:sldMk cId="256610274" sldId="1352"/>
            <ac:spMk id="19" creationId="{BC308211-2696-EE3A-7B9E-7D1E231752A0}"/>
          </ac:spMkLst>
        </pc:spChg>
      </pc:sldChg>
      <pc:sldChg chg="delSp modSp add mod ord">
        <pc:chgData name="Roger Da Silva Pegas" userId="2d272b15-bfd4-449f-b33e-e6d341deb4e2" providerId="ADAL" clId="{44C1923A-2600-4C8C-B746-11F8D733D111}" dt="2024-03-27T17:35:01.471" v="592" actId="1076"/>
        <pc:sldMkLst>
          <pc:docMk/>
          <pc:sldMk cId="1375859314" sldId="1360"/>
        </pc:sldMkLst>
        <pc:spChg chg="mod">
          <ac:chgData name="Roger Da Silva Pegas" userId="2d272b15-bfd4-449f-b33e-e6d341deb4e2" providerId="ADAL" clId="{44C1923A-2600-4C8C-B746-11F8D733D111}" dt="2024-03-27T17:35:01.471" v="592" actId="1076"/>
          <ac:spMkLst>
            <pc:docMk/>
            <pc:sldMk cId="1375859314" sldId="1360"/>
            <ac:spMk id="2" creationId="{75822B7D-272B-5CD7-D39F-D241C5CB6E60}"/>
          </ac:spMkLst>
        </pc:spChg>
        <pc:spChg chg="del">
          <ac:chgData name="Roger Da Silva Pegas" userId="2d272b15-bfd4-449f-b33e-e6d341deb4e2" providerId="ADAL" clId="{44C1923A-2600-4C8C-B746-11F8D733D111}" dt="2024-03-27T17:27:43.891" v="471" actId="478"/>
          <ac:spMkLst>
            <pc:docMk/>
            <pc:sldMk cId="1375859314" sldId="1360"/>
            <ac:spMk id="5" creationId="{A2B5931C-03A9-7E43-4CB6-CB8943DD317E}"/>
          </ac:spMkLst>
        </pc:spChg>
        <pc:spChg chg="del">
          <ac:chgData name="Roger Da Silva Pegas" userId="2d272b15-bfd4-449f-b33e-e6d341deb4e2" providerId="ADAL" clId="{44C1923A-2600-4C8C-B746-11F8D733D111}" dt="2024-03-27T17:27:43.891" v="471" actId="478"/>
          <ac:spMkLst>
            <pc:docMk/>
            <pc:sldMk cId="1375859314" sldId="1360"/>
            <ac:spMk id="7" creationId="{855B92A9-485B-1875-9DC5-5B9C6D01EE19}"/>
          </ac:spMkLst>
        </pc:spChg>
        <pc:spChg chg="del">
          <ac:chgData name="Roger Da Silva Pegas" userId="2d272b15-bfd4-449f-b33e-e6d341deb4e2" providerId="ADAL" clId="{44C1923A-2600-4C8C-B746-11F8D733D111}" dt="2024-03-27T17:27:46.131" v="472" actId="478"/>
          <ac:spMkLst>
            <pc:docMk/>
            <pc:sldMk cId="1375859314" sldId="1360"/>
            <ac:spMk id="8" creationId="{CA17D9A1-786B-1D24-A1DE-222D6BE8EECD}"/>
          </ac:spMkLst>
        </pc:spChg>
        <pc:picChg chg="del">
          <ac:chgData name="Roger Da Silva Pegas" userId="2d272b15-bfd4-449f-b33e-e6d341deb4e2" providerId="ADAL" clId="{44C1923A-2600-4C8C-B746-11F8D733D111}" dt="2024-03-27T17:27:43.891" v="471" actId="478"/>
          <ac:picMkLst>
            <pc:docMk/>
            <pc:sldMk cId="1375859314" sldId="1360"/>
            <ac:picMk id="3" creationId="{A104F9AD-F96D-04FD-030C-FA5D233CD620}"/>
          </ac:picMkLst>
        </pc:picChg>
        <pc:picChg chg="mod">
          <ac:chgData name="Roger Da Silva Pegas" userId="2d272b15-bfd4-449f-b33e-e6d341deb4e2" providerId="ADAL" clId="{44C1923A-2600-4C8C-B746-11F8D733D111}" dt="2024-03-27T17:34:57.903" v="591" actId="1076"/>
          <ac:picMkLst>
            <pc:docMk/>
            <pc:sldMk cId="1375859314" sldId="1360"/>
            <ac:picMk id="4" creationId="{753C46AC-0688-C2E4-9638-DE19D71CC9E9}"/>
          </ac:picMkLst>
        </pc:picChg>
        <pc:picChg chg="mod">
          <ac:chgData name="Roger Da Silva Pegas" userId="2d272b15-bfd4-449f-b33e-e6d341deb4e2" providerId="ADAL" clId="{44C1923A-2600-4C8C-B746-11F8D733D111}" dt="2024-03-27T17:34:57.903" v="591" actId="1076"/>
          <ac:picMkLst>
            <pc:docMk/>
            <pc:sldMk cId="1375859314" sldId="1360"/>
            <ac:picMk id="6" creationId="{DB6F012F-AE43-1608-C104-197E21EBA4CD}"/>
          </ac:picMkLst>
        </pc:picChg>
      </pc:sldChg>
      <pc:sldChg chg="addSp delSp modSp add mod">
        <pc:chgData name="Roger Da Silva Pegas" userId="2d272b15-bfd4-449f-b33e-e6d341deb4e2" providerId="ADAL" clId="{44C1923A-2600-4C8C-B746-11F8D733D111}" dt="2024-03-27T19:32:18.603" v="757" actId="255"/>
        <pc:sldMkLst>
          <pc:docMk/>
          <pc:sldMk cId="1306117303" sldId="1361"/>
        </pc:sldMkLst>
        <pc:spChg chg="add mod">
          <ac:chgData name="Roger Da Silva Pegas" userId="2d272b15-bfd4-449f-b33e-e6d341deb4e2" providerId="ADAL" clId="{44C1923A-2600-4C8C-B746-11F8D733D111}" dt="2024-03-27T19:32:18.603" v="757" actId="255"/>
          <ac:spMkLst>
            <pc:docMk/>
            <pc:sldMk cId="1306117303" sldId="1361"/>
            <ac:spMk id="3" creationId="{1E395CFC-B098-5552-3E3C-DABE9EAA1E1C}"/>
          </ac:spMkLst>
        </pc:spChg>
        <pc:spChg chg="del">
          <ac:chgData name="Roger Da Silva Pegas" userId="2d272b15-bfd4-449f-b33e-e6d341deb4e2" providerId="ADAL" clId="{44C1923A-2600-4C8C-B746-11F8D733D111}" dt="2024-03-27T19:24:48.038" v="619" actId="478"/>
          <ac:spMkLst>
            <pc:docMk/>
            <pc:sldMk cId="1306117303" sldId="1361"/>
            <ac:spMk id="7" creationId="{6CEC58E0-2772-32ED-651A-2A71AC31E12C}"/>
          </ac:spMkLst>
        </pc:spChg>
        <pc:spChg chg="del">
          <ac:chgData name="Roger Da Silva Pegas" userId="2d272b15-bfd4-449f-b33e-e6d341deb4e2" providerId="ADAL" clId="{44C1923A-2600-4C8C-B746-11F8D733D111}" dt="2024-03-27T19:24:45.942" v="618" actId="478"/>
          <ac:spMkLst>
            <pc:docMk/>
            <pc:sldMk cId="1306117303" sldId="1361"/>
            <ac:spMk id="17" creationId="{578A89C2-5FA2-286F-ACC9-5C4C84394895}"/>
          </ac:spMkLst>
        </pc:spChg>
        <pc:spChg chg="mod">
          <ac:chgData name="Roger Da Silva Pegas" userId="2d272b15-bfd4-449f-b33e-e6d341deb4e2" providerId="ADAL" clId="{44C1923A-2600-4C8C-B746-11F8D733D111}" dt="2024-03-27T19:31:27.409" v="716" actId="1076"/>
          <ac:spMkLst>
            <pc:docMk/>
            <pc:sldMk cId="1306117303" sldId="1361"/>
            <ac:spMk id="18" creationId="{3C68A4C8-9EEE-6D3A-CE45-9F27493F244C}"/>
          </ac:spMkLst>
        </pc:spChg>
      </pc:sldChg>
    </pc:docChg>
  </pc:docChgLst>
  <pc:docChgLst>
    <pc:chgData name="Roger Da Silva Pegas" userId="S::roger.pegas@antt.gov.br::2d272b15-bfd4-449f-b33e-e6d341deb4e2" providerId="AD" clId="Web-{E9885439-4455-8FF1-8C6A-65FD4651D344}"/>
    <pc:docChg chg="delSld modSld">
      <pc:chgData name="Roger Da Silva Pegas" userId="S::roger.pegas@antt.gov.br::2d272b15-bfd4-449f-b33e-e6d341deb4e2" providerId="AD" clId="Web-{E9885439-4455-8FF1-8C6A-65FD4651D344}" dt="2024-03-22T12:42:30.034" v="9"/>
      <pc:docMkLst>
        <pc:docMk/>
      </pc:docMkLst>
      <pc:sldChg chg="addSp delSp modSp">
        <pc:chgData name="Roger Da Silva Pegas" userId="S::roger.pegas@antt.gov.br::2d272b15-bfd4-449f-b33e-e6d341deb4e2" providerId="AD" clId="Web-{E9885439-4455-8FF1-8C6A-65FD4651D344}" dt="2024-03-22T12:32:30.342" v="8"/>
        <pc:sldMkLst>
          <pc:docMk/>
          <pc:sldMk cId="2274579289" sldId="266"/>
        </pc:sldMkLst>
        <pc:spChg chg="mod">
          <ac:chgData name="Roger Da Silva Pegas" userId="S::roger.pegas@antt.gov.br::2d272b15-bfd4-449f-b33e-e6d341deb4e2" providerId="AD" clId="Web-{E9885439-4455-8FF1-8C6A-65FD4651D344}" dt="2024-03-22T12:32:08.998" v="4" actId="1076"/>
          <ac:spMkLst>
            <pc:docMk/>
            <pc:sldMk cId="2274579289" sldId="266"/>
            <ac:spMk id="24" creationId="{55007B1C-D25E-A993-7C6B-261F15B582FC}"/>
          </ac:spMkLst>
        </pc:spChg>
        <pc:spChg chg="mod">
          <ac:chgData name="Roger Da Silva Pegas" userId="S::roger.pegas@antt.gov.br::2d272b15-bfd4-449f-b33e-e6d341deb4e2" providerId="AD" clId="Web-{E9885439-4455-8FF1-8C6A-65FD4651D344}" dt="2024-03-22T12:32:21.201" v="6" actId="20577"/>
          <ac:spMkLst>
            <pc:docMk/>
            <pc:sldMk cId="2274579289" sldId="266"/>
            <ac:spMk id="25" creationId="{1095704B-4151-3E92-C268-2ADB89DDA86F}"/>
          </ac:spMkLst>
        </pc:spChg>
        <pc:picChg chg="add del">
          <ac:chgData name="Roger Da Silva Pegas" userId="S::roger.pegas@antt.gov.br::2d272b15-bfd4-449f-b33e-e6d341deb4e2" providerId="AD" clId="Web-{E9885439-4455-8FF1-8C6A-65FD4651D344}" dt="2024-03-22T12:32:30.342" v="8"/>
          <ac:picMkLst>
            <pc:docMk/>
            <pc:sldMk cId="2274579289" sldId="266"/>
            <ac:picMk id="11" creationId="{553DAD41-4038-CF4D-4927-70BE5FFA0CB3}"/>
          </ac:picMkLst>
        </pc:picChg>
      </pc:sldChg>
      <pc:sldChg chg="del">
        <pc:chgData name="Roger Da Silva Pegas" userId="S::roger.pegas@antt.gov.br::2d272b15-bfd4-449f-b33e-e6d341deb4e2" providerId="AD" clId="Web-{E9885439-4455-8FF1-8C6A-65FD4651D344}" dt="2024-03-22T12:42:30.034" v="9"/>
        <pc:sldMkLst>
          <pc:docMk/>
          <pc:sldMk cId="4195609575" sldId="272"/>
        </pc:sldMkLst>
      </pc:sldChg>
    </pc:docChg>
  </pc:docChgLst>
  <pc:docChgLst>
    <pc:chgData name="Andreza Cavalcante Maia" userId="336207a4-a73b-4623-b401-f3f0d196e817" providerId="ADAL" clId="{AB215CC2-03EF-4EC9-AAD8-65D7D1687C23}"/>
    <pc:docChg chg="undo redo custSel modSld">
      <pc:chgData name="Andreza Cavalcante Maia" userId="336207a4-a73b-4623-b401-f3f0d196e817" providerId="ADAL" clId="{AB215CC2-03EF-4EC9-AAD8-65D7D1687C23}" dt="2024-03-28T20:11:21.575" v="2548" actId="1076"/>
      <pc:docMkLst>
        <pc:docMk/>
      </pc:docMkLst>
      <pc:sldChg chg="modSp">
        <pc:chgData name="Andreza Cavalcante Maia" userId="336207a4-a73b-4623-b401-f3f0d196e817" providerId="ADAL" clId="{AB215CC2-03EF-4EC9-AAD8-65D7D1687C23}" dt="2024-03-27T15:02:27.914" v="1353"/>
        <pc:sldMkLst>
          <pc:docMk/>
          <pc:sldMk cId="442065437" sldId="265"/>
        </pc:sldMkLst>
        <pc:graphicFrameChg chg="mod">
          <ac:chgData name="Andreza Cavalcante Maia" userId="336207a4-a73b-4623-b401-f3f0d196e817" providerId="ADAL" clId="{AB215CC2-03EF-4EC9-AAD8-65D7D1687C23}" dt="2024-03-27T15:02:27.914" v="1353"/>
          <ac:graphicFrameMkLst>
            <pc:docMk/>
            <pc:sldMk cId="442065437" sldId="265"/>
            <ac:graphicFrameMk id="5" creationId="{375DFE3A-687B-7A8D-A061-C3AEE174D15D}"/>
          </ac:graphicFrameMkLst>
        </pc:graphicFrameChg>
      </pc:sldChg>
      <pc:sldChg chg="addSp delSp modSp mod">
        <pc:chgData name="Andreza Cavalcante Maia" userId="336207a4-a73b-4623-b401-f3f0d196e817" providerId="ADAL" clId="{AB215CC2-03EF-4EC9-AAD8-65D7D1687C23}" dt="2024-03-27T15:19:12.877" v="2034" actId="27636"/>
        <pc:sldMkLst>
          <pc:docMk/>
          <pc:sldMk cId="882354083" sldId="273"/>
        </pc:sldMkLst>
        <pc:spChg chg="mod">
          <ac:chgData name="Andreza Cavalcante Maia" userId="336207a4-a73b-4623-b401-f3f0d196e817" providerId="ADAL" clId="{AB215CC2-03EF-4EC9-AAD8-65D7D1687C23}" dt="2024-03-27T15:19:12.877" v="2034" actId="27636"/>
          <ac:spMkLst>
            <pc:docMk/>
            <pc:sldMk cId="882354083" sldId="273"/>
            <ac:spMk id="2" creationId="{089A52D6-34D7-2656-9D0F-4BC1D184EC74}"/>
          </ac:spMkLst>
        </pc:spChg>
        <pc:spChg chg="add del mod">
          <ac:chgData name="Andreza Cavalcante Maia" userId="336207a4-a73b-4623-b401-f3f0d196e817" providerId="ADAL" clId="{AB215CC2-03EF-4EC9-AAD8-65D7D1687C23}" dt="2024-03-27T14:47:55.524" v="3"/>
          <ac:spMkLst>
            <pc:docMk/>
            <pc:sldMk cId="882354083" sldId="273"/>
            <ac:spMk id="3" creationId="{C577A051-6BFA-8D3B-2522-F105285D6375}"/>
          </ac:spMkLst>
        </pc:spChg>
        <pc:spChg chg="add del mod">
          <ac:chgData name="Andreza Cavalcante Maia" userId="336207a4-a73b-4623-b401-f3f0d196e817" providerId="ADAL" clId="{AB215CC2-03EF-4EC9-AAD8-65D7D1687C23}" dt="2024-03-27T15:18:15.696" v="2020"/>
          <ac:spMkLst>
            <pc:docMk/>
            <pc:sldMk cId="882354083" sldId="273"/>
            <ac:spMk id="4" creationId="{AB2D4369-4242-9FC2-1680-F5DFCF253FE2}"/>
          </ac:spMkLst>
        </pc:spChg>
      </pc:sldChg>
      <pc:sldChg chg="delSp modSp mod">
        <pc:chgData name="Andreza Cavalcante Maia" userId="336207a4-a73b-4623-b401-f3f0d196e817" providerId="ADAL" clId="{AB215CC2-03EF-4EC9-AAD8-65D7D1687C23}" dt="2024-03-28T19:55:06.972" v="2381" actId="1076"/>
        <pc:sldMkLst>
          <pc:docMk/>
          <pc:sldMk cId="3917852580" sldId="283"/>
        </pc:sldMkLst>
        <pc:spChg chg="del">
          <ac:chgData name="Andreza Cavalcante Maia" userId="336207a4-a73b-4623-b401-f3f0d196e817" providerId="ADAL" clId="{AB215CC2-03EF-4EC9-AAD8-65D7D1687C23}" dt="2024-03-28T19:54:58.349" v="2379" actId="478"/>
          <ac:spMkLst>
            <pc:docMk/>
            <pc:sldMk cId="3917852580" sldId="283"/>
            <ac:spMk id="4" creationId="{8B3B6960-F4ED-3BF0-2508-634399647292}"/>
          </ac:spMkLst>
        </pc:spChg>
        <pc:spChg chg="mod">
          <ac:chgData name="Andreza Cavalcante Maia" userId="336207a4-a73b-4623-b401-f3f0d196e817" providerId="ADAL" clId="{AB215CC2-03EF-4EC9-AAD8-65D7D1687C23}" dt="2024-03-28T19:55:04.580" v="2380" actId="1076"/>
          <ac:spMkLst>
            <pc:docMk/>
            <pc:sldMk cId="3917852580" sldId="283"/>
            <ac:spMk id="5" creationId="{D0B6997A-D38D-17C6-174C-590973D02189}"/>
          </ac:spMkLst>
        </pc:spChg>
        <pc:spChg chg="mod">
          <ac:chgData name="Andreza Cavalcante Maia" userId="336207a4-a73b-4623-b401-f3f0d196e817" providerId="ADAL" clId="{AB215CC2-03EF-4EC9-AAD8-65D7D1687C23}" dt="2024-03-28T19:55:06.972" v="2381" actId="1076"/>
          <ac:spMkLst>
            <pc:docMk/>
            <pc:sldMk cId="3917852580" sldId="283"/>
            <ac:spMk id="6" creationId="{0792FFDB-00D4-1563-7CC9-B5F07978B0D4}"/>
          </ac:spMkLst>
        </pc:spChg>
      </pc:sldChg>
      <pc:sldChg chg="addSp delSp modSp mod">
        <pc:chgData name="Andreza Cavalcante Maia" userId="336207a4-a73b-4623-b401-f3f0d196e817" providerId="ADAL" clId="{AB215CC2-03EF-4EC9-AAD8-65D7D1687C23}" dt="2024-03-28T19:53:19.657" v="2378" actId="1076"/>
        <pc:sldMkLst>
          <pc:docMk/>
          <pc:sldMk cId="3072122634" sldId="1348"/>
        </pc:sldMkLst>
        <pc:spChg chg="mod">
          <ac:chgData name="Andreza Cavalcante Maia" userId="336207a4-a73b-4623-b401-f3f0d196e817" providerId="ADAL" clId="{AB215CC2-03EF-4EC9-AAD8-65D7D1687C23}" dt="2024-03-28T19:52:43.514" v="2369" actId="1076"/>
          <ac:spMkLst>
            <pc:docMk/>
            <pc:sldMk cId="3072122634" sldId="1348"/>
            <ac:spMk id="14" creationId="{B44662DA-5D7A-07B6-0173-2CB30B684857}"/>
          </ac:spMkLst>
        </pc:spChg>
        <pc:spChg chg="mod">
          <ac:chgData name="Andreza Cavalcante Maia" userId="336207a4-a73b-4623-b401-f3f0d196e817" providerId="ADAL" clId="{AB215CC2-03EF-4EC9-AAD8-65D7D1687C23}" dt="2024-03-28T19:52:52.715" v="2375" actId="6549"/>
          <ac:spMkLst>
            <pc:docMk/>
            <pc:sldMk cId="3072122634" sldId="1348"/>
            <ac:spMk id="15" creationId="{7295BFAE-DFEA-9406-1A54-65ED8B047F32}"/>
          </ac:spMkLst>
        </pc:spChg>
        <pc:picChg chg="add del">
          <ac:chgData name="Andreza Cavalcante Maia" userId="336207a4-a73b-4623-b401-f3f0d196e817" providerId="ADAL" clId="{AB215CC2-03EF-4EC9-AAD8-65D7D1687C23}" dt="2024-03-28T19:49:36.295" v="2343" actId="478"/>
          <ac:picMkLst>
            <pc:docMk/>
            <pc:sldMk cId="3072122634" sldId="1348"/>
            <ac:picMk id="1026" creationId="{CC4F0578-5ECC-9BE1-E4BB-B2933A2EBB27}"/>
          </ac:picMkLst>
        </pc:picChg>
        <pc:picChg chg="add mod">
          <ac:chgData name="Andreza Cavalcante Maia" userId="336207a4-a73b-4623-b401-f3f0d196e817" providerId="ADAL" clId="{AB215CC2-03EF-4EC9-AAD8-65D7D1687C23}" dt="2024-03-28T19:53:19.657" v="2378" actId="1076"/>
          <ac:picMkLst>
            <pc:docMk/>
            <pc:sldMk cId="3072122634" sldId="1348"/>
            <ac:picMk id="1028" creationId="{C26993E4-2BC7-A213-1CC3-D0448215F9BE}"/>
          </ac:picMkLst>
        </pc:picChg>
      </pc:sldChg>
      <pc:sldChg chg="addSp delSp modSp mod">
        <pc:chgData name="Andreza Cavalcante Maia" userId="336207a4-a73b-4623-b401-f3f0d196e817" providerId="ADAL" clId="{AB215CC2-03EF-4EC9-AAD8-65D7D1687C23}" dt="2024-03-27T18:44:57.575" v="2341" actId="1076"/>
        <pc:sldMkLst>
          <pc:docMk/>
          <pc:sldMk cId="1504739368" sldId="1349"/>
        </pc:sldMkLst>
        <pc:spChg chg="mod">
          <ac:chgData name="Andreza Cavalcante Maia" userId="336207a4-a73b-4623-b401-f3f0d196e817" providerId="ADAL" clId="{AB215CC2-03EF-4EC9-AAD8-65D7D1687C23}" dt="2024-03-27T17:59:45.351" v="2282" actId="1076"/>
          <ac:spMkLst>
            <pc:docMk/>
            <pc:sldMk cId="1504739368" sldId="1349"/>
            <ac:spMk id="2" creationId="{75822B7D-272B-5CD7-D39F-D241C5CB6E60}"/>
          </ac:spMkLst>
        </pc:spChg>
        <pc:spChg chg="mod">
          <ac:chgData name="Andreza Cavalcante Maia" userId="336207a4-a73b-4623-b401-f3f0d196e817" providerId="ADAL" clId="{AB215CC2-03EF-4EC9-AAD8-65D7D1687C23}" dt="2024-03-27T18:06:59.088" v="2295" actId="1076"/>
          <ac:spMkLst>
            <pc:docMk/>
            <pc:sldMk cId="1504739368" sldId="1349"/>
            <ac:spMk id="5" creationId="{A2B5931C-03A9-7E43-4CB6-CB8943DD317E}"/>
          </ac:spMkLst>
        </pc:spChg>
        <pc:spChg chg="mod">
          <ac:chgData name="Andreza Cavalcante Maia" userId="336207a4-a73b-4623-b401-f3f0d196e817" providerId="ADAL" clId="{AB215CC2-03EF-4EC9-AAD8-65D7D1687C23}" dt="2024-03-27T18:06:59.088" v="2295" actId="1076"/>
          <ac:spMkLst>
            <pc:docMk/>
            <pc:sldMk cId="1504739368" sldId="1349"/>
            <ac:spMk id="7" creationId="{855B92A9-485B-1875-9DC5-5B9C6D01EE19}"/>
          </ac:spMkLst>
        </pc:spChg>
        <pc:spChg chg="mod">
          <ac:chgData name="Andreza Cavalcante Maia" userId="336207a4-a73b-4623-b401-f3f0d196e817" providerId="ADAL" clId="{AB215CC2-03EF-4EC9-AAD8-65D7D1687C23}" dt="2024-03-27T18:06:59.088" v="2295" actId="1076"/>
          <ac:spMkLst>
            <pc:docMk/>
            <pc:sldMk cId="1504739368" sldId="1349"/>
            <ac:spMk id="8" creationId="{CA17D9A1-786B-1D24-A1DE-222D6BE8EECD}"/>
          </ac:spMkLst>
        </pc:spChg>
        <pc:spChg chg="add mod">
          <ac:chgData name="Andreza Cavalcante Maia" userId="336207a4-a73b-4623-b401-f3f0d196e817" providerId="ADAL" clId="{AB215CC2-03EF-4EC9-AAD8-65D7D1687C23}" dt="2024-03-27T18:44:57.575" v="2341" actId="1076"/>
          <ac:spMkLst>
            <pc:docMk/>
            <pc:sldMk cId="1504739368" sldId="1349"/>
            <ac:spMk id="19" creationId="{A8AA9044-8C7E-15C0-AF29-81AA0D61F83A}"/>
          </ac:spMkLst>
        </pc:spChg>
        <pc:spChg chg="add mod">
          <ac:chgData name="Andreza Cavalcante Maia" userId="336207a4-a73b-4623-b401-f3f0d196e817" providerId="ADAL" clId="{AB215CC2-03EF-4EC9-AAD8-65D7D1687C23}" dt="2024-03-27T18:41:29.693" v="2339" actId="20577"/>
          <ac:spMkLst>
            <pc:docMk/>
            <pc:sldMk cId="1504739368" sldId="1349"/>
            <ac:spMk id="20" creationId="{E8EFE981-714A-974D-8951-515DC4FBE991}"/>
          </ac:spMkLst>
        </pc:spChg>
        <pc:picChg chg="mod">
          <ac:chgData name="Andreza Cavalcante Maia" userId="336207a4-a73b-4623-b401-f3f0d196e817" providerId="ADAL" clId="{AB215CC2-03EF-4EC9-AAD8-65D7D1687C23}" dt="2024-03-27T18:06:59.088" v="2295" actId="1076"/>
          <ac:picMkLst>
            <pc:docMk/>
            <pc:sldMk cId="1504739368" sldId="1349"/>
            <ac:picMk id="3" creationId="{A104F9AD-F96D-04FD-030C-FA5D233CD620}"/>
          </ac:picMkLst>
        </pc:picChg>
        <pc:picChg chg="mod modCrop">
          <ac:chgData name="Andreza Cavalcante Maia" userId="336207a4-a73b-4623-b401-f3f0d196e817" providerId="ADAL" clId="{AB215CC2-03EF-4EC9-AAD8-65D7D1687C23}" dt="2024-03-27T18:06:55.944" v="2294" actId="1076"/>
          <ac:picMkLst>
            <pc:docMk/>
            <pc:sldMk cId="1504739368" sldId="1349"/>
            <ac:picMk id="4" creationId="{753C46AC-0688-C2E4-9638-DE19D71CC9E9}"/>
          </ac:picMkLst>
        </pc:picChg>
        <pc:picChg chg="mod modCrop">
          <ac:chgData name="Andreza Cavalcante Maia" userId="336207a4-a73b-4623-b401-f3f0d196e817" providerId="ADAL" clId="{AB215CC2-03EF-4EC9-AAD8-65D7D1687C23}" dt="2024-03-27T18:06:55.944" v="2294" actId="1076"/>
          <ac:picMkLst>
            <pc:docMk/>
            <pc:sldMk cId="1504739368" sldId="1349"/>
            <ac:picMk id="6" creationId="{DB6F012F-AE43-1608-C104-197E21EBA4CD}"/>
          </ac:picMkLst>
        </pc:picChg>
        <pc:picChg chg="del">
          <ac:chgData name="Andreza Cavalcante Maia" userId="336207a4-a73b-4623-b401-f3f0d196e817" providerId="ADAL" clId="{AB215CC2-03EF-4EC9-AAD8-65D7D1687C23}" dt="2024-03-27T18:34:28.329" v="2315" actId="478"/>
          <ac:picMkLst>
            <pc:docMk/>
            <pc:sldMk cId="1504739368" sldId="1349"/>
            <ac:picMk id="9" creationId="{63741B9C-0173-3402-215C-0C3503573F17}"/>
          </ac:picMkLst>
        </pc:picChg>
        <pc:picChg chg="add mod modCrop">
          <ac:chgData name="Andreza Cavalcante Maia" userId="336207a4-a73b-4623-b401-f3f0d196e817" providerId="ADAL" clId="{AB215CC2-03EF-4EC9-AAD8-65D7D1687C23}" dt="2024-03-27T18:36:49.123" v="2332" actId="1076"/>
          <ac:picMkLst>
            <pc:docMk/>
            <pc:sldMk cId="1504739368" sldId="1349"/>
            <ac:picMk id="24" creationId="{4B85F2CA-745B-8A9F-ACBD-19549146918F}"/>
          </ac:picMkLst>
        </pc:picChg>
        <pc:picChg chg="add del">
          <ac:chgData name="Andreza Cavalcante Maia" userId="336207a4-a73b-4623-b401-f3f0d196e817" providerId="ADAL" clId="{AB215CC2-03EF-4EC9-AAD8-65D7D1687C23}" dt="2024-03-27T17:59:07.122" v="2270" actId="478"/>
          <ac:picMkLst>
            <pc:docMk/>
            <pc:sldMk cId="1504739368" sldId="1349"/>
            <ac:picMk id="1026" creationId="{2D9528DC-2FA7-9F10-126A-B60770E87F02}"/>
          </ac:picMkLst>
        </pc:picChg>
      </pc:sldChg>
      <pc:sldChg chg="addSp delSp modSp mod">
        <pc:chgData name="Andreza Cavalcante Maia" userId="336207a4-a73b-4623-b401-f3f0d196e817" providerId="ADAL" clId="{AB215CC2-03EF-4EC9-AAD8-65D7D1687C23}" dt="2024-03-28T20:11:21.575" v="2548" actId="1076"/>
        <pc:sldMkLst>
          <pc:docMk/>
          <pc:sldMk cId="44911136" sldId="1350"/>
        </pc:sldMkLst>
        <pc:spChg chg="add del mod">
          <ac:chgData name="Andreza Cavalcante Maia" userId="336207a4-a73b-4623-b401-f3f0d196e817" providerId="ADAL" clId="{AB215CC2-03EF-4EC9-AAD8-65D7D1687C23}" dt="2024-03-27T14:57:57.749" v="1263" actId="478"/>
          <ac:spMkLst>
            <pc:docMk/>
            <pc:sldMk cId="44911136" sldId="1350"/>
            <ac:spMk id="3" creationId="{9B0564E3-68E4-6648-BC22-7573E7E5FFEE}"/>
          </ac:spMkLst>
        </pc:spChg>
        <pc:spChg chg="add del mod">
          <ac:chgData name="Andreza Cavalcante Maia" userId="336207a4-a73b-4623-b401-f3f0d196e817" providerId="ADAL" clId="{AB215CC2-03EF-4EC9-AAD8-65D7D1687C23}" dt="2024-03-27T15:04:58.980" v="1388"/>
          <ac:spMkLst>
            <pc:docMk/>
            <pc:sldMk cId="44911136" sldId="1350"/>
            <ac:spMk id="4" creationId="{DDA112A4-A00D-C6F8-50CD-D5CBA7B0861E}"/>
          </ac:spMkLst>
        </pc:spChg>
        <pc:spChg chg="add del">
          <ac:chgData name="Andreza Cavalcante Maia" userId="336207a4-a73b-4623-b401-f3f0d196e817" providerId="ADAL" clId="{AB215CC2-03EF-4EC9-AAD8-65D7D1687C23}" dt="2024-03-27T14:59:07.434" v="1278" actId="22"/>
          <ac:spMkLst>
            <pc:docMk/>
            <pc:sldMk cId="44911136" sldId="1350"/>
            <ac:spMk id="6" creationId="{D79A074F-8772-9ED5-F53A-89E771112799}"/>
          </ac:spMkLst>
        </pc:spChg>
        <pc:spChg chg="add mod">
          <ac:chgData name="Andreza Cavalcante Maia" userId="336207a4-a73b-4623-b401-f3f0d196e817" providerId="ADAL" clId="{AB215CC2-03EF-4EC9-AAD8-65D7D1687C23}" dt="2024-03-28T20:11:21.575" v="2548" actId="1076"/>
          <ac:spMkLst>
            <pc:docMk/>
            <pc:sldMk cId="44911136" sldId="1350"/>
            <ac:spMk id="7" creationId="{6CEC58E0-2772-32ED-651A-2A71AC31E12C}"/>
          </ac:spMkLst>
        </pc:spChg>
        <pc:spChg chg="add del mod">
          <ac:chgData name="Andreza Cavalcante Maia" userId="336207a4-a73b-4623-b401-f3f0d196e817" providerId="ADAL" clId="{AB215CC2-03EF-4EC9-AAD8-65D7D1687C23}" dt="2024-03-27T15:10:28.989" v="1620" actId="478"/>
          <ac:spMkLst>
            <pc:docMk/>
            <pc:sldMk cId="44911136" sldId="1350"/>
            <ac:spMk id="8" creationId="{AB6FDD15-C880-F7F8-6BD7-0B27AFCA9389}"/>
          </ac:spMkLst>
        </pc:spChg>
        <pc:spChg chg="add del mod">
          <ac:chgData name="Andreza Cavalcante Maia" userId="336207a4-a73b-4623-b401-f3f0d196e817" providerId="ADAL" clId="{AB215CC2-03EF-4EC9-AAD8-65D7D1687C23}" dt="2024-03-27T15:00:05.082" v="1315"/>
          <ac:spMkLst>
            <pc:docMk/>
            <pc:sldMk cId="44911136" sldId="1350"/>
            <ac:spMk id="9" creationId="{F2D844CE-5E72-6A41-4D51-595F2F1A26ED}"/>
          </ac:spMkLst>
        </pc:spChg>
        <pc:spChg chg="add del mod">
          <ac:chgData name="Andreza Cavalcante Maia" userId="336207a4-a73b-4623-b401-f3f0d196e817" providerId="ADAL" clId="{AB215CC2-03EF-4EC9-AAD8-65D7D1687C23}" dt="2024-03-27T15:00:07.985" v="1317"/>
          <ac:spMkLst>
            <pc:docMk/>
            <pc:sldMk cId="44911136" sldId="1350"/>
            <ac:spMk id="10" creationId="{338B989E-5AB2-F65B-63B7-61E489BC8700}"/>
          </ac:spMkLst>
        </pc:spChg>
        <pc:spChg chg="add del mod">
          <ac:chgData name="Andreza Cavalcante Maia" userId="336207a4-a73b-4623-b401-f3f0d196e817" providerId="ADAL" clId="{AB215CC2-03EF-4EC9-AAD8-65D7D1687C23}" dt="2024-03-27T15:03:23.766" v="1367" actId="478"/>
          <ac:spMkLst>
            <pc:docMk/>
            <pc:sldMk cId="44911136" sldId="1350"/>
            <ac:spMk id="11" creationId="{B14A1C57-153C-BBEB-E972-E996C43730D8}"/>
          </ac:spMkLst>
        </pc:spChg>
        <pc:spChg chg="add del mod">
          <ac:chgData name="Andreza Cavalcante Maia" userId="336207a4-a73b-4623-b401-f3f0d196e817" providerId="ADAL" clId="{AB215CC2-03EF-4EC9-AAD8-65D7D1687C23}" dt="2024-03-27T15:02:49.327" v="1355"/>
          <ac:spMkLst>
            <pc:docMk/>
            <pc:sldMk cId="44911136" sldId="1350"/>
            <ac:spMk id="12" creationId="{FDE5C0A4-DC05-8CFC-4272-E554B7A11C79}"/>
          </ac:spMkLst>
        </pc:spChg>
        <pc:spChg chg="add del mod topLvl">
          <ac:chgData name="Andreza Cavalcante Maia" userId="336207a4-a73b-4623-b401-f3f0d196e817" providerId="ADAL" clId="{AB215CC2-03EF-4EC9-AAD8-65D7D1687C23}" dt="2024-03-27T15:03:22.057" v="1366" actId="478"/>
          <ac:spMkLst>
            <pc:docMk/>
            <pc:sldMk cId="44911136" sldId="1350"/>
            <ac:spMk id="14" creationId="{FD92F4AB-AAEF-9C5B-F76F-B63515A9AB9F}"/>
          </ac:spMkLst>
        </pc:spChg>
        <pc:spChg chg="add del mod topLvl">
          <ac:chgData name="Andreza Cavalcante Maia" userId="336207a4-a73b-4623-b401-f3f0d196e817" providerId="ADAL" clId="{AB215CC2-03EF-4EC9-AAD8-65D7D1687C23}" dt="2024-03-27T15:03:13.684" v="1361" actId="478"/>
          <ac:spMkLst>
            <pc:docMk/>
            <pc:sldMk cId="44911136" sldId="1350"/>
            <ac:spMk id="15" creationId="{4A13D6C1-6969-A3BE-B8A3-EF7668A3F079}"/>
          </ac:spMkLst>
        </pc:spChg>
        <pc:spChg chg="add mod">
          <ac:chgData name="Andreza Cavalcante Maia" userId="336207a4-a73b-4623-b401-f3f0d196e817" providerId="ADAL" clId="{AB215CC2-03EF-4EC9-AAD8-65D7D1687C23}" dt="2024-03-28T20:11:13.127" v="2546" actId="255"/>
          <ac:spMkLst>
            <pc:docMk/>
            <pc:sldMk cId="44911136" sldId="1350"/>
            <ac:spMk id="17" creationId="{578A89C2-5FA2-286F-ACC9-5C4C84394895}"/>
          </ac:spMkLst>
        </pc:spChg>
        <pc:spChg chg="add mod">
          <ac:chgData name="Andreza Cavalcante Maia" userId="336207a4-a73b-4623-b401-f3f0d196e817" providerId="ADAL" clId="{AB215CC2-03EF-4EC9-AAD8-65D7D1687C23}" dt="2024-03-27T15:19:09.992" v="2032" actId="1076"/>
          <ac:spMkLst>
            <pc:docMk/>
            <pc:sldMk cId="44911136" sldId="1350"/>
            <ac:spMk id="18" creationId="{3C68A4C8-9EEE-6D3A-CE45-9F27493F244C}"/>
          </ac:spMkLst>
        </pc:spChg>
        <pc:spChg chg="add del mod">
          <ac:chgData name="Andreza Cavalcante Maia" userId="336207a4-a73b-4623-b401-f3f0d196e817" providerId="ADAL" clId="{AB215CC2-03EF-4EC9-AAD8-65D7D1687C23}" dt="2024-03-27T15:18:41.927" v="2028" actId="22"/>
          <ac:spMkLst>
            <pc:docMk/>
            <pc:sldMk cId="44911136" sldId="1350"/>
            <ac:spMk id="20" creationId="{986E2B0D-9AE1-5467-A853-CB98C545DBC8}"/>
          </ac:spMkLst>
        </pc:spChg>
        <pc:spChg chg="add mod">
          <ac:chgData name="Andreza Cavalcante Maia" userId="336207a4-a73b-4623-b401-f3f0d196e817" providerId="ADAL" clId="{AB215CC2-03EF-4EC9-AAD8-65D7D1687C23}" dt="2024-03-27T15:19:32.868" v="2039" actId="14100"/>
          <ac:spMkLst>
            <pc:docMk/>
            <pc:sldMk cId="44911136" sldId="1350"/>
            <ac:spMk id="24" creationId="{DA0BCB50-F7B5-B6EB-48F5-B2563B4E4565}"/>
          </ac:spMkLst>
        </pc:spChg>
        <pc:grpChg chg="add del mod">
          <ac:chgData name="Andreza Cavalcante Maia" userId="336207a4-a73b-4623-b401-f3f0d196e817" providerId="ADAL" clId="{AB215CC2-03EF-4EC9-AAD8-65D7D1687C23}" dt="2024-03-27T15:03:13.684" v="1361" actId="478"/>
          <ac:grpSpMkLst>
            <pc:docMk/>
            <pc:sldMk cId="44911136" sldId="1350"/>
            <ac:grpSpMk id="13" creationId="{523C7D1E-53EB-5A36-411B-87306C5C1753}"/>
          </ac:grpSpMkLst>
        </pc:grpChg>
        <pc:picChg chg="mod">
          <ac:chgData name="Andreza Cavalcante Maia" userId="336207a4-a73b-4623-b401-f3f0d196e817" providerId="ADAL" clId="{AB215CC2-03EF-4EC9-AAD8-65D7D1687C23}" dt="2024-03-28T20:00:54.580" v="2450" actId="1076"/>
          <ac:picMkLst>
            <pc:docMk/>
            <pc:sldMk cId="44911136" sldId="1350"/>
            <ac:picMk id="23" creationId="{B4C3E379-2151-8195-02E0-5B7945A530C2}"/>
          </ac:picMkLst>
        </pc:picChg>
        <pc:picChg chg="add del mod">
          <ac:chgData name="Andreza Cavalcante Maia" userId="336207a4-a73b-4623-b401-f3f0d196e817" providerId="ADAL" clId="{AB215CC2-03EF-4EC9-AAD8-65D7D1687C23}" dt="2024-03-28T20:00:55.436" v="2455" actId="478"/>
          <ac:picMkLst>
            <pc:docMk/>
            <pc:sldMk cId="44911136" sldId="1350"/>
            <ac:picMk id="2050" creationId="{85ED6D8A-2446-3F57-42BB-2D1D1360E94D}"/>
          </ac:picMkLst>
        </pc:picChg>
        <pc:picChg chg="add del mod">
          <ac:chgData name="Andreza Cavalcante Maia" userId="336207a4-a73b-4623-b401-f3f0d196e817" providerId="ADAL" clId="{AB215CC2-03EF-4EC9-AAD8-65D7D1687C23}" dt="2024-03-28T20:10:58.822" v="2545" actId="1076"/>
          <ac:picMkLst>
            <pc:docMk/>
            <pc:sldMk cId="44911136" sldId="1350"/>
            <ac:picMk id="2052" creationId="{BA512484-B95E-EE7E-28F0-C4D1516C2FB3}"/>
          </ac:picMkLst>
        </pc:picChg>
      </pc:sldChg>
      <pc:sldChg chg="addSp delSp modSp mod">
        <pc:chgData name="Andreza Cavalcante Maia" userId="336207a4-a73b-4623-b401-f3f0d196e817" providerId="ADAL" clId="{AB215CC2-03EF-4EC9-AAD8-65D7D1687C23}" dt="2024-03-27T18:36:28.418" v="2328" actId="1076"/>
        <pc:sldMkLst>
          <pc:docMk/>
          <pc:sldMk cId="256610274" sldId="1352"/>
        </pc:sldMkLst>
        <pc:spChg chg="mod">
          <ac:chgData name="Andreza Cavalcante Maia" userId="336207a4-a73b-4623-b401-f3f0d196e817" providerId="ADAL" clId="{AB215CC2-03EF-4EC9-AAD8-65D7D1687C23}" dt="2024-03-27T17:01:39.846" v="2062" actId="14100"/>
          <ac:spMkLst>
            <pc:docMk/>
            <pc:sldMk cId="256610274" sldId="1352"/>
            <ac:spMk id="19" creationId="{BC308211-2696-EE3A-7B9E-7D1E231752A0}"/>
          </ac:spMkLst>
        </pc:spChg>
        <pc:grpChg chg="add del mod">
          <ac:chgData name="Andreza Cavalcante Maia" userId="336207a4-a73b-4623-b401-f3f0d196e817" providerId="ADAL" clId="{AB215CC2-03EF-4EC9-AAD8-65D7D1687C23}" dt="2024-03-27T18:33:58.784" v="2307" actId="478"/>
          <ac:grpSpMkLst>
            <pc:docMk/>
            <pc:sldMk cId="256610274" sldId="1352"/>
            <ac:grpSpMk id="2" creationId="{1B75B15B-EA8A-06EE-D894-EA7AEF2C9EEF}"/>
          </ac:grpSpMkLst>
        </pc:grpChg>
        <pc:graphicFrameChg chg="add del mod">
          <ac:chgData name="Andreza Cavalcante Maia" userId="336207a4-a73b-4623-b401-f3f0d196e817" providerId="ADAL" clId="{AB215CC2-03EF-4EC9-AAD8-65D7D1687C23}" dt="2024-03-27T16:59:06.796" v="2043" actId="478"/>
          <ac:graphicFrameMkLst>
            <pc:docMk/>
            <pc:sldMk cId="256610274" sldId="1352"/>
            <ac:graphicFrameMk id="10" creationId="{1E7A94F7-27F5-BD06-E4A1-E101B4CAFAA0}"/>
          </ac:graphicFrameMkLst>
        </pc:graphicFrameChg>
        <pc:graphicFrameChg chg="add del mod modGraphic">
          <ac:chgData name="Andreza Cavalcante Maia" userId="336207a4-a73b-4623-b401-f3f0d196e817" providerId="ADAL" clId="{AB215CC2-03EF-4EC9-AAD8-65D7D1687C23}" dt="2024-03-27T17:00:53.323" v="2052" actId="478"/>
          <ac:graphicFrameMkLst>
            <pc:docMk/>
            <pc:sldMk cId="256610274" sldId="1352"/>
            <ac:graphicFrameMk id="24" creationId="{3FE5B33B-22AD-D9A7-71E2-4F6D7855E81E}"/>
          </ac:graphicFrameMkLst>
        </pc:graphicFrameChg>
        <pc:picChg chg="add del mod">
          <ac:chgData name="Andreza Cavalcante Maia" userId="336207a4-a73b-4623-b401-f3f0d196e817" providerId="ADAL" clId="{AB215CC2-03EF-4EC9-AAD8-65D7D1687C23}" dt="2024-03-27T17:00:20.473" v="2047" actId="22"/>
          <ac:picMkLst>
            <pc:docMk/>
            <pc:sldMk cId="256610274" sldId="1352"/>
            <ac:picMk id="20" creationId="{DF1167A6-9FF6-959C-34EC-BA240DF9D2E7}"/>
          </ac:picMkLst>
        </pc:picChg>
        <pc:picChg chg="add del mod">
          <ac:chgData name="Andreza Cavalcante Maia" userId="336207a4-a73b-4623-b401-f3f0d196e817" providerId="ADAL" clId="{AB215CC2-03EF-4EC9-AAD8-65D7D1687C23}" dt="2024-03-27T17:01:42.045" v="2064" actId="478"/>
          <ac:picMkLst>
            <pc:docMk/>
            <pc:sldMk cId="256610274" sldId="1352"/>
            <ac:picMk id="26" creationId="{D3B9D125-8544-5788-27E1-4F2D63436D52}"/>
          </ac:picMkLst>
        </pc:picChg>
        <pc:picChg chg="add del mod">
          <ac:chgData name="Andreza Cavalcante Maia" userId="336207a4-a73b-4623-b401-f3f0d196e817" providerId="ADAL" clId="{AB215CC2-03EF-4EC9-AAD8-65D7D1687C23}" dt="2024-03-27T17:03:31.765" v="2070" actId="478"/>
          <ac:picMkLst>
            <pc:docMk/>
            <pc:sldMk cId="256610274" sldId="1352"/>
            <ac:picMk id="27" creationId="{919C339E-7D41-4268-90BB-969B439ECD45}"/>
          </ac:picMkLst>
        </pc:picChg>
        <pc:picChg chg="add del mod">
          <ac:chgData name="Andreza Cavalcante Maia" userId="336207a4-a73b-4623-b401-f3f0d196e817" providerId="ADAL" clId="{AB215CC2-03EF-4EC9-AAD8-65D7D1687C23}" dt="2024-03-27T18:33:54.685" v="2304"/>
          <ac:picMkLst>
            <pc:docMk/>
            <pc:sldMk cId="256610274" sldId="1352"/>
            <ac:picMk id="29" creationId="{61E31CA4-4E81-0ED0-4FFC-722AAB2CB3A4}"/>
          </ac:picMkLst>
        </pc:picChg>
        <pc:picChg chg="add mod modCrop">
          <ac:chgData name="Andreza Cavalcante Maia" userId="336207a4-a73b-4623-b401-f3f0d196e817" providerId="ADAL" clId="{AB215CC2-03EF-4EC9-AAD8-65D7D1687C23}" dt="2024-03-27T18:36:28.418" v="2328" actId="1076"/>
          <ac:picMkLst>
            <pc:docMk/>
            <pc:sldMk cId="256610274" sldId="1352"/>
            <ac:picMk id="31" creationId="{2940458D-8F03-F805-EBCF-D616C5065FCA}"/>
          </ac:picMkLst>
        </pc:picChg>
        <pc:picChg chg="del mod">
          <ac:chgData name="Andreza Cavalcante Maia" userId="336207a4-a73b-4623-b401-f3f0d196e817" providerId="ADAL" clId="{AB215CC2-03EF-4EC9-AAD8-65D7D1687C23}" dt="2024-03-27T18:33:58.784" v="2307" actId="478"/>
          <ac:picMkLst>
            <pc:docMk/>
            <pc:sldMk cId="256610274" sldId="1352"/>
            <ac:picMk id="2050" creationId="{FC94D764-3387-DB42-F27D-783663C36038}"/>
          </ac:picMkLst>
        </pc:picChg>
        <pc:picChg chg="mod">
          <ac:chgData name="Andreza Cavalcante Maia" userId="336207a4-a73b-4623-b401-f3f0d196e817" providerId="ADAL" clId="{AB215CC2-03EF-4EC9-AAD8-65D7D1687C23}" dt="2024-03-27T18:34:16.881" v="2314" actId="1076"/>
          <ac:picMkLst>
            <pc:docMk/>
            <pc:sldMk cId="256610274" sldId="1352"/>
            <ac:picMk id="3074" creationId="{F227038C-DA8B-D772-7235-155EB56D98F3}"/>
          </ac:picMkLst>
        </pc:picChg>
      </pc:sldChg>
      <pc:sldChg chg="addSp delSp modSp mod">
        <pc:chgData name="Andreza Cavalcante Maia" userId="336207a4-a73b-4623-b401-f3f0d196e817" providerId="ADAL" clId="{AB215CC2-03EF-4EC9-AAD8-65D7D1687C23}" dt="2024-03-27T18:37:48.531" v="2337" actId="1076"/>
        <pc:sldMkLst>
          <pc:docMk/>
          <pc:sldMk cId="1375859314" sldId="1360"/>
        </pc:sldMkLst>
        <pc:spChg chg="add del mod">
          <ac:chgData name="Andreza Cavalcante Maia" userId="336207a4-a73b-4623-b401-f3f0d196e817" providerId="ADAL" clId="{AB215CC2-03EF-4EC9-AAD8-65D7D1687C23}" dt="2024-03-27T17:47:13.001" v="2112"/>
          <ac:spMkLst>
            <pc:docMk/>
            <pc:sldMk cId="1375859314" sldId="1360"/>
            <ac:spMk id="5" creationId="{1C54FDB2-80A4-F61F-0490-45D7825FCF6D}"/>
          </ac:spMkLst>
        </pc:spChg>
        <pc:spChg chg="add del mod">
          <ac:chgData name="Andreza Cavalcante Maia" userId="336207a4-a73b-4623-b401-f3f0d196e817" providerId="ADAL" clId="{AB215CC2-03EF-4EC9-AAD8-65D7D1687C23}" dt="2024-03-27T17:47:44.228" v="2118" actId="478"/>
          <ac:spMkLst>
            <pc:docMk/>
            <pc:sldMk cId="1375859314" sldId="1360"/>
            <ac:spMk id="8" creationId="{D96CD2DF-40AE-6D16-18D6-9D1487EB8376}"/>
          </ac:spMkLst>
        </pc:spChg>
        <pc:spChg chg="add mod">
          <ac:chgData name="Andreza Cavalcante Maia" userId="336207a4-a73b-4623-b401-f3f0d196e817" providerId="ADAL" clId="{AB215CC2-03EF-4EC9-AAD8-65D7D1687C23}" dt="2024-03-27T18:37:48.531" v="2337" actId="1076"/>
          <ac:spMkLst>
            <pc:docMk/>
            <pc:sldMk cId="1375859314" sldId="1360"/>
            <ac:spMk id="10" creationId="{733A3367-98E6-CBF5-DB74-C798F78DEFC2}"/>
          </ac:spMkLst>
        </pc:spChg>
        <pc:spChg chg="add mod">
          <ac:chgData name="Andreza Cavalcante Maia" userId="336207a4-a73b-4623-b401-f3f0d196e817" providerId="ADAL" clId="{AB215CC2-03EF-4EC9-AAD8-65D7D1687C23}" dt="2024-03-27T17:55:05.195" v="2260" actId="122"/>
          <ac:spMkLst>
            <pc:docMk/>
            <pc:sldMk cId="1375859314" sldId="1360"/>
            <ac:spMk id="12" creationId="{6E347C30-BF42-5D58-9FFB-0AC3FBDCD299}"/>
          </ac:spMkLst>
        </pc:spChg>
        <pc:spChg chg="add mod">
          <ac:chgData name="Andreza Cavalcante Maia" userId="336207a4-a73b-4623-b401-f3f0d196e817" providerId="ADAL" clId="{AB215CC2-03EF-4EC9-AAD8-65D7D1687C23}" dt="2024-03-27T17:55:06.779" v="2261" actId="122"/>
          <ac:spMkLst>
            <pc:docMk/>
            <pc:sldMk cId="1375859314" sldId="1360"/>
            <ac:spMk id="13" creationId="{6599C24F-F7BF-D519-6C9A-656C9EAEC5BE}"/>
          </ac:spMkLst>
        </pc:spChg>
        <pc:spChg chg="add mod">
          <ac:chgData name="Andreza Cavalcante Maia" userId="336207a4-a73b-4623-b401-f3f0d196e817" providerId="ADAL" clId="{AB215CC2-03EF-4EC9-AAD8-65D7D1687C23}" dt="2024-03-27T17:52:03.304" v="2218" actId="1076"/>
          <ac:spMkLst>
            <pc:docMk/>
            <pc:sldMk cId="1375859314" sldId="1360"/>
            <ac:spMk id="14" creationId="{97A8C3B8-A926-73F1-5842-0FBED5199C4F}"/>
          </ac:spMkLst>
        </pc:spChg>
        <pc:spChg chg="add del mod">
          <ac:chgData name="Andreza Cavalcante Maia" userId="336207a4-a73b-4623-b401-f3f0d196e817" providerId="ADAL" clId="{AB215CC2-03EF-4EC9-AAD8-65D7D1687C23}" dt="2024-03-27T17:49:21.847" v="2179"/>
          <ac:spMkLst>
            <pc:docMk/>
            <pc:sldMk cId="1375859314" sldId="1360"/>
            <ac:spMk id="15" creationId="{9330B7C6-DCED-D76B-DC8B-70FD6314C144}"/>
          </ac:spMkLst>
        </pc:spChg>
        <pc:spChg chg="add mod">
          <ac:chgData name="Andreza Cavalcante Maia" userId="336207a4-a73b-4623-b401-f3f0d196e817" providerId="ADAL" clId="{AB215CC2-03EF-4EC9-AAD8-65D7D1687C23}" dt="2024-03-27T17:52:03.304" v="2218" actId="1076"/>
          <ac:spMkLst>
            <pc:docMk/>
            <pc:sldMk cId="1375859314" sldId="1360"/>
            <ac:spMk id="16" creationId="{E6BD4315-24FE-E787-E0ED-735D4DA73957}"/>
          </ac:spMkLst>
        </pc:spChg>
        <pc:picChg chg="add mod">
          <ac:chgData name="Andreza Cavalcante Maia" userId="336207a4-a73b-4623-b401-f3f0d196e817" providerId="ADAL" clId="{AB215CC2-03EF-4EC9-AAD8-65D7D1687C23}" dt="2024-03-27T18:37:07.523" v="2334" actId="1076"/>
          <ac:picMkLst>
            <pc:docMk/>
            <pc:sldMk cId="1375859314" sldId="1360"/>
            <ac:picMk id="18" creationId="{59F7B7B1-320E-1DCC-8851-3D5E4B78A120}"/>
          </ac:picMkLst>
        </pc:picChg>
        <pc:picChg chg="del">
          <ac:chgData name="Andreza Cavalcante Maia" userId="336207a4-a73b-4623-b401-f3f0d196e817" providerId="ADAL" clId="{AB215CC2-03EF-4EC9-AAD8-65D7D1687C23}" dt="2024-03-27T18:33:21.042" v="2296" actId="478"/>
          <ac:picMkLst>
            <pc:docMk/>
            <pc:sldMk cId="1375859314" sldId="1360"/>
            <ac:picMk id="1026" creationId="{2D9528DC-2FA7-9F10-126A-B60770E87F02}"/>
          </ac:picMkLst>
        </pc:picChg>
      </pc:sldChg>
      <pc:sldChg chg="modSp mod">
        <pc:chgData name="Andreza Cavalcante Maia" userId="336207a4-a73b-4623-b401-f3f0d196e817" providerId="ADAL" clId="{AB215CC2-03EF-4EC9-AAD8-65D7D1687C23}" dt="2024-03-28T20:03:46.536" v="2544" actId="20577"/>
        <pc:sldMkLst>
          <pc:docMk/>
          <pc:sldMk cId="1306117303" sldId="1361"/>
        </pc:sldMkLst>
        <pc:spChg chg="mod">
          <ac:chgData name="Andreza Cavalcante Maia" userId="336207a4-a73b-4623-b401-f3f0d196e817" providerId="ADAL" clId="{AB215CC2-03EF-4EC9-AAD8-65D7D1687C23}" dt="2024-03-28T20:03:46.536" v="2544" actId="20577"/>
          <ac:spMkLst>
            <pc:docMk/>
            <pc:sldMk cId="1306117303" sldId="1361"/>
            <ac:spMk id="18" creationId="{3C68A4C8-9EEE-6D3A-CE45-9F27493F244C}"/>
          </ac:spMkLst>
        </pc:spChg>
      </pc:sldChg>
    </pc:docChg>
  </pc:docChgLst>
  <pc:docChgLst>
    <pc:chgData name="Bruna Rodrigues Alves" userId="S::bruna.rodrigues@antt.gov.br::7121868c-69c2-47dd-ad66-cc76b28316b5" providerId="AD" clId="Web-{8B73E7D3-BF01-0863-D769-3B11B9ED9AD8}"/>
    <pc:docChg chg="modSld sldOrd">
      <pc:chgData name="Bruna Rodrigues Alves" userId="S::bruna.rodrigues@antt.gov.br::7121868c-69c2-47dd-ad66-cc76b28316b5" providerId="AD" clId="Web-{8B73E7D3-BF01-0863-D769-3B11B9ED9AD8}" dt="2024-03-27T22:19:11.824" v="4"/>
      <pc:docMkLst>
        <pc:docMk/>
      </pc:docMkLst>
      <pc:sldChg chg="ord">
        <pc:chgData name="Bruna Rodrigues Alves" userId="S::bruna.rodrigues@antt.gov.br::7121868c-69c2-47dd-ad66-cc76b28316b5" providerId="AD" clId="Web-{8B73E7D3-BF01-0863-D769-3B11B9ED9AD8}" dt="2024-03-27T22:19:11.824" v="4"/>
        <pc:sldMkLst>
          <pc:docMk/>
          <pc:sldMk cId="1504739368" sldId="1349"/>
        </pc:sldMkLst>
      </pc:sldChg>
      <pc:sldChg chg="modSp">
        <pc:chgData name="Bruna Rodrigues Alves" userId="S::bruna.rodrigues@antt.gov.br::7121868c-69c2-47dd-ad66-cc76b28316b5" providerId="AD" clId="Web-{8B73E7D3-BF01-0863-D769-3B11B9ED9AD8}" dt="2024-03-27T22:18:27.901" v="3" actId="20577"/>
        <pc:sldMkLst>
          <pc:docMk/>
          <pc:sldMk cId="256610274" sldId="1352"/>
        </pc:sldMkLst>
        <pc:spChg chg="mod">
          <ac:chgData name="Bruna Rodrigues Alves" userId="S::bruna.rodrigues@antt.gov.br::7121868c-69c2-47dd-ad66-cc76b28316b5" providerId="AD" clId="Web-{8B73E7D3-BF01-0863-D769-3B11B9ED9AD8}" dt="2024-03-27T22:18:27.901" v="3" actId="20577"/>
          <ac:spMkLst>
            <pc:docMk/>
            <pc:sldMk cId="256610274" sldId="1352"/>
            <ac:spMk id="19" creationId="{BC308211-2696-EE3A-7B9E-7D1E231752A0}"/>
          </ac:spMkLst>
        </pc:spChg>
      </pc:sldChg>
    </pc:docChg>
  </pc:docChgLst>
  <pc:docChgLst>
    <pc:chgData name="Fernanda Gonçalves Araújo" userId="S::fernanda.goncalves@antt.gov.br::9f97c05f-1bf5-4e45-a2d5-1c078ea61347" providerId="AD" clId="Web-{B3F0BC99-9D51-5747-04CB-826F7EEFCFDE}"/>
    <pc:docChg chg="addSld modSld">
      <pc:chgData name="Fernanda Gonçalves Araújo" userId="S::fernanda.goncalves@antt.gov.br::9f97c05f-1bf5-4e45-a2d5-1c078ea61347" providerId="AD" clId="Web-{B3F0BC99-9D51-5747-04CB-826F7EEFCFDE}" dt="2024-03-26T10:52:53.732" v="288" actId="1076"/>
      <pc:docMkLst>
        <pc:docMk/>
      </pc:docMkLst>
      <pc:sldChg chg="modSp">
        <pc:chgData name="Fernanda Gonçalves Araújo" userId="S::fernanda.goncalves@antt.gov.br::9f97c05f-1bf5-4e45-a2d5-1c078ea61347" providerId="AD" clId="Web-{B3F0BC99-9D51-5747-04CB-826F7EEFCFDE}" dt="2024-03-26T10:16:28.948" v="248" actId="20577"/>
        <pc:sldMkLst>
          <pc:docMk/>
          <pc:sldMk cId="1164099581" sldId="264"/>
        </pc:sldMkLst>
        <pc:spChg chg="mod">
          <ac:chgData name="Fernanda Gonçalves Araújo" userId="S::fernanda.goncalves@antt.gov.br::9f97c05f-1bf5-4e45-a2d5-1c078ea61347" providerId="AD" clId="Web-{B3F0BC99-9D51-5747-04CB-826F7EEFCFDE}" dt="2024-03-26T10:16:28.948" v="248" actId="20577"/>
          <ac:spMkLst>
            <pc:docMk/>
            <pc:sldMk cId="1164099581" sldId="264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16:05.292" v="243" actId="20577"/>
          <ac:spMkLst>
            <pc:docMk/>
            <pc:sldMk cId="1164099581" sldId="264"/>
            <ac:spMk id="4" creationId="{C1B809F5-DF72-2EA3-D5F4-A777E393E5D0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17:21.731" v="258" actId="1076"/>
        <pc:sldMkLst>
          <pc:docMk/>
          <pc:sldMk cId="442065437" sldId="265"/>
        </pc:sldMkLst>
        <pc:spChg chg="del mod">
          <ac:chgData name="Fernanda Gonçalves Araújo" userId="S::fernanda.goncalves@antt.gov.br::9f97c05f-1bf5-4e45-a2d5-1c078ea61347" providerId="AD" clId="Web-{B3F0BC99-9D51-5747-04CB-826F7EEFCFDE}" dt="2024-03-26T10:17:10.527" v="255"/>
          <ac:spMkLst>
            <pc:docMk/>
            <pc:sldMk cId="442065437" sldId="265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17:16.699" v="257" actId="1076"/>
          <ac:spMkLst>
            <pc:docMk/>
            <pc:sldMk cId="442065437" sldId="265"/>
            <ac:spMk id="4" creationId="{C1B809F5-DF72-2EA3-D5F4-A777E393E5D0}"/>
          </ac:spMkLst>
        </pc:spChg>
        <pc:spChg chg="add mod">
          <ac:chgData name="Fernanda Gonçalves Araújo" userId="S::fernanda.goncalves@antt.gov.br::9f97c05f-1bf5-4e45-a2d5-1c078ea61347" providerId="AD" clId="Web-{B3F0BC99-9D51-5747-04CB-826F7EEFCFDE}" dt="2024-03-26T10:17:21.731" v="258" actId="1076"/>
          <ac:spMkLst>
            <pc:docMk/>
            <pc:sldMk cId="442065437" sldId="265"/>
            <ac:spMk id="13" creationId="{333E30F9-31A2-34C9-2251-A70D2E454660}"/>
          </ac:spMkLst>
        </pc:spChg>
        <pc:spChg chg="add del mod">
          <ac:chgData name="Fernanda Gonçalves Araújo" userId="S::fernanda.goncalves@antt.gov.br::9f97c05f-1bf5-4e45-a2d5-1c078ea61347" providerId="AD" clId="Web-{B3F0BC99-9D51-5747-04CB-826F7EEFCFDE}" dt="2024-03-26T10:17:13.168" v="256"/>
          <ac:spMkLst>
            <pc:docMk/>
            <pc:sldMk cId="442065437" sldId="265"/>
            <ac:spMk id="15" creationId="{1E521642-B660-FED5-D2E7-71B713A8AEE0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18:05.560" v="265" actId="1076"/>
        <pc:sldMkLst>
          <pc:docMk/>
          <pc:sldMk cId="4137292758" sldId="267"/>
        </pc:sldMkLst>
        <pc:spChg chg="del">
          <ac:chgData name="Fernanda Gonçalves Araújo" userId="S::fernanda.goncalves@antt.gov.br::9f97c05f-1bf5-4e45-a2d5-1c078ea61347" providerId="AD" clId="Web-{B3F0BC99-9D51-5747-04CB-826F7EEFCFDE}" dt="2024-03-26T10:17:30.106" v="259"/>
          <ac:spMkLst>
            <pc:docMk/>
            <pc:sldMk cId="4137292758" sldId="267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18:05.560" v="265" actId="1076"/>
          <ac:spMkLst>
            <pc:docMk/>
            <pc:sldMk cId="4137292758" sldId="267"/>
            <ac:spMk id="4" creationId="{C1B809F5-DF72-2EA3-D5F4-A777E393E5D0}"/>
          </ac:spMkLst>
        </pc:spChg>
        <pc:spChg chg="add del mod">
          <ac:chgData name="Fernanda Gonçalves Araújo" userId="S::fernanda.goncalves@antt.gov.br::9f97c05f-1bf5-4e45-a2d5-1c078ea61347" providerId="AD" clId="Web-{B3F0BC99-9D51-5747-04CB-826F7EEFCFDE}" dt="2024-03-26T10:17:33.418" v="260"/>
          <ac:spMkLst>
            <pc:docMk/>
            <pc:sldMk cId="4137292758" sldId="267"/>
            <ac:spMk id="26" creationId="{DAA9DBD1-CEDF-8336-1B08-DFC4AEE3D1E7}"/>
          </ac:spMkLst>
        </pc:spChg>
        <pc:spChg chg="add">
          <ac:chgData name="Fernanda Gonçalves Araújo" userId="S::fernanda.goncalves@antt.gov.br::9f97c05f-1bf5-4e45-a2d5-1c078ea61347" providerId="AD" clId="Web-{B3F0BC99-9D51-5747-04CB-826F7EEFCFDE}" dt="2024-03-26T10:17:52.544" v="263"/>
          <ac:spMkLst>
            <pc:docMk/>
            <pc:sldMk cId="4137292758" sldId="267"/>
            <ac:spMk id="28" creationId="{329F5E6A-1A67-4861-46A2-23AFCF259CF5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51:39.682" v="273" actId="1076"/>
        <pc:sldMkLst>
          <pc:docMk/>
          <pc:sldMk cId="180192293" sldId="268"/>
        </pc:sldMkLst>
        <pc:spChg chg="del">
          <ac:chgData name="Fernanda Gonçalves Araújo" userId="S::fernanda.goncalves@antt.gov.br::9f97c05f-1bf5-4e45-a2d5-1c078ea61347" providerId="AD" clId="Web-{B3F0BC99-9D51-5747-04CB-826F7EEFCFDE}" dt="2024-03-26T10:18:15.513" v="267"/>
          <ac:spMkLst>
            <pc:docMk/>
            <pc:sldMk cId="180192293" sldId="268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51:39.682" v="273" actId="1076"/>
          <ac:spMkLst>
            <pc:docMk/>
            <pc:sldMk cId="180192293" sldId="268"/>
            <ac:spMk id="4" creationId="{C1B809F5-DF72-2EA3-D5F4-A777E393E5D0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18:12.263" v="266" actId="1076"/>
          <ac:spMkLst>
            <pc:docMk/>
            <pc:sldMk cId="180192293" sldId="268"/>
            <ac:spMk id="5" creationId="{6933D7C8-9D2C-848E-8AFE-199CA4640AD9}"/>
          </ac:spMkLst>
        </pc:spChg>
        <pc:spChg chg="add del mod">
          <ac:chgData name="Fernanda Gonçalves Araújo" userId="S::fernanda.goncalves@antt.gov.br::9f97c05f-1bf5-4e45-a2d5-1c078ea61347" providerId="AD" clId="Web-{B3F0BC99-9D51-5747-04CB-826F7EEFCFDE}" dt="2024-03-26T10:18:17.451" v="268"/>
          <ac:spMkLst>
            <pc:docMk/>
            <pc:sldMk cId="180192293" sldId="268"/>
            <ac:spMk id="6" creationId="{467D486E-9D31-5C2A-C62D-289FD275896F}"/>
          </ac:spMkLst>
        </pc:spChg>
        <pc:spChg chg="add">
          <ac:chgData name="Fernanda Gonçalves Araújo" userId="S::fernanda.goncalves@antt.gov.br::9f97c05f-1bf5-4e45-a2d5-1c078ea61347" providerId="AD" clId="Web-{B3F0BC99-9D51-5747-04CB-826F7EEFCFDE}" dt="2024-03-26T10:18:37.873" v="271"/>
          <ac:spMkLst>
            <pc:docMk/>
            <pc:sldMk cId="180192293" sldId="268"/>
            <ac:spMk id="8" creationId="{0D4FE38D-F461-7464-3F8D-8D0407A66164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52:22.199" v="281" actId="1076"/>
        <pc:sldMkLst>
          <pc:docMk/>
          <pc:sldMk cId="1454980536" sldId="269"/>
        </pc:sldMkLst>
        <pc:spChg chg="del mod">
          <ac:chgData name="Fernanda Gonçalves Araújo" userId="S::fernanda.goncalves@antt.gov.br::9f97c05f-1bf5-4e45-a2d5-1c078ea61347" providerId="AD" clId="Web-{B3F0BC99-9D51-5747-04CB-826F7EEFCFDE}" dt="2024-03-26T10:51:57.276" v="276"/>
          <ac:spMkLst>
            <pc:docMk/>
            <pc:sldMk cId="1454980536" sldId="269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52:22.199" v="281" actId="1076"/>
          <ac:spMkLst>
            <pc:docMk/>
            <pc:sldMk cId="1454980536" sldId="269"/>
            <ac:spMk id="4" creationId="{C1B809F5-DF72-2EA3-D5F4-A777E393E5D0}"/>
          </ac:spMkLst>
        </pc:spChg>
        <pc:spChg chg="add del mod">
          <ac:chgData name="Fernanda Gonçalves Araújo" userId="S::fernanda.goncalves@antt.gov.br::9f97c05f-1bf5-4e45-a2d5-1c078ea61347" providerId="AD" clId="Web-{B3F0BC99-9D51-5747-04CB-826F7EEFCFDE}" dt="2024-03-26T10:52:16.808" v="280"/>
          <ac:spMkLst>
            <pc:docMk/>
            <pc:sldMk cId="1454980536" sldId="269"/>
            <ac:spMk id="6" creationId="{1A6CA2F2-6CED-92A3-D30F-432B635DFAEE}"/>
          </ac:spMkLst>
        </pc:spChg>
        <pc:spChg chg="add mod">
          <ac:chgData name="Fernanda Gonçalves Araújo" userId="S::fernanda.goncalves@antt.gov.br::9f97c05f-1bf5-4e45-a2d5-1c078ea61347" providerId="AD" clId="Web-{B3F0BC99-9D51-5747-04CB-826F7EEFCFDE}" dt="2024-03-26T10:52:12.183" v="279" actId="1076"/>
          <ac:spMkLst>
            <pc:docMk/>
            <pc:sldMk cId="1454980536" sldId="269"/>
            <ac:spMk id="8" creationId="{723D780F-43DB-6E18-252A-0A2E2BF12AF0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52:53.732" v="288" actId="1076"/>
        <pc:sldMkLst>
          <pc:docMk/>
          <pc:sldMk cId="2518314459" sldId="270"/>
        </pc:sldMkLst>
        <pc:spChg chg="del">
          <ac:chgData name="Fernanda Gonçalves Araújo" userId="S::fernanda.goncalves@antt.gov.br::9f97c05f-1bf5-4e45-a2d5-1c078ea61347" providerId="AD" clId="Web-{B3F0BC99-9D51-5747-04CB-826F7EEFCFDE}" dt="2024-03-26T10:52:35.403" v="284"/>
          <ac:spMkLst>
            <pc:docMk/>
            <pc:sldMk cId="2518314459" sldId="270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52:40.341" v="286" actId="1076"/>
          <ac:spMkLst>
            <pc:docMk/>
            <pc:sldMk cId="2518314459" sldId="270"/>
            <ac:spMk id="4" creationId="{C1B809F5-DF72-2EA3-D5F4-A777E393E5D0}"/>
          </ac:spMkLst>
        </pc:spChg>
        <pc:spChg chg="add del mod">
          <ac:chgData name="Fernanda Gonçalves Araújo" userId="S::fernanda.goncalves@antt.gov.br::9f97c05f-1bf5-4e45-a2d5-1c078ea61347" providerId="AD" clId="Web-{B3F0BC99-9D51-5747-04CB-826F7EEFCFDE}" dt="2024-03-26T10:52:37.684" v="285"/>
          <ac:spMkLst>
            <pc:docMk/>
            <pc:sldMk cId="2518314459" sldId="270"/>
            <ac:spMk id="19" creationId="{A47C1E4E-F2A2-F0E5-86FA-DDBB3BC62F93}"/>
          </ac:spMkLst>
        </pc:spChg>
        <pc:spChg chg="add mod">
          <ac:chgData name="Fernanda Gonçalves Araújo" userId="S::fernanda.goncalves@antt.gov.br::9f97c05f-1bf5-4e45-a2d5-1c078ea61347" providerId="AD" clId="Web-{B3F0BC99-9D51-5747-04CB-826F7EEFCFDE}" dt="2024-03-26T10:52:53.732" v="288" actId="1076"/>
          <ac:spMkLst>
            <pc:docMk/>
            <pc:sldMk cId="2518314459" sldId="270"/>
            <ac:spMk id="33" creationId="{040352BB-350A-E6ED-60B9-A35DE1CE184A}"/>
          </ac:spMkLst>
        </pc:spChg>
      </pc:sldChg>
      <pc:sldChg chg="addSp delSp modSp">
        <pc:chgData name="Fernanda Gonçalves Araújo" userId="S::fernanda.goncalves@antt.gov.br::9f97c05f-1bf5-4e45-a2d5-1c078ea61347" providerId="AD" clId="Web-{B3F0BC99-9D51-5747-04CB-826F7EEFCFDE}" dt="2024-03-26T10:13:54.679" v="185" actId="20577"/>
        <pc:sldMkLst>
          <pc:docMk/>
          <pc:sldMk cId="1065569664" sldId="272"/>
        </pc:sldMkLst>
        <pc:spChg chg="mod">
          <ac:chgData name="Fernanda Gonçalves Araújo" userId="S::fernanda.goncalves@antt.gov.br::9f97c05f-1bf5-4e45-a2d5-1c078ea61347" providerId="AD" clId="Web-{B3F0BC99-9D51-5747-04CB-826F7EEFCFDE}" dt="2024-03-26T10:06:07.089" v="11" actId="20577"/>
          <ac:spMkLst>
            <pc:docMk/>
            <pc:sldMk cId="1065569664" sldId="272"/>
            <ac:spMk id="2" creationId="{089A52D6-34D7-2656-9D0F-4BC1D184EC74}"/>
          </ac:spMkLst>
        </pc:spChg>
        <pc:spChg chg="del">
          <ac:chgData name="Fernanda Gonçalves Araújo" userId="S::fernanda.goncalves@antt.gov.br::9f97c05f-1bf5-4e45-a2d5-1c078ea61347" providerId="AD" clId="Web-{B3F0BC99-9D51-5747-04CB-826F7EEFCFDE}" dt="2024-03-26T10:06:10.229" v="12"/>
          <ac:spMkLst>
            <pc:docMk/>
            <pc:sldMk cId="1065569664" sldId="272"/>
            <ac:spMk id="4" creationId="{B0E3D501-B275-3DB9-0D31-82D6A052D21E}"/>
          </ac:spMkLst>
        </pc:spChg>
        <pc:spChg chg="add mod">
          <ac:chgData name="Fernanda Gonçalves Araújo" userId="S::fernanda.goncalves@antt.gov.br::9f97c05f-1bf5-4e45-a2d5-1c078ea61347" providerId="AD" clId="Web-{B3F0BC99-9D51-5747-04CB-826F7EEFCFDE}" dt="2024-03-26T10:13:07.522" v="149" actId="20577"/>
          <ac:spMkLst>
            <pc:docMk/>
            <pc:sldMk cId="1065569664" sldId="272"/>
            <ac:spMk id="5" creationId="{350C6E8B-C0B1-CE9F-298E-7D1CB534A85C}"/>
          </ac:spMkLst>
        </pc:spChg>
        <pc:spChg chg="add mod">
          <ac:chgData name="Fernanda Gonçalves Araújo" userId="S::fernanda.goncalves@antt.gov.br::9f97c05f-1bf5-4e45-a2d5-1c078ea61347" providerId="AD" clId="Web-{B3F0BC99-9D51-5747-04CB-826F7EEFCFDE}" dt="2024-03-26T10:13:54.679" v="185" actId="20577"/>
          <ac:spMkLst>
            <pc:docMk/>
            <pc:sldMk cId="1065569664" sldId="272"/>
            <ac:spMk id="6" creationId="{77BB944F-CF90-7284-CEFD-231BB7408468}"/>
          </ac:spMkLst>
        </pc:spChg>
        <pc:spChg chg="del">
          <ac:chgData name="Fernanda Gonçalves Araújo" userId="S::fernanda.goncalves@antt.gov.br::9f97c05f-1bf5-4e45-a2d5-1c078ea61347" providerId="AD" clId="Web-{B3F0BC99-9D51-5747-04CB-826F7EEFCFDE}" dt="2024-03-26T10:06:22.839" v="23"/>
          <ac:spMkLst>
            <pc:docMk/>
            <pc:sldMk cId="1065569664" sldId="272"/>
            <ac:spMk id="24" creationId="{55007B1C-D25E-A993-7C6B-261F15B582FC}"/>
          </ac:spMkLst>
        </pc:spChg>
        <pc:spChg chg="del">
          <ac:chgData name="Fernanda Gonçalves Araújo" userId="S::fernanda.goncalves@antt.gov.br::9f97c05f-1bf5-4e45-a2d5-1c078ea61347" providerId="AD" clId="Web-{B3F0BC99-9D51-5747-04CB-826F7EEFCFDE}" dt="2024-03-26T10:06:21.745" v="22"/>
          <ac:spMkLst>
            <pc:docMk/>
            <pc:sldMk cId="1065569664" sldId="272"/>
            <ac:spMk id="25" creationId="{1095704B-4151-3E92-C268-2ADB89DDA86F}"/>
          </ac:spMkLst>
        </pc:spChg>
        <pc:picChg chg="del">
          <ac:chgData name="Fernanda Gonçalves Araújo" userId="S::fernanda.goncalves@antt.gov.br::9f97c05f-1bf5-4e45-a2d5-1c078ea61347" providerId="AD" clId="Web-{B3F0BC99-9D51-5747-04CB-826F7EEFCFDE}" dt="2024-03-26T10:06:18.511" v="20"/>
          <ac:picMkLst>
            <pc:docMk/>
            <pc:sldMk cId="1065569664" sldId="272"/>
            <ac:picMk id="12" creationId="{609487A1-B40D-BBBC-37B0-331C7C269140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9.073" v="21"/>
          <ac:picMkLst>
            <pc:docMk/>
            <pc:sldMk cId="1065569664" sldId="272"/>
            <ac:picMk id="13" creationId="{9FF529CE-5F0D-D650-E963-9EF87D756F34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8.026" v="19"/>
          <ac:picMkLst>
            <pc:docMk/>
            <pc:sldMk cId="1065569664" sldId="272"/>
            <ac:picMk id="14" creationId="{FC0E2D6C-34DF-F1BD-BF89-4D4E71157894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7.433" v="18"/>
          <ac:picMkLst>
            <pc:docMk/>
            <pc:sldMk cId="1065569664" sldId="272"/>
            <ac:picMk id="20" creationId="{3D5D609D-7186-50C1-D937-8F4D036B3C3C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5.433" v="15"/>
          <ac:picMkLst>
            <pc:docMk/>
            <pc:sldMk cId="1065569664" sldId="272"/>
            <ac:picMk id="21" creationId="{8093186B-BA00-E807-AE65-87A33169E022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6.480" v="17"/>
          <ac:picMkLst>
            <pc:docMk/>
            <pc:sldMk cId="1065569664" sldId="272"/>
            <ac:picMk id="27" creationId="{7F5479B2-6A0B-86F1-CF2F-400DD25F977B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5.964" v="16"/>
          <ac:picMkLst>
            <pc:docMk/>
            <pc:sldMk cId="1065569664" sldId="272"/>
            <ac:picMk id="28" creationId="{959AC544-59E5-B265-50A3-94634A19C0D0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4.823" v="14"/>
          <ac:picMkLst>
            <pc:docMk/>
            <pc:sldMk cId="1065569664" sldId="272"/>
            <ac:picMk id="30" creationId="{978000FE-E530-0322-DBF9-233451B9F961}"/>
          </ac:picMkLst>
        </pc:picChg>
        <pc:picChg chg="del">
          <ac:chgData name="Fernanda Gonçalves Araújo" userId="S::fernanda.goncalves@antt.gov.br::9f97c05f-1bf5-4e45-a2d5-1c078ea61347" providerId="AD" clId="Web-{B3F0BC99-9D51-5747-04CB-826F7EEFCFDE}" dt="2024-03-26T10:06:14.042" v="13"/>
          <ac:picMkLst>
            <pc:docMk/>
            <pc:sldMk cId="1065569664" sldId="272"/>
            <ac:picMk id="31" creationId="{4D3E4876-7E13-0DE9-58E1-86F519ADB660}"/>
          </ac:picMkLst>
        </pc:picChg>
      </pc:sldChg>
      <pc:sldChg chg="delSp modSp add replId">
        <pc:chgData name="Fernanda Gonçalves Araújo" userId="S::fernanda.goncalves@antt.gov.br::9f97c05f-1bf5-4e45-a2d5-1c078ea61347" providerId="AD" clId="Web-{B3F0BC99-9D51-5747-04CB-826F7EEFCFDE}" dt="2024-03-26T10:14:59.603" v="217" actId="20577"/>
        <pc:sldMkLst>
          <pc:docMk/>
          <pc:sldMk cId="882354083" sldId="273"/>
        </pc:sldMkLst>
        <pc:spChg chg="mod">
          <ac:chgData name="Fernanda Gonçalves Araújo" userId="S::fernanda.goncalves@antt.gov.br::9f97c05f-1bf5-4e45-a2d5-1c078ea61347" providerId="AD" clId="Web-{B3F0BC99-9D51-5747-04CB-826F7EEFCFDE}" dt="2024-03-26T10:14:24.727" v="195" actId="20577"/>
          <ac:spMkLst>
            <pc:docMk/>
            <pc:sldMk cId="882354083" sldId="273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3F0BC99-9D51-5747-04CB-826F7EEFCFDE}" dt="2024-03-26T10:14:59.603" v="217" actId="20577"/>
          <ac:spMkLst>
            <pc:docMk/>
            <pc:sldMk cId="882354083" sldId="273"/>
            <ac:spMk id="5" creationId="{350C6E8B-C0B1-CE9F-298E-7D1CB534A85C}"/>
          </ac:spMkLst>
        </pc:spChg>
        <pc:spChg chg="del">
          <ac:chgData name="Fernanda Gonçalves Araújo" userId="S::fernanda.goncalves@antt.gov.br::9f97c05f-1bf5-4e45-a2d5-1c078ea61347" providerId="AD" clId="Web-{B3F0BC99-9D51-5747-04CB-826F7EEFCFDE}" dt="2024-03-26T10:14:29.915" v="196"/>
          <ac:spMkLst>
            <pc:docMk/>
            <pc:sldMk cId="882354083" sldId="273"/>
            <ac:spMk id="6" creationId="{77BB944F-CF90-7284-CEFD-231BB7408468}"/>
          </ac:spMkLst>
        </pc:spChg>
      </pc:sldChg>
    </pc:docChg>
  </pc:docChgLst>
  <pc:docChgLst>
    <pc:chgData name="Roger Da Silva Pegas" userId="S::roger.pegas@antt.gov.br::2d272b15-bfd4-449f-b33e-e6d341deb4e2" providerId="AD" clId="Web-{EE702EB1-16C8-D220-3E07-ED2876E532D3}"/>
    <pc:docChg chg="addSld delSld modSld">
      <pc:chgData name="Roger Da Silva Pegas" userId="S::roger.pegas@antt.gov.br::2d272b15-bfd4-449f-b33e-e6d341deb4e2" providerId="AD" clId="Web-{EE702EB1-16C8-D220-3E07-ED2876E532D3}" dt="2024-03-27T13:08:58.919" v="17"/>
      <pc:docMkLst>
        <pc:docMk/>
      </pc:docMkLst>
      <pc:sldChg chg="addSp delSp modSp add del replId">
        <pc:chgData name="Roger Da Silva Pegas" userId="S::roger.pegas@antt.gov.br::2d272b15-bfd4-449f-b33e-e6d341deb4e2" providerId="AD" clId="Web-{EE702EB1-16C8-D220-3E07-ED2876E532D3}" dt="2024-03-27T13:05:12.631" v="5"/>
        <pc:sldMkLst>
          <pc:docMk/>
          <pc:sldMk cId="99836166" sldId="274"/>
        </pc:sldMkLst>
        <pc:spChg chg="del">
          <ac:chgData name="Roger Da Silva Pegas" userId="S::roger.pegas@antt.gov.br::2d272b15-bfd4-449f-b33e-e6d341deb4e2" providerId="AD" clId="Web-{EE702EB1-16C8-D220-3E07-ED2876E532D3}" dt="2024-03-27T13:01:57.579" v="1"/>
          <ac:spMkLst>
            <pc:docMk/>
            <pc:sldMk cId="99836166" sldId="274"/>
            <ac:spMk id="2" creationId="{089A52D6-34D7-2656-9D0F-4BC1D184EC74}"/>
          </ac:spMkLst>
        </pc:spChg>
        <pc:spChg chg="add del mod">
          <ac:chgData name="Roger Da Silva Pegas" userId="S::roger.pegas@antt.gov.br::2d272b15-bfd4-449f-b33e-e6d341deb4e2" providerId="AD" clId="Web-{EE702EB1-16C8-D220-3E07-ED2876E532D3}" dt="2024-03-27T13:02:05.157" v="2"/>
          <ac:spMkLst>
            <pc:docMk/>
            <pc:sldMk cId="99836166" sldId="274"/>
            <ac:spMk id="4" creationId="{D12AC916-DDE1-4D9D-49A4-A143E0E1F1E4}"/>
          </ac:spMkLst>
        </pc:spChg>
        <pc:spChg chg="del">
          <ac:chgData name="Roger Da Silva Pegas" userId="S::roger.pegas@antt.gov.br::2d272b15-bfd4-449f-b33e-e6d341deb4e2" providerId="AD" clId="Web-{EE702EB1-16C8-D220-3E07-ED2876E532D3}" dt="2024-03-27T13:02:07.438" v="3"/>
          <ac:spMkLst>
            <pc:docMk/>
            <pc:sldMk cId="99836166" sldId="274"/>
            <ac:spMk id="5" creationId="{350C6E8B-C0B1-CE9F-298E-7D1CB534A85C}"/>
          </ac:spMkLst>
        </pc:spChg>
      </pc:sldChg>
      <pc:sldChg chg="delSp add">
        <pc:chgData name="Roger Da Silva Pegas" userId="S::roger.pegas@antt.gov.br::2d272b15-bfd4-449f-b33e-e6d341deb4e2" providerId="AD" clId="Web-{EE702EB1-16C8-D220-3E07-ED2876E532D3}" dt="2024-03-27T13:08:58.919" v="17"/>
        <pc:sldMkLst>
          <pc:docMk/>
          <pc:sldMk cId="1081373748" sldId="1184"/>
        </pc:sldMkLst>
        <pc:spChg chg="del">
          <ac:chgData name="Roger Da Silva Pegas" userId="S::roger.pegas@antt.gov.br::2d272b15-bfd4-449f-b33e-e6d341deb4e2" providerId="AD" clId="Web-{EE702EB1-16C8-D220-3E07-ED2876E532D3}" dt="2024-03-27T13:08:56.356" v="16"/>
          <ac:spMkLst>
            <pc:docMk/>
            <pc:sldMk cId="1081373748" sldId="1184"/>
            <ac:spMk id="3" creationId="{C1EBFF15-EB56-4F83-265B-0ECEC0B5FFEF}"/>
          </ac:spMkLst>
        </pc:spChg>
        <pc:picChg chg="del">
          <ac:chgData name="Roger Da Silva Pegas" userId="S::roger.pegas@antt.gov.br::2d272b15-bfd4-449f-b33e-e6d341deb4e2" providerId="AD" clId="Web-{EE702EB1-16C8-D220-3E07-ED2876E532D3}" dt="2024-03-27T13:08:58.919" v="17"/>
          <ac:picMkLst>
            <pc:docMk/>
            <pc:sldMk cId="1081373748" sldId="1184"/>
            <ac:picMk id="7" creationId="{60D5AF28-D1FA-4803-B55B-5763B7B5D824}"/>
          </ac:picMkLst>
        </pc:picChg>
      </pc:sldChg>
      <pc:sldChg chg="delSp add">
        <pc:chgData name="Roger Da Silva Pegas" userId="S::roger.pegas@antt.gov.br::2d272b15-bfd4-449f-b33e-e6d341deb4e2" providerId="AD" clId="Web-{EE702EB1-16C8-D220-3E07-ED2876E532D3}" dt="2024-03-27T13:08:01.152" v="14"/>
        <pc:sldMkLst>
          <pc:docMk/>
          <pc:sldMk cId="3945271294" sldId="1309"/>
        </pc:sldMkLst>
        <pc:spChg chg="del">
          <ac:chgData name="Roger Da Silva Pegas" userId="S::roger.pegas@antt.gov.br::2d272b15-bfd4-449f-b33e-e6d341deb4e2" providerId="AD" clId="Web-{EE702EB1-16C8-D220-3E07-ED2876E532D3}" dt="2024-03-27T13:05:20.163" v="6"/>
          <ac:spMkLst>
            <pc:docMk/>
            <pc:sldMk cId="3945271294" sldId="1309"/>
            <ac:spMk id="4" creationId="{A0480790-37DB-F1B7-0ABE-1379B358F463}"/>
          </ac:spMkLst>
        </pc:spChg>
        <pc:spChg chg="del">
          <ac:chgData name="Roger Da Silva Pegas" userId="S::roger.pegas@antt.gov.br::2d272b15-bfd4-449f-b33e-e6d341deb4e2" providerId="AD" clId="Web-{EE702EB1-16C8-D220-3E07-ED2876E532D3}" dt="2024-03-27T13:07:58.605" v="13"/>
          <ac:spMkLst>
            <pc:docMk/>
            <pc:sldMk cId="3945271294" sldId="1309"/>
            <ac:spMk id="16" creationId="{D4CBE9F0-68B2-842A-9C87-46FCE205AC0A}"/>
          </ac:spMkLst>
        </pc:spChg>
        <pc:picChg chg="del">
          <ac:chgData name="Roger Da Silva Pegas" userId="S::roger.pegas@antt.gov.br::2d272b15-bfd4-449f-b33e-e6d341deb4e2" providerId="AD" clId="Web-{EE702EB1-16C8-D220-3E07-ED2876E532D3}" dt="2024-03-27T13:08:01.152" v="14"/>
          <ac:picMkLst>
            <pc:docMk/>
            <pc:sldMk cId="3945271294" sldId="1309"/>
            <ac:picMk id="7" creationId="{60D5AF28-D1FA-4803-B55B-5763B7B5D824}"/>
          </ac:picMkLst>
        </pc:picChg>
        <pc:picChg chg="del">
          <ac:chgData name="Roger Da Silva Pegas" userId="S::roger.pegas@antt.gov.br::2d272b15-bfd4-449f-b33e-e6d341deb4e2" providerId="AD" clId="Web-{EE702EB1-16C8-D220-3E07-ED2876E532D3}" dt="2024-03-27T13:05:22.803" v="7"/>
          <ac:picMkLst>
            <pc:docMk/>
            <pc:sldMk cId="3945271294" sldId="1309"/>
            <ac:picMk id="12290" creationId="{9305A0B2-6E57-6643-BB6C-06C37AF0E8CB}"/>
          </ac:picMkLst>
        </pc:picChg>
      </pc:sldChg>
      <pc:sldChg chg="add del replId">
        <pc:chgData name="Roger Da Silva Pegas" userId="S::roger.pegas@antt.gov.br::2d272b15-bfd4-449f-b33e-e6d341deb4e2" providerId="AD" clId="Web-{EE702EB1-16C8-D220-3E07-ED2876E532D3}" dt="2024-03-27T13:05:52.101" v="9"/>
        <pc:sldMkLst>
          <pc:docMk/>
          <pc:sldMk cId="3782127943" sldId="1310"/>
        </pc:sldMkLst>
      </pc:sldChg>
      <pc:sldChg chg="delSp add">
        <pc:chgData name="Roger Da Silva Pegas" userId="S::roger.pegas@antt.gov.br::2d272b15-bfd4-449f-b33e-e6d341deb4e2" providerId="AD" clId="Web-{EE702EB1-16C8-D220-3E07-ED2876E532D3}" dt="2024-03-27T13:07:54.386" v="12"/>
        <pc:sldMkLst>
          <pc:docMk/>
          <pc:sldMk cId="2215884218" sldId="1343"/>
        </pc:sldMkLst>
        <pc:spChg chg="del">
          <ac:chgData name="Roger Da Silva Pegas" userId="S::roger.pegas@antt.gov.br::2d272b15-bfd4-449f-b33e-e6d341deb4e2" providerId="AD" clId="Web-{EE702EB1-16C8-D220-3E07-ED2876E532D3}" dt="2024-03-27T13:07:50.870" v="11"/>
          <ac:spMkLst>
            <pc:docMk/>
            <pc:sldMk cId="2215884218" sldId="1343"/>
            <ac:spMk id="4" creationId="{FC2BED9B-D010-8292-2C6E-A20F3F1B1B8D}"/>
          </ac:spMkLst>
        </pc:spChg>
        <pc:picChg chg="del">
          <ac:chgData name="Roger Da Silva Pegas" userId="S::roger.pegas@antt.gov.br::2d272b15-bfd4-449f-b33e-e6d341deb4e2" providerId="AD" clId="Web-{EE702EB1-16C8-D220-3E07-ED2876E532D3}" dt="2024-03-27T13:07:54.386" v="12"/>
          <ac:picMkLst>
            <pc:docMk/>
            <pc:sldMk cId="2215884218" sldId="1343"/>
            <ac:picMk id="7" creationId="{60D5AF28-D1FA-4803-B55B-5763B7B5D824}"/>
          </ac:picMkLst>
        </pc:picChg>
      </pc:sldChg>
    </pc:docChg>
  </pc:docChgLst>
  <pc:docChgLst>
    <pc:chgData name="Bruna Rodrigues Alves" userId="S::bruna.rodrigues@antt.gov.br::7121868c-69c2-47dd-ad66-cc76b28316b5" providerId="AD" clId="Web-{F942AE11-1E7C-5223-DE1B-8731AECD326A}"/>
    <pc:docChg chg="modSld">
      <pc:chgData name="Bruna Rodrigues Alves" userId="S::bruna.rodrigues@antt.gov.br::7121868c-69c2-47dd-ad66-cc76b28316b5" providerId="AD" clId="Web-{F942AE11-1E7C-5223-DE1B-8731AECD326A}" dt="2024-03-27T18:35:00.627" v="0" actId="1076"/>
      <pc:docMkLst>
        <pc:docMk/>
      </pc:docMkLst>
      <pc:sldChg chg="modSp">
        <pc:chgData name="Bruna Rodrigues Alves" userId="S::bruna.rodrigues@antt.gov.br::7121868c-69c2-47dd-ad66-cc76b28316b5" providerId="AD" clId="Web-{F942AE11-1E7C-5223-DE1B-8731AECD326A}" dt="2024-03-27T18:35:00.627" v="0" actId="1076"/>
        <pc:sldMkLst>
          <pc:docMk/>
          <pc:sldMk cId="1375859314" sldId="1360"/>
        </pc:sldMkLst>
        <pc:picChg chg="mod">
          <ac:chgData name="Bruna Rodrigues Alves" userId="S::bruna.rodrigues@antt.gov.br::7121868c-69c2-47dd-ad66-cc76b28316b5" providerId="AD" clId="Web-{F942AE11-1E7C-5223-DE1B-8731AECD326A}" dt="2024-03-27T18:35:00.627" v="0" actId="1076"/>
          <ac:picMkLst>
            <pc:docMk/>
            <pc:sldMk cId="1375859314" sldId="1360"/>
            <ac:picMk id="18" creationId="{59F7B7B1-320E-1DCC-8851-3D5E4B78A120}"/>
          </ac:picMkLst>
        </pc:picChg>
      </pc:sldChg>
    </pc:docChg>
  </pc:docChgLst>
  <pc:docChgLst>
    <pc:chgData name="Bruna Rodrigues Alves" userId="S::bruna.rodrigues@antt.gov.br::7121868c-69c2-47dd-ad66-cc76b28316b5" providerId="AD" clId="Web-{CC83D524-8E32-B352-627D-722BE5ABCC54}"/>
    <pc:docChg chg="modSld">
      <pc:chgData name="Bruna Rodrigues Alves" userId="S::bruna.rodrigues@antt.gov.br::7121868c-69c2-47dd-ad66-cc76b28316b5" providerId="AD" clId="Web-{CC83D524-8E32-B352-627D-722BE5ABCC54}" dt="2024-03-28T13:24:34.680" v="333" actId="1076"/>
      <pc:docMkLst>
        <pc:docMk/>
      </pc:docMkLst>
      <pc:sldChg chg="addSp delSp modSp">
        <pc:chgData name="Bruna Rodrigues Alves" userId="S::bruna.rodrigues@antt.gov.br::7121868c-69c2-47dd-ad66-cc76b28316b5" providerId="AD" clId="Web-{CC83D524-8E32-B352-627D-722BE5ABCC54}" dt="2024-03-28T13:20:49.392" v="245" actId="20577"/>
        <pc:sldMkLst>
          <pc:docMk/>
          <pc:sldMk cId="3072122634" sldId="1348"/>
        </pc:sldMkLst>
        <pc:spChg chg="del">
          <ac:chgData name="Bruna Rodrigues Alves" userId="S::bruna.rodrigues@antt.gov.br::7121868c-69c2-47dd-ad66-cc76b28316b5" providerId="AD" clId="Web-{CC83D524-8E32-B352-627D-722BE5ABCC54}" dt="2024-03-28T13:14:20.335" v="164"/>
          <ac:spMkLst>
            <pc:docMk/>
            <pc:sldMk cId="3072122634" sldId="1348"/>
            <ac:spMk id="2" creationId="{6C8EA76E-C25B-3E28-FF0C-7B11527DFCC9}"/>
          </ac:spMkLst>
        </pc:spChg>
        <pc:spChg chg="add del mod">
          <ac:chgData name="Bruna Rodrigues Alves" userId="S::bruna.rodrigues@antt.gov.br::7121868c-69c2-47dd-ad66-cc76b28316b5" providerId="AD" clId="Web-{CC83D524-8E32-B352-627D-722BE5ABCC54}" dt="2024-03-28T13:17:22.793" v="239"/>
          <ac:spMkLst>
            <pc:docMk/>
            <pc:sldMk cId="3072122634" sldId="1348"/>
            <ac:spMk id="3" creationId="{80FDF943-9125-A4AB-45EE-CEBB643725C2}"/>
          </ac:spMkLst>
        </pc:spChg>
        <pc:spChg chg="del mod topLvl">
          <ac:chgData name="Bruna Rodrigues Alves" userId="S::bruna.rodrigues@antt.gov.br::7121868c-69c2-47dd-ad66-cc76b28316b5" providerId="AD" clId="Web-{CC83D524-8E32-B352-627D-722BE5ABCC54}" dt="2024-03-28T13:16:15.557" v="216"/>
          <ac:spMkLst>
            <pc:docMk/>
            <pc:sldMk cId="3072122634" sldId="1348"/>
            <ac:spMk id="4" creationId="{05CBEB46-9E07-FA8E-1796-FFD362521D10}"/>
          </ac:spMkLst>
        </pc:spChg>
        <pc:spChg chg="del mod topLvl">
          <ac:chgData name="Bruna Rodrigues Alves" userId="S::bruna.rodrigues@antt.gov.br::7121868c-69c2-47dd-ad66-cc76b28316b5" providerId="AD" clId="Web-{CC83D524-8E32-B352-627D-722BE5ABCC54}" dt="2024-03-28T13:16:10.963" v="213"/>
          <ac:spMkLst>
            <pc:docMk/>
            <pc:sldMk cId="3072122634" sldId="1348"/>
            <ac:spMk id="5" creationId="{CE4C2D4E-8751-9774-6472-73FE0870E4C7}"/>
          </ac:spMkLst>
        </pc:spChg>
        <pc:spChg chg="del topLvl">
          <ac:chgData name="Bruna Rodrigues Alves" userId="S::bruna.rodrigues@antt.gov.br::7121868c-69c2-47dd-ad66-cc76b28316b5" providerId="AD" clId="Web-{CC83D524-8E32-B352-627D-722BE5ABCC54}" dt="2024-03-28T13:12:12.238" v="111"/>
          <ac:spMkLst>
            <pc:docMk/>
            <pc:sldMk cId="3072122634" sldId="1348"/>
            <ac:spMk id="7" creationId="{5806E4A0-6530-F3AB-775B-8D1701A39BE5}"/>
          </ac:spMkLst>
        </pc:spChg>
        <pc:spChg chg="mod topLvl">
          <ac:chgData name="Bruna Rodrigues Alves" userId="S::bruna.rodrigues@antt.gov.br::7121868c-69c2-47dd-ad66-cc76b28316b5" providerId="AD" clId="Web-{CC83D524-8E32-B352-627D-722BE5ABCC54}" dt="2024-03-28T13:20:49.392" v="245" actId="20577"/>
          <ac:spMkLst>
            <pc:docMk/>
            <pc:sldMk cId="3072122634" sldId="1348"/>
            <ac:spMk id="8" creationId="{0F67749E-49F6-992D-B1A9-9B32665B8F7B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17:20.059" v="238"/>
          <ac:spMkLst>
            <pc:docMk/>
            <pc:sldMk cId="3072122634" sldId="1348"/>
            <ac:spMk id="10" creationId="{08F94556-12E6-421B-101A-F4BC115249D9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16:32.386" v="221" actId="20577"/>
          <ac:spMkLst>
            <pc:docMk/>
            <pc:sldMk cId="3072122634" sldId="1348"/>
            <ac:spMk id="15" creationId="{7295BFAE-DFEA-9406-1A54-65ED8B047F32}"/>
          </ac:spMkLst>
        </pc:spChg>
        <pc:grpChg chg="del">
          <ac:chgData name="Bruna Rodrigues Alves" userId="S::bruna.rodrigues@antt.gov.br::7121868c-69c2-47dd-ad66-cc76b28316b5" providerId="AD" clId="Web-{CC83D524-8E32-B352-627D-722BE5ABCC54}" dt="2024-03-28T13:12:12.238" v="111"/>
          <ac:grpSpMkLst>
            <pc:docMk/>
            <pc:sldMk cId="3072122634" sldId="1348"/>
            <ac:grpSpMk id="6" creationId="{144B5CB4-146B-C3DD-17B5-398AD4AA27CD}"/>
          </ac:grpSpMkLst>
        </pc:grpChg>
        <pc:grpChg chg="add del mod">
          <ac:chgData name="Bruna Rodrigues Alves" userId="S::bruna.rodrigues@antt.gov.br::7121868c-69c2-47dd-ad66-cc76b28316b5" providerId="AD" clId="Web-{CC83D524-8E32-B352-627D-722BE5ABCC54}" dt="2024-03-28T13:16:10.963" v="213"/>
          <ac:grpSpMkLst>
            <pc:docMk/>
            <pc:sldMk cId="3072122634" sldId="1348"/>
            <ac:grpSpMk id="9" creationId="{28B56627-BCC3-D5C9-7BB3-48080CBE825D}"/>
          </ac:grpSpMkLst>
        </pc:grpChg>
      </pc:sldChg>
      <pc:sldChg chg="addSp delSp modSp">
        <pc:chgData name="Bruna Rodrigues Alves" userId="S::bruna.rodrigues@antt.gov.br::7121868c-69c2-47dd-ad66-cc76b28316b5" providerId="AD" clId="Web-{CC83D524-8E32-B352-627D-722BE5ABCC54}" dt="2024-03-28T13:24:34.680" v="333" actId="1076"/>
        <pc:sldMkLst>
          <pc:docMk/>
          <pc:sldMk cId="1504739368" sldId="1349"/>
        </pc:sldMkLst>
        <pc:spChg chg="add mod">
          <ac:chgData name="Bruna Rodrigues Alves" userId="S::bruna.rodrigues@antt.gov.br::7121868c-69c2-47dd-ad66-cc76b28316b5" providerId="AD" clId="Web-{CC83D524-8E32-B352-627D-722BE5ABCC54}" dt="2024-03-28T13:24:34.680" v="332" actId="1076"/>
          <ac:spMkLst>
            <pc:docMk/>
            <pc:sldMk cId="1504739368" sldId="1349"/>
            <ac:spMk id="10" creationId="{EC7002BC-CC00-EF2A-030F-CC6A982A8E48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24:34.680" v="333" actId="1076"/>
          <ac:spMkLst>
            <pc:docMk/>
            <pc:sldMk cId="1504739368" sldId="1349"/>
            <ac:spMk id="12" creationId="{9A7A42F0-A4B2-89C6-29DE-A1F2FFD00A8A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09:55.250" v="83" actId="20577"/>
          <ac:spMkLst>
            <pc:docMk/>
            <pc:sldMk cId="1504739368" sldId="1349"/>
            <ac:spMk id="19" creationId="{A8AA9044-8C7E-15C0-AF29-81AA0D61F83A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4:29.570" v="331" actId="14100"/>
          <ac:spMkLst>
            <pc:docMk/>
            <pc:sldMk cId="1504739368" sldId="1349"/>
            <ac:spMk id="20" creationId="{E8EFE981-714A-974D-8951-515DC4FBE991}"/>
          </ac:spMkLst>
        </pc:spChg>
        <pc:picChg chg="del">
          <ac:chgData name="Bruna Rodrigues Alves" userId="S::bruna.rodrigues@antt.gov.br::7121868c-69c2-47dd-ad66-cc76b28316b5" providerId="AD" clId="Web-{CC83D524-8E32-B352-627D-722BE5ABCC54}" dt="2024-03-28T13:24:21.601" v="324"/>
          <ac:picMkLst>
            <pc:docMk/>
            <pc:sldMk cId="1504739368" sldId="1349"/>
            <ac:picMk id="4" creationId="{753C46AC-0688-C2E4-9638-DE19D71CC9E9}"/>
          </ac:picMkLst>
        </pc:picChg>
        <pc:picChg chg="del">
          <ac:chgData name="Bruna Rodrigues Alves" userId="S::bruna.rodrigues@antt.gov.br::7121868c-69c2-47dd-ad66-cc76b28316b5" providerId="AD" clId="Web-{CC83D524-8E32-B352-627D-722BE5ABCC54}" dt="2024-03-28T13:24:22.414" v="325"/>
          <ac:picMkLst>
            <pc:docMk/>
            <pc:sldMk cId="1504739368" sldId="1349"/>
            <ac:picMk id="6" creationId="{DB6F012F-AE43-1608-C104-197E21EBA4CD}"/>
          </ac:picMkLst>
        </pc:picChg>
        <pc:picChg chg="mod">
          <ac:chgData name="Bruna Rodrigues Alves" userId="S::bruna.rodrigues@antt.gov.br::7121868c-69c2-47dd-ad66-cc76b28316b5" providerId="AD" clId="Web-{CC83D524-8E32-B352-627D-722BE5ABCC54}" dt="2024-03-28T13:09:00.046" v="79" actId="14100"/>
          <ac:picMkLst>
            <pc:docMk/>
            <pc:sldMk cId="1504739368" sldId="1349"/>
            <ac:picMk id="24" creationId="{4B85F2CA-745B-8A9F-ACBD-19549146918F}"/>
          </ac:picMkLst>
        </pc:picChg>
      </pc:sldChg>
      <pc:sldChg chg="modSp">
        <pc:chgData name="Bruna Rodrigues Alves" userId="S::bruna.rodrigues@antt.gov.br::7121868c-69c2-47dd-ad66-cc76b28316b5" providerId="AD" clId="Web-{CC83D524-8E32-B352-627D-722BE5ABCC54}" dt="2024-03-28T13:11:43.956" v="107" actId="14100"/>
        <pc:sldMkLst>
          <pc:docMk/>
          <pc:sldMk cId="44911136" sldId="1350"/>
        </pc:sldMkLst>
        <pc:spChg chg="mod">
          <ac:chgData name="Bruna Rodrigues Alves" userId="S::bruna.rodrigues@antt.gov.br::7121868c-69c2-47dd-ad66-cc76b28316b5" providerId="AD" clId="Web-{CC83D524-8E32-B352-627D-722BE5ABCC54}" dt="2024-03-28T13:11:43.956" v="107" actId="14100"/>
          <ac:spMkLst>
            <pc:docMk/>
            <pc:sldMk cId="44911136" sldId="1350"/>
            <ac:spMk id="7" creationId="{6CEC58E0-2772-32ED-651A-2A71AC31E12C}"/>
          </ac:spMkLst>
        </pc:spChg>
      </pc:sldChg>
      <pc:sldChg chg="modSp">
        <pc:chgData name="Bruna Rodrigues Alves" userId="S::bruna.rodrigues@antt.gov.br::7121868c-69c2-47dd-ad66-cc76b28316b5" providerId="AD" clId="Web-{CC83D524-8E32-B352-627D-722BE5ABCC54}" dt="2024-03-28T13:06:51.708" v="59" actId="20577"/>
        <pc:sldMkLst>
          <pc:docMk/>
          <pc:sldMk cId="256610274" sldId="1352"/>
        </pc:sldMkLst>
        <pc:spChg chg="mod">
          <ac:chgData name="Bruna Rodrigues Alves" userId="S::bruna.rodrigues@antt.gov.br::7121868c-69c2-47dd-ad66-cc76b28316b5" providerId="AD" clId="Web-{CC83D524-8E32-B352-627D-722BE5ABCC54}" dt="2024-03-28T13:06:51.708" v="59" actId="20577"/>
          <ac:spMkLst>
            <pc:docMk/>
            <pc:sldMk cId="256610274" sldId="1352"/>
            <ac:spMk id="19" creationId="{BC308211-2696-EE3A-7B9E-7D1E231752A0}"/>
          </ac:spMkLst>
        </pc:spChg>
      </pc:sldChg>
      <pc:sldChg chg="modSp">
        <pc:chgData name="Bruna Rodrigues Alves" userId="S::bruna.rodrigues@antt.gov.br::7121868c-69c2-47dd-ad66-cc76b28316b5" providerId="AD" clId="Web-{CC83D524-8E32-B352-627D-722BE5ABCC54}" dt="2024-03-28T13:11:09.299" v="100" actId="20577"/>
        <pc:sldMkLst>
          <pc:docMk/>
          <pc:sldMk cId="3808464387" sldId="1353"/>
        </pc:sldMkLst>
        <pc:graphicFrameChg chg="modGraphic">
          <ac:chgData name="Bruna Rodrigues Alves" userId="S::bruna.rodrigues@antt.gov.br::7121868c-69c2-47dd-ad66-cc76b28316b5" providerId="AD" clId="Web-{CC83D524-8E32-B352-627D-722BE5ABCC54}" dt="2024-03-28T13:11:09.299" v="100" actId="20577"/>
          <ac:graphicFrameMkLst>
            <pc:docMk/>
            <pc:sldMk cId="3808464387" sldId="1353"/>
            <ac:graphicFrameMk id="4" creationId="{629DAA2E-34E8-34B6-70AB-66929116292B}"/>
          </ac:graphicFrameMkLst>
        </pc:graphicFrameChg>
      </pc:sldChg>
      <pc:sldChg chg="modSp">
        <pc:chgData name="Bruna Rodrigues Alves" userId="S::bruna.rodrigues@antt.gov.br::7121868c-69c2-47dd-ad66-cc76b28316b5" providerId="AD" clId="Web-{CC83D524-8E32-B352-627D-722BE5ABCC54}" dt="2024-03-28T13:10:23.423" v="86" actId="20577"/>
        <pc:sldMkLst>
          <pc:docMk/>
          <pc:sldMk cId="2157094587" sldId="1354"/>
        </pc:sldMkLst>
        <pc:spChg chg="mod">
          <ac:chgData name="Bruna Rodrigues Alves" userId="S::bruna.rodrigues@antt.gov.br::7121868c-69c2-47dd-ad66-cc76b28316b5" providerId="AD" clId="Web-{CC83D524-8E32-B352-627D-722BE5ABCC54}" dt="2024-03-28T13:10:23.423" v="86" actId="20577"/>
          <ac:spMkLst>
            <pc:docMk/>
            <pc:sldMk cId="2157094587" sldId="1354"/>
            <ac:spMk id="7" creationId="{5E340605-12E7-9863-B644-B31DDFCB2DD2}"/>
          </ac:spMkLst>
        </pc:spChg>
      </pc:sldChg>
      <pc:sldChg chg="addSp delSp modSp">
        <pc:chgData name="Bruna Rodrigues Alves" userId="S::bruna.rodrigues@antt.gov.br::7121868c-69c2-47dd-ad66-cc76b28316b5" providerId="AD" clId="Web-{CC83D524-8E32-B352-627D-722BE5ABCC54}" dt="2024-03-28T13:23:43.741" v="323" actId="14100"/>
        <pc:sldMkLst>
          <pc:docMk/>
          <pc:sldMk cId="1375859314" sldId="1360"/>
        </pc:sldMkLst>
        <pc:spChg chg="mod">
          <ac:chgData name="Bruna Rodrigues Alves" userId="S::bruna.rodrigues@antt.gov.br::7121868c-69c2-47dd-ad66-cc76b28316b5" providerId="AD" clId="Web-{CC83D524-8E32-B352-627D-722BE5ABCC54}" dt="2024-03-28T13:22:48.114" v="298" actId="1076"/>
          <ac:spMkLst>
            <pc:docMk/>
            <pc:sldMk cId="1375859314" sldId="1360"/>
            <ac:spMk id="2" creationId="{75822B7D-272B-5CD7-D39F-D241C5CB6E60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23:41.381" v="322" actId="14100"/>
          <ac:spMkLst>
            <pc:docMk/>
            <pc:sldMk cId="1375859314" sldId="1360"/>
            <ac:spMk id="3" creationId="{D8CF554A-C385-5FEF-09A8-6A4B2C9872A9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23:43.741" v="323" actId="14100"/>
          <ac:spMkLst>
            <pc:docMk/>
            <pc:sldMk cId="1375859314" sldId="1360"/>
            <ac:spMk id="5" creationId="{1E3D521C-6A28-D02E-1262-4A08353B462C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22:24.223" v="291" actId="1076"/>
          <ac:spMkLst>
            <pc:docMk/>
            <pc:sldMk cId="1375859314" sldId="1360"/>
            <ac:spMk id="7" creationId="{6FFD030B-32A9-D4AF-E355-F819EAF385EC}"/>
          </ac:spMkLst>
        </pc:spChg>
        <pc:spChg chg="add mod">
          <ac:chgData name="Bruna Rodrigues Alves" userId="S::bruna.rodrigues@antt.gov.br::7121868c-69c2-47dd-ad66-cc76b28316b5" providerId="AD" clId="Web-{CC83D524-8E32-B352-627D-722BE5ABCC54}" dt="2024-03-28T13:22:28.458" v="292" actId="1076"/>
          <ac:spMkLst>
            <pc:docMk/>
            <pc:sldMk cId="1375859314" sldId="1360"/>
            <ac:spMk id="8" creationId="{F1B1D763-23F5-A7E8-7576-582BBA5B809E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3:35.897" v="321" actId="1076"/>
          <ac:spMkLst>
            <pc:docMk/>
            <pc:sldMk cId="1375859314" sldId="1360"/>
            <ac:spMk id="10" creationId="{733A3367-98E6-CBF5-DB74-C798F78DEFC2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3:32.006" v="320" actId="14100"/>
          <ac:spMkLst>
            <pc:docMk/>
            <pc:sldMk cId="1375859314" sldId="1360"/>
            <ac:spMk id="12" creationId="{6E347C30-BF42-5D58-9FFB-0AC3FBDCD299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3:26.803" v="316" actId="14100"/>
          <ac:spMkLst>
            <pc:docMk/>
            <pc:sldMk cId="1375859314" sldId="1360"/>
            <ac:spMk id="13" creationId="{6599C24F-F7BF-D519-6C9A-656C9EAEC5BE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3:29.084" v="319" actId="14100"/>
          <ac:spMkLst>
            <pc:docMk/>
            <pc:sldMk cId="1375859314" sldId="1360"/>
            <ac:spMk id="14" creationId="{97A8C3B8-A926-73F1-5842-0FBED5199C4F}"/>
          </ac:spMkLst>
        </pc:spChg>
        <pc:spChg chg="mod">
          <ac:chgData name="Bruna Rodrigues Alves" userId="S::bruna.rodrigues@antt.gov.br::7121868c-69c2-47dd-ad66-cc76b28316b5" providerId="AD" clId="Web-{CC83D524-8E32-B352-627D-722BE5ABCC54}" dt="2024-03-28T13:23:26.803" v="315" actId="14100"/>
          <ac:spMkLst>
            <pc:docMk/>
            <pc:sldMk cId="1375859314" sldId="1360"/>
            <ac:spMk id="16" creationId="{E6BD4315-24FE-E787-E0ED-735D4DA73957}"/>
          </ac:spMkLst>
        </pc:spChg>
        <pc:picChg chg="del">
          <ac:chgData name="Bruna Rodrigues Alves" userId="S::bruna.rodrigues@antt.gov.br::7121868c-69c2-47dd-ad66-cc76b28316b5" providerId="AD" clId="Web-{CC83D524-8E32-B352-627D-722BE5ABCC54}" dt="2024-03-28T13:22:19.332" v="290"/>
          <ac:picMkLst>
            <pc:docMk/>
            <pc:sldMk cId="1375859314" sldId="1360"/>
            <ac:picMk id="4" creationId="{753C46AC-0688-C2E4-9638-DE19D71CC9E9}"/>
          </ac:picMkLst>
        </pc:picChg>
        <pc:picChg chg="del">
          <ac:chgData name="Bruna Rodrigues Alves" userId="S::bruna.rodrigues@antt.gov.br::7121868c-69c2-47dd-ad66-cc76b28316b5" providerId="AD" clId="Web-{CC83D524-8E32-B352-627D-722BE5ABCC54}" dt="2024-03-28T13:22:08.441" v="284"/>
          <ac:picMkLst>
            <pc:docMk/>
            <pc:sldMk cId="1375859314" sldId="1360"/>
            <ac:picMk id="6" creationId="{DB6F012F-AE43-1608-C104-197E21EBA4CD}"/>
          </ac:picMkLst>
        </pc:picChg>
      </pc:sldChg>
      <pc:sldChg chg="modSp">
        <pc:chgData name="Bruna Rodrigues Alves" userId="S::bruna.rodrigues@antt.gov.br::7121868c-69c2-47dd-ad66-cc76b28316b5" providerId="AD" clId="Web-{CC83D524-8E32-B352-627D-722BE5ABCC54}" dt="2024-03-28T13:11:36.456" v="106"/>
        <pc:sldMkLst>
          <pc:docMk/>
          <pc:sldMk cId="1306117303" sldId="1361"/>
        </pc:sldMkLst>
        <pc:picChg chg="mod modCrop">
          <ac:chgData name="Bruna Rodrigues Alves" userId="S::bruna.rodrigues@antt.gov.br::7121868c-69c2-47dd-ad66-cc76b28316b5" providerId="AD" clId="Web-{CC83D524-8E32-B352-627D-722BE5ABCC54}" dt="2024-03-28T13:11:36.456" v="106"/>
          <ac:picMkLst>
            <pc:docMk/>
            <pc:sldMk cId="1306117303" sldId="1361"/>
            <ac:picMk id="2" creationId="{64DE290D-3693-4584-0AE0-57464D9661B1}"/>
          </ac:picMkLst>
        </pc:picChg>
      </pc:sldChg>
    </pc:docChg>
  </pc:docChgLst>
  <pc:docChgLst>
    <pc:chgData name="Fernanda Gonçalves Araújo" userId="S::fernanda.goncalves@antt.gov.br::9f97c05f-1bf5-4e45-a2d5-1c078ea61347" providerId="AD" clId="Web-{B5D09364-4D3E-3160-E90E-05E99838F028}"/>
    <pc:docChg chg="addSld delSld modSld">
      <pc:chgData name="Fernanda Gonçalves Araújo" userId="S::fernanda.goncalves@antt.gov.br::9f97c05f-1bf5-4e45-a2d5-1c078ea61347" providerId="AD" clId="Web-{B5D09364-4D3E-3160-E90E-05E99838F028}" dt="2024-03-22T13:14:36.542" v="15"/>
      <pc:docMkLst>
        <pc:docMk/>
      </pc:docMkLst>
      <pc:sldChg chg="modSp">
        <pc:chgData name="Fernanda Gonçalves Araújo" userId="S::fernanda.goncalves@antt.gov.br::9f97c05f-1bf5-4e45-a2d5-1c078ea61347" providerId="AD" clId="Web-{B5D09364-4D3E-3160-E90E-05E99838F028}" dt="2024-03-22T13:01:01.552" v="14" actId="14100"/>
        <pc:sldMkLst>
          <pc:docMk/>
          <pc:sldMk cId="1164099581" sldId="264"/>
        </pc:sldMkLst>
        <pc:spChg chg="mod">
          <ac:chgData name="Fernanda Gonçalves Araújo" userId="S::fernanda.goncalves@antt.gov.br::9f97c05f-1bf5-4e45-a2d5-1c078ea61347" providerId="AD" clId="Web-{B5D09364-4D3E-3160-E90E-05E99838F028}" dt="2024-03-22T13:00:55.224" v="12" actId="1076"/>
          <ac:spMkLst>
            <pc:docMk/>
            <pc:sldMk cId="1164099581" sldId="264"/>
            <ac:spMk id="2" creationId="{089A52D6-34D7-2656-9D0F-4BC1D184EC74}"/>
          </ac:spMkLst>
        </pc:spChg>
        <pc:spChg chg="mod">
          <ac:chgData name="Fernanda Gonçalves Araújo" userId="S::fernanda.goncalves@antt.gov.br::9f97c05f-1bf5-4e45-a2d5-1c078ea61347" providerId="AD" clId="Web-{B5D09364-4D3E-3160-E90E-05E99838F028}" dt="2024-03-22T13:01:01.552" v="14" actId="14100"/>
          <ac:spMkLst>
            <pc:docMk/>
            <pc:sldMk cId="1164099581" sldId="264"/>
            <ac:spMk id="4" creationId="{C1B809F5-DF72-2EA3-D5F4-A777E393E5D0}"/>
          </ac:spMkLst>
        </pc:spChg>
        <pc:graphicFrameChg chg="mod">
          <ac:chgData name="Fernanda Gonçalves Araújo" userId="S::fernanda.goncalves@antt.gov.br::9f97c05f-1bf5-4e45-a2d5-1c078ea61347" providerId="AD" clId="Web-{B5D09364-4D3E-3160-E90E-05E99838F028}" dt="2024-03-22T12:59:34.675" v="3" actId="1076"/>
          <ac:graphicFrameMkLst>
            <pc:docMk/>
            <pc:sldMk cId="1164099581" sldId="264"/>
            <ac:graphicFrameMk id="12" creationId="{E00A9BAC-B27A-DB8D-C09F-71C128517B7B}"/>
          </ac:graphicFrameMkLst>
        </pc:graphicFrameChg>
        <pc:picChg chg="mod">
          <ac:chgData name="Fernanda Gonçalves Araújo" userId="S::fernanda.goncalves@antt.gov.br::9f97c05f-1bf5-4e45-a2d5-1c078ea61347" providerId="AD" clId="Web-{B5D09364-4D3E-3160-E90E-05E99838F028}" dt="2024-03-22T13:00:42.677" v="9" actId="1076"/>
          <ac:picMkLst>
            <pc:docMk/>
            <pc:sldMk cId="1164099581" sldId="264"/>
            <ac:picMk id="6" creationId="{CFE929F9-B98C-D787-49D4-788DB106D077}"/>
          </ac:picMkLst>
        </pc:picChg>
        <pc:picChg chg="mod">
          <ac:chgData name="Fernanda Gonçalves Araújo" userId="S::fernanda.goncalves@antt.gov.br::9f97c05f-1bf5-4e45-a2d5-1c078ea61347" providerId="AD" clId="Web-{B5D09364-4D3E-3160-E90E-05E99838F028}" dt="2024-03-22T13:00:38.864" v="8" actId="1076"/>
          <ac:picMkLst>
            <pc:docMk/>
            <pc:sldMk cId="1164099581" sldId="264"/>
            <ac:picMk id="8" creationId="{9B9B5E3F-599A-F3D0-65FE-14E901D62366}"/>
          </ac:picMkLst>
        </pc:picChg>
        <pc:picChg chg="mod">
          <ac:chgData name="Fernanda Gonçalves Araújo" userId="S::fernanda.goncalves@antt.gov.br::9f97c05f-1bf5-4e45-a2d5-1c078ea61347" providerId="AD" clId="Web-{B5D09364-4D3E-3160-E90E-05E99838F028}" dt="2024-03-22T13:00:35.395" v="7" actId="1076"/>
          <ac:picMkLst>
            <pc:docMk/>
            <pc:sldMk cId="1164099581" sldId="264"/>
            <ac:picMk id="10" creationId="{001FFDC6-D0D5-6A02-16BB-36B99011BEA3}"/>
          </ac:picMkLst>
        </pc:picChg>
        <pc:picChg chg="mod">
          <ac:chgData name="Fernanda Gonçalves Araújo" userId="S::fernanda.goncalves@antt.gov.br::9f97c05f-1bf5-4e45-a2d5-1c078ea61347" providerId="AD" clId="Web-{B5D09364-4D3E-3160-E90E-05E99838F028}" dt="2024-03-22T13:00:31.833" v="6" actId="1076"/>
          <ac:picMkLst>
            <pc:docMk/>
            <pc:sldMk cId="1164099581" sldId="264"/>
            <ac:picMk id="14" creationId="{7D8FD00F-D668-6C6B-73F9-3D8A69E8BBAF}"/>
          </ac:picMkLst>
        </pc:picChg>
        <pc:picChg chg="mod">
          <ac:chgData name="Fernanda Gonçalves Araújo" userId="S::fernanda.goncalves@antt.gov.br::9f97c05f-1bf5-4e45-a2d5-1c078ea61347" providerId="AD" clId="Web-{B5D09364-4D3E-3160-E90E-05E99838F028}" dt="2024-03-22T12:59:53.832" v="4" actId="1076"/>
          <ac:picMkLst>
            <pc:docMk/>
            <pc:sldMk cId="1164099581" sldId="264"/>
            <ac:picMk id="16" creationId="{5DAF871C-7974-A7F5-ECE7-B5ED12CDE71A}"/>
          </ac:picMkLst>
        </pc:picChg>
      </pc:sldChg>
      <pc:sldChg chg="del">
        <pc:chgData name="Fernanda Gonçalves Araújo" userId="S::fernanda.goncalves@antt.gov.br::9f97c05f-1bf5-4e45-a2d5-1c078ea61347" providerId="AD" clId="Web-{B5D09364-4D3E-3160-E90E-05E99838F028}" dt="2024-03-22T13:14:36.542" v="15"/>
        <pc:sldMkLst>
          <pc:docMk/>
          <pc:sldMk cId="717773653" sldId="271"/>
        </pc:sldMkLst>
      </pc:sldChg>
      <pc:sldChg chg="add replId">
        <pc:chgData name="Fernanda Gonçalves Araújo" userId="S::fernanda.goncalves@antt.gov.br::9f97c05f-1bf5-4e45-a2d5-1c078ea61347" providerId="AD" clId="Web-{B5D09364-4D3E-3160-E90E-05E99838F028}" dt="2024-03-22T12:59:02.908" v="2"/>
        <pc:sldMkLst>
          <pc:docMk/>
          <pc:sldMk cId="1065569664" sldId="272"/>
        </pc:sldMkLst>
      </pc:sldChg>
      <pc:sldChg chg="del">
        <pc:chgData name="Fernanda Gonçalves Araújo" userId="S::fernanda.goncalves@antt.gov.br::9f97c05f-1bf5-4e45-a2d5-1c078ea61347" providerId="AD" clId="Web-{B5D09364-4D3E-3160-E90E-05E99838F028}" dt="2024-03-22T12:58:57.049" v="0"/>
        <pc:sldMkLst>
          <pc:docMk/>
          <pc:sldMk cId="4067825430" sldId="319"/>
        </pc:sldMkLst>
      </pc:sldChg>
      <pc:sldChg chg="del">
        <pc:chgData name="Fernanda Gonçalves Araújo" userId="S::fernanda.goncalves@antt.gov.br::9f97c05f-1bf5-4e45-a2d5-1c078ea61347" providerId="AD" clId="Web-{B5D09364-4D3E-3160-E90E-05E99838F028}" dt="2024-03-22T12:58:59.049" v="1"/>
        <pc:sldMkLst>
          <pc:docMk/>
          <pc:sldMk cId="969698935" sldId="320"/>
        </pc:sldMkLst>
      </pc:sldChg>
    </pc:docChg>
  </pc:docChgLst>
  <pc:docChgLst>
    <pc:chgData name="Roger Da Silva Pegas" userId="S::roger.pegas@antt.gov.br::2d272b15-bfd4-449f-b33e-e6d341deb4e2" providerId="AD" clId="Web-{4346DBEA-B183-CE31-AB4C-828736172C61}"/>
    <pc:docChg chg="delSld modSld sldOrd">
      <pc:chgData name="Roger Da Silva Pegas" userId="S::roger.pegas@antt.gov.br::2d272b15-bfd4-449f-b33e-e6d341deb4e2" providerId="AD" clId="Web-{4346DBEA-B183-CE31-AB4C-828736172C61}" dt="2024-03-28T19:20:49.626" v="117"/>
      <pc:docMkLst>
        <pc:docMk/>
      </pc:docMkLst>
      <pc:sldChg chg="del">
        <pc:chgData name="Roger Da Silva Pegas" userId="S::roger.pegas@antt.gov.br::2d272b15-bfd4-449f-b33e-e6d341deb4e2" providerId="AD" clId="Web-{4346DBEA-B183-CE31-AB4C-828736172C61}" dt="2024-03-28T19:20:49.626" v="117"/>
        <pc:sldMkLst>
          <pc:docMk/>
          <pc:sldMk cId="1454980536" sldId="269"/>
        </pc:sldMkLst>
      </pc:sldChg>
      <pc:sldChg chg="modSp ord">
        <pc:chgData name="Roger Da Silva Pegas" userId="S::roger.pegas@antt.gov.br::2d272b15-bfd4-449f-b33e-e6d341deb4e2" providerId="AD" clId="Web-{4346DBEA-B183-CE31-AB4C-828736172C61}" dt="2024-03-28T19:05:51.947" v="2"/>
        <pc:sldMkLst>
          <pc:docMk/>
          <pc:sldMk cId="256610274" sldId="1352"/>
        </pc:sldMkLst>
        <pc:spChg chg="mod">
          <ac:chgData name="Roger Da Silva Pegas" userId="S::roger.pegas@antt.gov.br::2d272b15-bfd4-449f-b33e-e6d341deb4e2" providerId="AD" clId="Web-{4346DBEA-B183-CE31-AB4C-828736172C61}" dt="2024-03-28T19:04:45.757" v="1" actId="20577"/>
          <ac:spMkLst>
            <pc:docMk/>
            <pc:sldMk cId="256610274" sldId="1352"/>
            <ac:spMk id="19" creationId="{BC308211-2696-EE3A-7B9E-7D1E231752A0}"/>
          </ac:spMkLst>
        </pc:spChg>
      </pc:sldChg>
      <pc:sldChg chg="modSp">
        <pc:chgData name="Roger Da Silva Pegas" userId="S::roger.pegas@antt.gov.br::2d272b15-bfd4-449f-b33e-e6d341deb4e2" providerId="AD" clId="Web-{4346DBEA-B183-CE31-AB4C-828736172C61}" dt="2024-03-28T19:20:41.938" v="116" actId="20577"/>
        <pc:sldMkLst>
          <pc:docMk/>
          <pc:sldMk cId="1184859943" sldId="1355"/>
        </pc:sldMkLst>
        <pc:spChg chg="mod">
          <ac:chgData name="Roger Da Silva Pegas" userId="S::roger.pegas@antt.gov.br::2d272b15-bfd4-449f-b33e-e6d341deb4e2" providerId="AD" clId="Web-{4346DBEA-B183-CE31-AB4C-828736172C61}" dt="2024-03-28T19:20:23.750" v="109" actId="1076"/>
          <ac:spMkLst>
            <pc:docMk/>
            <pc:sldMk cId="1184859943" sldId="1355"/>
            <ac:spMk id="115" creationId="{CA955F71-6016-905F-4907-7F72E0A7170C}"/>
          </ac:spMkLst>
        </pc:spChg>
        <pc:spChg chg="mod">
          <ac:chgData name="Roger Da Silva Pegas" userId="S::roger.pegas@antt.gov.br::2d272b15-bfd4-449f-b33e-e6d341deb4e2" providerId="AD" clId="Web-{4346DBEA-B183-CE31-AB4C-828736172C61}" dt="2024-03-28T19:20:33.828" v="112" actId="20577"/>
          <ac:spMkLst>
            <pc:docMk/>
            <pc:sldMk cId="1184859943" sldId="1355"/>
            <ac:spMk id="128" creationId="{D1DDAB85-4E4A-0DCB-0856-32E6B08B88FD}"/>
          </ac:spMkLst>
        </pc:spChg>
        <pc:spChg chg="mod">
          <ac:chgData name="Roger Da Silva Pegas" userId="S::roger.pegas@antt.gov.br::2d272b15-bfd4-449f-b33e-e6d341deb4e2" providerId="AD" clId="Web-{4346DBEA-B183-CE31-AB4C-828736172C61}" dt="2024-03-28T19:20:41.938" v="116" actId="20577"/>
          <ac:spMkLst>
            <pc:docMk/>
            <pc:sldMk cId="1184859943" sldId="1355"/>
            <ac:spMk id="139" creationId="{5CB2D03F-B9AE-C76E-A0B9-56625F601304}"/>
          </ac:spMkLst>
        </pc:spChg>
      </pc:sldChg>
    </pc:docChg>
  </pc:docChgLst>
  <pc:docChgLst>
    <pc:chgData name="Roger Da Silva Pegas" userId="S::roger.pegas@antt.gov.br::2d272b15-bfd4-449f-b33e-e6d341deb4e2" providerId="AD" clId="Web-{E5993229-5948-3144-97A0-4625BDB6CF83}"/>
    <pc:docChg chg="modSld">
      <pc:chgData name="Roger Da Silva Pegas" userId="S::roger.pegas@antt.gov.br::2d272b15-bfd4-449f-b33e-e6d341deb4e2" providerId="AD" clId="Web-{E5993229-5948-3144-97A0-4625BDB6CF83}" dt="2024-03-27T18:20:44.523" v="39" actId="1076"/>
      <pc:docMkLst>
        <pc:docMk/>
      </pc:docMkLst>
      <pc:sldChg chg="modSp">
        <pc:chgData name="Roger Da Silva Pegas" userId="S::roger.pegas@antt.gov.br::2d272b15-bfd4-449f-b33e-e6d341deb4e2" providerId="AD" clId="Web-{E5993229-5948-3144-97A0-4625BDB6CF83}" dt="2024-03-27T18:20:44.523" v="39" actId="1076"/>
        <pc:sldMkLst>
          <pc:docMk/>
          <pc:sldMk cId="1504739368" sldId="1349"/>
        </pc:sldMkLst>
        <pc:spChg chg="mod">
          <ac:chgData name="Roger Da Silva Pegas" userId="S::roger.pegas@antt.gov.br::2d272b15-bfd4-449f-b33e-e6d341deb4e2" providerId="AD" clId="Web-{E5993229-5948-3144-97A0-4625BDB6CF83}" dt="2024-03-27T18:20:42.351" v="35" actId="1076"/>
          <ac:spMkLst>
            <pc:docMk/>
            <pc:sldMk cId="1504739368" sldId="1349"/>
            <ac:spMk id="2" creationId="{75822B7D-272B-5CD7-D39F-D241C5CB6E60}"/>
          </ac:spMkLst>
        </pc:spChg>
        <pc:spChg chg="mod">
          <ac:chgData name="Roger Da Silva Pegas" userId="S::roger.pegas@antt.gov.br::2d272b15-bfd4-449f-b33e-e6d341deb4e2" providerId="AD" clId="Web-{E5993229-5948-3144-97A0-4625BDB6CF83}" dt="2024-03-27T18:20:44.523" v="38" actId="1076"/>
          <ac:spMkLst>
            <pc:docMk/>
            <pc:sldMk cId="1504739368" sldId="1349"/>
            <ac:spMk id="5" creationId="{A2B5931C-03A9-7E43-4CB6-CB8943DD317E}"/>
          </ac:spMkLst>
        </pc:spChg>
        <pc:spChg chg="mod">
          <ac:chgData name="Roger Da Silva Pegas" userId="S::roger.pegas@antt.gov.br::2d272b15-bfd4-449f-b33e-e6d341deb4e2" providerId="AD" clId="Web-{E5993229-5948-3144-97A0-4625BDB6CF83}" dt="2024-03-27T18:20:44.523" v="37" actId="1076"/>
          <ac:spMkLst>
            <pc:docMk/>
            <pc:sldMk cId="1504739368" sldId="1349"/>
            <ac:spMk id="7" creationId="{855B92A9-485B-1875-9DC5-5B9C6D01EE19}"/>
          </ac:spMkLst>
        </pc:spChg>
        <pc:spChg chg="mod">
          <ac:chgData name="Roger Da Silva Pegas" userId="S::roger.pegas@antt.gov.br::2d272b15-bfd4-449f-b33e-e6d341deb4e2" providerId="AD" clId="Web-{E5993229-5948-3144-97A0-4625BDB6CF83}" dt="2024-03-27T18:20:43.116" v="36" actId="1076"/>
          <ac:spMkLst>
            <pc:docMk/>
            <pc:sldMk cId="1504739368" sldId="1349"/>
            <ac:spMk id="8" creationId="{CA17D9A1-786B-1D24-A1DE-222D6BE8EECD}"/>
          </ac:spMkLst>
        </pc:spChg>
        <pc:spChg chg="mod">
          <ac:chgData name="Roger Da Silva Pegas" userId="S::roger.pegas@antt.gov.br::2d272b15-bfd4-449f-b33e-e6d341deb4e2" providerId="AD" clId="Web-{E5993229-5948-3144-97A0-4625BDB6CF83}" dt="2024-03-27T18:20:42.351" v="32" actId="1076"/>
          <ac:spMkLst>
            <pc:docMk/>
            <pc:sldMk cId="1504739368" sldId="1349"/>
            <ac:spMk id="19" creationId="{A8AA9044-8C7E-15C0-AF29-81AA0D61F83A}"/>
          </ac:spMkLst>
        </pc:spChg>
        <pc:spChg chg="mod">
          <ac:chgData name="Roger Da Silva Pegas" userId="S::roger.pegas@antt.gov.br::2d272b15-bfd4-449f-b33e-e6d341deb4e2" providerId="AD" clId="Web-{E5993229-5948-3144-97A0-4625BDB6CF83}" dt="2024-03-27T18:20:42.351" v="31" actId="1076"/>
          <ac:spMkLst>
            <pc:docMk/>
            <pc:sldMk cId="1504739368" sldId="1349"/>
            <ac:spMk id="20" creationId="{E8EFE981-714A-974D-8951-515DC4FBE991}"/>
          </ac:spMkLst>
        </pc:spChg>
        <pc:picChg chg="mod">
          <ac:chgData name="Roger Da Silva Pegas" userId="S::roger.pegas@antt.gov.br::2d272b15-bfd4-449f-b33e-e6d341deb4e2" providerId="AD" clId="Web-{E5993229-5948-3144-97A0-4625BDB6CF83}" dt="2024-03-27T18:20:44.523" v="39" actId="1076"/>
          <ac:picMkLst>
            <pc:docMk/>
            <pc:sldMk cId="1504739368" sldId="1349"/>
            <ac:picMk id="3" creationId="{A104F9AD-F96D-04FD-030C-FA5D233CD620}"/>
          </ac:picMkLst>
        </pc:picChg>
        <pc:picChg chg="mod">
          <ac:chgData name="Roger Da Silva Pegas" userId="S::roger.pegas@antt.gov.br::2d272b15-bfd4-449f-b33e-e6d341deb4e2" providerId="AD" clId="Web-{E5993229-5948-3144-97A0-4625BDB6CF83}" dt="2024-03-27T18:20:42.351" v="34" actId="1076"/>
          <ac:picMkLst>
            <pc:docMk/>
            <pc:sldMk cId="1504739368" sldId="1349"/>
            <ac:picMk id="4" creationId="{753C46AC-0688-C2E4-9638-DE19D71CC9E9}"/>
          </ac:picMkLst>
        </pc:picChg>
        <pc:picChg chg="mod">
          <ac:chgData name="Roger Da Silva Pegas" userId="S::roger.pegas@antt.gov.br::2d272b15-bfd4-449f-b33e-e6d341deb4e2" providerId="AD" clId="Web-{E5993229-5948-3144-97A0-4625BDB6CF83}" dt="2024-03-27T18:20:42.351" v="33" actId="1076"/>
          <ac:picMkLst>
            <pc:docMk/>
            <pc:sldMk cId="1504739368" sldId="1349"/>
            <ac:picMk id="6" creationId="{DB6F012F-AE43-1608-C104-197E21EBA4CD}"/>
          </ac:picMkLst>
        </pc:picChg>
        <pc:picChg chg="mod">
          <ac:chgData name="Roger Da Silva Pegas" userId="S::roger.pegas@antt.gov.br::2d272b15-bfd4-449f-b33e-e6d341deb4e2" providerId="AD" clId="Web-{E5993229-5948-3144-97A0-4625BDB6CF83}" dt="2024-03-27T18:20:23.256" v="15" actId="1076"/>
          <ac:picMkLst>
            <pc:docMk/>
            <pc:sldMk cId="1504739368" sldId="1349"/>
            <ac:picMk id="22" creationId="{5ADA1BCD-340D-DA3C-EDC7-A75F883539C8}"/>
          </ac:picMkLst>
        </pc:picChg>
      </pc:sldChg>
    </pc:docChg>
  </pc:docChgLst>
  <pc:docChgLst>
    <pc:chgData name="Roger Da Silva Pegas" userId="S::roger.pegas@antt.gov.br::2d272b15-bfd4-449f-b33e-e6d341deb4e2" providerId="AD" clId="Web-{52CB45CE-636C-19CB-3E60-B4465473C628}"/>
    <pc:docChg chg="sldOrd">
      <pc:chgData name="Roger Da Silva Pegas" userId="S::roger.pegas@antt.gov.br::2d272b15-bfd4-449f-b33e-e6d341deb4e2" providerId="AD" clId="Web-{52CB45CE-636C-19CB-3E60-B4465473C628}" dt="2024-03-27T14:39:18.978" v="1"/>
      <pc:docMkLst>
        <pc:docMk/>
      </pc:docMkLst>
      <pc:sldChg chg="ord">
        <pc:chgData name="Roger Da Silva Pegas" userId="S::roger.pegas@antt.gov.br::2d272b15-bfd4-449f-b33e-e6d341deb4e2" providerId="AD" clId="Web-{52CB45CE-636C-19CB-3E60-B4465473C628}" dt="2024-03-27T14:39:18.978" v="1"/>
        <pc:sldMkLst>
          <pc:docMk/>
          <pc:sldMk cId="2215884218" sldId="13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2C4EC-B13B-458C-8662-463D04D7944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9EFD06-8E0E-4498-B30F-97E1935742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b="0">
              <a:solidFill>
                <a:schemeClr val="bg1"/>
              </a:solidFill>
              <a:latin typeface="Bahnschrift" panose="020B0502040204020203" pitchFamily="34" charset="0"/>
            </a:rPr>
            <a:t>Regulamento de Concessões Rodoviárias (RCR)</a:t>
          </a:r>
          <a:endParaRPr lang="en-US" sz="1500" b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77738754-14C4-4527-880D-9C45F07ABDFD}" type="parTrans" cxnId="{F726A489-2149-4652-8336-2A5F15E03BD6}">
      <dgm:prSet/>
      <dgm:spPr/>
      <dgm:t>
        <a:bodyPr/>
        <a:lstStyle/>
        <a:p>
          <a:endParaRPr lang="en-US"/>
        </a:p>
      </dgm:t>
    </dgm:pt>
    <dgm:pt modelId="{040F91A5-03E5-4E9D-BAA0-AC451A9E373A}" type="sibTrans" cxnId="{F726A489-2149-4652-8336-2A5F15E03BD6}">
      <dgm:prSet/>
      <dgm:spPr/>
      <dgm:t>
        <a:bodyPr/>
        <a:lstStyle/>
        <a:p>
          <a:endParaRPr lang="en-US"/>
        </a:p>
      </dgm:t>
    </dgm:pt>
    <dgm:pt modelId="{99DD5288-DAB0-4A9E-9C71-CC396E5132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b="0">
              <a:solidFill>
                <a:schemeClr val="bg1"/>
              </a:solidFill>
              <a:latin typeface="Bahnschrift" panose="020B0502040204020203" pitchFamily="34" charset="0"/>
            </a:rPr>
            <a:t>Proposta: Agregar todas as regras gerais aplicáveis às rodovias federais concedidas em um microssistema regulatório</a:t>
          </a:r>
          <a:endParaRPr lang="en-US" sz="1500" b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97D724A6-7D7A-4CF5-A497-923230C285EA}" type="parTrans" cxnId="{7BE76A9C-A66A-4A3C-A540-EB2A4F6E8FD3}">
      <dgm:prSet/>
      <dgm:spPr/>
      <dgm:t>
        <a:bodyPr/>
        <a:lstStyle/>
        <a:p>
          <a:endParaRPr lang="en-US"/>
        </a:p>
      </dgm:t>
    </dgm:pt>
    <dgm:pt modelId="{591428F0-92C6-476D-B91C-A9A8253B2D63}" type="sibTrans" cxnId="{7BE76A9C-A66A-4A3C-A540-EB2A4F6E8FD3}">
      <dgm:prSet/>
      <dgm:spPr/>
      <dgm:t>
        <a:bodyPr/>
        <a:lstStyle/>
        <a:p>
          <a:endParaRPr lang="en-US"/>
        </a:p>
      </dgm:t>
    </dgm:pt>
    <dgm:pt modelId="{953F7CAE-4DF8-4741-94BF-A808C56B12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b="0">
              <a:solidFill>
                <a:schemeClr val="bg1"/>
              </a:solidFill>
              <a:latin typeface="Bahnschrift" panose="020B0502040204020203" pitchFamily="34" charset="0"/>
            </a:rPr>
            <a:t>Conceito: Consolidação de cláusulas contratuais e Resoluções vigentes</a:t>
          </a:r>
          <a:endParaRPr lang="en-US" sz="1500" b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5A1F94A4-7580-4EE7-8DF3-D58F021425FA}" type="parTrans" cxnId="{4999919D-1BA0-4873-A5EF-4D00D7131C75}">
      <dgm:prSet/>
      <dgm:spPr/>
      <dgm:t>
        <a:bodyPr/>
        <a:lstStyle/>
        <a:p>
          <a:endParaRPr lang="en-US"/>
        </a:p>
      </dgm:t>
    </dgm:pt>
    <dgm:pt modelId="{0FAED790-F877-4553-A34F-B6D9AB995F2D}" type="sibTrans" cxnId="{4999919D-1BA0-4873-A5EF-4D00D7131C75}">
      <dgm:prSet/>
      <dgm:spPr/>
      <dgm:t>
        <a:bodyPr/>
        <a:lstStyle/>
        <a:p>
          <a:endParaRPr lang="en-US"/>
        </a:p>
      </dgm:t>
    </dgm:pt>
    <dgm:pt modelId="{02BC164D-E627-4DDB-B6D2-2B589FB820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b="0" i="0">
              <a:solidFill>
                <a:schemeClr val="bg1"/>
              </a:solidFill>
              <a:latin typeface="Bahnschrift" panose="020B0502040204020203" pitchFamily="34" charset="0"/>
            </a:rPr>
            <a:t>Produtos: Regra geral aplicável a todas as concessões de rodovias + Contrato Residual (área, prazo, tarifa, transferência etc.)</a:t>
          </a:r>
          <a:endParaRPr lang="en-US" sz="1500" b="0" i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66840E79-F4BD-441F-A3FD-9C258738F728}" type="parTrans" cxnId="{E5364483-61A8-460B-BA17-54C3C94BC615}">
      <dgm:prSet/>
      <dgm:spPr/>
      <dgm:t>
        <a:bodyPr/>
        <a:lstStyle/>
        <a:p>
          <a:endParaRPr lang="en-US"/>
        </a:p>
      </dgm:t>
    </dgm:pt>
    <dgm:pt modelId="{676176FB-2B82-4530-A06B-311BA00734EB}" type="sibTrans" cxnId="{E5364483-61A8-460B-BA17-54C3C94BC615}">
      <dgm:prSet/>
      <dgm:spPr/>
      <dgm:t>
        <a:bodyPr/>
        <a:lstStyle/>
        <a:p>
          <a:endParaRPr lang="en-US"/>
        </a:p>
      </dgm:t>
    </dgm:pt>
    <dgm:pt modelId="{4EAE534A-A6D2-4A75-8E62-A04FD94C10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b="0" i="0">
              <a:solidFill>
                <a:schemeClr val="bg1"/>
              </a:solidFill>
              <a:latin typeface="Bahnschrift" panose="020B0502040204020203" pitchFamily="34" charset="0"/>
            </a:rPr>
            <a:t>Conjunto de Cinco Normas – Regras de ordem pública e de pactuação</a:t>
          </a:r>
        </a:p>
        <a:p>
          <a:pPr>
            <a:lnSpc>
              <a:spcPct val="100000"/>
            </a:lnSpc>
          </a:pPr>
          <a:r>
            <a:rPr lang="en-US" sz="1500" b="0" i="0" err="1">
              <a:solidFill>
                <a:schemeClr val="bg1"/>
              </a:solidFill>
              <a:latin typeface="Bahnschrift" panose="020B0502040204020203" pitchFamily="34" charset="0"/>
            </a:rPr>
            <a:t>Ordem</a:t>
          </a:r>
          <a:r>
            <a:rPr lang="en-US" sz="1500" b="0" i="0">
              <a:solidFill>
                <a:schemeClr val="bg1"/>
              </a:solidFill>
              <a:latin typeface="Bahnschrift" panose="020B0502040204020203" pitchFamily="34" charset="0"/>
            </a:rPr>
            <a:t> </a:t>
          </a:r>
          <a:r>
            <a:rPr lang="en-US" sz="1500" b="0" i="0" err="1">
              <a:solidFill>
                <a:schemeClr val="bg1"/>
              </a:solidFill>
              <a:latin typeface="Bahnschrift" panose="020B0502040204020203" pitchFamily="34" charset="0"/>
            </a:rPr>
            <a:t>Pública</a:t>
          </a:r>
          <a:r>
            <a:rPr lang="en-US" sz="1500" b="0" i="0">
              <a:solidFill>
                <a:schemeClr val="bg1"/>
              </a:solidFill>
              <a:latin typeface="Bahnschrift" panose="020B0502040204020203" pitchFamily="34" charset="0"/>
            </a:rPr>
            <a:t>: RCRs 1, 4 e 5 / </a:t>
          </a:r>
          <a:r>
            <a:rPr lang="en-US" sz="1500" b="0" i="0" err="1">
              <a:solidFill>
                <a:schemeClr val="bg1"/>
              </a:solidFill>
              <a:latin typeface="Bahnschrift" panose="020B0502040204020203" pitchFamily="34" charset="0"/>
            </a:rPr>
            <a:t>Pactuação</a:t>
          </a:r>
          <a:r>
            <a:rPr lang="en-US" sz="1500" b="0" i="0">
              <a:solidFill>
                <a:schemeClr val="bg1"/>
              </a:solidFill>
              <a:latin typeface="Bahnschrift" panose="020B0502040204020203" pitchFamily="34" charset="0"/>
            </a:rPr>
            <a:t>: RCRs 2 e 3 </a:t>
          </a:r>
        </a:p>
      </dgm:t>
    </dgm:pt>
    <dgm:pt modelId="{9D69788C-0BE8-460A-BA29-8CDC0C6562C1}" type="parTrans" cxnId="{ABB985A8-6C62-4AE8-8E3C-DBD8BB8F90AE}">
      <dgm:prSet/>
      <dgm:spPr/>
      <dgm:t>
        <a:bodyPr/>
        <a:lstStyle/>
        <a:p>
          <a:endParaRPr lang="en-US"/>
        </a:p>
      </dgm:t>
    </dgm:pt>
    <dgm:pt modelId="{A10B1C3E-E5C8-4FAD-AE9E-FD264EFCB737}" type="sibTrans" cxnId="{ABB985A8-6C62-4AE8-8E3C-DBD8BB8F90AE}">
      <dgm:prSet/>
      <dgm:spPr/>
      <dgm:t>
        <a:bodyPr/>
        <a:lstStyle/>
        <a:p>
          <a:endParaRPr lang="en-US"/>
        </a:p>
      </dgm:t>
    </dgm:pt>
    <dgm:pt modelId="{BF4A36AC-DBD6-456A-98CA-EF45BC8D298C}" type="pres">
      <dgm:prSet presAssocID="{31A2C4EC-B13B-458C-8662-463D04D79448}" presName="root" presStyleCnt="0">
        <dgm:presLayoutVars>
          <dgm:dir/>
          <dgm:resizeHandles val="exact"/>
        </dgm:presLayoutVars>
      </dgm:prSet>
      <dgm:spPr/>
    </dgm:pt>
    <dgm:pt modelId="{AC2ABDA4-BDD3-42B9-B917-5219BD717030}" type="pres">
      <dgm:prSet presAssocID="{5A9EFD06-8E0E-4498-B30F-97E1935742E3}" presName="compNode" presStyleCnt="0"/>
      <dgm:spPr/>
    </dgm:pt>
    <dgm:pt modelId="{36CD5087-6BF0-47F4-9764-F429823D04D5}" type="pres">
      <dgm:prSet presAssocID="{5A9EFD06-8E0E-4498-B30F-97E1935742E3}" presName="bgRect" presStyleLbl="bgShp" presStyleIdx="0" presStyleCnt="5" custLinFactNeighborY="-2772"/>
      <dgm:spPr>
        <a:solidFill>
          <a:srgbClr val="130742"/>
        </a:solidFill>
      </dgm:spPr>
    </dgm:pt>
    <dgm:pt modelId="{8E9C5837-CE72-4B13-8B8A-19FC991722D9}" type="pres">
      <dgm:prSet presAssocID="{5A9EFD06-8E0E-4498-B30F-97E1935742E3}" presName="iconRect" presStyleLbl="node1" presStyleIdx="0" presStyleCnt="5" custLinFactX="1200000" custLinFactY="100000" custLinFactNeighborX="1273938" custLinFactNeighborY="146190"/>
      <dgm:spPr>
        <a:ln>
          <a:noFill/>
        </a:ln>
      </dgm:spPr>
    </dgm:pt>
    <dgm:pt modelId="{1DCE9057-3FC4-42A7-BF5B-D56151F3FDCB}" type="pres">
      <dgm:prSet presAssocID="{5A9EFD06-8E0E-4498-B30F-97E1935742E3}" presName="spaceRect" presStyleCnt="0"/>
      <dgm:spPr/>
    </dgm:pt>
    <dgm:pt modelId="{B7F23023-6D80-4CA7-8BB1-7FC3CDD1E697}" type="pres">
      <dgm:prSet presAssocID="{5A9EFD06-8E0E-4498-B30F-97E1935742E3}" presName="parTx" presStyleLbl="revTx" presStyleIdx="0" presStyleCnt="5" custScaleX="100000" custLinFactNeighborX="704" custLinFactNeighborY="-11437">
        <dgm:presLayoutVars>
          <dgm:chMax val="0"/>
          <dgm:chPref val="0"/>
        </dgm:presLayoutVars>
      </dgm:prSet>
      <dgm:spPr/>
    </dgm:pt>
    <dgm:pt modelId="{021E4DB9-C485-4D69-87FF-9A31277664C0}" type="pres">
      <dgm:prSet presAssocID="{040F91A5-03E5-4E9D-BAA0-AC451A9E373A}" presName="sibTrans" presStyleCnt="0"/>
      <dgm:spPr/>
    </dgm:pt>
    <dgm:pt modelId="{7FFCBFC0-CC1C-4283-B2BE-8E55A72AD39E}" type="pres">
      <dgm:prSet presAssocID="{99DD5288-DAB0-4A9E-9C71-CC396E513212}" presName="compNode" presStyleCnt="0"/>
      <dgm:spPr/>
    </dgm:pt>
    <dgm:pt modelId="{ABA41ADA-09D4-4CF5-8EF8-0F1000EEE152}" type="pres">
      <dgm:prSet presAssocID="{99DD5288-DAB0-4A9E-9C71-CC396E513212}" presName="bgRect" presStyleLbl="bgShp" presStyleIdx="1" presStyleCnt="5"/>
      <dgm:spPr>
        <a:solidFill>
          <a:srgbClr val="130742"/>
        </a:solidFill>
      </dgm:spPr>
    </dgm:pt>
    <dgm:pt modelId="{2EF6DCE0-EDAC-4DC6-B54C-01CD8C1EA958}" type="pres">
      <dgm:prSet presAssocID="{99DD5288-DAB0-4A9E-9C71-CC396E513212}" presName="iconRect" presStyleLbl="node1" presStyleIdx="1" presStyleCnt="5" custLinFactX="1500000" custLinFactNeighborX="1516629" custLinFactNeighborY="-23964"/>
      <dgm:spPr>
        <a:noFill/>
        <a:ln>
          <a:noFill/>
        </a:ln>
      </dgm:spPr>
    </dgm:pt>
    <dgm:pt modelId="{2D6090FC-4FE6-4687-997E-5D0637ED36C4}" type="pres">
      <dgm:prSet presAssocID="{99DD5288-DAB0-4A9E-9C71-CC396E513212}" presName="spaceRect" presStyleCnt="0"/>
      <dgm:spPr/>
    </dgm:pt>
    <dgm:pt modelId="{BACEC045-84A1-473C-8F02-639F0BBF7C99}" type="pres">
      <dgm:prSet presAssocID="{99DD5288-DAB0-4A9E-9C71-CC396E513212}" presName="parTx" presStyleLbl="revTx" presStyleIdx="1" presStyleCnt="5">
        <dgm:presLayoutVars>
          <dgm:chMax val="0"/>
          <dgm:chPref val="0"/>
        </dgm:presLayoutVars>
      </dgm:prSet>
      <dgm:spPr/>
    </dgm:pt>
    <dgm:pt modelId="{60CF11CE-E061-4367-8CFD-9C828B5398E6}" type="pres">
      <dgm:prSet presAssocID="{591428F0-92C6-476D-B91C-A9A8253B2D63}" presName="sibTrans" presStyleCnt="0"/>
      <dgm:spPr/>
    </dgm:pt>
    <dgm:pt modelId="{02FAD2C9-7B79-4EEE-A0CD-2DBEE1F14D7B}" type="pres">
      <dgm:prSet presAssocID="{953F7CAE-4DF8-4741-94BF-A808C56B12E3}" presName="compNode" presStyleCnt="0"/>
      <dgm:spPr/>
    </dgm:pt>
    <dgm:pt modelId="{B8A12182-34B0-48F3-84B3-1D1D9339ADE4}" type="pres">
      <dgm:prSet presAssocID="{953F7CAE-4DF8-4741-94BF-A808C56B12E3}" presName="bgRect" presStyleLbl="bgShp" presStyleIdx="2" presStyleCnt="5" custLinFactNeighborX="-1237"/>
      <dgm:spPr>
        <a:solidFill>
          <a:srgbClr val="130742"/>
        </a:solidFill>
      </dgm:spPr>
    </dgm:pt>
    <dgm:pt modelId="{53D73CBC-F504-48E1-9F96-54DD5A445C22}" type="pres">
      <dgm:prSet presAssocID="{953F7CAE-4DF8-4741-94BF-A808C56B12E3}" presName="iconRect" presStyleLbl="node1" presStyleIdx="2" presStyleCnt="5"/>
      <dgm:spPr>
        <a:noFill/>
        <a:ln>
          <a:noFill/>
        </a:ln>
      </dgm:spPr>
    </dgm:pt>
    <dgm:pt modelId="{90160717-6229-4BB0-89EA-D822DE54449F}" type="pres">
      <dgm:prSet presAssocID="{953F7CAE-4DF8-4741-94BF-A808C56B12E3}" presName="spaceRect" presStyleCnt="0"/>
      <dgm:spPr/>
    </dgm:pt>
    <dgm:pt modelId="{E13669C1-BC0A-4F64-8BFE-F0162BA007B6}" type="pres">
      <dgm:prSet presAssocID="{953F7CAE-4DF8-4741-94BF-A808C56B12E3}" presName="parTx" presStyleLbl="revTx" presStyleIdx="2" presStyleCnt="5">
        <dgm:presLayoutVars>
          <dgm:chMax val="0"/>
          <dgm:chPref val="0"/>
        </dgm:presLayoutVars>
      </dgm:prSet>
      <dgm:spPr/>
    </dgm:pt>
    <dgm:pt modelId="{E04D3171-D274-4AFB-8D96-D2BBEDA2C62E}" type="pres">
      <dgm:prSet presAssocID="{0FAED790-F877-4553-A34F-B6D9AB995F2D}" presName="sibTrans" presStyleCnt="0"/>
      <dgm:spPr/>
    </dgm:pt>
    <dgm:pt modelId="{D307503D-86CC-4900-B19D-03AB29925A4D}" type="pres">
      <dgm:prSet presAssocID="{02BC164D-E627-4DDB-B6D2-2B589FB8201B}" presName="compNode" presStyleCnt="0"/>
      <dgm:spPr/>
    </dgm:pt>
    <dgm:pt modelId="{07D20D7C-4AA8-4479-BAFA-BE1594543F0B}" type="pres">
      <dgm:prSet presAssocID="{02BC164D-E627-4DDB-B6D2-2B589FB8201B}" presName="bgRect" presStyleLbl="bgShp" presStyleIdx="3" presStyleCnt="5"/>
      <dgm:spPr>
        <a:solidFill>
          <a:srgbClr val="130742"/>
        </a:solidFill>
      </dgm:spPr>
    </dgm:pt>
    <dgm:pt modelId="{F350B2F6-0495-499C-A722-32053AAC209F}" type="pres">
      <dgm:prSet presAssocID="{02BC164D-E627-4DDB-B6D2-2B589FB8201B}" presName="iconRect" presStyleLbl="node1" presStyleIdx="3" presStyleCnt="5"/>
      <dgm:spPr>
        <a:noFill/>
        <a:ln>
          <a:noFill/>
        </a:ln>
      </dgm:spPr>
    </dgm:pt>
    <dgm:pt modelId="{5471A416-AE84-4A1E-9E75-64DBFB2FE741}" type="pres">
      <dgm:prSet presAssocID="{02BC164D-E627-4DDB-B6D2-2B589FB8201B}" presName="spaceRect" presStyleCnt="0"/>
      <dgm:spPr/>
    </dgm:pt>
    <dgm:pt modelId="{EE8DD236-5067-4BCA-B38B-65457CC4B091}" type="pres">
      <dgm:prSet presAssocID="{02BC164D-E627-4DDB-B6D2-2B589FB8201B}" presName="parTx" presStyleLbl="revTx" presStyleIdx="3" presStyleCnt="5">
        <dgm:presLayoutVars>
          <dgm:chMax val="0"/>
          <dgm:chPref val="0"/>
        </dgm:presLayoutVars>
      </dgm:prSet>
      <dgm:spPr/>
    </dgm:pt>
    <dgm:pt modelId="{BB91D50E-E552-4ECF-87FE-DAE704D5A4C9}" type="pres">
      <dgm:prSet presAssocID="{676176FB-2B82-4530-A06B-311BA00734EB}" presName="sibTrans" presStyleCnt="0"/>
      <dgm:spPr/>
    </dgm:pt>
    <dgm:pt modelId="{D1E99727-F660-4443-98AF-7AB610392980}" type="pres">
      <dgm:prSet presAssocID="{4EAE534A-A6D2-4A75-8E62-A04FD94C10E3}" presName="compNode" presStyleCnt="0"/>
      <dgm:spPr/>
    </dgm:pt>
    <dgm:pt modelId="{B3D75287-8BB2-4ECF-9837-37F7E629F80D}" type="pres">
      <dgm:prSet presAssocID="{4EAE534A-A6D2-4A75-8E62-A04FD94C10E3}" presName="bgRect" presStyleLbl="bgShp" presStyleIdx="4" presStyleCnt="5"/>
      <dgm:spPr>
        <a:solidFill>
          <a:srgbClr val="130742"/>
        </a:solidFill>
      </dgm:spPr>
    </dgm:pt>
    <dgm:pt modelId="{88250CFB-1A1F-4B9F-94EF-5648D9DD6D51}" type="pres">
      <dgm:prSet presAssocID="{4EAE534A-A6D2-4A75-8E62-A04FD94C10E3}" presName="iconRect" presStyleLbl="node1" presStyleIdx="4" presStyleCnt="5"/>
      <dgm:spPr>
        <a:noFill/>
        <a:ln>
          <a:noFill/>
        </a:ln>
      </dgm:spPr>
    </dgm:pt>
    <dgm:pt modelId="{3605FD14-3576-48D0-9F56-4BEC563902D4}" type="pres">
      <dgm:prSet presAssocID="{4EAE534A-A6D2-4A75-8E62-A04FD94C10E3}" presName="spaceRect" presStyleCnt="0"/>
      <dgm:spPr/>
    </dgm:pt>
    <dgm:pt modelId="{DE887B57-2D84-4F4E-87BF-C5D0A0FEE7D2}" type="pres">
      <dgm:prSet presAssocID="{4EAE534A-A6D2-4A75-8E62-A04FD94C10E3}" presName="parTx" presStyleLbl="revTx" presStyleIdx="4" presStyleCnt="5" custScaleX="101499">
        <dgm:presLayoutVars>
          <dgm:chMax val="0"/>
          <dgm:chPref val="0"/>
        </dgm:presLayoutVars>
      </dgm:prSet>
      <dgm:spPr/>
    </dgm:pt>
  </dgm:ptLst>
  <dgm:cxnLst>
    <dgm:cxn modelId="{7CA2E875-2A65-4404-9D68-85A752B596E2}" type="presOf" srcId="{99DD5288-DAB0-4A9E-9C71-CC396E513212}" destId="{BACEC045-84A1-473C-8F02-639F0BBF7C99}" srcOrd="0" destOrd="0" presId="urn:microsoft.com/office/officeart/2018/2/layout/IconVerticalSolidList"/>
    <dgm:cxn modelId="{9C7ED776-DDCA-4CF9-8BAF-5BB5CA7453C1}" type="presOf" srcId="{4EAE534A-A6D2-4A75-8E62-A04FD94C10E3}" destId="{DE887B57-2D84-4F4E-87BF-C5D0A0FEE7D2}" srcOrd="0" destOrd="0" presId="urn:microsoft.com/office/officeart/2018/2/layout/IconVerticalSolidList"/>
    <dgm:cxn modelId="{3AD1CC59-518C-46C5-80EF-D81DEA39A55D}" type="presOf" srcId="{02BC164D-E627-4DDB-B6D2-2B589FB8201B}" destId="{EE8DD236-5067-4BCA-B38B-65457CC4B091}" srcOrd="0" destOrd="0" presId="urn:microsoft.com/office/officeart/2018/2/layout/IconVerticalSolidList"/>
    <dgm:cxn modelId="{E5364483-61A8-460B-BA17-54C3C94BC615}" srcId="{31A2C4EC-B13B-458C-8662-463D04D79448}" destId="{02BC164D-E627-4DDB-B6D2-2B589FB8201B}" srcOrd="3" destOrd="0" parTransId="{66840E79-F4BD-441F-A3FD-9C258738F728}" sibTransId="{676176FB-2B82-4530-A06B-311BA00734EB}"/>
    <dgm:cxn modelId="{F726A489-2149-4652-8336-2A5F15E03BD6}" srcId="{31A2C4EC-B13B-458C-8662-463D04D79448}" destId="{5A9EFD06-8E0E-4498-B30F-97E1935742E3}" srcOrd="0" destOrd="0" parTransId="{77738754-14C4-4527-880D-9C45F07ABDFD}" sibTransId="{040F91A5-03E5-4E9D-BAA0-AC451A9E373A}"/>
    <dgm:cxn modelId="{7BE76A9C-A66A-4A3C-A540-EB2A4F6E8FD3}" srcId="{31A2C4EC-B13B-458C-8662-463D04D79448}" destId="{99DD5288-DAB0-4A9E-9C71-CC396E513212}" srcOrd="1" destOrd="0" parTransId="{97D724A6-7D7A-4CF5-A497-923230C285EA}" sibTransId="{591428F0-92C6-476D-B91C-A9A8253B2D63}"/>
    <dgm:cxn modelId="{4999919D-1BA0-4873-A5EF-4D00D7131C75}" srcId="{31A2C4EC-B13B-458C-8662-463D04D79448}" destId="{953F7CAE-4DF8-4741-94BF-A808C56B12E3}" srcOrd="2" destOrd="0" parTransId="{5A1F94A4-7580-4EE7-8DF3-D58F021425FA}" sibTransId="{0FAED790-F877-4553-A34F-B6D9AB995F2D}"/>
    <dgm:cxn modelId="{F046939F-EB05-4BCD-8042-F84910769395}" type="presOf" srcId="{31A2C4EC-B13B-458C-8662-463D04D79448}" destId="{BF4A36AC-DBD6-456A-98CA-EF45BC8D298C}" srcOrd="0" destOrd="0" presId="urn:microsoft.com/office/officeart/2018/2/layout/IconVerticalSolidList"/>
    <dgm:cxn modelId="{ABB985A8-6C62-4AE8-8E3C-DBD8BB8F90AE}" srcId="{31A2C4EC-B13B-458C-8662-463D04D79448}" destId="{4EAE534A-A6D2-4A75-8E62-A04FD94C10E3}" srcOrd="4" destOrd="0" parTransId="{9D69788C-0BE8-460A-BA29-8CDC0C6562C1}" sibTransId="{A10B1C3E-E5C8-4FAD-AE9E-FD264EFCB737}"/>
    <dgm:cxn modelId="{B5C661C3-A72B-42FA-AC99-0265CC2F1CA4}" type="presOf" srcId="{5A9EFD06-8E0E-4498-B30F-97E1935742E3}" destId="{B7F23023-6D80-4CA7-8BB1-7FC3CDD1E697}" srcOrd="0" destOrd="0" presId="urn:microsoft.com/office/officeart/2018/2/layout/IconVerticalSolidList"/>
    <dgm:cxn modelId="{421F9CD2-1566-4626-989C-84F4295C9D9D}" type="presOf" srcId="{953F7CAE-4DF8-4741-94BF-A808C56B12E3}" destId="{E13669C1-BC0A-4F64-8BFE-F0162BA007B6}" srcOrd="0" destOrd="0" presId="urn:microsoft.com/office/officeart/2018/2/layout/IconVerticalSolidList"/>
    <dgm:cxn modelId="{3C4CC324-251A-4722-A857-4B3EDFA99578}" type="presParOf" srcId="{BF4A36AC-DBD6-456A-98CA-EF45BC8D298C}" destId="{AC2ABDA4-BDD3-42B9-B917-5219BD717030}" srcOrd="0" destOrd="0" presId="urn:microsoft.com/office/officeart/2018/2/layout/IconVerticalSolidList"/>
    <dgm:cxn modelId="{0B6D49DC-C0BB-4B38-A6D5-D8FDAFAF2F9A}" type="presParOf" srcId="{AC2ABDA4-BDD3-42B9-B917-5219BD717030}" destId="{36CD5087-6BF0-47F4-9764-F429823D04D5}" srcOrd="0" destOrd="0" presId="urn:microsoft.com/office/officeart/2018/2/layout/IconVerticalSolidList"/>
    <dgm:cxn modelId="{C077D8D6-A349-49F6-A940-0D43B0EB2ED4}" type="presParOf" srcId="{AC2ABDA4-BDD3-42B9-B917-5219BD717030}" destId="{8E9C5837-CE72-4B13-8B8A-19FC991722D9}" srcOrd="1" destOrd="0" presId="urn:microsoft.com/office/officeart/2018/2/layout/IconVerticalSolidList"/>
    <dgm:cxn modelId="{FFCC70DB-258A-4CE2-952A-95938CC0F587}" type="presParOf" srcId="{AC2ABDA4-BDD3-42B9-B917-5219BD717030}" destId="{1DCE9057-3FC4-42A7-BF5B-D56151F3FDCB}" srcOrd="2" destOrd="0" presId="urn:microsoft.com/office/officeart/2018/2/layout/IconVerticalSolidList"/>
    <dgm:cxn modelId="{B8D3739D-6872-4AC3-B6C8-22AE5C843CCD}" type="presParOf" srcId="{AC2ABDA4-BDD3-42B9-B917-5219BD717030}" destId="{B7F23023-6D80-4CA7-8BB1-7FC3CDD1E697}" srcOrd="3" destOrd="0" presId="urn:microsoft.com/office/officeart/2018/2/layout/IconVerticalSolidList"/>
    <dgm:cxn modelId="{A4DF3D70-2F9E-4EAA-AF03-AFF09832611D}" type="presParOf" srcId="{BF4A36AC-DBD6-456A-98CA-EF45BC8D298C}" destId="{021E4DB9-C485-4D69-87FF-9A31277664C0}" srcOrd="1" destOrd="0" presId="urn:microsoft.com/office/officeart/2018/2/layout/IconVerticalSolidList"/>
    <dgm:cxn modelId="{1FAB1C9D-3CA6-4E11-BFE7-9815F3ABC9A9}" type="presParOf" srcId="{BF4A36AC-DBD6-456A-98CA-EF45BC8D298C}" destId="{7FFCBFC0-CC1C-4283-B2BE-8E55A72AD39E}" srcOrd="2" destOrd="0" presId="urn:microsoft.com/office/officeart/2018/2/layout/IconVerticalSolidList"/>
    <dgm:cxn modelId="{88FD7509-BA25-417F-864E-B8D8360CE551}" type="presParOf" srcId="{7FFCBFC0-CC1C-4283-B2BE-8E55A72AD39E}" destId="{ABA41ADA-09D4-4CF5-8EF8-0F1000EEE152}" srcOrd="0" destOrd="0" presId="urn:microsoft.com/office/officeart/2018/2/layout/IconVerticalSolidList"/>
    <dgm:cxn modelId="{38CF6B0E-A1BC-4E2D-8B17-C84917D1A7A7}" type="presParOf" srcId="{7FFCBFC0-CC1C-4283-B2BE-8E55A72AD39E}" destId="{2EF6DCE0-EDAC-4DC6-B54C-01CD8C1EA958}" srcOrd="1" destOrd="0" presId="urn:microsoft.com/office/officeart/2018/2/layout/IconVerticalSolidList"/>
    <dgm:cxn modelId="{C4B1F6DF-AB4D-481C-B5C7-45F724E2470E}" type="presParOf" srcId="{7FFCBFC0-CC1C-4283-B2BE-8E55A72AD39E}" destId="{2D6090FC-4FE6-4687-997E-5D0637ED36C4}" srcOrd="2" destOrd="0" presId="urn:microsoft.com/office/officeart/2018/2/layout/IconVerticalSolidList"/>
    <dgm:cxn modelId="{7D76A4D9-997A-40D8-A05E-D7A3A6F62F89}" type="presParOf" srcId="{7FFCBFC0-CC1C-4283-B2BE-8E55A72AD39E}" destId="{BACEC045-84A1-473C-8F02-639F0BBF7C99}" srcOrd="3" destOrd="0" presId="urn:microsoft.com/office/officeart/2018/2/layout/IconVerticalSolidList"/>
    <dgm:cxn modelId="{746B76F7-FFA5-4B18-8D05-2D59B4384183}" type="presParOf" srcId="{BF4A36AC-DBD6-456A-98CA-EF45BC8D298C}" destId="{60CF11CE-E061-4367-8CFD-9C828B5398E6}" srcOrd="3" destOrd="0" presId="urn:microsoft.com/office/officeart/2018/2/layout/IconVerticalSolidList"/>
    <dgm:cxn modelId="{5AA1DEA3-D653-490C-9B17-F5CC8DA1D788}" type="presParOf" srcId="{BF4A36AC-DBD6-456A-98CA-EF45BC8D298C}" destId="{02FAD2C9-7B79-4EEE-A0CD-2DBEE1F14D7B}" srcOrd="4" destOrd="0" presId="urn:microsoft.com/office/officeart/2018/2/layout/IconVerticalSolidList"/>
    <dgm:cxn modelId="{1621C55B-217C-4072-AC28-DCC8065C0C37}" type="presParOf" srcId="{02FAD2C9-7B79-4EEE-A0CD-2DBEE1F14D7B}" destId="{B8A12182-34B0-48F3-84B3-1D1D9339ADE4}" srcOrd="0" destOrd="0" presId="urn:microsoft.com/office/officeart/2018/2/layout/IconVerticalSolidList"/>
    <dgm:cxn modelId="{781C9AC8-91DC-4152-B069-9559E466CAC9}" type="presParOf" srcId="{02FAD2C9-7B79-4EEE-A0CD-2DBEE1F14D7B}" destId="{53D73CBC-F504-48E1-9F96-54DD5A445C22}" srcOrd="1" destOrd="0" presId="urn:microsoft.com/office/officeart/2018/2/layout/IconVerticalSolidList"/>
    <dgm:cxn modelId="{77C42592-3103-4A66-88AA-A5366F89041E}" type="presParOf" srcId="{02FAD2C9-7B79-4EEE-A0CD-2DBEE1F14D7B}" destId="{90160717-6229-4BB0-89EA-D822DE54449F}" srcOrd="2" destOrd="0" presId="urn:microsoft.com/office/officeart/2018/2/layout/IconVerticalSolidList"/>
    <dgm:cxn modelId="{49C9528E-B0E1-43D5-90F6-F2B5FDC786CE}" type="presParOf" srcId="{02FAD2C9-7B79-4EEE-A0CD-2DBEE1F14D7B}" destId="{E13669C1-BC0A-4F64-8BFE-F0162BA007B6}" srcOrd="3" destOrd="0" presId="urn:microsoft.com/office/officeart/2018/2/layout/IconVerticalSolidList"/>
    <dgm:cxn modelId="{BA4CC98F-58CC-479D-A51B-BA9B5E24F077}" type="presParOf" srcId="{BF4A36AC-DBD6-456A-98CA-EF45BC8D298C}" destId="{E04D3171-D274-4AFB-8D96-D2BBEDA2C62E}" srcOrd="5" destOrd="0" presId="urn:microsoft.com/office/officeart/2018/2/layout/IconVerticalSolidList"/>
    <dgm:cxn modelId="{B2DEAF4A-3FDE-4004-A8D0-6D178B05838B}" type="presParOf" srcId="{BF4A36AC-DBD6-456A-98CA-EF45BC8D298C}" destId="{D307503D-86CC-4900-B19D-03AB29925A4D}" srcOrd="6" destOrd="0" presId="urn:microsoft.com/office/officeart/2018/2/layout/IconVerticalSolidList"/>
    <dgm:cxn modelId="{EE1F9A97-E856-40E7-A800-03235032E17F}" type="presParOf" srcId="{D307503D-86CC-4900-B19D-03AB29925A4D}" destId="{07D20D7C-4AA8-4479-BAFA-BE1594543F0B}" srcOrd="0" destOrd="0" presId="urn:microsoft.com/office/officeart/2018/2/layout/IconVerticalSolidList"/>
    <dgm:cxn modelId="{C3537516-005A-4E1B-986C-EF58935BDD1F}" type="presParOf" srcId="{D307503D-86CC-4900-B19D-03AB29925A4D}" destId="{F350B2F6-0495-499C-A722-32053AAC209F}" srcOrd="1" destOrd="0" presId="urn:microsoft.com/office/officeart/2018/2/layout/IconVerticalSolidList"/>
    <dgm:cxn modelId="{BCF8233F-B6D4-4CEF-90BD-D28C72E70DF5}" type="presParOf" srcId="{D307503D-86CC-4900-B19D-03AB29925A4D}" destId="{5471A416-AE84-4A1E-9E75-64DBFB2FE741}" srcOrd="2" destOrd="0" presId="urn:microsoft.com/office/officeart/2018/2/layout/IconVerticalSolidList"/>
    <dgm:cxn modelId="{F2B46199-8105-4065-94BD-5DF7E176F1F5}" type="presParOf" srcId="{D307503D-86CC-4900-B19D-03AB29925A4D}" destId="{EE8DD236-5067-4BCA-B38B-65457CC4B091}" srcOrd="3" destOrd="0" presId="urn:microsoft.com/office/officeart/2018/2/layout/IconVerticalSolidList"/>
    <dgm:cxn modelId="{0FB0F3F2-DD01-4158-BA10-6D67120C5BCB}" type="presParOf" srcId="{BF4A36AC-DBD6-456A-98CA-EF45BC8D298C}" destId="{BB91D50E-E552-4ECF-87FE-DAE704D5A4C9}" srcOrd="7" destOrd="0" presId="urn:microsoft.com/office/officeart/2018/2/layout/IconVerticalSolidList"/>
    <dgm:cxn modelId="{68D85C5A-C5CF-4B7E-A2E1-796BC29E2F72}" type="presParOf" srcId="{BF4A36AC-DBD6-456A-98CA-EF45BC8D298C}" destId="{D1E99727-F660-4443-98AF-7AB610392980}" srcOrd="8" destOrd="0" presId="urn:microsoft.com/office/officeart/2018/2/layout/IconVerticalSolidList"/>
    <dgm:cxn modelId="{37C6518E-FCF8-49A5-8813-205947F7632E}" type="presParOf" srcId="{D1E99727-F660-4443-98AF-7AB610392980}" destId="{B3D75287-8BB2-4ECF-9837-37F7E629F80D}" srcOrd="0" destOrd="0" presId="urn:microsoft.com/office/officeart/2018/2/layout/IconVerticalSolidList"/>
    <dgm:cxn modelId="{2F2C0A56-384B-4F79-BDC4-30C916336E53}" type="presParOf" srcId="{D1E99727-F660-4443-98AF-7AB610392980}" destId="{88250CFB-1A1F-4B9F-94EF-5648D9DD6D51}" srcOrd="1" destOrd="0" presId="urn:microsoft.com/office/officeart/2018/2/layout/IconVerticalSolidList"/>
    <dgm:cxn modelId="{E6693064-0168-4EB7-86C6-84D21057AFF1}" type="presParOf" srcId="{D1E99727-F660-4443-98AF-7AB610392980}" destId="{3605FD14-3576-48D0-9F56-4BEC563902D4}" srcOrd="2" destOrd="0" presId="urn:microsoft.com/office/officeart/2018/2/layout/IconVerticalSolidList"/>
    <dgm:cxn modelId="{4FD1C70D-FCF3-43AC-92C7-290314095006}" type="presParOf" srcId="{D1E99727-F660-4443-98AF-7AB610392980}" destId="{DE887B57-2D84-4F4E-87BF-C5D0A0FEE7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D8611-3FED-4002-91A6-BFD6E4CB26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5EC454-CF3D-4AF3-9A3E-A9A4241EE3CA}">
      <dgm:prSet phldrT="[Texto]" custT="1"/>
      <dgm:spPr>
        <a:solidFill>
          <a:srgbClr val="130742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Custo regulatório:</a:t>
          </a:r>
          <a:endParaRPr lang="pt-BR" altLang="pt-BR" sz="1600" kern="1200">
            <a:latin typeface="Bahnschrift Light SemiCondensed" panose="020B0502040204020203" pitchFamily="34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latin typeface="Bahnschrift Light SemiCondensed"/>
            </a:rPr>
            <a:t>Dificuldades na regulação e fiscalização pela ANTT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latin typeface="Bahnschrift Light SemiCondensed"/>
            </a:rPr>
            <a:t>Discrepância entre Contratos e Etapas</a:t>
          </a:r>
          <a:r>
            <a:rPr lang="pt-BR" altLang="pt-BR" sz="1600" b="1" kern="1200">
              <a:latin typeface="Bahnschrift Light SemiCondensed"/>
            </a:rPr>
            <a:t> </a:t>
          </a:r>
          <a:endParaRPr lang="pt-BR" sz="1600" kern="1200" dirty="0">
            <a:latin typeface="Bahnschrift Light SemiCondensed" panose="020B0502040204020203" pitchFamily="34" charset="0"/>
          </a:endParaRPr>
        </a:p>
      </dgm:t>
    </dgm:pt>
    <dgm:pt modelId="{A6E62791-92A9-43DE-82DC-9CF08ED54162}" type="parTrans" cxnId="{0C2A4914-3502-453C-9671-530E0432DBC0}">
      <dgm:prSet/>
      <dgm:spPr/>
      <dgm:t>
        <a:bodyPr/>
        <a:lstStyle/>
        <a:p>
          <a:endParaRPr lang="pt-BR"/>
        </a:p>
      </dgm:t>
    </dgm:pt>
    <dgm:pt modelId="{70EF6DB7-C3D0-40C9-8A9C-2C3CFCD8AF8B}" type="sibTrans" cxnId="{0C2A4914-3502-453C-9671-530E0432DBC0}">
      <dgm:prSet/>
      <dgm:spPr/>
      <dgm:t>
        <a:bodyPr/>
        <a:lstStyle/>
        <a:p>
          <a:endParaRPr lang="pt-BR"/>
        </a:p>
      </dgm:t>
    </dgm:pt>
    <dgm:pt modelId="{05E36AC4-DB4E-4D4E-9FE4-20852418AA11}">
      <dgm:prSet phldrT="[Texto]" custT="1"/>
      <dgm:spPr>
        <a:solidFill>
          <a:srgbClr val="130742"/>
        </a:solidFill>
      </dgm:spPr>
      <dgm:t>
        <a:bodyPr/>
        <a:lstStyle/>
        <a:p>
          <a:pPr marL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</a:rPr>
            <a:t>Rigidez do regime contratual:</a:t>
          </a:r>
          <a:r>
            <a:rPr lang="pt-BR" altLang="pt-BR" sz="1600" b="1" kern="1200">
              <a:solidFill>
                <a:prstClr val="white"/>
              </a:solidFill>
              <a:latin typeface="Bahnschrift SemiBold SemiConden"/>
            </a:rPr>
            <a:t> </a:t>
          </a:r>
          <a:endParaRPr lang="pt-BR" altLang="pt-BR" sz="16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+mn-cs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Dificuldade de implementação de inovações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gm:t>
    </dgm:pt>
    <dgm:pt modelId="{1132CEB6-8AA7-4D3E-BD8A-19D55FB0C0F7}" type="parTrans" cxnId="{AD0718E6-AB66-4EE1-903B-818A84D2C3C4}">
      <dgm:prSet/>
      <dgm:spPr/>
      <dgm:t>
        <a:bodyPr/>
        <a:lstStyle/>
        <a:p>
          <a:endParaRPr lang="pt-BR"/>
        </a:p>
      </dgm:t>
    </dgm:pt>
    <dgm:pt modelId="{4D2F0DE0-1AB8-4FE5-B917-1376635AFA4A}" type="sibTrans" cxnId="{AD0718E6-AB66-4EE1-903B-818A84D2C3C4}">
      <dgm:prSet/>
      <dgm:spPr/>
      <dgm:t>
        <a:bodyPr/>
        <a:lstStyle/>
        <a:p>
          <a:endParaRPr lang="pt-BR"/>
        </a:p>
      </dgm:t>
    </dgm:pt>
    <dgm:pt modelId="{93433C9D-478C-4E96-9A06-1A98C5CA992A}">
      <dgm:prSet phldrT="[Texto]" custT="1"/>
      <dgm:spPr>
        <a:solidFill>
          <a:srgbClr val="13074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Déficit de transparência:</a:t>
          </a:r>
          <a:endParaRPr lang="pt-BR" altLang="pt-BR" sz="1600" kern="1200">
            <a:solidFill>
              <a:prstClr val="white"/>
            </a:solidFill>
            <a:latin typeface="Bahnschrift SemiBold SemiConden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Debates restritos a processos individualizados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gm:t>
    </dgm:pt>
    <dgm:pt modelId="{B04D5302-0335-4839-97BD-615E2C4E02B0}" type="parTrans" cxnId="{20C257CC-F5E8-4871-8EB6-5DDD9274B4DD}">
      <dgm:prSet/>
      <dgm:spPr/>
      <dgm:t>
        <a:bodyPr/>
        <a:lstStyle/>
        <a:p>
          <a:endParaRPr lang="pt-BR"/>
        </a:p>
      </dgm:t>
    </dgm:pt>
    <dgm:pt modelId="{9CB9CE80-6C71-4CD0-9DAE-8AFF0E9F2422}" type="sibTrans" cxnId="{20C257CC-F5E8-4871-8EB6-5DDD9274B4DD}">
      <dgm:prSet/>
      <dgm:spPr/>
      <dgm:t>
        <a:bodyPr/>
        <a:lstStyle/>
        <a:p>
          <a:endParaRPr lang="pt-BR"/>
        </a:p>
      </dgm:t>
    </dgm:pt>
    <dgm:pt modelId="{8D8B14C9-0B50-4A87-A101-C60CC10402C6}">
      <dgm:prSet phldrT="[Texto]" custT="1"/>
      <dgm:spPr>
        <a:solidFill>
          <a:srgbClr val="130742"/>
        </a:solidFill>
      </dgm:spPr>
      <dgm:t>
        <a:bodyPr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Gargalos para malha futura:</a:t>
          </a:r>
          <a:r>
            <a:rPr lang="pt-BR" altLang="pt-BR" sz="1600" b="1" kern="1200">
              <a:solidFill>
                <a:prstClr val="white"/>
              </a:solidFill>
              <a:latin typeface="Bahnschrift SemiBold SemiConden"/>
              <a:ea typeface="+mn-ea"/>
              <a:cs typeface="+mn-cs"/>
            </a:rPr>
            <a:t> </a:t>
          </a:r>
          <a:endParaRPr lang="pt-BR" alt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Novos contratos cada vez mais complexos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Pipeline de projetos</a:t>
          </a:r>
          <a:endParaRPr lang="pt-BR" sz="1600" kern="1200" dirty="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gm:t>
    </dgm:pt>
    <dgm:pt modelId="{6BFE3C12-3477-4FED-9F14-DCA5778799F3}" type="parTrans" cxnId="{2C94F9A0-4E1E-4A28-A28D-C82498D4EC30}">
      <dgm:prSet/>
      <dgm:spPr/>
      <dgm:t>
        <a:bodyPr/>
        <a:lstStyle/>
        <a:p>
          <a:endParaRPr lang="pt-BR"/>
        </a:p>
      </dgm:t>
    </dgm:pt>
    <dgm:pt modelId="{345A28D4-B5AB-498D-B6C3-AE26EA536CD4}" type="sibTrans" cxnId="{2C94F9A0-4E1E-4A28-A28D-C82498D4EC30}">
      <dgm:prSet/>
      <dgm:spPr/>
      <dgm:t>
        <a:bodyPr/>
        <a:lstStyle/>
        <a:p>
          <a:endParaRPr lang="pt-BR"/>
        </a:p>
      </dgm:t>
    </dgm:pt>
    <dgm:pt modelId="{8A49F6EE-1C37-4D36-9C34-642BD9CAB090}">
      <dgm:prSet phldrT="[Texto]" custT="1"/>
      <dgm:spPr>
        <a:solidFill>
          <a:srgbClr val="130742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Custos de transação:</a:t>
          </a:r>
          <a:endParaRPr lang="pt-BR" altLang="pt-BR" sz="16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+mn-cs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Tratamento individualizado dos desafios por contrato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Profusão de normas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gm:t>
    </dgm:pt>
    <dgm:pt modelId="{935B7668-045F-414D-A189-C8058CC54C82}" type="parTrans" cxnId="{BE70CA62-2C78-482F-B5A7-1D651ADA23C6}">
      <dgm:prSet/>
      <dgm:spPr/>
      <dgm:t>
        <a:bodyPr/>
        <a:lstStyle/>
        <a:p>
          <a:endParaRPr lang="pt-BR"/>
        </a:p>
      </dgm:t>
    </dgm:pt>
    <dgm:pt modelId="{6AC7FD54-FCE3-48C6-A071-05D05E4A76C7}" type="sibTrans" cxnId="{BE70CA62-2C78-482F-B5A7-1D651ADA23C6}">
      <dgm:prSet/>
      <dgm:spPr/>
      <dgm:t>
        <a:bodyPr/>
        <a:lstStyle/>
        <a:p>
          <a:endParaRPr lang="pt-BR"/>
        </a:p>
      </dgm:t>
    </dgm:pt>
    <dgm:pt modelId="{8126F0F9-73EC-44E5-91CF-489B026157A0}" type="pres">
      <dgm:prSet presAssocID="{73AD8611-3FED-4002-91A6-BFD6E4CB2687}" presName="diagram" presStyleCnt="0">
        <dgm:presLayoutVars>
          <dgm:dir/>
          <dgm:resizeHandles val="exact"/>
        </dgm:presLayoutVars>
      </dgm:prSet>
      <dgm:spPr/>
    </dgm:pt>
    <dgm:pt modelId="{BE280742-33DF-4678-A465-E71DC8F6BAFB}" type="pres">
      <dgm:prSet presAssocID="{C95EC454-CF3D-4AF3-9A3E-A9A4241EE3CA}" presName="node" presStyleLbl="node1" presStyleIdx="0" presStyleCnt="5" custScaleX="2000000" custScaleY="2000000">
        <dgm:presLayoutVars>
          <dgm:bulletEnabled val="1"/>
        </dgm:presLayoutVars>
      </dgm:prSet>
      <dgm:spPr/>
    </dgm:pt>
    <dgm:pt modelId="{C91AD624-BF32-4BA6-836A-7CA0BB276B7D}" type="pres">
      <dgm:prSet presAssocID="{70EF6DB7-C3D0-40C9-8A9C-2C3CFCD8AF8B}" presName="sibTrans" presStyleCnt="0"/>
      <dgm:spPr/>
    </dgm:pt>
    <dgm:pt modelId="{02EDFC37-4677-42B0-B7E6-3D2626734796}" type="pres">
      <dgm:prSet presAssocID="{8A49F6EE-1C37-4D36-9C34-642BD9CAB090}" presName="node" presStyleLbl="node1" presStyleIdx="1" presStyleCnt="5" custScaleX="2000000" custScaleY="2000000">
        <dgm:presLayoutVars>
          <dgm:bulletEnabled val="1"/>
        </dgm:presLayoutVars>
      </dgm:prSet>
      <dgm:spPr/>
    </dgm:pt>
    <dgm:pt modelId="{FB18A0DC-88AF-4568-8CC8-9B8E9E527E91}" type="pres">
      <dgm:prSet presAssocID="{6AC7FD54-FCE3-48C6-A071-05D05E4A76C7}" presName="sibTrans" presStyleCnt="0"/>
      <dgm:spPr/>
    </dgm:pt>
    <dgm:pt modelId="{40113A84-E43A-4B9E-BD32-7072D785BBB0}" type="pres">
      <dgm:prSet presAssocID="{05E36AC4-DB4E-4D4E-9FE4-20852418AA11}" presName="node" presStyleLbl="node1" presStyleIdx="2" presStyleCnt="5" custScaleX="2000000" custScaleY="2000000" custLinFactNeighborX="8510">
        <dgm:presLayoutVars>
          <dgm:bulletEnabled val="1"/>
        </dgm:presLayoutVars>
      </dgm:prSet>
      <dgm:spPr/>
    </dgm:pt>
    <dgm:pt modelId="{38E063DD-2C97-46EA-84B0-7DF03C902EEB}" type="pres">
      <dgm:prSet presAssocID="{4D2F0DE0-1AB8-4FE5-B917-1376635AFA4A}" presName="sibTrans" presStyleCnt="0"/>
      <dgm:spPr/>
    </dgm:pt>
    <dgm:pt modelId="{1D60264E-0AAB-4BCB-844E-F485D4B46F1B}" type="pres">
      <dgm:prSet presAssocID="{93433C9D-478C-4E96-9A06-1A98C5CA992A}" presName="node" presStyleLbl="node1" presStyleIdx="3" presStyleCnt="5" custScaleX="2000000" custScaleY="2000000" custLinFactNeighborX="0">
        <dgm:presLayoutVars>
          <dgm:bulletEnabled val="1"/>
        </dgm:presLayoutVars>
      </dgm:prSet>
      <dgm:spPr/>
    </dgm:pt>
    <dgm:pt modelId="{86E5AAC5-EAA0-437D-8E33-3DC867E1D44C}" type="pres">
      <dgm:prSet presAssocID="{9CB9CE80-6C71-4CD0-9DAE-8AFF0E9F2422}" presName="sibTrans" presStyleCnt="0"/>
      <dgm:spPr/>
    </dgm:pt>
    <dgm:pt modelId="{251018DF-5C82-43E3-9DB3-209279CDDF06}" type="pres">
      <dgm:prSet presAssocID="{8D8B14C9-0B50-4A87-A101-C60CC10402C6}" presName="node" presStyleLbl="node1" presStyleIdx="4" presStyleCnt="5" custScaleX="2000000" custScaleY="2000000" custLinFactNeighborX="0">
        <dgm:presLayoutVars>
          <dgm:bulletEnabled val="1"/>
        </dgm:presLayoutVars>
      </dgm:prSet>
      <dgm:spPr/>
    </dgm:pt>
  </dgm:ptLst>
  <dgm:cxnLst>
    <dgm:cxn modelId="{0C2A4914-3502-453C-9671-530E0432DBC0}" srcId="{73AD8611-3FED-4002-91A6-BFD6E4CB2687}" destId="{C95EC454-CF3D-4AF3-9A3E-A9A4241EE3CA}" srcOrd="0" destOrd="0" parTransId="{A6E62791-92A9-43DE-82DC-9CF08ED54162}" sibTransId="{70EF6DB7-C3D0-40C9-8A9C-2C3CFCD8AF8B}"/>
    <dgm:cxn modelId="{CC925E24-17DF-4D8A-86E3-0554E6F5FD07}" type="presOf" srcId="{8A49F6EE-1C37-4D36-9C34-642BD9CAB090}" destId="{02EDFC37-4677-42B0-B7E6-3D2626734796}" srcOrd="0" destOrd="0" presId="urn:microsoft.com/office/officeart/2005/8/layout/default"/>
    <dgm:cxn modelId="{1CEBE036-1701-4BC7-895D-09DE923D2181}" type="presOf" srcId="{05E36AC4-DB4E-4D4E-9FE4-20852418AA11}" destId="{40113A84-E43A-4B9E-BD32-7072D785BBB0}" srcOrd="0" destOrd="0" presId="urn:microsoft.com/office/officeart/2005/8/layout/default"/>
    <dgm:cxn modelId="{BE70CA62-2C78-482F-B5A7-1D651ADA23C6}" srcId="{73AD8611-3FED-4002-91A6-BFD6E4CB2687}" destId="{8A49F6EE-1C37-4D36-9C34-642BD9CAB090}" srcOrd="1" destOrd="0" parTransId="{935B7668-045F-414D-A189-C8058CC54C82}" sibTransId="{6AC7FD54-FCE3-48C6-A071-05D05E4A76C7}"/>
    <dgm:cxn modelId="{E2694652-8CF5-4BF2-B631-90D710783931}" type="presOf" srcId="{73AD8611-3FED-4002-91A6-BFD6E4CB2687}" destId="{8126F0F9-73EC-44E5-91CF-489B026157A0}" srcOrd="0" destOrd="0" presId="urn:microsoft.com/office/officeart/2005/8/layout/default"/>
    <dgm:cxn modelId="{BC671C79-2EFB-4AA1-861D-55EB6A4D6D96}" type="presOf" srcId="{93433C9D-478C-4E96-9A06-1A98C5CA992A}" destId="{1D60264E-0AAB-4BCB-844E-F485D4B46F1B}" srcOrd="0" destOrd="0" presId="urn:microsoft.com/office/officeart/2005/8/layout/default"/>
    <dgm:cxn modelId="{9D91F385-1BCB-4D2F-A27E-8A52A0BC2860}" type="presOf" srcId="{C95EC454-CF3D-4AF3-9A3E-A9A4241EE3CA}" destId="{BE280742-33DF-4678-A465-E71DC8F6BAFB}" srcOrd="0" destOrd="0" presId="urn:microsoft.com/office/officeart/2005/8/layout/default"/>
    <dgm:cxn modelId="{2C94F9A0-4E1E-4A28-A28D-C82498D4EC30}" srcId="{73AD8611-3FED-4002-91A6-BFD6E4CB2687}" destId="{8D8B14C9-0B50-4A87-A101-C60CC10402C6}" srcOrd="4" destOrd="0" parTransId="{6BFE3C12-3477-4FED-9F14-DCA5778799F3}" sibTransId="{345A28D4-B5AB-498D-B6C3-AE26EA536CD4}"/>
    <dgm:cxn modelId="{20C257CC-F5E8-4871-8EB6-5DDD9274B4DD}" srcId="{73AD8611-3FED-4002-91A6-BFD6E4CB2687}" destId="{93433C9D-478C-4E96-9A06-1A98C5CA992A}" srcOrd="3" destOrd="0" parTransId="{B04D5302-0335-4839-97BD-615E2C4E02B0}" sibTransId="{9CB9CE80-6C71-4CD0-9DAE-8AFF0E9F2422}"/>
    <dgm:cxn modelId="{EE9758DA-FA61-4809-9015-59F118E11355}" type="presOf" srcId="{8D8B14C9-0B50-4A87-A101-C60CC10402C6}" destId="{251018DF-5C82-43E3-9DB3-209279CDDF06}" srcOrd="0" destOrd="0" presId="urn:microsoft.com/office/officeart/2005/8/layout/default"/>
    <dgm:cxn modelId="{AD0718E6-AB66-4EE1-903B-818A84D2C3C4}" srcId="{73AD8611-3FED-4002-91A6-BFD6E4CB2687}" destId="{05E36AC4-DB4E-4D4E-9FE4-20852418AA11}" srcOrd="2" destOrd="0" parTransId="{1132CEB6-8AA7-4D3E-BD8A-19D55FB0C0F7}" sibTransId="{4D2F0DE0-1AB8-4FE5-B917-1376635AFA4A}"/>
    <dgm:cxn modelId="{A0C307A0-DCC0-4D5F-945F-677240625D71}" type="presParOf" srcId="{8126F0F9-73EC-44E5-91CF-489B026157A0}" destId="{BE280742-33DF-4678-A465-E71DC8F6BAFB}" srcOrd="0" destOrd="0" presId="urn:microsoft.com/office/officeart/2005/8/layout/default"/>
    <dgm:cxn modelId="{16878948-6470-4389-8709-3382909CD66C}" type="presParOf" srcId="{8126F0F9-73EC-44E5-91CF-489B026157A0}" destId="{C91AD624-BF32-4BA6-836A-7CA0BB276B7D}" srcOrd="1" destOrd="0" presId="urn:microsoft.com/office/officeart/2005/8/layout/default"/>
    <dgm:cxn modelId="{05DEE840-2E81-4A51-81A6-C8D4C33471FE}" type="presParOf" srcId="{8126F0F9-73EC-44E5-91CF-489B026157A0}" destId="{02EDFC37-4677-42B0-B7E6-3D2626734796}" srcOrd="2" destOrd="0" presId="urn:microsoft.com/office/officeart/2005/8/layout/default"/>
    <dgm:cxn modelId="{12C3E3AF-AD83-4868-AE75-D20AD54C99EE}" type="presParOf" srcId="{8126F0F9-73EC-44E5-91CF-489B026157A0}" destId="{FB18A0DC-88AF-4568-8CC8-9B8E9E527E91}" srcOrd="3" destOrd="0" presId="urn:microsoft.com/office/officeart/2005/8/layout/default"/>
    <dgm:cxn modelId="{B69016E8-4AFA-4980-884C-2BBD1A164E21}" type="presParOf" srcId="{8126F0F9-73EC-44E5-91CF-489B026157A0}" destId="{40113A84-E43A-4B9E-BD32-7072D785BBB0}" srcOrd="4" destOrd="0" presId="urn:microsoft.com/office/officeart/2005/8/layout/default"/>
    <dgm:cxn modelId="{2DFEFA48-FDDC-45CB-8B57-FDA81F1EBB26}" type="presParOf" srcId="{8126F0F9-73EC-44E5-91CF-489B026157A0}" destId="{38E063DD-2C97-46EA-84B0-7DF03C902EEB}" srcOrd="5" destOrd="0" presId="urn:microsoft.com/office/officeart/2005/8/layout/default"/>
    <dgm:cxn modelId="{563E333A-F6B2-41B0-A649-3F4CAEAE8C1B}" type="presParOf" srcId="{8126F0F9-73EC-44E5-91CF-489B026157A0}" destId="{1D60264E-0AAB-4BCB-844E-F485D4B46F1B}" srcOrd="6" destOrd="0" presId="urn:microsoft.com/office/officeart/2005/8/layout/default"/>
    <dgm:cxn modelId="{59B53978-7F0D-4D4F-B675-D56172A6C413}" type="presParOf" srcId="{8126F0F9-73EC-44E5-91CF-489B026157A0}" destId="{86E5AAC5-EAA0-437D-8E33-3DC867E1D44C}" srcOrd="7" destOrd="0" presId="urn:microsoft.com/office/officeart/2005/8/layout/default"/>
    <dgm:cxn modelId="{4110BE54-589C-4311-A991-2A2A83FAFCAA}" type="presParOf" srcId="{8126F0F9-73EC-44E5-91CF-489B026157A0}" destId="{251018DF-5C82-43E3-9DB3-209279CDDF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41FE1-328D-8349-A67E-01AA2C870CB7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0E47373-CDDF-2849-84E3-D3BD7E4A7DEB}">
      <dgm:prSet phldrT="[Texto]" custT="1"/>
      <dgm:spPr/>
      <dgm:t>
        <a:bodyPr/>
        <a:lstStyle/>
        <a:p>
          <a:pPr algn="ctr"/>
          <a:r>
            <a:rPr lang="pt-BR" sz="1400" b="0">
              <a:latin typeface="Calibri" panose="020F0502020204030204" pitchFamily="34" charset="0"/>
              <a:cs typeface="Calibri" panose="020F0502020204030204" pitchFamily="34" charset="0"/>
            </a:rPr>
            <a:t>Formação de GT para discussão de cláusulas contratuais que podem ser substituídas pelo RCR</a:t>
          </a:r>
        </a:p>
      </dgm:t>
    </dgm:pt>
    <dgm:pt modelId="{F41D1809-3052-4545-8F6D-7EA4572B1F24}" type="parTrans" cxnId="{AB8B59E4-97B4-AC43-98C2-5488C3D760A0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B357D4-70ED-1942-86B4-9800A238F47E}" type="sibTrans" cxnId="{AB8B59E4-97B4-AC43-98C2-5488C3D760A0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41979B-36E0-B341-B5C9-BD9BDD759C2E}">
      <dgm:prSet phldrT="[Texto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Avaliar impactos e negociar eventuais reequilíbrios (previsões expressas). Proposta modelo fixará o entendimento para a etapa </a:t>
          </a:r>
          <a:r>
            <a:rPr lang="pt-BR" sz="1400" b="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Procrofe</a:t>
          </a:r>
          <a:endParaRPr lang="pt-BR" sz="14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26BCBCA-892E-B84D-AA47-4526D6037629}" type="parTrans" cxnId="{F689178E-D198-9042-B48B-A2C3F944CB7B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AD076C-AA59-A643-81B1-BF4EC8CF5AA1}" type="sibTrans" cxnId="{F689178E-D198-9042-B48B-A2C3F944CB7B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EB964-F9AB-E846-841A-E2C8E560A98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Proposta modelo passa a integrar a Revisão Quinquenal e será levada a Audiência Pública</a:t>
          </a:r>
        </a:p>
      </dgm:t>
    </dgm:pt>
    <dgm:pt modelId="{AEE5FE8A-AB99-0A48-91D6-D509A80DB44F}" type="parTrans" cxnId="{62FEE8E0-4F32-0442-8E8E-DD6057D019EB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31DA96-2895-1C49-AD4E-7C9362D6930E}" type="sibTrans" cxnId="{62FEE8E0-4F32-0442-8E8E-DD6057D019EB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ED3CF5-5B8E-BB42-98C1-E4AD8F27312A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Aprovação na Diretoria junto com a revisão quinquenal e linearização contratual</a:t>
          </a:r>
        </a:p>
      </dgm:t>
    </dgm:pt>
    <dgm:pt modelId="{BC5DF294-BEEB-B54E-8EE0-0BA9F9B54A6B}" type="parTrans" cxnId="{C82F8621-6FD5-0741-8F18-168160CB4424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31B572-6D35-3D42-AEF6-B8253208C573}" type="sibTrans" cxnId="{C82F8621-6FD5-0741-8F18-168160CB4424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3F93D9-A06A-EF46-8A76-699C3A3B31EC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Vigência passa a assegurar novo modelo contratual e impacto das regras de atualização do RCR (redução de fardo contratual)</a:t>
          </a:r>
        </a:p>
      </dgm:t>
    </dgm:pt>
    <dgm:pt modelId="{866C2420-A84C-BE46-B6EC-3BC8DD042128}" type="parTrans" cxnId="{BBB15D43-2260-BB4F-BAF2-644DF778E7B0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2BF73-53F3-AA43-BB74-0EC9632CBD8B}" type="sibTrans" cxnId="{BBB15D43-2260-BB4F-BAF2-644DF778E7B0}">
      <dgm:prSet/>
      <dgm:spPr/>
      <dgm:t>
        <a:bodyPr/>
        <a:lstStyle/>
        <a:p>
          <a:pPr algn="ctr"/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73BA0E-3C94-2A48-A239-59B53E3728A7}" type="pres">
      <dgm:prSet presAssocID="{9BB41FE1-328D-8349-A67E-01AA2C870CB7}" presName="Name0" presStyleCnt="0">
        <dgm:presLayoutVars>
          <dgm:dir/>
          <dgm:resizeHandles val="exact"/>
        </dgm:presLayoutVars>
      </dgm:prSet>
      <dgm:spPr/>
    </dgm:pt>
    <dgm:pt modelId="{4787B711-B65F-924D-8BE1-149C39B4DEE5}" type="pres">
      <dgm:prSet presAssocID="{9BB41FE1-328D-8349-A67E-01AA2C870CB7}" presName="arrow" presStyleLbl="bgShp" presStyleIdx="0" presStyleCnt="1" custLinFactNeighborX="85"/>
      <dgm:spPr>
        <a:solidFill>
          <a:schemeClr val="bg1">
            <a:lumMod val="95000"/>
          </a:schemeClr>
        </a:solidFill>
      </dgm:spPr>
    </dgm:pt>
    <dgm:pt modelId="{E4B54B9D-B75C-6F49-AD26-279DFB6FB51F}" type="pres">
      <dgm:prSet presAssocID="{9BB41FE1-328D-8349-A67E-01AA2C870CB7}" presName="points" presStyleCnt="0"/>
      <dgm:spPr/>
    </dgm:pt>
    <dgm:pt modelId="{8304A5C0-F063-4540-AE17-356A90004A64}" type="pres">
      <dgm:prSet presAssocID="{80E47373-CDDF-2849-84E3-D3BD7E4A7DEB}" presName="compositeA" presStyleCnt="0"/>
      <dgm:spPr/>
    </dgm:pt>
    <dgm:pt modelId="{C5EF3A8D-4D33-4BFB-A6D4-6633A8851B74}" type="pres">
      <dgm:prSet presAssocID="{80E47373-CDDF-2849-84E3-D3BD7E4A7DEB}" presName="textA" presStyleLbl="revTx" presStyleIdx="0" presStyleCnt="5" custScaleX="117718">
        <dgm:presLayoutVars>
          <dgm:bulletEnabled val="1"/>
        </dgm:presLayoutVars>
      </dgm:prSet>
      <dgm:spPr/>
    </dgm:pt>
    <dgm:pt modelId="{FBE098F7-D383-4F78-A209-0C19F644BA0C}" type="pres">
      <dgm:prSet presAssocID="{80E47373-CDDF-2849-84E3-D3BD7E4A7DEB}" presName="circleA" presStyleLbl="node1" presStyleIdx="0" presStyleCnt="5"/>
      <dgm:spPr>
        <a:solidFill>
          <a:srgbClr val="1F0A6C"/>
        </a:solidFill>
      </dgm:spPr>
    </dgm:pt>
    <dgm:pt modelId="{CFAA22D2-0489-498C-9274-02A6E3BC15B9}" type="pres">
      <dgm:prSet presAssocID="{80E47373-CDDF-2849-84E3-D3BD7E4A7DEB}" presName="spaceA" presStyleCnt="0"/>
      <dgm:spPr/>
    </dgm:pt>
    <dgm:pt modelId="{B45094EE-540B-3A48-93BF-C6BF821EB7CD}" type="pres">
      <dgm:prSet presAssocID="{00B357D4-70ED-1942-86B4-9800A238F47E}" presName="space" presStyleCnt="0"/>
      <dgm:spPr/>
    </dgm:pt>
    <dgm:pt modelId="{AB82B9B9-7AB5-484A-8C98-08E90F1F5EF7}" type="pres">
      <dgm:prSet presAssocID="{9A41979B-36E0-B341-B5C9-BD9BDD759C2E}" presName="compositeB" presStyleCnt="0"/>
      <dgm:spPr/>
    </dgm:pt>
    <dgm:pt modelId="{0F2495E1-99B7-4620-A256-E741D7CF5FBF}" type="pres">
      <dgm:prSet presAssocID="{9A41979B-36E0-B341-B5C9-BD9BDD759C2E}" presName="textB" presStyleLbl="revTx" presStyleIdx="1" presStyleCnt="5">
        <dgm:presLayoutVars>
          <dgm:bulletEnabled val="1"/>
        </dgm:presLayoutVars>
      </dgm:prSet>
      <dgm:spPr/>
    </dgm:pt>
    <dgm:pt modelId="{3B72A0BE-1161-475F-BC0D-056D57CC501D}" type="pres">
      <dgm:prSet presAssocID="{9A41979B-36E0-B341-B5C9-BD9BDD759C2E}" presName="circleB" presStyleLbl="node1" presStyleIdx="1" presStyleCnt="5"/>
      <dgm:spPr>
        <a:solidFill>
          <a:srgbClr val="1F0A6C"/>
        </a:solidFill>
      </dgm:spPr>
    </dgm:pt>
    <dgm:pt modelId="{8310727E-8835-40F8-8E6F-271FB1A6F13C}" type="pres">
      <dgm:prSet presAssocID="{9A41979B-36E0-B341-B5C9-BD9BDD759C2E}" presName="spaceB" presStyleCnt="0"/>
      <dgm:spPr/>
    </dgm:pt>
    <dgm:pt modelId="{611AD745-0C0A-4F43-A1A7-BCB6188CE8E8}" type="pres">
      <dgm:prSet presAssocID="{00AD076C-AA59-A643-81B1-BF4EC8CF5AA1}" presName="space" presStyleCnt="0"/>
      <dgm:spPr/>
    </dgm:pt>
    <dgm:pt modelId="{5E30DDDC-E455-4E49-8F96-327001674EE3}" type="pres">
      <dgm:prSet presAssocID="{945EB964-F9AB-E846-841A-E2C8E560A98E}" presName="compositeA" presStyleCnt="0"/>
      <dgm:spPr/>
    </dgm:pt>
    <dgm:pt modelId="{2925A279-66C4-4499-A99B-BC4EA8CB2727}" type="pres">
      <dgm:prSet presAssocID="{945EB964-F9AB-E846-841A-E2C8E560A98E}" presName="textA" presStyleLbl="revTx" presStyleIdx="2" presStyleCnt="5">
        <dgm:presLayoutVars>
          <dgm:bulletEnabled val="1"/>
        </dgm:presLayoutVars>
      </dgm:prSet>
      <dgm:spPr/>
    </dgm:pt>
    <dgm:pt modelId="{94B5DB00-4069-4BF6-9745-33680AFE3B00}" type="pres">
      <dgm:prSet presAssocID="{945EB964-F9AB-E846-841A-E2C8E560A98E}" presName="circleA" presStyleLbl="node1" presStyleIdx="2" presStyleCnt="5"/>
      <dgm:spPr>
        <a:solidFill>
          <a:srgbClr val="1F0A6C"/>
        </a:solidFill>
      </dgm:spPr>
    </dgm:pt>
    <dgm:pt modelId="{B0FBD0C2-AF6C-4742-AD0B-68F4DAA1A527}" type="pres">
      <dgm:prSet presAssocID="{945EB964-F9AB-E846-841A-E2C8E560A98E}" presName="spaceA" presStyleCnt="0"/>
      <dgm:spPr/>
    </dgm:pt>
    <dgm:pt modelId="{8444602A-0485-634C-AD5A-48BAE096A656}" type="pres">
      <dgm:prSet presAssocID="{9831DA96-2895-1C49-AD4E-7C9362D6930E}" presName="space" presStyleCnt="0"/>
      <dgm:spPr/>
    </dgm:pt>
    <dgm:pt modelId="{4D95B58D-BEB2-4010-8031-6C3ECF838DAC}" type="pres">
      <dgm:prSet presAssocID="{FCED3CF5-5B8E-BB42-98C1-E4AD8F27312A}" presName="compositeB" presStyleCnt="0"/>
      <dgm:spPr/>
    </dgm:pt>
    <dgm:pt modelId="{510021F1-D4BF-4F87-8575-646ADE7C3641}" type="pres">
      <dgm:prSet presAssocID="{FCED3CF5-5B8E-BB42-98C1-E4AD8F27312A}" presName="textB" presStyleLbl="revTx" presStyleIdx="3" presStyleCnt="5">
        <dgm:presLayoutVars>
          <dgm:bulletEnabled val="1"/>
        </dgm:presLayoutVars>
      </dgm:prSet>
      <dgm:spPr/>
    </dgm:pt>
    <dgm:pt modelId="{7F4E0AF1-2712-4D64-911B-73EABE3C0E78}" type="pres">
      <dgm:prSet presAssocID="{FCED3CF5-5B8E-BB42-98C1-E4AD8F27312A}" presName="circleB" presStyleLbl="node1" presStyleIdx="3" presStyleCnt="5"/>
      <dgm:spPr>
        <a:solidFill>
          <a:srgbClr val="1F0A6C"/>
        </a:solidFill>
      </dgm:spPr>
    </dgm:pt>
    <dgm:pt modelId="{090B28A9-522F-4A90-9EB1-2416E326E7BD}" type="pres">
      <dgm:prSet presAssocID="{FCED3CF5-5B8E-BB42-98C1-E4AD8F27312A}" presName="spaceB" presStyleCnt="0"/>
      <dgm:spPr/>
    </dgm:pt>
    <dgm:pt modelId="{8F467097-63D8-FD47-A959-B41036FF2829}" type="pres">
      <dgm:prSet presAssocID="{2431B572-6D35-3D42-AEF6-B8253208C573}" presName="space" presStyleCnt="0"/>
      <dgm:spPr/>
    </dgm:pt>
    <dgm:pt modelId="{E953AD96-0610-4058-86A9-FAF7643C84E5}" type="pres">
      <dgm:prSet presAssocID="{5D3F93D9-A06A-EF46-8A76-699C3A3B31EC}" presName="compositeA" presStyleCnt="0"/>
      <dgm:spPr/>
    </dgm:pt>
    <dgm:pt modelId="{92856EDE-8F96-4DE1-B80B-CDAE4FD0746E}" type="pres">
      <dgm:prSet presAssocID="{5D3F93D9-A06A-EF46-8A76-699C3A3B31EC}" presName="textA" presStyleLbl="revTx" presStyleIdx="4" presStyleCnt="5" custScaleX="117482">
        <dgm:presLayoutVars>
          <dgm:bulletEnabled val="1"/>
        </dgm:presLayoutVars>
      </dgm:prSet>
      <dgm:spPr/>
    </dgm:pt>
    <dgm:pt modelId="{D47DC406-D5DA-41FA-BFE5-BD0790585997}" type="pres">
      <dgm:prSet presAssocID="{5D3F93D9-A06A-EF46-8A76-699C3A3B31EC}" presName="circleA" presStyleLbl="node1" presStyleIdx="4" presStyleCnt="5"/>
      <dgm:spPr>
        <a:solidFill>
          <a:srgbClr val="1F0A6C"/>
        </a:solidFill>
      </dgm:spPr>
    </dgm:pt>
    <dgm:pt modelId="{29830F4C-057B-4271-90E1-9DCC9F9062B7}" type="pres">
      <dgm:prSet presAssocID="{5D3F93D9-A06A-EF46-8A76-699C3A3B31EC}" presName="spaceA" presStyleCnt="0"/>
      <dgm:spPr/>
    </dgm:pt>
  </dgm:ptLst>
  <dgm:cxnLst>
    <dgm:cxn modelId="{C82F8621-6FD5-0741-8F18-168160CB4424}" srcId="{9BB41FE1-328D-8349-A67E-01AA2C870CB7}" destId="{FCED3CF5-5B8E-BB42-98C1-E4AD8F27312A}" srcOrd="3" destOrd="0" parTransId="{BC5DF294-BEEB-B54E-8EE0-0BA9F9B54A6B}" sibTransId="{2431B572-6D35-3D42-AEF6-B8253208C573}"/>
    <dgm:cxn modelId="{BBB15D43-2260-BB4F-BAF2-644DF778E7B0}" srcId="{9BB41FE1-328D-8349-A67E-01AA2C870CB7}" destId="{5D3F93D9-A06A-EF46-8A76-699C3A3B31EC}" srcOrd="4" destOrd="0" parTransId="{866C2420-A84C-BE46-B6EC-3BC8DD042128}" sibTransId="{3012BF73-53F3-AA43-BB74-0EC9632CBD8B}"/>
    <dgm:cxn modelId="{A2851947-2638-1447-89ED-3D975B6B8D5E}" type="presOf" srcId="{9BB41FE1-328D-8349-A67E-01AA2C870CB7}" destId="{E573BA0E-3C94-2A48-A239-59B53E3728A7}" srcOrd="0" destOrd="0" presId="urn:microsoft.com/office/officeart/2005/8/layout/hProcess11"/>
    <dgm:cxn modelId="{0FA9EC4C-A33A-4D55-A6E8-755C5AFC626B}" type="presOf" srcId="{9A41979B-36E0-B341-B5C9-BD9BDD759C2E}" destId="{0F2495E1-99B7-4620-A256-E741D7CF5FBF}" srcOrd="0" destOrd="0" presId="urn:microsoft.com/office/officeart/2005/8/layout/hProcess11"/>
    <dgm:cxn modelId="{F689178E-D198-9042-B48B-A2C3F944CB7B}" srcId="{9BB41FE1-328D-8349-A67E-01AA2C870CB7}" destId="{9A41979B-36E0-B341-B5C9-BD9BDD759C2E}" srcOrd="1" destOrd="0" parTransId="{426BCBCA-892E-B84D-AA47-4526D6037629}" sibTransId="{00AD076C-AA59-A643-81B1-BF4EC8CF5AA1}"/>
    <dgm:cxn modelId="{B624D99F-9C70-4D95-AB32-140C8BEC266D}" type="presOf" srcId="{5D3F93D9-A06A-EF46-8A76-699C3A3B31EC}" destId="{92856EDE-8F96-4DE1-B80B-CDAE4FD0746E}" srcOrd="0" destOrd="0" presId="urn:microsoft.com/office/officeart/2005/8/layout/hProcess11"/>
    <dgm:cxn modelId="{8DF2B0BE-8FC0-4770-ABAC-0A6A34D903F3}" type="presOf" srcId="{945EB964-F9AB-E846-841A-E2C8E560A98E}" destId="{2925A279-66C4-4499-A99B-BC4EA8CB2727}" srcOrd="0" destOrd="0" presId="urn:microsoft.com/office/officeart/2005/8/layout/hProcess11"/>
    <dgm:cxn modelId="{62FEE8E0-4F32-0442-8E8E-DD6057D019EB}" srcId="{9BB41FE1-328D-8349-A67E-01AA2C870CB7}" destId="{945EB964-F9AB-E846-841A-E2C8E560A98E}" srcOrd="2" destOrd="0" parTransId="{AEE5FE8A-AB99-0A48-91D6-D509A80DB44F}" sibTransId="{9831DA96-2895-1C49-AD4E-7C9362D6930E}"/>
    <dgm:cxn modelId="{AB8B59E4-97B4-AC43-98C2-5488C3D760A0}" srcId="{9BB41FE1-328D-8349-A67E-01AA2C870CB7}" destId="{80E47373-CDDF-2849-84E3-D3BD7E4A7DEB}" srcOrd="0" destOrd="0" parTransId="{F41D1809-3052-4545-8F6D-7EA4572B1F24}" sibTransId="{00B357D4-70ED-1942-86B4-9800A238F47E}"/>
    <dgm:cxn modelId="{B18953F5-6DB4-4F75-A236-5F2CF11A7865}" type="presOf" srcId="{80E47373-CDDF-2849-84E3-D3BD7E4A7DEB}" destId="{C5EF3A8D-4D33-4BFB-A6D4-6633A8851B74}" srcOrd="0" destOrd="0" presId="urn:microsoft.com/office/officeart/2005/8/layout/hProcess11"/>
    <dgm:cxn modelId="{3879F8F7-FB6D-41E6-BCCD-0BBF82E63A23}" type="presOf" srcId="{FCED3CF5-5B8E-BB42-98C1-E4AD8F27312A}" destId="{510021F1-D4BF-4F87-8575-646ADE7C3641}" srcOrd="0" destOrd="0" presId="urn:microsoft.com/office/officeart/2005/8/layout/hProcess11"/>
    <dgm:cxn modelId="{B0613410-EAB7-9744-BFFE-D007DD395EB8}" type="presParOf" srcId="{E573BA0E-3C94-2A48-A239-59B53E3728A7}" destId="{4787B711-B65F-924D-8BE1-149C39B4DEE5}" srcOrd="0" destOrd="0" presId="urn:microsoft.com/office/officeart/2005/8/layout/hProcess11"/>
    <dgm:cxn modelId="{999462A8-FE8B-E544-9EB8-33AD36F4A13F}" type="presParOf" srcId="{E573BA0E-3C94-2A48-A239-59B53E3728A7}" destId="{E4B54B9D-B75C-6F49-AD26-279DFB6FB51F}" srcOrd="1" destOrd="0" presId="urn:microsoft.com/office/officeart/2005/8/layout/hProcess11"/>
    <dgm:cxn modelId="{27F625B7-ADDF-4E56-8FC5-983FBE672ABB}" type="presParOf" srcId="{E4B54B9D-B75C-6F49-AD26-279DFB6FB51F}" destId="{8304A5C0-F063-4540-AE17-356A90004A64}" srcOrd="0" destOrd="0" presId="urn:microsoft.com/office/officeart/2005/8/layout/hProcess11"/>
    <dgm:cxn modelId="{25F59BD8-9870-487F-97B9-D1B6C54EE72E}" type="presParOf" srcId="{8304A5C0-F063-4540-AE17-356A90004A64}" destId="{C5EF3A8D-4D33-4BFB-A6D4-6633A8851B74}" srcOrd="0" destOrd="0" presId="urn:microsoft.com/office/officeart/2005/8/layout/hProcess11"/>
    <dgm:cxn modelId="{620126B4-15B6-4747-A46A-8640D435D42C}" type="presParOf" srcId="{8304A5C0-F063-4540-AE17-356A90004A64}" destId="{FBE098F7-D383-4F78-A209-0C19F644BA0C}" srcOrd="1" destOrd="0" presId="urn:microsoft.com/office/officeart/2005/8/layout/hProcess11"/>
    <dgm:cxn modelId="{9EDDCDB2-ADEB-4A66-AFFC-A8903B1B9F6B}" type="presParOf" srcId="{8304A5C0-F063-4540-AE17-356A90004A64}" destId="{CFAA22D2-0489-498C-9274-02A6E3BC15B9}" srcOrd="2" destOrd="0" presId="urn:microsoft.com/office/officeart/2005/8/layout/hProcess11"/>
    <dgm:cxn modelId="{083408E4-D2CE-9246-B0BF-348EB7544487}" type="presParOf" srcId="{E4B54B9D-B75C-6F49-AD26-279DFB6FB51F}" destId="{B45094EE-540B-3A48-93BF-C6BF821EB7CD}" srcOrd="1" destOrd="0" presId="urn:microsoft.com/office/officeart/2005/8/layout/hProcess11"/>
    <dgm:cxn modelId="{5DD0813A-F46C-425A-9D53-2BD7056D319A}" type="presParOf" srcId="{E4B54B9D-B75C-6F49-AD26-279DFB6FB51F}" destId="{AB82B9B9-7AB5-484A-8C98-08E90F1F5EF7}" srcOrd="2" destOrd="0" presId="urn:microsoft.com/office/officeart/2005/8/layout/hProcess11"/>
    <dgm:cxn modelId="{117429A5-027B-4DDF-8131-70CF2D883929}" type="presParOf" srcId="{AB82B9B9-7AB5-484A-8C98-08E90F1F5EF7}" destId="{0F2495E1-99B7-4620-A256-E741D7CF5FBF}" srcOrd="0" destOrd="0" presId="urn:microsoft.com/office/officeart/2005/8/layout/hProcess11"/>
    <dgm:cxn modelId="{25BAC17D-5180-40FB-81A2-F8CA412DC5AB}" type="presParOf" srcId="{AB82B9B9-7AB5-484A-8C98-08E90F1F5EF7}" destId="{3B72A0BE-1161-475F-BC0D-056D57CC501D}" srcOrd="1" destOrd="0" presId="urn:microsoft.com/office/officeart/2005/8/layout/hProcess11"/>
    <dgm:cxn modelId="{43640D0E-F5FD-4FFD-97B1-FE266D935530}" type="presParOf" srcId="{AB82B9B9-7AB5-484A-8C98-08E90F1F5EF7}" destId="{8310727E-8835-40F8-8E6F-271FB1A6F13C}" srcOrd="2" destOrd="0" presId="urn:microsoft.com/office/officeart/2005/8/layout/hProcess11"/>
    <dgm:cxn modelId="{62FB1B6B-75E2-2E46-8647-7DAE4B0941CE}" type="presParOf" srcId="{E4B54B9D-B75C-6F49-AD26-279DFB6FB51F}" destId="{611AD745-0C0A-4F43-A1A7-BCB6188CE8E8}" srcOrd="3" destOrd="0" presId="urn:microsoft.com/office/officeart/2005/8/layout/hProcess11"/>
    <dgm:cxn modelId="{F7C523F0-9BAC-445C-99C5-386D6E4D8B6B}" type="presParOf" srcId="{E4B54B9D-B75C-6F49-AD26-279DFB6FB51F}" destId="{5E30DDDC-E455-4E49-8F96-327001674EE3}" srcOrd="4" destOrd="0" presId="urn:microsoft.com/office/officeart/2005/8/layout/hProcess11"/>
    <dgm:cxn modelId="{8D46ED55-E50C-455E-9045-FAAA8AC177D4}" type="presParOf" srcId="{5E30DDDC-E455-4E49-8F96-327001674EE3}" destId="{2925A279-66C4-4499-A99B-BC4EA8CB2727}" srcOrd="0" destOrd="0" presId="urn:microsoft.com/office/officeart/2005/8/layout/hProcess11"/>
    <dgm:cxn modelId="{FCD620FA-C165-46B1-8B05-5E929D11B0A9}" type="presParOf" srcId="{5E30DDDC-E455-4E49-8F96-327001674EE3}" destId="{94B5DB00-4069-4BF6-9745-33680AFE3B00}" srcOrd="1" destOrd="0" presId="urn:microsoft.com/office/officeart/2005/8/layout/hProcess11"/>
    <dgm:cxn modelId="{701E8629-F09A-4CE9-AB70-9C21D58B1BB1}" type="presParOf" srcId="{5E30DDDC-E455-4E49-8F96-327001674EE3}" destId="{B0FBD0C2-AF6C-4742-AD0B-68F4DAA1A527}" srcOrd="2" destOrd="0" presId="urn:microsoft.com/office/officeart/2005/8/layout/hProcess11"/>
    <dgm:cxn modelId="{6E22829B-1C2F-4E42-A62F-2207530E65DB}" type="presParOf" srcId="{E4B54B9D-B75C-6F49-AD26-279DFB6FB51F}" destId="{8444602A-0485-634C-AD5A-48BAE096A656}" srcOrd="5" destOrd="0" presId="urn:microsoft.com/office/officeart/2005/8/layout/hProcess11"/>
    <dgm:cxn modelId="{0FE5A1BB-EAE7-4B98-B30C-D77ED9347F03}" type="presParOf" srcId="{E4B54B9D-B75C-6F49-AD26-279DFB6FB51F}" destId="{4D95B58D-BEB2-4010-8031-6C3ECF838DAC}" srcOrd="6" destOrd="0" presId="urn:microsoft.com/office/officeart/2005/8/layout/hProcess11"/>
    <dgm:cxn modelId="{2D6C346A-2B3E-4E32-9010-868AC71924D3}" type="presParOf" srcId="{4D95B58D-BEB2-4010-8031-6C3ECF838DAC}" destId="{510021F1-D4BF-4F87-8575-646ADE7C3641}" srcOrd="0" destOrd="0" presId="urn:microsoft.com/office/officeart/2005/8/layout/hProcess11"/>
    <dgm:cxn modelId="{93072A83-63E4-48B7-B2FA-6B00933B4432}" type="presParOf" srcId="{4D95B58D-BEB2-4010-8031-6C3ECF838DAC}" destId="{7F4E0AF1-2712-4D64-911B-73EABE3C0E78}" srcOrd="1" destOrd="0" presId="urn:microsoft.com/office/officeart/2005/8/layout/hProcess11"/>
    <dgm:cxn modelId="{4F03BBF4-1BA0-460C-A91B-B1B45967E5CC}" type="presParOf" srcId="{4D95B58D-BEB2-4010-8031-6C3ECF838DAC}" destId="{090B28A9-522F-4A90-9EB1-2416E326E7BD}" srcOrd="2" destOrd="0" presId="urn:microsoft.com/office/officeart/2005/8/layout/hProcess11"/>
    <dgm:cxn modelId="{0B763843-026A-2D4D-8082-545F9317764E}" type="presParOf" srcId="{E4B54B9D-B75C-6F49-AD26-279DFB6FB51F}" destId="{8F467097-63D8-FD47-A959-B41036FF2829}" srcOrd="7" destOrd="0" presId="urn:microsoft.com/office/officeart/2005/8/layout/hProcess11"/>
    <dgm:cxn modelId="{3C20320F-9E1A-4816-9E9E-C051D47598FD}" type="presParOf" srcId="{E4B54B9D-B75C-6F49-AD26-279DFB6FB51F}" destId="{E953AD96-0610-4058-86A9-FAF7643C84E5}" srcOrd="8" destOrd="0" presId="urn:microsoft.com/office/officeart/2005/8/layout/hProcess11"/>
    <dgm:cxn modelId="{5555ACEB-C0C9-46D4-9E1D-50D7B5684D82}" type="presParOf" srcId="{E953AD96-0610-4058-86A9-FAF7643C84E5}" destId="{92856EDE-8F96-4DE1-B80B-CDAE4FD0746E}" srcOrd="0" destOrd="0" presId="urn:microsoft.com/office/officeart/2005/8/layout/hProcess11"/>
    <dgm:cxn modelId="{B9C42218-CB07-438D-A30C-77B41431B44F}" type="presParOf" srcId="{E953AD96-0610-4058-86A9-FAF7643C84E5}" destId="{D47DC406-D5DA-41FA-BFE5-BD0790585997}" srcOrd="1" destOrd="0" presId="urn:microsoft.com/office/officeart/2005/8/layout/hProcess11"/>
    <dgm:cxn modelId="{BEA13741-98F7-46CC-948A-4F1108B5466C}" type="presParOf" srcId="{E953AD96-0610-4058-86A9-FAF7643C84E5}" destId="{29830F4C-057B-4271-90E1-9DCC9F9062B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C38CB-E87D-4E24-B6E3-69CC178DDB57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8C7F2E5-F3E8-4908-BA5F-D56220B0C69E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r>
            <a:rPr lang="pt-BR" sz="2800">
              <a:solidFill>
                <a:schemeClr val="bg1"/>
              </a:solidFill>
              <a:latin typeface="Bahnschrift Light SemiCondensed" panose="020B0502040204020203" pitchFamily="34" charset="0"/>
              <a:cs typeface="Calibri Light"/>
            </a:rPr>
            <a:t>RCR1</a:t>
          </a:r>
        </a:p>
      </dgm:t>
    </dgm:pt>
    <dgm:pt modelId="{407490CE-566D-45EB-BB02-D88D26BE7B92}" type="parTrans" cxnId="{969E8213-7E59-48AA-88DC-550F4990BA59}">
      <dgm:prSet/>
      <dgm:spPr/>
      <dgm:t>
        <a:bodyPr/>
        <a:lstStyle/>
        <a:p>
          <a:endParaRPr lang="pt-BR" sz="1400"/>
        </a:p>
      </dgm:t>
    </dgm:pt>
    <dgm:pt modelId="{6AE9AF75-6082-4011-AA35-B93C93E5A08D}" type="sibTrans" cxnId="{969E8213-7E59-48AA-88DC-550F4990BA59}">
      <dgm:prSet/>
      <dgm:spPr/>
      <dgm:t>
        <a:bodyPr/>
        <a:lstStyle/>
        <a:p>
          <a:endParaRPr lang="pt-BR" sz="1400"/>
        </a:p>
      </dgm:t>
    </dgm:pt>
    <dgm:pt modelId="{D7872B6A-1C4E-4C68-B712-6B5F1557F95A}">
      <dgm:prSet phldrT="[Texto]"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Resolução nº 5.950/2021 </a:t>
          </a:r>
        </a:p>
      </dgm:t>
    </dgm:pt>
    <dgm:pt modelId="{0081B9E3-5D7C-4D33-9019-AE7AC507E594}" type="parTrans" cxnId="{D89FE535-9C37-4255-B6E6-D0146A6BC811}">
      <dgm:prSet/>
      <dgm:spPr/>
      <dgm:t>
        <a:bodyPr/>
        <a:lstStyle/>
        <a:p>
          <a:endParaRPr lang="pt-BR" sz="1400"/>
        </a:p>
      </dgm:t>
    </dgm:pt>
    <dgm:pt modelId="{FA938E1B-5B19-4D45-BB24-01B7F8ECA956}" type="sibTrans" cxnId="{D89FE535-9C37-4255-B6E6-D0146A6BC811}">
      <dgm:prSet/>
      <dgm:spPr/>
      <dgm:t>
        <a:bodyPr/>
        <a:lstStyle/>
        <a:p>
          <a:endParaRPr lang="pt-BR" sz="1400"/>
        </a:p>
      </dgm:t>
    </dgm:pt>
    <dgm:pt modelId="{078842E4-D867-4D65-B698-5EB4F2ADCF67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Encerrado / Ajustes</a:t>
          </a:r>
        </a:p>
      </dgm:t>
    </dgm:pt>
    <dgm:pt modelId="{89C07070-37F0-4781-B705-6C498258AB48}" type="parTrans" cxnId="{33E4946B-DB84-4A43-87C0-BFAFE6107966}">
      <dgm:prSet/>
      <dgm:spPr/>
      <dgm:t>
        <a:bodyPr/>
        <a:lstStyle/>
        <a:p>
          <a:endParaRPr lang="pt-BR" sz="1400"/>
        </a:p>
      </dgm:t>
    </dgm:pt>
    <dgm:pt modelId="{50CB084D-63ED-4869-9778-4F8F20417419}" type="sibTrans" cxnId="{33E4946B-DB84-4A43-87C0-BFAFE6107966}">
      <dgm:prSet/>
      <dgm:spPr/>
      <dgm:t>
        <a:bodyPr/>
        <a:lstStyle/>
        <a:p>
          <a:endParaRPr lang="pt-BR" sz="1400"/>
        </a:p>
      </dgm:t>
    </dgm:pt>
    <dgm:pt modelId="{C9D1DD0F-D127-429D-82BA-5EEE714A72CB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RCR2</a:t>
          </a:r>
        </a:p>
      </dgm:t>
    </dgm:pt>
    <dgm:pt modelId="{F8F16E7C-C23C-4B90-8E4A-ED26CFD56E7E}" type="parTrans" cxnId="{9A2327F4-B713-4319-BAAF-D2F71E3C4DE2}">
      <dgm:prSet/>
      <dgm:spPr/>
      <dgm:t>
        <a:bodyPr/>
        <a:lstStyle/>
        <a:p>
          <a:endParaRPr lang="pt-BR" sz="1400"/>
        </a:p>
      </dgm:t>
    </dgm:pt>
    <dgm:pt modelId="{531CE07C-C35A-4E30-A988-30B252285293}" type="sibTrans" cxnId="{9A2327F4-B713-4319-BAAF-D2F71E3C4DE2}">
      <dgm:prSet/>
      <dgm:spPr/>
      <dgm:t>
        <a:bodyPr/>
        <a:lstStyle/>
        <a:p>
          <a:endParaRPr lang="pt-BR" sz="1400"/>
        </a:p>
      </dgm:t>
    </dgm:pt>
    <dgm:pt modelId="{5E8A5C6E-7A45-42B3-B292-03A4C9E2C956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PPCS encerrado 05/2022</a:t>
          </a:r>
        </a:p>
      </dgm:t>
    </dgm:pt>
    <dgm:pt modelId="{272F6E1D-2721-429B-8D54-0B266C9B31E5}" type="parTrans" cxnId="{76E5B268-E9BA-4362-8E8E-B383B7AA8D26}">
      <dgm:prSet/>
      <dgm:spPr/>
      <dgm:t>
        <a:bodyPr/>
        <a:lstStyle/>
        <a:p>
          <a:endParaRPr lang="pt-BR" sz="1400"/>
        </a:p>
      </dgm:t>
    </dgm:pt>
    <dgm:pt modelId="{7D9E3A9F-B2C0-402E-8DD2-570774910A0B}" type="sibTrans" cxnId="{76E5B268-E9BA-4362-8E8E-B383B7AA8D26}">
      <dgm:prSet/>
      <dgm:spPr/>
      <dgm:t>
        <a:bodyPr/>
        <a:lstStyle/>
        <a:p>
          <a:endParaRPr lang="pt-BR" sz="1400"/>
        </a:p>
      </dgm:t>
    </dgm:pt>
    <dgm:pt modelId="{26D9069C-7181-4575-9F69-5622E6C36D31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Ajustes conforme análise PF-ANTT 08/2022</a:t>
          </a:r>
        </a:p>
      </dgm:t>
    </dgm:pt>
    <dgm:pt modelId="{B5527B5A-3A05-47D6-9CD9-A85A1B3645EF}" type="parTrans" cxnId="{CBC04A23-1798-44BE-A99D-E66B83B211FF}">
      <dgm:prSet/>
      <dgm:spPr/>
      <dgm:t>
        <a:bodyPr/>
        <a:lstStyle/>
        <a:p>
          <a:endParaRPr lang="pt-BR" sz="1400"/>
        </a:p>
      </dgm:t>
    </dgm:pt>
    <dgm:pt modelId="{1266BDF2-D819-4AB4-B391-5D88E75A15FD}" type="sibTrans" cxnId="{CBC04A23-1798-44BE-A99D-E66B83B211FF}">
      <dgm:prSet/>
      <dgm:spPr/>
      <dgm:t>
        <a:bodyPr/>
        <a:lstStyle/>
        <a:p>
          <a:endParaRPr lang="pt-BR" sz="1400"/>
        </a:p>
      </dgm:t>
    </dgm:pt>
    <dgm:pt modelId="{1435F7C1-29F1-4D84-9857-B590276FCF45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RCR3</a:t>
          </a:r>
        </a:p>
      </dgm:t>
    </dgm:pt>
    <dgm:pt modelId="{36654CBF-0754-4269-8333-A68977943787}" type="parTrans" cxnId="{B659F039-07E4-4F0E-AF13-293CEF3939B3}">
      <dgm:prSet/>
      <dgm:spPr/>
      <dgm:t>
        <a:bodyPr/>
        <a:lstStyle/>
        <a:p>
          <a:endParaRPr lang="pt-BR" sz="1400"/>
        </a:p>
      </dgm:t>
    </dgm:pt>
    <dgm:pt modelId="{417AB059-E230-4646-A96F-17E2417C6EF6}" type="sibTrans" cxnId="{B659F039-07E4-4F0E-AF13-293CEF3939B3}">
      <dgm:prSet/>
      <dgm:spPr/>
      <dgm:t>
        <a:bodyPr/>
        <a:lstStyle/>
        <a:p>
          <a:endParaRPr lang="pt-BR" sz="1400"/>
        </a:p>
      </dgm:t>
    </dgm:pt>
    <dgm:pt modelId="{BC982324-4814-433E-B1B7-C352F716CF12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07/2022</a:t>
          </a:r>
        </a:p>
      </dgm:t>
    </dgm:pt>
    <dgm:pt modelId="{E7A747D0-2CDE-488B-857B-C3B310A234FD}" type="parTrans" cxnId="{5B7A0644-639D-4FF8-9043-34D1288268E6}">
      <dgm:prSet/>
      <dgm:spPr/>
      <dgm:t>
        <a:bodyPr/>
        <a:lstStyle/>
        <a:p>
          <a:endParaRPr lang="pt-BR" sz="1400"/>
        </a:p>
      </dgm:t>
    </dgm:pt>
    <dgm:pt modelId="{4B2701B4-DD4A-4967-B500-8D028FB812E5}" type="sibTrans" cxnId="{5B7A0644-639D-4FF8-9043-34D1288268E6}">
      <dgm:prSet/>
      <dgm:spPr/>
      <dgm:t>
        <a:bodyPr/>
        <a:lstStyle/>
        <a:p>
          <a:endParaRPr lang="pt-BR" sz="1400"/>
        </a:p>
      </dgm:t>
    </dgm:pt>
    <dgm:pt modelId="{DFA5CACA-91D5-41A5-A3BA-F7BA022BFABF}">
      <dgm:prSet phldrT="[Texto]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08/2022</a:t>
          </a:r>
        </a:p>
      </dgm:t>
    </dgm:pt>
    <dgm:pt modelId="{F31E95A5-14C8-4130-961F-09B85969CDF9}" type="parTrans" cxnId="{CC3794FA-78BF-445D-945A-33A4F01F4247}">
      <dgm:prSet/>
      <dgm:spPr/>
      <dgm:t>
        <a:bodyPr/>
        <a:lstStyle/>
        <a:p>
          <a:endParaRPr lang="pt-BR" sz="1400"/>
        </a:p>
      </dgm:t>
    </dgm:pt>
    <dgm:pt modelId="{2B5A5A68-A522-4AC0-8A91-B04322CA50DC}" type="sibTrans" cxnId="{CC3794FA-78BF-445D-945A-33A4F01F4247}">
      <dgm:prSet/>
      <dgm:spPr/>
      <dgm:t>
        <a:bodyPr/>
        <a:lstStyle/>
        <a:p>
          <a:endParaRPr lang="pt-BR" sz="1400"/>
        </a:p>
      </dgm:t>
    </dgm:pt>
    <dgm:pt modelId="{332E874A-B2B1-41BE-98D8-50A6B22305C0}">
      <dgm:prSet custT="1"/>
      <dgm:spPr>
        <a:solidFill>
          <a:srgbClr val="D08C12"/>
        </a:solidFill>
      </dgm:spPr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RCR4</a:t>
          </a:r>
        </a:p>
      </dgm:t>
    </dgm:pt>
    <dgm:pt modelId="{19627EE0-E517-4DC3-812D-A69D285CFA78}" type="parTrans" cxnId="{74B5542C-B3FC-4BB5-ABB4-2F3DC1730FD8}">
      <dgm:prSet/>
      <dgm:spPr/>
      <dgm:t>
        <a:bodyPr/>
        <a:lstStyle/>
        <a:p>
          <a:endParaRPr lang="pt-BR" sz="1400"/>
        </a:p>
      </dgm:t>
    </dgm:pt>
    <dgm:pt modelId="{8BD47321-F549-4198-B309-F198FC932C0E}" type="sibTrans" cxnId="{74B5542C-B3FC-4BB5-ABB4-2F3DC1730FD8}">
      <dgm:prSet/>
      <dgm:spPr/>
      <dgm:t>
        <a:bodyPr/>
        <a:lstStyle/>
        <a:p>
          <a:endParaRPr lang="pt-BR" sz="1400"/>
        </a:p>
      </dgm:t>
    </dgm:pt>
    <dgm:pt modelId="{730B16F7-FC34-4925-9785-A5A2F81CA6F4}">
      <dgm:prSet custT="1"/>
      <dgm:spPr>
        <a:solidFill>
          <a:srgbClr val="D08C12"/>
        </a:solidFill>
      </dgm:spPr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RCR5</a:t>
          </a:r>
        </a:p>
      </dgm:t>
    </dgm:pt>
    <dgm:pt modelId="{8C2C5224-A273-4D1E-8D8F-1A58A96D9278}" type="parTrans" cxnId="{B0EDEC84-1578-4D80-B9E0-5B04A3463B07}">
      <dgm:prSet/>
      <dgm:spPr/>
      <dgm:t>
        <a:bodyPr/>
        <a:lstStyle/>
        <a:p>
          <a:endParaRPr lang="pt-BR" sz="1400"/>
        </a:p>
      </dgm:t>
    </dgm:pt>
    <dgm:pt modelId="{57786B10-402F-4942-BF8C-1CBE8C8ECFAE}" type="sibTrans" cxnId="{B0EDEC84-1578-4D80-B9E0-5B04A3463B07}">
      <dgm:prSet/>
      <dgm:spPr/>
      <dgm:t>
        <a:bodyPr/>
        <a:lstStyle/>
        <a:p>
          <a:endParaRPr lang="pt-BR" sz="1400"/>
        </a:p>
      </dgm:t>
    </dgm:pt>
    <dgm:pt modelId="{245207DE-6C71-43E9-B1CE-FE8E705DA48A}">
      <dgm:prSet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10/2022</a:t>
          </a:r>
        </a:p>
      </dgm:t>
    </dgm:pt>
    <dgm:pt modelId="{6304CC0F-72A1-44A8-AE0D-4D712514DE1F}" type="parTrans" cxnId="{DBB70183-CA86-43C9-A484-CE11789EC1F7}">
      <dgm:prSet/>
      <dgm:spPr/>
      <dgm:t>
        <a:bodyPr/>
        <a:lstStyle/>
        <a:p>
          <a:endParaRPr lang="pt-BR" sz="1400"/>
        </a:p>
      </dgm:t>
    </dgm:pt>
    <dgm:pt modelId="{718ECAC9-4C99-4EB9-B26A-E9FBBCE0E64A}" type="sibTrans" cxnId="{DBB70183-CA86-43C9-A484-CE11789EC1F7}">
      <dgm:prSet/>
      <dgm:spPr/>
      <dgm:t>
        <a:bodyPr/>
        <a:lstStyle/>
        <a:p>
          <a:endParaRPr lang="pt-BR" sz="1400"/>
        </a:p>
      </dgm:t>
    </dgm:pt>
    <dgm:pt modelId="{2272C845-E9CE-4140-97F9-6B75E8B2F6B9}">
      <dgm:prSet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Estudos</a:t>
          </a:r>
        </a:p>
      </dgm:t>
    </dgm:pt>
    <dgm:pt modelId="{CE45065A-99FC-4150-89A6-44674625C72A}" type="parTrans" cxnId="{0E9A854A-AD99-4FD6-B653-B5F930870ED9}">
      <dgm:prSet/>
      <dgm:spPr/>
      <dgm:t>
        <a:bodyPr/>
        <a:lstStyle/>
        <a:p>
          <a:endParaRPr lang="pt-BR" sz="1400"/>
        </a:p>
      </dgm:t>
    </dgm:pt>
    <dgm:pt modelId="{D32D2FD7-4CC9-4BC4-A6A8-9267AFA512E5}" type="sibTrans" cxnId="{0E9A854A-AD99-4FD6-B653-B5F930870ED9}">
      <dgm:prSet/>
      <dgm:spPr/>
      <dgm:t>
        <a:bodyPr/>
        <a:lstStyle/>
        <a:p>
          <a:endParaRPr lang="pt-BR" sz="1400"/>
        </a:p>
      </dgm:t>
    </dgm:pt>
    <dgm:pt modelId="{8BC954C3-2412-4D56-8CD4-018C18FAD445}">
      <dgm:prSet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Calibri Light"/>
              <a:ea typeface="+mn-ea"/>
              <a:cs typeface="Calibri Light"/>
            </a:rPr>
            <a:t> </a:t>
          </a: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09/2023</a:t>
          </a:r>
        </a:p>
      </dgm:t>
    </dgm:pt>
    <dgm:pt modelId="{92E4475C-5164-4C90-A373-107FDDA840C1}" type="parTrans" cxnId="{C0F4DF59-FA4D-4E95-B299-6B5D9363DFAD}">
      <dgm:prSet/>
      <dgm:spPr/>
      <dgm:t>
        <a:bodyPr/>
        <a:lstStyle/>
        <a:p>
          <a:endParaRPr lang="pt-BR" sz="1400"/>
        </a:p>
      </dgm:t>
    </dgm:pt>
    <dgm:pt modelId="{B7BC1CC7-D304-47D1-B68C-BE8E20101364}" type="sibTrans" cxnId="{C0F4DF59-FA4D-4E95-B299-6B5D9363DFAD}">
      <dgm:prSet/>
      <dgm:spPr/>
      <dgm:t>
        <a:bodyPr/>
        <a:lstStyle/>
        <a:p>
          <a:endParaRPr lang="pt-BR" sz="1400"/>
        </a:p>
      </dgm:t>
    </dgm:pt>
    <dgm:pt modelId="{02867437-28E6-47A7-A99C-F4D1B261A220}">
      <dgm:prSet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iniciada em 04/2023</a:t>
          </a:r>
        </a:p>
      </dgm:t>
    </dgm:pt>
    <dgm:pt modelId="{D736DF91-B64E-4AFC-9E65-C5BE1A3C8FE7}" type="parTrans" cxnId="{9B090870-64D1-4052-B7D8-A72A9E5A5993}">
      <dgm:prSet/>
      <dgm:spPr/>
      <dgm:t>
        <a:bodyPr/>
        <a:lstStyle/>
        <a:p>
          <a:endParaRPr lang="pt-BR" sz="1400"/>
        </a:p>
      </dgm:t>
    </dgm:pt>
    <dgm:pt modelId="{85E42E75-24BF-4786-8670-9D3BCE3AC6FB}" type="sibTrans" cxnId="{9B090870-64D1-4052-B7D8-A72A9E5A5993}">
      <dgm:prSet/>
      <dgm:spPr/>
      <dgm:t>
        <a:bodyPr/>
        <a:lstStyle/>
        <a:p>
          <a:endParaRPr lang="pt-BR" sz="1400"/>
        </a:p>
      </dgm:t>
    </dgm:pt>
    <dgm:pt modelId="{6D5A3022-328D-47EF-91BB-9E17EAD57A35}">
      <dgm:prSet custT="1"/>
      <dgm:spPr>
        <a:solidFill>
          <a:srgbClr val="1F0A6C"/>
        </a:solidFill>
        <a:ln>
          <a:noFill/>
        </a:ln>
      </dgm:spPr>
      <dgm:t>
        <a:bodyPr/>
        <a:lstStyle/>
        <a:p>
          <a:pPr rtl="0"/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Publicado 12/2022 (Resolução 6.000/2022)</a:t>
          </a:r>
        </a:p>
      </dgm:t>
    </dgm:pt>
    <dgm:pt modelId="{0DA53AC5-F2A2-4196-901D-CE329536AFF4}" type="parTrans" cxnId="{3278C1B3-1966-430C-9C1A-82B7963606B1}">
      <dgm:prSet/>
      <dgm:spPr/>
      <dgm:t>
        <a:bodyPr/>
        <a:lstStyle/>
        <a:p>
          <a:endParaRPr lang="pt-BR" sz="1400"/>
        </a:p>
      </dgm:t>
    </dgm:pt>
    <dgm:pt modelId="{48E1ADE8-81E1-4D69-A335-31EE7A484A7D}" type="sibTrans" cxnId="{3278C1B3-1966-430C-9C1A-82B7963606B1}">
      <dgm:prSet/>
      <dgm:spPr/>
      <dgm:t>
        <a:bodyPr/>
        <a:lstStyle/>
        <a:p>
          <a:endParaRPr lang="pt-BR" sz="1400"/>
        </a:p>
      </dgm:t>
    </dgm:pt>
    <dgm:pt modelId="{C09C125C-BECF-43DD-BD6C-56E3D578AB0E}">
      <dgm:prSet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- 05/2023 </a:t>
          </a:r>
        </a:p>
      </dgm:t>
    </dgm:pt>
    <dgm:pt modelId="{FFC01FEB-0105-41F9-BE1B-8D4D7A17DC79}" type="parTrans" cxnId="{CC5A00C4-DADD-428A-88BC-3D2A7968258E}">
      <dgm:prSet/>
      <dgm:spPr/>
      <dgm:t>
        <a:bodyPr/>
        <a:lstStyle/>
        <a:p>
          <a:endParaRPr lang="pt-BR" sz="1400"/>
        </a:p>
      </dgm:t>
    </dgm:pt>
    <dgm:pt modelId="{CF269771-F812-4046-B8B6-72357D8264F1}" type="sibTrans" cxnId="{CC5A00C4-DADD-428A-88BC-3D2A7968258E}">
      <dgm:prSet/>
      <dgm:spPr/>
      <dgm:t>
        <a:bodyPr/>
        <a:lstStyle/>
        <a:p>
          <a:endParaRPr lang="pt-BR" sz="1400"/>
        </a:p>
      </dgm:t>
    </dgm:pt>
    <dgm:pt modelId="{C87E90F0-890C-4491-B0F8-62425DBCFB98}">
      <dgm:prSet custT="1"/>
      <dgm:spPr>
        <a:solidFill>
          <a:srgbClr val="D0D8E8">
            <a:alpha val="90000"/>
          </a:srgbClr>
        </a:solidFill>
      </dgm:spPr>
      <dgm:t>
        <a:bodyPr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Previsão Publicação 08/2024</a:t>
          </a:r>
        </a:p>
      </dgm:t>
    </dgm:pt>
    <dgm:pt modelId="{B9627F9C-C9F7-4653-A949-C23A57705F0F}" type="parTrans" cxnId="{83FC3DDA-69BA-4B59-AA0F-93117B4356E9}">
      <dgm:prSet/>
      <dgm:spPr/>
      <dgm:t>
        <a:bodyPr/>
        <a:lstStyle/>
        <a:p>
          <a:endParaRPr lang="pt-BR" sz="1400"/>
        </a:p>
      </dgm:t>
    </dgm:pt>
    <dgm:pt modelId="{00F688B9-29D3-44B4-BABD-8B65663DBCA9}" type="sibTrans" cxnId="{83FC3DDA-69BA-4B59-AA0F-93117B4356E9}">
      <dgm:prSet/>
      <dgm:spPr/>
      <dgm:t>
        <a:bodyPr/>
        <a:lstStyle/>
        <a:p>
          <a:endParaRPr lang="pt-BR" sz="1400"/>
        </a:p>
      </dgm:t>
    </dgm:pt>
    <dgm:pt modelId="{8160C8C9-396B-4512-9EAE-19B7765B6AAC}">
      <dgm:prSet custT="1"/>
      <dgm:spPr>
        <a:solidFill>
          <a:srgbClr val="D0D8E8">
            <a:alpha val="90000"/>
          </a:srgbClr>
        </a:solidFill>
      </dgm:spPr>
      <dgm:t>
        <a:bodyPr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Previsão Publicação 11/2024</a:t>
          </a:r>
        </a:p>
      </dgm:t>
    </dgm:pt>
    <dgm:pt modelId="{806D27BB-44C4-4E31-A1CB-6D0E6EA0B22C}" type="parTrans" cxnId="{20092BAC-C8C4-40FB-9B19-EC4141C54501}">
      <dgm:prSet/>
      <dgm:spPr/>
      <dgm:t>
        <a:bodyPr/>
        <a:lstStyle/>
        <a:p>
          <a:endParaRPr lang="pt-BR" sz="1400"/>
        </a:p>
      </dgm:t>
    </dgm:pt>
    <dgm:pt modelId="{B624E583-3545-402D-9AB2-50EAFA294502}" type="sibTrans" cxnId="{20092BAC-C8C4-40FB-9B19-EC4141C54501}">
      <dgm:prSet/>
      <dgm:spPr/>
      <dgm:t>
        <a:bodyPr/>
        <a:lstStyle/>
        <a:p>
          <a:endParaRPr lang="pt-BR" sz="1400"/>
        </a:p>
      </dgm:t>
    </dgm:pt>
    <dgm:pt modelId="{8FF9BA43-3D49-4AF9-892E-C8E443CFDB85}">
      <dgm:prSet phldr="0"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15/01/24 a 29/02/24</a:t>
          </a:r>
        </a:p>
      </dgm:t>
    </dgm:pt>
    <dgm:pt modelId="{9FB27873-B068-4C05-BE82-F419EFE07079}" type="parTrans" cxnId="{A9E7CC41-A8B4-48D4-8B75-4CA81ED32586}">
      <dgm:prSet/>
      <dgm:spPr/>
      <dgm:t>
        <a:bodyPr/>
        <a:lstStyle/>
        <a:p>
          <a:endParaRPr lang="pt-BR" sz="1400"/>
        </a:p>
      </dgm:t>
    </dgm:pt>
    <dgm:pt modelId="{FB48B3A4-952D-402F-822A-6002382B10C0}" type="sibTrans" cxnId="{A9E7CC41-A8B4-48D4-8B75-4CA81ED32586}">
      <dgm:prSet/>
      <dgm:spPr/>
      <dgm:t>
        <a:bodyPr/>
        <a:lstStyle/>
        <a:p>
          <a:endParaRPr lang="pt-BR" sz="1400"/>
        </a:p>
      </dgm:t>
    </dgm:pt>
    <dgm:pt modelId="{02C6F8BC-032F-4DA7-8B6C-2DBD176A61D4}">
      <dgm:prSet phldr="0" custT="1"/>
      <dgm:spPr>
        <a:solidFill>
          <a:srgbClr val="1F0A6C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4130" tIns="12065" rIns="0" bIns="12065" numCol="1" spcCol="1270" anchor="ctr" anchorCtr="0"/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11/02/2024</a:t>
          </a:r>
        </a:p>
      </dgm:t>
    </dgm:pt>
    <dgm:pt modelId="{5C8CA989-8662-493E-BEF0-CAA79C3BD7C6}" type="parTrans" cxnId="{0A984A26-1C30-4FEF-866E-844B1B8C8216}">
      <dgm:prSet/>
      <dgm:spPr/>
      <dgm:t>
        <a:bodyPr/>
        <a:lstStyle/>
        <a:p>
          <a:endParaRPr lang="pt-BR" sz="1400"/>
        </a:p>
      </dgm:t>
    </dgm:pt>
    <dgm:pt modelId="{94CB7AA3-AF07-4699-A799-25BCD5E4ABB8}" type="sibTrans" cxnId="{0A984A26-1C30-4FEF-866E-844B1B8C8216}">
      <dgm:prSet/>
      <dgm:spPr/>
      <dgm:t>
        <a:bodyPr/>
        <a:lstStyle/>
        <a:p>
          <a:endParaRPr lang="pt-BR" sz="1400"/>
        </a:p>
      </dgm:t>
    </dgm:pt>
    <dgm:pt modelId="{E33715D9-E509-42C8-8D96-2E1353C3BE40}">
      <dgm:prSet phldr="0" custT="1"/>
      <dgm:spPr>
        <a:solidFill>
          <a:srgbClr val="D0D8E8">
            <a:alpha val="9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0480" tIns="15240" rIns="0" bIns="15240" numCol="1" spcCol="1270" anchor="ctr" anchorCtr="0"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05/2024</a:t>
          </a:r>
        </a:p>
      </dgm:t>
    </dgm:pt>
    <dgm:pt modelId="{9FDB6991-E2F7-4F64-B569-885CBA02FFC2}" type="parTrans" cxnId="{2688674C-E11E-4F79-AB17-39ADC2F2B472}">
      <dgm:prSet/>
      <dgm:spPr/>
      <dgm:t>
        <a:bodyPr/>
        <a:lstStyle/>
        <a:p>
          <a:endParaRPr lang="pt-BR" sz="1400"/>
        </a:p>
      </dgm:t>
    </dgm:pt>
    <dgm:pt modelId="{5A06C6A2-150B-43BF-B8D3-D5BAEF1D299C}" type="sibTrans" cxnId="{2688674C-E11E-4F79-AB17-39ADC2F2B472}">
      <dgm:prSet/>
      <dgm:spPr/>
      <dgm:t>
        <a:bodyPr/>
        <a:lstStyle/>
        <a:p>
          <a:endParaRPr lang="pt-BR" sz="1400"/>
        </a:p>
      </dgm:t>
    </dgm:pt>
    <dgm:pt modelId="{456C0917-9F6F-48E1-959A-DF258CC6F7FF}">
      <dgm:prSet phldr="0" custT="1"/>
      <dgm:spPr>
        <a:solidFill>
          <a:srgbClr val="1F0A6C"/>
        </a:solidFill>
        <a:ln>
          <a:noFill/>
        </a:ln>
      </dgm:spPr>
      <dgm:t>
        <a:bodyPr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Publicado 12/2023 (Resolução 6.032/2023)</a:t>
          </a:r>
          <a:endParaRPr lang="en-US" sz="14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Calibri Light"/>
          </a:endParaRPr>
        </a:p>
      </dgm:t>
    </dgm:pt>
    <dgm:pt modelId="{C755E19D-29A6-414F-96BF-567BB6E6D33C}" type="parTrans" cxnId="{334D166C-F14D-4775-9302-F4665912790F}">
      <dgm:prSet/>
      <dgm:spPr/>
      <dgm:t>
        <a:bodyPr/>
        <a:lstStyle/>
        <a:p>
          <a:endParaRPr lang="pt-BR" sz="1400"/>
        </a:p>
      </dgm:t>
    </dgm:pt>
    <dgm:pt modelId="{92CEA685-F567-4492-B9E2-8F920E3A9BE2}" type="sibTrans" cxnId="{334D166C-F14D-4775-9302-F4665912790F}">
      <dgm:prSet/>
      <dgm:spPr/>
      <dgm:t>
        <a:bodyPr/>
        <a:lstStyle/>
        <a:p>
          <a:endParaRPr lang="pt-BR" sz="1400"/>
        </a:p>
      </dgm:t>
    </dgm:pt>
    <dgm:pt modelId="{2C642BCD-B669-4471-93AA-B3F853090535}" type="pres">
      <dgm:prSet presAssocID="{A53C38CB-E87D-4E24-B6E3-69CC178DDB5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CCE7973-5327-44BD-986E-E99A5EE170CC}" type="pres">
      <dgm:prSet presAssocID="{A8C7F2E5-F3E8-4908-BA5F-D56220B0C69E}" presName="horFlow" presStyleCnt="0"/>
      <dgm:spPr/>
    </dgm:pt>
    <dgm:pt modelId="{2262BA47-DCBF-46F1-8B70-490BD19F8C28}" type="pres">
      <dgm:prSet presAssocID="{A8C7F2E5-F3E8-4908-BA5F-D56220B0C69E}" presName="bigChev" presStyleLbl="node1" presStyleIdx="0" presStyleCnt="5"/>
      <dgm:spPr/>
    </dgm:pt>
    <dgm:pt modelId="{569E7F52-9D1E-43FF-B5A3-5F87F0722AFC}" type="pres">
      <dgm:prSet presAssocID="{0081B9E3-5D7C-4D33-9019-AE7AC507E594}" presName="parTrans" presStyleCnt="0"/>
      <dgm:spPr/>
    </dgm:pt>
    <dgm:pt modelId="{27183E9F-75F5-4079-8302-260C3ED2D9E5}" type="pres">
      <dgm:prSet presAssocID="{D7872B6A-1C4E-4C68-B712-6B5F1557F95A}" presName="node" presStyleLbl="alignAccFollowNode1" presStyleIdx="0" presStyleCnt="18" custScaleX="130452">
        <dgm:presLayoutVars>
          <dgm:bulletEnabled val="1"/>
        </dgm:presLayoutVars>
      </dgm:prSet>
      <dgm:spPr>
        <a:xfrm>
          <a:off x="3153017" y="123344"/>
          <a:ext cx="3813309" cy="1169260"/>
        </a:xfrm>
        <a:prstGeom prst="chevron">
          <a:avLst/>
        </a:prstGeom>
      </dgm:spPr>
    </dgm:pt>
    <dgm:pt modelId="{ACA3B8A7-E520-45C3-A99B-7F841D8D82A3}" type="pres">
      <dgm:prSet presAssocID="{FA938E1B-5B19-4D45-BB24-01B7F8ECA956}" presName="sibTrans" presStyleCnt="0"/>
      <dgm:spPr/>
    </dgm:pt>
    <dgm:pt modelId="{A6118B62-ADA0-482E-BFDF-3E8F6E41021A}" type="pres">
      <dgm:prSet presAssocID="{078842E4-D867-4D65-B698-5EB4F2ADCF67}" presName="node" presStyleLbl="alignAccFollowNode1" presStyleIdx="1" presStyleCnt="18">
        <dgm:presLayoutVars>
          <dgm:bulletEnabled val="1"/>
        </dgm:presLayoutVars>
      </dgm:prSet>
      <dgm:spPr/>
    </dgm:pt>
    <dgm:pt modelId="{5DC47068-72E5-4344-808C-52D53CEAB93D}" type="pres">
      <dgm:prSet presAssocID="{A8C7F2E5-F3E8-4908-BA5F-D56220B0C69E}" presName="vSp" presStyleCnt="0"/>
      <dgm:spPr/>
    </dgm:pt>
    <dgm:pt modelId="{3D395DB3-C638-4FEF-B204-2CF0D16D0698}" type="pres">
      <dgm:prSet presAssocID="{C9D1DD0F-D127-429D-82BA-5EEE714A72CB}" presName="horFlow" presStyleCnt="0"/>
      <dgm:spPr/>
    </dgm:pt>
    <dgm:pt modelId="{92CA4221-786C-45B4-8E3D-A180943589BC}" type="pres">
      <dgm:prSet presAssocID="{C9D1DD0F-D127-429D-82BA-5EEE714A72CB}" presName="bigChev" presStyleLbl="node1" presStyleIdx="1" presStyleCnt="5"/>
      <dgm:spPr/>
    </dgm:pt>
    <dgm:pt modelId="{93FE5703-33FF-46CD-8689-A79CD05E3AA0}" type="pres">
      <dgm:prSet presAssocID="{272F6E1D-2721-429B-8D54-0B266C9B31E5}" presName="parTrans" presStyleCnt="0"/>
      <dgm:spPr/>
    </dgm:pt>
    <dgm:pt modelId="{0C6A046E-D4CC-49B2-A956-B3BE6E307F1F}" type="pres">
      <dgm:prSet presAssocID="{5E8A5C6E-7A45-42B3-B292-03A4C9E2C956}" presName="node" presStyleLbl="alignAccFollowNode1" presStyleIdx="2" presStyleCnt="18" custScaleX="127407">
        <dgm:presLayoutVars>
          <dgm:bulletEnabled val="1"/>
        </dgm:presLayoutVars>
      </dgm:prSet>
      <dgm:spPr/>
    </dgm:pt>
    <dgm:pt modelId="{0741D735-F1F9-4B15-B8C6-B8B1253A4AF7}" type="pres">
      <dgm:prSet presAssocID="{7D9E3A9F-B2C0-402E-8DD2-570774910A0B}" presName="sibTrans" presStyleCnt="0"/>
      <dgm:spPr/>
    </dgm:pt>
    <dgm:pt modelId="{3235E6A0-0DD5-46D6-820A-4EE763D55AEE}" type="pres">
      <dgm:prSet presAssocID="{26D9069C-7181-4575-9F69-5622E6C36D31}" presName="node" presStyleLbl="alignAccFollowNode1" presStyleIdx="3" presStyleCnt="18" custScaleX="115352">
        <dgm:presLayoutVars>
          <dgm:bulletEnabled val="1"/>
        </dgm:presLayoutVars>
      </dgm:prSet>
      <dgm:spPr/>
    </dgm:pt>
    <dgm:pt modelId="{69AE73FB-3082-4A5C-81C0-45281062439B}" type="pres">
      <dgm:prSet presAssocID="{1266BDF2-D819-4AB4-B391-5D88E75A15FD}" presName="sibTrans" presStyleCnt="0"/>
      <dgm:spPr/>
    </dgm:pt>
    <dgm:pt modelId="{3CB03415-605A-4769-A522-CA16FF2AEEF0}" type="pres">
      <dgm:prSet presAssocID="{6D5A3022-328D-47EF-91BB-9E17EAD57A35}" presName="node" presStyleLbl="alignAccFollowNode1" presStyleIdx="4" presStyleCnt="18" custScaleX="134741">
        <dgm:presLayoutVars>
          <dgm:bulletEnabled val="1"/>
        </dgm:presLayoutVars>
      </dgm:prSet>
      <dgm:spPr/>
    </dgm:pt>
    <dgm:pt modelId="{30F19305-4976-475B-85DA-B446798F9494}" type="pres">
      <dgm:prSet presAssocID="{C9D1DD0F-D127-429D-82BA-5EEE714A72CB}" presName="vSp" presStyleCnt="0"/>
      <dgm:spPr/>
    </dgm:pt>
    <dgm:pt modelId="{3A6A520D-853E-4DAA-85BD-2B189A8028A1}" type="pres">
      <dgm:prSet presAssocID="{1435F7C1-29F1-4D84-9857-B590276FCF45}" presName="horFlow" presStyleCnt="0"/>
      <dgm:spPr/>
    </dgm:pt>
    <dgm:pt modelId="{025D2266-67A0-407F-A757-AEB0BD568994}" type="pres">
      <dgm:prSet presAssocID="{1435F7C1-29F1-4D84-9857-B590276FCF45}" presName="bigChev" presStyleLbl="node1" presStyleIdx="2" presStyleCnt="5"/>
      <dgm:spPr/>
    </dgm:pt>
    <dgm:pt modelId="{E5253C31-8CDC-410C-84BA-BDF17BF86DC7}" type="pres">
      <dgm:prSet presAssocID="{E7A747D0-2CDE-488B-857B-C3B310A234FD}" presName="parTrans" presStyleCnt="0"/>
      <dgm:spPr/>
    </dgm:pt>
    <dgm:pt modelId="{9FFE3FFF-65E3-4809-8CAE-1D769DCBE3B6}" type="pres">
      <dgm:prSet presAssocID="{BC982324-4814-433E-B1B7-C352F716CF12}" presName="node" presStyleLbl="alignAccFollowNode1" presStyleIdx="5" presStyleCnt="18">
        <dgm:presLayoutVars>
          <dgm:bulletEnabled val="1"/>
        </dgm:presLayoutVars>
      </dgm:prSet>
      <dgm:spPr/>
    </dgm:pt>
    <dgm:pt modelId="{D5B4D570-4A83-41AA-AA1D-6E1E2BF65BF2}" type="pres">
      <dgm:prSet presAssocID="{4B2701B4-DD4A-4967-B500-8D028FB812E5}" presName="sibTrans" presStyleCnt="0"/>
      <dgm:spPr/>
    </dgm:pt>
    <dgm:pt modelId="{09AD6D7A-A897-47F9-BD79-B8359FC0713F}" type="pres">
      <dgm:prSet presAssocID="{DFA5CACA-91D5-41A5-A3BA-F7BA022BFABF}" presName="node" presStyleLbl="alignAccFollowNode1" presStyleIdx="6" presStyleCnt="18" custScaleX="113106">
        <dgm:presLayoutVars>
          <dgm:bulletEnabled val="1"/>
        </dgm:presLayoutVars>
      </dgm:prSet>
      <dgm:spPr/>
    </dgm:pt>
    <dgm:pt modelId="{E46082E6-8C6B-4E4A-8D1F-BCFC4EDCD54F}" type="pres">
      <dgm:prSet presAssocID="{2B5A5A68-A522-4AC0-8A91-B04322CA50DC}" presName="sibTrans" presStyleCnt="0"/>
      <dgm:spPr/>
    </dgm:pt>
    <dgm:pt modelId="{8D201E0C-9623-46FA-A651-9BF820F83D83}" type="pres">
      <dgm:prSet presAssocID="{C09C125C-BECF-43DD-BD6C-56E3D578AB0E}" presName="node" presStyleLbl="alignAccFollowNode1" presStyleIdx="7" presStyleCnt="18" custScaleX="115407">
        <dgm:presLayoutVars>
          <dgm:bulletEnabled val="1"/>
        </dgm:presLayoutVars>
      </dgm:prSet>
      <dgm:spPr/>
    </dgm:pt>
    <dgm:pt modelId="{DDE7737E-E5A3-2643-ACF2-0AA70AC779C6}" type="pres">
      <dgm:prSet presAssocID="{CF269771-F812-4046-B8B6-72357D8264F1}" presName="sibTrans" presStyleCnt="0"/>
      <dgm:spPr/>
    </dgm:pt>
    <dgm:pt modelId="{950347F5-E166-4B61-9990-FD97B624FF01}" type="pres">
      <dgm:prSet presAssocID="{456C0917-9F6F-48E1-959A-DF258CC6F7FF}" presName="node" presStyleLbl="alignAccFollowNode1" presStyleIdx="8" presStyleCnt="18" custScaleX="124672">
        <dgm:presLayoutVars>
          <dgm:bulletEnabled val="1"/>
        </dgm:presLayoutVars>
      </dgm:prSet>
      <dgm:spPr/>
    </dgm:pt>
    <dgm:pt modelId="{B66B458D-F553-4141-9B6D-967889D81515}" type="pres">
      <dgm:prSet presAssocID="{1435F7C1-29F1-4D84-9857-B590276FCF45}" presName="vSp" presStyleCnt="0"/>
      <dgm:spPr/>
    </dgm:pt>
    <dgm:pt modelId="{FB164E8C-5511-42A6-BD07-6A0E7F0EB061}" type="pres">
      <dgm:prSet presAssocID="{332E874A-B2B1-41BE-98D8-50A6B22305C0}" presName="horFlow" presStyleCnt="0"/>
      <dgm:spPr/>
    </dgm:pt>
    <dgm:pt modelId="{CB12E1A4-4354-4DF2-8E7F-162C8109F6A8}" type="pres">
      <dgm:prSet presAssocID="{332E874A-B2B1-41BE-98D8-50A6B22305C0}" presName="bigChev" presStyleLbl="node1" presStyleIdx="3" presStyleCnt="5"/>
      <dgm:spPr/>
    </dgm:pt>
    <dgm:pt modelId="{9A25C2F3-CA8E-4EAA-A710-80FE93ECCBAE}" type="pres">
      <dgm:prSet presAssocID="{6304CC0F-72A1-44A8-AE0D-4D712514DE1F}" presName="parTrans" presStyleCnt="0"/>
      <dgm:spPr/>
    </dgm:pt>
    <dgm:pt modelId="{E57605B0-6689-4EB8-891B-75076CEC7529}" type="pres">
      <dgm:prSet presAssocID="{245207DE-6C71-43E9-B1CE-FE8E705DA48A}" presName="node" presStyleLbl="alignAccFollowNode1" presStyleIdx="9" presStyleCnt="18" custScaleX="136908">
        <dgm:presLayoutVars>
          <dgm:bulletEnabled val="1"/>
        </dgm:presLayoutVars>
      </dgm:prSet>
      <dgm:spPr>
        <a:xfrm>
          <a:off x="3341163" y="4778844"/>
          <a:ext cx="3869607" cy="1130571"/>
        </a:xfrm>
        <a:prstGeom prst="chevron">
          <a:avLst/>
        </a:prstGeom>
      </dgm:spPr>
    </dgm:pt>
    <dgm:pt modelId="{CF21EC9A-0B52-4677-809E-C597F981EF3B}" type="pres">
      <dgm:prSet presAssocID="{718ECAC9-4C99-4EB9-B26A-E9FBBCE0E64A}" presName="sibTrans" presStyleCnt="0"/>
      <dgm:spPr/>
    </dgm:pt>
    <dgm:pt modelId="{51F6B5E4-6C71-443B-BDC6-BBBA2DA8205E}" type="pres">
      <dgm:prSet presAssocID="{8BC954C3-2412-4D56-8CD4-018C18FAD445}" presName="node" presStyleLbl="alignAccFollowNode1" presStyleIdx="10" presStyleCnt="18" custScaleX="120408">
        <dgm:presLayoutVars>
          <dgm:bulletEnabled val="1"/>
        </dgm:presLayoutVars>
      </dgm:prSet>
      <dgm:spPr>
        <a:xfrm>
          <a:off x="6815070" y="4778844"/>
          <a:ext cx="3403246" cy="1130571"/>
        </a:xfrm>
        <a:prstGeom prst="chevron">
          <a:avLst/>
        </a:prstGeom>
      </dgm:spPr>
    </dgm:pt>
    <dgm:pt modelId="{3834AB61-B3D5-4BFD-BAEE-23C80CD1228A}" type="pres">
      <dgm:prSet presAssocID="{B7BC1CC7-D304-47D1-B68C-BE8E20101364}" presName="sibTrans" presStyleCnt="0"/>
      <dgm:spPr/>
    </dgm:pt>
    <dgm:pt modelId="{176C478D-FE3E-47C0-B214-747EC98A5554}" type="pres">
      <dgm:prSet presAssocID="{8FF9BA43-3D49-4AF9-892E-C8E443CFDB85}" presName="node" presStyleLbl="alignAccFollowNode1" presStyleIdx="11" presStyleCnt="18" custScaleX="120168">
        <dgm:presLayoutVars>
          <dgm:bulletEnabled val="1"/>
        </dgm:presLayoutVars>
      </dgm:prSet>
      <dgm:spPr>
        <a:xfrm>
          <a:off x="9856270" y="4941260"/>
          <a:ext cx="3512692" cy="1169260"/>
        </a:xfrm>
        <a:prstGeom prst="chevron">
          <a:avLst/>
        </a:prstGeom>
      </dgm:spPr>
    </dgm:pt>
    <dgm:pt modelId="{84B49F83-3271-4275-9D56-AEA66244E952}" type="pres">
      <dgm:prSet presAssocID="{FB48B3A4-952D-402F-822A-6002382B10C0}" presName="sibTrans" presStyleCnt="0"/>
      <dgm:spPr/>
    </dgm:pt>
    <dgm:pt modelId="{E1A4DAF6-E643-4706-81BB-3B2465BF51E8}" type="pres">
      <dgm:prSet presAssocID="{C87E90F0-890C-4491-B0F8-62425DBCFB98}" presName="node" presStyleLbl="alignAccFollowNode1" presStyleIdx="12" presStyleCnt="18" custScaleX="107952">
        <dgm:presLayoutVars>
          <dgm:bulletEnabled val="1"/>
        </dgm:presLayoutVars>
      </dgm:prSet>
      <dgm:spPr/>
    </dgm:pt>
    <dgm:pt modelId="{C5B1C304-87A9-4FF2-ADE5-A8CA68C08A18}" type="pres">
      <dgm:prSet presAssocID="{332E874A-B2B1-41BE-98D8-50A6B22305C0}" presName="vSp" presStyleCnt="0"/>
      <dgm:spPr/>
    </dgm:pt>
    <dgm:pt modelId="{A99E6212-1208-4756-BF5B-BF2313F6E74F}" type="pres">
      <dgm:prSet presAssocID="{730B16F7-FC34-4925-9785-A5A2F81CA6F4}" presName="horFlow" presStyleCnt="0"/>
      <dgm:spPr/>
    </dgm:pt>
    <dgm:pt modelId="{75833C79-FB90-40FD-955D-487640616308}" type="pres">
      <dgm:prSet presAssocID="{730B16F7-FC34-4925-9785-A5A2F81CA6F4}" presName="bigChev" presStyleLbl="node1" presStyleIdx="4" presStyleCnt="5"/>
      <dgm:spPr/>
    </dgm:pt>
    <dgm:pt modelId="{85567171-B159-481B-9B12-FFF5D3D7C339}" type="pres">
      <dgm:prSet presAssocID="{CE45065A-99FC-4150-89A6-44674625C72A}" presName="parTrans" presStyleCnt="0"/>
      <dgm:spPr/>
    </dgm:pt>
    <dgm:pt modelId="{15860375-6324-4BDA-8224-5EF025150EDD}" type="pres">
      <dgm:prSet presAssocID="{2272C845-E9CE-4140-97F9-6B75E8B2F6B9}" presName="node" presStyleLbl="alignAccFollowNode1" presStyleIdx="13" presStyleCnt="18">
        <dgm:presLayoutVars>
          <dgm:bulletEnabled val="1"/>
        </dgm:presLayoutVars>
      </dgm:prSet>
      <dgm:spPr>
        <a:xfrm>
          <a:off x="3341163" y="6331677"/>
          <a:ext cx="2826429" cy="1130571"/>
        </a:xfrm>
        <a:prstGeom prst="chevron">
          <a:avLst/>
        </a:prstGeom>
      </dgm:spPr>
    </dgm:pt>
    <dgm:pt modelId="{19B09827-A3E9-48A2-BA7E-175D9F8CC121}" type="pres">
      <dgm:prSet presAssocID="{D32D2FD7-4CC9-4BC4-A6A8-9267AFA512E5}" presName="sibTrans" presStyleCnt="0"/>
      <dgm:spPr/>
    </dgm:pt>
    <dgm:pt modelId="{EF419406-F5B9-4BBD-BEEF-57C3B34AA73D}" type="pres">
      <dgm:prSet presAssocID="{02867437-28E6-47A7-A99C-F4D1B261A220}" presName="node" presStyleLbl="alignAccFollowNode1" presStyleIdx="14" presStyleCnt="18" custScaleX="129041">
        <dgm:presLayoutVars>
          <dgm:bulletEnabled val="1"/>
        </dgm:presLayoutVars>
      </dgm:prSet>
      <dgm:spPr>
        <a:xfrm>
          <a:off x="5771892" y="6331677"/>
          <a:ext cx="3647252" cy="1130571"/>
        </a:xfrm>
        <a:prstGeom prst="chevron">
          <a:avLst/>
        </a:prstGeom>
      </dgm:spPr>
    </dgm:pt>
    <dgm:pt modelId="{4167321E-59F1-4F9F-8EC5-FCEF75AED665}" type="pres">
      <dgm:prSet presAssocID="{85E42E75-24BF-4786-8670-9D3BCE3AC6FB}" presName="sibTrans" presStyleCnt="0"/>
      <dgm:spPr/>
    </dgm:pt>
    <dgm:pt modelId="{2699E7BA-8329-4CEA-AAF8-31FF7AAC235B}" type="pres">
      <dgm:prSet presAssocID="{02C6F8BC-032F-4DA7-8B6C-2DBD176A61D4}" presName="node" presStyleLbl="alignAccFollowNode1" presStyleIdx="15" presStyleCnt="18">
        <dgm:presLayoutVars>
          <dgm:bulletEnabled val="1"/>
        </dgm:presLayoutVars>
      </dgm:prSet>
      <dgm:spPr>
        <a:xfrm>
          <a:off x="9029749" y="6547233"/>
          <a:ext cx="2923151" cy="1169260"/>
        </a:xfrm>
        <a:prstGeom prst="chevron">
          <a:avLst/>
        </a:prstGeom>
      </dgm:spPr>
    </dgm:pt>
    <dgm:pt modelId="{126FCF23-CCE2-4808-9B6D-2D8AFA424B24}" type="pres">
      <dgm:prSet presAssocID="{94CB7AA3-AF07-4699-A799-25BCD5E4ABB8}" presName="sibTrans" presStyleCnt="0"/>
      <dgm:spPr/>
    </dgm:pt>
    <dgm:pt modelId="{CC48B907-A7F5-48B9-8187-A87E6E37F2CF}" type="pres">
      <dgm:prSet presAssocID="{E33715D9-E509-42C8-8D96-2E1353C3BE40}" presName="node" presStyleLbl="alignAccFollowNode1" presStyleIdx="16" presStyleCnt="18">
        <dgm:presLayoutVars>
          <dgm:bulletEnabled val="1"/>
        </dgm:presLayoutVars>
      </dgm:prSet>
      <dgm:spPr>
        <a:xfrm>
          <a:off x="11543659" y="6547233"/>
          <a:ext cx="2923151" cy="1169260"/>
        </a:xfrm>
        <a:prstGeom prst="chevron">
          <a:avLst/>
        </a:prstGeom>
      </dgm:spPr>
    </dgm:pt>
    <dgm:pt modelId="{98390090-9C0F-455B-85FF-C8481CE8FBFF}" type="pres">
      <dgm:prSet presAssocID="{5A06C6A2-150B-43BF-B8D3-D5BAEF1D299C}" presName="sibTrans" presStyleCnt="0"/>
      <dgm:spPr/>
    </dgm:pt>
    <dgm:pt modelId="{01AFF99C-FDA8-4247-B134-FD4BF41A1507}" type="pres">
      <dgm:prSet presAssocID="{8160C8C9-396B-4512-9EAE-19B7765B6AAC}" presName="node" presStyleLbl="alignAccFollowNode1" presStyleIdx="17" presStyleCnt="18" custScaleX="120823">
        <dgm:presLayoutVars>
          <dgm:bulletEnabled val="1"/>
        </dgm:presLayoutVars>
      </dgm:prSet>
      <dgm:spPr/>
    </dgm:pt>
  </dgm:ptLst>
  <dgm:cxnLst>
    <dgm:cxn modelId="{78D6A809-487B-47AA-A136-C1C6E0B5349F}" type="presOf" srcId="{26D9069C-7181-4575-9F69-5622E6C36D31}" destId="{3235E6A0-0DD5-46D6-820A-4EE763D55AEE}" srcOrd="0" destOrd="0" presId="urn:microsoft.com/office/officeart/2005/8/layout/lProcess3"/>
    <dgm:cxn modelId="{AF03070A-829F-4312-BD86-D42C3887318D}" type="presOf" srcId="{245207DE-6C71-43E9-B1CE-FE8E705DA48A}" destId="{E57605B0-6689-4EB8-891B-75076CEC7529}" srcOrd="0" destOrd="0" presId="urn:microsoft.com/office/officeart/2005/8/layout/lProcess3"/>
    <dgm:cxn modelId="{0489740D-475D-4868-93CC-596BA41D2B87}" type="presOf" srcId="{078842E4-D867-4D65-B698-5EB4F2ADCF67}" destId="{A6118B62-ADA0-482E-BFDF-3E8F6E41021A}" srcOrd="0" destOrd="0" presId="urn:microsoft.com/office/officeart/2005/8/layout/lProcess3"/>
    <dgm:cxn modelId="{969E8213-7E59-48AA-88DC-550F4990BA59}" srcId="{A53C38CB-E87D-4E24-B6E3-69CC178DDB57}" destId="{A8C7F2E5-F3E8-4908-BA5F-D56220B0C69E}" srcOrd="0" destOrd="0" parTransId="{407490CE-566D-45EB-BB02-D88D26BE7B92}" sibTransId="{6AE9AF75-6082-4011-AA35-B93C93E5A08D}"/>
    <dgm:cxn modelId="{C076F314-5DF1-44C2-9B43-617130E2E15D}" type="presOf" srcId="{02867437-28E6-47A7-A99C-F4D1B261A220}" destId="{EF419406-F5B9-4BBD-BEEF-57C3B34AA73D}" srcOrd="0" destOrd="0" presId="urn:microsoft.com/office/officeart/2005/8/layout/lProcess3"/>
    <dgm:cxn modelId="{C75E841C-2BE6-47AC-93E4-C190A97ED13C}" type="presOf" srcId="{730B16F7-FC34-4925-9785-A5A2F81CA6F4}" destId="{75833C79-FB90-40FD-955D-487640616308}" srcOrd="0" destOrd="0" presId="urn:microsoft.com/office/officeart/2005/8/layout/lProcess3"/>
    <dgm:cxn modelId="{FE6DF120-E7B8-4238-A7C4-7AA014368B65}" type="presOf" srcId="{8160C8C9-396B-4512-9EAE-19B7765B6AAC}" destId="{01AFF99C-FDA8-4247-B134-FD4BF41A1507}" srcOrd="0" destOrd="0" presId="urn:microsoft.com/office/officeart/2005/8/layout/lProcess3"/>
    <dgm:cxn modelId="{CBC04A23-1798-44BE-A99D-E66B83B211FF}" srcId="{C9D1DD0F-D127-429D-82BA-5EEE714A72CB}" destId="{26D9069C-7181-4575-9F69-5622E6C36D31}" srcOrd="1" destOrd="0" parTransId="{B5527B5A-3A05-47D6-9CD9-A85A1B3645EF}" sibTransId="{1266BDF2-D819-4AB4-B391-5D88E75A15FD}"/>
    <dgm:cxn modelId="{0A984A26-1C30-4FEF-866E-844B1B8C8216}" srcId="{730B16F7-FC34-4925-9785-A5A2F81CA6F4}" destId="{02C6F8BC-032F-4DA7-8B6C-2DBD176A61D4}" srcOrd="2" destOrd="0" parTransId="{5C8CA989-8662-493E-BEF0-CAA79C3BD7C6}" sibTransId="{94CB7AA3-AF07-4699-A799-25BCD5E4ABB8}"/>
    <dgm:cxn modelId="{74B5542C-B3FC-4BB5-ABB4-2F3DC1730FD8}" srcId="{A53C38CB-E87D-4E24-B6E3-69CC178DDB57}" destId="{332E874A-B2B1-41BE-98D8-50A6B22305C0}" srcOrd="3" destOrd="0" parTransId="{19627EE0-E517-4DC3-812D-A69D285CFA78}" sibTransId="{8BD47321-F549-4198-B309-F198FC932C0E}"/>
    <dgm:cxn modelId="{5CD3AF30-3546-4B54-ABDE-55D9B0C4B74F}" type="presOf" srcId="{BC982324-4814-433E-B1B7-C352F716CF12}" destId="{9FFE3FFF-65E3-4809-8CAE-1D769DCBE3B6}" srcOrd="0" destOrd="0" presId="urn:microsoft.com/office/officeart/2005/8/layout/lProcess3"/>
    <dgm:cxn modelId="{238E8233-B0E0-4C56-9EFE-6BDDB699329E}" type="presOf" srcId="{1435F7C1-29F1-4D84-9857-B590276FCF45}" destId="{025D2266-67A0-407F-A757-AEB0BD568994}" srcOrd="0" destOrd="0" presId="urn:microsoft.com/office/officeart/2005/8/layout/lProcess3"/>
    <dgm:cxn modelId="{D89FE535-9C37-4255-B6E6-D0146A6BC811}" srcId="{A8C7F2E5-F3E8-4908-BA5F-D56220B0C69E}" destId="{D7872B6A-1C4E-4C68-B712-6B5F1557F95A}" srcOrd="0" destOrd="0" parTransId="{0081B9E3-5D7C-4D33-9019-AE7AC507E594}" sibTransId="{FA938E1B-5B19-4D45-BB24-01B7F8ECA956}"/>
    <dgm:cxn modelId="{B659F039-07E4-4F0E-AF13-293CEF3939B3}" srcId="{A53C38CB-E87D-4E24-B6E3-69CC178DDB57}" destId="{1435F7C1-29F1-4D84-9857-B590276FCF45}" srcOrd="2" destOrd="0" parTransId="{36654CBF-0754-4269-8333-A68977943787}" sibTransId="{417AB059-E230-4646-A96F-17E2417C6EF6}"/>
    <dgm:cxn modelId="{D83F7D3E-76FA-45F0-AE71-5558A47BCD34}" type="presOf" srcId="{C09C125C-BECF-43DD-BD6C-56E3D578AB0E}" destId="{8D201E0C-9623-46FA-A651-9BF820F83D83}" srcOrd="0" destOrd="0" presId="urn:microsoft.com/office/officeart/2005/8/layout/lProcess3"/>
    <dgm:cxn modelId="{A9E7CC41-A8B4-48D4-8B75-4CA81ED32586}" srcId="{332E874A-B2B1-41BE-98D8-50A6B22305C0}" destId="{8FF9BA43-3D49-4AF9-892E-C8E443CFDB85}" srcOrd="2" destOrd="0" parTransId="{9FB27873-B068-4C05-BE82-F419EFE07079}" sibTransId="{FB48B3A4-952D-402F-822A-6002382B10C0}"/>
    <dgm:cxn modelId="{DB636263-BD53-46D2-9F50-D3C03EC34B71}" type="presOf" srcId="{2272C845-E9CE-4140-97F9-6B75E8B2F6B9}" destId="{15860375-6324-4BDA-8224-5EF025150EDD}" srcOrd="0" destOrd="0" presId="urn:microsoft.com/office/officeart/2005/8/layout/lProcess3"/>
    <dgm:cxn modelId="{5B7A0644-639D-4FF8-9043-34D1288268E6}" srcId="{1435F7C1-29F1-4D84-9857-B590276FCF45}" destId="{BC982324-4814-433E-B1B7-C352F716CF12}" srcOrd="0" destOrd="0" parTransId="{E7A747D0-2CDE-488B-857B-C3B310A234FD}" sibTransId="{4B2701B4-DD4A-4967-B500-8D028FB812E5}"/>
    <dgm:cxn modelId="{76E5B268-E9BA-4362-8E8E-B383B7AA8D26}" srcId="{C9D1DD0F-D127-429D-82BA-5EEE714A72CB}" destId="{5E8A5C6E-7A45-42B3-B292-03A4C9E2C956}" srcOrd="0" destOrd="0" parTransId="{272F6E1D-2721-429B-8D54-0B266C9B31E5}" sibTransId="{7D9E3A9F-B2C0-402E-8DD2-570774910A0B}"/>
    <dgm:cxn modelId="{0E9A854A-AD99-4FD6-B653-B5F930870ED9}" srcId="{730B16F7-FC34-4925-9785-A5A2F81CA6F4}" destId="{2272C845-E9CE-4140-97F9-6B75E8B2F6B9}" srcOrd="0" destOrd="0" parTransId="{CE45065A-99FC-4150-89A6-44674625C72A}" sibTransId="{D32D2FD7-4CC9-4BC4-A6A8-9267AFA512E5}"/>
    <dgm:cxn modelId="{33E4946B-DB84-4A43-87C0-BFAFE6107966}" srcId="{A8C7F2E5-F3E8-4908-BA5F-D56220B0C69E}" destId="{078842E4-D867-4D65-B698-5EB4F2ADCF67}" srcOrd="1" destOrd="0" parTransId="{89C07070-37F0-4781-B705-6C498258AB48}" sibTransId="{50CB084D-63ED-4869-9778-4F8F20417419}"/>
    <dgm:cxn modelId="{334D166C-F14D-4775-9302-F4665912790F}" srcId="{1435F7C1-29F1-4D84-9857-B590276FCF45}" destId="{456C0917-9F6F-48E1-959A-DF258CC6F7FF}" srcOrd="3" destOrd="0" parTransId="{C755E19D-29A6-414F-96BF-567BB6E6D33C}" sibTransId="{92CEA685-F567-4492-B9E2-8F920E3A9BE2}"/>
    <dgm:cxn modelId="{2688674C-E11E-4F79-AB17-39ADC2F2B472}" srcId="{730B16F7-FC34-4925-9785-A5A2F81CA6F4}" destId="{E33715D9-E509-42C8-8D96-2E1353C3BE40}" srcOrd="3" destOrd="0" parTransId="{9FDB6991-E2F7-4F64-B569-885CBA02FFC2}" sibTransId="{5A06C6A2-150B-43BF-B8D3-D5BAEF1D299C}"/>
    <dgm:cxn modelId="{9B090870-64D1-4052-B7D8-A72A9E5A5993}" srcId="{730B16F7-FC34-4925-9785-A5A2F81CA6F4}" destId="{02867437-28E6-47A7-A99C-F4D1B261A220}" srcOrd="1" destOrd="0" parTransId="{D736DF91-B64E-4AFC-9E65-C5BE1A3C8FE7}" sibTransId="{85E42E75-24BF-4786-8670-9D3BCE3AC6FB}"/>
    <dgm:cxn modelId="{DBBFE971-665D-44EA-932B-2C7CF1243903}" type="presOf" srcId="{02C6F8BC-032F-4DA7-8B6C-2DBD176A61D4}" destId="{2699E7BA-8329-4CEA-AAF8-31FF7AAC235B}" srcOrd="0" destOrd="0" presId="urn:microsoft.com/office/officeart/2005/8/layout/lProcess3"/>
    <dgm:cxn modelId="{C0F4DF59-FA4D-4E95-B299-6B5D9363DFAD}" srcId="{332E874A-B2B1-41BE-98D8-50A6B22305C0}" destId="{8BC954C3-2412-4D56-8CD4-018C18FAD445}" srcOrd="1" destOrd="0" parTransId="{92E4475C-5164-4C90-A373-107FDDA840C1}" sibTransId="{B7BC1CC7-D304-47D1-B68C-BE8E20101364}"/>
    <dgm:cxn modelId="{C9C8407B-445C-4034-9608-8FCEC1C96C4F}" type="presOf" srcId="{6D5A3022-328D-47EF-91BB-9E17EAD57A35}" destId="{3CB03415-605A-4769-A522-CA16FF2AEEF0}" srcOrd="0" destOrd="0" presId="urn:microsoft.com/office/officeart/2005/8/layout/lProcess3"/>
    <dgm:cxn modelId="{8905B57F-C1D2-4B4D-ABBA-D4DDFE045DB1}" type="presOf" srcId="{C9D1DD0F-D127-429D-82BA-5EEE714A72CB}" destId="{92CA4221-786C-45B4-8E3D-A180943589BC}" srcOrd="0" destOrd="0" presId="urn:microsoft.com/office/officeart/2005/8/layout/lProcess3"/>
    <dgm:cxn modelId="{DBB70183-CA86-43C9-A484-CE11789EC1F7}" srcId="{332E874A-B2B1-41BE-98D8-50A6B22305C0}" destId="{245207DE-6C71-43E9-B1CE-FE8E705DA48A}" srcOrd="0" destOrd="0" parTransId="{6304CC0F-72A1-44A8-AE0D-4D712514DE1F}" sibTransId="{718ECAC9-4C99-4EB9-B26A-E9FBBCE0E64A}"/>
    <dgm:cxn modelId="{B0EDEC84-1578-4D80-B9E0-5B04A3463B07}" srcId="{A53C38CB-E87D-4E24-B6E3-69CC178DDB57}" destId="{730B16F7-FC34-4925-9785-A5A2F81CA6F4}" srcOrd="4" destOrd="0" parTransId="{8C2C5224-A273-4D1E-8D8F-1A58A96D9278}" sibTransId="{57786B10-402F-4942-BF8C-1CBE8C8ECFAE}"/>
    <dgm:cxn modelId="{71D53888-34FB-457B-92B4-B2D38E2A932C}" type="presOf" srcId="{8BC954C3-2412-4D56-8CD4-018C18FAD445}" destId="{51F6B5E4-6C71-443B-BDC6-BBBA2DA8205E}" srcOrd="0" destOrd="0" presId="urn:microsoft.com/office/officeart/2005/8/layout/lProcess3"/>
    <dgm:cxn modelId="{474CCB8B-2444-43C0-9611-5BADECB1A8E8}" type="presOf" srcId="{8FF9BA43-3D49-4AF9-892E-C8E443CFDB85}" destId="{176C478D-FE3E-47C0-B214-747EC98A5554}" srcOrd="0" destOrd="0" presId="urn:microsoft.com/office/officeart/2005/8/layout/lProcess3"/>
    <dgm:cxn modelId="{C0AC7A9B-B437-4B4C-9719-EB95CEB73C76}" type="presOf" srcId="{D7872B6A-1C4E-4C68-B712-6B5F1557F95A}" destId="{27183E9F-75F5-4079-8302-260C3ED2D9E5}" srcOrd="0" destOrd="0" presId="urn:microsoft.com/office/officeart/2005/8/layout/lProcess3"/>
    <dgm:cxn modelId="{9B2B0BA0-CE8D-49CD-9BBF-3E809BF79416}" type="presOf" srcId="{332E874A-B2B1-41BE-98D8-50A6B22305C0}" destId="{CB12E1A4-4354-4DF2-8E7F-162C8109F6A8}" srcOrd="0" destOrd="0" presId="urn:microsoft.com/office/officeart/2005/8/layout/lProcess3"/>
    <dgm:cxn modelId="{20092BAC-C8C4-40FB-9B19-EC4141C54501}" srcId="{730B16F7-FC34-4925-9785-A5A2F81CA6F4}" destId="{8160C8C9-396B-4512-9EAE-19B7765B6AAC}" srcOrd="4" destOrd="0" parTransId="{806D27BB-44C4-4E31-A1CB-6D0E6EA0B22C}" sibTransId="{B624E583-3545-402D-9AB2-50EAFA294502}"/>
    <dgm:cxn modelId="{1EFFBAAC-CF62-4EA9-BA34-955E31432E59}" type="presOf" srcId="{5E8A5C6E-7A45-42B3-B292-03A4C9E2C956}" destId="{0C6A046E-D4CC-49B2-A956-B3BE6E307F1F}" srcOrd="0" destOrd="0" presId="urn:microsoft.com/office/officeart/2005/8/layout/lProcess3"/>
    <dgm:cxn modelId="{3278C1B3-1966-430C-9C1A-82B7963606B1}" srcId="{C9D1DD0F-D127-429D-82BA-5EEE714A72CB}" destId="{6D5A3022-328D-47EF-91BB-9E17EAD57A35}" srcOrd="2" destOrd="0" parTransId="{0DA53AC5-F2A2-4196-901D-CE329536AFF4}" sibTransId="{48E1ADE8-81E1-4D69-A335-31EE7A484A7D}"/>
    <dgm:cxn modelId="{CC5A00C4-DADD-428A-88BC-3D2A7968258E}" srcId="{1435F7C1-29F1-4D84-9857-B590276FCF45}" destId="{C09C125C-BECF-43DD-BD6C-56E3D578AB0E}" srcOrd="2" destOrd="0" parTransId="{FFC01FEB-0105-41F9-BE1B-8D4D7A17DC79}" sibTransId="{CF269771-F812-4046-B8B6-72357D8264F1}"/>
    <dgm:cxn modelId="{DE971AD7-F5FB-487A-9EFC-A7DD5E341509}" type="presOf" srcId="{E33715D9-E509-42C8-8D96-2E1353C3BE40}" destId="{CC48B907-A7F5-48B9-8187-A87E6E37F2CF}" srcOrd="0" destOrd="0" presId="urn:microsoft.com/office/officeart/2005/8/layout/lProcess3"/>
    <dgm:cxn modelId="{23DF2AD7-DF52-4244-97B9-08A67918C522}" type="presOf" srcId="{DFA5CACA-91D5-41A5-A3BA-F7BA022BFABF}" destId="{09AD6D7A-A897-47F9-BD79-B8359FC0713F}" srcOrd="0" destOrd="0" presId="urn:microsoft.com/office/officeart/2005/8/layout/lProcess3"/>
    <dgm:cxn modelId="{D0ACBED9-362B-4685-B97D-D9303CC3F935}" type="presOf" srcId="{A53C38CB-E87D-4E24-B6E3-69CC178DDB57}" destId="{2C642BCD-B669-4471-93AA-B3F853090535}" srcOrd="0" destOrd="0" presId="urn:microsoft.com/office/officeart/2005/8/layout/lProcess3"/>
    <dgm:cxn modelId="{83FC3DDA-69BA-4B59-AA0F-93117B4356E9}" srcId="{332E874A-B2B1-41BE-98D8-50A6B22305C0}" destId="{C87E90F0-890C-4491-B0F8-62425DBCFB98}" srcOrd="3" destOrd="0" parTransId="{B9627F9C-C9F7-4653-A949-C23A57705F0F}" sibTransId="{00F688B9-29D3-44B4-BABD-8B65663DBCA9}"/>
    <dgm:cxn modelId="{60E9D4DE-2860-415B-89A0-1FD4403F191A}" type="presOf" srcId="{C87E90F0-890C-4491-B0F8-62425DBCFB98}" destId="{E1A4DAF6-E643-4706-81BB-3B2465BF51E8}" srcOrd="0" destOrd="0" presId="urn:microsoft.com/office/officeart/2005/8/layout/lProcess3"/>
    <dgm:cxn modelId="{826583E5-C4BA-4F41-8AA7-6AD9C27E2FF2}" type="presOf" srcId="{456C0917-9F6F-48E1-959A-DF258CC6F7FF}" destId="{950347F5-E166-4B61-9990-FD97B624FF01}" srcOrd="0" destOrd="0" presId="urn:microsoft.com/office/officeart/2005/8/layout/lProcess3"/>
    <dgm:cxn modelId="{DB6712ED-0FA3-4483-A16B-1C4B9741EACB}" type="presOf" srcId="{A8C7F2E5-F3E8-4908-BA5F-D56220B0C69E}" destId="{2262BA47-DCBF-46F1-8B70-490BD19F8C28}" srcOrd="0" destOrd="0" presId="urn:microsoft.com/office/officeart/2005/8/layout/lProcess3"/>
    <dgm:cxn modelId="{9A2327F4-B713-4319-BAAF-D2F71E3C4DE2}" srcId="{A53C38CB-E87D-4E24-B6E3-69CC178DDB57}" destId="{C9D1DD0F-D127-429D-82BA-5EEE714A72CB}" srcOrd="1" destOrd="0" parTransId="{F8F16E7C-C23C-4B90-8E4A-ED26CFD56E7E}" sibTransId="{531CE07C-C35A-4E30-A988-30B252285293}"/>
    <dgm:cxn modelId="{CC3794FA-78BF-445D-945A-33A4F01F4247}" srcId="{1435F7C1-29F1-4D84-9857-B590276FCF45}" destId="{DFA5CACA-91D5-41A5-A3BA-F7BA022BFABF}" srcOrd="1" destOrd="0" parTransId="{F31E95A5-14C8-4130-961F-09B85969CDF9}" sibTransId="{2B5A5A68-A522-4AC0-8A91-B04322CA50DC}"/>
    <dgm:cxn modelId="{0D0487CA-DC22-402D-86AE-5EA8D1807251}" type="presParOf" srcId="{2C642BCD-B669-4471-93AA-B3F853090535}" destId="{BCCE7973-5327-44BD-986E-E99A5EE170CC}" srcOrd="0" destOrd="0" presId="urn:microsoft.com/office/officeart/2005/8/layout/lProcess3"/>
    <dgm:cxn modelId="{248E3ACF-FF57-494A-9BBA-8148D8C7E838}" type="presParOf" srcId="{BCCE7973-5327-44BD-986E-E99A5EE170CC}" destId="{2262BA47-DCBF-46F1-8B70-490BD19F8C28}" srcOrd="0" destOrd="0" presId="urn:microsoft.com/office/officeart/2005/8/layout/lProcess3"/>
    <dgm:cxn modelId="{CCDEB372-6646-43C5-A939-84A2E7BD5455}" type="presParOf" srcId="{BCCE7973-5327-44BD-986E-E99A5EE170CC}" destId="{569E7F52-9D1E-43FF-B5A3-5F87F0722AFC}" srcOrd="1" destOrd="0" presId="urn:microsoft.com/office/officeart/2005/8/layout/lProcess3"/>
    <dgm:cxn modelId="{8CACCFF5-EA48-4503-A1FC-EBDB392DD130}" type="presParOf" srcId="{BCCE7973-5327-44BD-986E-E99A5EE170CC}" destId="{27183E9F-75F5-4079-8302-260C3ED2D9E5}" srcOrd="2" destOrd="0" presId="urn:microsoft.com/office/officeart/2005/8/layout/lProcess3"/>
    <dgm:cxn modelId="{71BE67EC-B24E-413F-9C89-64286F286AB7}" type="presParOf" srcId="{BCCE7973-5327-44BD-986E-E99A5EE170CC}" destId="{ACA3B8A7-E520-45C3-A99B-7F841D8D82A3}" srcOrd="3" destOrd="0" presId="urn:microsoft.com/office/officeart/2005/8/layout/lProcess3"/>
    <dgm:cxn modelId="{B96E37D1-9897-44D3-8142-679D676EA0A8}" type="presParOf" srcId="{BCCE7973-5327-44BD-986E-E99A5EE170CC}" destId="{A6118B62-ADA0-482E-BFDF-3E8F6E41021A}" srcOrd="4" destOrd="0" presId="urn:microsoft.com/office/officeart/2005/8/layout/lProcess3"/>
    <dgm:cxn modelId="{FBD3C853-9975-4820-BBF8-F1EB46355A87}" type="presParOf" srcId="{2C642BCD-B669-4471-93AA-B3F853090535}" destId="{5DC47068-72E5-4344-808C-52D53CEAB93D}" srcOrd="1" destOrd="0" presId="urn:microsoft.com/office/officeart/2005/8/layout/lProcess3"/>
    <dgm:cxn modelId="{9CFE500D-3571-4468-961A-CFBC7420C1B9}" type="presParOf" srcId="{2C642BCD-B669-4471-93AA-B3F853090535}" destId="{3D395DB3-C638-4FEF-B204-2CF0D16D0698}" srcOrd="2" destOrd="0" presId="urn:microsoft.com/office/officeart/2005/8/layout/lProcess3"/>
    <dgm:cxn modelId="{53AFDAF9-C3F8-4CF0-92EC-5242035E1517}" type="presParOf" srcId="{3D395DB3-C638-4FEF-B204-2CF0D16D0698}" destId="{92CA4221-786C-45B4-8E3D-A180943589BC}" srcOrd="0" destOrd="0" presId="urn:microsoft.com/office/officeart/2005/8/layout/lProcess3"/>
    <dgm:cxn modelId="{25C1F5E7-D740-428C-9A18-E26C47E63C66}" type="presParOf" srcId="{3D395DB3-C638-4FEF-B204-2CF0D16D0698}" destId="{93FE5703-33FF-46CD-8689-A79CD05E3AA0}" srcOrd="1" destOrd="0" presId="urn:microsoft.com/office/officeart/2005/8/layout/lProcess3"/>
    <dgm:cxn modelId="{5C79E1EF-2F10-4F07-854C-613A40E6051E}" type="presParOf" srcId="{3D395DB3-C638-4FEF-B204-2CF0D16D0698}" destId="{0C6A046E-D4CC-49B2-A956-B3BE6E307F1F}" srcOrd="2" destOrd="0" presId="urn:microsoft.com/office/officeart/2005/8/layout/lProcess3"/>
    <dgm:cxn modelId="{718BE146-F73D-494B-AC6D-C91678B45A14}" type="presParOf" srcId="{3D395DB3-C638-4FEF-B204-2CF0D16D0698}" destId="{0741D735-F1F9-4B15-B8C6-B8B1253A4AF7}" srcOrd="3" destOrd="0" presId="urn:microsoft.com/office/officeart/2005/8/layout/lProcess3"/>
    <dgm:cxn modelId="{E025309F-FC8F-4A7B-87E0-0FE4E3D83020}" type="presParOf" srcId="{3D395DB3-C638-4FEF-B204-2CF0D16D0698}" destId="{3235E6A0-0DD5-46D6-820A-4EE763D55AEE}" srcOrd="4" destOrd="0" presId="urn:microsoft.com/office/officeart/2005/8/layout/lProcess3"/>
    <dgm:cxn modelId="{CC5EEAF2-5230-4F81-A9A0-63D0A3B19D84}" type="presParOf" srcId="{3D395DB3-C638-4FEF-B204-2CF0D16D0698}" destId="{69AE73FB-3082-4A5C-81C0-45281062439B}" srcOrd="5" destOrd="0" presId="urn:microsoft.com/office/officeart/2005/8/layout/lProcess3"/>
    <dgm:cxn modelId="{EB77471E-BBFC-441E-A909-19FE4A39BBC3}" type="presParOf" srcId="{3D395DB3-C638-4FEF-B204-2CF0D16D0698}" destId="{3CB03415-605A-4769-A522-CA16FF2AEEF0}" srcOrd="6" destOrd="0" presId="urn:microsoft.com/office/officeart/2005/8/layout/lProcess3"/>
    <dgm:cxn modelId="{6651B4E3-CDD6-4234-878B-8FC02F2396CB}" type="presParOf" srcId="{2C642BCD-B669-4471-93AA-B3F853090535}" destId="{30F19305-4976-475B-85DA-B446798F9494}" srcOrd="3" destOrd="0" presId="urn:microsoft.com/office/officeart/2005/8/layout/lProcess3"/>
    <dgm:cxn modelId="{5E58F355-D0CF-4FAB-B44D-E536280CE938}" type="presParOf" srcId="{2C642BCD-B669-4471-93AA-B3F853090535}" destId="{3A6A520D-853E-4DAA-85BD-2B189A8028A1}" srcOrd="4" destOrd="0" presId="urn:microsoft.com/office/officeart/2005/8/layout/lProcess3"/>
    <dgm:cxn modelId="{287FC767-9AB1-4B90-A9D2-67434D2EBC95}" type="presParOf" srcId="{3A6A520D-853E-4DAA-85BD-2B189A8028A1}" destId="{025D2266-67A0-407F-A757-AEB0BD568994}" srcOrd="0" destOrd="0" presId="urn:microsoft.com/office/officeart/2005/8/layout/lProcess3"/>
    <dgm:cxn modelId="{E02ADBC2-367E-46FF-AB97-5CB7A6F4A2DF}" type="presParOf" srcId="{3A6A520D-853E-4DAA-85BD-2B189A8028A1}" destId="{E5253C31-8CDC-410C-84BA-BDF17BF86DC7}" srcOrd="1" destOrd="0" presId="urn:microsoft.com/office/officeart/2005/8/layout/lProcess3"/>
    <dgm:cxn modelId="{69CE67E3-0A76-4901-BEC9-081F2FE30876}" type="presParOf" srcId="{3A6A520D-853E-4DAA-85BD-2B189A8028A1}" destId="{9FFE3FFF-65E3-4809-8CAE-1D769DCBE3B6}" srcOrd="2" destOrd="0" presId="urn:microsoft.com/office/officeart/2005/8/layout/lProcess3"/>
    <dgm:cxn modelId="{C0F9122B-BA75-480F-8DA2-F962EFC0E1A5}" type="presParOf" srcId="{3A6A520D-853E-4DAA-85BD-2B189A8028A1}" destId="{D5B4D570-4A83-41AA-AA1D-6E1E2BF65BF2}" srcOrd="3" destOrd="0" presId="urn:microsoft.com/office/officeart/2005/8/layout/lProcess3"/>
    <dgm:cxn modelId="{D259DADE-2555-4F88-96D5-49CB41D93E6E}" type="presParOf" srcId="{3A6A520D-853E-4DAA-85BD-2B189A8028A1}" destId="{09AD6D7A-A897-47F9-BD79-B8359FC0713F}" srcOrd="4" destOrd="0" presId="urn:microsoft.com/office/officeart/2005/8/layout/lProcess3"/>
    <dgm:cxn modelId="{DDD36245-31CE-4425-AA49-F3C14DFF91E0}" type="presParOf" srcId="{3A6A520D-853E-4DAA-85BD-2B189A8028A1}" destId="{E46082E6-8C6B-4E4A-8D1F-BCFC4EDCD54F}" srcOrd="5" destOrd="0" presId="urn:microsoft.com/office/officeart/2005/8/layout/lProcess3"/>
    <dgm:cxn modelId="{9A302D80-1020-4E43-9404-19658F6A24C0}" type="presParOf" srcId="{3A6A520D-853E-4DAA-85BD-2B189A8028A1}" destId="{8D201E0C-9623-46FA-A651-9BF820F83D83}" srcOrd="6" destOrd="0" presId="urn:microsoft.com/office/officeart/2005/8/layout/lProcess3"/>
    <dgm:cxn modelId="{23822C64-78ED-4C7E-A838-2CE28E6E7862}" type="presParOf" srcId="{3A6A520D-853E-4DAA-85BD-2B189A8028A1}" destId="{DDE7737E-E5A3-2643-ACF2-0AA70AC779C6}" srcOrd="7" destOrd="0" presId="urn:microsoft.com/office/officeart/2005/8/layout/lProcess3"/>
    <dgm:cxn modelId="{26ED4612-8BDF-4834-9106-AEE0B4938109}" type="presParOf" srcId="{3A6A520D-853E-4DAA-85BD-2B189A8028A1}" destId="{950347F5-E166-4B61-9990-FD97B624FF01}" srcOrd="8" destOrd="0" presId="urn:microsoft.com/office/officeart/2005/8/layout/lProcess3"/>
    <dgm:cxn modelId="{16ED0EFE-5A54-4AF5-B56B-B396CBA33B14}" type="presParOf" srcId="{2C642BCD-B669-4471-93AA-B3F853090535}" destId="{B66B458D-F553-4141-9B6D-967889D81515}" srcOrd="5" destOrd="0" presId="urn:microsoft.com/office/officeart/2005/8/layout/lProcess3"/>
    <dgm:cxn modelId="{91BEE2A3-4D21-4D87-B7E3-34947B94EE64}" type="presParOf" srcId="{2C642BCD-B669-4471-93AA-B3F853090535}" destId="{FB164E8C-5511-42A6-BD07-6A0E7F0EB061}" srcOrd="6" destOrd="0" presId="urn:microsoft.com/office/officeart/2005/8/layout/lProcess3"/>
    <dgm:cxn modelId="{4F6E0632-859E-41F2-AF52-A098ADF80EFD}" type="presParOf" srcId="{FB164E8C-5511-42A6-BD07-6A0E7F0EB061}" destId="{CB12E1A4-4354-4DF2-8E7F-162C8109F6A8}" srcOrd="0" destOrd="0" presId="urn:microsoft.com/office/officeart/2005/8/layout/lProcess3"/>
    <dgm:cxn modelId="{CC66837E-08BB-4D97-BBDA-A7FC4F72BD83}" type="presParOf" srcId="{FB164E8C-5511-42A6-BD07-6A0E7F0EB061}" destId="{9A25C2F3-CA8E-4EAA-A710-80FE93ECCBAE}" srcOrd="1" destOrd="0" presId="urn:microsoft.com/office/officeart/2005/8/layout/lProcess3"/>
    <dgm:cxn modelId="{A2923CC8-EF0B-41B9-9A19-1646DF449C15}" type="presParOf" srcId="{FB164E8C-5511-42A6-BD07-6A0E7F0EB061}" destId="{E57605B0-6689-4EB8-891B-75076CEC7529}" srcOrd="2" destOrd="0" presId="urn:microsoft.com/office/officeart/2005/8/layout/lProcess3"/>
    <dgm:cxn modelId="{34D0E497-D92A-48E4-ADC9-330F54D1D4ED}" type="presParOf" srcId="{FB164E8C-5511-42A6-BD07-6A0E7F0EB061}" destId="{CF21EC9A-0B52-4677-809E-C597F981EF3B}" srcOrd="3" destOrd="0" presId="urn:microsoft.com/office/officeart/2005/8/layout/lProcess3"/>
    <dgm:cxn modelId="{6A153E6E-3672-429B-AA45-564412DB14B1}" type="presParOf" srcId="{FB164E8C-5511-42A6-BD07-6A0E7F0EB061}" destId="{51F6B5E4-6C71-443B-BDC6-BBBA2DA8205E}" srcOrd="4" destOrd="0" presId="urn:microsoft.com/office/officeart/2005/8/layout/lProcess3"/>
    <dgm:cxn modelId="{8315061A-0165-4E9B-8769-923747659FE3}" type="presParOf" srcId="{FB164E8C-5511-42A6-BD07-6A0E7F0EB061}" destId="{3834AB61-B3D5-4BFD-BAEE-23C80CD1228A}" srcOrd="5" destOrd="0" presId="urn:microsoft.com/office/officeart/2005/8/layout/lProcess3"/>
    <dgm:cxn modelId="{AC9BC97A-28BB-4EA0-8D96-40D19F5498E7}" type="presParOf" srcId="{FB164E8C-5511-42A6-BD07-6A0E7F0EB061}" destId="{176C478D-FE3E-47C0-B214-747EC98A5554}" srcOrd="6" destOrd="0" presId="urn:microsoft.com/office/officeart/2005/8/layout/lProcess3"/>
    <dgm:cxn modelId="{DB80819E-DF27-4DA7-93D8-A230F182E02E}" type="presParOf" srcId="{FB164E8C-5511-42A6-BD07-6A0E7F0EB061}" destId="{84B49F83-3271-4275-9D56-AEA66244E952}" srcOrd="7" destOrd="0" presId="urn:microsoft.com/office/officeart/2005/8/layout/lProcess3"/>
    <dgm:cxn modelId="{7D11DB14-C2C3-40F9-817F-8873468133D9}" type="presParOf" srcId="{FB164E8C-5511-42A6-BD07-6A0E7F0EB061}" destId="{E1A4DAF6-E643-4706-81BB-3B2465BF51E8}" srcOrd="8" destOrd="0" presId="urn:microsoft.com/office/officeart/2005/8/layout/lProcess3"/>
    <dgm:cxn modelId="{46D45BD2-E436-4F90-8238-48F50B2184DD}" type="presParOf" srcId="{2C642BCD-B669-4471-93AA-B3F853090535}" destId="{C5B1C304-87A9-4FF2-ADE5-A8CA68C08A18}" srcOrd="7" destOrd="0" presId="urn:microsoft.com/office/officeart/2005/8/layout/lProcess3"/>
    <dgm:cxn modelId="{84948485-CACF-4277-B550-7625A63D2D70}" type="presParOf" srcId="{2C642BCD-B669-4471-93AA-B3F853090535}" destId="{A99E6212-1208-4756-BF5B-BF2313F6E74F}" srcOrd="8" destOrd="0" presId="urn:microsoft.com/office/officeart/2005/8/layout/lProcess3"/>
    <dgm:cxn modelId="{1BCC9F97-7C7F-4B21-AD17-A33F163FF581}" type="presParOf" srcId="{A99E6212-1208-4756-BF5B-BF2313F6E74F}" destId="{75833C79-FB90-40FD-955D-487640616308}" srcOrd="0" destOrd="0" presId="urn:microsoft.com/office/officeart/2005/8/layout/lProcess3"/>
    <dgm:cxn modelId="{82DB57EF-887C-4779-B6D6-C1645DD0B057}" type="presParOf" srcId="{A99E6212-1208-4756-BF5B-BF2313F6E74F}" destId="{85567171-B159-481B-9B12-FFF5D3D7C339}" srcOrd="1" destOrd="0" presId="urn:microsoft.com/office/officeart/2005/8/layout/lProcess3"/>
    <dgm:cxn modelId="{96F3C257-94DB-4EEA-B7CF-8C627674FE18}" type="presParOf" srcId="{A99E6212-1208-4756-BF5B-BF2313F6E74F}" destId="{15860375-6324-4BDA-8224-5EF025150EDD}" srcOrd="2" destOrd="0" presId="urn:microsoft.com/office/officeart/2005/8/layout/lProcess3"/>
    <dgm:cxn modelId="{FC8788C1-F57C-4E3A-B7C9-5DCE263F681D}" type="presParOf" srcId="{A99E6212-1208-4756-BF5B-BF2313F6E74F}" destId="{19B09827-A3E9-48A2-BA7E-175D9F8CC121}" srcOrd="3" destOrd="0" presId="urn:microsoft.com/office/officeart/2005/8/layout/lProcess3"/>
    <dgm:cxn modelId="{D70CC63B-DA03-4C4F-9C5A-3B4813B8CF75}" type="presParOf" srcId="{A99E6212-1208-4756-BF5B-BF2313F6E74F}" destId="{EF419406-F5B9-4BBD-BEEF-57C3B34AA73D}" srcOrd="4" destOrd="0" presId="urn:microsoft.com/office/officeart/2005/8/layout/lProcess3"/>
    <dgm:cxn modelId="{1C2BADF7-93EB-41F9-BB83-A64927C13E4D}" type="presParOf" srcId="{A99E6212-1208-4756-BF5B-BF2313F6E74F}" destId="{4167321E-59F1-4F9F-8EC5-FCEF75AED665}" srcOrd="5" destOrd="0" presId="urn:microsoft.com/office/officeart/2005/8/layout/lProcess3"/>
    <dgm:cxn modelId="{D6A25D0D-FD4C-4A9F-9137-B4586A46702C}" type="presParOf" srcId="{A99E6212-1208-4756-BF5B-BF2313F6E74F}" destId="{2699E7BA-8329-4CEA-AAF8-31FF7AAC235B}" srcOrd="6" destOrd="0" presId="urn:microsoft.com/office/officeart/2005/8/layout/lProcess3"/>
    <dgm:cxn modelId="{E2A4BC7D-1CA4-4201-B441-291084A5DBDD}" type="presParOf" srcId="{A99E6212-1208-4756-BF5B-BF2313F6E74F}" destId="{126FCF23-CCE2-4808-9B6D-2D8AFA424B24}" srcOrd="7" destOrd="0" presId="urn:microsoft.com/office/officeart/2005/8/layout/lProcess3"/>
    <dgm:cxn modelId="{14E8658E-8C6D-455B-80E6-320F7097A84C}" type="presParOf" srcId="{A99E6212-1208-4756-BF5B-BF2313F6E74F}" destId="{CC48B907-A7F5-48B9-8187-A87E6E37F2CF}" srcOrd="8" destOrd="0" presId="urn:microsoft.com/office/officeart/2005/8/layout/lProcess3"/>
    <dgm:cxn modelId="{26E9A78E-552C-435F-9918-99FB5011951A}" type="presParOf" srcId="{A99E6212-1208-4756-BF5B-BF2313F6E74F}" destId="{98390090-9C0F-455B-85FF-C8481CE8FBFF}" srcOrd="9" destOrd="0" presId="urn:microsoft.com/office/officeart/2005/8/layout/lProcess3"/>
    <dgm:cxn modelId="{D269F215-F5A9-4102-A8EE-16EB37973153}" type="presParOf" srcId="{A99E6212-1208-4756-BF5B-BF2313F6E74F}" destId="{01AFF99C-FDA8-4247-B134-FD4BF41A1507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D5087-6BF0-47F4-9764-F429823D04D5}">
      <dsp:nvSpPr>
        <dsp:cNvPr id="0" name=""/>
        <dsp:cNvSpPr/>
      </dsp:nvSpPr>
      <dsp:spPr>
        <a:xfrm>
          <a:off x="-34925" y="0"/>
          <a:ext cx="10353366" cy="708578"/>
        </a:xfrm>
        <a:prstGeom prst="roundRect">
          <a:avLst>
            <a:gd name="adj" fmla="val 10000"/>
          </a:avLst>
        </a:prstGeom>
        <a:solidFill>
          <a:srgbClr val="1307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5837-CE72-4B13-8B8A-19FC991722D9}">
      <dsp:nvSpPr>
        <dsp:cNvPr id="0" name=""/>
        <dsp:cNvSpPr/>
      </dsp:nvSpPr>
      <dsp:spPr>
        <a:xfrm>
          <a:off x="9820798" y="1128452"/>
          <a:ext cx="389717" cy="389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23023-6D80-4CA7-8BB1-7FC3CDD1E697}">
      <dsp:nvSpPr>
        <dsp:cNvPr id="0" name=""/>
        <dsp:cNvSpPr/>
      </dsp:nvSpPr>
      <dsp:spPr>
        <a:xfrm>
          <a:off x="820008" y="0"/>
          <a:ext cx="9533358" cy="70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1" tIns="74991" rIns="74991" bIns="7499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>
              <a:solidFill>
                <a:schemeClr val="bg1"/>
              </a:solidFill>
              <a:latin typeface="Bahnschrift" panose="020B0502040204020203" pitchFamily="34" charset="0"/>
            </a:rPr>
            <a:t>Regulamento de Concessões Rodoviárias (RCR)</a:t>
          </a:r>
          <a:endParaRPr lang="en-US" sz="1500" b="0" kern="120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820008" y="0"/>
        <a:ext cx="9533358" cy="708578"/>
      </dsp:txXfrm>
    </dsp:sp>
    <dsp:sp modelId="{ABA41ADA-09D4-4CF5-8EF8-0F1000EEE152}">
      <dsp:nvSpPr>
        <dsp:cNvPr id="0" name=""/>
        <dsp:cNvSpPr/>
      </dsp:nvSpPr>
      <dsp:spPr>
        <a:xfrm>
          <a:off x="-34925" y="895298"/>
          <a:ext cx="10353366" cy="708578"/>
        </a:xfrm>
        <a:prstGeom prst="roundRect">
          <a:avLst>
            <a:gd name="adj" fmla="val 10000"/>
          </a:avLst>
        </a:prstGeom>
        <a:solidFill>
          <a:srgbClr val="1307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6DCE0-EDAC-4DC6-B54C-01CD8C1EA958}">
      <dsp:nvSpPr>
        <dsp:cNvPr id="0" name=""/>
        <dsp:cNvSpPr/>
      </dsp:nvSpPr>
      <dsp:spPr>
        <a:xfrm>
          <a:off x="9963649" y="961336"/>
          <a:ext cx="389717" cy="3897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EC045-84A1-473C-8F02-639F0BBF7C99}">
      <dsp:nvSpPr>
        <dsp:cNvPr id="0" name=""/>
        <dsp:cNvSpPr/>
      </dsp:nvSpPr>
      <dsp:spPr>
        <a:xfrm>
          <a:off x="783481" y="895298"/>
          <a:ext cx="9533358" cy="70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1" tIns="74991" rIns="74991" bIns="7499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>
              <a:solidFill>
                <a:schemeClr val="bg1"/>
              </a:solidFill>
              <a:latin typeface="Bahnschrift" panose="020B0502040204020203" pitchFamily="34" charset="0"/>
            </a:rPr>
            <a:t>Proposta: Agregar todas as regras gerais aplicáveis às rodovias federais concedidas em um microssistema regulatório</a:t>
          </a:r>
          <a:endParaRPr lang="en-US" sz="1500" b="0" kern="120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783481" y="895298"/>
        <a:ext cx="9533358" cy="708578"/>
      </dsp:txXfrm>
    </dsp:sp>
    <dsp:sp modelId="{B8A12182-34B0-48F3-84B3-1D1D9339ADE4}">
      <dsp:nvSpPr>
        <dsp:cNvPr id="0" name=""/>
        <dsp:cNvSpPr/>
      </dsp:nvSpPr>
      <dsp:spPr>
        <a:xfrm>
          <a:off x="-34925" y="1781021"/>
          <a:ext cx="10353366" cy="708578"/>
        </a:xfrm>
        <a:prstGeom prst="roundRect">
          <a:avLst>
            <a:gd name="adj" fmla="val 10000"/>
          </a:avLst>
        </a:prstGeom>
        <a:solidFill>
          <a:srgbClr val="1307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73CBC-F504-48E1-9F96-54DD5A445C22}">
      <dsp:nvSpPr>
        <dsp:cNvPr id="0" name=""/>
        <dsp:cNvSpPr/>
      </dsp:nvSpPr>
      <dsp:spPr>
        <a:xfrm>
          <a:off x="179418" y="1940451"/>
          <a:ext cx="389717" cy="3897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669C1-BC0A-4F64-8BFE-F0162BA007B6}">
      <dsp:nvSpPr>
        <dsp:cNvPr id="0" name=""/>
        <dsp:cNvSpPr/>
      </dsp:nvSpPr>
      <dsp:spPr>
        <a:xfrm>
          <a:off x="783481" y="1781021"/>
          <a:ext cx="9533358" cy="70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1" tIns="74991" rIns="74991" bIns="7499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>
              <a:solidFill>
                <a:schemeClr val="bg1"/>
              </a:solidFill>
              <a:latin typeface="Bahnschrift" panose="020B0502040204020203" pitchFamily="34" charset="0"/>
            </a:rPr>
            <a:t>Conceito: Consolidação de cláusulas contratuais e Resoluções vigentes</a:t>
          </a:r>
          <a:endParaRPr lang="en-US" sz="1500" b="0" kern="120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783481" y="1781021"/>
        <a:ext cx="9533358" cy="708578"/>
      </dsp:txXfrm>
    </dsp:sp>
    <dsp:sp modelId="{07D20D7C-4AA8-4479-BAFA-BE1594543F0B}">
      <dsp:nvSpPr>
        <dsp:cNvPr id="0" name=""/>
        <dsp:cNvSpPr/>
      </dsp:nvSpPr>
      <dsp:spPr>
        <a:xfrm>
          <a:off x="-34925" y="2666744"/>
          <a:ext cx="10353366" cy="708578"/>
        </a:xfrm>
        <a:prstGeom prst="roundRect">
          <a:avLst>
            <a:gd name="adj" fmla="val 10000"/>
          </a:avLst>
        </a:prstGeom>
        <a:solidFill>
          <a:srgbClr val="1307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0B2F6-0495-499C-A722-32053AAC209F}">
      <dsp:nvSpPr>
        <dsp:cNvPr id="0" name=""/>
        <dsp:cNvSpPr/>
      </dsp:nvSpPr>
      <dsp:spPr>
        <a:xfrm>
          <a:off x="179418" y="2826174"/>
          <a:ext cx="389717" cy="3897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D236-5067-4BCA-B38B-65457CC4B091}">
      <dsp:nvSpPr>
        <dsp:cNvPr id="0" name=""/>
        <dsp:cNvSpPr/>
      </dsp:nvSpPr>
      <dsp:spPr>
        <a:xfrm>
          <a:off x="783481" y="2666744"/>
          <a:ext cx="9533358" cy="70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1" tIns="74991" rIns="74991" bIns="7499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>
              <a:solidFill>
                <a:schemeClr val="bg1"/>
              </a:solidFill>
              <a:latin typeface="Bahnschrift" panose="020B0502040204020203" pitchFamily="34" charset="0"/>
            </a:rPr>
            <a:t>Produtos: Regra geral aplicável a todas as concessões de rodovias + Contrato Residual (área, prazo, tarifa, transferência etc.)</a:t>
          </a:r>
          <a:endParaRPr lang="en-US" sz="1500" b="0" i="0" kern="120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783481" y="2666744"/>
        <a:ext cx="9533358" cy="708578"/>
      </dsp:txXfrm>
    </dsp:sp>
    <dsp:sp modelId="{B3D75287-8BB2-4ECF-9837-37F7E629F80D}">
      <dsp:nvSpPr>
        <dsp:cNvPr id="0" name=""/>
        <dsp:cNvSpPr/>
      </dsp:nvSpPr>
      <dsp:spPr>
        <a:xfrm>
          <a:off x="-34925" y="3552466"/>
          <a:ext cx="10353366" cy="708578"/>
        </a:xfrm>
        <a:prstGeom prst="roundRect">
          <a:avLst>
            <a:gd name="adj" fmla="val 10000"/>
          </a:avLst>
        </a:prstGeom>
        <a:solidFill>
          <a:srgbClr val="1307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50CFB-1A1F-4B9F-94EF-5648D9DD6D51}">
      <dsp:nvSpPr>
        <dsp:cNvPr id="0" name=""/>
        <dsp:cNvSpPr/>
      </dsp:nvSpPr>
      <dsp:spPr>
        <a:xfrm>
          <a:off x="179418" y="3711896"/>
          <a:ext cx="389717" cy="3897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7B57-2D84-4F4E-87BF-C5D0A0FEE7D2}">
      <dsp:nvSpPr>
        <dsp:cNvPr id="0" name=""/>
        <dsp:cNvSpPr/>
      </dsp:nvSpPr>
      <dsp:spPr>
        <a:xfrm>
          <a:off x="712029" y="3552466"/>
          <a:ext cx="9676263" cy="70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91" tIns="74991" rIns="74991" bIns="7499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>
              <a:solidFill>
                <a:schemeClr val="bg1"/>
              </a:solidFill>
              <a:latin typeface="Bahnschrift" panose="020B0502040204020203" pitchFamily="34" charset="0"/>
            </a:rPr>
            <a:t>Conjunto de Cinco Normas – Regras de ordem pública e de pactuação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err="1">
              <a:solidFill>
                <a:schemeClr val="bg1"/>
              </a:solidFill>
              <a:latin typeface="Bahnschrift" panose="020B0502040204020203" pitchFamily="34" charset="0"/>
            </a:rPr>
            <a:t>Ordem</a:t>
          </a:r>
          <a:r>
            <a:rPr lang="en-US" sz="1500" b="0" i="0" kern="1200">
              <a:solidFill>
                <a:schemeClr val="bg1"/>
              </a:solidFill>
              <a:latin typeface="Bahnschrift" panose="020B0502040204020203" pitchFamily="34" charset="0"/>
            </a:rPr>
            <a:t> </a:t>
          </a:r>
          <a:r>
            <a:rPr lang="en-US" sz="1500" b="0" i="0" kern="1200" err="1">
              <a:solidFill>
                <a:schemeClr val="bg1"/>
              </a:solidFill>
              <a:latin typeface="Bahnschrift" panose="020B0502040204020203" pitchFamily="34" charset="0"/>
            </a:rPr>
            <a:t>Pública</a:t>
          </a:r>
          <a:r>
            <a:rPr lang="en-US" sz="1500" b="0" i="0" kern="1200">
              <a:solidFill>
                <a:schemeClr val="bg1"/>
              </a:solidFill>
              <a:latin typeface="Bahnschrift" panose="020B0502040204020203" pitchFamily="34" charset="0"/>
            </a:rPr>
            <a:t>: RCRs 1, 4 e 5 / </a:t>
          </a:r>
          <a:r>
            <a:rPr lang="en-US" sz="1500" b="0" i="0" kern="1200" err="1">
              <a:solidFill>
                <a:schemeClr val="bg1"/>
              </a:solidFill>
              <a:latin typeface="Bahnschrift" panose="020B0502040204020203" pitchFamily="34" charset="0"/>
            </a:rPr>
            <a:t>Pactuação</a:t>
          </a:r>
          <a:r>
            <a:rPr lang="en-US" sz="1500" b="0" i="0" kern="1200">
              <a:solidFill>
                <a:schemeClr val="bg1"/>
              </a:solidFill>
              <a:latin typeface="Bahnschrift" panose="020B0502040204020203" pitchFamily="34" charset="0"/>
            </a:rPr>
            <a:t>: RCRs 2 e 3 </a:t>
          </a:r>
        </a:p>
      </dsp:txBody>
      <dsp:txXfrm>
        <a:off x="712029" y="3552466"/>
        <a:ext cx="9676263" cy="708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80742-33DF-4678-A465-E71DC8F6BAFB}">
      <dsp:nvSpPr>
        <dsp:cNvPr id="0" name=""/>
        <dsp:cNvSpPr/>
      </dsp:nvSpPr>
      <dsp:spPr>
        <a:xfrm>
          <a:off x="2491" y="630246"/>
          <a:ext cx="2824199" cy="1694519"/>
        </a:xfrm>
        <a:prstGeom prst="rect">
          <a:avLst/>
        </a:prstGeom>
        <a:solidFill>
          <a:srgbClr val="1307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Custo regulatório:</a:t>
          </a:r>
          <a:endParaRPr lang="pt-BR" altLang="pt-BR" sz="1600" kern="1200">
            <a:latin typeface="Bahnschrift Light SemiCondensed" panose="020B0502040204020203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latin typeface="Bahnschrift Light SemiCondensed"/>
            </a:rPr>
            <a:t>Dificuldades na regulação e fiscalização pela ANTT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latin typeface="Bahnschrift Light SemiCondensed"/>
            </a:rPr>
            <a:t>Discrepância entre Contratos e Etapas</a:t>
          </a:r>
          <a:r>
            <a:rPr lang="pt-BR" altLang="pt-BR" sz="1600" b="1" kern="1200">
              <a:latin typeface="Bahnschrift Light SemiCondensed"/>
            </a:rPr>
            <a:t> </a:t>
          </a:r>
          <a:endParaRPr lang="pt-BR" sz="1600" kern="1200" dirty="0">
            <a:latin typeface="Bahnschrift Light SemiCondensed" panose="020B0502040204020203" pitchFamily="34" charset="0"/>
          </a:endParaRPr>
        </a:p>
      </dsp:txBody>
      <dsp:txXfrm>
        <a:off x="2491" y="630246"/>
        <a:ext cx="2824199" cy="1694519"/>
      </dsp:txXfrm>
    </dsp:sp>
    <dsp:sp modelId="{02EDFC37-4677-42B0-B7E6-3D2626734796}">
      <dsp:nvSpPr>
        <dsp:cNvPr id="0" name=""/>
        <dsp:cNvSpPr/>
      </dsp:nvSpPr>
      <dsp:spPr>
        <a:xfrm>
          <a:off x="2840812" y="630246"/>
          <a:ext cx="2824199" cy="1694519"/>
        </a:xfrm>
        <a:prstGeom prst="rect">
          <a:avLst/>
        </a:prstGeom>
        <a:solidFill>
          <a:srgbClr val="1307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Custos de transação:</a:t>
          </a:r>
          <a:endParaRPr lang="pt-BR" altLang="pt-BR" sz="16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Tratamento individualizado dos desafios por contrato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Profusão de normas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sp:txBody>
      <dsp:txXfrm>
        <a:off x="2840812" y="630246"/>
        <a:ext cx="2824199" cy="1694519"/>
      </dsp:txXfrm>
    </dsp:sp>
    <dsp:sp modelId="{40113A84-E43A-4B9E-BD32-7072D785BBB0}">
      <dsp:nvSpPr>
        <dsp:cNvPr id="0" name=""/>
        <dsp:cNvSpPr/>
      </dsp:nvSpPr>
      <dsp:spPr>
        <a:xfrm>
          <a:off x="5681625" y="630246"/>
          <a:ext cx="2824199" cy="1694519"/>
        </a:xfrm>
        <a:prstGeom prst="rect">
          <a:avLst/>
        </a:prstGeom>
        <a:solidFill>
          <a:srgbClr val="1307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</a:rPr>
            <a:t>Rigidez do regime contratual:</a:t>
          </a:r>
          <a:r>
            <a:rPr lang="pt-BR" altLang="pt-BR" sz="1600" b="1" kern="1200">
              <a:solidFill>
                <a:prstClr val="white"/>
              </a:solidFill>
              <a:latin typeface="Bahnschrift SemiBold SemiConden"/>
            </a:rPr>
            <a:t> </a:t>
          </a:r>
          <a:endParaRPr lang="pt-BR" altLang="pt-BR" sz="16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Dificuldade de implementação de inovações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sp:txBody>
      <dsp:txXfrm>
        <a:off x="5681625" y="630246"/>
        <a:ext cx="2824199" cy="1694519"/>
      </dsp:txXfrm>
    </dsp:sp>
    <dsp:sp modelId="{1D60264E-0AAB-4BCB-844E-F485D4B46F1B}">
      <dsp:nvSpPr>
        <dsp:cNvPr id="0" name=""/>
        <dsp:cNvSpPr/>
      </dsp:nvSpPr>
      <dsp:spPr>
        <a:xfrm>
          <a:off x="1421652" y="2338887"/>
          <a:ext cx="2824199" cy="1694519"/>
        </a:xfrm>
        <a:prstGeom prst="rect">
          <a:avLst/>
        </a:prstGeom>
        <a:solidFill>
          <a:srgbClr val="1307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Déficit de transparência:</a:t>
          </a:r>
          <a:endParaRPr lang="pt-BR" altLang="pt-BR" sz="1600" kern="1200">
            <a:solidFill>
              <a:prstClr val="white"/>
            </a:solidFill>
            <a:latin typeface="Bahnschrift SemiBold SemiConden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Debates restritos a processos individualizados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sp:txBody>
      <dsp:txXfrm>
        <a:off x="1421652" y="2338887"/>
        <a:ext cx="2824199" cy="1694519"/>
      </dsp:txXfrm>
    </dsp:sp>
    <dsp:sp modelId="{251018DF-5C82-43E3-9DB3-209279CDDF06}">
      <dsp:nvSpPr>
        <dsp:cNvPr id="0" name=""/>
        <dsp:cNvSpPr/>
      </dsp:nvSpPr>
      <dsp:spPr>
        <a:xfrm>
          <a:off x="4259972" y="2338887"/>
          <a:ext cx="2824199" cy="1694519"/>
        </a:xfrm>
        <a:prstGeom prst="rect">
          <a:avLst/>
        </a:prstGeom>
        <a:solidFill>
          <a:srgbClr val="13074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800" b="1" kern="1200">
              <a:solidFill>
                <a:srgbClr val="FFC000"/>
              </a:solidFill>
              <a:latin typeface="Bahnschrift SemiBold SemiConden"/>
              <a:ea typeface="+mn-ea"/>
              <a:cs typeface="+mn-cs"/>
            </a:rPr>
            <a:t>Gargalos para malha futura:</a:t>
          </a:r>
          <a:r>
            <a:rPr lang="pt-BR" altLang="pt-BR" sz="1600" b="1" kern="1200">
              <a:solidFill>
                <a:prstClr val="white"/>
              </a:solidFill>
              <a:latin typeface="Bahnschrift SemiBold SemiConden"/>
              <a:ea typeface="+mn-ea"/>
              <a:cs typeface="+mn-cs"/>
            </a:rPr>
            <a:t> </a:t>
          </a:r>
          <a:endParaRPr lang="pt-BR" alt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Novos contratos cada vez mais complexos</a:t>
          </a:r>
          <a:endParaRPr lang="pt-BR" sz="1600" kern="120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>
              <a:solidFill>
                <a:prstClr val="white"/>
              </a:solidFill>
              <a:latin typeface="Bahnschrift Light SemiCondensed"/>
              <a:ea typeface="+mn-ea"/>
              <a:cs typeface="+mn-cs"/>
            </a:rPr>
            <a:t>Pipeline de projetos</a:t>
          </a:r>
          <a:endParaRPr lang="pt-BR" sz="1600" kern="1200" dirty="0">
            <a:solidFill>
              <a:prstClr val="white"/>
            </a:solidFill>
            <a:latin typeface="Bahnschrift Light SemiCondensed"/>
            <a:ea typeface="+mn-ea"/>
            <a:cs typeface="+mn-cs"/>
          </a:endParaRPr>
        </a:p>
      </dsp:txBody>
      <dsp:txXfrm>
        <a:off x="4259972" y="2338887"/>
        <a:ext cx="2824199" cy="1694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B711-B65F-924D-8BE1-149C39B4DEE5}">
      <dsp:nvSpPr>
        <dsp:cNvPr id="0" name=""/>
        <dsp:cNvSpPr/>
      </dsp:nvSpPr>
      <dsp:spPr>
        <a:xfrm>
          <a:off x="0" y="1374369"/>
          <a:ext cx="11223189" cy="1832493"/>
        </a:xfrm>
        <a:prstGeom prst="notched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F3A8D-4D33-4BFB-A6D4-6633A8851B74}">
      <dsp:nvSpPr>
        <dsp:cNvPr id="0" name=""/>
        <dsp:cNvSpPr/>
      </dsp:nvSpPr>
      <dsp:spPr>
        <a:xfrm>
          <a:off x="5149" y="0"/>
          <a:ext cx="2139484" cy="183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Calibri" panose="020F0502020204030204" pitchFamily="34" charset="0"/>
              <a:cs typeface="Calibri" panose="020F0502020204030204" pitchFamily="34" charset="0"/>
            </a:rPr>
            <a:t>Formação de GT para discussão de cláusulas contratuais que podem ser substituídas pelo RCR</a:t>
          </a:r>
        </a:p>
      </dsp:txBody>
      <dsp:txXfrm>
        <a:off x="5149" y="0"/>
        <a:ext cx="2139484" cy="1832493"/>
      </dsp:txXfrm>
    </dsp:sp>
    <dsp:sp modelId="{FBE098F7-D383-4F78-A209-0C19F644BA0C}">
      <dsp:nvSpPr>
        <dsp:cNvPr id="0" name=""/>
        <dsp:cNvSpPr/>
      </dsp:nvSpPr>
      <dsp:spPr>
        <a:xfrm>
          <a:off x="845829" y="2061554"/>
          <a:ext cx="458123" cy="458123"/>
        </a:xfrm>
        <a:prstGeom prst="ellipse">
          <a:avLst/>
        </a:prstGeom>
        <a:solidFill>
          <a:srgbClr val="1F0A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495E1-99B7-4620-A256-E741D7CF5FBF}">
      <dsp:nvSpPr>
        <dsp:cNvPr id="0" name=""/>
        <dsp:cNvSpPr/>
      </dsp:nvSpPr>
      <dsp:spPr>
        <a:xfrm>
          <a:off x="2235507" y="2748739"/>
          <a:ext cx="1817466" cy="183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Avaliar impactos e negociar eventuais reequilíbrios (previsões expressas). Proposta modelo fixará o entendimento para a etapa </a:t>
          </a:r>
          <a:r>
            <a:rPr lang="pt-BR" sz="1400" b="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Procrofe</a:t>
          </a:r>
          <a:endParaRPr lang="pt-BR" sz="14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235507" y="2748739"/>
        <a:ext cx="1817466" cy="1832493"/>
      </dsp:txXfrm>
    </dsp:sp>
    <dsp:sp modelId="{3B72A0BE-1161-475F-BC0D-056D57CC501D}">
      <dsp:nvSpPr>
        <dsp:cNvPr id="0" name=""/>
        <dsp:cNvSpPr/>
      </dsp:nvSpPr>
      <dsp:spPr>
        <a:xfrm>
          <a:off x="2915178" y="2061554"/>
          <a:ext cx="458123" cy="458123"/>
        </a:xfrm>
        <a:prstGeom prst="ellipse">
          <a:avLst/>
        </a:prstGeom>
        <a:solidFill>
          <a:srgbClr val="1F0A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5A279-66C4-4499-A99B-BC4EA8CB2727}">
      <dsp:nvSpPr>
        <dsp:cNvPr id="0" name=""/>
        <dsp:cNvSpPr/>
      </dsp:nvSpPr>
      <dsp:spPr>
        <a:xfrm>
          <a:off x="4143846" y="0"/>
          <a:ext cx="1817466" cy="183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Proposta modelo passa a integrar a Revisão Quinquenal e será levada a Audiência Pública</a:t>
          </a:r>
        </a:p>
      </dsp:txBody>
      <dsp:txXfrm>
        <a:off x="4143846" y="0"/>
        <a:ext cx="1817466" cy="1832493"/>
      </dsp:txXfrm>
    </dsp:sp>
    <dsp:sp modelId="{94B5DB00-4069-4BF6-9745-33680AFE3B00}">
      <dsp:nvSpPr>
        <dsp:cNvPr id="0" name=""/>
        <dsp:cNvSpPr/>
      </dsp:nvSpPr>
      <dsp:spPr>
        <a:xfrm>
          <a:off x="4823518" y="2061554"/>
          <a:ext cx="458123" cy="458123"/>
        </a:xfrm>
        <a:prstGeom prst="ellipse">
          <a:avLst/>
        </a:prstGeom>
        <a:solidFill>
          <a:srgbClr val="1F0A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21F1-D4BF-4F87-8575-646ADE7C3641}">
      <dsp:nvSpPr>
        <dsp:cNvPr id="0" name=""/>
        <dsp:cNvSpPr/>
      </dsp:nvSpPr>
      <dsp:spPr>
        <a:xfrm>
          <a:off x="6052186" y="2748739"/>
          <a:ext cx="1817466" cy="183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Aprovação na Diretoria junto com a revisão quinquenal e linearização contratual</a:t>
          </a:r>
        </a:p>
      </dsp:txBody>
      <dsp:txXfrm>
        <a:off x="6052186" y="2748739"/>
        <a:ext cx="1817466" cy="1832493"/>
      </dsp:txXfrm>
    </dsp:sp>
    <dsp:sp modelId="{7F4E0AF1-2712-4D64-911B-73EABE3C0E78}">
      <dsp:nvSpPr>
        <dsp:cNvPr id="0" name=""/>
        <dsp:cNvSpPr/>
      </dsp:nvSpPr>
      <dsp:spPr>
        <a:xfrm>
          <a:off x="6731857" y="2061554"/>
          <a:ext cx="458123" cy="458123"/>
        </a:xfrm>
        <a:prstGeom prst="ellipse">
          <a:avLst/>
        </a:prstGeom>
        <a:solidFill>
          <a:srgbClr val="1F0A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56EDE-8F96-4DE1-B80B-CDAE4FD0746E}">
      <dsp:nvSpPr>
        <dsp:cNvPr id="0" name=""/>
        <dsp:cNvSpPr/>
      </dsp:nvSpPr>
      <dsp:spPr>
        <a:xfrm>
          <a:off x="7960525" y="0"/>
          <a:ext cx="2135195" cy="183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Vigência passa a assegurar novo modelo contratual e impacto das regras de atualização do RCR (redução de fardo contratual)</a:t>
          </a:r>
        </a:p>
      </dsp:txBody>
      <dsp:txXfrm>
        <a:off x="7960525" y="0"/>
        <a:ext cx="2135195" cy="1832493"/>
      </dsp:txXfrm>
    </dsp:sp>
    <dsp:sp modelId="{D47DC406-D5DA-41FA-BFE5-BD0790585997}">
      <dsp:nvSpPr>
        <dsp:cNvPr id="0" name=""/>
        <dsp:cNvSpPr/>
      </dsp:nvSpPr>
      <dsp:spPr>
        <a:xfrm>
          <a:off x="8799061" y="2061554"/>
          <a:ext cx="458123" cy="458123"/>
        </a:xfrm>
        <a:prstGeom prst="ellipse">
          <a:avLst/>
        </a:prstGeom>
        <a:solidFill>
          <a:srgbClr val="1F0A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BA47-DCBF-46F1-8B70-490BD19F8C28}">
      <dsp:nvSpPr>
        <dsp:cNvPr id="0" name=""/>
        <dsp:cNvSpPr/>
      </dsp:nvSpPr>
      <dsp:spPr>
        <a:xfrm>
          <a:off x="972821" y="2889"/>
          <a:ext cx="2048036" cy="819214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chemeClr val="bg1"/>
              </a:solidFill>
              <a:latin typeface="Bahnschrift Light SemiCondensed" panose="020B0502040204020203" pitchFamily="34" charset="0"/>
              <a:cs typeface="Calibri Light"/>
            </a:rPr>
            <a:t>RCR1</a:t>
          </a:r>
        </a:p>
      </dsp:txBody>
      <dsp:txXfrm>
        <a:off x="1382428" y="2889"/>
        <a:ext cx="1228822" cy="819214"/>
      </dsp:txXfrm>
    </dsp:sp>
    <dsp:sp modelId="{27183E9F-75F5-4079-8302-260C3ED2D9E5}">
      <dsp:nvSpPr>
        <dsp:cNvPr id="0" name=""/>
        <dsp:cNvSpPr/>
      </dsp:nvSpPr>
      <dsp:spPr>
        <a:xfrm>
          <a:off x="2754612" y="72523"/>
          <a:ext cx="2217514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Resolução nº 5.950/2021 </a:t>
          </a:r>
        </a:p>
      </dsp:txBody>
      <dsp:txXfrm>
        <a:off x="3094586" y="72523"/>
        <a:ext cx="1537567" cy="679947"/>
      </dsp:txXfrm>
    </dsp:sp>
    <dsp:sp modelId="{A6118B62-ADA0-482E-BFDF-3E8F6E41021A}">
      <dsp:nvSpPr>
        <dsp:cNvPr id="0" name=""/>
        <dsp:cNvSpPr/>
      </dsp:nvSpPr>
      <dsp:spPr>
        <a:xfrm>
          <a:off x="4734144" y="72523"/>
          <a:ext cx="1699869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Encerrado / Ajustes</a:t>
          </a:r>
        </a:p>
      </dsp:txBody>
      <dsp:txXfrm>
        <a:off x="5074118" y="72523"/>
        <a:ext cx="1019922" cy="679947"/>
      </dsp:txXfrm>
    </dsp:sp>
    <dsp:sp modelId="{92CA4221-786C-45B4-8E3D-A180943589BC}">
      <dsp:nvSpPr>
        <dsp:cNvPr id="0" name=""/>
        <dsp:cNvSpPr/>
      </dsp:nvSpPr>
      <dsp:spPr>
        <a:xfrm>
          <a:off x="972821" y="936794"/>
          <a:ext cx="2048036" cy="819214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RCR2</a:t>
          </a:r>
        </a:p>
      </dsp:txBody>
      <dsp:txXfrm>
        <a:off x="1382428" y="936794"/>
        <a:ext cx="1228822" cy="819214"/>
      </dsp:txXfrm>
    </dsp:sp>
    <dsp:sp modelId="{0C6A046E-D4CC-49B2-A956-B3BE6E307F1F}">
      <dsp:nvSpPr>
        <dsp:cNvPr id="0" name=""/>
        <dsp:cNvSpPr/>
      </dsp:nvSpPr>
      <dsp:spPr>
        <a:xfrm>
          <a:off x="2754612" y="1006427"/>
          <a:ext cx="2165753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PPCS encerrado 05/2022</a:t>
          </a:r>
        </a:p>
      </dsp:txBody>
      <dsp:txXfrm>
        <a:off x="3094586" y="1006427"/>
        <a:ext cx="1485806" cy="679947"/>
      </dsp:txXfrm>
    </dsp:sp>
    <dsp:sp modelId="{3235E6A0-0DD5-46D6-820A-4EE763D55AEE}">
      <dsp:nvSpPr>
        <dsp:cNvPr id="0" name=""/>
        <dsp:cNvSpPr/>
      </dsp:nvSpPr>
      <dsp:spPr>
        <a:xfrm>
          <a:off x="4682383" y="1006427"/>
          <a:ext cx="1960833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Ajustes conforme análise PF-ANTT 08/2022</a:t>
          </a:r>
        </a:p>
      </dsp:txBody>
      <dsp:txXfrm>
        <a:off x="5022357" y="1006427"/>
        <a:ext cx="1280886" cy="679947"/>
      </dsp:txXfrm>
    </dsp:sp>
    <dsp:sp modelId="{3CB03415-605A-4769-A522-CA16FF2AEEF0}">
      <dsp:nvSpPr>
        <dsp:cNvPr id="0" name=""/>
        <dsp:cNvSpPr/>
      </dsp:nvSpPr>
      <dsp:spPr>
        <a:xfrm>
          <a:off x="6405236" y="1006427"/>
          <a:ext cx="2290421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Publicado 12/2022 (Resolução 6.000/2022)</a:t>
          </a:r>
        </a:p>
      </dsp:txBody>
      <dsp:txXfrm>
        <a:off x="6745210" y="1006427"/>
        <a:ext cx="1610474" cy="679947"/>
      </dsp:txXfrm>
    </dsp:sp>
    <dsp:sp modelId="{025D2266-67A0-407F-A757-AEB0BD568994}">
      <dsp:nvSpPr>
        <dsp:cNvPr id="0" name=""/>
        <dsp:cNvSpPr/>
      </dsp:nvSpPr>
      <dsp:spPr>
        <a:xfrm>
          <a:off x="972821" y="1870698"/>
          <a:ext cx="2048036" cy="819214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RCR3</a:t>
          </a:r>
        </a:p>
      </dsp:txBody>
      <dsp:txXfrm>
        <a:off x="1382428" y="1870698"/>
        <a:ext cx="1228822" cy="819214"/>
      </dsp:txXfrm>
    </dsp:sp>
    <dsp:sp modelId="{9FFE3FFF-65E3-4809-8CAE-1D769DCBE3B6}">
      <dsp:nvSpPr>
        <dsp:cNvPr id="0" name=""/>
        <dsp:cNvSpPr/>
      </dsp:nvSpPr>
      <dsp:spPr>
        <a:xfrm>
          <a:off x="2754612" y="1940332"/>
          <a:ext cx="1699869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07/2022</a:t>
          </a:r>
        </a:p>
      </dsp:txBody>
      <dsp:txXfrm>
        <a:off x="3094586" y="1940332"/>
        <a:ext cx="1019922" cy="679947"/>
      </dsp:txXfrm>
    </dsp:sp>
    <dsp:sp modelId="{09AD6D7A-A897-47F9-BD79-B8359FC0713F}">
      <dsp:nvSpPr>
        <dsp:cNvPr id="0" name=""/>
        <dsp:cNvSpPr/>
      </dsp:nvSpPr>
      <dsp:spPr>
        <a:xfrm>
          <a:off x="4216500" y="1940332"/>
          <a:ext cx="1922654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08/2022</a:t>
          </a:r>
        </a:p>
      </dsp:txBody>
      <dsp:txXfrm>
        <a:off x="4556474" y="1940332"/>
        <a:ext cx="1242707" cy="679947"/>
      </dsp:txXfrm>
    </dsp:sp>
    <dsp:sp modelId="{8D201E0C-9623-46FA-A651-9BF820F83D83}">
      <dsp:nvSpPr>
        <dsp:cNvPr id="0" name=""/>
        <dsp:cNvSpPr/>
      </dsp:nvSpPr>
      <dsp:spPr>
        <a:xfrm>
          <a:off x="5901173" y="1940332"/>
          <a:ext cx="1961768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- 05/2023 </a:t>
          </a:r>
        </a:p>
      </dsp:txBody>
      <dsp:txXfrm>
        <a:off x="6241147" y="1940332"/>
        <a:ext cx="1281821" cy="679947"/>
      </dsp:txXfrm>
    </dsp:sp>
    <dsp:sp modelId="{950347F5-E166-4B61-9990-FD97B624FF01}">
      <dsp:nvSpPr>
        <dsp:cNvPr id="0" name=""/>
        <dsp:cNvSpPr/>
      </dsp:nvSpPr>
      <dsp:spPr>
        <a:xfrm>
          <a:off x="7624960" y="1940332"/>
          <a:ext cx="2119261" cy="679947"/>
        </a:xfrm>
        <a:prstGeom prst="chevron">
          <a:avLst/>
        </a:prstGeom>
        <a:solidFill>
          <a:srgbClr val="1F0A6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Publicado 12/2023 (Resolução 6.032/2023)</a:t>
          </a:r>
          <a:endParaRPr lang="en-US" sz="1400" kern="1200">
            <a:solidFill>
              <a:prstClr val="white"/>
            </a:solidFill>
            <a:latin typeface="Bahnschrift Light SemiCondensed" panose="020B0502040204020203" pitchFamily="34" charset="0"/>
            <a:ea typeface="+mn-ea"/>
            <a:cs typeface="Calibri Light"/>
          </a:endParaRPr>
        </a:p>
      </dsp:txBody>
      <dsp:txXfrm>
        <a:off x="7964934" y="1940332"/>
        <a:ext cx="1439314" cy="679947"/>
      </dsp:txXfrm>
    </dsp:sp>
    <dsp:sp modelId="{CB12E1A4-4354-4DF2-8E7F-162C8109F6A8}">
      <dsp:nvSpPr>
        <dsp:cNvPr id="0" name=""/>
        <dsp:cNvSpPr/>
      </dsp:nvSpPr>
      <dsp:spPr>
        <a:xfrm>
          <a:off x="972821" y="2804603"/>
          <a:ext cx="2048036" cy="819214"/>
        </a:xfrm>
        <a:prstGeom prst="chevron">
          <a:avLst/>
        </a:prstGeom>
        <a:solidFill>
          <a:srgbClr val="D08C1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RCR4</a:t>
          </a:r>
        </a:p>
      </dsp:txBody>
      <dsp:txXfrm>
        <a:off x="1382428" y="2804603"/>
        <a:ext cx="1228822" cy="819214"/>
      </dsp:txXfrm>
    </dsp:sp>
    <dsp:sp modelId="{E57605B0-6689-4EB8-891B-75076CEC7529}">
      <dsp:nvSpPr>
        <dsp:cNvPr id="0" name=""/>
        <dsp:cNvSpPr/>
      </dsp:nvSpPr>
      <dsp:spPr>
        <a:xfrm>
          <a:off x="2754612" y="2874236"/>
          <a:ext cx="2327257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10/2022</a:t>
          </a:r>
        </a:p>
      </dsp:txBody>
      <dsp:txXfrm>
        <a:off x="3094586" y="2874236"/>
        <a:ext cx="1647310" cy="679947"/>
      </dsp:txXfrm>
    </dsp:sp>
    <dsp:sp modelId="{51F6B5E4-6C71-443B-BDC6-BBBA2DA8205E}">
      <dsp:nvSpPr>
        <dsp:cNvPr id="0" name=""/>
        <dsp:cNvSpPr/>
      </dsp:nvSpPr>
      <dsp:spPr>
        <a:xfrm>
          <a:off x="4843888" y="2874236"/>
          <a:ext cx="2046779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Calibri Light"/>
              <a:ea typeface="+mn-ea"/>
              <a:cs typeface="Calibri Light"/>
            </a:rPr>
            <a:t> </a:t>
          </a: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09/2023</a:t>
          </a:r>
        </a:p>
      </dsp:txBody>
      <dsp:txXfrm>
        <a:off x="5183862" y="2874236"/>
        <a:ext cx="1366832" cy="679947"/>
      </dsp:txXfrm>
    </dsp:sp>
    <dsp:sp modelId="{176C478D-FE3E-47C0-B214-747EC98A5554}">
      <dsp:nvSpPr>
        <dsp:cNvPr id="0" name=""/>
        <dsp:cNvSpPr/>
      </dsp:nvSpPr>
      <dsp:spPr>
        <a:xfrm>
          <a:off x="6652686" y="2874236"/>
          <a:ext cx="2042699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15/01/24 a 29/02/24</a:t>
          </a:r>
        </a:p>
      </dsp:txBody>
      <dsp:txXfrm>
        <a:off x="6992660" y="2874236"/>
        <a:ext cx="1362752" cy="679947"/>
      </dsp:txXfrm>
    </dsp:sp>
    <dsp:sp modelId="{E1A4DAF6-E643-4706-81BB-3B2465BF51E8}">
      <dsp:nvSpPr>
        <dsp:cNvPr id="0" name=""/>
        <dsp:cNvSpPr/>
      </dsp:nvSpPr>
      <dsp:spPr>
        <a:xfrm>
          <a:off x="8457403" y="2874236"/>
          <a:ext cx="1835043" cy="679947"/>
        </a:xfrm>
        <a:prstGeom prst="chevron">
          <a:avLst/>
        </a:prstGeom>
        <a:solidFill>
          <a:srgbClr val="D0D8E8">
            <a:alpha val="90000"/>
          </a:srgb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Previsão Publicação 08/2024</a:t>
          </a:r>
        </a:p>
      </dsp:txBody>
      <dsp:txXfrm>
        <a:off x="8797377" y="2874236"/>
        <a:ext cx="1155096" cy="679947"/>
      </dsp:txXfrm>
    </dsp:sp>
    <dsp:sp modelId="{75833C79-FB90-40FD-955D-487640616308}">
      <dsp:nvSpPr>
        <dsp:cNvPr id="0" name=""/>
        <dsp:cNvSpPr/>
      </dsp:nvSpPr>
      <dsp:spPr>
        <a:xfrm>
          <a:off x="972821" y="3738507"/>
          <a:ext cx="2048036" cy="819214"/>
        </a:xfrm>
        <a:prstGeom prst="chevron">
          <a:avLst/>
        </a:prstGeom>
        <a:solidFill>
          <a:srgbClr val="D08C1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RCR5</a:t>
          </a:r>
        </a:p>
      </dsp:txBody>
      <dsp:txXfrm>
        <a:off x="1382428" y="3738507"/>
        <a:ext cx="1228822" cy="819214"/>
      </dsp:txXfrm>
    </dsp:sp>
    <dsp:sp modelId="{15860375-6324-4BDA-8224-5EF025150EDD}">
      <dsp:nvSpPr>
        <dsp:cNvPr id="0" name=""/>
        <dsp:cNvSpPr/>
      </dsp:nvSpPr>
      <dsp:spPr>
        <a:xfrm>
          <a:off x="2754612" y="3808140"/>
          <a:ext cx="1699869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Estudos</a:t>
          </a:r>
        </a:p>
      </dsp:txBody>
      <dsp:txXfrm>
        <a:off x="3094586" y="3808140"/>
        <a:ext cx="1019922" cy="679947"/>
      </dsp:txXfrm>
    </dsp:sp>
    <dsp:sp modelId="{EF419406-F5B9-4BBD-BEEF-57C3B34AA73D}">
      <dsp:nvSpPr>
        <dsp:cNvPr id="0" name=""/>
        <dsp:cNvSpPr/>
      </dsp:nvSpPr>
      <dsp:spPr>
        <a:xfrm>
          <a:off x="4216500" y="3808140"/>
          <a:ext cx="2193529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Consulta Interna iniciada em 04/2023</a:t>
          </a:r>
        </a:p>
      </dsp:txBody>
      <dsp:txXfrm>
        <a:off x="4556474" y="3808140"/>
        <a:ext cx="1513582" cy="679947"/>
      </dsp:txXfrm>
    </dsp:sp>
    <dsp:sp modelId="{2699E7BA-8329-4CEA-AAF8-31FF7AAC235B}">
      <dsp:nvSpPr>
        <dsp:cNvPr id="0" name=""/>
        <dsp:cNvSpPr/>
      </dsp:nvSpPr>
      <dsp:spPr>
        <a:xfrm>
          <a:off x="6172047" y="3808140"/>
          <a:ext cx="1699869" cy="679947"/>
        </a:xfrm>
        <a:prstGeom prst="chevron">
          <a:avLst/>
        </a:prstGeom>
        <a:solidFill>
          <a:srgbClr val="1F0A6C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prstClr val="white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Reunião Participativa 11/02/2024</a:t>
          </a:r>
        </a:p>
      </dsp:txBody>
      <dsp:txXfrm>
        <a:off x="6512021" y="3808140"/>
        <a:ext cx="1019922" cy="679947"/>
      </dsp:txXfrm>
    </dsp:sp>
    <dsp:sp modelId="{CC48B907-A7F5-48B9-8187-A87E6E37F2CF}">
      <dsp:nvSpPr>
        <dsp:cNvPr id="0" name=""/>
        <dsp:cNvSpPr/>
      </dsp:nvSpPr>
      <dsp:spPr>
        <a:xfrm>
          <a:off x="7633935" y="3808140"/>
          <a:ext cx="1699869" cy="679947"/>
        </a:xfrm>
        <a:prstGeom prst="chevron">
          <a:avLst/>
        </a:prstGeom>
        <a:solidFill>
          <a:srgbClr val="D0D8E8">
            <a:alpha val="9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Audiência Pública 05/2024</a:t>
          </a:r>
        </a:p>
      </dsp:txBody>
      <dsp:txXfrm>
        <a:off x="7973909" y="3808140"/>
        <a:ext cx="1019922" cy="679947"/>
      </dsp:txXfrm>
    </dsp:sp>
    <dsp:sp modelId="{01AFF99C-FDA8-4247-B134-FD4BF41A1507}">
      <dsp:nvSpPr>
        <dsp:cNvPr id="0" name=""/>
        <dsp:cNvSpPr/>
      </dsp:nvSpPr>
      <dsp:spPr>
        <a:xfrm>
          <a:off x="9095824" y="3808140"/>
          <a:ext cx="2053833" cy="679947"/>
        </a:xfrm>
        <a:prstGeom prst="chevron">
          <a:avLst/>
        </a:prstGeom>
        <a:solidFill>
          <a:srgbClr val="D0D8E8">
            <a:alpha val="90000"/>
          </a:srgb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solidFill>
                <a:srgbClr val="1F0A6C"/>
              </a:solidFill>
              <a:latin typeface="Bahnschrift Light SemiCondensed" panose="020B0502040204020203" pitchFamily="34" charset="0"/>
              <a:ea typeface="+mn-ea"/>
              <a:cs typeface="Calibri Light"/>
            </a:rPr>
            <a:t>Previsão Publicação 11/2024</a:t>
          </a:r>
        </a:p>
      </dsp:txBody>
      <dsp:txXfrm>
        <a:off x="9435798" y="3808140"/>
        <a:ext cx="1373886" cy="67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10BED-22AC-15E9-0EFE-7A7A0DD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7E103-D85F-51C9-A1D9-2DBC97AF1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CD1FD-040D-CB39-8DE3-7D05EBE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0A60B-0168-982E-24CC-D235C3D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B8103-E108-83A7-3BCF-94081FDD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0572-309F-D0AB-EDF2-40178AC3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2E2030-8242-79C3-9A90-410057CF8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46DE0-BA42-48F5-77C2-7CD88ACF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988A37-DB26-FEAC-B472-B80D81F1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1FE66-B473-5B0F-E4A5-550CBAEE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1ED45-F6AE-9BF1-C9DE-AFAD1BC45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52889B-67D3-C7E5-A18A-91BC3EB6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7B331-5918-B5F6-1E95-8098AE4B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01ECBE-F9F8-F701-70D6-D4B0CA45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C391C-A78F-776F-2A2E-5BCEEC97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5650-2D51-99AD-43B1-805C0723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42BED-57DE-1E0C-FDEB-CC73097B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4FE74-3BC4-CBE0-AF5E-A72DB34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B111D-4170-C603-8CF4-5ADB817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665B3-7797-04C4-8C04-29ED97B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6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8D8F5-DC17-629E-9AD2-092BFE4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068-27EF-A366-F3B3-657B6360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0C3D-7929-AC10-55C7-845ED6A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E1E5F-007A-7C58-89B9-91DC62BA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A1813-13E5-DE71-FC9C-8B86C418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B97DF-814D-D2B5-DAC3-675987A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AE43A-53AC-4EB2-822C-AB839AAA4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D4E98-EFBA-A986-F3E6-4FC319BA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7029BE-75A4-5B9F-76A7-3319AB8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D50FC-8D7F-1507-C94B-862B5B0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B922B1-9085-3DEE-22D2-D1AC60A1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B2D6-4C57-8E59-66A7-C8B22004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9C422-26AA-FF0B-1AA0-77B56C60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2EFB23-64EA-41DA-6C0E-A18E35CE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FC169C-39E8-A888-8E74-0BB0CB4A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9F1206-73FE-1CAE-29B4-6056CEF2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59DD7D-C579-B959-7307-F9ADC7D4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678489-9B27-4417-1776-ACCC4C89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8C27DC-B54D-6CA0-1D47-8EA4DDA4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1E63-9223-DC57-BBA2-0B74E13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FD52-5C27-BD53-3C05-9861958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E05366-CB7F-45F8-B742-C8C504B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BD2C6E-DFB4-D42D-CFA8-31E267D7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6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2D99DA-6D92-F680-0582-32AD85C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CB1DFB-DBBA-8386-2152-3D03393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5BA03C-50B2-D252-C7A0-77DF948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9CD3-C800-3036-ADFE-1F2CDD2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E32C3-A62A-73FE-0095-E14C4C69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81CC-233C-B94D-AC70-DB28B5B97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7840C-9451-C33E-CA88-07598B6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6ED0FE-216D-74B8-5BA0-58DA16C8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4B695B-DE01-E972-4DBC-3D34C84C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5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6C1F6-AB77-9908-2CAD-0B0F58BD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940FFC-0385-8A5C-6115-564D4684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EB0FF-6195-54E3-964C-0A7830D1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0CB8B1-F205-878C-DEBD-F81DEAC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02C76-F3DB-E02E-5A74-3E73EA09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A25F02-CCD0-8EFA-0412-2C097ED0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4C19EF-651D-23D0-BFC3-639196F5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6E867-091D-5A4D-D73E-BB648D26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7E21E-E2F3-B41C-97AF-CC87CA849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8B281-028D-D5B6-68A3-F29E2DBF5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6C289-F886-69B0-0B05-B714AC5C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450" y="1471987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pt-BR" sz="9600">
                <a:solidFill>
                  <a:schemeClr val="bg1"/>
                </a:solidFill>
                <a:latin typeface="Montserrat SemiBold" panose="00000700000000000000" pitchFamily="50" charset="0"/>
              </a:rPr>
              <a:t>Ponto Fiscal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D2C84E-1264-46C0-42F4-FE3730C4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48" y="3783106"/>
            <a:ext cx="9144000" cy="147469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  <a:latin typeface="Bahnschrift SemiCondensed" panose="020B0502040204020203" pitchFamily="34" charset="0"/>
              </a:rPr>
              <a:t>4º Encontro Regional da SUROD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15" y="2501153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58134-92D1-C82C-7EB5-ED190A0BEB16}"/>
              </a:ext>
            </a:extLst>
          </p:cNvPr>
          <p:cNvSpPr txBox="1">
            <a:spLocks/>
          </p:cNvSpPr>
          <p:nvPr/>
        </p:nvSpPr>
        <p:spPr>
          <a:xfrm>
            <a:off x="581444" y="1072884"/>
            <a:ext cx="10717480" cy="768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>
                <a:solidFill>
                  <a:srgbClr val="04033F"/>
                </a:solidFill>
                <a:latin typeface="Montserrat Medium" panose="00000600000000000000" pitchFamily="50" charset="0"/>
              </a:rPr>
              <a:t>II. Objetivo: Aprimoramento Cenário Regulatório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29DAA2E-34E8-34B6-70AB-669291162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811700"/>
              </p:ext>
            </p:extLst>
          </p:nvPr>
        </p:nvGraphicFramePr>
        <p:xfrm>
          <a:off x="1901601" y="1685926"/>
          <a:ext cx="8505825" cy="466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17FAE110-76C3-E8DC-98EE-2B4529CB5C57}"/>
              </a:ext>
            </a:extLst>
          </p:cNvPr>
          <p:cNvSpPr txBox="1">
            <a:spLocks/>
          </p:cNvSpPr>
          <p:nvPr/>
        </p:nvSpPr>
        <p:spPr>
          <a:xfrm>
            <a:off x="581444" y="954776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RCR à luz das Revisões Quinquenais </a:t>
            </a:r>
          </a:p>
        </p:txBody>
      </p:sp>
    </p:spTree>
    <p:extLst>
      <p:ext uri="{BB962C8B-B14F-4D97-AF65-F5344CB8AC3E}">
        <p14:creationId xmlns:p14="http://schemas.microsoft.com/office/powerpoint/2010/main" val="380846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58134-92D1-C82C-7EB5-ED190A0BEB16}"/>
              </a:ext>
            </a:extLst>
          </p:cNvPr>
          <p:cNvSpPr txBox="1">
            <a:spLocks/>
          </p:cNvSpPr>
          <p:nvPr/>
        </p:nvSpPr>
        <p:spPr>
          <a:xfrm>
            <a:off x="600075" y="917707"/>
            <a:ext cx="10717480" cy="768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>
                <a:solidFill>
                  <a:srgbClr val="130742"/>
                </a:solidFill>
                <a:latin typeface="Montserrat Medium" panose="00000600000000000000" pitchFamily="50" charset="0"/>
              </a:rPr>
              <a:t>III. Ciclo de Positivação da Reforma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7FAE110-76C3-E8DC-98EE-2B4529CB5C57}"/>
              </a:ext>
            </a:extLst>
          </p:cNvPr>
          <p:cNvSpPr txBox="1">
            <a:spLocks/>
          </p:cNvSpPr>
          <p:nvPr/>
        </p:nvSpPr>
        <p:spPr>
          <a:xfrm>
            <a:off x="600075" y="799599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RCR à luz das Revisões Quinquenais 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BBB262D1-41D6-BDBD-3876-F404882B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882951"/>
            <a:ext cx="6253728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000" b="1">
                <a:solidFill>
                  <a:srgbClr val="1F0A6C"/>
                </a:solidFill>
                <a:cs typeface="Calibri" panose="020F0502020204030204" pitchFamily="34" charset="0"/>
              </a:rPr>
              <a:t>RCR1: diretrizes gerais</a:t>
            </a:r>
          </a:p>
          <a:p>
            <a:pPr algn="just" eaLnBrk="1" hangingPunct="1">
              <a:defRPr/>
            </a:pPr>
            <a:r>
              <a:rPr lang="pt-BR" altLang="pt-BR" sz="1600">
                <a:cs typeface="Calibri" panose="020F0502020204030204" pitchFamily="34" charset="0"/>
              </a:rPr>
              <a:t>Interpretação das normas e contratos, transparência, classificação, direitos dos usuários</a:t>
            </a:r>
          </a:p>
          <a:p>
            <a:pPr algn="just" eaLnBrk="1" hangingPunct="1">
              <a:defRPr/>
            </a:pPr>
            <a:endParaRPr lang="pt-BR" altLang="pt-BR" sz="1000">
              <a:solidFill>
                <a:srgbClr val="1F0A6C"/>
              </a:solidFill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2000" b="1">
                <a:solidFill>
                  <a:srgbClr val="1F0A6C"/>
                </a:solidFill>
                <a:cs typeface="Calibri" panose="020F0502020204030204" pitchFamily="34" charset="0"/>
              </a:rPr>
              <a:t>RCR2: bens, obras e serviços</a:t>
            </a:r>
          </a:p>
          <a:p>
            <a:pPr algn="just" eaLnBrk="1" hangingPunct="1">
              <a:defRPr/>
            </a:pPr>
            <a:r>
              <a:rPr lang="pt-BR" altLang="pt-BR" sz="1600">
                <a:cs typeface="Calibri" panose="020F0502020204030204" pitchFamily="34" charset="0"/>
              </a:rPr>
              <a:t>Bens reversíveis, estudos, projetos e orçamentos (</a:t>
            </a:r>
            <a:r>
              <a:rPr lang="pt-BR" altLang="pt-BR" sz="1600" b="1">
                <a:cs typeface="Calibri" panose="020F0502020204030204" pitchFamily="34" charset="0"/>
              </a:rPr>
              <a:t>projeto de interesse de terceiros</a:t>
            </a:r>
            <a:r>
              <a:rPr lang="pt-BR" altLang="pt-BR" sz="1600">
                <a:cs typeface="Calibri" panose="020F0502020204030204" pitchFamily="34" charset="0"/>
              </a:rPr>
              <a:t>), execução obras, inspeção acreditada </a:t>
            </a:r>
          </a:p>
          <a:p>
            <a:pPr algn="just" eaLnBrk="1" hangingPunct="1">
              <a:defRPr/>
            </a:pPr>
            <a:endParaRPr lang="pt-BR" altLang="pt-BR" sz="1000">
              <a:solidFill>
                <a:srgbClr val="1F0A6C"/>
              </a:solidFill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2000" b="1">
                <a:solidFill>
                  <a:srgbClr val="1F0A6C"/>
                </a:solidFill>
                <a:cs typeface="Calibri" panose="020F0502020204030204" pitchFamily="34" charset="0"/>
              </a:rPr>
              <a:t>RCR3: gestão econômico-financeira</a:t>
            </a:r>
          </a:p>
          <a:p>
            <a:pPr algn="just" eaLnBrk="1" hangingPunct="1">
              <a:defRPr/>
            </a:pPr>
            <a:r>
              <a:rPr lang="pt-BR" altLang="pt-BR" sz="1600">
                <a:cs typeface="Calibri" panose="020F0502020204030204" pitchFamily="34" charset="0"/>
              </a:rPr>
              <a:t>Revisões, garantias, fatores tarifários, </a:t>
            </a:r>
            <a:r>
              <a:rPr lang="pt-BR" altLang="pt-BR" sz="1600" b="1">
                <a:cs typeface="Calibri" panose="020F0502020204030204" pitchFamily="34" charset="0"/>
              </a:rPr>
              <a:t>receitas não-tarifárias</a:t>
            </a:r>
            <a:r>
              <a:rPr lang="pt-BR" altLang="pt-BR" sz="1600">
                <a:cs typeface="Calibri" panose="020F0502020204030204" pitchFamily="34" charset="0"/>
              </a:rPr>
              <a:t> e </a:t>
            </a:r>
            <a:r>
              <a:rPr lang="pt-BR" altLang="pt-BR" sz="1600" i="1" err="1">
                <a:cs typeface="Calibri" panose="020F0502020204030204" pitchFamily="34" charset="0"/>
              </a:rPr>
              <a:t>free</a:t>
            </a:r>
            <a:r>
              <a:rPr lang="pt-BR" altLang="pt-BR" sz="1600" i="1">
                <a:cs typeface="Calibri" panose="020F0502020204030204" pitchFamily="34" charset="0"/>
              </a:rPr>
              <a:t> </a:t>
            </a:r>
            <a:r>
              <a:rPr lang="pt-BR" altLang="pt-BR" sz="1600" i="1" err="1">
                <a:cs typeface="Calibri" panose="020F0502020204030204" pitchFamily="34" charset="0"/>
              </a:rPr>
              <a:t>flow</a:t>
            </a:r>
            <a:r>
              <a:rPr lang="pt-BR" altLang="pt-BR" sz="1600" b="1" i="1">
                <a:cs typeface="Calibri" panose="020F0502020204030204" pitchFamily="34" charset="0"/>
              </a:rPr>
              <a:t>.</a:t>
            </a:r>
            <a:endParaRPr lang="pt-BR" altLang="pt-BR" sz="1600"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altLang="pt-BR" sz="1000" b="1">
              <a:solidFill>
                <a:srgbClr val="1F0A6C"/>
              </a:solidFill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2000" b="1">
                <a:solidFill>
                  <a:srgbClr val="1F0A6C"/>
                </a:solidFill>
                <a:cs typeface="Calibri" panose="020F0502020204030204" pitchFamily="34" charset="0"/>
              </a:rPr>
              <a:t>RCR4: fiscalização e penalidades</a:t>
            </a:r>
          </a:p>
          <a:p>
            <a:pPr algn="just" eaLnBrk="1" hangingPunct="1">
              <a:defRPr/>
            </a:pPr>
            <a:r>
              <a:rPr lang="pt-BR" altLang="pt-BR" sz="1600">
                <a:cs typeface="Calibri" panose="020F0502020204030204" pitchFamily="34" charset="0"/>
              </a:rPr>
              <a:t>Fiscalização inteligente e responsiva, Medidas preventivas, sancionatórias e cautelares, classificação</a:t>
            </a:r>
          </a:p>
          <a:p>
            <a:pPr algn="just" eaLnBrk="1" hangingPunct="1">
              <a:defRPr/>
            </a:pPr>
            <a:endParaRPr lang="pt-BR" altLang="pt-BR" sz="1000" b="1">
              <a:solidFill>
                <a:srgbClr val="1F0A6C"/>
              </a:solidFill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2000" b="1">
                <a:solidFill>
                  <a:srgbClr val="1F0A6C"/>
                </a:solidFill>
                <a:cs typeface="Calibri" panose="020F0502020204030204" pitchFamily="34" charset="0"/>
              </a:rPr>
              <a:t>RCR5: encerramento da concessão</a:t>
            </a:r>
          </a:p>
          <a:p>
            <a:pPr algn="just" eaLnBrk="1" hangingPunct="1">
              <a:defRPr/>
            </a:pPr>
            <a:r>
              <a:rPr lang="pt-BR" altLang="pt-BR" sz="1600">
                <a:cs typeface="Calibri" panose="020F0502020204030204" pitchFamily="34" charset="0"/>
              </a:rPr>
              <a:t>Critérios para </a:t>
            </a:r>
            <a:r>
              <a:rPr lang="pt-BR" altLang="pt-BR" sz="1600" err="1">
                <a:cs typeface="Calibri" panose="020F0502020204030204" pitchFamily="34" charset="0"/>
              </a:rPr>
              <a:t>relicitação</a:t>
            </a:r>
            <a:r>
              <a:rPr lang="pt-BR" altLang="pt-BR" sz="1600">
                <a:cs typeface="Calibri" panose="020F0502020204030204" pitchFamily="34" charset="0"/>
              </a:rPr>
              <a:t> e caducidade, transição operacional, indenização</a:t>
            </a:r>
          </a:p>
        </p:txBody>
      </p:sp>
      <p:grpSp>
        <p:nvGrpSpPr>
          <p:cNvPr id="8" name="Google Shape;186;g145bb1239eb_0_8">
            <a:extLst>
              <a:ext uri="{FF2B5EF4-FFF2-40B4-BE49-F238E27FC236}">
                <a16:creationId xmlns:a16="http://schemas.microsoft.com/office/drawing/2014/main" id="{9547DFA3-6696-648A-1D4C-DE08FF7B01DE}"/>
              </a:ext>
            </a:extLst>
          </p:cNvPr>
          <p:cNvGrpSpPr/>
          <p:nvPr/>
        </p:nvGrpSpPr>
        <p:grpSpPr>
          <a:xfrm>
            <a:off x="7317215" y="1918051"/>
            <a:ext cx="4754134" cy="4089118"/>
            <a:chOff x="983695" y="443616"/>
            <a:chExt cx="5583062" cy="4675008"/>
          </a:xfrm>
          <a:solidFill>
            <a:srgbClr val="1F0A6C"/>
          </a:solidFill>
        </p:grpSpPr>
        <p:grpSp>
          <p:nvGrpSpPr>
            <p:cNvPr id="9" name="Google Shape;187;g145bb1239eb_0_8">
              <a:extLst>
                <a:ext uri="{FF2B5EF4-FFF2-40B4-BE49-F238E27FC236}">
                  <a16:creationId xmlns:a16="http://schemas.microsoft.com/office/drawing/2014/main" id="{87BA2E99-15CC-5247-CC45-F1A4533E9DFD}"/>
                </a:ext>
              </a:extLst>
            </p:cNvPr>
            <p:cNvGrpSpPr/>
            <p:nvPr/>
          </p:nvGrpSpPr>
          <p:grpSpPr>
            <a:xfrm>
              <a:off x="1608681" y="598170"/>
              <a:ext cx="4233494" cy="4233494"/>
              <a:chOff x="2820225" y="891450"/>
              <a:chExt cx="3175200" cy="3175200"/>
            </a:xfrm>
            <a:grpFill/>
          </p:grpSpPr>
          <p:sp>
            <p:nvSpPr>
              <p:cNvPr id="26" name="Google Shape;188;g145bb1239eb_0_8">
                <a:extLst>
                  <a:ext uri="{FF2B5EF4-FFF2-40B4-BE49-F238E27FC236}">
                    <a16:creationId xmlns:a16="http://schemas.microsoft.com/office/drawing/2014/main" id="{8CF6489A-E6D8-61CC-D182-21ACFD50A86D}"/>
                  </a:ext>
                </a:extLst>
              </p:cNvPr>
              <p:cNvSpPr/>
              <p:nvPr/>
            </p:nvSpPr>
            <p:spPr>
              <a:xfrm rot="10800000">
                <a:off x="2820225" y="891450"/>
                <a:ext cx="3175200" cy="3175200"/>
              </a:xfrm>
              <a:prstGeom prst="blockArc">
                <a:avLst>
                  <a:gd name="adj1" fmla="val 5399801"/>
                  <a:gd name="adj2" fmla="val 2940292"/>
                  <a:gd name="adj3" fmla="val 9171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9;g145bb1239eb_0_8">
                <a:extLst>
                  <a:ext uri="{FF2B5EF4-FFF2-40B4-BE49-F238E27FC236}">
                    <a16:creationId xmlns:a16="http://schemas.microsoft.com/office/drawing/2014/main" id="{AA6092D6-BA29-A30D-161A-91B40230C87C}"/>
                  </a:ext>
                </a:extLst>
              </p:cNvPr>
              <p:cNvSpPr/>
              <p:nvPr/>
            </p:nvSpPr>
            <p:spPr>
              <a:xfrm rot="10800000">
                <a:off x="3134147" y="1233993"/>
                <a:ext cx="546853" cy="4506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90;g145bb1239eb_0_8">
              <a:extLst>
                <a:ext uri="{FF2B5EF4-FFF2-40B4-BE49-F238E27FC236}">
                  <a16:creationId xmlns:a16="http://schemas.microsoft.com/office/drawing/2014/main" id="{F50859DF-357A-058D-C166-209BF4507F40}"/>
                </a:ext>
              </a:extLst>
            </p:cNvPr>
            <p:cNvGrpSpPr/>
            <p:nvPr/>
          </p:nvGrpSpPr>
          <p:grpSpPr>
            <a:xfrm>
              <a:off x="2861646" y="443616"/>
              <a:ext cx="1877953" cy="1219569"/>
              <a:chOff x="3759974" y="775532"/>
              <a:chExt cx="1408500" cy="914700"/>
            </a:xfrm>
            <a:grpFill/>
          </p:grpSpPr>
          <p:sp>
            <p:nvSpPr>
              <p:cNvPr id="24" name="Google Shape;191;g145bb1239eb_0_8">
                <a:extLst>
                  <a:ext uri="{FF2B5EF4-FFF2-40B4-BE49-F238E27FC236}">
                    <a16:creationId xmlns:a16="http://schemas.microsoft.com/office/drawing/2014/main" id="{BE1482C0-6467-9F69-9FBE-8DB5212E033D}"/>
                  </a:ext>
                </a:extLst>
              </p:cNvPr>
              <p:cNvSpPr/>
              <p:nvPr/>
            </p:nvSpPr>
            <p:spPr>
              <a:xfrm>
                <a:off x="3759974" y="1060532"/>
                <a:ext cx="1408500" cy="629700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Aprovada</a:t>
                </a:r>
                <a:endParaRPr sz="1100" b="1">
                  <a:solidFill>
                    <a:srgbClr val="1F0A6C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Resolução 5.950/2021</a:t>
                </a:r>
                <a:endParaRPr sz="1100" b="1">
                  <a:solidFill>
                    <a:srgbClr val="1F0A6C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" name="Google Shape;192;g145bb1239eb_0_8">
                <a:extLst>
                  <a:ext uri="{FF2B5EF4-FFF2-40B4-BE49-F238E27FC236}">
                    <a16:creationId xmlns:a16="http://schemas.microsoft.com/office/drawing/2014/main" id="{22B8F898-5429-7214-114E-37758E39070B}"/>
                  </a:ext>
                </a:extLst>
              </p:cNvPr>
              <p:cNvSpPr/>
              <p:nvPr/>
            </p:nvSpPr>
            <p:spPr>
              <a:xfrm>
                <a:off x="3798075" y="775532"/>
                <a:ext cx="1332300" cy="285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RCR 1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Disposições gerais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" name="Google Shape;193;g145bb1239eb_0_8">
              <a:extLst>
                <a:ext uri="{FF2B5EF4-FFF2-40B4-BE49-F238E27FC236}">
                  <a16:creationId xmlns:a16="http://schemas.microsoft.com/office/drawing/2014/main" id="{00FE58BF-02FB-83EB-5E00-DE1ED847D3FA}"/>
                </a:ext>
              </a:extLst>
            </p:cNvPr>
            <p:cNvGrpSpPr/>
            <p:nvPr/>
          </p:nvGrpSpPr>
          <p:grpSpPr>
            <a:xfrm>
              <a:off x="983695" y="2171500"/>
              <a:ext cx="1877951" cy="1163327"/>
              <a:chOff x="2351474" y="2071477"/>
              <a:chExt cx="1408498" cy="872517"/>
            </a:xfrm>
            <a:grpFill/>
          </p:grpSpPr>
          <p:sp>
            <p:nvSpPr>
              <p:cNvPr id="22" name="Google Shape;194;g145bb1239eb_0_8">
                <a:extLst>
                  <a:ext uri="{FF2B5EF4-FFF2-40B4-BE49-F238E27FC236}">
                    <a16:creationId xmlns:a16="http://schemas.microsoft.com/office/drawing/2014/main" id="{137EB053-F660-6D8D-C37F-72019E85936A}"/>
                  </a:ext>
                </a:extLst>
              </p:cNvPr>
              <p:cNvSpPr/>
              <p:nvPr/>
            </p:nvSpPr>
            <p:spPr>
              <a:xfrm>
                <a:off x="2351474" y="2314294"/>
                <a:ext cx="1408498" cy="629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Previsão de Publicação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11/2024</a:t>
                </a:r>
                <a:endParaRPr lang="pt-BR" sz="1900" b="1">
                  <a:solidFill>
                    <a:srgbClr val="1F0A6C"/>
                  </a:solidFill>
                </a:endParaRPr>
              </a:p>
            </p:txBody>
          </p:sp>
          <p:sp>
            <p:nvSpPr>
              <p:cNvPr id="23" name="Google Shape;195;g145bb1239eb_0_8">
                <a:extLst>
                  <a:ext uri="{FF2B5EF4-FFF2-40B4-BE49-F238E27FC236}">
                    <a16:creationId xmlns:a16="http://schemas.microsoft.com/office/drawing/2014/main" id="{1C5DB767-5148-5933-DE09-67B4FC927398}"/>
                  </a:ext>
                </a:extLst>
              </p:cNvPr>
              <p:cNvSpPr/>
              <p:nvPr/>
            </p:nvSpPr>
            <p:spPr>
              <a:xfrm>
                <a:off x="2389575" y="2071477"/>
                <a:ext cx="1332300" cy="285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RCR 5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Encerramento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" name="Google Shape;196;g145bb1239eb_0_8">
              <a:extLst>
                <a:ext uri="{FF2B5EF4-FFF2-40B4-BE49-F238E27FC236}">
                  <a16:creationId xmlns:a16="http://schemas.microsoft.com/office/drawing/2014/main" id="{70F047F6-423D-C2C9-608A-424C786EA9A7}"/>
                </a:ext>
              </a:extLst>
            </p:cNvPr>
            <p:cNvGrpSpPr/>
            <p:nvPr/>
          </p:nvGrpSpPr>
          <p:grpSpPr>
            <a:xfrm>
              <a:off x="4156414" y="3899392"/>
              <a:ext cx="1776357" cy="1205458"/>
              <a:chOff x="4731074" y="3367427"/>
              <a:chExt cx="1332301" cy="904116"/>
            </a:xfrm>
            <a:grpFill/>
          </p:grpSpPr>
          <p:sp>
            <p:nvSpPr>
              <p:cNvPr id="20" name="Google Shape;197;g145bb1239eb_0_8">
                <a:extLst>
                  <a:ext uri="{FF2B5EF4-FFF2-40B4-BE49-F238E27FC236}">
                    <a16:creationId xmlns:a16="http://schemas.microsoft.com/office/drawing/2014/main" id="{03C69A61-DA53-343F-CC1C-304B48E6B1CF}"/>
                  </a:ext>
                </a:extLst>
              </p:cNvPr>
              <p:cNvSpPr/>
              <p:nvPr/>
            </p:nvSpPr>
            <p:spPr>
              <a:xfrm>
                <a:off x="4731074" y="3641843"/>
                <a:ext cx="1332300" cy="629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Aprovada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Resolução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6.032/2023 </a:t>
                </a:r>
                <a:endParaRPr sz="1900" b="1">
                  <a:solidFill>
                    <a:srgbClr val="1F0A6C"/>
                  </a:solidFill>
                </a:endParaRPr>
              </a:p>
            </p:txBody>
          </p:sp>
          <p:sp>
            <p:nvSpPr>
              <p:cNvPr id="21" name="Google Shape;198;g145bb1239eb_0_8">
                <a:extLst>
                  <a:ext uri="{FF2B5EF4-FFF2-40B4-BE49-F238E27FC236}">
                    <a16:creationId xmlns:a16="http://schemas.microsoft.com/office/drawing/2014/main" id="{D0E41649-39A0-F8AE-6DF4-B4BA0A4480F0}"/>
                  </a:ext>
                </a:extLst>
              </p:cNvPr>
              <p:cNvSpPr/>
              <p:nvPr/>
            </p:nvSpPr>
            <p:spPr>
              <a:xfrm>
                <a:off x="4731075" y="3367427"/>
                <a:ext cx="1332300" cy="285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RCR 3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Econômico-financeira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199;g145bb1239eb_0_8">
              <a:extLst>
                <a:ext uri="{FF2B5EF4-FFF2-40B4-BE49-F238E27FC236}">
                  <a16:creationId xmlns:a16="http://schemas.microsoft.com/office/drawing/2014/main" id="{2E1699D1-3A0B-63EF-DF8A-64823CF28540}"/>
                </a:ext>
              </a:extLst>
            </p:cNvPr>
            <p:cNvGrpSpPr/>
            <p:nvPr/>
          </p:nvGrpSpPr>
          <p:grpSpPr>
            <a:xfrm>
              <a:off x="1493949" y="3899055"/>
              <a:ext cx="1877952" cy="1219569"/>
              <a:chOff x="2734174" y="3367177"/>
              <a:chExt cx="1408499" cy="914700"/>
            </a:xfrm>
            <a:grpFill/>
          </p:grpSpPr>
          <p:sp>
            <p:nvSpPr>
              <p:cNvPr id="17" name="Google Shape;200;g145bb1239eb_0_8">
                <a:extLst>
                  <a:ext uri="{FF2B5EF4-FFF2-40B4-BE49-F238E27FC236}">
                    <a16:creationId xmlns:a16="http://schemas.microsoft.com/office/drawing/2014/main" id="{334559CD-38FB-C1D2-8720-A4BCFCC0402F}"/>
                  </a:ext>
                </a:extLst>
              </p:cNvPr>
              <p:cNvSpPr/>
              <p:nvPr/>
            </p:nvSpPr>
            <p:spPr>
              <a:xfrm>
                <a:off x="2734174" y="3652177"/>
                <a:ext cx="1408499" cy="629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Previsão de Publicação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08/2024</a:t>
                </a:r>
                <a:endParaRPr sz="1900" b="1">
                  <a:solidFill>
                    <a:srgbClr val="1F0A6C"/>
                  </a:solidFill>
                </a:endParaRPr>
              </a:p>
            </p:txBody>
          </p:sp>
          <p:sp>
            <p:nvSpPr>
              <p:cNvPr id="18" name="Google Shape;201;g145bb1239eb_0_8">
                <a:extLst>
                  <a:ext uri="{FF2B5EF4-FFF2-40B4-BE49-F238E27FC236}">
                    <a16:creationId xmlns:a16="http://schemas.microsoft.com/office/drawing/2014/main" id="{61C0D4AD-E5A3-C6AA-5075-8EF9C3BE814D}"/>
                  </a:ext>
                </a:extLst>
              </p:cNvPr>
              <p:cNvSpPr/>
              <p:nvPr/>
            </p:nvSpPr>
            <p:spPr>
              <a:xfrm>
                <a:off x="2734175" y="3367177"/>
                <a:ext cx="1332299" cy="285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RCR 4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Fiscalização e penas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" name="Google Shape;202;g145bb1239eb_0_8">
              <a:extLst>
                <a:ext uri="{FF2B5EF4-FFF2-40B4-BE49-F238E27FC236}">
                  <a16:creationId xmlns:a16="http://schemas.microsoft.com/office/drawing/2014/main" id="{60591DA4-3A64-1A48-C704-6CBA8642A9E2}"/>
                </a:ext>
              </a:extLst>
            </p:cNvPr>
            <p:cNvGrpSpPr/>
            <p:nvPr/>
          </p:nvGrpSpPr>
          <p:grpSpPr>
            <a:xfrm>
              <a:off x="4790401" y="2171498"/>
              <a:ext cx="1776356" cy="1219569"/>
              <a:chOff x="5206575" y="2071477"/>
              <a:chExt cx="1332300" cy="914700"/>
            </a:xfrm>
            <a:grpFill/>
          </p:grpSpPr>
          <p:sp>
            <p:nvSpPr>
              <p:cNvPr id="15" name="Google Shape;203;g145bb1239eb_0_8">
                <a:extLst>
                  <a:ext uri="{FF2B5EF4-FFF2-40B4-BE49-F238E27FC236}">
                    <a16:creationId xmlns:a16="http://schemas.microsoft.com/office/drawing/2014/main" id="{321662A7-E64F-27EF-9154-8F0BB80886B1}"/>
                  </a:ext>
                </a:extLst>
              </p:cNvPr>
              <p:cNvSpPr/>
              <p:nvPr/>
            </p:nvSpPr>
            <p:spPr>
              <a:xfrm>
                <a:off x="5206575" y="2356477"/>
                <a:ext cx="1332300" cy="629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Aprovada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rgbClr val="1F0A6C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Resolução 6.000/2022</a:t>
                </a:r>
              </a:p>
            </p:txBody>
          </p:sp>
          <p:sp>
            <p:nvSpPr>
              <p:cNvPr id="16" name="Google Shape;204;g145bb1239eb_0_8">
                <a:extLst>
                  <a:ext uri="{FF2B5EF4-FFF2-40B4-BE49-F238E27FC236}">
                    <a16:creationId xmlns:a16="http://schemas.microsoft.com/office/drawing/2014/main" id="{3B0BCA1C-E55C-130C-ADB8-241D1F2FA66E}"/>
                  </a:ext>
                </a:extLst>
              </p:cNvPr>
              <p:cNvSpPr/>
              <p:nvPr/>
            </p:nvSpPr>
            <p:spPr>
              <a:xfrm>
                <a:off x="5206575" y="2071477"/>
                <a:ext cx="1332300" cy="28500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RCR 2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Bens, obras e serviços</a:t>
                </a:r>
                <a:endParaRPr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51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C8941D-9880-5F0C-D66F-562C5EDF32FF}"/>
              </a:ext>
            </a:extLst>
          </p:cNvPr>
          <p:cNvSpPr txBox="1">
            <a:spLocks/>
          </p:cNvSpPr>
          <p:nvPr/>
        </p:nvSpPr>
        <p:spPr>
          <a:xfrm>
            <a:off x="581444" y="954776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RCR à luz das Revisões Quinquenais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C6753B-D364-3D17-CAA9-53E29109DFB0}"/>
              </a:ext>
            </a:extLst>
          </p:cNvPr>
          <p:cNvSpPr txBox="1"/>
          <p:nvPr/>
        </p:nvSpPr>
        <p:spPr>
          <a:xfrm>
            <a:off x="581444" y="146876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>
                <a:solidFill>
                  <a:srgbClr val="130742"/>
                </a:solidFill>
                <a:latin typeface="Montserrat Medium" panose="00000600000000000000" pitchFamily="50" charset="0"/>
              </a:rPr>
              <a:t>IV. Regra Geral da Adesão (RCR 1)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340605-12E7-9863-B644-B31DDFCB2DD2}"/>
              </a:ext>
            </a:extLst>
          </p:cNvPr>
          <p:cNvSpPr txBox="1"/>
          <p:nvPr/>
        </p:nvSpPr>
        <p:spPr>
          <a:xfrm>
            <a:off x="617906" y="2118006"/>
            <a:ext cx="1064455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pt-BR" sz="1600" b="1">
                <a:solidFill>
                  <a:srgbClr val="1F0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3º O Regulamento das Concessões Rodoviárias se aplica aos contratos de concessão:</a:t>
            </a: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celebrados após a publicação desta Resolução;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aditados para adequação aos termos desta Resolução; ou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celebrados antes da publicação desta Resolução, quando o dispositivo contratual fizer remissão genérica à regulamentação da ANTT ou quando não houver tratamento contratual em sentido diverso, observadas as diretrizes do art. 4º e as disposições finais e transitórias.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1600" b="1">
                <a:solidFill>
                  <a:srgbClr val="1F0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4º Em caso de divergência entre a regulamentação da ANTT e o contrato de concessão, devem ser observadas as seguintes regras:</a:t>
            </a: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o contrato de concessão prevalece sobre a regulamentação da ANTT nas matérias em que discipline expressamente;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caso o contrato de concessão não discipline suficientemente a matéria, a regulamentação da ANTT deve ser aplicada supletivamente, desde que não contrarie as disposições do contrato;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no que o contrato de concessão for omisso, aplica-se a regulamentação da ANTT.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sz="16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Parágrafo único. As partes poderão, de comum acordo, optar pela aplicação da regulamentação da ANTT em detrimento do contrato de concessão, mediante adesão expressa à resolução, por meio de aditamento do contrato de concessão.</a:t>
            </a:r>
            <a:endParaRPr lang="pt-B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9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rma Livre: Forma 112">
            <a:extLst>
              <a:ext uri="{FF2B5EF4-FFF2-40B4-BE49-F238E27FC236}">
                <a16:creationId xmlns:a16="http://schemas.microsoft.com/office/drawing/2014/main" id="{BFD6E065-38EF-597B-2EA9-06D17577A643}"/>
              </a:ext>
            </a:extLst>
          </p:cNvPr>
          <p:cNvSpPr/>
          <p:nvPr/>
        </p:nvSpPr>
        <p:spPr>
          <a:xfrm>
            <a:off x="4449950" y="1825017"/>
            <a:ext cx="2821590" cy="654748"/>
          </a:xfrm>
          <a:custGeom>
            <a:avLst/>
            <a:gdLst>
              <a:gd name="connsiteX0" fmla="*/ 0 w 2821590"/>
              <a:gd name="connsiteY0" fmla="*/ 0 h 654748"/>
              <a:gd name="connsiteX1" fmla="*/ 2821591 w 2821590"/>
              <a:gd name="connsiteY1" fmla="*/ 0 h 654748"/>
              <a:gd name="connsiteX2" fmla="*/ 2821591 w 2821590"/>
              <a:gd name="connsiteY2" fmla="*/ 654749 h 654748"/>
              <a:gd name="connsiteX3" fmla="*/ 0 w 2821590"/>
              <a:gd name="connsiteY3" fmla="*/ 654749 h 65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590" h="654748">
                <a:moveTo>
                  <a:pt x="0" y="0"/>
                </a:moveTo>
                <a:lnTo>
                  <a:pt x="2821591" y="0"/>
                </a:lnTo>
                <a:lnTo>
                  <a:pt x="2821591" y="654749"/>
                </a:lnTo>
                <a:lnTo>
                  <a:pt x="0" y="654749"/>
                </a:lnTo>
                <a:close/>
              </a:path>
            </a:pathLst>
          </a:custGeom>
          <a:solidFill>
            <a:srgbClr val="4F688E">
              <a:alpha val="3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DF5C4073-3183-4806-B827-D2C8F923069F}"/>
              </a:ext>
            </a:extLst>
          </p:cNvPr>
          <p:cNvSpPr/>
          <p:nvPr/>
        </p:nvSpPr>
        <p:spPr>
          <a:xfrm>
            <a:off x="4774937" y="2499247"/>
            <a:ext cx="2201704" cy="3844739"/>
          </a:xfrm>
          <a:prstGeom prst="rect">
            <a:avLst/>
          </a:prstGeom>
          <a:solidFill>
            <a:srgbClr val="CA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833B7F-0D1F-C642-45C7-EA8800B22AD8}"/>
              </a:ext>
            </a:extLst>
          </p:cNvPr>
          <p:cNvSpPr txBox="1">
            <a:spLocks/>
          </p:cNvSpPr>
          <p:nvPr/>
        </p:nvSpPr>
        <p:spPr>
          <a:xfrm>
            <a:off x="83434" y="836544"/>
            <a:ext cx="514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 sz="2600"/>
              <a:t>RCR à luz das Revisões Quinquenais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5AB876-85D1-90A8-11FA-D904CD1A026C}"/>
              </a:ext>
            </a:extLst>
          </p:cNvPr>
          <p:cNvSpPr txBox="1"/>
          <p:nvPr/>
        </p:nvSpPr>
        <p:spPr>
          <a:xfrm>
            <a:off x="128268" y="122319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>
                <a:solidFill>
                  <a:srgbClr val="130742"/>
                </a:solidFill>
                <a:latin typeface="Montserrat Medium" panose="00000600000000000000" pitchFamily="50" charset="0"/>
              </a:rPr>
              <a:t>V. Matérias Específicas da Adesão </a:t>
            </a:r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DF17D139-16A0-E675-FDC5-ECCD0A4359B0}"/>
              </a:ext>
            </a:extLst>
          </p:cNvPr>
          <p:cNvSpPr/>
          <p:nvPr/>
        </p:nvSpPr>
        <p:spPr>
          <a:xfrm>
            <a:off x="125506" y="5016199"/>
            <a:ext cx="3402615" cy="1716119"/>
          </a:xfrm>
          <a:custGeom>
            <a:avLst/>
            <a:gdLst>
              <a:gd name="connsiteX0" fmla="*/ 3402616 w 3402615"/>
              <a:gd name="connsiteY0" fmla="*/ 1716119 h 1716119"/>
              <a:gd name="connsiteX1" fmla="*/ 0 w 3402615"/>
              <a:gd name="connsiteY1" fmla="*/ 1716119 h 1716119"/>
              <a:gd name="connsiteX2" fmla="*/ 0 w 3402615"/>
              <a:gd name="connsiteY2" fmla="*/ 0 h 1716119"/>
              <a:gd name="connsiteX3" fmla="*/ 3402616 w 3402615"/>
              <a:gd name="connsiteY3" fmla="*/ 1716119 h 17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615" h="1716119">
                <a:moveTo>
                  <a:pt x="3402616" y="1716119"/>
                </a:moveTo>
                <a:lnTo>
                  <a:pt x="0" y="1716119"/>
                </a:lnTo>
                <a:lnTo>
                  <a:pt x="0" y="0"/>
                </a:lnTo>
                <a:cubicBezTo>
                  <a:pt x="668560" y="669227"/>
                  <a:pt x="1728026" y="1338548"/>
                  <a:pt x="3402616" y="1716119"/>
                </a:cubicBezTo>
                <a:close/>
              </a:path>
            </a:pathLst>
          </a:custGeom>
          <a:solidFill>
            <a:srgbClr val="A30C37">
              <a:alpha val="5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C7750891-0B21-1655-2CAE-EA2034E5FC1C}"/>
              </a:ext>
            </a:extLst>
          </p:cNvPr>
          <p:cNvSpPr/>
          <p:nvPr/>
        </p:nvSpPr>
        <p:spPr>
          <a:xfrm>
            <a:off x="4829736" y="6370883"/>
            <a:ext cx="45719" cy="45719"/>
          </a:xfrm>
          <a:prstGeom prst="ellipse">
            <a:avLst/>
          </a:prstGeom>
          <a:solidFill>
            <a:srgbClr val="0620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8" name="CaixaDeTexto 42">
            <a:extLst>
              <a:ext uri="{FF2B5EF4-FFF2-40B4-BE49-F238E27FC236}">
                <a16:creationId xmlns:a16="http://schemas.microsoft.com/office/drawing/2014/main" id="{ACF21D01-226D-0494-F731-1A42E747036F}"/>
              </a:ext>
            </a:extLst>
          </p:cNvPr>
          <p:cNvSpPr txBox="1"/>
          <p:nvPr/>
        </p:nvSpPr>
        <p:spPr>
          <a:xfrm>
            <a:off x="4875101" y="2974332"/>
            <a:ext cx="2039258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rgbClr val="06203A"/>
                </a:solidFill>
                <a:latin typeface="Calibri"/>
                <a:ea typeface="Calibri"/>
                <a:cs typeface="Calibri"/>
              </a:rPr>
              <a:t>Possibilidade de adoção de </a:t>
            </a:r>
            <a:r>
              <a:rPr lang="pt-BR" sz="1100" err="1">
                <a:solidFill>
                  <a:srgbClr val="06203A"/>
                </a:solidFill>
                <a:latin typeface="Calibri"/>
                <a:ea typeface="Calibri"/>
                <a:cs typeface="Calibri"/>
              </a:rPr>
              <a:t>free</a:t>
            </a:r>
            <a:r>
              <a:rPr lang="pt-BR" sz="1100">
                <a:solidFill>
                  <a:srgbClr val="06203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1100" err="1">
                <a:solidFill>
                  <a:srgbClr val="06203A"/>
                </a:solidFill>
                <a:latin typeface="Calibri"/>
                <a:ea typeface="Calibri"/>
                <a:cs typeface="Calibri"/>
              </a:rPr>
              <a:t>flow</a:t>
            </a:r>
            <a:endParaRPr lang="pt-BR" sz="1100">
              <a:solidFill>
                <a:srgbClr val="06203A"/>
              </a:solidFill>
              <a:latin typeface="Calibri"/>
              <a:ea typeface="Calibri"/>
              <a:cs typeface="Calibri"/>
            </a:endParaRPr>
          </a:p>
          <a:p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BIM – a pedido da ANTT</a:t>
            </a:r>
            <a:endParaRPr lang="pt-BR" sz="1100">
              <a:solidFill>
                <a:srgbClr val="0620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realocação de ocupações </a:t>
            </a:r>
            <a:endParaRPr lang="pt-BR" sz="1100">
              <a:solidFill>
                <a:srgbClr val="0620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DUF e DBT</a:t>
            </a:r>
            <a:endParaRPr lang="pt-BR" sz="1100">
              <a:solidFill>
                <a:srgbClr val="0620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100" err="1">
                <a:solidFill>
                  <a:srgbClr val="06203A"/>
                </a:solidFill>
                <a:latin typeface="Calibri"/>
                <a:ea typeface="Calibri"/>
                <a:cs typeface="Calibri"/>
              </a:rPr>
              <a:t>HSWin</a:t>
            </a:r>
            <a:endParaRPr lang="pt-BR" sz="1100">
              <a:solidFill>
                <a:srgbClr val="06203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2" name="CaixaDeTexto 33">
            <a:extLst>
              <a:ext uri="{FF2B5EF4-FFF2-40B4-BE49-F238E27FC236}">
                <a16:creationId xmlns:a16="http://schemas.microsoft.com/office/drawing/2014/main" id="{077063DA-D3AA-C2B4-ECE9-8C001D3D8A71}"/>
              </a:ext>
            </a:extLst>
          </p:cNvPr>
          <p:cNvSpPr txBox="1"/>
          <p:nvPr/>
        </p:nvSpPr>
        <p:spPr>
          <a:xfrm>
            <a:off x="5002176" y="1937652"/>
            <a:ext cx="17171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00" b="1">
                <a:ln/>
                <a:solidFill>
                  <a:srgbClr val="002060"/>
                </a:solidFill>
                <a:latin typeface="Arial Black" panose="020B0A04020102020204" pitchFamily="34" charset="0"/>
                <a:sym typeface="Decalotype-Bold"/>
                <a:rtl val="0"/>
              </a:rPr>
              <a:t>NEUTROS</a:t>
            </a:r>
            <a:endParaRPr lang="pt-BR" sz="2200" b="1" spc="0" baseline="0">
              <a:ln/>
              <a:solidFill>
                <a:srgbClr val="002060"/>
              </a:solidFill>
              <a:latin typeface="Arial Black" panose="020B0A04020102020204" pitchFamily="34" charset="0"/>
              <a:sym typeface="Decalotype-Bold"/>
              <a:rtl val="0"/>
            </a:endParaRPr>
          </a:p>
        </p:txBody>
      </p:sp>
      <p:grpSp>
        <p:nvGrpSpPr>
          <p:cNvPr id="114" name="Gráfico 2">
            <a:extLst>
              <a:ext uri="{FF2B5EF4-FFF2-40B4-BE49-F238E27FC236}">
                <a16:creationId xmlns:a16="http://schemas.microsoft.com/office/drawing/2014/main" id="{6F47014D-F6BF-E2DD-EA98-7D8E6B94106C}"/>
              </a:ext>
            </a:extLst>
          </p:cNvPr>
          <p:cNvGrpSpPr/>
          <p:nvPr/>
        </p:nvGrpSpPr>
        <p:grpSpPr>
          <a:xfrm>
            <a:off x="7560337" y="1709743"/>
            <a:ext cx="3086100" cy="796099"/>
            <a:chOff x="7300245" y="1101629"/>
            <a:chExt cx="3086100" cy="796099"/>
          </a:xfrm>
        </p:grpSpPr>
        <p:sp>
          <p:nvSpPr>
            <p:cNvPr id="115" name="Forma Livre: Forma 114">
              <a:extLst>
                <a:ext uri="{FF2B5EF4-FFF2-40B4-BE49-F238E27FC236}">
                  <a16:creationId xmlns:a16="http://schemas.microsoft.com/office/drawing/2014/main" id="{CA955F71-6016-905F-4907-7F72E0A7170C}"/>
                </a:ext>
              </a:extLst>
            </p:cNvPr>
            <p:cNvSpPr/>
            <p:nvPr/>
          </p:nvSpPr>
          <p:spPr>
            <a:xfrm>
              <a:off x="7635906" y="1101629"/>
              <a:ext cx="2750439" cy="796099"/>
            </a:xfrm>
            <a:custGeom>
              <a:avLst/>
              <a:gdLst>
                <a:gd name="connsiteX0" fmla="*/ 2352390 w 2750439"/>
                <a:gd name="connsiteY0" fmla="*/ 796100 h 796099"/>
                <a:gd name="connsiteX1" fmla="*/ 0 w 2750439"/>
                <a:gd name="connsiteY1" fmla="*/ 796100 h 796099"/>
                <a:gd name="connsiteX2" fmla="*/ 0 w 2750439"/>
                <a:gd name="connsiteY2" fmla="*/ 0 h 796099"/>
                <a:gd name="connsiteX3" fmla="*/ 2352390 w 2750439"/>
                <a:gd name="connsiteY3" fmla="*/ 0 h 796099"/>
                <a:gd name="connsiteX4" fmla="*/ 2750440 w 2750439"/>
                <a:gd name="connsiteY4" fmla="*/ 398050 h 796099"/>
                <a:gd name="connsiteX5" fmla="*/ 2750440 w 2750439"/>
                <a:gd name="connsiteY5" fmla="*/ 398050 h 796099"/>
                <a:gd name="connsiteX6" fmla="*/ 2352390 w 2750439"/>
                <a:gd name="connsiteY6" fmla="*/ 796100 h 79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439" h="796099">
                  <a:moveTo>
                    <a:pt x="2352390" y="796100"/>
                  </a:moveTo>
                  <a:lnTo>
                    <a:pt x="0" y="796100"/>
                  </a:lnTo>
                  <a:lnTo>
                    <a:pt x="0" y="0"/>
                  </a:lnTo>
                  <a:lnTo>
                    <a:pt x="2352390" y="0"/>
                  </a:lnTo>
                  <a:cubicBezTo>
                    <a:pt x="2507837" y="155448"/>
                    <a:pt x="2594991" y="242602"/>
                    <a:pt x="2750440" y="398050"/>
                  </a:cubicBezTo>
                  <a:lnTo>
                    <a:pt x="2750440" y="398050"/>
                  </a:lnTo>
                  <a:cubicBezTo>
                    <a:pt x="2594991" y="553498"/>
                    <a:pt x="2507837" y="640652"/>
                    <a:pt x="2352390" y="796100"/>
                  </a:cubicBezTo>
                  <a:close/>
                </a:path>
              </a:pathLst>
            </a:custGeom>
            <a:solidFill>
              <a:srgbClr val="079E23">
                <a:alpha val="3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grpSp>
          <p:nvGrpSpPr>
            <p:cNvPr id="116" name="Gráfico 2">
              <a:extLst>
                <a:ext uri="{FF2B5EF4-FFF2-40B4-BE49-F238E27FC236}">
                  <a16:creationId xmlns:a16="http://schemas.microsoft.com/office/drawing/2014/main" id="{383E2F5F-C9B0-204F-3BA5-D7EFAA0AADA2}"/>
                </a:ext>
              </a:extLst>
            </p:cNvPr>
            <p:cNvGrpSpPr/>
            <p:nvPr/>
          </p:nvGrpSpPr>
          <p:grpSpPr>
            <a:xfrm>
              <a:off x="7300245" y="1237487"/>
              <a:ext cx="335661" cy="504158"/>
              <a:chOff x="7300245" y="1237487"/>
              <a:chExt cx="335661" cy="504158"/>
            </a:xfrm>
            <a:solidFill>
              <a:srgbClr val="4F688E">
                <a:alpha val="20000"/>
              </a:srgbClr>
            </a:solidFill>
          </p:grpSpPr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D01A839-051B-B40E-1F68-2D529F69C701}"/>
                  </a:ext>
                </a:extLst>
              </p:cNvPr>
              <p:cNvSpPr/>
              <p:nvPr/>
            </p:nvSpPr>
            <p:spPr>
              <a:xfrm>
                <a:off x="7300245" y="1237487"/>
                <a:ext cx="335661" cy="158305"/>
              </a:xfrm>
              <a:custGeom>
                <a:avLst/>
                <a:gdLst>
                  <a:gd name="connsiteX0" fmla="*/ 0 w 335661"/>
                  <a:gd name="connsiteY0" fmla="*/ 0 h 158305"/>
                  <a:gd name="connsiteX1" fmla="*/ 335661 w 335661"/>
                  <a:gd name="connsiteY1" fmla="*/ 0 h 158305"/>
                  <a:gd name="connsiteX2" fmla="*/ 335661 w 335661"/>
                  <a:gd name="connsiteY2" fmla="*/ 158305 h 158305"/>
                  <a:gd name="connsiteX3" fmla="*/ 0 w 335661"/>
                  <a:gd name="connsiteY3" fmla="*/ 158305 h 15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661" h="158305">
                    <a:moveTo>
                      <a:pt x="0" y="0"/>
                    </a:moveTo>
                    <a:lnTo>
                      <a:pt x="335661" y="0"/>
                    </a:lnTo>
                    <a:lnTo>
                      <a:pt x="335661" y="158305"/>
                    </a:lnTo>
                    <a:lnTo>
                      <a:pt x="0" y="158305"/>
                    </a:lnTo>
                    <a:close/>
                  </a:path>
                </a:pathLst>
              </a:custGeom>
              <a:solidFill>
                <a:srgbClr val="4F688E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57EC59CE-CA41-F529-EAC0-7144796B7690}"/>
                  </a:ext>
                </a:extLst>
              </p:cNvPr>
              <p:cNvSpPr/>
              <p:nvPr/>
            </p:nvSpPr>
            <p:spPr>
              <a:xfrm>
                <a:off x="7300245" y="1583340"/>
                <a:ext cx="335661" cy="158305"/>
              </a:xfrm>
              <a:custGeom>
                <a:avLst/>
                <a:gdLst>
                  <a:gd name="connsiteX0" fmla="*/ 0 w 335661"/>
                  <a:gd name="connsiteY0" fmla="*/ 0 h 158305"/>
                  <a:gd name="connsiteX1" fmla="*/ 335661 w 335661"/>
                  <a:gd name="connsiteY1" fmla="*/ 0 h 158305"/>
                  <a:gd name="connsiteX2" fmla="*/ 335661 w 335661"/>
                  <a:gd name="connsiteY2" fmla="*/ 158305 h 158305"/>
                  <a:gd name="connsiteX3" fmla="*/ 0 w 335661"/>
                  <a:gd name="connsiteY3" fmla="*/ 158305 h 15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661" h="158305">
                    <a:moveTo>
                      <a:pt x="0" y="0"/>
                    </a:moveTo>
                    <a:lnTo>
                      <a:pt x="335661" y="0"/>
                    </a:lnTo>
                    <a:lnTo>
                      <a:pt x="335661" y="158305"/>
                    </a:lnTo>
                    <a:lnTo>
                      <a:pt x="0" y="158305"/>
                    </a:lnTo>
                    <a:close/>
                  </a:path>
                </a:pathLst>
              </a:custGeom>
              <a:solidFill>
                <a:srgbClr val="4F688E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sp>
          <p:nvSpPr>
            <p:cNvPr id="117" name="CaixaDeTexto 16">
              <a:extLst>
                <a:ext uri="{FF2B5EF4-FFF2-40B4-BE49-F238E27FC236}">
                  <a16:creationId xmlns:a16="http://schemas.microsoft.com/office/drawing/2014/main" id="{B3208D20-F85D-5BFC-83E7-B87DBCCF7813}"/>
                </a:ext>
              </a:extLst>
            </p:cNvPr>
            <p:cNvSpPr txBox="1"/>
            <p:nvPr/>
          </p:nvSpPr>
          <p:spPr>
            <a:xfrm>
              <a:off x="8006715" y="1134808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3E8445"/>
                </a:solidFill>
                <a:latin typeface="Decalotype-Bold"/>
                <a:sym typeface="Decalotype-Bold"/>
                <a:rtl val="0"/>
              </a:endParaRPr>
            </a:p>
          </p:txBody>
        </p:sp>
        <p:sp>
          <p:nvSpPr>
            <p:cNvPr id="120" name="CaixaDeTexto 19">
              <a:extLst>
                <a:ext uri="{FF2B5EF4-FFF2-40B4-BE49-F238E27FC236}">
                  <a16:creationId xmlns:a16="http://schemas.microsoft.com/office/drawing/2014/main" id="{C671D426-48F5-ACE5-F239-F4F3CE77A5ED}"/>
                </a:ext>
              </a:extLst>
            </p:cNvPr>
            <p:cNvSpPr txBox="1"/>
            <p:nvPr/>
          </p:nvSpPr>
          <p:spPr>
            <a:xfrm>
              <a:off x="9004744" y="1134808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3E8445"/>
                </a:solidFill>
                <a:latin typeface="Decalotype-Bold"/>
                <a:sym typeface="Decalotype-Bold"/>
                <a:rtl val="0"/>
              </a:endParaRPr>
            </a:p>
          </p:txBody>
        </p:sp>
      </p:grpSp>
      <p:grpSp>
        <p:nvGrpSpPr>
          <p:cNvPr id="124" name="Gráfico 2">
            <a:extLst>
              <a:ext uri="{FF2B5EF4-FFF2-40B4-BE49-F238E27FC236}">
                <a16:creationId xmlns:a16="http://schemas.microsoft.com/office/drawing/2014/main" id="{892F56EA-FCD2-98F1-92FE-64EC03EA7325}"/>
              </a:ext>
            </a:extLst>
          </p:cNvPr>
          <p:cNvGrpSpPr/>
          <p:nvPr/>
        </p:nvGrpSpPr>
        <p:grpSpPr>
          <a:xfrm>
            <a:off x="868515" y="1782444"/>
            <a:ext cx="3086100" cy="796099"/>
            <a:chOff x="2012441" y="1741646"/>
            <a:chExt cx="3086100" cy="796099"/>
          </a:xfrm>
        </p:grpSpPr>
        <p:sp>
          <p:nvSpPr>
            <p:cNvPr id="125" name="Forma Livre: Forma 124">
              <a:extLst>
                <a:ext uri="{FF2B5EF4-FFF2-40B4-BE49-F238E27FC236}">
                  <a16:creationId xmlns:a16="http://schemas.microsoft.com/office/drawing/2014/main" id="{5708A07E-C1BC-B556-D016-2965CCA74269}"/>
                </a:ext>
              </a:extLst>
            </p:cNvPr>
            <p:cNvSpPr/>
            <p:nvPr/>
          </p:nvSpPr>
          <p:spPr>
            <a:xfrm>
              <a:off x="2012441" y="1741646"/>
              <a:ext cx="2750439" cy="796099"/>
            </a:xfrm>
            <a:custGeom>
              <a:avLst/>
              <a:gdLst>
                <a:gd name="connsiteX0" fmla="*/ 398050 w 2750439"/>
                <a:gd name="connsiteY0" fmla="*/ 0 h 796099"/>
                <a:gd name="connsiteX1" fmla="*/ 2750439 w 2750439"/>
                <a:gd name="connsiteY1" fmla="*/ 0 h 796099"/>
                <a:gd name="connsiteX2" fmla="*/ 2750439 w 2750439"/>
                <a:gd name="connsiteY2" fmla="*/ 796099 h 796099"/>
                <a:gd name="connsiteX3" fmla="*/ 398050 w 2750439"/>
                <a:gd name="connsiteY3" fmla="*/ 796099 h 796099"/>
                <a:gd name="connsiteX4" fmla="*/ 0 w 2750439"/>
                <a:gd name="connsiteY4" fmla="*/ 398050 h 796099"/>
                <a:gd name="connsiteX5" fmla="*/ 0 w 2750439"/>
                <a:gd name="connsiteY5" fmla="*/ 398050 h 796099"/>
                <a:gd name="connsiteX6" fmla="*/ 398050 w 2750439"/>
                <a:gd name="connsiteY6" fmla="*/ 0 h 79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439" h="796099">
                  <a:moveTo>
                    <a:pt x="398050" y="0"/>
                  </a:moveTo>
                  <a:lnTo>
                    <a:pt x="2750439" y="0"/>
                  </a:lnTo>
                  <a:lnTo>
                    <a:pt x="2750439" y="796099"/>
                  </a:lnTo>
                  <a:lnTo>
                    <a:pt x="398050" y="796099"/>
                  </a:lnTo>
                  <a:cubicBezTo>
                    <a:pt x="242602" y="640651"/>
                    <a:pt x="155448" y="553498"/>
                    <a:pt x="0" y="398050"/>
                  </a:cubicBezTo>
                  <a:lnTo>
                    <a:pt x="0" y="398050"/>
                  </a:lnTo>
                  <a:cubicBezTo>
                    <a:pt x="155448" y="242602"/>
                    <a:pt x="242602" y="155448"/>
                    <a:pt x="398050" y="0"/>
                  </a:cubicBezTo>
                  <a:close/>
                </a:path>
              </a:pathLst>
            </a:custGeom>
            <a:solidFill>
              <a:srgbClr val="A30C37">
                <a:alpha val="3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grpSp>
          <p:nvGrpSpPr>
            <p:cNvPr id="126" name="Gráfico 2">
              <a:extLst>
                <a:ext uri="{FF2B5EF4-FFF2-40B4-BE49-F238E27FC236}">
                  <a16:creationId xmlns:a16="http://schemas.microsoft.com/office/drawing/2014/main" id="{A0D68ED4-8DE3-9745-2DB9-7535D2E898BB}"/>
                </a:ext>
              </a:extLst>
            </p:cNvPr>
            <p:cNvGrpSpPr/>
            <p:nvPr/>
          </p:nvGrpSpPr>
          <p:grpSpPr>
            <a:xfrm>
              <a:off x="4762881" y="1872424"/>
              <a:ext cx="335660" cy="504158"/>
              <a:chOff x="4762881" y="1872424"/>
              <a:chExt cx="335660" cy="504158"/>
            </a:xfrm>
            <a:solidFill>
              <a:srgbClr val="4F688E">
                <a:alpha val="20000"/>
              </a:srgbClr>
            </a:solidFill>
          </p:grpSpPr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12857ECF-10F2-F7A4-E72C-08D08E747ECF}"/>
                  </a:ext>
                </a:extLst>
              </p:cNvPr>
              <p:cNvSpPr/>
              <p:nvPr/>
            </p:nvSpPr>
            <p:spPr>
              <a:xfrm>
                <a:off x="4762881" y="1872424"/>
                <a:ext cx="335660" cy="158305"/>
              </a:xfrm>
              <a:custGeom>
                <a:avLst/>
                <a:gdLst>
                  <a:gd name="connsiteX0" fmla="*/ 0 w 335660"/>
                  <a:gd name="connsiteY0" fmla="*/ 0 h 158305"/>
                  <a:gd name="connsiteX1" fmla="*/ 335661 w 335660"/>
                  <a:gd name="connsiteY1" fmla="*/ 0 h 158305"/>
                  <a:gd name="connsiteX2" fmla="*/ 335661 w 335660"/>
                  <a:gd name="connsiteY2" fmla="*/ 158305 h 158305"/>
                  <a:gd name="connsiteX3" fmla="*/ 0 w 335660"/>
                  <a:gd name="connsiteY3" fmla="*/ 158305 h 15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660" h="158305">
                    <a:moveTo>
                      <a:pt x="0" y="0"/>
                    </a:moveTo>
                    <a:lnTo>
                      <a:pt x="335661" y="0"/>
                    </a:lnTo>
                    <a:lnTo>
                      <a:pt x="335661" y="158305"/>
                    </a:lnTo>
                    <a:lnTo>
                      <a:pt x="0" y="158305"/>
                    </a:lnTo>
                    <a:close/>
                  </a:path>
                </a:pathLst>
              </a:custGeom>
              <a:solidFill>
                <a:srgbClr val="4F688E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0FA92A19-984B-78A9-99A9-90F2A2C95FC6}"/>
                  </a:ext>
                </a:extLst>
              </p:cNvPr>
              <p:cNvSpPr/>
              <p:nvPr/>
            </p:nvSpPr>
            <p:spPr>
              <a:xfrm>
                <a:off x="4762881" y="2218277"/>
                <a:ext cx="335660" cy="158305"/>
              </a:xfrm>
              <a:custGeom>
                <a:avLst/>
                <a:gdLst>
                  <a:gd name="connsiteX0" fmla="*/ 0 w 335660"/>
                  <a:gd name="connsiteY0" fmla="*/ 0 h 158305"/>
                  <a:gd name="connsiteX1" fmla="*/ 335661 w 335660"/>
                  <a:gd name="connsiteY1" fmla="*/ 0 h 158305"/>
                  <a:gd name="connsiteX2" fmla="*/ 335661 w 335660"/>
                  <a:gd name="connsiteY2" fmla="*/ 158305 h 158305"/>
                  <a:gd name="connsiteX3" fmla="*/ 0 w 335660"/>
                  <a:gd name="connsiteY3" fmla="*/ 158305 h 15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660" h="158305">
                    <a:moveTo>
                      <a:pt x="0" y="0"/>
                    </a:moveTo>
                    <a:lnTo>
                      <a:pt x="335661" y="0"/>
                    </a:lnTo>
                    <a:lnTo>
                      <a:pt x="335661" y="158305"/>
                    </a:lnTo>
                    <a:lnTo>
                      <a:pt x="0" y="158305"/>
                    </a:lnTo>
                    <a:close/>
                  </a:path>
                </a:pathLst>
              </a:custGeom>
              <a:solidFill>
                <a:srgbClr val="4F688E">
                  <a:alpha val="2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sp>
          <p:nvSpPr>
            <p:cNvPr id="127" name="CaixaDeTexto 26">
              <a:extLst>
                <a:ext uri="{FF2B5EF4-FFF2-40B4-BE49-F238E27FC236}">
                  <a16:creationId xmlns:a16="http://schemas.microsoft.com/office/drawing/2014/main" id="{B5787F80-8E8D-F2AE-7E83-FEE4538E362E}"/>
                </a:ext>
              </a:extLst>
            </p:cNvPr>
            <p:cNvSpPr txBox="1"/>
            <p:nvPr/>
          </p:nvSpPr>
          <p:spPr>
            <a:xfrm>
              <a:off x="2590895" y="178498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823F3F"/>
                </a:solidFill>
                <a:latin typeface="Decalotype-Bold"/>
                <a:sym typeface="Decalotype-Bold"/>
                <a:rtl val="0"/>
              </a:endParaRPr>
            </a:p>
          </p:txBody>
        </p:sp>
        <p:sp>
          <p:nvSpPr>
            <p:cNvPr id="128" name="CaixaDeTexto 27">
              <a:extLst>
                <a:ext uri="{FF2B5EF4-FFF2-40B4-BE49-F238E27FC236}">
                  <a16:creationId xmlns:a16="http://schemas.microsoft.com/office/drawing/2014/main" id="{D1DDAB85-4E4A-0DCB-0856-32E6B08B88FD}"/>
                </a:ext>
              </a:extLst>
            </p:cNvPr>
            <p:cNvSpPr txBox="1"/>
            <p:nvPr/>
          </p:nvSpPr>
          <p:spPr>
            <a:xfrm>
              <a:off x="2431240" y="1761003"/>
              <a:ext cx="2349466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b="1" dirty="0">
                  <a:ln/>
                  <a:solidFill>
                    <a:srgbClr val="823F3F"/>
                  </a:solidFill>
                  <a:latin typeface="Arial Black"/>
                  <a:sym typeface="Decalotype-Bold"/>
                </a:rPr>
                <a:t>Reequilíbrio </a:t>
              </a:r>
              <a:endParaRPr lang="pt-BR" dirty="0">
                <a:solidFill>
                  <a:srgbClr val="000000"/>
                </a:solidFill>
                <a:latin typeface="Aptos" panose="02110004020202020204"/>
                <a:sym typeface="Decalotype-Bold"/>
              </a:endParaRPr>
            </a:p>
            <a:p>
              <a:pPr algn="ctr"/>
              <a:r>
                <a:rPr lang="pt-BR" sz="2000" b="1" dirty="0">
                  <a:ln/>
                  <a:solidFill>
                    <a:srgbClr val="823F3F"/>
                  </a:solidFill>
                  <a:latin typeface="Arial Black"/>
                  <a:sym typeface="Decalotype-Bold"/>
                </a:rPr>
                <a:t>Pró Concessão </a:t>
              </a:r>
              <a:endParaRPr lang="pt-BR" dirty="0"/>
            </a:p>
          </p:txBody>
        </p:sp>
        <p:sp>
          <p:nvSpPr>
            <p:cNvPr id="130" name="CaixaDeTexto 29">
              <a:extLst>
                <a:ext uri="{FF2B5EF4-FFF2-40B4-BE49-F238E27FC236}">
                  <a16:creationId xmlns:a16="http://schemas.microsoft.com/office/drawing/2014/main" id="{177D236F-5666-5C58-FFE2-56B3A2BE78F0}"/>
                </a:ext>
              </a:extLst>
            </p:cNvPr>
            <p:cNvSpPr txBox="1"/>
            <p:nvPr/>
          </p:nvSpPr>
          <p:spPr>
            <a:xfrm>
              <a:off x="3321462" y="178498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823F3F"/>
                </a:solidFill>
                <a:latin typeface="Decalotype-Bold"/>
                <a:sym typeface="Decalotype-Bold"/>
                <a:rtl val="0"/>
              </a:endParaRPr>
            </a:p>
          </p:txBody>
        </p:sp>
        <p:sp>
          <p:nvSpPr>
            <p:cNvPr id="131" name="CaixaDeTexto 30">
              <a:extLst>
                <a:ext uri="{FF2B5EF4-FFF2-40B4-BE49-F238E27FC236}">
                  <a16:creationId xmlns:a16="http://schemas.microsoft.com/office/drawing/2014/main" id="{938A3C98-CD14-9D39-AB70-E0E82594AF78}"/>
                </a:ext>
              </a:extLst>
            </p:cNvPr>
            <p:cNvSpPr txBox="1"/>
            <p:nvPr/>
          </p:nvSpPr>
          <p:spPr>
            <a:xfrm>
              <a:off x="3530917" y="178498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823F3F"/>
                </a:solidFill>
                <a:latin typeface="Decalotype-Bold"/>
                <a:sym typeface="Decalotype-Bold"/>
                <a:rtl val="0"/>
              </a:endParaRPr>
            </a:p>
          </p:txBody>
        </p:sp>
        <p:sp>
          <p:nvSpPr>
            <p:cNvPr id="132" name="CaixaDeTexto 31">
              <a:extLst>
                <a:ext uri="{FF2B5EF4-FFF2-40B4-BE49-F238E27FC236}">
                  <a16:creationId xmlns:a16="http://schemas.microsoft.com/office/drawing/2014/main" id="{43587231-713B-F674-FA51-E3B81981E83F}"/>
                </a:ext>
              </a:extLst>
            </p:cNvPr>
            <p:cNvSpPr txBox="1"/>
            <p:nvPr/>
          </p:nvSpPr>
          <p:spPr>
            <a:xfrm>
              <a:off x="3791045" y="178498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823F3F"/>
                </a:solidFill>
                <a:latin typeface="Decalotype-Bold"/>
                <a:sym typeface="Decalotype-Bold"/>
                <a:rtl val="0"/>
              </a:endParaRPr>
            </a:p>
          </p:txBody>
        </p:sp>
        <p:sp>
          <p:nvSpPr>
            <p:cNvPr id="133" name="CaixaDeTexto 32">
              <a:extLst>
                <a:ext uri="{FF2B5EF4-FFF2-40B4-BE49-F238E27FC236}">
                  <a16:creationId xmlns:a16="http://schemas.microsoft.com/office/drawing/2014/main" id="{03D6C7A0-EE38-05D0-F79C-EF0D146241BD}"/>
                </a:ext>
              </a:extLst>
            </p:cNvPr>
            <p:cNvSpPr txBox="1"/>
            <p:nvPr/>
          </p:nvSpPr>
          <p:spPr>
            <a:xfrm>
              <a:off x="3990403" y="178498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3600" b="1" spc="0" baseline="0">
                <a:ln/>
                <a:solidFill>
                  <a:srgbClr val="823F3F"/>
                </a:solidFill>
                <a:latin typeface="Decalotype-Bold"/>
                <a:sym typeface="Decalotype-Bold"/>
                <a:rtl val="0"/>
              </a:endParaRPr>
            </a:p>
          </p:txBody>
        </p:sp>
      </p:grpSp>
      <p:sp>
        <p:nvSpPr>
          <p:cNvPr id="137" name="CaixaDeTexto 40">
            <a:extLst>
              <a:ext uri="{FF2B5EF4-FFF2-40B4-BE49-F238E27FC236}">
                <a16:creationId xmlns:a16="http://schemas.microsoft.com/office/drawing/2014/main" id="{D37E8473-5201-9558-DF58-FA408842F1B4}"/>
              </a:ext>
            </a:extLst>
          </p:cNvPr>
          <p:cNvSpPr txBox="1"/>
          <p:nvPr/>
        </p:nvSpPr>
        <p:spPr>
          <a:xfrm>
            <a:off x="833106" y="2692630"/>
            <a:ext cx="394183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de gestão ambiental, da qualidade e de segurança viária, bem como operacional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Custos de manutenção, conservação, operação, monitoração e obrigações indiretas de obras e serviços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Custos decorrentes da apreensão e destinação de animais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Implantação de equipamento de sensoriamento de tráfego veicular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impressão e postagem de notificações de autuação e penalidade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Instalação de dispositivos de registro de evasões de pedágio e de pesagem veicular (MLFF e </a:t>
            </a:r>
            <a:r>
              <a:rPr lang="pt-BR" sz="1100" err="1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HSWin</a:t>
            </a: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6601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Contratação de verificador e pagamento da verba de verificação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6601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Certificação de projetos executivos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6601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Certificado de inspeção de obras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Gestão de Riscos e Plano de Ação de Emergências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Interligação de todos os sistemas com o CNSO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Vinculada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Fim da 3ª instância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SIGACO e outros sistemas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Wireless - 4G</a:t>
            </a:r>
          </a:p>
        </p:txBody>
      </p:sp>
      <p:sp>
        <p:nvSpPr>
          <p:cNvPr id="138" name="CaixaDeTexto 41">
            <a:extLst>
              <a:ext uri="{FF2B5EF4-FFF2-40B4-BE49-F238E27FC236}">
                <a16:creationId xmlns:a16="http://schemas.microsoft.com/office/drawing/2014/main" id="{317360BF-64DF-6E37-FD20-6BADA5725EF7}"/>
              </a:ext>
            </a:extLst>
          </p:cNvPr>
          <p:cNvSpPr txBox="1"/>
          <p:nvPr/>
        </p:nvSpPr>
        <p:spPr>
          <a:xfrm>
            <a:off x="7267841" y="2732727"/>
            <a:ext cx="43927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16A3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Parâmetros Operacionais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adesão ao novo modelo de receitas não tarifárias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16A3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Parâmetros de Pavimento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Alteração da localização de edifícios operacionais em até 5km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compartilhamento do financiamento da iluminação urbana com o Município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006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Alocação do CCO fora da faixa de domínio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Regime de disposição de bens inservíveis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Transferência de trecho rodoviário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Incentivos (prêmio) por antecipação da fase de recuperação (1% de acréscimo na tarifa pela conclusão dos trabalhos um ano antes do previsto - RCR 5  p/ obras)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os contratos de concessão que prevejam a incidência do desconto de reequilíbrio de forma integral, será aplicado de maneira proporcional à inexecução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>
                <a:solidFill>
                  <a:srgbClr val="16A3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Aprovação de automática de orçamento certificado até R$ 5MM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reequilíbrio de contrato por prazo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Reequilíbrio cautelar (valor incontroverso)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Anteprojeto e aprovação tácita de projeto certificado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rgbClr val="0620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Alteração de segmentos homogêneos</a:t>
            </a:r>
          </a:p>
        </p:txBody>
      </p:sp>
      <p:sp>
        <p:nvSpPr>
          <p:cNvPr id="139" name="CaixaDeTexto 27">
            <a:extLst>
              <a:ext uri="{FF2B5EF4-FFF2-40B4-BE49-F238E27FC236}">
                <a16:creationId xmlns:a16="http://schemas.microsoft.com/office/drawing/2014/main" id="{5CB2D03F-B9AE-C76E-A0B9-56625F601304}"/>
              </a:ext>
            </a:extLst>
          </p:cNvPr>
          <p:cNvSpPr txBox="1"/>
          <p:nvPr/>
        </p:nvSpPr>
        <p:spPr>
          <a:xfrm>
            <a:off x="8135885" y="1754251"/>
            <a:ext cx="1859805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n/>
                <a:solidFill>
                  <a:srgbClr val="00B050"/>
                </a:solidFill>
                <a:latin typeface="Arial Black"/>
                <a:sym typeface="Decalotype-Bold"/>
              </a:rPr>
              <a:t>Reequilíbrio</a:t>
            </a:r>
            <a:endParaRPr lang="pt-BR" dirty="0">
              <a:solidFill>
                <a:srgbClr val="000000"/>
              </a:solidFill>
              <a:latin typeface="Aptos" panose="02110004020202020204"/>
              <a:sym typeface="Decalotype-Bold"/>
            </a:endParaRPr>
          </a:p>
          <a:p>
            <a:pPr algn="ctr"/>
            <a:r>
              <a:rPr lang="pt-BR" sz="2000" b="1" dirty="0">
                <a:ln/>
                <a:solidFill>
                  <a:srgbClr val="00B050"/>
                </a:solidFill>
                <a:latin typeface="Arial Black"/>
              </a:rPr>
              <a:t>Pró Usuário</a:t>
            </a:r>
          </a:p>
        </p:txBody>
      </p:sp>
    </p:spTree>
    <p:extLst>
      <p:ext uri="{BB962C8B-B14F-4D97-AF65-F5344CB8AC3E}">
        <p14:creationId xmlns:p14="http://schemas.microsoft.com/office/powerpoint/2010/main" val="118485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AA47786-C902-0E87-142E-B678CA99E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382700"/>
              </p:ext>
            </p:extLst>
          </p:nvPr>
        </p:nvGraphicFramePr>
        <p:xfrm>
          <a:off x="484405" y="1565186"/>
          <a:ext cx="11223189" cy="458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C8941D-9880-5F0C-D66F-562C5EDF32FF}"/>
              </a:ext>
            </a:extLst>
          </p:cNvPr>
          <p:cNvSpPr txBox="1">
            <a:spLocks/>
          </p:cNvSpPr>
          <p:nvPr/>
        </p:nvSpPr>
        <p:spPr>
          <a:xfrm>
            <a:off x="581444" y="954776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RCR à luz das Revisões Quinquenais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C6753B-D364-3D17-CAA9-53E29109DFB0}"/>
              </a:ext>
            </a:extLst>
          </p:cNvPr>
          <p:cNvSpPr txBox="1"/>
          <p:nvPr/>
        </p:nvSpPr>
        <p:spPr>
          <a:xfrm>
            <a:off x="581444" y="146876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>
                <a:solidFill>
                  <a:srgbClr val="130742"/>
                </a:solidFill>
                <a:latin typeface="Montserrat Medium" panose="00000600000000000000" pitchFamily="50" charset="0"/>
              </a:rPr>
              <a:t>VI. Caminho Crítico</a:t>
            </a:r>
          </a:p>
        </p:txBody>
      </p:sp>
    </p:spTree>
    <p:extLst>
      <p:ext uri="{BB962C8B-B14F-4D97-AF65-F5344CB8AC3E}">
        <p14:creationId xmlns:p14="http://schemas.microsoft.com/office/powerpoint/2010/main" val="9116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BE25E2E-E1D8-680A-0A5F-E2C7974AA581}"/>
              </a:ext>
            </a:extLst>
          </p:cNvPr>
          <p:cNvSpPr txBox="1">
            <a:spLocks/>
          </p:cNvSpPr>
          <p:nvPr/>
        </p:nvSpPr>
        <p:spPr>
          <a:xfrm>
            <a:off x="737260" y="915836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Regulamento de Concessões Rodoviárias (RCR)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EB772C-2F89-EF1F-8BAD-588C223B4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012972"/>
              </p:ext>
            </p:extLst>
          </p:nvPr>
        </p:nvGraphicFramePr>
        <p:xfrm>
          <a:off x="-276346" y="1594825"/>
          <a:ext cx="12122479" cy="456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7D7B6573-661F-6C02-140D-0FE2BFFB109D}"/>
              </a:ext>
            </a:extLst>
          </p:cNvPr>
          <p:cNvGrpSpPr/>
          <p:nvPr/>
        </p:nvGrpSpPr>
        <p:grpSpPr>
          <a:xfrm>
            <a:off x="10182219" y="1775802"/>
            <a:ext cx="1390374" cy="1388336"/>
            <a:chOff x="12968881" y="2016321"/>
            <a:chExt cx="1788477" cy="1573793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3BC5733-0860-13C0-D0D5-690C476D5C9D}"/>
                </a:ext>
              </a:extLst>
            </p:cNvPr>
            <p:cNvSpPr/>
            <p:nvPr/>
          </p:nvSpPr>
          <p:spPr>
            <a:xfrm>
              <a:off x="12968881" y="2016321"/>
              <a:ext cx="349619" cy="323046"/>
            </a:xfrm>
            <a:prstGeom prst="rect">
              <a:avLst/>
            </a:prstGeom>
            <a:solidFill>
              <a:srgbClr val="1F0A6C"/>
            </a:solidFill>
            <a:ln>
              <a:solidFill>
                <a:srgbClr val="071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8820FF6-EAE0-0887-7872-8EF0D9E4511B}"/>
                </a:ext>
              </a:extLst>
            </p:cNvPr>
            <p:cNvSpPr/>
            <p:nvPr/>
          </p:nvSpPr>
          <p:spPr>
            <a:xfrm>
              <a:off x="12968881" y="2625920"/>
              <a:ext cx="349619" cy="314945"/>
            </a:xfrm>
            <a:prstGeom prst="rect">
              <a:avLst/>
            </a:prstGeom>
            <a:solidFill>
              <a:srgbClr val="D08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00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AE63AAA-0CAF-76C3-9695-9788F8294EF7}"/>
                </a:ext>
              </a:extLst>
            </p:cNvPr>
            <p:cNvSpPr txBox="1"/>
            <p:nvPr/>
          </p:nvSpPr>
          <p:spPr>
            <a:xfrm>
              <a:off x="13480576" y="2060254"/>
              <a:ext cx="979857" cy="27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>
                  <a:solidFill>
                    <a:srgbClr val="002060"/>
                  </a:solidFill>
                  <a:latin typeface="Bahnschrift Light SemiCondensed" panose="020B0502040204020203" pitchFamily="34" charset="0"/>
                </a:rPr>
                <a:t>CONCLUÍDO</a:t>
              </a:r>
            </a:p>
          </p:txBody>
        </p:sp>
        <p:sp>
          <p:nvSpPr>
            <p:cNvPr id="13" name="CaixaDeTexto 9">
              <a:extLst>
                <a:ext uri="{FF2B5EF4-FFF2-40B4-BE49-F238E27FC236}">
                  <a16:creationId xmlns:a16="http://schemas.microsoft.com/office/drawing/2014/main" id="{CAD26690-9593-A2BC-4067-A2819DD2B95C}"/>
                </a:ext>
              </a:extLst>
            </p:cNvPr>
            <p:cNvSpPr txBox="1"/>
            <p:nvPr/>
          </p:nvSpPr>
          <p:spPr>
            <a:xfrm>
              <a:off x="13480576" y="2661753"/>
              <a:ext cx="1276782" cy="27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>
                  <a:solidFill>
                    <a:srgbClr val="002060"/>
                  </a:solidFill>
                  <a:latin typeface="Bahnschrift Light SemiCondensed" panose="020B0502040204020203" pitchFamily="34" charset="0"/>
                </a:rPr>
                <a:t>EM ANDAMENTO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F29585A-E871-9D2B-C01A-F4FBAAC23684}"/>
                </a:ext>
              </a:extLst>
            </p:cNvPr>
            <p:cNvSpPr/>
            <p:nvPr/>
          </p:nvSpPr>
          <p:spPr>
            <a:xfrm>
              <a:off x="12968881" y="3229043"/>
              <a:ext cx="349619" cy="361071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000"/>
            </a:p>
          </p:txBody>
        </p:sp>
        <p:sp>
          <p:nvSpPr>
            <p:cNvPr id="15" name="CaixaDeTexto 13">
              <a:extLst>
                <a:ext uri="{FF2B5EF4-FFF2-40B4-BE49-F238E27FC236}">
                  <a16:creationId xmlns:a16="http://schemas.microsoft.com/office/drawing/2014/main" id="{B2A369C1-1310-F80F-9D28-5591E5CCDE93}"/>
                </a:ext>
              </a:extLst>
            </p:cNvPr>
            <p:cNvSpPr txBox="1"/>
            <p:nvPr/>
          </p:nvSpPr>
          <p:spPr>
            <a:xfrm>
              <a:off x="13480576" y="3311001"/>
              <a:ext cx="860261" cy="27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>
                  <a:solidFill>
                    <a:srgbClr val="002060"/>
                  </a:solidFill>
                  <a:latin typeface="Bahnschrift Light SemiCondensed" panose="020B0502040204020203" pitchFamily="34" charset="0"/>
                </a:rPr>
                <a:t>PREVISTO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83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9D918C9-01B0-7164-E0B4-81906789B428}"/>
              </a:ext>
            </a:extLst>
          </p:cNvPr>
          <p:cNvSpPr txBox="1"/>
          <p:nvPr/>
        </p:nvSpPr>
        <p:spPr>
          <a:xfrm>
            <a:off x="182880" y="1280315"/>
            <a:ext cx="3491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Carteira Prevista das </a:t>
            </a:r>
          </a:p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Concessões Federais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308211-2696-EE3A-7B9E-7D1E231752A0}"/>
              </a:ext>
            </a:extLst>
          </p:cNvPr>
          <p:cNvSpPr txBox="1"/>
          <p:nvPr/>
        </p:nvSpPr>
        <p:spPr>
          <a:xfrm>
            <a:off x="77620" y="2715363"/>
            <a:ext cx="3309067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dirty="0">
                <a:latin typeface="Calibri"/>
                <a:cs typeface="Calibri"/>
              </a:rPr>
              <a:t>Em 2024 são previstos </a:t>
            </a:r>
            <a:r>
              <a:rPr lang="pt-BR" b="1" u="sng" dirty="0">
                <a:latin typeface="Calibri"/>
                <a:cs typeface="Calibri"/>
              </a:rPr>
              <a:t>09 leilões</a:t>
            </a:r>
            <a:r>
              <a:rPr lang="pt-BR" dirty="0">
                <a:latin typeface="Calibri"/>
                <a:cs typeface="Calibri"/>
              </a:rPr>
              <a:t> </a:t>
            </a:r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b="1" dirty="0">
                <a:latin typeface="Calibri"/>
                <a:cs typeface="Calibri"/>
              </a:rPr>
              <a:t>Aumento de aproximadamente </a:t>
            </a:r>
            <a:r>
              <a:rPr lang="pt-BR" sz="2400" b="1" u="sng" dirty="0">
                <a:latin typeface="Calibri"/>
                <a:cs typeface="Calibri"/>
              </a:rPr>
              <a:t>2 mil km</a:t>
            </a:r>
            <a:r>
              <a:rPr lang="pt-BR" b="1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na malha federal concedida</a:t>
            </a:r>
          </a:p>
          <a:p>
            <a:pPr algn="r"/>
            <a:endParaRPr lang="pt-BR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b="1" dirty="0">
                <a:latin typeface="Calibri"/>
                <a:cs typeface="Calibri"/>
              </a:rPr>
              <a:t>Acréscimo de </a:t>
            </a:r>
            <a:r>
              <a:rPr lang="pt-BR" sz="2000" b="1" dirty="0">
                <a:latin typeface="Calibri"/>
                <a:cs typeface="Calibri"/>
              </a:rPr>
              <a:t>14%</a:t>
            </a:r>
            <a:r>
              <a:rPr lang="pt-BR" b="1" dirty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sob gerenciamento e  supervisão da SUROD</a:t>
            </a:r>
            <a:endParaRPr lang="pt-BR" b="1" dirty="0">
              <a:latin typeface="Calibri"/>
              <a:cs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27038C-DA8B-D772-7235-155EB56D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87" y="2913356"/>
            <a:ext cx="2247094" cy="21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 descr="Mapa&#10;&#10;Descrição gerada automaticamente">
            <a:extLst>
              <a:ext uri="{FF2B5EF4-FFF2-40B4-BE49-F238E27FC236}">
                <a16:creationId xmlns:a16="http://schemas.microsoft.com/office/drawing/2014/main" id="{2940458D-8F03-F805-EBCF-D616C5065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7533" r="-238" b="4883"/>
          <a:stretch/>
        </p:blipFill>
        <p:spPr>
          <a:xfrm>
            <a:off x="5350235" y="682742"/>
            <a:ext cx="8361564" cy="56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822B7D-272B-5CD7-D39F-D241C5CB6E60}"/>
              </a:ext>
            </a:extLst>
          </p:cNvPr>
          <p:cNvSpPr txBox="1"/>
          <p:nvPr/>
        </p:nvSpPr>
        <p:spPr>
          <a:xfrm>
            <a:off x="402891" y="809634"/>
            <a:ext cx="48650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 de Carteira Atual das Concessões Federais</a:t>
            </a:r>
          </a:p>
          <a:p>
            <a:pPr lvl="1" algn="r"/>
            <a:endParaRPr lang="pt-BR" sz="28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/>
            <a:r>
              <a:rPr lang="pt-BR" sz="12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endParaRPr lang="pt-BR" sz="24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/>
            <a:endParaRPr lang="pt-BR" sz="12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BR" sz="24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04F9AD-F96D-04FD-030C-FA5D233C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4" t="16958" r="1365" b="63428"/>
          <a:stretch/>
        </p:blipFill>
        <p:spPr>
          <a:xfrm>
            <a:off x="920706" y="3275951"/>
            <a:ext cx="3600000" cy="8488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B5931C-03A9-7E43-4CB6-CB8943DD317E}"/>
              </a:ext>
            </a:extLst>
          </p:cNvPr>
          <p:cNvSpPr txBox="1"/>
          <p:nvPr/>
        </p:nvSpPr>
        <p:spPr>
          <a:xfrm>
            <a:off x="1121922" y="4379940"/>
            <a:ext cx="4199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chemeClr val="tx2">
                    <a:lumMod val="25000"/>
                    <a:lumOff val="75000"/>
                  </a:schemeClr>
                </a:solidFill>
              </a:rPr>
              <a:t>REGULATÓRIA</a:t>
            </a:r>
          </a:p>
          <a:p>
            <a:endParaRPr lang="pt-BR" sz="2000" b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sz="20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TECNOLÓGICA</a:t>
            </a:r>
          </a:p>
          <a:p>
            <a:endParaRPr lang="pt-BR" sz="2000" b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sz="2800" b="1">
                <a:solidFill>
                  <a:srgbClr val="FFC000"/>
                </a:solidFill>
              </a:rPr>
              <a:t>COMPORTAMENTAL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5B92A9-485B-1875-9DC5-5B9C6D01EE19}"/>
              </a:ext>
            </a:extLst>
          </p:cNvPr>
          <p:cNvSpPr txBox="1"/>
          <p:nvPr/>
        </p:nvSpPr>
        <p:spPr>
          <a:xfrm rot="16200000">
            <a:off x="-230008" y="4873015"/>
            <a:ext cx="2106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chemeClr val="tx2">
                    <a:lumMod val="25000"/>
                    <a:lumOff val="75000"/>
                  </a:schemeClr>
                </a:solidFill>
              </a:rPr>
              <a:t>REVOLUÇÕES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A17D9A1-786B-1D24-A1DE-222D6BE8EECD}"/>
              </a:ext>
            </a:extLst>
          </p:cNvPr>
          <p:cNvSpPr/>
          <p:nvPr/>
        </p:nvSpPr>
        <p:spPr>
          <a:xfrm>
            <a:off x="1057580" y="5572512"/>
            <a:ext cx="3463126" cy="554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8AA9044-8C7E-15C0-AF29-81AA0D61F83A}"/>
              </a:ext>
            </a:extLst>
          </p:cNvPr>
          <p:cNvSpPr txBox="1"/>
          <p:nvPr/>
        </p:nvSpPr>
        <p:spPr>
          <a:xfrm>
            <a:off x="2720706" y="2056981"/>
            <a:ext cx="1412921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rgbClr val="1F0A6C"/>
                </a:solidFill>
                <a:latin typeface="Calibri"/>
                <a:cs typeface="Calibri"/>
              </a:rPr>
              <a:t>16.059,9</a:t>
            </a:r>
            <a:endParaRPr lang="pt-BR" sz="20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EFE981-714A-974D-8951-515DC4FBE991}"/>
              </a:ext>
            </a:extLst>
          </p:cNvPr>
          <p:cNvSpPr txBox="1"/>
          <p:nvPr/>
        </p:nvSpPr>
        <p:spPr>
          <a:xfrm>
            <a:off x="2726120" y="2536475"/>
            <a:ext cx="140015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rgbClr val="1F0A6C"/>
                </a:solidFill>
                <a:latin typeface="Calibri"/>
                <a:ea typeface="Calibri"/>
                <a:cs typeface="Calibri"/>
              </a:rPr>
              <a:t>33</a:t>
            </a:r>
          </a:p>
        </p:txBody>
      </p:sp>
      <p:pic>
        <p:nvPicPr>
          <p:cNvPr id="24" name="Imagem 23" descr="Mapa&#10;&#10;Descrição gerada automaticamente">
            <a:extLst>
              <a:ext uri="{FF2B5EF4-FFF2-40B4-BE49-F238E27FC236}">
                <a16:creationId xmlns:a16="http://schemas.microsoft.com/office/drawing/2014/main" id="{4B85F2CA-745B-8A9F-ACBD-195491469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/>
          <a:stretch/>
        </p:blipFill>
        <p:spPr>
          <a:xfrm>
            <a:off x="5377223" y="657617"/>
            <a:ext cx="7958707" cy="56813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C7002BC-CC00-EF2A-030F-CC6A982A8E48}"/>
              </a:ext>
            </a:extLst>
          </p:cNvPr>
          <p:cNvSpPr txBox="1"/>
          <p:nvPr/>
        </p:nvSpPr>
        <p:spPr>
          <a:xfrm>
            <a:off x="553545" y="2572522"/>
            <a:ext cx="2024475" cy="410006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nº concessões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7A42F0-A4B2-89C6-29DE-A1F2FFD00A8A}"/>
              </a:ext>
            </a:extLst>
          </p:cNvPr>
          <p:cNvSpPr txBox="1"/>
          <p:nvPr/>
        </p:nvSpPr>
        <p:spPr>
          <a:xfrm>
            <a:off x="553544" y="2057923"/>
            <a:ext cx="2024474" cy="400110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Extensão (km)</a:t>
            </a:r>
          </a:p>
        </p:txBody>
      </p:sp>
    </p:spTree>
    <p:extLst>
      <p:ext uri="{BB962C8B-B14F-4D97-AF65-F5344CB8AC3E}">
        <p14:creationId xmlns:p14="http://schemas.microsoft.com/office/powerpoint/2010/main" val="150473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>
                <a:solidFill>
                  <a:schemeClr val="bg1"/>
                </a:solidFill>
                <a:latin typeface="Montserrat SemiBold" panose="00000700000000000000" pitchFamily="50" charset="0"/>
              </a:rPr>
              <a:t>Obrigado!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4B52B5B-FCB0-A809-287B-D4DEE6A0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88" y="863832"/>
            <a:ext cx="3986716" cy="26360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9793D2A-A529-07A1-4025-5B60036F050F}"/>
              </a:ext>
            </a:extLst>
          </p:cNvPr>
          <p:cNvSpPr txBox="1"/>
          <p:nvPr/>
        </p:nvSpPr>
        <p:spPr>
          <a:xfrm>
            <a:off x="7086039" y="1473407"/>
            <a:ext cx="41998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1F0A6C"/>
                </a:solidFill>
              </a:rPr>
              <a:t>REGULATÓRIA</a:t>
            </a:r>
          </a:p>
          <a:p>
            <a:endParaRPr lang="pt-BR" sz="2000" b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sz="2000" b="1">
                <a:solidFill>
                  <a:srgbClr val="92D050"/>
                </a:solidFill>
              </a:rPr>
              <a:t>TECNOLÓGICA</a:t>
            </a:r>
          </a:p>
          <a:p>
            <a:endParaRPr lang="pt-BR" sz="2000" b="1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pt-BR" sz="2000" b="1">
                <a:solidFill>
                  <a:srgbClr val="FFC000"/>
                </a:solidFill>
              </a:rPr>
              <a:t>COMPORTAMENTAL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A2AA29-BAF8-3F66-D256-F37437CF0493}"/>
              </a:ext>
            </a:extLst>
          </p:cNvPr>
          <p:cNvSpPr txBox="1"/>
          <p:nvPr/>
        </p:nvSpPr>
        <p:spPr>
          <a:xfrm rot="16200000">
            <a:off x="5547368" y="1946360"/>
            <a:ext cx="2106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1F0A6C"/>
                </a:solidFill>
              </a:rPr>
              <a:t>REVOLUÇÕES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580518-0CC9-E0E0-DE1F-4D5E0AAAC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35"/>
          <a:stretch/>
        </p:blipFill>
        <p:spPr>
          <a:xfrm>
            <a:off x="1184189" y="3601019"/>
            <a:ext cx="10632586" cy="25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822B7D-272B-5CD7-D39F-D241C5CB6E60}"/>
              </a:ext>
            </a:extLst>
          </p:cNvPr>
          <p:cNvSpPr txBox="1"/>
          <p:nvPr/>
        </p:nvSpPr>
        <p:spPr>
          <a:xfrm>
            <a:off x="305434" y="1010547"/>
            <a:ext cx="42712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Carteira Atual das Concessões Federais</a:t>
            </a:r>
          </a:p>
          <a:p>
            <a:pPr lvl="1" algn="r"/>
            <a:endParaRPr lang="pt-BR" sz="28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/>
            <a:r>
              <a:rPr lang="pt-BR" sz="12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endParaRPr lang="pt-BR" sz="24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/>
            <a:endParaRPr lang="pt-BR" sz="12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BR" sz="2400" b="1">
              <a:solidFill>
                <a:srgbClr val="162B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3A3367-98E6-CBF5-DB74-C798F78DEFC2}"/>
              </a:ext>
            </a:extLst>
          </p:cNvPr>
          <p:cNvSpPr txBox="1"/>
          <p:nvPr/>
        </p:nvSpPr>
        <p:spPr>
          <a:xfrm>
            <a:off x="300935" y="3704934"/>
            <a:ext cx="234288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347C30-BF42-5D58-9FFB-0AC3FBDCD299}"/>
              </a:ext>
            </a:extLst>
          </p:cNvPr>
          <p:cNvSpPr txBox="1"/>
          <p:nvPr/>
        </p:nvSpPr>
        <p:spPr>
          <a:xfrm>
            <a:off x="1384818" y="4561639"/>
            <a:ext cx="1460397" cy="410006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CORODS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99C24F-F7BF-D519-6C9A-656C9EAEC5BE}"/>
              </a:ext>
            </a:extLst>
          </p:cNvPr>
          <p:cNvSpPr txBox="1"/>
          <p:nvPr/>
        </p:nvSpPr>
        <p:spPr>
          <a:xfrm>
            <a:off x="1384818" y="5093280"/>
            <a:ext cx="1460397" cy="400110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ESREGROD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7A8C3B8-A926-73F1-5842-0FBED5199C4F}"/>
              </a:ext>
            </a:extLst>
          </p:cNvPr>
          <p:cNvSpPr txBox="1"/>
          <p:nvPr/>
        </p:nvSpPr>
        <p:spPr>
          <a:xfrm>
            <a:off x="2960500" y="4565094"/>
            <a:ext cx="1311093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dirty="0">
                <a:solidFill>
                  <a:srgbClr val="1F0A6C"/>
                </a:solidFill>
                <a:latin typeface="Calibri"/>
                <a:cs typeface="Calibri"/>
              </a:rPr>
              <a:t>04</a:t>
            </a:r>
            <a:endParaRPr lang="pt-BR" sz="2000" dirty="0">
              <a:solidFill>
                <a:srgbClr val="1F0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BD4315-24FE-E787-E0ED-735D4DA73957}"/>
              </a:ext>
            </a:extLst>
          </p:cNvPr>
          <p:cNvSpPr txBox="1"/>
          <p:nvPr/>
        </p:nvSpPr>
        <p:spPr>
          <a:xfrm>
            <a:off x="2960500" y="5093404"/>
            <a:ext cx="131109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>
                <a:solidFill>
                  <a:srgbClr val="1F0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18" name="Imagem 17" descr="Mapa&#10;&#10;Descrição gerada automaticamente">
            <a:extLst>
              <a:ext uri="{FF2B5EF4-FFF2-40B4-BE49-F238E27FC236}">
                <a16:creationId xmlns:a16="http://schemas.microsoft.com/office/drawing/2014/main" id="{59F7B7B1-320E-1DCC-8851-3D5E4B78A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r="17493"/>
          <a:stretch/>
        </p:blipFill>
        <p:spPr>
          <a:xfrm>
            <a:off x="5640695" y="691813"/>
            <a:ext cx="6551305" cy="56193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CF554A-C385-5FEF-09A8-6A4B2C9872A9}"/>
              </a:ext>
            </a:extLst>
          </p:cNvPr>
          <p:cNvSpPr txBox="1"/>
          <p:nvPr/>
        </p:nvSpPr>
        <p:spPr>
          <a:xfrm>
            <a:off x="1018662" y="2859509"/>
            <a:ext cx="2024475" cy="410006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nº concessões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3D521C-6A28-D02E-1262-4A08353B462C}"/>
              </a:ext>
            </a:extLst>
          </p:cNvPr>
          <p:cNvSpPr txBox="1"/>
          <p:nvPr/>
        </p:nvSpPr>
        <p:spPr>
          <a:xfrm>
            <a:off x="3148525" y="2862963"/>
            <a:ext cx="163766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dirty="0">
                <a:solidFill>
                  <a:srgbClr val="1F0A6C"/>
                </a:solidFill>
                <a:latin typeface="Calibri"/>
                <a:cs typeface="Calibri"/>
              </a:rPr>
              <a:t>26</a:t>
            </a:r>
            <a:endParaRPr lang="pt-BR" sz="2000" dirty="0">
              <a:solidFill>
                <a:srgbClr val="1F0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FD030B-32A9-D4AF-E355-F819EAF385EC}"/>
              </a:ext>
            </a:extLst>
          </p:cNvPr>
          <p:cNvSpPr txBox="1"/>
          <p:nvPr/>
        </p:nvSpPr>
        <p:spPr>
          <a:xfrm>
            <a:off x="1018661" y="2344910"/>
            <a:ext cx="2024474" cy="400110"/>
          </a:xfrm>
          <a:prstGeom prst="rect">
            <a:avLst/>
          </a:prstGeom>
          <a:solidFill>
            <a:srgbClr val="12377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Extensão (km)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B1D763-23F5-A7E8-7576-582BBA5B809E}"/>
              </a:ext>
            </a:extLst>
          </p:cNvPr>
          <p:cNvSpPr txBox="1"/>
          <p:nvPr/>
        </p:nvSpPr>
        <p:spPr>
          <a:xfrm>
            <a:off x="3118836" y="2348366"/>
            <a:ext cx="1667353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dirty="0">
                <a:solidFill>
                  <a:srgbClr val="1F0A6C"/>
                </a:solidFill>
                <a:latin typeface="Calibri"/>
                <a:cs typeface="Calibri"/>
              </a:rPr>
              <a:t>14.097,83</a:t>
            </a:r>
            <a:endParaRPr lang="pt-BR" sz="2000" dirty="0">
              <a:solidFill>
                <a:srgbClr val="1F0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m Pensando Com Ponto Interrogação Vermelho Pensamento Bolha Acima Sobre  fotos, imagens de © 3dconceptsman #194008614">
            <a:extLst>
              <a:ext uri="{FF2B5EF4-FFF2-40B4-BE49-F238E27FC236}">
                <a16:creationId xmlns:a16="http://schemas.microsoft.com/office/drawing/2014/main" id="{C26993E4-2BC7-A213-1CC3-D0448215F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/>
        </p:blipFill>
        <p:spPr bwMode="auto">
          <a:xfrm>
            <a:off x="1376218" y="4433937"/>
            <a:ext cx="1883664" cy="18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F67749E-49F6-992D-B1A9-9B32665B8F7B}"/>
              </a:ext>
            </a:extLst>
          </p:cNvPr>
          <p:cNvSpPr txBox="1"/>
          <p:nvPr/>
        </p:nvSpPr>
        <p:spPr>
          <a:xfrm>
            <a:off x="8587550" y="787495"/>
            <a:ext cx="3447150" cy="54373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lvl="0" indent="0" algn="ctr">
              <a:buNone/>
            </a:pPr>
            <a:r>
              <a:rPr lang="pt-BR" altLang="pt-BR" sz="2400" b="1" dirty="0" err="1">
                <a:solidFill>
                  <a:srgbClr val="1F0A6C"/>
                </a:solidFill>
                <a:latin typeface="Calibri"/>
                <a:cs typeface="Calibri"/>
              </a:rPr>
              <a:t>SecexConsenso</a:t>
            </a:r>
            <a:endParaRPr lang="pt-BR" dirty="0" err="1"/>
          </a:p>
          <a:p>
            <a:pPr algn="ctr"/>
            <a:endParaRPr lang="pt-BR" altLang="pt-BR" sz="1400" b="1">
              <a:solidFill>
                <a:srgbClr val="EA9E18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Eco101 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MS Via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Via Bahia </a:t>
            </a:r>
            <a:endParaRPr lang="pt-BR" altLang="pt-BR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Autopista Fluminense </a:t>
            </a:r>
            <a:endParaRPr lang="pt-BR" altLang="pt-BR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Via Brasil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Concer </a:t>
            </a:r>
            <a:endParaRPr lang="pt-BR" altLang="pt-BR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Eco Sul 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 err="1">
                <a:latin typeface="Calibri"/>
                <a:cs typeface="Calibri"/>
              </a:rPr>
              <a:t>Concebra</a:t>
            </a:r>
            <a:r>
              <a:rPr lang="pt-BR" altLang="pt-BR" sz="1600" dirty="0">
                <a:latin typeface="Calibri"/>
                <a:cs typeface="Calibri"/>
              </a:rPr>
              <a:t> 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Transbrasiliana 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Autopista Fernão Dias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Rodovia do Aço 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Autopista Planalto Sul 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Autopista Litoral Sul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Autopista Régis Bittencourt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pt-BR" altLang="pt-BR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44662DA-5D7A-07B6-0173-2CB30B684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45" y="720687"/>
            <a:ext cx="3896796" cy="43295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pt-BR" sz="2800" b="1" dirty="0">
                <a:solidFill>
                  <a:srgbClr val="162B8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Cenário Atual: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95BFAE-DFEA-9406-1A54-65ED8B047F32}"/>
              </a:ext>
            </a:extLst>
          </p:cNvPr>
          <p:cNvSpPr txBox="1"/>
          <p:nvPr/>
        </p:nvSpPr>
        <p:spPr>
          <a:xfrm>
            <a:off x="165145" y="1196803"/>
            <a:ext cx="4159444" cy="39395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defRPr sz="2000">
                <a:solidFill>
                  <a:srgbClr val="1E094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pt-BR" sz="1800" dirty="0">
                <a:latin typeface="Calibri"/>
                <a:cs typeface="Calibri"/>
              </a:rPr>
              <a:t>Atualmente, temos:</a:t>
            </a:r>
            <a:endParaRPr lang="pt-BR" sz="1800" dirty="0"/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</a:rPr>
              <a:t>Com o pedido de </a:t>
            </a:r>
            <a:r>
              <a:rPr lang="pt-BR" sz="1800" dirty="0" err="1">
                <a:latin typeface="Calibri"/>
                <a:cs typeface="Calibri"/>
              </a:rPr>
              <a:t>relicitação</a:t>
            </a:r>
            <a:r>
              <a:rPr lang="pt-BR" sz="1800" dirty="0">
                <a:latin typeface="Calibri"/>
                <a:cs typeface="Calibri"/>
              </a:rPr>
              <a:t>  temos 5 contratos. Vale salientar que </a:t>
            </a:r>
            <a:r>
              <a:rPr lang="pt-BR" sz="1800" dirty="0" err="1">
                <a:latin typeface="Calibri"/>
                <a:cs typeface="Calibri"/>
              </a:rPr>
              <a:t>Concebra</a:t>
            </a:r>
            <a:r>
              <a:rPr lang="pt-BR" sz="1800" dirty="0">
                <a:latin typeface="Calibri"/>
                <a:cs typeface="Calibri"/>
              </a:rPr>
              <a:t> e Via040 estão suspensos por decisão judicial; </a:t>
            </a:r>
            <a:endParaRPr lang="pt-BR" sz="1800" dirty="0"/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</a:rPr>
              <a:t>As solicitação de admissão para Secex Consenso totalizam 14 contratos;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"/>
                <a:cs typeface="Calibri"/>
              </a:rPr>
              <a:t>Além disso, temos 3 contratos com previsão de revisão quinquenal no ano de 2024;</a:t>
            </a:r>
          </a:p>
          <a:p>
            <a:endParaRPr lang="pt-BR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DF943-9125-A4AB-45EE-CEBB643725C2}"/>
              </a:ext>
            </a:extLst>
          </p:cNvPr>
          <p:cNvSpPr txBox="1"/>
          <p:nvPr/>
        </p:nvSpPr>
        <p:spPr>
          <a:xfrm>
            <a:off x="4964149" y="861740"/>
            <a:ext cx="3237777" cy="26940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t-BR" altLang="pt-BR" sz="2400" b="1" err="1">
                <a:solidFill>
                  <a:srgbClr val="1F0A6C"/>
                </a:solidFill>
                <a:latin typeface="Calibri"/>
                <a:cs typeface="Calibri"/>
              </a:rPr>
              <a:t>Relicitações</a:t>
            </a:r>
            <a:endParaRPr lang="pt-BR" altLang="pt-BR" sz="2400" b="1">
              <a:solidFill>
                <a:srgbClr val="1F0A6C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altLang="pt-BR" sz="1600" dirty="0"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Fluminense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MS Via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 err="1">
                <a:latin typeface="Calibri"/>
                <a:cs typeface="Calibri"/>
              </a:rPr>
              <a:t>Concebra</a:t>
            </a:r>
            <a:r>
              <a:rPr lang="pt-BR" altLang="pt-BR" sz="1600" dirty="0">
                <a:latin typeface="Calibri"/>
                <a:cs typeface="Calibri"/>
              </a:rPr>
              <a:t> (Dec. Judicial)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Via040 (Dec. Judicial)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Eco 101 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pt-BR" altLang="pt-BR" sz="1600" b="1">
              <a:latin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F94556-12E6-421B-101A-F4BC115249D9}"/>
              </a:ext>
            </a:extLst>
          </p:cNvPr>
          <p:cNvSpPr txBox="1"/>
          <p:nvPr/>
        </p:nvSpPr>
        <p:spPr>
          <a:xfrm>
            <a:off x="4964147" y="3672233"/>
            <a:ext cx="3287256" cy="259147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1F0A6C"/>
                </a:solidFill>
                <a:latin typeface="Calibri"/>
                <a:cs typeface="Calibri"/>
              </a:rPr>
              <a:t>Revisões Quinquenais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EA9E18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>
                <a:latin typeface="Calibri"/>
                <a:cs typeface="Calibri"/>
              </a:rPr>
              <a:t>Via Sul </a:t>
            </a:r>
            <a:endParaRPr lang="pt-BR" altLang="pt-BR" sz="1600" dirty="0"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>
                <a:latin typeface="Calibri"/>
                <a:cs typeface="Calibri"/>
              </a:rPr>
              <a:t>Eco 050 </a:t>
            </a:r>
            <a:endParaRPr lang="pt-BR" altLang="pt-BR" sz="1600" dirty="0"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Calibri"/>
                <a:cs typeface="Calibri"/>
              </a:rPr>
              <a:t>CRO 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altLang="pt-BR" sz="1600" b="1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pt-BR" altLang="pt-BR" sz="2400" b="1">
              <a:solidFill>
                <a:srgbClr val="EA9E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AE9DCA2-067D-BB57-52EE-C7AA9B0845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304B82F-5B23-512F-0BE7-3BD42F7370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CF773E-7AF7-5B52-6A64-ED2C52EEA890}"/>
              </a:ext>
            </a:extLst>
          </p:cNvPr>
          <p:cNvSpPr txBox="1">
            <a:spLocks/>
          </p:cNvSpPr>
          <p:nvPr/>
        </p:nvSpPr>
        <p:spPr>
          <a:xfrm>
            <a:off x="594924" y="737886"/>
            <a:ext cx="9144000" cy="768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Era do Consensualismo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1A5FEC-92FF-3E52-C502-0914E9C9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5" b="98716" l="5846" r="90397">
                        <a14:foregroundMark x1="37996" y1="10594" x2="70146" y2="60193"/>
                        <a14:foregroundMark x1="82672" y1="8828" x2="81211" y2="87961"/>
                        <a14:foregroundMark x1="81211" y1="87961" x2="25470" y2="90690"/>
                        <a14:foregroundMark x1="25470" y1="90690" x2="8768" y2="85072"/>
                        <a14:foregroundMark x1="8768" y1="85072" x2="21503" y2="24719"/>
                        <a14:foregroundMark x1="21503" y1="24719" x2="56159" y2="45586"/>
                        <a14:foregroundMark x1="56159" y1="45586" x2="68476" y2="76565"/>
                        <a14:foregroundMark x1="68476" y1="76565" x2="38831" y2="38684"/>
                        <a14:foregroundMark x1="38831" y1="38684" x2="25887" y2="33387"/>
                        <a14:foregroundMark x1="86221" y1="19422" x2="55950" y2="17335"/>
                        <a14:foregroundMark x1="55950" y1="17335" x2="55532" y2="26164"/>
                        <a14:foregroundMark x1="89144" y1="10754" x2="8351" y2="4815"/>
                        <a14:foregroundMark x1="48017" y1="64205" x2="29228" y2="82022"/>
                        <a14:foregroundMark x1="29228" y1="82022" x2="29228" y2="82022"/>
                        <a14:foregroundMark x1="83925" y1="91814" x2="11482" y2="92295"/>
                        <a14:foregroundMark x1="87265" y1="94222" x2="5846" y2="94382"/>
                        <a14:foregroundMark x1="61169" y1="95827" x2="8351" y2="96629"/>
                        <a14:foregroundMark x1="8351" y1="88764" x2="9395" y2="98716"/>
                        <a14:foregroundMark x1="75157" y1="25843" x2="67015" y2="49438"/>
                        <a14:foregroundMark x1="90397" y1="15891" x2="88518" y2="62600"/>
                        <a14:foregroundMark x1="88518" y1="62600" x2="88100" y2="63082"/>
                        <a14:foregroundMark x1="85595" y1="15088" x2="82881" y2="17335"/>
                        <a14:foregroundMark x1="61169" y1="14446" x2="58664" y2="1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768" y="1978661"/>
            <a:ext cx="2767897" cy="360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4DE203-E5EB-E384-3591-D8686648A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609" y="1721979"/>
            <a:ext cx="2466298" cy="36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69C29F-A339-8B0E-20D6-ECCEE1360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009" y="1654362"/>
            <a:ext cx="2599412" cy="28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4C3C58-B93F-0019-3DAA-1DBF03A73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864" y="3778661"/>
            <a:ext cx="310893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2727A6-E5C0-2FCC-C643-3C3ABF6B0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09" y="1065443"/>
            <a:ext cx="3893883" cy="768222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rgbClr val="162B8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Secex Consenso: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B6997A-D38D-17C6-174C-590973D0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" y="2045209"/>
            <a:ext cx="5229225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pt-BR" sz="2000" dirty="0">
                <a:solidFill>
                  <a:srgbClr val="1E0948"/>
                </a:solidFill>
                <a:ea typeface="Calibri"/>
                <a:cs typeface="Calibri" panose="020F0502020204030204" pitchFamily="34" charset="0"/>
              </a:rPr>
              <a:t>Criada em dezembro de 2022, e em funcionamento desde o início de 2023, a Secex Consenso, é uma Secretaria de Controle Externo/TCU, voltada à realização de procedimentos que visam a </a:t>
            </a:r>
            <a:r>
              <a:rPr lang="pt-BR" sz="2000" b="1" dirty="0">
                <a:solidFill>
                  <a:srgbClr val="1E0948"/>
                </a:solidFill>
                <a:ea typeface="Calibri"/>
                <a:cs typeface="Calibri" panose="020F0502020204030204" pitchFamily="34" charset="0"/>
              </a:rPr>
              <a:t>solução consensual e prevenção de conflitos em relação a órgãos da administração pública federal</a:t>
            </a:r>
            <a:r>
              <a:rPr lang="pt-BR" sz="2000" b="1" dirty="0">
                <a:solidFill>
                  <a:srgbClr val="1E0948"/>
                </a:solidFill>
                <a:latin typeface="Bahnschrift Light SemiCondensed" panose="020B0502040204020203" pitchFamily="34" charset="0"/>
                <a:ea typeface="Calibri"/>
                <a:cs typeface="Calibri"/>
              </a:rPr>
              <a:t>.</a:t>
            </a:r>
            <a:endParaRPr lang="pt-BR" altLang="pt-BR" b="1" dirty="0">
              <a:solidFill>
                <a:srgbClr val="1E0948"/>
              </a:solidFill>
              <a:latin typeface="Bahnschrift Light SemiCondensed" panose="020B0502040204020203" pitchFamily="34" charset="0"/>
              <a:ea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92FFDB-00D4-1563-7CC9-B5F07978B0D4}"/>
              </a:ext>
            </a:extLst>
          </p:cNvPr>
          <p:cNvSpPr txBox="1"/>
          <p:nvPr/>
        </p:nvSpPr>
        <p:spPr>
          <a:xfrm>
            <a:off x="6664640" y="2318110"/>
            <a:ext cx="500385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1E0948"/>
                </a:solidFill>
                <a:latin typeface="Calibri"/>
                <a:ea typeface="Calibri"/>
                <a:cs typeface="Calibri"/>
              </a:rPr>
              <a:t>Modernização  dos Contratos </a:t>
            </a:r>
            <a:endParaRPr lang="pt-BR" dirty="0">
              <a:solidFill>
                <a:srgbClr val="1E0948"/>
              </a:solidFill>
              <a:latin typeface="Calibri"/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altLang="pt-BR" dirty="0">
              <a:solidFill>
                <a:srgbClr val="1E094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1E0948"/>
                </a:solidFill>
                <a:latin typeface="Calibri"/>
                <a:ea typeface="Calibri"/>
                <a:cs typeface="Calibri"/>
              </a:rPr>
              <a:t>18 Reuniões da ECO 101, Relatório Final 10/04.</a:t>
            </a:r>
            <a:endParaRPr lang="pt-BR" altLang="pt-BR" dirty="0">
              <a:solidFill>
                <a:srgbClr val="1E0948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pt-BR" altLang="pt-BR" dirty="0">
              <a:solidFill>
                <a:srgbClr val="1E094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1E0948"/>
                </a:solidFill>
                <a:latin typeface="Calibri"/>
                <a:ea typeface="Calibri"/>
                <a:cs typeface="Calibri"/>
              </a:rPr>
              <a:t>8 Reuniões da Autopista Fluminense e MSVIA.</a:t>
            </a:r>
          </a:p>
          <a:p>
            <a:pPr algn="just">
              <a:defRPr/>
            </a:pPr>
            <a:endParaRPr lang="pt-BR" altLang="pt-BR" dirty="0">
              <a:solidFill>
                <a:srgbClr val="1E094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5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EC58E0-2772-32ED-651A-2A71AC31E12C}"/>
              </a:ext>
            </a:extLst>
          </p:cNvPr>
          <p:cNvSpPr txBox="1"/>
          <p:nvPr/>
        </p:nvSpPr>
        <p:spPr>
          <a:xfrm>
            <a:off x="6554188" y="2182504"/>
            <a:ext cx="3769650" cy="2708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400" b="1" dirty="0">
                <a:solidFill>
                  <a:srgbClr val="EA9E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0A6C"/>
                </a:solidFill>
                <a:ea typeface="+mn-lt"/>
                <a:cs typeface="+mn-lt"/>
              </a:rPr>
              <a:t>Risco moral e risco sistêmico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0A6C"/>
                </a:solidFill>
                <a:ea typeface="+mn-lt"/>
                <a:cs typeface="+mn-lt"/>
              </a:rPr>
              <a:t>O não cumprimento dos Acordos firmados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0A6C"/>
                </a:solidFill>
                <a:ea typeface="+mn-lt"/>
                <a:cs typeface="+mn-lt"/>
              </a:rPr>
              <a:t>Falta de vinculação ao instrumento convocatório e as condicionantes do Acórdão nº 1593/2023 - Plenário.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8A89C2-5FA2-286F-ACC9-5C4C84394895}"/>
              </a:ext>
            </a:extLst>
          </p:cNvPr>
          <p:cNvSpPr txBox="1"/>
          <p:nvPr/>
        </p:nvSpPr>
        <p:spPr>
          <a:xfrm>
            <a:off x="1719073" y="2428726"/>
            <a:ext cx="3317656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spcAft>
                <a:spcPts val="800"/>
              </a:spcAft>
              <a:defRPr sz="2400" b="1">
                <a:solidFill>
                  <a:srgbClr val="EA9E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Problema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rgbClr val="1F0A6C"/>
                </a:solidFill>
                <a:latin typeface="+mn-lt"/>
                <a:ea typeface="+mn-lt"/>
                <a:cs typeface="+mn-lt"/>
              </a:rPr>
              <a:t>Obras relevantes não executadas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rgbClr val="1F0A6C"/>
                </a:solidFill>
                <a:latin typeface="+mn-lt"/>
                <a:ea typeface="+mn-lt"/>
                <a:cs typeface="+mn-lt"/>
              </a:rPr>
              <a:t>Passivos regulatórios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rgbClr val="1F0A6C"/>
                </a:solidFill>
                <a:latin typeface="+mn-lt"/>
                <a:ea typeface="+mn-lt"/>
                <a:cs typeface="+mn-lt"/>
              </a:rPr>
              <a:t>Perda de qualidade do pavimento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A0BCB50-F7B5-B6EB-48F5-B2563B4E4565}"/>
              </a:ext>
            </a:extLst>
          </p:cNvPr>
          <p:cNvSpPr txBox="1"/>
          <p:nvPr/>
        </p:nvSpPr>
        <p:spPr>
          <a:xfrm>
            <a:off x="205091" y="862887"/>
            <a:ext cx="7969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Secex Consenso X </a:t>
            </a:r>
            <a:r>
              <a:rPr lang="pt-BR" sz="2800" b="1" err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Relicitações</a:t>
            </a:r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2052" name="Picture 4" descr="Problema - ícones de do utilizador grátis">
            <a:extLst>
              <a:ext uri="{FF2B5EF4-FFF2-40B4-BE49-F238E27FC236}">
                <a16:creationId xmlns:a16="http://schemas.microsoft.com/office/drawing/2014/main" id="{BA512484-B95E-EE7E-28F0-C4D1516C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02" y="4048284"/>
            <a:ext cx="2246769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ADA1BCD-340D-DA3C-EDC7-A75F883539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23" name="Imagem 2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C68A4C8-9EEE-6D3A-CE45-9F27493F244C}"/>
              </a:ext>
            </a:extLst>
          </p:cNvPr>
          <p:cNvSpPr txBox="1"/>
          <p:nvPr/>
        </p:nvSpPr>
        <p:spPr>
          <a:xfrm>
            <a:off x="5622715" y="1124497"/>
            <a:ext cx="5104041" cy="4580741"/>
          </a:xfrm>
          <a:prstGeom prst="rect">
            <a:avLst/>
          </a:prstGeom>
          <a:solidFill>
            <a:srgbClr val="1C094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400" b="1" dirty="0">
                <a:solidFill>
                  <a:srgbClr val="EA9E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Vantagens da Solução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Patamar tarifário intermediário entre as condições atuais e dos projetos apresentados em Audiência Pública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Eliminação dos passivos regulatórios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Aumento do nível de execução contratual com aplicação de regras de eficácia condicionada.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Maior aderência entre a solução e o problema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Aderência ao princípios da vinculação ao instrumento convocatório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Manutenção das condições efetivas da proposta e do equilíbrio econômico-financeiro dos contratos renegociados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1"/>
                </a:solidFill>
                <a:ea typeface="+mn-lt"/>
                <a:cs typeface="+mn-lt"/>
              </a:rPr>
              <a:t>Caducidade simplificada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A0BCB50-F7B5-B6EB-48F5-B2563B4E4565}"/>
              </a:ext>
            </a:extLst>
          </p:cNvPr>
          <p:cNvSpPr txBox="1"/>
          <p:nvPr/>
        </p:nvSpPr>
        <p:spPr>
          <a:xfrm>
            <a:off x="205091" y="862887"/>
            <a:ext cx="7969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Secex Consenso X </a:t>
            </a:r>
            <a:r>
              <a:rPr lang="pt-BR" sz="2800" b="1" err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Relicitações</a:t>
            </a:r>
            <a:r>
              <a:rPr lang="pt-BR"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2" name="Imagem 1" descr="Resultado de imagem para figura negociação">
            <a:extLst>
              <a:ext uri="{FF2B5EF4-FFF2-40B4-BE49-F238E27FC236}">
                <a16:creationId xmlns:a16="http://schemas.microsoft.com/office/drawing/2014/main" id="{64DE290D-3693-4584-0AE0-57464D966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2" b="1554"/>
          <a:stretch/>
        </p:blipFill>
        <p:spPr>
          <a:xfrm>
            <a:off x="637452" y="1557400"/>
            <a:ext cx="4025619" cy="37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567BE1-8633-41AB-80DC-A0F9F44A57D7}"/>
              </a:ext>
            </a:extLst>
          </p:cNvPr>
          <p:cNvSpPr txBox="1"/>
          <p:nvPr/>
        </p:nvSpPr>
        <p:spPr>
          <a:xfrm>
            <a:off x="1712645" y="2662284"/>
            <a:ext cx="951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b="1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40BE769-3721-E092-0ACC-34F5BC476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-21419"/>
            <a:ext cx="12192000" cy="71323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B7D603-6C8E-E4FC-5751-3F3969AAF8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311206"/>
            <a:ext cx="12192000" cy="56294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0607CB0-F851-08E9-4FDD-8A9C68360612}"/>
              </a:ext>
            </a:extLst>
          </p:cNvPr>
          <p:cNvSpPr txBox="1">
            <a:spLocks/>
          </p:cNvSpPr>
          <p:nvPr/>
        </p:nvSpPr>
        <p:spPr>
          <a:xfrm>
            <a:off x="618020" y="762934"/>
            <a:ext cx="10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defRPr sz="2800" b="1">
                <a:solidFill>
                  <a:srgbClr val="162B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r>
              <a:rPr lang="pt-BR"/>
              <a:t>RCR à luz das Revisões Quinquenais 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B249603-84B4-C60B-0191-92214710EA32}"/>
              </a:ext>
            </a:extLst>
          </p:cNvPr>
          <p:cNvSpPr txBox="1">
            <a:spLocks/>
          </p:cNvSpPr>
          <p:nvPr/>
        </p:nvSpPr>
        <p:spPr>
          <a:xfrm>
            <a:off x="608120" y="1064386"/>
            <a:ext cx="10717480" cy="514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>
                <a:solidFill>
                  <a:srgbClr val="04033F"/>
                </a:solidFill>
                <a:latin typeface="Montserrat Medium" panose="00000600000000000000" pitchFamily="50" charset="0"/>
              </a:rPr>
              <a:t>I. Foco: Revisão do Marco Setorial </a:t>
            </a:r>
          </a:p>
        </p:txBody>
      </p:sp>
      <p:graphicFrame>
        <p:nvGraphicFramePr>
          <p:cNvPr id="9" name="Rectangle 3">
            <a:extLst>
              <a:ext uri="{FF2B5EF4-FFF2-40B4-BE49-F238E27FC236}">
                <a16:creationId xmlns:a16="http://schemas.microsoft.com/office/drawing/2014/main" id="{CE248D2F-7973-B075-4998-8416C6DF3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05286"/>
              </p:ext>
            </p:extLst>
          </p:nvPr>
        </p:nvGraphicFramePr>
        <p:xfrm>
          <a:off x="982133" y="1771572"/>
          <a:ext cx="10353367" cy="427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áfico 9">
            <a:extLst>
              <a:ext uri="{FF2B5EF4-FFF2-40B4-BE49-F238E27FC236}">
                <a16:creationId xmlns:a16="http://schemas.microsoft.com/office/drawing/2014/main" id="{33245D8C-5D38-BD16-2F9D-F851E64EB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7352" y="2010704"/>
            <a:ext cx="367774" cy="26436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356ED37-60FA-DDE4-193B-43FB35201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7397" y="2864570"/>
            <a:ext cx="347237" cy="30468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39BE50F-372B-9450-EC07-15DA79E11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6814" y="3686324"/>
            <a:ext cx="367774" cy="3677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58381CB-7451-D8D0-05D7-F6008D64BA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8302" y="4661720"/>
            <a:ext cx="373637" cy="26436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3969103-28F0-2DBB-6C02-BF3710B20C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0560" y="5501962"/>
            <a:ext cx="354100" cy="3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3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1234A5-4BAA-4708-930A-57690CB5EE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93BFF-5B14-4CEA-8769-03770A8060B4}"/>
</file>

<file path=customXml/itemProps3.xml><?xml version="1.0" encoding="utf-8"?>
<ds:datastoreItem xmlns:ds="http://schemas.openxmlformats.org/officeDocument/2006/customXml" ds:itemID="{A47E7AE7-309D-4B2E-A66A-73D4BA753475}">
  <ds:schemaRefs>
    <ds:schemaRef ds:uri="http://purl.org/dc/dcmitype/"/>
    <ds:schemaRef ds:uri="http://purl.org/dc/elements/1.1/"/>
    <ds:schemaRef ds:uri="ba9e080a-e027-49ae-ba80-13b212c038b0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c9b494f-5c24-4d83-ae0c-161c6c5bfe2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1409</Words>
  <Application>Microsoft Office PowerPoint</Application>
  <PresentationFormat>Widescreen</PresentationFormat>
  <Paragraphs>265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Aptos</vt:lpstr>
      <vt:lpstr>Aptos Display</vt:lpstr>
      <vt:lpstr>Arial</vt:lpstr>
      <vt:lpstr>Arial Black</vt:lpstr>
      <vt:lpstr>Bahnschrift</vt:lpstr>
      <vt:lpstr>Bahnschrift Light SemiCondensed</vt:lpstr>
      <vt:lpstr>Bahnschrift SemiBold SemiConden</vt:lpstr>
      <vt:lpstr>Bahnschrift SemiCondensed</vt:lpstr>
      <vt:lpstr>Calibri</vt:lpstr>
      <vt:lpstr>Calibri Light</vt:lpstr>
      <vt:lpstr>Decalotype-Bold</vt:lpstr>
      <vt:lpstr>Montserrat Medium</vt:lpstr>
      <vt:lpstr>Montserrat SemiBold</vt:lpstr>
      <vt:lpstr>Roboto</vt:lpstr>
      <vt:lpstr>Wingdings</vt:lpstr>
      <vt:lpstr>Tema do Office</vt:lpstr>
      <vt:lpstr>Ponto Fiscal</vt:lpstr>
      <vt:lpstr>Apresentação do PowerPoint</vt:lpstr>
      <vt:lpstr>Apresentação do PowerPoint</vt:lpstr>
      <vt:lpstr>Cenário Atual:</vt:lpstr>
      <vt:lpstr>Apresentação do PowerPoint</vt:lpstr>
      <vt:lpstr>Secex Consenso: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Fiscal</dc:title>
  <dc:creator>Palloma Vasconcelos dos Santos</dc:creator>
  <cp:lastModifiedBy>Andreza Cavalcante Maia</cp:lastModifiedBy>
  <cp:revision>1</cp:revision>
  <dcterms:created xsi:type="dcterms:W3CDTF">2024-03-18T13:30:43Z</dcterms:created>
  <dcterms:modified xsi:type="dcterms:W3CDTF">2024-03-28T20:11:28Z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