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8" r:id="rId6"/>
    <p:sldId id="290" r:id="rId7"/>
    <p:sldId id="292" r:id="rId8"/>
    <p:sldId id="287" r:id="rId9"/>
    <p:sldId id="288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7" r:id="rId20"/>
    <p:sldId id="294" r:id="rId21"/>
    <p:sldId id="295" r:id="rId22"/>
    <p:sldId id="296" r:id="rId23"/>
    <p:sldId id="28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Da Silva Pegas" userId="S::roger.pegas@antt.gov.br::2d272b15-bfd4-449f-b33e-e6d341deb4e2" providerId="AD" clId="Web-{51FB70F8-2D05-1C15-7E7C-0D49A0BA3D78}"/>
    <pc:docChg chg="delSld modSld sldOrd">
      <pc:chgData name="Roger Da Silva Pegas" userId="S::roger.pegas@antt.gov.br::2d272b15-bfd4-449f-b33e-e6d341deb4e2" providerId="AD" clId="Web-{51FB70F8-2D05-1C15-7E7C-0D49A0BA3D78}" dt="2023-07-05T15:01:03.252" v="5"/>
      <pc:docMkLst>
        <pc:docMk/>
      </pc:docMkLst>
      <pc:sldChg chg="delSp ord">
        <pc:chgData name="Roger Da Silva Pegas" userId="S::roger.pegas@antt.gov.br::2d272b15-bfd4-449f-b33e-e6d341deb4e2" providerId="AD" clId="Web-{51FB70F8-2D05-1C15-7E7C-0D49A0BA3D78}" dt="2023-07-05T15:00:57.517" v="4"/>
        <pc:sldMkLst>
          <pc:docMk/>
          <pc:sldMk cId="68086421" sldId="290"/>
        </pc:sldMkLst>
        <pc:spChg chg="del">
          <ac:chgData name="Roger Da Silva Pegas" userId="S::roger.pegas@antt.gov.br::2d272b15-bfd4-449f-b33e-e6d341deb4e2" providerId="AD" clId="Web-{51FB70F8-2D05-1C15-7E7C-0D49A0BA3D78}" dt="2023-07-05T15:00:57.517" v="4"/>
          <ac:spMkLst>
            <pc:docMk/>
            <pc:sldMk cId="68086421" sldId="290"/>
            <ac:spMk id="2" creationId="{D7CA3989-FEC5-52B0-354C-B1BA44E02012}"/>
          </ac:spMkLst>
        </pc:spChg>
      </pc:sldChg>
      <pc:sldChg chg="ord">
        <pc:chgData name="Roger Da Silva Pegas" userId="S::roger.pegas@antt.gov.br::2d272b15-bfd4-449f-b33e-e6d341deb4e2" providerId="AD" clId="Web-{51FB70F8-2D05-1C15-7E7C-0D49A0BA3D78}" dt="2023-07-05T15:00:46.923" v="1"/>
        <pc:sldMkLst>
          <pc:docMk/>
          <pc:sldMk cId="2852621847" sldId="292"/>
        </pc:sldMkLst>
      </pc:sldChg>
      <pc:sldChg chg="del ord">
        <pc:chgData name="Roger Da Silva Pegas" userId="S::roger.pegas@antt.gov.br::2d272b15-bfd4-449f-b33e-e6d341deb4e2" providerId="AD" clId="Web-{51FB70F8-2D05-1C15-7E7C-0D49A0BA3D78}" dt="2023-07-05T15:01:03.252" v="5"/>
        <pc:sldMkLst>
          <pc:docMk/>
          <pc:sldMk cId="2279796417" sldId="293"/>
        </pc:sldMkLst>
      </pc:sldChg>
      <pc:sldChg chg="ord">
        <pc:chgData name="Roger Da Silva Pegas" userId="S::roger.pegas@antt.gov.br::2d272b15-bfd4-449f-b33e-e6d341deb4e2" providerId="AD" clId="Web-{51FB70F8-2D05-1C15-7E7C-0D49A0BA3D78}" dt="2023-07-05T15:00:46.939" v="3"/>
        <pc:sldMkLst>
          <pc:docMk/>
          <pc:sldMk cId="2162734853" sldId="298"/>
        </pc:sldMkLst>
      </pc:sldChg>
    </pc:docChg>
  </pc:docChgLst>
  <pc:docChgLst>
    <pc:chgData name="Fernanda Gonçalves Araújo" userId="S::fernanda.goncalves@antt.gov.br::9f97c05f-1bf5-4e45-a2d5-1c078ea61347" providerId="AD" clId="Web-{028806B8-4DBA-2250-EE6C-E258A9448F44}"/>
    <pc:docChg chg="addSld delSld modSld sldOrd">
      <pc:chgData name="Fernanda Gonçalves Araújo" userId="S::fernanda.goncalves@antt.gov.br::9f97c05f-1bf5-4e45-a2d5-1c078ea61347" providerId="AD" clId="Web-{028806B8-4DBA-2250-EE6C-E258A9448F44}" dt="2023-07-04T19:41:04.652" v="497"/>
      <pc:docMkLst>
        <pc:docMk/>
      </pc:docMkLst>
      <pc:sldChg chg="addSp delSp modSp">
        <pc:chgData name="Fernanda Gonçalves Araújo" userId="S::fernanda.goncalves@antt.gov.br::9f97c05f-1bf5-4e45-a2d5-1c078ea61347" providerId="AD" clId="Web-{028806B8-4DBA-2250-EE6C-E258A9448F44}" dt="2023-07-04T15:23:52.610" v="346" actId="20577"/>
        <pc:sldMkLst>
          <pc:docMk/>
          <pc:sldMk cId="68086421" sldId="290"/>
        </pc:sldMkLst>
        <pc:spChg chg="add mod">
          <ac:chgData name="Fernanda Gonçalves Araújo" userId="S::fernanda.goncalves@antt.gov.br::9f97c05f-1bf5-4e45-a2d5-1c078ea61347" providerId="AD" clId="Web-{028806B8-4DBA-2250-EE6C-E258A9448F44}" dt="2023-07-04T15:23:52.610" v="346" actId="20577"/>
          <ac:spMkLst>
            <pc:docMk/>
            <pc:sldMk cId="68086421" sldId="290"/>
            <ac:spMk id="2" creationId="{D7CA3989-FEC5-52B0-354C-B1BA44E02012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5:18:57.852" v="337" actId="1076"/>
          <ac:spMkLst>
            <pc:docMk/>
            <pc:sldMk cId="68086421" sldId="290"/>
            <ac:spMk id="4" creationId="{B0F5D3B2-B1D9-FE7A-116E-F772D771FAD4}"/>
          </ac:spMkLst>
        </pc:spChg>
        <pc:spChg chg="add mod">
          <ac:chgData name="Fernanda Gonçalves Araújo" userId="S::fernanda.goncalves@antt.gov.br::9f97c05f-1bf5-4e45-a2d5-1c078ea61347" providerId="AD" clId="Web-{028806B8-4DBA-2250-EE6C-E258A9448F44}" dt="2023-07-04T15:19:40.853" v="342" actId="1076"/>
          <ac:spMkLst>
            <pc:docMk/>
            <pc:sldMk cId="68086421" sldId="290"/>
            <ac:spMk id="5" creationId="{F95886F4-0448-5355-B4E6-3E61BEBCDB16}"/>
          </ac:spMkLst>
        </pc:spChg>
        <pc:picChg chg="del mod">
          <ac:chgData name="Fernanda Gonçalves Araújo" userId="S::fernanda.goncalves@antt.gov.br::9f97c05f-1bf5-4e45-a2d5-1c078ea61347" providerId="AD" clId="Web-{028806B8-4DBA-2250-EE6C-E258A9448F44}" dt="2023-07-03T21:41:48.863" v="17"/>
          <ac:picMkLst>
            <pc:docMk/>
            <pc:sldMk cId="68086421" sldId="290"/>
            <ac:picMk id="3" creationId="{80DD7608-82D1-0937-9CFA-3CDEEC7CEDFE}"/>
          </ac:picMkLst>
        </pc:picChg>
        <pc:picChg chg="add del mod">
          <ac:chgData name="Fernanda Gonçalves Araújo" userId="S::fernanda.goncalves@antt.gov.br::9f97c05f-1bf5-4e45-a2d5-1c078ea61347" providerId="AD" clId="Web-{028806B8-4DBA-2250-EE6C-E258A9448F44}" dt="2023-07-03T21:44:09.133" v="50"/>
          <ac:picMkLst>
            <pc:docMk/>
            <pc:sldMk cId="68086421" sldId="290"/>
            <ac:picMk id="6" creationId="{1D89D05A-3932-6FD8-25C3-CC39A2CADAEC}"/>
          </ac:picMkLst>
        </pc:picChg>
        <pc:picChg chg="add mod modCrop">
          <ac:chgData name="Fernanda Gonçalves Araújo" userId="S::fernanda.goncalves@antt.gov.br::9f97c05f-1bf5-4e45-a2d5-1c078ea61347" providerId="AD" clId="Web-{028806B8-4DBA-2250-EE6C-E258A9448F44}" dt="2023-07-04T15:23:12.031" v="344" actId="14100"/>
          <ac:picMkLst>
            <pc:docMk/>
            <pc:sldMk cId="68086421" sldId="290"/>
            <ac:picMk id="7" creationId="{C3C0319B-3D64-735C-F5A0-76BADDBB07F5}"/>
          </ac:picMkLst>
        </pc:picChg>
      </pc:sldChg>
      <pc:sldChg chg="delSp modSp add del ord replId">
        <pc:chgData name="Fernanda Gonçalves Araújo" userId="S::fernanda.goncalves@antt.gov.br::9f97c05f-1bf5-4e45-a2d5-1c078ea61347" providerId="AD" clId="Web-{028806B8-4DBA-2250-EE6C-E258A9448F44}" dt="2023-07-03T22:06:57.630" v="157"/>
        <pc:sldMkLst>
          <pc:docMk/>
          <pc:sldMk cId="2172495995" sldId="291"/>
        </pc:sldMkLst>
        <pc:spChg chg="mod">
          <ac:chgData name="Fernanda Gonçalves Araújo" userId="S::fernanda.goncalves@antt.gov.br::9f97c05f-1bf5-4e45-a2d5-1c078ea61347" providerId="AD" clId="Web-{028806B8-4DBA-2250-EE6C-E258A9448F44}" dt="2023-07-03T21:51:09.772" v="101" actId="20577"/>
          <ac:spMkLst>
            <pc:docMk/>
            <pc:sldMk cId="2172495995" sldId="291"/>
            <ac:spMk id="2" creationId="{D7CA3989-FEC5-52B0-354C-B1BA44E02012}"/>
          </ac:spMkLst>
        </pc:spChg>
        <pc:spChg chg="del">
          <ac:chgData name="Fernanda Gonçalves Araújo" userId="S::fernanda.goncalves@antt.gov.br::9f97c05f-1bf5-4e45-a2d5-1c078ea61347" providerId="AD" clId="Web-{028806B8-4DBA-2250-EE6C-E258A9448F44}" dt="2023-07-03T21:48:42.845" v="81"/>
          <ac:spMkLst>
            <pc:docMk/>
            <pc:sldMk cId="2172495995" sldId="291"/>
            <ac:spMk id="5" creationId="{F95886F4-0448-5355-B4E6-3E61BEBCDB16}"/>
          </ac:spMkLst>
        </pc:spChg>
        <pc:picChg chg="del">
          <ac:chgData name="Fernanda Gonçalves Araújo" userId="S::fernanda.goncalves@antt.gov.br::9f97c05f-1bf5-4e45-a2d5-1c078ea61347" providerId="AD" clId="Web-{028806B8-4DBA-2250-EE6C-E258A9448F44}" dt="2023-07-03T21:48:43.517" v="82"/>
          <ac:picMkLst>
            <pc:docMk/>
            <pc:sldMk cId="2172495995" sldId="291"/>
            <ac:picMk id="7" creationId="{C3C0319B-3D64-735C-F5A0-76BADDBB07F5}"/>
          </ac:picMkLst>
        </pc:picChg>
      </pc:sldChg>
      <pc:sldChg chg="addSp modSp add replId">
        <pc:chgData name="Fernanda Gonçalves Araújo" userId="S::fernanda.goncalves@antt.gov.br::9f97c05f-1bf5-4e45-a2d5-1c078ea61347" providerId="AD" clId="Web-{028806B8-4DBA-2250-EE6C-E258A9448F44}" dt="2023-07-04T18:03:53.339" v="446" actId="1076"/>
        <pc:sldMkLst>
          <pc:docMk/>
          <pc:sldMk cId="2852621847" sldId="292"/>
        </pc:sldMkLst>
        <pc:spChg chg="mod">
          <ac:chgData name="Fernanda Gonçalves Araújo" userId="S::fernanda.goncalves@antt.gov.br::9f97c05f-1bf5-4e45-a2d5-1c078ea61347" providerId="AD" clId="Web-{028806B8-4DBA-2250-EE6C-E258A9448F44}" dt="2023-07-03T22:08:29.368" v="171" actId="20577"/>
          <ac:spMkLst>
            <pc:docMk/>
            <pc:sldMk cId="2852621847" sldId="292"/>
            <ac:spMk id="2" creationId="{D7CA3989-FEC5-52B0-354C-B1BA44E02012}"/>
          </ac:spMkLst>
        </pc:spChg>
        <pc:picChg chg="add mod">
          <ac:chgData name="Fernanda Gonçalves Araújo" userId="S::fernanda.goncalves@antt.gov.br::9f97c05f-1bf5-4e45-a2d5-1c078ea61347" providerId="AD" clId="Web-{028806B8-4DBA-2250-EE6C-E258A9448F44}" dt="2023-07-04T18:03:53.339" v="446" actId="1076"/>
          <ac:picMkLst>
            <pc:docMk/>
            <pc:sldMk cId="2852621847" sldId="292"/>
            <ac:picMk id="3" creationId="{36BAEFB3-40E8-6AD0-C73E-A6475B51F3E6}"/>
          </ac:picMkLst>
        </pc:picChg>
      </pc:sldChg>
      <pc:sldChg chg="addSp delSp modSp add replId">
        <pc:chgData name="Fernanda Gonçalves Araújo" userId="S::fernanda.goncalves@antt.gov.br::9f97c05f-1bf5-4e45-a2d5-1c078ea61347" providerId="AD" clId="Web-{028806B8-4DBA-2250-EE6C-E258A9448F44}" dt="2023-07-03T22:29:31.287" v="187" actId="1076"/>
        <pc:sldMkLst>
          <pc:docMk/>
          <pc:sldMk cId="2279796417" sldId="293"/>
        </pc:sldMkLst>
        <pc:spChg chg="del">
          <ac:chgData name="Fernanda Gonçalves Araújo" userId="S::fernanda.goncalves@antt.gov.br::9f97c05f-1bf5-4e45-a2d5-1c078ea61347" providerId="AD" clId="Web-{028806B8-4DBA-2250-EE6C-E258A9448F44}" dt="2023-07-03T22:16:24.883" v="173"/>
          <ac:spMkLst>
            <pc:docMk/>
            <pc:sldMk cId="2279796417" sldId="293"/>
            <ac:spMk id="2" creationId="{D7CA3989-FEC5-52B0-354C-B1BA44E02012}"/>
          </ac:spMkLst>
        </pc:spChg>
        <pc:picChg chg="del">
          <ac:chgData name="Fernanda Gonçalves Araújo" userId="S::fernanda.goncalves@antt.gov.br::9f97c05f-1bf5-4e45-a2d5-1c078ea61347" providerId="AD" clId="Web-{028806B8-4DBA-2250-EE6C-E258A9448F44}" dt="2023-07-03T22:16:26.071" v="174"/>
          <ac:picMkLst>
            <pc:docMk/>
            <pc:sldMk cId="2279796417" sldId="293"/>
            <ac:picMk id="3" creationId="{36BAEFB3-40E8-6AD0-C73E-A6475B51F3E6}"/>
          </ac:picMkLst>
        </pc:picChg>
        <pc:picChg chg="add mod">
          <ac:chgData name="Fernanda Gonçalves Araújo" userId="S::fernanda.goncalves@antt.gov.br::9f97c05f-1bf5-4e45-a2d5-1c078ea61347" providerId="AD" clId="Web-{028806B8-4DBA-2250-EE6C-E258A9448F44}" dt="2023-07-03T22:29:31.287" v="187" actId="1076"/>
          <ac:picMkLst>
            <pc:docMk/>
            <pc:sldMk cId="2279796417" sldId="293"/>
            <ac:picMk id="5" creationId="{E4D347CB-E8A0-F963-8094-6DB8B7BFB127}"/>
          </ac:picMkLst>
        </pc:picChg>
      </pc:sldChg>
      <pc:sldChg chg="addSp delSp modSp add replId">
        <pc:chgData name="Fernanda Gonçalves Araújo" userId="S::fernanda.goncalves@antt.gov.br::9f97c05f-1bf5-4e45-a2d5-1c078ea61347" providerId="AD" clId="Web-{028806B8-4DBA-2250-EE6C-E258A9448F44}" dt="2023-07-04T15:12:45.921" v="304" actId="1076"/>
        <pc:sldMkLst>
          <pc:docMk/>
          <pc:sldMk cId="1965413526" sldId="294"/>
        </pc:sldMkLst>
        <pc:spChg chg="add mod">
          <ac:chgData name="Fernanda Gonçalves Araújo" userId="S::fernanda.goncalves@antt.gov.br::9f97c05f-1bf5-4e45-a2d5-1c078ea61347" providerId="AD" clId="Web-{028806B8-4DBA-2250-EE6C-E258A9448F44}" dt="2023-07-04T15:12:37.921" v="302" actId="1076"/>
          <ac:spMkLst>
            <pc:docMk/>
            <pc:sldMk cId="1965413526" sldId="294"/>
            <ac:spMk id="2" creationId="{D1C5D39D-F4B3-7658-9B28-D2CEF9F3C11C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5:12:45.921" v="304" actId="1076"/>
          <ac:spMkLst>
            <pc:docMk/>
            <pc:sldMk cId="1965413526" sldId="294"/>
            <ac:spMk id="4" creationId="{B0F5D3B2-B1D9-FE7A-116E-F772D771FAD4}"/>
          </ac:spMkLst>
        </pc:spChg>
        <pc:picChg chg="del">
          <ac:chgData name="Fernanda Gonçalves Araújo" userId="S::fernanda.goncalves@antt.gov.br::9f97c05f-1bf5-4e45-a2d5-1c078ea61347" providerId="AD" clId="Web-{028806B8-4DBA-2250-EE6C-E258A9448F44}" dt="2023-07-04T14:54:01.471" v="196"/>
          <ac:picMkLst>
            <pc:docMk/>
            <pc:sldMk cId="1965413526" sldId="294"/>
            <ac:picMk id="3" creationId="{80DD7608-82D1-0937-9CFA-3CDEEC7CEDFE}"/>
          </ac:picMkLst>
        </pc:picChg>
      </pc:sldChg>
      <pc:sldChg chg="addSp delSp modSp add replId">
        <pc:chgData name="Fernanda Gonçalves Araújo" userId="S::fernanda.goncalves@antt.gov.br::9f97c05f-1bf5-4e45-a2d5-1c078ea61347" providerId="AD" clId="Web-{028806B8-4DBA-2250-EE6C-E258A9448F44}" dt="2023-07-04T19:39:16.399" v="495" actId="20577"/>
        <pc:sldMkLst>
          <pc:docMk/>
          <pc:sldMk cId="1333153689" sldId="295"/>
        </pc:sldMkLst>
        <pc:spChg chg="mod">
          <ac:chgData name="Fernanda Gonçalves Araújo" userId="S::fernanda.goncalves@antt.gov.br::9f97c05f-1bf5-4e45-a2d5-1c078ea61347" providerId="AD" clId="Web-{028806B8-4DBA-2250-EE6C-E258A9448F44}" dt="2023-07-04T19:39:16.399" v="495" actId="20577"/>
          <ac:spMkLst>
            <pc:docMk/>
            <pc:sldMk cId="1333153689" sldId="295"/>
            <ac:spMk id="2" creationId="{D1C5D39D-F4B3-7658-9B28-D2CEF9F3C11C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4:56:40.428" v="239" actId="1076"/>
          <ac:spMkLst>
            <pc:docMk/>
            <pc:sldMk cId="1333153689" sldId="295"/>
            <ac:spMk id="4" creationId="{B0F5D3B2-B1D9-FE7A-116E-F772D771FAD4}"/>
          </ac:spMkLst>
        </pc:spChg>
        <pc:spChg chg="add del mod">
          <ac:chgData name="Fernanda Gonçalves Araújo" userId="S::fernanda.goncalves@antt.gov.br::9f97c05f-1bf5-4e45-a2d5-1c078ea61347" providerId="AD" clId="Web-{028806B8-4DBA-2250-EE6C-E258A9448F44}" dt="2023-07-04T19:25:21.315" v="453"/>
          <ac:spMkLst>
            <pc:docMk/>
            <pc:sldMk cId="1333153689" sldId="295"/>
            <ac:spMk id="5" creationId="{D3E9A49E-C5AE-AF08-D3DB-43D8530C7D54}"/>
          </ac:spMkLst>
        </pc:spChg>
        <pc:spChg chg="add del mod">
          <ac:chgData name="Fernanda Gonçalves Araújo" userId="S::fernanda.goncalves@antt.gov.br::9f97c05f-1bf5-4e45-a2d5-1c078ea61347" providerId="AD" clId="Web-{028806B8-4DBA-2250-EE6C-E258A9448F44}" dt="2023-07-04T19:25:32.472" v="458"/>
          <ac:spMkLst>
            <pc:docMk/>
            <pc:sldMk cId="1333153689" sldId="295"/>
            <ac:spMk id="8" creationId="{F902A600-EB3C-0479-CA5B-A6F5E4F8411B}"/>
          </ac:spMkLst>
        </pc:spChg>
        <pc:picChg chg="add del mod">
          <ac:chgData name="Fernanda Gonçalves Araújo" userId="S::fernanda.goncalves@antt.gov.br::9f97c05f-1bf5-4e45-a2d5-1c078ea61347" providerId="AD" clId="Web-{028806B8-4DBA-2250-EE6C-E258A9448F44}" dt="2023-07-04T17:46:43.829" v="387"/>
          <ac:picMkLst>
            <pc:docMk/>
            <pc:sldMk cId="1333153689" sldId="295"/>
            <ac:picMk id="3" creationId="{A024A7DB-0353-7181-E3EA-9A31778FD6D5}"/>
          </ac:picMkLst>
        </pc:picChg>
        <pc:picChg chg="add del mod">
          <ac:chgData name="Fernanda Gonçalves Araújo" userId="S::fernanda.goncalves@antt.gov.br::9f97c05f-1bf5-4e45-a2d5-1c078ea61347" providerId="AD" clId="Web-{028806B8-4DBA-2250-EE6C-E258A9448F44}" dt="2023-07-04T17:48:41.144" v="408"/>
          <ac:picMkLst>
            <pc:docMk/>
            <pc:sldMk cId="1333153689" sldId="295"/>
            <ac:picMk id="7" creationId="{DE15F7CE-3815-BDCE-ADA1-21F1D83F4F52}"/>
          </ac:picMkLst>
        </pc:picChg>
        <pc:cxnChg chg="add del mod">
          <ac:chgData name="Fernanda Gonçalves Araújo" userId="S::fernanda.goncalves@antt.gov.br::9f97c05f-1bf5-4e45-a2d5-1c078ea61347" providerId="AD" clId="Web-{028806B8-4DBA-2250-EE6C-E258A9448F44}" dt="2023-07-04T19:25:28.956" v="456"/>
          <ac:cxnSpMkLst>
            <pc:docMk/>
            <pc:sldMk cId="1333153689" sldId="295"/>
            <ac:cxnSpMk id="6" creationId="{117C23BF-5BE6-9053-8412-6F891F19A456}"/>
          </ac:cxnSpMkLst>
        </pc:cxnChg>
      </pc:sldChg>
      <pc:sldChg chg="addSp delSp modSp add replId">
        <pc:chgData name="Fernanda Gonçalves Araújo" userId="S::fernanda.goncalves@antt.gov.br::9f97c05f-1bf5-4e45-a2d5-1c078ea61347" providerId="AD" clId="Web-{028806B8-4DBA-2250-EE6C-E258A9448F44}" dt="2023-07-04T17:54:09.137" v="434" actId="14100"/>
        <pc:sldMkLst>
          <pc:docMk/>
          <pc:sldMk cId="596704949" sldId="296"/>
        </pc:sldMkLst>
        <pc:spChg chg="del">
          <ac:chgData name="Fernanda Gonçalves Araújo" userId="S::fernanda.goncalves@antt.gov.br::9f97c05f-1bf5-4e45-a2d5-1c078ea61347" providerId="AD" clId="Web-{028806B8-4DBA-2250-EE6C-E258A9448F44}" dt="2023-07-04T15:06:59.115" v="276"/>
          <ac:spMkLst>
            <pc:docMk/>
            <pc:sldMk cId="596704949" sldId="296"/>
            <ac:spMk id="2" creationId="{D1C5D39D-F4B3-7658-9B28-D2CEF9F3C11C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7:54:05.418" v="433" actId="1076"/>
          <ac:spMkLst>
            <pc:docMk/>
            <pc:sldMk cId="596704949" sldId="296"/>
            <ac:spMk id="4" creationId="{B0F5D3B2-B1D9-FE7A-116E-F772D771FAD4}"/>
          </ac:spMkLst>
        </pc:spChg>
        <pc:picChg chg="add mod">
          <ac:chgData name="Fernanda Gonçalves Araújo" userId="S::fernanda.goncalves@antt.gov.br::9f97c05f-1bf5-4e45-a2d5-1c078ea61347" providerId="AD" clId="Web-{028806B8-4DBA-2250-EE6C-E258A9448F44}" dt="2023-07-04T17:54:09.137" v="434" actId="14100"/>
          <ac:picMkLst>
            <pc:docMk/>
            <pc:sldMk cId="596704949" sldId="296"/>
            <ac:picMk id="3" creationId="{4D084E60-ED98-8845-AB22-4D43ADBAC97B}"/>
          </ac:picMkLst>
        </pc:picChg>
      </pc:sldChg>
      <pc:sldChg chg="modSp add ord replId">
        <pc:chgData name="Fernanda Gonçalves Araújo" userId="S::fernanda.goncalves@antt.gov.br::9f97c05f-1bf5-4e45-a2d5-1c078ea61347" providerId="AD" clId="Web-{028806B8-4DBA-2250-EE6C-E258A9448F44}" dt="2023-07-04T15:11:59.436" v="296" actId="1076"/>
        <pc:sldMkLst>
          <pc:docMk/>
          <pc:sldMk cId="1455394039" sldId="297"/>
        </pc:sldMkLst>
        <pc:spChg chg="mod">
          <ac:chgData name="Fernanda Gonçalves Araújo" userId="S::fernanda.goncalves@antt.gov.br::9f97c05f-1bf5-4e45-a2d5-1c078ea61347" providerId="AD" clId="Web-{028806B8-4DBA-2250-EE6C-E258A9448F44}" dt="2023-07-04T15:11:59.436" v="296" actId="1076"/>
          <ac:spMkLst>
            <pc:docMk/>
            <pc:sldMk cId="1455394039" sldId="297"/>
            <ac:spMk id="3" creationId="{4E3BD5AA-1F84-46A3-3692-06C874A35578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5:11:17.559" v="289" actId="20577"/>
          <ac:spMkLst>
            <pc:docMk/>
            <pc:sldMk cId="1455394039" sldId="297"/>
            <ac:spMk id="13" creationId="{B2994B02-5B50-0422-BD5F-7CDBBA52DE3F}"/>
          </ac:spMkLst>
        </pc:spChg>
      </pc:sldChg>
      <pc:sldChg chg="modSp add ord replId">
        <pc:chgData name="Fernanda Gonçalves Araújo" userId="S::fernanda.goncalves@antt.gov.br::9f97c05f-1bf5-4e45-a2d5-1c078ea61347" providerId="AD" clId="Web-{028806B8-4DBA-2250-EE6C-E258A9448F44}" dt="2023-07-04T15:14:36.674" v="329" actId="20577"/>
        <pc:sldMkLst>
          <pc:docMk/>
          <pc:sldMk cId="2162734853" sldId="298"/>
        </pc:sldMkLst>
        <pc:spChg chg="mod">
          <ac:chgData name="Fernanda Gonçalves Araújo" userId="S::fernanda.goncalves@antt.gov.br::9f97c05f-1bf5-4e45-a2d5-1c078ea61347" providerId="AD" clId="Web-{028806B8-4DBA-2250-EE6C-E258A9448F44}" dt="2023-07-04T15:14:36.674" v="329" actId="20577"/>
          <ac:spMkLst>
            <pc:docMk/>
            <pc:sldMk cId="2162734853" sldId="298"/>
            <ac:spMk id="3" creationId="{4E3BD5AA-1F84-46A3-3692-06C874A35578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5:13:43.548" v="309" actId="20577"/>
          <ac:spMkLst>
            <pc:docMk/>
            <pc:sldMk cId="2162734853" sldId="298"/>
            <ac:spMk id="13" creationId="{B2994B02-5B50-0422-BD5F-7CDBBA52DE3F}"/>
          </ac:spMkLst>
        </pc:spChg>
      </pc:sldChg>
      <pc:sldChg chg="modSp add del replId">
        <pc:chgData name="Fernanda Gonçalves Araújo" userId="S::fernanda.goncalves@antt.gov.br::9f97c05f-1bf5-4e45-a2d5-1c078ea61347" providerId="AD" clId="Web-{028806B8-4DBA-2250-EE6C-E258A9448F44}" dt="2023-07-04T19:38:58.008" v="493"/>
        <pc:sldMkLst>
          <pc:docMk/>
          <pc:sldMk cId="361827822" sldId="299"/>
        </pc:sldMkLst>
        <pc:spChg chg="mod">
          <ac:chgData name="Fernanda Gonçalves Araújo" userId="S::fernanda.goncalves@antt.gov.br::9f97c05f-1bf5-4e45-a2d5-1c078ea61347" providerId="AD" clId="Web-{028806B8-4DBA-2250-EE6C-E258A9448F44}" dt="2023-07-04T17:59:43.036" v="439" actId="14100"/>
          <ac:spMkLst>
            <pc:docMk/>
            <pc:sldMk cId="361827822" sldId="299"/>
            <ac:spMk id="2" creationId="{D1C5D39D-F4B3-7658-9B28-D2CEF9F3C11C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7:56:24.781" v="438" actId="20577"/>
          <ac:spMkLst>
            <pc:docMk/>
            <pc:sldMk cId="361827822" sldId="299"/>
            <ac:spMk id="4" creationId="{B0F5D3B2-B1D9-FE7A-116E-F772D771FAD4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8:13:36.714" v="449" actId="1076"/>
          <ac:spMkLst>
            <pc:docMk/>
            <pc:sldMk cId="361827822" sldId="299"/>
            <ac:spMk id="5" creationId="{D3E9A49E-C5AE-AF08-D3DB-43D8530C7D54}"/>
          </ac:spMkLst>
        </pc:spChg>
        <pc:spChg chg="mod">
          <ac:chgData name="Fernanda Gonçalves Araújo" userId="S::fernanda.goncalves@antt.gov.br::9f97c05f-1bf5-4e45-a2d5-1c078ea61347" providerId="AD" clId="Web-{028806B8-4DBA-2250-EE6C-E258A9448F44}" dt="2023-07-04T18:13:50.152" v="450" actId="1076"/>
          <ac:spMkLst>
            <pc:docMk/>
            <pc:sldMk cId="361827822" sldId="299"/>
            <ac:spMk id="8" creationId="{F902A600-EB3C-0479-CA5B-A6F5E4F8411B}"/>
          </ac:spMkLst>
        </pc:spChg>
      </pc:sldChg>
      <pc:sldChg chg="add del replId">
        <pc:chgData name="Fernanda Gonçalves Araújo" userId="S::fernanda.goncalves@antt.gov.br::9f97c05f-1bf5-4e45-a2d5-1c078ea61347" providerId="AD" clId="Web-{028806B8-4DBA-2250-EE6C-E258A9448F44}" dt="2023-07-04T19:41:04.652" v="497"/>
        <pc:sldMkLst>
          <pc:docMk/>
          <pc:sldMk cId="654214552" sldId="299"/>
        </pc:sldMkLst>
      </pc:sldChg>
    </pc:docChg>
  </pc:docChgLst>
  <pc:docChgLst>
    <pc:chgData name="Fernanda Gonçalves Araújo" userId="S::fernanda.goncalves@antt.gov.br::9f97c05f-1bf5-4e45-a2d5-1c078ea61347" providerId="AD" clId="Web-{11D728E7-F9D2-20A7-8E03-85222EED05FA}"/>
    <pc:docChg chg="addSld modSld">
      <pc:chgData name="Fernanda Gonçalves Araújo" userId="S::fernanda.goncalves@antt.gov.br::9f97c05f-1bf5-4e45-a2d5-1c078ea61347" providerId="AD" clId="Web-{11D728E7-F9D2-20A7-8E03-85222EED05FA}" dt="2023-07-03T21:19:34.857" v="2" actId="20577"/>
      <pc:docMkLst>
        <pc:docMk/>
      </pc:docMkLst>
      <pc:sldChg chg="modSp add replId">
        <pc:chgData name="Fernanda Gonçalves Araújo" userId="S::fernanda.goncalves@antt.gov.br::9f97c05f-1bf5-4e45-a2d5-1c078ea61347" providerId="AD" clId="Web-{11D728E7-F9D2-20A7-8E03-85222EED05FA}" dt="2023-07-03T21:19:34.857" v="2" actId="20577"/>
        <pc:sldMkLst>
          <pc:docMk/>
          <pc:sldMk cId="68086421" sldId="290"/>
        </pc:sldMkLst>
        <pc:spChg chg="mod">
          <ac:chgData name="Fernanda Gonçalves Araújo" userId="S::fernanda.goncalves@antt.gov.br::9f97c05f-1bf5-4e45-a2d5-1c078ea61347" providerId="AD" clId="Web-{11D728E7-F9D2-20A7-8E03-85222EED05FA}" dt="2023-07-03T21:19:34.857" v="2" actId="20577"/>
          <ac:spMkLst>
            <pc:docMk/>
            <pc:sldMk cId="68086421" sldId="290"/>
            <ac:spMk id="4" creationId="{B0F5D3B2-B1D9-FE7A-116E-F772D771FAD4}"/>
          </ac:spMkLst>
        </pc:spChg>
      </pc:sldChg>
    </pc:docChg>
  </pc:docChgLst>
  <pc:docChgLst>
    <pc:chgData name="Fernanda Gonçalves Araújo" userId="S::fernanda.goncalves@antt.gov.br::9f97c05f-1bf5-4e45-a2d5-1c078ea61347" providerId="AD" clId="Web-{4BC7F855-14F2-0F65-0C7D-DDD9F30731C7}"/>
    <pc:docChg chg="modSld">
      <pc:chgData name="Fernanda Gonçalves Araújo" userId="S::fernanda.goncalves@antt.gov.br::9f97c05f-1bf5-4e45-a2d5-1c078ea61347" providerId="AD" clId="Web-{4BC7F855-14F2-0F65-0C7D-DDD9F30731C7}" dt="2023-07-05T15:04:33.769" v="56" actId="1076"/>
      <pc:docMkLst>
        <pc:docMk/>
      </pc:docMkLst>
      <pc:sldChg chg="modSp">
        <pc:chgData name="Fernanda Gonçalves Araújo" userId="S::fernanda.goncalves@antt.gov.br::9f97c05f-1bf5-4e45-a2d5-1c078ea61347" providerId="AD" clId="Web-{4BC7F855-14F2-0F65-0C7D-DDD9F30731C7}" dt="2023-07-05T15:04:33.769" v="56" actId="1076"/>
        <pc:sldMkLst>
          <pc:docMk/>
          <pc:sldMk cId="68086421" sldId="290"/>
        </pc:sldMkLst>
        <pc:spChg chg="mod">
          <ac:chgData name="Fernanda Gonçalves Araújo" userId="S::fernanda.goncalves@antt.gov.br::9f97c05f-1bf5-4e45-a2d5-1c078ea61347" providerId="AD" clId="Web-{4BC7F855-14F2-0F65-0C7D-DDD9F30731C7}" dt="2023-07-05T15:04:33.769" v="56" actId="1076"/>
          <ac:spMkLst>
            <pc:docMk/>
            <pc:sldMk cId="68086421" sldId="290"/>
            <ac:spMk id="5" creationId="{F95886F4-0448-5355-B4E6-3E61BEBCDB16}"/>
          </ac:spMkLst>
        </pc:spChg>
        <pc:picChg chg="mod">
          <ac:chgData name="Fernanda Gonçalves Araújo" userId="S::fernanda.goncalves@antt.gov.br::9f97c05f-1bf5-4e45-a2d5-1c078ea61347" providerId="AD" clId="Web-{4BC7F855-14F2-0F65-0C7D-DDD9F30731C7}" dt="2023-07-05T15:04:26.737" v="54" actId="14100"/>
          <ac:picMkLst>
            <pc:docMk/>
            <pc:sldMk cId="68086421" sldId="290"/>
            <ac:picMk id="7" creationId="{C3C0319B-3D64-735C-F5A0-76BADDBB07F5}"/>
          </ac:picMkLst>
        </pc:picChg>
      </pc:sldChg>
      <pc:sldChg chg="modSp">
        <pc:chgData name="Fernanda Gonçalves Araújo" userId="S::fernanda.goncalves@antt.gov.br::9f97c05f-1bf5-4e45-a2d5-1c078ea61347" providerId="AD" clId="Web-{4BC7F855-14F2-0F65-0C7D-DDD9F30731C7}" dt="2023-07-05T13:08:00.030" v="36" actId="1076"/>
        <pc:sldMkLst>
          <pc:docMk/>
          <pc:sldMk cId="2852621847" sldId="292"/>
        </pc:sldMkLst>
        <pc:spChg chg="mod">
          <ac:chgData name="Fernanda Gonçalves Araújo" userId="S::fernanda.goncalves@antt.gov.br::9f97c05f-1bf5-4e45-a2d5-1c078ea61347" providerId="AD" clId="Web-{4BC7F855-14F2-0F65-0C7D-DDD9F30731C7}" dt="2023-07-05T13:08:00.030" v="36" actId="1076"/>
          <ac:spMkLst>
            <pc:docMk/>
            <pc:sldMk cId="2852621847" sldId="292"/>
            <ac:spMk id="4" creationId="{B0F5D3B2-B1D9-FE7A-116E-F772D771FAD4}"/>
          </ac:spMkLst>
        </pc:spChg>
      </pc:sldChg>
      <pc:sldChg chg="modSp">
        <pc:chgData name="Fernanda Gonçalves Araújo" userId="S::fernanda.goncalves@antt.gov.br::9f97c05f-1bf5-4e45-a2d5-1c078ea61347" providerId="AD" clId="Web-{4BC7F855-14F2-0F65-0C7D-DDD9F30731C7}" dt="2023-07-05T13:10:51.462" v="49" actId="1076"/>
        <pc:sldMkLst>
          <pc:docMk/>
          <pc:sldMk cId="2279796417" sldId="293"/>
        </pc:sldMkLst>
        <pc:spChg chg="mod">
          <ac:chgData name="Fernanda Gonçalves Araújo" userId="S::fernanda.goncalves@antt.gov.br::9f97c05f-1bf5-4e45-a2d5-1c078ea61347" providerId="AD" clId="Web-{4BC7F855-14F2-0F65-0C7D-DDD9F30731C7}" dt="2023-07-05T13:10:36.180" v="46" actId="1076"/>
          <ac:spMkLst>
            <pc:docMk/>
            <pc:sldMk cId="2279796417" sldId="293"/>
            <ac:spMk id="4" creationId="{B0F5D3B2-B1D9-FE7A-116E-F772D771FAD4}"/>
          </ac:spMkLst>
        </pc:spChg>
        <pc:picChg chg="mod">
          <ac:chgData name="Fernanda Gonçalves Araújo" userId="S::fernanda.goncalves@antt.gov.br::9f97c05f-1bf5-4e45-a2d5-1c078ea61347" providerId="AD" clId="Web-{4BC7F855-14F2-0F65-0C7D-DDD9F30731C7}" dt="2023-07-05T13:10:51.462" v="49" actId="1076"/>
          <ac:picMkLst>
            <pc:docMk/>
            <pc:sldMk cId="2279796417" sldId="293"/>
            <ac:picMk id="5" creationId="{E4D347CB-E8A0-F963-8094-6DB8B7BFB127}"/>
          </ac:picMkLst>
        </pc:picChg>
      </pc:sldChg>
      <pc:sldChg chg="modSp">
        <pc:chgData name="Fernanda Gonçalves Araújo" userId="S::fernanda.goncalves@antt.gov.br::9f97c05f-1bf5-4e45-a2d5-1c078ea61347" providerId="AD" clId="Web-{4BC7F855-14F2-0F65-0C7D-DDD9F30731C7}" dt="2023-07-05T12:57:37.214" v="14" actId="20577"/>
        <pc:sldMkLst>
          <pc:docMk/>
          <pc:sldMk cId="1333153689" sldId="295"/>
        </pc:sldMkLst>
        <pc:spChg chg="mod">
          <ac:chgData name="Fernanda Gonçalves Araújo" userId="S::fernanda.goncalves@antt.gov.br::9f97c05f-1bf5-4e45-a2d5-1c078ea61347" providerId="AD" clId="Web-{4BC7F855-14F2-0F65-0C7D-DDD9F30731C7}" dt="2023-07-05T12:57:37.214" v="14" actId="20577"/>
          <ac:spMkLst>
            <pc:docMk/>
            <pc:sldMk cId="1333153689" sldId="295"/>
            <ac:spMk id="2" creationId="{D1C5D39D-F4B3-7658-9B28-D2CEF9F3C11C}"/>
          </ac:spMkLst>
        </pc:spChg>
      </pc:sldChg>
      <pc:sldChg chg="modSp">
        <pc:chgData name="Fernanda Gonçalves Araújo" userId="S::fernanda.goncalves@antt.gov.br::9f97c05f-1bf5-4e45-a2d5-1c078ea61347" providerId="AD" clId="Web-{4BC7F855-14F2-0F65-0C7D-DDD9F30731C7}" dt="2023-07-05T13:07:19.012" v="24" actId="1076"/>
        <pc:sldMkLst>
          <pc:docMk/>
          <pc:sldMk cId="2162734853" sldId="298"/>
        </pc:sldMkLst>
        <pc:spChg chg="mod">
          <ac:chgData name="Fernanda Gonçalves Araújo" userId="S::fernanda.goncalves@antt.gov.br::9f97c05f-1bf5-4e45-a2d5-1c078ea61347" providerId="AD" clId="Web-{4BC7F855-14F2-0F65-0C7D-DDD9F30731C7}" dt="2023-07-05T13:07:00.355" v="21" actId="1076"/>
          <ac:spMkLst>
            <pc:docMk/>
            <pc:sldMk cId="2162734853" sldId="298"/>
            <ac:spMk id="3" creationId="{4E3BD5AA-1F84-46A3-3692-06C874A35578}"/>
          </ac:spMkLst>
        </pc:spChg>
        <pc:spChg chg="mod">
          <ac:chgData name="Fernanda Gonçalves Araújo" userId="S::fernanda.goncalves@antt.gov.br::9f97c05f-1bf5-4e45-a2d5-1c078ea61347" providerId="AD" clId="Web-{4BC7F855-14F2-0F65-0C7D-DDD9F30731C7}" dt="2023-07-05T13:07:19.012" v="24" actId="1076"/>
          <ac:spMkLst>
            <pc:docMk/>
            <pc:sldMk cId="2162734853" sldId="298"/>
            <ac:spMk id="13" creationId="{B2994B02-5B50-0422-BD5F-7CDBBA52DE3F}"/>
          </ac:spMkLst>
        </pc:spChg>
      </pc:sldChg>
    </pc:docChg>
  </pc:docChgLst>
  <pc:docChgLst>
    <pc:chgData name="Bruna Rodrigues Alves" userId="7121868c-69c2-47dd-ad66-cc76b28316b5" providerId="ADAL" clId="{E5E1EE73-1192-456C-AE03-5FFE03B108AC}"/>
    <pc:docChg chg="undo custSel modSld">
      <pc:chgData name="Bruna Rodrigues Alves" userId="7121868c-69c2-47dd-ad66-cc76b28316b5" providerId="ADAL" clId="{E5E1EE73-1192-456C-AE03-5FFE03B108AC}" dt="2023-12-12T11:31:56.588" v="37" actId="20577"/>
      <pc:docMkLst>
        <pc:docMk/>
      </pc:docMkLst>
      <pc:sldChg chg="modSp mod">
        <pc:chgData name="Bruna Rodrigues Alves" userId="7121868c-69c2-47dd-ad66-cc76b28316b5" providerId="ADAL" clId="{E5E1EE73-1192-456C-AE03-5FFE03B108AC}" dt="2023-12-12T11:31:56.588" v="37" actId="20577"/>
        <pc:sldMkLst>
          <pc:docMk/>
          <pc:sldMk cId="1785517528" sldId="256"/>
        </pc:sldMkLst>
        <pc:spChg chg="mod">
          <ac:chgData name="Bruna Rodrigues Alves" userId="7121868c-69c2-47dd-ad66-cc76b28316b5" providerId="ADAL" clId="{E5E1EE73-1192-456C-AE03-5FFE03B108AC}" dt="2023-12-12T11:31:56.588" v="37" actId="20577"/>
          <ac:spMkLst>
            <pc:docMk/>
            <pc:sldMk cId="1785517528" sldId="256"/>
            <ac:spMk id="3" creationId="{728FC85F-859B-C21A-93E4-39137E50C0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D4A3E-3C68-9A73-B3D6-F1B559B4E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B4B301-BB03-E844-9C36-16CB8BF6D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EFA87-F79A-7FFA-C2A7-96B6B8B3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B29F0E-B603-E833-A9B1-8D8C38EA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10367-E44F-0B6C-B582-D0D8B6D3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95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5D29B-28AD-C487-FFE2-749C39C2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A53C8F-FDF1-576D-3EB4-382DB4541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C3B4A-21BB-48A2-F85F-B38F68B7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272A5F-DC3E-41FA-5FC0-95B5E72E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8CB5B1-7F54-50E0-BCDE-AED559C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5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3C9C0-8716-BD03-072B-11E6560A3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A37EDE-D377-F8F5-10D2-5ABBC95A9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23D36-C19E-4649-50E7-9E1CB0A1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4F4AA7-A95A-09EF-696A-83880D32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747464-76E0-6F98-CE74-EF2BC758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99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D399E-5BD7-E2D3-854F-8D5A2327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62302E-6925-DC50-E87D-9A8E129B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EEA5D5-F98B-1DB4-A786-0D46C4A7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2F5719-52A2-AB2A-BFE2-A0D9F8B8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9FB4E-AF0F-7B11-32C5-5159E531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3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DC96C-49A0-EA19-79F8-1CC358E4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530EA-6906-65E6-3386-FC1749D5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4705E-BDBB-697F-A1CE-DEC36E8B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115296-8FF7-073B-1593-A92DA60A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17F74-778A-EDF0-C5FC-0A37B269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4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5C4CF-E8EE-E313-A037-2F39AC1A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E2168C-A0B0-57F8-DC28-18D3611D9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7F2511-9838-66BE-2334-83AAB0D21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63CD3-8DA1-D450-60D4-F603D79C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477DAC-A779-31F0-AF5C-D0C8586A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0BEE36-8949-251F-A65D-7C317F08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6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CE9B2-14D6-4D60-AAC5-8268AA3E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8BF0B9-B548-9393-825C-8878AC003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B29502-DD29-FBB4-7515-B63FE270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6565535-963F-5A58-2DA2-63CCFA42C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1EAAA6-C3D4-B72F-3F42-A57193B30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7BEE7D-3E62-6C86-2A46-725BA45A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D63A71-A637-3DB3-6C46-CCC9B4E5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A59932E-722E-7D72-EEC3-2384B97E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88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07E9B-1972-70E2-F4BB-80404D71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4EEB92F-C077-C92B-84DC-9669550A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B70EFA-42ED-65E5-1407-85F6C6B6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80E987-1470-2CC5-5BE3-CBFAAECD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1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100958-66DC-85BE-1E20-4B24D99C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6A7443-9E8C-1347-55CF-47806248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3DA2DA-EB81-997B-EEA7-63DC74C3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6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1FAAA-ECCA-A2AE-9440-CE102DE2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34ED2-3ADC-A341-A8BA-E7626D2C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7D4BB9-DB82-FB59-693F-5882916B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5E1D00-E999-688F-F42B-304E2522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895D14-A217-B959-DB25-43B99086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6DC283-2DB6-143D-D15C-A155DA10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5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65F9E-A3EA-8904-F5F7-5B4BB737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689A829-DE23-7089-C0FF-39B5F2038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6CEEE7-4F1E-B10A-1D95-3AB1582C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AF1BCD-0419-47A4-956E-E25E8FE6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65EFE5-5815-C6E2-379F-617B1164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AC7180-D267-5028-03E2-8941D40F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08326E-8C3F-B377-CA02-5E3E81E1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F65B87-8CD9-20ED-CADF-0213459FA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0449D6-52C1-6A6F-0D9F-0AD5C2B5E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B671-3F52-4FE9-A4D7-077EBC1330B9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307DF9-E5CC-DC26-4C7F-E72357DEA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8D2A07-8979-9C36-913A-FD230C9DB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CBB2-DE85-42A6-9953-9FFB19CE5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13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br/ant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ohnbraithwaite.com/responsive-regulatio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gov.br/infraestrutur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ntt.gov.br/novos-projetos-em-rodovia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tt-hml.antt.gov.br/rodovia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8FC85F-859B-C21A-93E4-39137E50C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243" y="3231335"/>
            <a:ext cx="10235513" cy="16557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Arial Black"/>
              </a:rPr>
              <a:t>Superintendência de Infraestrutura Rodoviária - SUROD</a:t>
            </a:r>
          </a:p>
        </p:txBody>
      </p:sp>
    </p:spTree>
    <p:extLst>
      <p:ext uri="{BB962C8B-B14F-4D97-AF65-F5344CB8AC3E}">
        <p14:creationId xmlns:p14="http://schemas.microsoft.com/office/powerpoint/2010/main" val="178551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3. Reforma do Marco Regulatório e Fiscalização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6433127" y="4955309"/>
            <a:ext cx="46251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</a:t>
            </a:r>
            <a:r>
              <a:rPr lang="pt-BR" sz="1400">
                <a:hlinkClick r:id="rId3"/>
              </a:rPr>
              <a:t>www.gov.br/antt</a:t>
            </a:r>
            <a:endParaRPr lang="pt-BR"/>
          </a:p>
        </p:txBody>
      </p:sp>
      <p:pic>
        <p:nvPicPr>
          <p:cNvPr id="2" name="Imagem 6" descr="Texto&#10;&#10;Descrição gerada automaticamente">
            <a:extLst>
              <a:ext uri="{FF2B5EF4-FFF2-40B4-BE49-F238E27FC236}">
                <a16:creationId xmlns:a16="http://schemas.microsoft.com/office/drawing/2014/main" id="{DBB224FA-CF8B-7322-FB22-21F692A74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73" y="1324615"/>
            <a:ext cx="3320473" cy="3550679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B9CD9F54-6CF3-9593-7E1C-22B886292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219" y="1236486"/>
            <a:ext cx="3782290" cy="41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3. Reforma do Marco Regulatório e Fiscalização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6617854" y="4493491"/>
            <a:ext cx="46251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agenciainfra.com</a:t>
            </a:r>
            <a:endParaRPr lang="pt-BR"/>
          </a:p>
        </p:txBody>
      </p:sp>
      <p:pic>
        <p:nvPicPr>
          <p:cNvPr id="5" name="Imagem 5" descr="Uma imagem contendo ao ar livre, placa, estrada, rua&#10;&#10;Descrição gerada automaticamente">
            <a:extLst>
              <a:ext uri="{FF2B5EF4-FFF2-40B4-BE49-F238E27FC236}">
                <a16:creationId xmlns:a16="http://schemas.microsoft.com/office/drawing/2014/main" id="{4A68AD0F-4571-5C1F-4FF5-5083D141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36" y="1715456"/>
            <a:ext cx="4705926" cy="2665087"/>
          </a:xfrm>
          <a:prstGeom prst="rect">
            <a:avLst/>
          </a:prstGeom>
        </p:spPr>
      </p:pic>
      <p:pic>
        <p:nvPicPr>
          <p:cNvPr id="6" name="Imagem 7">
            <a:extLst>
              <a:ext uri="{FF2B5EF4-FFF2-40B4-BE49-F238E27FC236}">
                <a16:creationId xmlns:a16="http://schemas.microsoft.com/office/drawing/2014/main" id="{AA9DE10F-6DF4-EE18-C21B-049BEEC51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491" y="1122218"/>
            <a:ext cx="4117108" cy="41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5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4. Regulação e Fiscalização Responsiva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6871854" y="4932218"/>
            <a:ext cx="46251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</a:t>
            </a:r>
            <a:r>
              <a:rPr lang="pt-BR" sz="1400">
                <a:hlinkClick r:id="rId3"/>
              </a:rPr>
              <a:t>http://johnbraithwaite.com/responsive-regulation/</a:t>
            </a:r>
            <a:endParaRPr lang="pt-BR"/>
          </a:p>
        </p:txBody>
      </p:sp>
      <p:pic>
        <p:nvPicPr>
          <p:cNvPr id="2" name="Imagem 6" descr="Gráfico, Diagrama&#10;&#10;Descrição gerada automaticamente">
            <a:extLst>
              <a:ext uri="{FF2B5EF4-FFF2-40B4-BE49-F238E27FC236}">
                <a16:creationId xmlns:a16="http://schemas.microsoft.com/office/drawing/2014/main" id="{FDC767B2-6A1B-46F1-509F-908E6D508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854" y="1553225"/>
            <a:ext cx="3389745" cy="3266642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62DC3753-7FEA-E6B7-8B23-461C729B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036" y="1150347"/>
            <a:ext cx="3759200" cy="41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4. Regulação e Fiscalização Responsiva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80C647E-1109-6225-F350-E5EA8AB4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46" y="3145809"/>
            <a:ext cx="8088745" cy="2298199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1FF48783-3A23-0763-CADE-83FF16699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2" y="1122353"/>
            <a:ext cx="10711911" cy="15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4. Regulação e Fiscalização Responsiva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m 2" descr="Calendário&#10;&#10;Descrição gerada automaticamente">
            <a:extLst>
              <a:ext uri="{FF2B5EF4-FFF2-40B4-BE49-F238E27FC236}">
                <a16:creationId xmlns:a16="http://schemas.microsoft.com/office/drawing/2014/main" id="{087038C4-E2F1-9A09-63AD-DB4523C98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36" y="1091832"/>
            <a:ext cx="3944318" cy="408023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BFBFBE-BF03-5295-C684-20B260CDE017}"/>
              </a:ext>
            </a:extLst>
          </p:cNvPr>
          <p:cNvSpPr txBox="1"/>
          <p:nvPr/>
        </p:nvSpPr>
        <p:spPr>
          <a:xfrm>
            <a:off x="91346" y="5164693"/>
            <a:ext cx="46251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elaboração própria</a:t>
            </a:r>
            <a:endParaRPr lang="pt-BR"/>
          </a:p>
        </p:txBody>
      </p:sp>
      <p:pic>
        <p:nvPicPr>
          <p:cNvPr id="7" name="Imagem 8">
            <a:extLst>
              <a:ext uri="{FF2B5EF4-FFF2-40B4-BE49-F238E27FC236}">
                <a16:creationId xmlns:a16="http://schemas.microsoft.com/office/drawing/2014/main" id="{ACE7EA00-80F8-E7A0-1B4E-8B760C0C1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299" y="1035257"/>
            <a:ext cx="6256148" cy="40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5. Em busca de uma fiscalização equilibrada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m 5">
            <a:extLst>
              <a:ext uri="{FF2B5EF4-FFF2-40B4-BE49-F238E27FC236}">
                <a16:creationId xmlns:a16="http://schemas.microsoft.com/office/drawing/2014/main" id="{80DD7608-82D1-0937-9CFA-3CDEEC7C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14" y="1613224"/>
            <a:ext cx="10285708" cy="3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4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E686EC99-F87F-9E51-B84C-9BF96255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t="-149" r="300" b="-84"/>
          <a:stretch/>
        </p:blipFill>
        <p:spPr>
          <a:xfrm rot="-5400000">
            <a:off x="2702699" y="-2698260"/>
            <a:ext cx="6845257" cy="12260435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910DB6E4-2215-0CA9-A7FC-5773D66F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" y="-377597"/>
            <a:ext cx="2743200" cy="1414220"/>
          </a:xfrm>
          <a:prstGeom prst="rect">
            <a:avLst/>
          </a:prstGeom>
        </p:spPr>
      </p:pic>
      <p:pic>
        <p:nvPicPr>
          <p:cNvPr id="6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9616FBEB-E3EE-DF57-52A8-405B238D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67482" y="-35741"/>
            <a:ext cx="3319848" cy="1533697"/>
          </a:xfrm>
          <a:prstGeom prst="rect">
            <a:avLst/>
          </a:prstGeom>
        </p:spPr>
      </p:pic>
      <p:pic>
        <p:nvPicPr>
          <p:cNvPr id="7" name="Imagem 5">
            <a:extLst>
              <a:ext uri="{FF2B5EF4-FFF2-40B4-BE49-F238E27FC236}">
                <a16:creationId xmlns:a16="http://schemas.microsoft.com/office/drawing/2014/main" id="{8B780B13-1C73-03D9-3D91-E5C22FDF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454" y="5450674"/>
            <a:ext cx="2743200" cy="1414220"/>
          </a:xfrm>
          <a:prstGeom prst="rect">
            <a:avLst/>
          </a:prstGeom>
        </p:spPr>
      </p:pic>
      <p:pic>
        <p:nvPicPr>
          <p:cNvPr id="8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0AF0A50B-2704-1CC3-1E46-EBD67BB5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97995" y="5792529"/>
            <a:ext cx="3319848" cy="1533697"/>
          </a:xfrm>
          <a:prstGeom prst="rect">
            <a:avLst/>
          </a:prstGeom>
        </p:spPr>
      </p:pic>
      <p:pic>
        <p:nvPicPr>
          <p:cNvPr id="10" name="Imagem 10" descr="Texto, Logotipo&#10;&#10;Descrição gerada automaticamente">
            <a:extLst>
              <a:ext uri="{FF2B5EF4-FFF2-40B4-BE49-F238E27FC236}">
                <a16:creationId xmlns:a16="http://schemas.microsoft.com/office/drawing/2014/main" id="{B7674E83-A83B-35C2-EB62-40D97F4C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" y="5581112"/>
            <a:ext cx="2743200" cy="1544639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B2994B02-5B50-0422-BD5F-7CDBBA52DE3F}"/>
              </a:ext>
            </a:extLst>
          </p:cNvPr>
          <p:cNvSpPr txBox="1">
            <a:spLocks/>
          </p:cNvSpPr>
          <p:nvPr/>
        </p:nvSpPr>
        <p:spPr>
          <a:xfrm>
            <a:off x="770078" y="2787654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</a:rPr>
              <a:t>CERTIFICADO DE INSPEÇÃO ACREDITADA</a:t>
            </a:r>
            <a:endParaRPr lang="pt-BR">
              <a:solidFill>
                <a:schemeClr val="accent1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51AA72-A822-DCB3-6794-6D369EB45D41}"/>
              </a:ext>
            </a:extLst>
          </p:cNvPr>
          <p:cNvSpPr txBox="1"/>
          <p:nvPr/>
        </p:nvSpPr>
        <p:spPr>
          <a:xfrm>
            <a:off x="1398455" y="10085593"/>
            <a:ext cx="1342413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Atualmente o processo se encontra em análise técnica na GEGEF e GECON.</a:t>
            </a:r>
            <a:endParaRPr lang="pt-BR" sz="28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BD5AA-1F84-46A3-3692-06C874A35578}"/>
              </a:ext>
            </a:extLst>
          </p:cNvPr>
          <p:cNvSpPr txBox="1">
            <a:spLocks/>
          </p:cNvSpPr>
          <p:nvPr/>
        </p:nvSpPr>
        <p:spPr>
          <a:xfrm>
            <a:off x="619560" y="3246051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Arial Nova"/>
              </a:rPr>
              <a:t>PROJETO EXECUTIVO DE OBRA RODOVIÁRIA</a:t>
            </a:r>
          </a:p>
        </p:txBody>
      </p:sp>
    </p:spTree>
    <p:extLst>
      <p:ext uri="{BB962C8B-B14F-4D97-AF65-F5344CB8AC3E}">
        <p14:creationId xmlns:p14="http://schemas.microsoft.com/office/powerpoint/2010/main" val="145539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117946" y="100794"/>
            <a:ext cx="4489850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6. OBJETIVOS: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C5D39D-F4B3-7658-9B28-D2CEF9F3C11C}"/>
              </a:ext>
            </a:extLst>
          </p:cNvPr>
          <p:cNvSpPr txBox="1"/>
          <p:nvPr/>
        </p:nvSpPr>
        <p:spPr>
          <a:xfrm>
            <a:off x="820326" y="641585"/>
            <a:ext cx="10287940" cy="4855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b="1">
              <a:ea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Assegurar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que os estudos e projetos estejam completos e corretos;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Assegurar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o atendimento das normas técnicas, leis e regulamentos aplicáveis;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Assegurar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que cálculos, dimensionamentos e quantitativos, estejam corretos;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Assegurar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o atendimentos aos requisitos contratuais e as parâmetros do Programa de Exploração da Rodovia (PER);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Assegurar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que os cronogramas de obras sejam exequíveis e compatíveis com o cronograma do PER;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Desonerar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tecnicamente à Agência;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>
                <a:latin typeface="Calibri"/>
                <a:ea typeface="Calibri"/>
                <a:cs typeface="Calibri"/>
              </a:rPr>
              <a:t>Mitigar</a:t>
            </a:r>
            <a:r>
              <a:rPr lang="pt-BR" sz="1600">
                <a:ea typeface="Calibri" panose="020F0502020204030204"/>
                <a:cs typeface="Calibri" panose="020F0502020204030204"/>
              </a:rPr>
              <a:t> riscos gerais para os envolvidos:</a:t>
            </a:r>
          </a:p>
          <a:p>
            <a:pPr algn="just">
              <a:lnSpc>
                <a:spcPct val="150000"/>
              </a:lnSpc>
            </a:pPr>
            <a:r>
              <a:rPr lang="pt-BR" sz="1600">
                <a:latin typeface="Calibri"/>
                <a:ea typeface="Calibri"/>
                <a:cs typeface="Calibri"/>
              </a:rPr>
              <a:t>Poder</a:t>
            </a:r>
            <a:r>
              <a:rPr lang="pt-BR" sz="1600">
                <a:ea typeface="Calibri" panose="020F0502020204030204"/>
                <a:cs typeface="Calibri" panose="020F0502020204030204"/>
              </a:rPr>
              <a:t> Concedente;</a:t>
            </a:r>
          </a:p>
          <a:p>
            <a:pPr algn="just">
              <a:lnSpc>
                <a:spcPct val="150000"/>
              </a:lnSpc>
            </a:pPr>
            <a:r>
              <a:rPr lang="pt-BR" sz="1600">
                <a:latin typeface="Calibri"/>
                <a:ea typeface="Calibri"/>
                <a:cs typeface="Calibri"/>
              </a:rPr>
              <a:t>Usuários</a:t>
            </a:r>
            <a:r>
              <a:rPr lang="pt-BR" sz="1600">
                <a:ea typeface="Calibri" panose="020F0502020204030204"/>
                <a:cs typeface="Calibri" panose="020F0502020204030204"/>
              </a:rPr>
              <a:t> da Rodovia;</a:t>
            </a:r>
          </a:p>
          <a:p>
            <a:pPr algn="just">
              <a:lnSpc>
                <a:spcPct val="150000"/>
              </a:lnSpc>
            </a:pPr>
            <a:r>
              <a:rPr lang="pt-BR" sz="1600">
                <a:latin typeface="Calibri"/>
                <a:ea typeface="Calibri"/>
                <a:cs typeface="Calibri"/>
              </a:rPr>
              <a:t>Concessionária</a:t>
            </a:r>
            <a:r>
              <a:rPr lang="pt-BR" sz="1600">
                <a:ea typeface="Calibri" panose="020F0502020204030204"/>
                <a:cs typeface="Calibri" panose="020F0502020204030204"/>
              </a:rPr>
              <a:t> de Rodovia;</a:t>
            </a:r>
          </a:p>
          <a:p>
            <a:pPr algn="just">
              <a:lnSpc>
                <a:spcPct val="150000"/>
              </a:lnSpc>
            </a:pPr>
            <a:r>
              <a:rPr lang="pt-BR" sz="1600">
                <a:latin typeface="Calibri"/>
                <a:ea typeface="Calibri"/>
                <a:cs typeface="Calibri"/>
              </a:rPr>
              <a:t>Projetista</a:t>
            </a:r>
            <a:r>
              <a:rPr lang="pt-BR" sz="1600">
                <a:ea typeface="Calibri" panose="020F0502020204030204"/>
                <a:cs typeface="Calibri" panose="020F0502020204030204"/>
              </a:rPr>
              <a:t> / Construtora;</a:t>
            </a:r>
          </a:p>
          <a:p>
            <a:pPr algn="just">
              <a:lnSpc>
                <a:spcPct val="150000"/>
              </a:lnSpc>
            </a:pPr>
            <a:r>
              <a:rPr lang="pt-BR" sz="1600">
                <a:ea typeface="Calibri" panose="020F0502020204030204"/>
                <a:cs typeface="Calibri" panose="020F0502020204030204"/>
              </a:rPr>
              <a:t>Financiador / Segurador.</a:t>
            </a:r>
          </a:p>
        </p:txBody>
      </p:sp>
    </p:spTree>
    <p:extLst>
      <p:ext uri="{BB962C8B-B14F-4D97-AF65-F5344CB8AC3E}">
        <p14:creationId xmlns:p14="http://schemas.microsoft.com/office/powerpoint/2010/main" val="196541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164984" y="81979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6. REGULAMENTO ANTT - INSPEÇÃO ACREDITADA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C5D39D-F4B3-7658-9B28-D2CEF9F3C11C}"/>
              </a:ext>
            </a:extLst>
          </p:cNvPr>
          <p:cNvSpPr txBox="1"/>
          <p:nvPr/>
        </p:nvSpPr>
        <p:spPr>
          <a:xfrm>
            <a:off x="773289" y="933215"/>
            <a:ext cx="10287940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,Sans-Serif"/>
              <a:buChar char="•"/>
            </a:pPr>
            <a:endParaRPr lang="pt-BR" sz="1400" b="1" u="sng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pt-BR" sz="1400" b="1" u="sng">
                <a:ea typeface="Calibri" panose="020F0502020204030204"/>
                <a:cs typeface="Calibri" panose="020F0502020204030204"/>
              </a:rPr>
              <a:t>Portaria SUROD nº 378/2021: </a:t>
            </a:r>
            <a:r>
              <a:rPr lang="pt-BR" sz="1400" i="1">
                <a:ea typeface="Calibri" panose="020F0502020204030204"/>
                <a:cs typeface="Calibri" panose="020F0502020204030204"/>
              </a:rPr>
              <a:t>Disciplina a solicitação, a apresentação e a apreciação de certificado de inspeção acreditada de projetos executivos no âmbito da Superintendência de Infraestrutura Rodoviária da Agência Nacional de Transportes Terrestres;</a:t>
            </a:r>
            <a:endParaRPr lang="pt-BR"/>
          </a:p>
          <a:p>
            <a:pPr algn="just"/>
            <a:endParaRPr lang="pt-BR" sz="1400" i="1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1400" b="1" u="sng">
                <a:ea typeface="Calibri" panose="020F0502020204030204"/>
                <a:cs typeface="Calibri" panose="020F0502020204030204"/>
              </a:rPr>
              <a:t>Resolução nº 6.000/2022: </a:t>
            </a:r>
            <a:r>
              <a:rPr lang="pt-BR" sz="1400">
                <a:ea typeface="Calibri" panose="020F0502020204030204"/>
                <a:cs typeface="Calibri" panose="020F0502020204030204"/>
              </a:rPr>
              <a:t>sobre a segunda norma do Regulamento das Concessões Rodoviárias (RCR2), relativa a bens, obras e serviços, aplicável aos contratos de concessão de exploração de infraestrutura rodoviária.</a:t>
            </a:r>
            <a:endParaRPr lang="pt-BR"/>
          </a:p>
          <a:p>
            <a:pPr marL="285750" indent="-285750" algn="just">
              <a:buFont typeface="Arial"/>
              <a:buChar char="•"/>
            </a:pPr>
            <a:endParaRPr lang="pt-BR" sz="1400">
              <a:latin typeface="Calibri"/>
              <a:ea typeface="Calibri" panose="020F0502020204030204"/>
              <a:cs typeface="Calibri" panose="020F0502020204030204"/>
            </a:endParaRPr>
          </a:p>
          <a:p>
            <a:r>
              <a:rPr lang="pt-BR" sz="1400" b="1">
                <a:latin typeface="Calibri"/>
                <a:ea typeface="Calibri" panose="020F0502020204030204"/>
                <a:cs typeface="Calibri" panose="020F0502020204030204"/>
              </a:rPr>
              <a:t>CAPÍTULO III</a:t>
            </a:r>
            <a:r>
              <a:rPr lang="pt-BR" sz="1400">
                <a:latin typeface="Calibri"/>
                <a:ea typeface="Calibri" panose="020F0502020204030204"/>
                <a:cs typeface="Calibri" panose="020F0502020204030204"/>
              </a:rPr>
              <a:t> - ESTUDOS, PROJETOS E ORÇAMENTOS DE ENGENHARIA </a:t>
            </a:r>
            <a:br>
              <a:rPr lang="pt-BR" sz="1400">
                <a:latin typeface="Calibri"/>
                <a:ea typeface="Calibri" panose="020F0502020204030204"/>
                <a:cs typeface="Calibri" panose="020F0502020204030204"/>
              </a:rPr>
            </a:br>
            <a:r>
              <a:rPr lang="pt-BR" sz="1400">
                <a:latin typeface="Calibri"/>
                <a:ea typeface="Calibri" panose="020F0502020204030204"/>
                <a:cs typeface="Calibri" panose="020F0502020204030204"/>
              </a:rPr>
              <a:t>Seção VII - Inspeção acreditada de projetos e orçamentos;</a:t>
            </a:r>
            <a:endParaRPr lang="en-US" sz="1400">
              <a:latin typeface="Calibri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pt-BR" sz="1400">
              <a:latin typeface="Calibri"/>
              <a:ea typeface="Calibri" panose="020F0502020204030204"/>
              <a:cs typeface="Calibri" panose="020F0502020204030204"/>
            </a:endParaRPr>
          </a:p>
          <a:p>
            <a:r>
              <a:rPr lang="pt-BR" sz="1400" b="1">
                <a:latin typeface="Calibri"/>
                <a:ea typeface="Calibri" panose="020F0502020204030204"/>
                <a:cs typeface="Calibri" panose="020F0502020204030204"/>
              </a:rPr>
              <a:t>CAPÍTULO VI</a:t>
            </a:r>
            <a:r>
              <a:rPr lang="pt-BR" sz="1400">
                <a:latin typeface="Calibri"/>
                <a:ea typeface="Calibri" panose="020F0502020204030204"/>
                <a:cs typeface="Calibri" panose="020F0502020204030204"/>
              </a:rPr>
              <a:t> - EXECUÇÃO DE OBRAS E SERVIÇOS PELA CONCESSIONÁRIA</a:t>
            </a:r>
            <a:br>
              <a:rPr lang="pt-BR" sz="1400">
                <a:latin typeface="Calibri"/>
                <a:ea typeface="Calibri" panose="020F0502020204030204"/>
                <a:cs typeface="Calibri" panose="020F0502020204030204"/>
              </a:rPr>
            </a:br>
            <a:r>
              <a:rPr lang="pt-BR" sz="1400">
                <a:latin typeface="Calibri"/>
                <a:ea typeface="Calibri" panose="020F0502020204030204"/>
                <a:cs typeface="Calibri" panose="020F0502020204030204"/>
              </a:rPr>
              <a:t>Seção XI - Inspeção acreditada de obras e serviços.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algn="just"/>
            <a:endParaRPr lang="pt-BR" sz="1400">
              <a:latin typeface="Calibri"/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endParaRPr lang="pt-BR" sz="1400" i="1">
              <a:latin typeface="Calibri"/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1400" b="1" u="sng">
                <a:latin typeface="Calibri"/>
                <a:ea typeface="Calibri" panose="020F0502020204030204"/>
                <a:cs typeface="Calibri" panose="020F0502020204030204"/>
              </a:rPr>
              <a:t>Instrução</a:t>
            </a:r>
            <a:r>
              <a:rPr lang="pt-BR" sz="1400" b="1" u="sng">
                <a:ea typeface="Calibri" panose="020F0502020204030204"/>
                <a:cs typeface="Calibri" panose="020F0502020204030204"/>
              </a:rPr>
              <a:t> Normativa ANTT nº 19/2023: </a:t>
            </a:r>
            <a:r>
              <a:rPr lang="pt-BR" sz="1400" i="1">
                <a:ea typeface="Calibri" panose="020F0502020204030204"/>
                <a:cs typeface="Calibri" panose="020F0502020204030204"/>
              </a:rPr>
              <a:t>Dispõe sobre a inspeção por Organismo de Inspeção Acreditado de projetos, orçamentos e obras de engenharia no âmbito dos Contratos de Concessão de Rodovias e Ferrovias Federais.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endParaRPr lang="pt-BR" sz="1400" b="1" u="sng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315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8088" y="-106279"/>
            <a:ext cx="10705739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6. FLUXO DE PROCESSO - PROJETO EXECUTIVO CERTIFICADO</a:t>
            </a:r>
          </a:p>
        </p:txBody>
      </p:sp>
      <p:pic>
        <p:nvPicPr>
          <p:cNvPr id="3" name="Imagem 4" descr="Diagrama&#10;&#10;Descrição gerada automaticamente">
            <a:extLst>
              <a:ext uri="{FF2B5EF4-FFF2-40B4-BE49-F238E27FC236}">
                <a16:creationId xmlns:a16="http://schemas.microsoft.com/office/drawing/2014/main" id="{4D084E60-ED98-8845-AB22-4D43ADBAC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817" y="639997"/>
            <a:ext cx="6692231" cy="48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E686EC99-F87F-9E51-B84C-9BF96255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t="-149" r="300" b="-84"/>
          <a:stretch/>
        </p:blipFill>
        <p:spPr>
          <a:xfrm rot="-5400000">
            <a:off x="2702699" y="-2698260"/>
            <a:ext cx="6845257" cy="12260435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910DB6E4-2215-0CA9-A7FC-5773D66F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" y="-377597"/>
            <a:ext cx="2743200" cy="1414220"/>
          </a:xfrm>
          <a:prstGeom prst="rect">
            <a:avLst/>
          </a:prstGeom>
        </p:spPr>
      </p:pic>
      <p:pic>
        <p:nvPicPr>
          <p:cNvPr id="6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9616FBEB-E3EE-DF57-52A8-405B238D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67482" y="-35741"/>
            <a:ext cx="3319848" cy="1533697"/>
          </a:xfrm>
          <a:prstGeom prst="rect">
            <a:avLst/>
          </a:prstGeom>
        </p:spPr>
      </p:pic>
      <p:pic>
        <p:nvPicPr>
          <p:cNvPr id="7" name="Imagem 5">
            <a:extLst>
              <a:ext uri="{FF2B5EF4-FFF2-40B4-BE49-F238E27FC236}">
                <a16:creationId xmlns:a16="http://schemas.microsoft.com/office/drawing/2014/main" id="{8B780B13-1C73-03D9-3D91-E5C22FDF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454" y="5450674"/>
            <a:ext cx="2743200" cy="1414220"/>
          </a:xfrm>
          <a:prstGeom prst="rect">
            <a:avLst/>
          </a:prstGeom>
        </p:spPr>
      </p:pic>
      <p:pic>
        <p:nvPicPr>
          <p:cNvPr id="8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0AF0A50B-2704-1CC3-1E46-EBD67BB5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97995" y="5792529"/>
            <a:ext cx="3319848" cy="1533697"/>
          </a:xfrm>
          <a:prstGeom prst="rect">
            <a:avLst/>
          </a:prstGeom>
        </p:spPr>
      </p:pic>
      <p:pic>
        <p:nvPicPr>
          <p:cNvPr id="10" name="Imagem 10" descr="Texto, Logotipo&#10;&#10;Descrição gerada automaticamente">
            <a:extLst>
              <a:ext uri="{FF2B5EF4-FFF2-40B4-BE49-F238E27FC236}">
                <a16:creationId xmlns:a16="http://schemas.microsoft.com/office/drawing/2014/main" id="{B7674E83-A83B-35C2-EB62-40D97F4C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" y="5581112"/>
            <a:ext cx="2743200" cy="1544639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B2994B02-5B50-0422-BD5F-7CDBBA52DE3F}"/>
              </a:ext>
            </a:extLst>
          </p:cNvPr>
          <p:cNvSpPr txBox="1">
            <a:spLocks/>
          </p:cNvSpPr>
          <p:nvPr/>
        </p:nvSpPr>
        <p:spPr>
          <a:xfrm>
            <a:off x="770078" y="2929421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sz="3200" b="1">
                <a:solidFill>
                  <a:schemeClr val="accent1">
                    <a:lumMod val="50000"/>
                  </a:schemeClr>
                </a:solidFill>
                <a:latin typeface="Arial Black"/>
              </a:rPr>
              <a:t>Alteração da Resolução nº </a:t>
            </a:r>
            <a:r>
              <a:rPr lang="pt-BR" sz="3200" b="1">
                <a:solidFill>
                  <a:schemeClr val="accent1">
                    <a:lumMod val="50000"/>
                  </a:schemeClr>
                </a:solidFill>
                <a:latin typeface="Arial Black"/>
                <a:ea typeface="Calibri"/>
                <a:cs typeface="Calibri"/>
              </a:rPr>
              <a:t>5.977, de 7 de abril de 2022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51AA72-A822-DCB3-6794-6D369EB45D41}"/>
              </a:ext>
            </a:extLst>
          </p:cNvPr>
          <p:cNvSpPr txBox="1"/>
          <p:nvPr/>
        </p:nvSpPr>
        <p:spPr>
          <a:xfrm>
            <a:off x="1398455" y="10085593"/>
            <a:ext cx="1342413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Atualmente o processo se encontra em análise técnica na GEGEF e GECON.</a:t>
            </a:r>
            <a:endParaRPr lang="pt-BR" sz="28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BD5AA-1F84-46A3-3692-06C874A35578}"/>
              </a:ext>
            </a:extLst>
          </p:cNvPr>
          <p:cNvSpPr txBox="1">
            <a:spLocks/>
          </p:cNvSpPr>
          <p:nvPr/>
        </p:nvSpPr>
        <p:spPr>
          <a:xfrm>
            <a:off x="637281" y="3361237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Arial Nova"/>
              </a:rPr>
              <a:t>Superintendência de Infraestrutura Rodoviária </a:t>
            </a:r>
          </a:p>
        </p:txBody>
      </p:sp>
    </p:spTree>
    <p:extLst>
      <p:ext uri="{BB962C8B-B14F-4D97-AF65-F5344CB8AC3E}">
        <p14:creationId xmlns:p14="http://schemas.microsoft.com/office/powerpoint/2010/main" val="216273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28FC85F-859B-C21A-93E4-39137E50C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243" y="3231335"/>
            <a:ext cx="1023551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4800" b="1">
                <a:solidFill>
                  <a:schemeClr val="bg1"/>
                </a:solidFill>
                <a:latin typeface="Arial Black"/>
              </a:rPr>
              <a:t>Obrigado!</a:t>
            </a:r>
          </a:p>
          <a:p>
            <a:r>
              <a:rPr lang="pt-BR" sz="3200" b="1">
                <a:solidFill>
                  <a:schemeClr val="bg1"/>
                </a:solidFill>
                <a:latin typeface="Arial Black"/>
              </a:rPr>
              <a:t>SUROD</a:t>
            </a:r>
          </a:p>
        </p:txBody>
      </p:sp>
    </p:spTree>
    <p:extLst>
      <p:ext uri="{BB962C8B-B14F-4D97-AF65-F5344CB8AC3E}">
        <p14:creationId xmlns:p14="http://schemas.microsoft.com/office/powerpoint/2010/main" val="96254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299202" y="89089"/>
            <a:ext cx="5261367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6. Cenário atual SUROD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5886F4-0448-5355-B4E6-3E61BEBCDB16}"/>
              </a:ext>
            </a:extLst>
          </p:cNvPr>
          <p:cNvSpPr txBox="1"/>
          <p:nvPr/>
        </p:nvSpPr>
        <p:spPr>
          <a:xfrm>
            <a:off x="320749" y="2325074"/>
            <a:ext cx="61810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err="1">
                <a:cs typeface="Calibri"/>
              </a:rPr>
              <a:t>Atualmente</a:t>
            </a:r>
            <a:r>
              <a:rPr lang="en-US">
                <a:cs typeface="Calibri"/>
              </a:rPr>
              <a:t> a </a:t>
            </a:r>
            <a:r>
              <a:rPr lang="en-US" err="1">
                <a:ea typeface="+mn-lt"/>
                <a:cs typeface="+mn-lt"/>
              </a:rPr>
              <a:t>Gerência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Fiscalização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Infraestrutura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Operação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Rodoviária</a:t>
            </a:r>
            <a:r>
              <a:rPr lang="en-US">
                <a:ea typeface="+mn-lt"/>
                <a:cs typeface="+mn-lt"/>
              </a:rPr>
              <a:t> - GEFOP,</a:t>
            </a:r>
            <a:r>
              <a:rPr lang="en-US">
                <a:cs typeface="Calibri"/>
              </a:rPr>
              <a:t> é </a:t>
            </a:r>
            <a:r>
              <a:rPr lang="en-US" err="1">
                <a:cs typeface="Calibri"/>
              </a:rPr>
              <a:t>composta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por</a:t>
            </a:r>
            <a:r>
              <a:rPr lang="en-US">
                <a:cs typeface="Calibri"/>
              </a:rPr>
              <a:t> 7 (</a:t>
            </a:r>
            <a:r>
              <a:rPr lang="en-US" err="1">
                <a:cs typeface="Calibri"/>
              </a:rPr>
              <a:t>sete</a:t>
            </a:r>
            <a:r>
              <a:rPr lang="en-US">
                <a:cs typeface="Calibri"/>
              </a:rPr>
              <a:t>) COROD’s e 24 (</a:t>
            </a:r>
            <a:r>
              <a:rPr lang="en-US" err="1">
                <a:cs typeface="Calibri"/>
              </a:rPr>
              <a:t>vinte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quatro</a:t>
            </a:r>
            <a:r>
              <a:rPr lang="en-US">
                <a:cs typeface="Calibri"/>
              </a:rPr>
              <a:t>) ESROD’s. </a:t>
            </a:r>
          </a:p>
        </p:txBody>
      </p:sp>
      <p:pic>
        <p:nvPicPr>
          <p:cNvPr id="7" name="Imagem 7" descr="Mapa&#10;&#10;Descrição gerada automaticamente">
            <a:extLst>
              <a:ext uri="{FF2B5EF4-FFF2-40B4-BE49-F238E27FC236}">
                <a16:creationId xmlns:a16="http://schemas.microsoft.com/office/drawing/2014/main" id="{C3C0319B-3D64-735C-F5A0-76BADDBB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47" b="-1705"/>
          <a:stretch/>
        </p:blipFill>
        <p:spPr>
          <a:xfrm>
            <a:off x="6509730" y="360722"/>
            <a:ext cx="5679276" cy="5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839691" y="124531"/>
            <a:ext cx="5323390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6. Reestruturação SUROD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CA3989-FEC5-52B0-354C-B1BA44E02012}"/>
              </a:ext>
            </a:extLst>
          </p:cNvPr>
          <p:cNvSpPr txBox="1"/>
          <p:nvPr/>
        </p:nvSpPr>
        <p:spPr>
          <a:xfrm>
            <a:off x="267803" y="1165228"/>
            <a:ext cx="7377444" cy="4650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>
                <a:cs typeface="Calibri"/>
              </a:rPr>
              <a:t>A </a:t>
            </a:r>
            <a:r>
              <a:rPr lang="en-US" sz="1600" err="1">
                <a:ea typeface="+mn-lt"/>
                <a:cs typeface="+mn-lt"/>
              </a:rPr>
              <a:t>proposta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implica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redimensionamento</a:t>
            </a:r>
            <a:r>
              <a:rPr lang="en-US" sz="1600">
                <a:ea typeface="+mn-lt"/>
                <a:cs typeface="+mn-lt"/>
              </a:rPr>
              <a:t> da </a:t>
            </a:r>
            <a:r>
              <a:rPr lang="en-US" sz="1600" err="1">
                <a:ea typeface="+mn-lt"/>
                <a:cs typeface="+mn-lt"/>
              </a:rPr>
              <a:t>quantidade</a:t>
            </a:r>
            <a:r>
              <a:rPr lang="en-US" sz="1600">
                <a:ea typeface="+mn-lt"/>
                <a:cs typeface="+mn-lt"/>
              </a:rPr>
              <a:t> de cargos comissionados técnicos, onde se propõe a redução de cargos comissionados, codigo CCT III e a criação de cargos comissionados técnicos, código CCT IV. Assim, de forma resumida a reorganização das Unidades Regionais da SUROD, passa a se apresentar da seguinte forma:</a:t>
            </a:r>
          </a:p>
          <a:p>
            <a:pPr algn="just"/>
            <a:endParaRPr lang="en-US" sz="1600">
              <a:ea typeface="+mn-lt"/>
              <a:cs typeface="+mn-lt"/>
            </a:endParaRPr>
          </a:p>
          <a:p>
            <a:pPr algn="just"/>
            <a:r>
              <a:rPr lang="en-US" sz="1600" b="1">
                <a:ea typeface="+mn-lt"/>
                <a:cs typeface="+mn-lt"/>
              </a:rPr>
              <a:t>a)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Redução</a:t>
            </a:r>
            <a:r>
              <a:rPr lang="en-US" sz="1600">
                <a:ea typeface="+mn-lt"/>
                <a:cs typeface="+mn-lt"/>
              </a:rPr>
              <a:t> de 7 para </a:t>
            </a:r>
            <a:r>
              <a:rPr lang="en-US" sz="1600" b="1">
                <a:ea typeface="+mn-lt"/>
                <a:cs typeface="+mn-lt"/>
              </a:rPr>
              <a:t>4 COROD, </a:t>
            </a:r>
            <a:r>
              <a:rPr lang="en-US" sz="1600">
                <a:ea typeface="+mn-lt"/>
                <a:cs typeface="+mn-lt"/>
              </a:rPr>
              <a:t>com </a:t>
            </a:r>
            <a:r>
              <a:rPr lang="en-US" sz="1600" err="1">
                <a:ea typeface="+mn-lt"/>
                <a:cs typeface="+mn-lt"/>
              </a:rPr>
              <a:t>uma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característica</a:t>
            </a:r>
            <a:r>
              <a:rPr lang="en-US" sz="1600">
                <a:ea typeface="+mn-lt"/>
                <a:cs typeface="+mn-lt"/>
              </a:rPr>
              <a:t> regional (</a:t>
            </a:r>
            <a:r>
              <a:rPr lang="en-US" sz="1600" err="1">
                <a:ea typeface="+mn-lt"/>
                <a:cs typeface="+mn-lt"/>
              </a:rPr>
              <a:t>excessão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região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sudeste</a:t>
            </a:r>
            <a:r>
              <a:rPr lang="en-US" sz="1600">
                <a:ea typeface="+mn-lt"/>
                <a:cs typeface="+mn-lt"/>
              </a:rPr>
              <a:t> que </a:t>
            </a:r>
            <a:r>
              <a:rPr lang="en-US" sz="1600" err="1">
                <a:ea typeface="+mn-lt"/>
                <a:cs typeface="+mn-lt"/>
              </a:rPr>
              <a:t>tem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mais</a:t>
            </a:r>
            <a:r>
              <a:rPr lang="en-US" sz="1600">
                <a:ea typeface="+mn-lt"/>
                <a:cs typeface="+mn-lt"/>
              </a:rPr>
              <a:t> de 50% das </a:t>
            </a:r>
            <a:r>
              <a:rPr lang="en-US" sz="1600" err="1">
                <a:ea typeface="+mn-lt"/>
                <a:cs typeface="+mn-lt"/>
              </a:rPr>
              <a:t>concessões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federais</a:t>
            </a:r>
            <a:r>
              <a:rPr lang="en-US" sz="1600">
                <a:ea typeface="+mn-lt"/>
                <a:cs typeface="+mn-lt"/>
              </a:rPr>
              <a:t>);</a:t>
            </a:r>
            <a:endParaRPr lang="en-US" sz="1600">
              <a:cs typeface="Calibri"/>
            </a:endParaRPr>
          </a:p>
          <a:p>
            <a:pPr algn="just"/>
            <a:endParaRPr lang="en-US" sz="1600">
              <a:ea typeface="+mn-lt"/>
              <a:cs typeface="+mn-lt"/>
            </a:endParaRPr>
          </a:p>
          <a:p>
            <a:pPr algn="just"/>
            <a:r>
              <a:rPr lang="en-US" sz="1600" b="1">
                <a:ea typeface="+mn-lt"/>
                <a:cs typeface="+mn-lt"/>
              </a:rPr>
              <a:t>b)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Criação</a:t>
            </a:r>
            <a:r>
              <a:rPr lang="en-US" sz="1600">
                <a:ea typeface="+mn-lt"/>
                <a:cs typeface="+mn-lt"/>
              </a:rPr>
              <a:t> de </a:t>
            </a:r>
            <a:r>
              <a:rPr lang="en-US" sz="1600" b="1">
                <a:ea typeface="+mn-lt"/>
                <a:cs typeface="+mn-lt"/>
              </a:rPr>
              <a:t>11 “</a:t>
            </a:r>
            <a:r>
              <a:rPr lang="en-US" sz="1600" b="1" err="1">
                <a:ea typeface="+mn-lt"/>
                <a:cs typeface="+mn-lt"/>
              </a:rPr>
              <a:t>Escritórios</a:t>
            </a:r>
            <a:r>
              <a:rPr lang="en-US" sz="1600" b="1">
                <a:ea typeface="+mn-lt"/>
                <a:cs typeface="+mn-lt"/>
              </a:rPr>
              <a:t> Regionais de </a:t>
            </a:r>
            <a:r>
              <a:rPr lang="en-US" sz="1600" b="1" err="1">
                <a:ea typeface="+mn-lt"/>
                <a:cs typeface="+mn-lt"/>
              </a:rPr>
              <a:t>Fiscalização</a:t>
            </a:r>
            <a:r>
              <a:rPr lang="en-US" sz="1600" b="1">
                <a:ea typeface="+mn-lt"/>
                <a:cs typeface="+mn-lt"/>
              </a:rPr>
              <a:t> da </a:t>
            </a:r>
            <a:r>
              <a:rPr lang="en-US" sz="1600" b="1" err="1">
                <a:ea typeface="+mn-lt"/>
                <a:cs typeface="+mn-lt"/>
              </a:rPr>
              <a:t>Infraestrutura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Rodoviária</a:t>
            </a:r>
            <a:r>
              <a:rPr lang="en-US" sz="1600" b="1">
                <a:ea typeface="+mn-lt"/>
                <a:cs typeface="+mn-lt"/>
              </a:rPr>
              <a:t>” – ERINF</a:t>
            </a:r>
            <a:r>
              <a:rPr lang="en-US" sz="1600">
                <a:ea typeface="+mn-lt"/>
                <a:cs typeface="+mn-lt"/>
              </a:rPr>
              <a:t>, que </a:t>
            </a:r>
            <a:r>
              <a:rPr lang="en-US" sz="1600" err="1">
                <a:ea typeface="+mn-lt"/>
                <a:cs typeface="+mn-lt"/>
              </a:rPr>
              <a:t>responderão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por</a:t>
            </a:r>
            <a:r>
              <a:rPr lang="en-US" sz="1600">
                <a:ea typeface="+mn-lt"/>
                <a:cs typeface="+mn-lt"/>
              </a:rPr>
              <a:t> 2 a 4 </a:t>
            </a:r>
            <a:r>
              <a:rPr lang="en-US" sz="1600" err="1">
                <a:ea typeface="+mn-lt"/>
                <a:cs typeface="+mn-lt"/>
              </a:rPr>
              <a:t>concessões</a:t>
            </a:r>
            <a:r>
              <a:rPr lang="en-US" sz="1600">
                <a:ea typeface="+mn-lt"/>
                <a:cs typeface="+mn-lt"/>
              </a:rPr>
              <a:t> e o titular </a:t>
            </a:r>
            <a:r>
              <a:rPr lang="en-US" sz="1600" err="1">
                <a:ea typeface="+mn-lt"/>
                <a:cs typeface="+mn-lt"/>
              </a:rPr>
              <a:t>ocupará</a:t>
            </a:r>
            <a:r>
              <a:rPr lang="en-US" sz="1600">
                <a:ea typeface="+mn-lt"/>
                <a:cs typeface="+mn-lt"/>
              </a:rPr>
              <a:t> um CCT IV (</a:t>
            </a:r>
            <a:r>
              <a:rPr lang="en-US" sz="1600" err="1">
                <a:ea typeface="+mn-lt"/>
                <a:cs typeface="+mn-lt"/>
              </a:rPr>
              <a:t>atrativo</a:t>
            </a:r>
            <a:r>
              <a:rPr lang="en-US" sz="1600">
                <a:ea typeface="+mn-lt"/>
                <a:cs typeface="+mn-lt"/>
              </a:rPr>
              <a:t>), com equipe </a:t>
            </a:r>
            <a:r>
              <a:rPr lang="en-US" sz="1600" err="1">
                <a:ea typeface="+mn-lt"/>
                <a:cs typeface="+mn-lt"/>
              </a:rPr>
              <a:t>composta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por</a:t>
            </a:r>
            <a:r>
              <a:rPr lang="en-US" sz="1600">
                <a:ea typeface="+mn-lt"/>
                <a:cs typeface="+mn-lt"/>
              </a:rPr>
              <a:t> 2 EREG e 2 a 3 TREG, com </a:t>
            </a:r>
            <a:r>
              <a:rPr lang="en-US" sz="1600" err="1">
                <a:ea typeface="+mn-lt"/>
                <a:cs typeface="+mn-lt"/>
              </a:rPr>
              <a:t>uma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característica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mais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estadual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ou</a:t>
            </a:r>
            <a:r>
              <a:rPr lang="en-US" sz="1600">
                <a:ea typeface="+mn-lt"/>
                <a:cs typeface="+mn-lt"/>
              </a:rPr>
              <a:t> de </a:t>
            </a:r>
            <a:r>
              <a:rPr lang="en-US" sz="1600" err="1">
                <a:ea typeface="+mn-lt"/>
                <a:cs typeface="+mn-lt"/>
              </a:rPr>
              <a:t>macrorregião</a:t>
            </a:r>
            <a:r>
              <a:rPr lang="en-US" sz="1600">
                <a:ea typeface="+mn-lt"/>
                <a:cs typeface="+mn-lt"/>
              </a:rPr>
              <a:t>;</a:t>
            </a:r>
            <a:endParaRPr lang="en-US" sz="1600">
              <a:cs typeface="Calibri"/>
            </a:endParaRPr>
          </a:p>
          <a:p>
            <a:pPr algn="just"/>
            <a:endParaRPr lang="en-US" sz="1600">
              <a:ea typeface="+mn-lt"/>
              <a:cs typeface="+mn-lt"/>
            </a:endParaRPr>
          </a:p>
          <a:p>
            <a:pPr algn="just"/>
            <a:r>
              <a:rPr lang="en-US" sz="1600" b="1">
                <a:ea typeface="+mn-lt"/>
                <a:cs typeface="+mn-lt"/>
              </a:rPr>
              <a:t>c)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Redução</a:t>
            </a:r>
            <a:r>
              <a:rPr lang="en-US" sz="1600">
                <a:ea typeface="+mn-lt"/>
                <a:cs typeface="+mn-lt"/>
              </a:rPr>
              <a:t> de 24 para </a:t>
            </a:r>
            <a:r>
              <a:rPr lang="en-US" sz="1600" b="1">
                <a:ea typeface="+mn-lt"/>
                <a:cs typeface="+mn-lt"/>
              </a:rPr>
              <a:t>8 ESROD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responsáveis</a:t>
            </a:r>
            <a:r>
              <a:rPr lang="en-US" sz="1600">
                <a:ea typeface="+mn-lt"/>
                <a:cs typeface="+mn-lt"/>
              </a:rPr>
              <a:t> pela </a:t>
            </a:r>
            <a:r>
              <a:rPr lang="en-US" sz="1600" err="1">
                <a:ea typeface="+mn-lt"/>
                <a:cs typeface="+mn-lt"/>
              </a:rPr>
              <a:t>fiscalização</a:t>
            </a:r>
            <a:r>
              <a:rPr lang="en-US" sz="1600">
                <a:ea typeface="+mn-lt"/>
                <a:cs typeface="+mn-lt"/>
              </a:rPr>
              <a:t> de </a:t>
            </a:r>
            <a:r>
              <a:rPr lang="en-US" sz="1600" err="1">
                <a:ea typeface="+mn-lt"/>
                <a:cs typeface="+mn-lt"/>
              </a:rPr>
              <a:t>uma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única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concessão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mantidos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localidades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distantes</a:t>
            </a:r>
            <a:r>
              <a:rPr lang="en-US" sz="1600">
                <a:ea typeface="+mn-lt"/>
                <a:cs typeface="+mn-lt"/>
              </a:rPr>
              <a:t> do </a:t>
            </a:r>
            <a:r>
              <a:rPr lang="en-US" sz="1600" err="1">
                <a:ea typeface="+mn-lt"/>
                <a:cs typeface="+mn-lt"/>
              </a:rPr>
              <a:t>Escritório</a:t>
            </a:r>
            <a:r>
              <a:rPr lang="en-US" sz="1600">
                <a:ea typeface="+mn-lt"/>
                <a:cs typeface="+mn-lt"/>
              </a:rPr>
              <a:t> Regional e </a:t>
            </a:r>
            <a:r>
              <a:rPr lang="en-US" sz="1600" err="1">
                <a:ea typeface="+mn-lt"/>
                <a:cs typeface="+mn-lt"/>
              </a:rPr>
              <a:t>subordinados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estes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 sz="1600"/>
          </a:p>
          <a:p>
            <a:pPr algn="just">
              <a:lnSpc>
                <a:spcPct val="150000"/>
              </a:lnSpc>
            </a:pPr>
            <a:endParaRPr lang="en-US">
              <a:ea typeface="+mn-lt"/>
              <a:cs typeface="+mn-lt"/>
            </a:endParaRPr>
          </a:p>
        </p:txBody>
      </p:sp>
      <p:pic>
        <p:nvPicPr>
          <p:cNvPr id="3" name="Imagem 4" descr="Tabela&#10;&#10;Descrição gerada automaticamente">
            <a:extLst>
              <a:ext uri="{FF2B5EF4-FFF2-40B4-BE49-F238E27FC236}">
                <a16:creationId xmlns:a16="http://schemas.microsoft.com/office/drawing/2014/main" id="{36BAEFB3-40E8-6AD0-C73E-A6475B51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98" y="1308342"/>
            <a:ext cx="4405139" cy="35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4" descr="Padrão do plano de fundo&#10;&#10;Descrição gerada automaticamente">
            <a:extLst>
              <a:ext uri="{FF2B5EF4-FFF2-40B4-BE49-F238E27FC236}">
                <a16:creationId xmlns:a16="http://schemas.microsoft.com/office/drawing/2014/main" id="{E686EC99-F87F-9E51-B84C-9BF96255C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t="-149" r="300" b="-84"/>
          <a:stretch/>
        </p:blipFill>
        <p:spPr>
          <a:xfrm rot="-5400000">
            <a:off x="2702699" y="-2698260"/>
            <a:ext cx="6845257" cy="12260435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910DB6E4-2215-0CA9-A7FC-5773D66F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" y="-377597"/>
            <a:ext cx="2743200" cy="1414220"/>
          </a:xfrm>
          <a:prstGeom prst="rect">
            <a:avLst/>
          </a:prstGeom>
        </p:spPr>
      </p:pic>
      <p:pic>
        <p:nvPicPr>
          <p:cNvPr id="6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9616FBEB-E3EE-DF57-52A8-405B238D0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67482" y="-35741"/>
            <a:ext cx="3319848" cy="1533697"/>
          </a:xfrm>
          <a:prstGeom prst="rect">
            <a:avLst/>
          </a:prstGeom>
        </p:spPr>
      </p:pic>
      <p:pic>
        <p:nvPicPr>
          <p:cNvPr id="7" name="Imagem 5">
            <a:extLst>
              <a:ext uri="{FF2B5EF4-FFF2-40B4-BE49-F238E27FC236}">
                <a16:creationId xmlns:a16="http://schemas.microsoft.com/office/drawing/2014/main" id="{8B780B13-1C73-03D9-3D91-E5C22FDF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454" y="5450674"/>
            <a:ext cx="2743200" cy="1414220"/>
          </a:xfrm>
          <a:prstGeom prst="rect">
            <a:avLst/>
          </a:prstGeom>
        </p:spPr>
      </p:pic>
      <p:pic>
        <p:nvPicPr>
          <p:cNvPr id="8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0AF0A50B-2704-1CC3-1E46-EBD67BB5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697995" y="5792529"/>
            <a:ext cx="3319848" cy="1533697"/>
          </a:xfrm>
          <a:prstGeom prst="rect">
            <a:avLst/>
          </a:prstGeom>
        </p:spPr>
      </p:pic>
      <p:pic>
        <p:nvPicPr>
          <p:cNvPr id="10" name="Imagem 10" descr="Texto, Logotipo&#10;&#10;Descrição gerada automaticamente">
            <a:extLst>
              <a:ext uri="{FF2B5EF4-FFF2-40B4-BE49-F238E27FC236}">
                <a16:creationId xmlns:a16="http://schemas.microsoft.com/office/drawing/2014/main" id="{B7674E83-A83B-35C2-EB62-40D97F4C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1" y="5581112"/>
            <a:ext cx="2743200" cy="1544639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B2994B02-5B50-0422-BD5F-7CDBBA52DE3F}"/>
              </a:ext>
            </a:extLst>
          </p:cNvPr>
          <p:cNvSpPr txBox="1">
            <a:spLocks/>
          </p:cNvSpPr>
          <p:nvPr/>
        </p:nvSpPr>
        <p:spPr>
          <a:xfrm>
            <a:off x="770078" y="2787654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>
                <a:solidFill>
                  <a:schemeClr val="accent1">
                    <a:lumMod val="50000"/>
                  </a:schemeClr>
                </a:solidFill>
                <a:latin typeface="Arial Black"/>
              </a:rPr>
              <a:t>Atuação Responsiva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51AA72-A822-DCB3-6794-6D369EB45D41}"/>
              </a:ext>
            </a:extLst>
          </p:cNvPr>
          <p:cNvSpPr txBox="1"/>
          <p:nvPr/>
        </p:nvSpPr>
        <p:spPr>
          <a:xfrm>
            <a:off x="1398455" y="10085593"/>
            <a:ext cx="1342413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Atualmente o processo se encontra em análise técnica na GEGEF e GECON.</a:t>
            </a:r>
            <a:endParaRPr lang="pt-BR" sz="28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3BD5AA-1F84-46A3-3692-06C874A35578}"/>
              </a:ext>
            </a:extLst>
          </p:cNvPr>
          <p:cNvSpPr txBox="1">
            <a:spLocks/>
          </p:cNvSpPr>
          <p:nvPr/>
        </p:nvSpPr>
        <p:spPr>
          <a:xfrm>
            <a:off x="770078" y="3434199"/>
            <a:ext cx="10649748" cy="6793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>
                <a:solidFill>
                  <a:schemeClr val="accent1">
                    <a:lumMod val="50000"/>
                  </a:schemeClr>
                </a:solidFill>
                <a:latin typeface="Arial Nova"/>
              </a:rPr>
              <a:t>Fiscalização Responsiva das Rodovias Federais Concedidas</a:t>
            </a:r>
            <a:endParaRPr lang="pt-BR" sz="1800">
              <a:solidFill>
                <a:schemeClr val="accent1">
                  <a:lumMod val="50000"/>
                </a:schemeClr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87913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Mercado de Concessões de Rodovias</a:t>
            </a:r>
          </a:p>
        </p:txBody>
      </p:sp>
      <p:pic>
        <p:nvPicPr>
          <p:cNvPr id="2" name="Imagem 2" descr="Mapa&#10;&#10;Descrição gerada automaticamente">
            <a:extLst>
              <a:ext uri="{FF2B5EF4-FFF2-40B4-BE49-F238E27FC236}">
                <a16:creationId xmlns:a16="http://schemas.microsoft.com/office/drawing/2014/main" id="{41383C75-F16E-112B-7F16-C48F2E6F9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1233002"/>
            <a:ext cx="4094018" cy="358381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1999672" y="487449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</a:t>
            </a:r>
            <a:r>
              <a:rPr lang="pt-BR" sz="1400">
                <a:hlinkClick r:id="rId4"/>
              </a:rPr>
              <a:t>www.gov.br/infraestrutura</a:t>
            </a:r>
            <a:endParaRPr lang="pt-BR"/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F6A05F8E-FCC1-BB56-7AFD-308421E3C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037" y="1216640"/>
            <a:ext cx="4036290" cy="380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Mercado de Concessões de Rodovias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1272309" y="4851400"/>
            <a:ext cx="46251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</a:t>
            </a:r>
            <a:r>
              <a:rPr lang="pt-BR" sz="1400">
                <a:hlinkClick r:id="rId3"/>
              </a:rPr>
              <a:t>https://portal.antt.gov.br/novos-projetos-em-rodovias</a:t>
            </a:r>
            <a:endParaRPr lang="pt-BR"/>
          </a:p>
        </p:txBody>
      </p:sp>
      <p:pic>
        <p:nvPicPr>
          <p:cNvPr id="5" name="Imagem 5" descr="Diagrama&#10;&#10;Descrição gerada automaticamente">
            <a:extLst>
              <a:ext uri="{FF2B5EF4-FFF2-40B4-BE49-F238E27FC236}">
                <a16:creationId xmlns:a16="http://schemas.microsoft.com/office/drawing/2014/main" id="{6536D3DF-590E-5555-CCEA-3ED4FD2DF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9" y="1216628"/>
            <a:ext cx="4417290" cy="3501109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903B0813-9344-B334-C254-EAF2765E5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036" y="1161675"/>
            <a:ext cx="4001654" cy="37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2. Fiscalização das Rodovias Concedidas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6583218" y="4782127"/>
            <a:ext cx="46251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</a:t>
            </a:r>
            <a:r>
              <a:rPr lang="pt-BR" sz="1400">
                <a:hlinkClick r:id="rId3"/>
              </a:rPr>
              <a:t>https://antt-hml.antt.gov.br/rodovias</a:t>
            </a:r>
            <a:endParaRPr lang="pt-BR"/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DCDF5AF6-975F-0259-FDBF-9AEAFFD1E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6" y="1260616"/>
            <a:ext cx="4348018" cy="3828769"/>
          </a:xfrm>
          <a:prstGeom prst="rect">
            <a:avLst/>
          </a:prstGeom>
        </p:spPr>
      </p:pic>
      <p:pic>
        <p:nvPicPr>
          <p:cNvPr id="7" name="Imagem 7">
            <a:extLst>
              <a:ext uri="{FF2B5EF4-FFF2-40B4-BE49-F238E27FC236}">
                <a16:creationId xmlns:a16="http://schemas.microsoft.com/office/drawing/2014/main" id="{893D6041-526D-F3CA-7FA9-18DBDB2F2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582" y="1361939"/>
            <a:ext cx="2396837" cy="33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4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B0F5D3B2-B1D9-FE7A-116E-F772D771FAD4}"/>
              </a:ext>
            </a:extLst>
          </p:cNvPr>
          <p:cNvSpPr txBox="1">
            <a:spLocks/>
          </p:cNvSpPr>
          <p:nvPr/>
        </p:nvSpPr>
        <p:spPr>
          <a:xfrm>
            <a:off x="635901" y="159972"/>
            <a:ext cx="11206738" cy="10809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  <a:latin typeface="Arial Black"/>
                <a:cs typeface="Calibri"/>
              </a:rPr>
              <a:t>2. Fiscalização das Rodovias Concedidas</a:t>
            </a:r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D97448-3291-80F4-32DA-BF2C2C261EBF}"/>
              </a:ext>
            </a:extLst>
          </p:cNvPr>
          <p:cNvSpPr txBox="1"/>
          <p:nvPr/>
        </p:nvSpPr>
        <p:spPr>
          <a:xfrm>
            <a:off x="902854" y="4886036"/>
            <a:ext cx="46251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/>
              <a:t>Fonte: Manual de Fiscalização de Rodovias Federais Concedidas (2016) </a:t>
            </a:r>
            <a:endParaRPr lang="pt-BR"/>
          </a:p>
        </p:txBody>
      </p:sp>
      <p:pic>
        <p:nvPicPr>
          <p:cNvPr id="5" name="Imagem 5" descr="Texto&#10;&#10;Descrição gerada automaticamente">
            <a:extLst>
              <a:ext uri="{FF2B5EF4-FFF2-40B4-BE49-F238E27FC236}">
                <a16:creationId xmlns:a16="http://schemas.microsoft.com/office/drawing/2014/main" id="{0D36ACCC-AC54-8495-340A-FAE985BE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36" y="1367847"/>
            <a:ext cx="4024745" cy="3291031"/>
          </a:xfrm>
          <a:prstGeom prst="rect">
            <a:avLst/>
          </a:prstGeom>
        </p:spPr>
      </p:pic>
      <p:pic>
        <p:nvPicPr>
          <p:cNvPr id="6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D195310-4CBE-129A-283F-3A5626BE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854" y="1231026"/>
            <a:ext cx="4024745" cy="40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6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4087B1-CD1C-4288-84ED-6AB33BB3B63E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cc9b494f-5c24-4d83-ae0c-161c6c5bfe2e"/>
    <ds:schemaRef ds:uri="http://purl.org/dc/dcmitype/"/>
    <ds:schemaRef ds:uri="http://schemas.microsoft.com/office/infopath/2007/PartnerControls"/>
    <ds:schemaRef ds:uri="ba9e080a-e027-49ae-ba80-13b212c038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64756-0142-4F3F-B4BD-1768806E4F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160EB-3001-4930-B474-4E3763A663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Nova</vt:lpstr>
      <vt:lpstr>Arial,Sans-Serif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Dantas Ramalho</dc:creator>
  <cp:lastModifiedBy>Bruna Rodrigues Alves</cp:lastModifiedBy>
  <cp:revision>1</cp:revision>
  <dcterms:created xsi:type="dcterms:W3CDTF">2023-06-26T16:46:02Z</dcterms:created>
  <dcterms:modified xsi:type="dcterms:W3CDTF">2023-12-12T11:31:57Z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