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1" r:id="rId7"/>
    <p:sldId id="260" r:id="rId8"/>
    <p:sldId id="262" r:id="rId9"/>
    <p:sldId id="263" r:id="rId10"/>
    <p:sldId id="265" r:id="rId11"/>
    <p:sldId id="268" r:id="rId12"/>
    <p:sldId id="272" r:id="rId13"/>
    <p:sldId id="273" r:id="rId14"/>
    <p:sldId id="274" r:id="rId15"/>
    <p:sldId id="275" r:id="rId16"/>
    <p:sldId id="276" r:id="rId17"/>
    <p:sldId id="277" r:id="rId18"/>
    <p:sldId id="289" r:id="rId19"/>
    <p:sldId id="290" r:id="rId20"/>
    <p:sldId id="291" r:id="rId21"/>
    <p:sldId id="294" r:id="rId22"/>
    <p:sldId id="295" r:id="rId23"/>
    <p:sldId id="299" r:id="rId24"/>
    <p:sldId id="298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536B49-1905-539C-4E5F-8FC2CD3F414B}" v="1777" dt="2023-07-03T20:07:00.827"/>
    <p1510:client id="{5F972BD8-7139-2531-9EE4-21E7A14AF67B}" v="1823" dt="2023-06-30T19:50:39.448"/>
    <p1510:client id="{B9D58956-EDCE-2568-7105-597D99919BF5}" v="2" dt="2023-07-03T12:22:58.470"/>
    <p1510:client id="{DC981429-81BE-F4EA-B0D5-9C205A5776CE}" v="125" dt="2023-06-28T18:11:16.015"/>
    <p1510:client id="{DD95C941-6EDB-B3D1-4E36-0F133B25872C}" v="68" dt="2023-07-03T20:01:22.2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a Gonçalves Araújo" userId="S::fernanda.goncalves@antt.gov.br::9f97c05f-1bf5-4e45-a2d5-1c078ea61347" providerId="AD" clId="Web-{53536B49-1905-539C-4E5F-8FC2CD3F414B}"/>
    <pc:docChg chg="addSld delSld modSld sldOrd">
      <pc:chgData name="Fernanda Gonçalves Araújo" userId="S::fernanda.goncalves@antt.gov.br::9f97c05f-1bf5-4e45-a2d5-1c078ea61347" providerId="AD" clId="Web-{53536B49-1905-539C-4E5F-8FC2CD3F414B}" dt="2023-07-03T20:07:00.827" v="1503" actId="1076"/>
      <pc:docMkLst>
        <pc:docMk/>
      </pc:docMkLst>
      <pc:sldChg chg="modSp">
        <pc:chgData name="Fernanda Gonçalves Araújo" userId="S::fernanda.goncalves@antt.gov.br::9f97c05f-1bf5-4e45-a2d5-1c078ea61347" providerId="AD" clId="Web-{53536B49-1905-539C-4E5F-8FC2CD3F414B}" dt="2023-07-03T18:22:50.410" v="1426" actId="1076"/>
        <pc:sldMkLst>
          <pc:docMk/>
          <pc:sldMk cId="1785517528" sldId="256"/>
        </pc:sldMkLst>
        <pc:spChg chg="mod">
          <ac:chgData name="Fernanda Gonçalves Araújo" userId="S::fernanda.goncalves@antt.gov.br::9f97c05f-1bf5-4e45-a2d5-1c078ea61347" providerId="AD" clId="Web-{53536B49-1905-539C-4E5F-8FC2CD3F414B}" dt="2023-07-03T18:22:50.410" v="1426" actId="1076"/>
          <ac:spMkLst>
            <pc:docMk/>
            <pc:sldMk cId="1785517528" sldId="256"/>
            <ac:spMk id="3" creationId="{728FC85F-859B-C21A-93E4-39137E50C093}"/>
          </ac:spMkLst>
        </pc:spChg>
      </pc:sldChg>
      <pc:sldChg chg="del">
        <pc:chgData name="Fernanda Gonçalves Araújo" userId="S::fernanda.goncalves@antt.gov.br::9f97c05f-1bf5-4e45-a2d5-1c078ea61347" providerId="AD" clId="Web-{53536B49-1905-539C-4E5F-8FC2CD3F414B}" dt="2023-07-03T16:09:19.040" v="0"/>
        <pc:sldMkLst>
          <pc:docMk/>
          <pc:sldMk cId="1519148357" sldId="257"/>
        </pc:sldMkLst>
      </pc:sldChg>
      <pc:sldChg chg="addSp delSp modSp">
        <pc:chgData name="Fernanda Gonçalves Araújo" userId="S::fernanda.goncalves@antt.gov.br::9f97c05f-1bf5-4e45-a2d5-1c078ea61347" providerId="AD" clId="Web-{53536B49-1905-539C-4E5F-8FC2CD3F414B}" dt="2023-07-03T18:19:50.982" v="1406" actId="1076"/>
        <pc:sldMkLst>
          <pc:docMk/>
          <pc:sldMk cId="639677073" sldId="260"/>
        </pc:sldMkLst>
        <pc:spChg chg="add mod">
          <ac:chgData name="Fernanda Gonçalves Araújo" userId="S::fernanda.goncalves@antt.gov.br::9f97c05f-1bf5-4e45-a2d5-1c078ea61347" providerId="AD" clId="Web-{53536B49-1905-539C-4E5F-8FC2CD3F414B}" dt="2023-07-03T18:19:50.982" v="1406" actId="1076"/>
          <ac:spMkLst>
            <pc:docMk/>
            <pc:sldMk cId="639677073" sldId="260"/>
            <ac:spMk id="2" creationId="{9DA377CB-3B78-93AA-F2D0-D5993B4DA618}"/>
          </ac:spMkLst>
        </pc:spChg>
        <pc:picChg chg="del mod">
          <ac:chgData name="Fernanda Gonçalves Araújo" userId="S::fernanda.goncalves@antt.gov.br::9f97c05f-1bf5-4e45-a2d5-1c078ea61347" providerId="AD" clId="Web-{53536B49-1905-539C-4E5F-8FC2CD3F414B}" dt="2023-07-03T18:19:10.433" v="1394"/>
          <ac:picMkLst>
            <pc:docMk/>
            <pc:sldMk cId="639677073" sldId="260"/>
            <ac:picMk id="7" creationId="{309C96F4-E922-CCC8-C9B9-BB8505DDEA34}"/>
          </ac:picMkLst>
        </pc:picChg>
      </pc:sldChg>
      <pc:sldChg chg="addSp delSp modSp">
        <pc:chgData name="Fernanda Gonçalves Araújo" userId="S::fernanda.goncalves@antt.gov.br::9f97c05f-1bf5-4e45-a2d5-1c078ea61347" providerId="AD" clId="Web-{53536B49-1905-539C-4E5F-8FC2CD3F414B}" dt="2023-07-03T16:12:58.845" v="44" actId="1076"/>
        <pc:sldMkLst>
          <pc:docMk/>
          <pc:sldMk cId="2634916644" sldId="261"/>
        </pc:sldMkLst>
        <pc:spChg chg="add mod">
          <ac:chgData name="Fernanda Gonçalves Araújo" userId="S::fernanda.goncalves@antt.gov.br::9f97c05f-1bf5-4e45-a2d5-1c078ea61347" providerId="AD" clId="Web-{53536B49-1905-539C-4E5F-8FC2CD3F414B}" dt="2023-07-03T16:12:58.845" v="44" actId="1076"/>
          <ac:spMkLst>
            <pc:docMk/>
            <pc:sldMk cId="2634916644" sldId="261"/>
            <ac:spMk id="3" creationId="{36B1CC21-5BCD-2D67-1B76-C1F3CFB6B921}"/>
          </ac:spMkLst>
        </pc:spChg>
        <pc:picChg chg="del mod">
          <ac:chgData name="Fernanda Gonçalves Araújo" userId="S::fernanda.goncalves@antt.gov.br::9f97c05f-1bf5-4e45-a2d5-1c078ea61347" providerId="AD" clId="Web-{53536B49-1905-539C-4E5F-8FC2CD3F414B}" dt="2023-07-03T16:11:27.154" v="20"/>
          <ac:picMkLst>
            <pc:docMk/>
            <pc:sldMk cId="2634916644" sldId="261"/>
            <ac:picMk id="2" creationId="{D3A99E2C-0663-C55E-AE94-C34FE38C25C4}"/>
          </ac:picMkLst>
        </pc:picChg>
        <pc:picChg chg="mod">
          <ac:chgData name="Fernanda Gonçalves Araújo" userId="S::fernanda.goncalves@antt.gov.br::9f97c05f-1bf5-4e45-a2d5-1c078ea61347" providerId="AD" clId="Web-{53536B49-1905-539C-4E5F-8FC2CD3F414B}" dt="2023-07-03T16:12:54.813" v="43" actId="1076"/>
          <ac:picMkLst>
            <pc:docMk/>
            <pc:sldMk cId="2634916644" sldId="261"/>
            <ac:picMk id="5" creationId="{E9A773B6-B74A-C77A-D7A5-469E171B105C}"/>
          </ac:picMkLst>
        </pc:picChg>
      </pc:sldChg>
      <pc:sldChg chg="addSp delSp modSp">
        <pc:chgData name="Fernanda Gonçalves Araújo" userId="S::fernanda.goncalves@antt.gov.br::9f97c05f-1bf5-4e45-a2d5-1c078ea61347" providerId="AD" clId="Web-{53536B49-1905-539C-4E5F-8FC2CD3F414B}" dt="2023-07-03T18:21:21.610" v="1423" actId="1076"/>
        <pc:sldMkLst>
          <pc:docMk/>
          <pc:sldMk cId="2775822155" sldId="262"/>
        </pc:sldMkLst>
        <pc:spChg chg="add mod">
          <ac:chgData name="Fernanda Gonçalves Araújo" userId="S::fernanda.goncalves@antt.gov.br::9f97c05f-1bf5-4e45-a2d5-1c078ea61347" providerId="AD" clId="Web-{53536B49-1905-539C-4E5F-8FC2CD3F414B}" dt="2023-07-03T18:21:21.610" v="1423" actId="1076"/>
          <ac:spMkLst>
            <pc:docMk/>
            <pc:sldMk cId="2775822155" sldId="262"/>
            <ac:spMk id="3" creationId="{51066527-8AB6-F29B-E86B-6A1121333E20}"/>
          </ac:spMkLst>
        </pc:spChg>
        <pc:spChg chg="mod">
          <ac:chgData name="Fernanda Gonçalves Araújo" userId="S::fernanda.goncalves@antt.gov.br::9f97c05f-1bf5-4e45-a2d5-1c078ea61347" providerId="AD" clId="Web-{53536B49-1905-539C-4E5F-8FC2CD3F414B}" dt="2023-07-03T18:20:41.905" v="1414" actId="1076"/>
          <ac:spMkLst>
            <pc:docMk/>
            <pc:sldMk cId="2775822155" sldId="262"/>
            <ac:spMk id="4" creationId="{B0F5D3B2-B1D9-FE7A-116E-F772D771FAD4}"/>
          </ac:spMkLst>
        </pc:spChg>
        <pc:picChg chg="mod">
          <ac:chgData name="Fernanda Gonçalves Araújo" userId="S::fernanda.goncalves@antt.gov.br::9f97c05f-1bf5-4e45-a2d5-1c078ea61347" providerId="AD" clId="Web-{53536B49-1905-539C-4E5F-8FC2CD3F414B}" dt="2023-07-03T16:13:28.752" v="46" actId="14100"/>
          <ac:picMkLst>
            <pc:docMk/>
            <pc:sldMk cId="2775822155" sldId="262"/>
            <ac:picMk id="2" creationId="{073E32C9-2B89-C036-7206-89722E7B3574}"/>
          </ac:picMkLst>
        </pc:picChg>
        <pc:picChg chg="del">
          <ac:chgData name="Fernanda Gonçalves Araújo" userId="S::fernanda.goncalves@antt.gov.br::9f97c05f-1bf5-4e45-a2d5-1c078ea61347" providerId="AD" clId="Web-{53536B49-1905-539C-4E5F-8FC2CD3F414B}" dt="2023-07-03T18:20:19.139" v="1410"/>
          <ac:picMkLst>
            <pc:docMk/>
            <pc:sldMk cId="2775822155" sldId="262"/>
            <ac:picMk id="5" creationId="{6C9F0134-F088-0BFB-A8C2-D7CEDE0742B0}"/>
          </ac:picMkLst>
        </pc:picChg>
      </pc:sldChg>
      <pc:sldChg chg="addSp delSp modSp">
        <pc:chgData name="Fernanda Gonçalves Araújo" userId="S::fernanda.goncalves@antt.gov.br::9f97c05f-1bf5-4e45-a2d5-1c078ea61347" providerId="AD" clId="Web-{53536B49-1905-539C-4E5F-8FC2CD3F414B}" dt="2023-07-03T20:03:31.150" v="1466" actId="1076"/>
        <pc:sldMkLst>
          <pc:docMk/>
          <pc:sldMk cId="1726011521" sldId="263"/>
        </pc:sldMkLst>
        <pc:spChg chg="add mod">
          <ac:chgData name="Fernanda Gonçalves Araújo" userId="S::fernanda.goncalves@antt.gov.br::9f97c05f-1bf5-4e45-a2d5-1c078ea61347" providerId="AD" clId="Web-{53536B49-1905-539C-4E5F-8FC2CD3F414B}" dt="2023-07-03T20:03:25.306" v="1465" actId="1076"/>
          <ac:spMkLst>
            <pc:docMk/>
            <pc:sldMk cId="1726011521" sldId="263"/>
            <ac:spMk id="2" creationId="{F8830853-2A4C-347E-9C45-38E7BCB44CDC}"/>
          </ac:spMkLst>
        </pc:spChg>
        <pc:spChg chg="add mod">
          <ac:chgData name="Fernanda Gonçalves Araújo" userId="S::fernanda.goncalves@antt.gov.br::9f97c05f-1bf5-4e45-a2d5-1c078ea61347" providerId="AD" clId="Web-{53536B49-1905-539C-4E5F-8FC2CD3F414B}" dt="2023-07-03T20:03:09.790" v="1460" actId="1076"/>
          <ac:spMkLst>
            <pc:docMk/>
            <pc:sldMk cId="1726011521" sldId="263"/>
            <ac:spMk id="3" creationId="{E8DAB3E6-105C-0E99-C517-C9332BA46666}"/>
          </ac:spMkLst>
        </pc:spChg>
        <pc:spChg chg="mod">
          <ac:chgData name="Fernanda Gonçalves Araújo" userId="S::fernanda.goncalves@antt.gov.br::9f97c05f-1bf5-4e45-a2d5-1c078ea61347" providerId="AD" clId="Web-{53536B49-1905-539C-4E5F-8FC2CD3F414B}" dt="2023-07-03T16:17:00.525" v="77" actId="1076"/>
          <ac:spMkLst>
            <pc:docMk/>
            <pc:sldMk cId="1726011521" sldId="263"/>
            <ac:spMk id="4" creationId="{B0F5D3B2-B1D9-FE7A-116E-F772D771FAD4}"/>
          </ac:spMkLst>
        </pc:spChg>
        <pc:spChg chg="add del mod">
          <ac:chgData name="Fernanda Gonçalves Araújo" userId="S::fernanda.goncalves@antt.gov.br::9f97c05f-1bf5-4e45-a2d5-1c078ea61347" providerId="AD" clId="Web-{53536B49-1905-539C-4E5F-8FC2CD3F414B}" dt="2023-07-03T16:56:36.747" v="432"/>
          <ac:spMkLst>
            <pc:docMk/>
            <pc:sldMk cId="1726011521" sldId="263"/>
            <ac:spMk id="5" creationId="{E127B5FA-60DD-8566-4170-AB57ADE78194}"/>
          </ac:spMkLst>
        </pc:spChg>
        <pc:spChg chg="add del mod">
          <ac:chgData name="Fernanda Gonçalves Araújo" userId="S::fernanda.goncalves@antt.gov.br::9f97c05f-1bf5-4e45-a2d5-1c078ea61347" providerId="AD" clId="Web-{53536B49-1905-539C-4E5F-8FC2CD3F414B}" dt="2023-07-03T16:36:21.971" v="258"/>
          <ac:spMkLst>
            <pc:docMk/>
            <pc:sldMk cId="1726011521" sldId="263"/>
            <ac:spMk id="6" creationId="{83CDBD8D-2F6A-6BF2-E2CE-8B123EDC5F73}"/>
          </ac:spMkLst>
        </pc:spChg>
        <pc:spChg chg="del">
          <ac:chgData name="Fernanda Gonçalves Araújo" userId="S::fernanda.goncalves@antt.gov.br::9f97c05f-1bf5-4e45-a2d5-1c078ea61347" providerId="AD" clId="Web-{53536B49-1905-539C-4E5F-8FC2CD3F414B}" dt="2023-07-03T16:13:47.471" v="47"/>
          <ac:spMkLst>
            <pc:docMk/>
            <pc:sldMk cId="1726011521" sldId="263"/>
            <ac:spMk id="18" creationId="{B0C08D2F-39B2-3AA4-0278-4A2BBF736C16}"/>
          </ac:spMkLst>
        </pc:spChg>
        <pc:spChg chg="mod">
          <ac:chgData name="Fernanda Gonçalves Araújo" userId="S::fernanda.goncalves@antt.gov.br::9f97c05f-1bf5-4e45-a2d5-1c078ea61347" providerId="AD" clId="Web-{53536B49-1905-539C-4E5F-8FC2CD3F414B}" dt="2023-07-03T20:03:31.150" v="1466" actId="1076"/>
          <ac:spMkLst>
            <pc:docMk/>
            <pc:sldMk cId="1726011521" sldId="263"/>
            <ac:spMk id="21" creationId="{FACD9B7D-A349-E534-972F-C9421A8ABD8E}"/>
          </ac:spMkLst>
        </pc:spChg>
        <pc:spChg chg="add mod">
          <ac:chgData name="Fernanda Gonçalves Araújo" userId="S::fernanda.goncalves@antt.gov.br::9f97c05f-1bf5-4e45-a2d5-1c078ea61347" providerId="AD" clId="Web-{53536B49-1905-539C-4E5F-8FC2CD3F414B}" dt="2023-07-03T17:23:47.975" v="808" actId="1076"/>
          <ac:spMkLst>
            <pc:docMk/>
            <pc:sldMk cId="1726011521" sldId="263"/>
            <ac:spMk id="233" creationId="{EC1F142E-CDC7-B735-DD66-0729D70ECDAC}"/>
          </ac:spMkLst>
        </pc:spChg>
        <pc:graphicFrameChg chg="del">
          <ac:chgData name="Fernanda Gonçalves Araújo" userId="S::fernanda.goncalves@antt.gov.br::9f97c05f-1bf5-4e45-a2d5-1c078ea61347" providerId="AD" clId="Web-{53536B49-1905-539C-4E5F-8FC2CD3F414B}" dt="2023-07-03T16:13:52.690" v="48"/>
          <ac:graphicFrameMkLst>
            <pc:docMk/>
            <pc:sldMk cId="1726011521" sldId="263"/>
            <ac:graphicFrameMk id="7" creationId="{84C45ECD-7A1F-AD0F-B7B8-C784931E5815}"/>
          </ac:graphicFrameMkLst>
        </pc:graphicFrameChg>
        <pc:graphicFrameChg chg="add del mod modGraphic">
          <ac:chgData name="Fernanda Gonçalves Araújo" userId="S::fernanda.goncalves@antt.gov.br::9f97c05f-1bf5-4e45-a2d5-1c078ea61347" providerId="AD" clId="Web-{53536B49-1905-539C-4E5F-8FC2CD3F414B}" dt="2023-07-03T16:56:38.279" v="433"/>
          <ac:graphicFrameMkLst>
            <pc:docMk/>
            <pc:sldMk cId="1726011521" sldId="263"/>
            <ac:graphicFrameMk id="23" creationId="{384FEB98-390F-66A1-E6AC-F1D6A2D34EAE}"/>
          </ac:graphicFrameMkLst>
        </pc:graphicFrameChg>
        <pc:graphicFrameChg chg="add mod modGraphic">
          <ac:chgData name="Fernanda Gonçalves Araújo" userId="S::fernanda.goncalves@antt.gov.br::9f97c05f-1bf5-4e45-a2d5-1c078ea61347" providerId="AD" clId="Web-{53536B49-1905-539C-4E5F-8FC2CD3F414B}" dt="2023-07-03T17:23:50.835" v="818"/>
          <ac:graphicFrameMkLst>
            <pc:docMk/>
            <pc:sldMk cId="1726011521" sldId="263"/>
            <ac:graphicFrameMk id="229" creationId="{B8F5F419-162D-2B18-5F0E-E1D2891D254A}"/>
          </ac:graphicFrameMkLst>
        </pc:graphicFrameChg>
        <pc:graphicFrameChg chg="add mod modGraphic">
          <ac:chgData name="Fernanda Gonçalves Araújo" userId="S::fernanda.goncalves@antt.gov.br::9f97c05f-1bf5-4e45-a2d5-1c078ea61347" providerId="AD" clId="Web-{53536B49-1905-539C-4E5F-8FC2CD3F414B}" dt="2023-07-03T17:14:04.018" v="671"/>
          <ac:graphicFrameMkLst>
            <pc:docMk/>
            <pc:sldMk cId="1726011521" sldId="263"/>
            <ac:graphicFrameMk id="231" creationId="{C3E96449-D00E-7F1D-CFD5-15120BCCCC57}"/>
          </ac:graphicFrameMkLst>
        </pc:graphicFrameChg>
        <pc:picChg chg="del mod">
          <ac:chgData name="Fernanda Gonçalves Araújo" userId="S::fernanda.goncalves@antt.gov.br::9f97c05f-1bf5-4e45-a2d5-1c078ea61347" providerId="AD" clId="Web-{53536B49-1905-539C-4E5F-8FC2CD3F414B}" dt="2023-07-03T16:14:10.066" v="52"/>
          <ac:picMkLst>
            <pc:docMk/>
            <pc:sldMk cId="1726011521" sldId="263"/>
            <ac:picMk id="20" creationId="{023BE1B8-2844-C12B-E440-2135932AF943}"/>
          </ac:picMkLst>
        </pc:picChg>
        <pc:picChg chg="add del mod">
          <ac:chgData name="Fernanda Gonçalves Araújo" userId="S::fernanda.goncalves@antt.gov.br::9f97c05f-1bf5-4e45-a2d5-1c078ea61347" providerId="AD" clId="Web-{53536B49-1905-539C-4E5F-8FC2CD3F414B}" dt="2023-07-03T17:13:22.548" v="659"/>
          <ac:picMkLst>
            <pc:docMk/>
            <pc:sldMk cId="1726011521" sldId="263"/>
            <ac:picMk id="232" creationId="{23EE4C0D-DC08-AF4B-54FC-FD2A264E3F1E}"/>
          </ac:picMkLst>
        </pc:picChg>
      </pc:sldChg>
      <pc:sldChg chg="del">
        <pc:chgData name="Fernanda Gonçalves Araújo" userId="S::fernanda.goncalves@antt.gov.br::9f97c05f-1bf5-4e45-a2d5-1c078ea61347" providerId="AD" clId="Web-{53536B49-1905-539C-4E5F-8FC2CD3F414B}" dt="2023-07-03T16:23:19.100" v="168"/>
        <pc:sldMkLst>
          <pc:docMk/>
          <pc:sldMk cId="281915434" sldId="264"/>
        </pc:sldMkLst>
      </pc:sldChg>
      <pc:sldChg chg="addSp delSp modSp">
        <pc:chgData name="Fernanda Gonçalves Araújo" userId="S::fernanda.goncalves@antt.gov.br::9f97c05f-1bf5-4e45-a2d5-1c078ea61347" providerId="AD" clId="Web-{53536B49-1905-539C-4E5F-8FC2CD3F414B}" dt="2023-07-03T20:04:09.448" v="1474" actId="1076"/>
        <pc:sldMkLst>
          <pc:docMk/>
          <pc:sldMk cId="1993577306" sldId="265"/>
        </pc:sldMkLst>
        <pc:spChg chg="add mod">
          <ac:chgData name="Fernanda Gonçalves Araújo" userId="S::fernanda.goncalves@antt.gov.br::9f97c05f-1bf5-4e45-a2d5-1c078ea61347" providerId="AD" clId="Web-{53536B49-1905-539C-4E5F-8FC2CD3F414B}" dt="2023-07-03T20:04:09.448" v="1474" actId="1076"/>
          <ac:spMkLst>
            <pc:docMk/>
            <pc:sldMk cId="1993577306" sldId="265"/>
            <ac:spMk id="5" creationId="{A5EFB823-7E28-B28D-4359-E754436BE956}"/>
          </ac:spMkLst>
        </pc:spChg>
        <pc:spChg chg="mod">
          <ac:chgData name="Fernanda Gonçalves Araújo" userId="S::fernanda.goncalves@antt.gov.br::9f97c05f-1bf5-4e45-a2d5-1c078ea61347" providerId="AD" clId="Web-{53536B49-1905-539C-4E5F-8FC2CD3F414B}" dt="2023-07-03T20:04:04.135" v="1473" actId="1076"/>
          <ac:spMkLst>
            <pc:docMk/>
            <pc:sldMk cId="1993577306" sldId="265"/>
            <ac:spMk id="6" creationId="{FCE97B4C-38AE-611F-7B8D-0BE235B6896A}"/>
          </ac:spMkLst>
        </pc:spChg>
        <pc:spChg chg="add del mod">
          <ac:chgData name="Fernanda Gonçalves Araújo" userId="S::fernanda.goncalves@antt.gov.br::9f97c05f-1bf5-4e45-a2d5-1c078ea61347" providerId="AD" clId="Web-{53536B49-1905-539C-4E5F-8FC2CD3F414B}" dt="2023-07-03T17:11:47.357" v="638"/>
          <ac:spMkLst>
            <pc:docMk/>
            <pc:sldMk cId="1993577306" sldId="265"/>
            <ac:spMk id="10" creationId="{D9346E8C-3115-282E-9453-87CD800B106C}"/>
          </ac:spMkLst>
        </pc:spChg>
        <pc:spChg chg="add del mod">
          <ac:chgData name="Fernanda Gonçalves Araújo" userId="S::fernanda.goncalves@antt.gov.br::9f97c05f-1bf5-4e45-a2d5-1c078ea61347" providerId="AD" clId="Web-{53536B49-1905-539C-4E5F-8FC2CD3F414B}" dt="2023-07-03T16:42:31.547" v="312"/>
          <ac:spMkLst>
            <pc:docMk/>
            <pc:sldMk cId="1993577306" sldId="265"/>
            <ac:spMk id="11" creationId="{46E1F3EC-2BE1-D54D-D899-3AE5D5C2E285}"/>
          </ac:spMkLst>
        </pc:spChg>
        <pc:spChg chg="mod">
          <ac:chgData name="Fernanda Gonçalves Araújo" userId="S::fernanda.goncalves@antt.gov.br::9f97c05f-1bf5-4e45-a2d5-1c078ea61347" providerId="AD" clId="Web-{53536B49-1905-539C-4E5F-8FC2CD3F414B}" dt="2023-07-03T20:03:44.244" v="1468" actId="20577"/>
          <ac:spMkLst>
            <pc:docMk/>
            <pc:sldMk cId="1993577306" sldId="265"/>
            <ac:spMk id="18" creationId="{B0C08D2F-39B2-3AA4-0278-4A2BBF736C16}"/>
          </ac:spMkLst>
        </pc:spChg>
        <pc:graphicFrameChg chg="add del mod modGraphic">
          <ac:chgData name="Fernanda Gonçalves Araújo" userId="S::fernanda.goncalves@antt.gov.br::9f97c05f-1bf5-4e45-a2d5-1c078ea61347" providerId="AD" clId="Web-{53536B49-1905-539C-4E5F-8FC2CD3F414B}" dt="2023-07-03T17:11:49.122" v="639"/>
          <ac:graphicFrameMkLst>
            <pc:docMk/>
            <pc:sldMk cId="1993577306" sldId="265"/>
            <ac:graphicFrameMk id="12" creationId="{4AF80110-6428-C3C7-B022-E722B0F40F99}"/>
          </ac:graphicFrameMkLst>
        </pc:graphicFrameChg>
        <pc:picChg chg="add mod">
          <ac:chgData name="Fernanda Gonçalves Araújo" userId="S::fernanda.goncalves@antt.gov.br::9f97c05f-1bf5-4e45-a2d5-1c078ea61347" providerId="AD" clId="Web-{53536B49-1905-539C-4E5F-8FC2CD3F414B}" dt="2023-07-03T17:12:07.826" v="645" actId="14100"/>
          <ac:picMkLst>
            <pc:docMk/>
            <pc:sldMk cId="1993577306" sldId="265"/>
            <ac:picMk id="3" creationId="{8D9F6134-4EE2-4C40-4675-06AB0FFCFB52}"/>
          </ac:picMkLst>
        </pc:picChg>
        <pc:picChg chg="del mod">
          <ac:chgData name="Fernanda Gonçalves Araújo" userId="S::fernanda.goncalves@antt.gov.br::9f97c05f-1bf5-4e45-a2d5-1c078ea61347" providerId="AD" clId="Web-{53536B49-1905-539C-4E5F-8FC2CD3F414B}" dt="2023-07-03T16:25:31.308" v="197"/>
          <ac:picMkLst>
            <pc:docMk/>
            <pc:sldMk cId="1993577306" sldId="265"/>
            <ac:picMk id="8" creationId="{8ADF5041-1C14-9C88-A0C2-BC9A50DC3FBC}"/>
          </ac:picMkLst>
        </pc:picChg>
        <pc:picChg chg="del mod">
          <ac:chgData name="Fernanda Gonçalves Araújo" userId="S::fernanda.goncalves@antt.gov.br::9f97c05f-1bf5-4e45-a2d5-1c078ea61347" providerId="AD" clId="Web-{53536B49-1905-539C-4E5F-8FC2CD3F414B}" dt="2023-07-03T16:25:32.074" v="198"/>
          <ac:picMkLst>
            <pc:docMk/>
            <pc:sldMk cId="1993577306" sldId="265"/>
            <ac:picMk id="9" creationId="{11829121-12BA-4D2A-C3CC-CF5631866060}"/>
          </ac:picMkLst>
        </pc:picChg>
        <pc:picChg chg="add del mod">
          <ac:chgData name="Fernanda Gonçalves Araújo" userId="S::fernanda.goncalves@antt.gov.br::9f97c05f-1bf5-4e45-a2d5-1c078ea61347" providerId="AD" clId="Web-{53536B49-1905-539C-4E5F-8FC2CD3F414B}" dt="2023-07-03T17:11:49.998" v="640"/>
          <ac:picMkLst>
            <pc:docMk/>
            <pc:sldMk cId="1993577306" sldId="265"/>
            <ac:picMk id="187" creationId="{E28DAA60-E53A-019F-4D67-7DA2F5232AFE}"/>
          </ac:picMkLst>
        </pc:picChg>
      </pc:sldChg>
      <pc:sldChg chg="del">
        <pc:chgData name="Fernanda Gonçalves Araújo" userId="S::fernanda.goncalves@antt.gov.br::9f97c05f-1bf5-4e45-a2d5-1c078ea61347" providerId="AD" clId="Web-{53536B49-1905-539C-4E5F-8FC2CD3F414B}" dt="2023-07-03T16:43:42.752" v="324"/>
        <pc:sldMkLst>
          <pc:docMk/>
          <pc:sldMk cId="270579691" sldId="266"/>
        </pc:sldMkLst>
      </pc:sldChg>
      <pc:sldChg chg="del">
        <pc:chgData name="Fernanda Gonçalves Araújo" userId="S::fernanda.goncalves@antt.gov.br::9f97c05f-1bf5-4e45-a2d5-1c078ea61347" providerId="AD" clId="Web-{53536B49-1905-539C-4E5F-8FC2CD3F414B}" dt="2023-07-03T16:44:12.972" v="331"/>
        <pc:sldMkLst>
          <pc:docMk/>
          <pc:sldMk cId="3403946200" sldId="267"/>
        </pc:sldMkLst>
      </pc:sldChg>
      <pc:sldChg chg="addSp delSp modSp">
        <pc:chgData name="Fernanda Gonçalves Araújo" userId="S::fernanda.goncalves@antt.gov.br::9f97c05f-1bf5-4e45-a2d5-1c078ea61347" providerId="AD" clId="Web-{53536B49-1905-539C-4E5F-8FC2CD3F414B}" dt="2023-07-03T20:05:16.543" v="1481" actId="1076"/>
        <pc:sldMkLst>
          <pc:docMk/>
          <pc:sldMk cId="1176498214" sldId="268"/>
        </pc:sldMkLst>
        <pc:spChg chg="add mod">
          <ac:chgData name="Fernanda Gonçalves Araújo" userId="S::fernanda.goncalves@antt.gov.br::9f97c05f-1bf5-4e45-a2d5-1c078ea61347" providerId="AD" clId="Web-{53536B49-1905-539C-4E5F-8FC2CD3F414B}" dt="2023-07-03T20:05:04.496" v="1479" actId="1076"/>
          <ac:spMkLst>
            <pc:docMk/>
            <pc:sldMk cId="1176498214" sldId="268"/>
            <ac:spMk id="2" creationId="{F393E7B3-0FF6-B890-5A9E-ED6A8CB2127E}"/>
          </ac:spMkLst>
        </pc:spChg>
        <pc:spChg chg="mod">
          <ac:chgData name="Fernanda Gonçalves Araújo" userId="S::fernanda.goncalves@antt.gov.br::9f97c05f-1bf5-4e45-a2d5-1c078ea61347" providerId="AD" clId="Web-{53536B49-1905-539C-4E5F-8FC2CD3F414B}" dt="2023-07-03T16:46:18.804" v="358" actId="1076"/>
          <ac:spMkLst>
            <pc:docMk/>
            <pc:sldMk cId="1176498214" sldId="268"/>
            <ac:spMk id="4" creationId="{B0F5D3B2-B1D9-FE7A-116E-F772D771FAD4}"/>
          </ac:spMkLst>
        </pc:spChg>
        <pc:spChg chg="add mod">
          <ac:chgData name="Fernanda Gonçalves Araújo" userId="S::fernanda.goncalves@antt.gov.br::9f97c05f-1bf5-4e45-a2d5-1c078ea61347" providerId="AD" clId="Web-{53536B49-1905-539C-4E5F-8FC2CD3F414B}" dt="2023-07-03T20:05:16.543" v="1481" actId="1076"/>
          <ac:spMkLst>
            <pc:docMk/>
            <pc:sldMk cId="1176498214" sldId="268"/>
            <ac:spMk id="6" creationId="{9429DA26-4DDB-FB5F-E034-7A39764D1206}"/>
          </ac:spMkLst>
        </pc:spChg>
        <pc:spChg chg="add del mod">
          <ac:chgData name="Fernanda Gonçalves Araújo" userId="S::fernanda.goncalves@antt.gov.br::9f97c05f-1bf5-4e45-a2d5-1c078ea61347" providerId="AD" clId="Web-{53536B49-1905-539C-4E5F-8FC2CD3F414B}" dt="2023-07-03T16:51:58.972" v="405"/>
          <ac:spMkLst>
            <pc:docMk/>
            <pc:sldMk cId="1176498214" sldId="268"/>
            <ac:spMk id="9" creationId="{342DAC77-E1CB-25B0-FDCD-8A9E1684F80D}"/>
          </ac:spMkLst>
        </pc:spChg>
        <pc:spChg chg="add del mod">
          <ac:chgData name="Fernanda Gonçalves Araújo" userId="S::fernanda.goncalves@antt.gov.br::9f97c05f-1bf5-4e45-a2d5-1c078ea61347" providerId="AD" clId="Web-{53536B49-1905-539C-4E5F-8FC2CD3F414B}" dt="2023-07-03T17:12:37.515" v="648"/>
          <ac:spMkLst>
            <pc:docMk/>
            <pc:sldMk cId="1176498214" sldId="268"/>
            <ac:spMk id="10" creationId="{3271E874-6A58-E56C-E95C-A0FF7D9AA968}"/>
          </ac:spMkLst>
        </pc:spChg>
        <pc:spChg chg="del">
          <ac:chgData name="Fernanda Gonçalves Araújo" userId="S::fernanda.goncalves@antt.gov.br::9f97c05f-1bf5-4e45-a2d5-1c078ea61347" providerId="AD" clId="Web-{53536B49-1905-539C-4E5F-8FC2CD3F414B}" dt="2023-07-03T16:44:25.066" v="332"/>
          <ac:spMkLst>
            <pc:docMk/>
            <pc:sldMk cId="1176498214" sldId="268"/>
            <ac:spMk id="18" creationId="{B0C08D2F-39B2-3AA4-0278-4A2BBF736C16}"/>
          </ac:spMkLst>
        </pc:spChg>
        <pc:spChg chg="mod">
          <ac:chgData name="Fernanda Gonçalves Araújo" userId="S::fernanda.goncalves@antt.gov.br::9f97c05f-1bf5-4e45-a2d5-1c078ea61347" providerId="AD" clId="Web-{53536B49-1905-539C-4E5F-8FC2CD3F414B}" dt="2023-07-03T20:05:11.918" v="1480" actId="1076"/>
          <ac:spMkLst>
            <pc:docMk/>
            <pc:sldMk cId="1176498214" sldId="268"/>
            <ac:spMk id="21" creationId="{FACD9B7D-A349-E534-972F-C9421A8ABD8E}"/>
          </ac:spMkLst>
        </pc:spChg>
        <pc:spChg chg="add mod">
          <ac:chgData name="Fernanda Gonçalves Araújo" userId="S::fernanda.goncalves@antt.gov.br::9f97c05f-1bf5-4e45-a2d5-1c078ea61347" providerId="AD" clId="Web-{53536B49-1905-539C-4E5F-8FC2CD3F414B}" dt="2023-07-03T17:19:44.404" v="731" actId="20577"/>
          <ac:spMkLst>
            <pc:docMk/>
            <pc:sldMk cId="1176498214" sldId="268"/>
            <ac:spMk id="239" creationId="{62D4074D-89BA-5651-BE3A-23C2BA018C8F}"/>
          </ac:spMkLst>
        </pc:spChg>
        <pc:graphicFrameChg chg="del">
          <ac:chgData name="Fernanda Gonçalves Araújo" userId="S::fernanda.goncalves@antt.gov.br::9f97c05f-1bf5-4e45-a2d5-1c078ea61347" providerId="AD" clId="Web-{53536B49-1905-539C-4E5F-8FC2CD3F414B}" dt="2023-07-03T16:44:27.801" v="333"/>
          <ac:graphicFrameMkLst>
            <pc:docMk/>
            <pc:sldMk cId="1176498214" sldId="268"/>
            <ac:graphicFrameMk id="3" creationId="{429FBF71-ECCA-32DC-CB27-E62D40DBC286}"/>
          </ac:graphicFrameMkLst>
        </pc:graphicFrameChg>
        <pc:graphicFrameChg chg="add del mod modGraphic">
          <ac:chgData name="Fernanda Gonçalves Araújo" userId="S::fernanda.goncalves@antt.gov.br::9f97c05f-1bf5-4e45-a2d5-1c078ea61347" providerId="AD" clId="Web-{53536B49-1905-539C-4E5F-8FC2CD3F414B}" dt="2023-07-03T17:12:39.718" v="649"/>
          <ac:graphicFrameMkLst>
            <pc:docMk/>
            <pc:sldMk cId="1176498214" sldId="268"/>
            <ac:graphicFrameMk id="11" creationId="{FB2A9E32-E580-3D44-1235-1F07C49870DD}"/>
          </ac:graphicFrameMkLst>
        </pc:graphicFrameChg>
        <pc:graphicFrameChg chg="add mod modGraphic">
          <ac:chgData name="Fernanda Gonçalves Araújo" userId="S::fernanda.goncalves@antt.gov.br::9f97c05f-1bf5-4e45-a2d5-1c078ea61347" providerId="AD" clId="Web-{53536B49-1905-539C-4E5F-8FC2CD3F414B}" dt="2023-07-03T17:23:14.099" v="794"/>
          <ac:graphicFrameMkLst>
            <pc:docMk/>
            <pc:sldMk cId="1176498214" sldId="268"/>
            <ac:graphicFrameMk id="241" creationId="{6D753BE7-AB09-E2A9-369E-C546F2EF9AE5}"/>
          </ac:graphicFrameMkLst>
        </pc:graphicFrameChg>
        <pc:picChg chg="del">
          <ac:chgData name="Fernanda Gonçalves Araújo" userId="S::fernanda.goncalves@antt.gov.br::9f97c05f-1bf5-4e45-a2d5-1c078ea61347" providerId="AD" clId="Web-{53536B49-1905-539C-4E5F-8FC2CD3F414B}" dt="2023-07-03T16:44:33.801" v="334"/>
          <ac:picMkLst>
            <pc:docMk/>
            <pc:sldMk cId="1176498214" sldId="268"/>
            <ac:picMk id="5" creationId="{86CB2108-7BD2-947A-6F71-D31F53B20C9E}"/>
          </ac:picMkLst>
        </pc:picChg>
        <pc:picChg chg="add del mod">
          <ac:chgData name="Fernanda Gonçalves Araújo" userId="S::fernanda.goncalves@antt.gov.br::9f97c05f-1bf5-4e45-a2d5-1c078ea61347" providerId="AD" clId="Web-{53536B49-1905-539C-4E5F-8FC2CD3F414B}" dt="2023-07-03T16:47:11.369" v="366"/>
          <ac:picMkLst>
            <pc:docMk/>
            <pc:sldMk cId="1176498214" sldId="268"/>
            <ac:picMk id="8" creationId="{D9F19252-A0AE-CB65-3887-E8A9253DDF77}"/>
          </ac:picMkLst>
        </pc:picChg>
      </pc:sldChg>
      <pc:sldChg chg="del">
        <pc:chgData name="Fernanda Gonçalves Araújo" userId="S::fernanda.goncalves@antt.gov.br::9f97c05f-1bf5-4e45-a2d5-1c078ea61347" providerId="AD" clId="Web-{53536B49-1905-539C-4E5F-8FC2CD3F414B}" dt="2023-07-03T17:17:45.213" v="724"/>
        <pc:sldMkLst>
          <pc:docMk/>
          <pc:sldMk cId="2981435086" sldId="269"/>
        </pc:sldMkLst>
      </pc:sldChg>
      <pc:sldChg chg="del">
        <pc:chgData name="Fernanda Gonçalves Araújo" userId="S::fernanda.goncalves@antt.gov.br::9f97c05f-1bf5-4e45-a2d5-1c078ea61347" providerId="AD" clId="Web-{53536B49-1905-539C-4E5F-8FC2CD3F414B}" dt="2023-07-03T17:17:47.479" v="725"/>
        <pc:sldMkLst>
          <pc:docMk/>
          <pc:sldMk cId="3509476904" sldId="270"/>
        </pc:sldMkLst>
      </pc:sldChg>
      <pc:sldChg chg="del">
        <pc:chgData name="Fernanda Gonçalves Araújo" userId="S::fernanda.goncalves@antt.gov.br::9f97c05f-1bf5-4e45-a2d5-1c078ea61347" providerId="AD" clId="Web-{53536B49-1905-539C-4E5F-8FC2CD3F414B}" dt="2023-07-03T17:17:49.604" v="726"/>
        <pc:sldMkLst>
          <pc:docMk/>
          <pc:sldMk cId="1089091096" sldId="271"/>
        </pc:sldMkLst>
      </pc:sldChg>
      <pc:sldChg chg="addSp delSp modSp">
        <pc:chgData name="Fernanda Gonçalves Araújo" userId="S::fernanda.goncalves@antt.gov.br::9f97c05f-1bf5-4e45-a2d5-1c078ea61347" providerId="AD" clId="Web-{53536B49-1905-539C-4E5F-8FC2CD3F414B}" dt="2023-07-03T20:06:08.919" v="1493" actId="20577"/>
        <pc:sldMkLst>
          <pc:docMk/>
          <pc:sldMk cId="4098960339" sldId="274"/>
        </pc:sldMkLst>
        <pc:spChg chg="mod">
          <ac:chgData name="Fernanda Gonçalves Araújo" userId="S::fernanda.goncalves@antt.gov.br::9f97c05f-1bf5-4e45-a2d5-1c078ea61347" providerId="AD" clId="Web-{53536B49-1905-539C-4E5F-8FC2CD3F414B}" dt="2023-07-03T17:21:32.455" v="739" actId="1076"/>
          <ac:spMkLst>
            <pc:docMk/>
            <pc:sldMk cId="4098960339" sldId="274"/>
            <ac:spMk id="4" creationId="{B0F5D3B2-B1D9-FE7A-116E-F772D771FAD4}"/>
          </ac:spMkLst>
        </pc:spChg>
        <pc:spChg chg="del">
          <ac:chgData name="Fernanda Gonçalves Araújo" userId="S::fernanda.goncalves@antt.gov.br::9f97c05f-1bf5-4e45-a2d5-1c078ea61347" providerId="AD" clId="Web-{53536B49-1905-539C-4E5F-8FC2CD3F414B}" dt="2023-07-03T17:20:51.860" v="734"/>
          <ac:spMkLst>
            <pc:docMk/>
            <pc:sldMk cId="4098960339" sldId="274"/>
            <ac:spMk id="5" creationId="{0325F7F0-527A-CB90-8DCE-290BFE7DC970}"/>
          </ac:spMkLst>
        </pc:spChg>
        <pc:spChg chg="add mod">
          <ac:chgData name="Fernanda Gonçalves Araújo" userId="S::fernanda.goncalves@antt.gov.br::9f97c05f-1bf5-4e45-a2d5-1c078ea61347" providerId="AD" clId="Web-{53536B49-1905-539C-4E5F-8FC2CD3F414B}" dt="2023-07-03T20:05:40.903" v="1486" actId="1076"/>
          <ac:spMkLst>
            <pc:docMk/>
            <pc:sldMk cId="4098960339" sldId="274"/>
            <ac:spMk id="6" creationId="{DAC26391-E1CD-699F-A43B-D43011E4D6B0}"/>
          </ac:spMkLst>
        </pc:spChg>
        <pc:spChg chg="add mod">
          <ac:chgData name="Fernanda Gonçalves Araújo" userId="S::fernanda.goncalves@antt.gov.br::9f97c05f-1bf5-4e45-a2d5-1c078ea61347" providerId="AD" clId="Web-{53536B49-1905-539C-4E5F-8FC2CD3F414B}" dt="2023-07-03T20:05:44.325" v="1487" actId="1076"/>
          <ac:spMkLst>
            <pc:docMk/>
            <pc:sldMk cId="4098960339" sldId="274"/>
            <ac:spMk id="9" creationId="{2BC7831F-AECD-EF91-E567-A512DBAE1A43}"/>
          </ac:spMkLst>
        </pc:spChg>
        <pc:spChg chg="mod">
          <ac:chgData name="Fernanda Gonçalves Araújo" userId="S::fernanda.goncalves@antt.gov.br::9f97c05f-1bf5-4e45-a2d5-1c078ea61347" providerId="AD" clId="Web-{53536B49-1905-539C-4E5F-8FC2CD3F414B}" dt="2023-07-03T17:25:31.791" v="842" actId="1076"/>
          <ac:spMkLst>
            <pc:docMk/>
            <pc:sldMk cId="4098960339" sldId="274"/>
            <ac:spMk id="10" creationId="{DF17D4AE-BAB8-1CE1-1280-BEA784B8C184}"/>
          </ac:spMkLst>
        </pc:spChg>
        <pc:spChg chg="add mod">
          <ac:chgData name="Fernanda Gonçalves Araújo" userId="S::fernanda.goncalves@antt.gov.br::9f97c05f-1bf5-4e45-a2d5-1c078ea61347" providerId="AD" clId="Web-{53536B49-1905-539C-4E5F-8FC2CD3F414B}" dt="2023-07-03T20:06:08.919" v="1493" actId="20577"/>
          <ac:spMkLst>
            <pc:docMk/>
            <pc:sldMk cId="4098960339" sldId="274"/>
            <ac:spMk id="11" creationId="{8FA2672A-FBDA-AAFE-42D9-906A74738553}"/>
          </ac:spMkLst>
        </pc:spChg>
        <pc:graphicFrameChg chg="mod modGraphic">
          <ac:chgData name="Fernanda Gonçalves Araújo" userId="S::fernanda.goncalves@antt.gov.br::9f97c05f-1bf5-4e45-a2d5-1c078ea61347" providerId="AD" clId="Web-{53536B49-1905-539C-4E5F-8FC2CD3F414B}" dt="2023-07-03T17:24:49.431" v="837" actId="1076"/>
          <ac:graphicFrameMkLst>
            <pc:docMk/>
            <pc:sldMk cId="4098960339" sldId="274"/>
            <ac:graphicFrameMk id="8" creationId="{83818BFF-93CB-5E52-673E-23AAF966CF7C}"/>
          </ac:graphicFrameMkLst>
        </pc:graphicFrameChg>
        <pc:picChg chg="del">
          <ac:chgData name="Fernanda Gonçalves Araújo" userId="S::fernanda.goncalves@antt.gov.br::9f97c05f-1bf5-4e45-a2d5-1c078ea61347" providerId="AD" clId="Web-{53536B49-1905-539C-4E5F-8FC2CD3F414B}" dt="2023-07-03T17:20:49.766" v="733"/>
          <ac:picMkLst>
            <pc:docMk/>
            <pc:sldMk cId="4098960339" sldId="274"/>
            <ac:picMk id="2" creationId="{E791CEC7-9959-0558-0276-526B6F6F6903}"/>
          </ac:picMkLst>
        </pc:picChg>
        <pc:picChg chg="add del mod">
          <ac:chgData name="Fernanda Gonçalves Araújo" userId="S::fernanda.goncalves@antt.gov.br::9f97c05f-1bf5-4e45-a2d5-1c078ea61347" providerId="AD" clId="Web-{53536B49-1905-539C-4E5F-8FC2CD3F414B}" dt="2023-07-03T17:25:50.620" v="845"/>
          <ac:picMkLst>
            <pc:docMk/>
            <pc:sldMk cId="4098960339" sldId="274"/>
            <ac:picMk id="3" creationId="{E52A39EA-31AC-CB61-1E69-B8D6E2E59062}"/>
          </ac:picMkLst>
        </pc:picChg>
      </pc:sldChg>
      <pc:sldChg chg="addSp delSp modSp">
        <pc:chgData name="Fernanda Gonçalves Araújo" userId="S::fernanda.goncalves@antt.gov.br::9f97c05f-1bf5-4e45-a2d5-1c078ea61347" providerId="AD" clId="Web-{53536B49-1905-539C-4E5F-8FC2CD3F414B}" dt="2023-07-03T20:07:00.827" v="1503" actId="1076"/>
        <pc:sldMkLst>
          <pc:docMk/>
          <pc:sldMk cId="339524740" sldId="275"/>
        </pc:sldMkLst>
        <pc:spChg chg="add mod">
          <ac:chgData name="Fernanda Gonçalves Araújo" userId="S::fernanda.goncalves@antt.gov.br::9f97c05f-1bf5-4e45-a2d5-1c078ea61347" providerId="AD" clId="Web-{53536B49-1905-539C-4E5F-8FC2CD3F414B}" dt="2023-07-03T20:07:00.827" v="1503" actId="1076"/>
          <ac:spMkLst>
            <pc:docMk/>
            <pc:sldMk cId="339524740" sldId="275"/>
            <ac:spMk id="2" creationId="{F874D124-B64E-D8E9-86A7-A9940678EDA6}"/>
          </ac:spMkLst>
        </pc:spChg>
        <pc:spChg chg="add del mod">
          <ac:chgData name="Fernanda Gonçalves Araújo" userId="S::fernanda.goncalves@antt.gov.br::9f97c05f-1bf5-4e45-a2d5-1c078ea61347" providerId="AD" clId="Web-{53536B49-1905-539C-4E5F-8FC2CD3F414B}" dt="2023-07-03T17:29:59.566" v="945"/>
          <ac:spMkLst>
            <pc:docMk/>
            <pc:sldMk cId="339524740" sldId="275"/>
            <ac:spMk id="3" creationId="{00E8FB06-16D7-E07F-BA0F-4985C4A3B66A}"/>
          </ac:spMkLst>
        </pc:spChg>
        <pc:spChg chg="del">
          <ac:chgData name="Fernanda Gonçalves Araújo" userId="S::fernanda.goncalves@antt.gov.br::9f97c05f-1bf5-4e45-a2d5-1c078ea61347" providerId="AD" clId="Web-{53536B49-1905-539C-4E5F-8FC2CD3F414B}" dt="2023-07-03T17:27:39.671" v="869"/>
          <ac:spMkLst>
            <pc:docMk/>
            <pc:sldMk cId="339524740" sldId="275"/>
            <ac:spMk id="5" creationId="{0325F7F0-527A-CB90-8DCE-290BFE7DC970}"/>
          </ac:spMkLst>
        </pc:spChg>
        <pc:spChg chg="add del mod">
          <ac:chgData name="Fernanda Gonçalves Araújo" userId="S::fernanda.goncalves@antt.gov.br::9f97c05f-1bf5-4e45-a2d5-1c078ea61347" providerId="AD" clId="Web-{53536B49-1905-539C-4E5F-8FC2CD3F414B}" dt="2023-07-03T17:30:08.301" v="948"/>
          <ac:spMkLst>
            <pc:docMk/>
            <pc:sldMk cId="339524740" sldId="275"/>
            <ac:spMk id="8" creationId="{04C426A6-9C84-1242-38D0-C161D9D66AD9}"/>
          </ac:spMkLst>
        </pc:spChg>
        <pc:spChg chg="add mod">
          <ac:chgData name="Fernanda Gonçalves Araújo" userId="S::fernanda.goncalves@antt.gov.br::9f97c05f-1bf5-4e45-a2d5-1c078ea61347" providerId="AD" clId="Web-{53536B49-1905-539C-4E5F-8FC2CD3F414B}" dt="2023-07-03T20:06:51.108" v="1501" actId="20577"/>
          <ac:spMkLst>
            <pc:docMk/>
            <pc:sldMk cId="339524740" sldId="275"/>
            <ac:spMk id="9" creationId="{644CABC6-021C-9971-999A-EF0E3E5A2B83}"/>
          </ac:spMkLst>
        </pc:spChg>
        <pc:spChg chg="mod">
          <ac:chgData name="Fernanda Gonçalves Araújo" userId="S::fernanda.goncalves@antt.gov.br::9f97c05f-1bf5-4e45-a2d5-1c078ea61347" providerId="AD" clId="Web-{53536B49-1905-539C-4E5F-8FC2CD3F414B}" dt="2023-07-03T17:29:17.221" v="935" actId="1076"/>
          <ac:spMkLst>
            <pc:docMk/>
            <pc:sldMk cId="339524740" sldId="275"/>
            <ac:spMk id="10" creationId="{DF17D4AE-BAB8-1CE1-1280-BEA784B8C184}"/>
          </ac:spMkLst>
        </pc:spChg>
        <pc:spChg chg="add mod">
          <ac:chgData name="Fernanda Gonçalves Araújo" userId="S::fernanda.goncalves@antt.gov.br::9f97c05f-1bf5-4e45-a2d5-1c078ea61347" providerId="AD" clId="Web-{53536B49-1905-539C-4E5F-8FC2CD3F414B}" dt="2023-07-03T20:06:57.092" v="1502" actId="1076"/>
          <ac:spMkLst>
            <pc:docMk/>
            <pc:sldMk cId="339524740" sldId="275"/>
            <ac:spMk id="12" creationId="{A6138242-3569-ACEA-41CD-5E7A706969F2}"/>
          </ac:spMkLst>
        </pc:spChg>
        <pc:graphicFrameChg chg="mod modGraphic">
          <ac:chgData name="Fernanda Gonçalves Araújo" userId="S::fernanda.goncalves@antt.gov.br::9f97c05f-1bf5-4e45-a2d5-1c078ea61347" providerId="AD" clId="Web-{53536B49-1905-539C-4E5F-8FC2CD3F414B}" dt="2023-07-03T17:29:13.768" v="934" actId="1076"/>
          <ac:graphicFrameMkLst>
            <pc:docMk/>
            <pc:sldMk cId="339524740" sldId="275"/>
            <ac:graphicFrameMk id="6" creationId="{3E4389F5-9BDD-7C09-C5E7-03E5FCA31295}"/>
          </ac:graphicFrameMkLst>
        </pc:graphicFrameChg>
        <pc:picChg chg="del">
          <ac:chgData name="Fernanda Gonçalves Araújo" userId="S::fernanda.goncalves@antt.gov.br::9f97c05f-1bf5-4e45-a2d5-1c078ea61347" providerId="AD" clId="Web-{53536B49-1905-539C-4E5F-8FC2CD3F414B}" dt="2023-07-03T17:27:37.624" v="868"/>
          <ac:picMkLst>
            <pc:docMk/>
            <pc:sldMk cId="339524740" sldId="275"/>
            <ac:picMk id="7" creationId="{3836221F-6F48-CD12-376E-0584013F30B6}"/>
          </ac:picMkLst>
        </pc:picChg>
      </pc:sldChg>
      <pc:sldChg chg="addSp delSp modSp">
        <pc:chgData name="Fernanda Gonçalves Araújo" userId="S::fernanda.goncalves@antt.gov.br::9f97c05f-1bf5-4e45-a2d5-1c078ea61347" providerId="AD" clId="Web-{53536B49-1905-539C-4E5F-8FC2CD3F414B}" dt="2023-07-03T17:34:12.356" v="975" actId="1076"/>
        <pc:sldMkLst>
          <pc:docMk/>
          <pc:sldMk cId="1787328532" sldId="276"/>
        </pc:sldMkLst>
        <pc:spChg chg="mod">
          <ac:chgData name="Fernanda Gonçalves Araújo" userId="S::fernanda.goncalves@antt.gov.br::9f97c05f-1bf5-4e45-a2d5-1c078ea61347" providerId="AD" clId="Web-{53536B49-1905-539C-4E5F-8FC2CD3F414B}" dt="2023-07-03T17:34:12.356" v="975" actId="1076"/>
          <ac:spMkLst>
            <pc:docMk/>
            <pc:sldMk cId="1787328532" sldId="276"/>
            <ac:spMk id="3" creationId="{4E3BD5AA-1F84-46A3-3692-06C874A35578}"/>
          </ac:spMkLst>
        </pc:spChg>
        <pc:spChg chg="add del">
          <ac:chgData name="Fernanda Gonçalves Araújo" userId="S::fernanda.goncalves@antt.gov.br::9f97c05f-1bf5-4e45-a2d5-1c078ea61347" providerId="AD" clId="Web-{53536B49-1905-539C-4E5F-8FC2CD3F414B}" dt="2023-07-03T17:33:07.479" v="963"/>
          <ac:spMkLst>
            <pc:docMk/>
            <pc:sldMk cId="1787328532" sldId="276"/>
            <ac:spMk id="9" creationId="{EB6E66C6-012E-F4D1-301A-7122431ED348}"/>
          </ac:spMkLst>
        </pc:spChg>
        <pc:spChg chg="add del">
          <ac:chgData name="Fernanda Gonçalves Araújo" userId="S::fernanda.goncalves@antt.gov.br::9f97c05f-1bf5-4e45-a2d5-1c078ea61347" providerId="AD" clId="Web-{53536B49-1905-539C-4E5F-8FC2CD3F414B}" dt="2023-07-03T17:33:13.495" v="965"/>
          <ac:spMkLst>
            <pc:docMk/>
            <pc:sldMk cId="1787328532" sldId="276"/>
            <ac:spMk id="12" creationId="{A67164C0-3757-005A-E207-481DC988AC93}"/>
          </ac:spMkLst>
        </pc:spChg>
        <pc:spChg chg="mod">
          <ac:chgData name="Fernanda Gonçalves Araújo" userId="S::fernanda.goncalves@antt.gov.br::9f97c05f-1bf5-4e45-a2d5-1c078ea61347" providerId="AD" clId="Web-{53536B49-1905-539C-4E5F-8FC2CD3F414B}" dt="2023-07-03T17:34:05.918" v="974" actId="20577"/>
          <ac:spMkLst>
            <pc:docMk/>
            <pc:sldMk cId="1787328532" sldId="276"/>
            <ac:spMk id="13" creationId="{B2994B02-5B50-0422-BD5F-7CDBBA52DE3F}"/>
          </ac:spMkLst>
        </pc:spChg>
      </pc:sldChg>
      <pc:sldChg chg="addSp delSp modSp ord">
        <pc:chgData name="Fernanda Gonçalves Araújo" userId="S::fernanda.goncalves@antt.gov.br::9f97c05f-1bf5-4e45-a2d5-1c078ea61347" providerId="AD" clId="Web-{53536B49-1905-539C-4E5F-8FC2CD3F414B}" dt="2023-07-03T17:36:06.673" v="994" actId="1076"/>
        <pc:sldMkLst>
          <pc:docMk/>
          <pc:sldMk cId="4005101636" sldId="277"/>
        </pc:sldMkLst>
        <pc:spChg chg="del">
          <ac:chgData name="Fernanda Gonçalves Araújo" userId="S::fernanda.goncalves@antt.gov.br::9f97c05f-1bf5-4e45-a2d5-1c078ea61347" providerId="AD" clId="Web-{53536B49-1905-539C-4E5F-8FC2CD3F414B}" dt="2023-07-03T17:35:14.858" v="979"/>
          <ac:spMkLst>
            <pc:docMk/>
            <pc:sldMk cId="4005101636" sldId="277"/>
            <ac:spMk id="3" creationId="{51D97448-3291-80F4-32DA-BF2C2C261EBF}"/>
          </ac:spMkLst>
        </pc:spChg>
        <pc:spChg chg="mod">
          <ac:chgData name="Fernanda Gonçalves Araújo" userId="S::fernanda.goncalves@antt.gov.br::9f97c05f-1bf5-4e45-a2d5-1c078ea61347" providerId="AD" clId="Web-{53536B49-1905-539C-4E5F-8FC2CD3F414B}" dt="2023-07-03T17:36:06.673" v="994" actId="1076"/>
          <ac:spMkLst>
            <pc:docMk/>
            <pc:sldMk cId="4005101636" sldId="277"/>
            <ac:spMk id="4" creationId="{B0F5D3B2-B1D9-FE7A-116E-F772D771FAD4}"/>
          </ac:spMkLst>
        </pc:spChg>
        <pc:picChg chg="del">
          <ac:chgData name="Fernanda Gonçalves Araújo" userId="S::fernanda.goncalves@antt.gov.br::9f97c05f-1bf5-4e45-a2d5-1c078ea61347" providerId="AD" clId="Web-{53536B49-1905-539C-4E5F-8FC2CD3F414B}" dt="2023-07-03T17:35:14.061" v="978"/>
          <ac:picMkLst>
            <pc:docMk/>
            <pc:sldMk cId="4005101636" sldId="277"/>
            <ac:picMk id="2" creationId="{41383C75-F16E-112B-7F16-C48F2E6F9AF1}"/>
          </ac:picMkLst>
        </pc:picChg>
        <pc:picChg chg="add mod">
          <ac:chgData name="Fernanda Gonçalves Araújo" userId="S::fernanda.goncalves@antt.gov.br::9f97c05f-1bf5-4e45-a2d5-1c078ea61347" providerId="AD" clId="Web-{53536B49-1905-539C-4E5F-8FC2CD3F414B}" dt="2023-07-03T17:35:37.343" v="987" actId="14100"/>
          <ac:picMkLst>
            <pc:docMk/>
            <pc:sldMk cId="4005101636" sldId="277"/>
            <ac:picMk id="5" creationId="{08FD32A3-C054-BAC5-3CF7-F27CCB4B1872}"/>
          </ac:picMkLst>
        </pc:picChg>
        <pc:picChg chg="del">
          <ac:chgData name="Fernanda Gonçalves Araújo" userId="S::fernanda.goncalves@antt.gov.br::9f97c05f-1bf5-4e45-a2d5-1c078ea61347" providerId="AD" clId="Web-{53536B49-1905-539C-4E5F-8FC2CD3F414B}" dt="2023-07-03T17:35:16.436" v="980"/>
          <ac:picMkLst>
            <pc:docMk/>
            <pc:sldMk cId="4005101636" sldId="277"/>
            <ac:picMk id="8" creationId="{F6A05F8E-FCC1-BB56-7AFD-308421E3C920}"/>
          </ac:picMkLst>
        </pc:picChg>
      </pc:sldChg>
      <pc:sldChg chg="del">
        <pc:chgData name="Fernanda Gonçalves Araújo" userId="S::fernanda.goncalves@antt.gov.br::9f97c05f-1bf5-4e45-a2d5-1c078ea61347" providerId="AD" clId="Web-{53536B49-1905-539C-4E5F-8FC2CD3F414B}" dt="2023-07-03T18:10:17.524" v="1293"/>
        <pc:sldMkLst>
          <pc:docMk/>
          <pc:sldMk cId="658082761" sldId="278"/>
        </pc:sldMkLst>
      </pc:sldChg>
      <pc:sldChg chg="del">
        <pc:chgData name="Fernanda Gonçalves Araújo" userId="S::fernanda.goncalves@antt.gov.br::9f97c05f-1bf5-4e45-a2d5-1c078ea61347" providerId="AD" clId="Web-{53536B49-1905-539C-4E5F-8FC2CD3F414B}" dt="2023-07-03T18:10:17.524" v="1292"/>
        <pc:sldMkLst>
          <pc:docMk/>
          <pc:sldMk cId="611349736" sldId="279"/>
        </pc:sldMkLst>
      </pc:sldChg>
      <pc:sldChg chg="del">
        <pc:chgData name="Fernanda Gonçalves Araújo" userId="S::fernanda.goncalves@antt.gov.br::9f97c05f-1bf5-4e45-a2d5-1c078ea61347" providerId="AD" clId="Web-{53536B49-1905-539C-4E5F-8FC2CD3F414B}" dt="2023-07-03T18:10:17.524" v="1291"/>
        <pc:sldMkLst>
          <pc:docMk/>
          <pc:sldMk cId="513496767" sldId="280"/>
        </pc:sldMkLst>
      </pc:sldChg>
      <pc:sldChg chg="del">
        <pc:chgData name="Fernanda Gonçalves Araújo" userId="S::fernanda.goncalves@antt.gov.br::9f97c05f-1bf5-4e45-a2d5-1c078ea61347" providerId="AD" clId="Web-{53536B49-1905-539C-4E5F-8FC2CD3F414B}" dt="2023-07-03T18:10:17.524" v="1290"/>
        <pc:sldMkLst>
          <pc:docMk/>
          <pc:sldMk cId="1482502539" sldId="281"/>
        </pc:sldMkLst>
      </pc:sldChg>
      <pc:sldChg chg="del">
        <pc:chgData name="Fernanda Gonçalves Araújo" userId="S::fernanda.goncalves@antt.gov.br::9f97c05f-1bf5-4e45-a2d5-1c078ea61347" providerId="AD" clId="Web-{53536B49-1905-539C-4E5F-8FC2CD3F414B}" dt="2023-07-03T18:10:17.509" v="1289"/>
        <pc:sldMkLst>
          <pc:docMk/>
          <pc:sldMk cId="2690252196" sldId="282"/>
        </pc:sldMkLst>
      </pc:sldChg>
      <pc:sldChg chg="del">
        <pc:chgData name="Fernanda Gonçalves Araújo" userId="S::fernanda.goncalves@antt.gov.br::9f97c05f-1bf5-4e45-a2d5-1c078ea61347" providerId="AD" clId="Web-{53536B49-1905-539C-4E5F-8FC2CD3F414B}" dt="2023-07-03T18:10:17.509" v="1288"/>
        <pc:sldMkLst>
          <pc:docMk/>
          <pc:sldMk cId="404050966" sldId="283"/>
        </pc:sldMkLst>
      </pc:sldChg>
      <pc:sldChg chg="del">
        <pc:chgData name="Fernanda Gonçalves Araújo" userId="S::fernanda.goncalves@antt.gov.br::9f97c05f-1bf5-4e45-a2d5-1c078ea61347" providerId="AD" clId="Web-{53536B49-1905-539C-4E5F-8FC2CD3F414B}" dt="2023-07-03T18:10:17.509" v="1287"/>
        <pc:sldMkLst>
          <pc:docMk/>
          <pc:sldMk cId="1047704079" sldId="284"/>
        </pc:sldMkLst>
      </pc:sldChg>
      <pc:sldChg chg="del">
        <pc:chgData name="Fernanda Gonçalves Araújo" userId="S::fernanda.goncalves@antt.gov.br::9f97c05f-1bf5-4e45-a2d5-1c078ea61347" providerId="AD" clId="Web-{53536B49-1905-539C-4E5F-8FC2CD3F414B}" dt="2023-07-03T18:10:17.509" v="1286"/>
        <pc:sldMkLst>
          <pc:docMk/>
          <pc:sldMk cId="2621921496" sldId="285"/>
        </pc:sldMkLst>
      </pc:sldChg>
      <pc:sldChg chg="del">
        <pc:chgData name="Fernanda Gonçalves Araújo" userId="S::fernanda.goncalves@antt.gov.br::9f97c05f-1bf5-4e45-a2d5-1c078ea61347" providerId="AD" clId="Web-{53536B49-1905-539C-4E5F-8FC2CD3F414B}" dt="2023-07-03T18:10:17.509" v="1285"/>
        <pc:sldMkLst>
          <pc:docMk/>
          <pc:sldMk cId="3481649345" sldId="286"/>
        </pc:sldMkLst>
      </pc:sldChg>
      <pc:sldChg chg="add del replId">
        <pc:chgData name="Fernanda Gonçalves Araújo" userId="S::fernanda.goncalves@antt.gov.br::9f97c05f-1bf5-4e45-a2d5-1c078ea61347" providerId="AD" clId="Web-{53536B49-1905-539C-4E5F-8FC2CD3F414B}" dt="2023-07-03T18:10:17.524" v="1295"/>
        <pc:sldMkLst>
          <pc:docMk/>
          <pc:sldMk cId="879137278" sldId="287"/>
        </pc:sldMkLst>
      </pc:sldChg>
      <pc:sldChg chg="add del replId">
        <pc:chgData name="Fernanda Gonçalves Araújo" userId="S::fernanda.goncalves@antt.gov.br::9f97c05f-1bf5-4e45-a2d5-1c078ea61347" providerId="AD" clId="Web-{53536B49-1905-539C-4E5F-8FC2CD3F414B}" dt="2023-07-03T18:10:17.524" v="1294"/>
        <pc:sldMkLst>
          <pc:docMk/>
          <pc:sldMk cId="2823011658" sldId="288"/>
        </pc:sldMkLst>
      </pc:sldChg>
      <pc:sldChg chg="addSp delSp modSp add ord replId">
        <pc:chgData name="Fernanda Gonçalves Araújo" userId="S::fernanda.goncalves@antt.gov.br::9f97c05f-1bf5-4e45-a2d5-1c078ea61347" providerId="AD" clId="Web-{53536B49-1905-539C-4E5F-8FC2CD3F414B}" dt="2023-07-03T17:38:29.896" v="1029" actId="1076"/>
        <pc:sldMkLst>
          <pc:docMk/>
          <pc:sldMk cId="1365612189" sldId="289"/>
        </pc:sldMkLst>
        <pc:spChg chg="del mod">
          <ac:chgData name="Fernanda Gonçalves Araújo" userId="S::fernanda.goncalves@antt.gov.br::9f97c05f-1bf5-4e45-a2d5-1c078ea61347" providerId="AD" clId="Web-{53536B49-1905-539C-4E5F-8FC2CD3F414B}" dt="2023-07-03T17:36:42.643" v="1000"/>
          <ac:spMkLst>
            <pc:docMk/>
            <pc:sldMk cId="1365612189" sldId="289"/>
            <ac:spMk id="3" creationId="{51D97448-3291-80F4-32DA-BF2C2C261EBF}"/>
          </ac:spMkLst>
        </pc:spChg>
        <pc:spChg chg="mod">
          <ac:chgData name="Fernanda Gonçalves Araújo" userId="S::fernanda.goncalves@antt.gov.br::9f97c05f-1bf5-4e45-a2d5-1c078ea61347" providerId="AD" clId="Web-{53536B49-1905-539C-4E5F-8FC2CD3F414B}" dt="2023-07-03T17:38:10.349" v="1021" actId="1076"/>
          <ac:spMkLst>
            <pc:docMk/>
            <pc:sldMk cId="1365612189" sldId="289"/>
            <ac:spMk id="4" creationId="{B0F5D3B2-B1D9-FE7A-116E-F772D771FAD4}"/>
          </ac:spMkLst>
        </pc:spChg>
        <pc:spChg chg="add mod">
          <ac:chgData name="Fernanda Gonçalves Araújo" userId="S::fernanda.goncalves@antt.gov.br::9f97c05f-1bf5-4e45-a2d5-1c078ea61347" providerId="AD" clId="Web-{53536B49-1905-539C-4E5F-8FC2CD3F414B}" dt="2023-07-03T17:38:29.896" v="1029" actId="1076"/>
          <ac:spMkLst>
            <pc:docMk/>
            <pc:sldMk cId="1365612189" sldId="289"/>
            <ac:spMk id="5" creationId="{34FFC588-A1AA-742D-905F-D856A8B89A63}"/>
          </ac:spMkLst>
        </pc:spChg>
        <pc:picChg chg="del">
          <ac:chgData name="Fernanda Gonçalves Araújo" userId="S::fernanda.goncalves@antt.gov.br::9f97c05f-1bf5-4e45-a2d5-1c078ea61347" providerId="AD" clId="Web-{53536B49-1905-539C-4E5F-8FC2CD3F414B}" dt="2023-07-03T17:36:37.533" v="997"/>
          <ac:picMkLst>
            <pc:docMk/>
            <pc:sldMk cId="1365612189" sldId="289"/>
            <ac:picMk id="2" creationId="{41383C75-F16E-112B-7F16-C48F2E6F9AF1}"/>
          </ac:picMkLst>
        </pc:picChg>
        <pc:picChg chg="del">
          <ac:chgData name="Fernanda Gonçalves Araújo" userId="S::fernanda.goncalves@antt.gov.br::9f97c05f-1bf5-4e45-a2d5-1c078ea61347" providerId="AD" clId="Web-{53536B49-1905-539C-4E5F-8FC2CD3F414B}" dt="2023-07-03T17:36:39.127" v="998"/>
          <ac:picMkLst>
            <pc:docMk/>
            <pc:sldMk cId="1365612189" sldId="289"/>
            <ac:picMk id="8" creationId="{F6A05F8E-FCC1-BB56-7AFD-308421E3C920}"/>
          </ac:picMkLst>
        </pc:picChg>
      </pc:sldChg>
      <pc:sldChg chg="addSp delSp modSp add mod replId setBg">
        <pc:chgData name="Fernanda Gonçalves Araújo" userId="S::fernanda.goncalves@antt.gov.br::9f97c05f-1bf5-4e45-a2d5-1c078ea61347" providerId="AD" clId="Web-{53536B49-1905-539C-4E5F-8FC2CD3F414B}" dt="2023-07-03T17:50:02.686" v="1110" actId="14100"/>
        <pc:sldMkLst>
          <pc:docMk/>
          <pc:sldMk cId="1465364644" sldId="290"/>
        </pc:sldMkLst>
        <pc:spChg chg="mod">
          <ac:chgData name="Fernanda Gonçalves Araújo" userId="S::fernanda.goncalves@antt.gov.br::9f97c05f-1bf5-4e45-a2d5-1c078ea61347" providerId="AD" clId="Web-{53536B49-1905-539C-4E5F-8FC2CD3F414B}" dt="2023-07-03T17:49:43.857" v="1107"/>
          <ac:spMkLst>
            <pc:docMk/>
            <pc:sldMk cId="1465364644" sldId="290"/>
            <ac:spMk id="4" creationId="{B0F5D3B2-B1D9-FE7A-116E-F772D771FAD4}"/>
          </ac:spMkLst>
        </pc:spChg>
        <pc:spChg chg="mod ord">
          <ac:chgData name="Fernanda Gonçalves Araújo" userId="S::fernanda.goncalves@antt.gov.br::9f97c05f-1bf5-4e45-a2d5-1c078ea61347" providerId="AD" clId="Web-{53536B49-1905-539C-4E5F-8FC2CD3F414B}" dt="2023-07-03T17:50:02.686" v="1110" actId="14100"/>
          <ac:spMkLst>
            <pc:docMk/>
            <pc:sldMk cId="1465364644" sldId="290"/>
            <ac:spMk id="5" creationId="{34FFC588-A1AA-742D-905F-D856A8B89A63}"/>
          </ac:spMkLst>
        </pc:spChg>
        <pc:picChg chg="add mod">
          <ac:chgData name="Fernanda Gonçalves Araújo" userId="S::fernanda.goncalves@antt.gov.br::9f97c05f-1bf5-4e45-a2d5-1c078ea61347" providerId="AD" clId="Web-{53536B49-1905-539C-4E5F-8FC2CD3F414B}" dt="2023-07-03T17:49:51.326" v="1108" actId="1076"/>
          <ac:picMkLst>
            <pc:docMk/>
            <pc:sldMk cId="1465364644" sldId="290"/>
            <ac:picMk id="2" creationId="{7783EBD3-FE67-ADF6-56CF-13397D4B1C80}"/>
          </ac:picMkLst>
        </pc:picChg>
        <pc:cxnChg chg="add del">
          <ac:chgData name="Fernanda Gonçalves Araújo" userId="S::fernanda.goncalves@antt.gov.br::9f97c05f-1bf5-4e45-a2d5-1c078ea61347" providerId="AD" clId="Web-{53536B49-1905-539C-4E5F-8FC2CD3F414B}" dt="2023-07-03T17:49:43.857" v="1107"/>
          <ac:cxnSpMkLst>
            <pc:docMk/>
            <pc:sldMk cId="1465364644" sldId="290"/>
            <ac:cxnSpMk id="10" creationId="{B7952C56-EE0E-C94A-9A44-E17DD73E845D}"/>
          </ac:cxnSpMkLst>
        </pc:cxnChg>
      </pc:sldChg>
      <pc:sldChg chg="addSp delSp modSp add replId">
        <pc:chgData name="Fernanda Gonçalves Araújo" userId="S::fernanda.goncalves@antt.gov.br::9f97c05f-1bf5-4e45-a2d5-1c078ea61347" providerId="AD" clId="Web-{53536B49-1905-539C-4E5F-8FC2CD3F414B}" dt="2023-07-03T17:47:03.539" v="1105" actId="1076"/>
        <pc:sldMkLst>
          <pc:docMk/>
          <pc:sldMk cId="272062952" sldId="291"/>
        </pc:sldMkLst>
        <pc:spChg chg="mod">
          <ac:chgData name="Fernanda Gonçalves Araújo" userId="S::fernanda.goncalves@antt.gov.br::9f97c05f-1bf5-4e45-a2d5-1c078ea61347" providerId="AD" clId="Web-{53536B49-1905-539C-4E5F-8FC2CD3F414B}" dt="2023-07-03T17:43:13.922" v="1092" actId="1076"/>
          <ac:spMkLst>
            <pc:docMk/>
            <pc:sldMk cId="272062952" sldId="291"/>
            <ac:spMk id="4" creationId="{B0F5D3B2-B1D9-FE7A-116E-F772D771FAD4}"/>
          </ac:spMkLst>
        </pc:spChg>
        <pc:spChg chg="del mod">
          <ac:chgData name="Fernanda Gonçalves Araújo" userId="S::fernanda.goncalves@antt.gov.br::9f97c05f-1bf5-4e45-a2d5-1c078ea61347" providerId="AD" clId="Web-{53536B49-1905-539C-4E5F-8FC2CD3F414B}" dt="2023-07-03T17:43:20.562" v="1095"/>
          <ac:spMkLst>
            <pc:docMk/>
            <pc:sldMk cId="272062952" sldId="291"/>
            <ac:spMk id="5" creationId="{34FFC588-A1AA-742D-905F-D856A8B89A63}"/>
          </ac:spMkLst>
        </pc:spChg>
        <pc:picChg chg="del">
          <ac:chgData name="Fernanda Gonçalves Araújo" userId="S::fernanda.goncalves@antt.gov.br::9f97c05f-1bf5-4e45-a2d5-1c078ea61347" providerId="AD" clId="Web-{53536B49-1905-539C-4E5F-8FC2CD3F414B}" dt="2023-07-03T17:43:21.719" v="1096"/>
          <ac:picMkLst>
            <pc:docMk/>
            <pc:sldMk cId="272062952" sldId="291"/>
            <ac:picMk id="2" creationId="{7783EBD3-FE67-ADF6-56CF-13397D4B1C80}"/>
          </ac:picMkLst>
        </pc:picChg>
        <pc:picChg chg="add mod">
          <ac:chgData name="Fernanda Gonçalves Araújo" userId="S::fernanda.goncalves@antt.gov.br::9f97c05f-1bf5-4e45-a2d5-1c078ea61347" providerId="AD" clId="Web-{53536B49-1905-539C-4E5F-8FC2CD3F414B}" dt="2023-07-03T17:47:03.539" v="1105" actId="1076"/>
          <ac:picMkLst>
            <pc:docMk/>
            <pc:sldMk cId="272062952" sldId="291"/>
            <ac:picMk id="3" creationId="{E0386ACA-A534-3A50-EDF7-F83CFADB445F}"/>
          </ac:picMkLst>
        </pc:picChg>
      </pc:sldChg>
      <pc:sldChg chg="addSp delSp modSp add replId">
        <pc:chgData name="Fernanda Gonçalves Araújo" userId="S::fernanda.goncalves@antt.gov.br::9f97c05f-1bf5-4e45-a2d5-1c078ea61347" providerId="AD" clId="Web-{53536B49-1905-539C-4E5F-8FC2CD3F414B}" dt="2023-07-03T18:51:18.375" v="1459" actId="1076"/>
        <pc:sldMkLst>
          <pc:docMk/>
          <pc:sldMk cId="836888961" sldId="292"/>
        </pc:sldMkLst>
        <pc:spChg chg="mod">
          <ac:chgData name="Fernanda Gonçalves Araújo" userId="S::fernanda.goncalves@antt.gov.br::9f97c05f-1bf5-4e45-a2d5-1c078ea61347" providerId="AD" clId="Web-{53536B49-1905-539C-4E5F-8FC2CD3F414B}" dt="2023-07-03T18:49:08.246" v="1453" actId="20577"/>
          <ac:spMkLst>
            <pc:docMk/>
            <pc:sldMk cId="836888961" sldId="292"/>
            <ac:spMk id="4" creationId="{B0F5D3B2-B1D9-FE7A-116E-F772D771FAD4}"/>
          </ac:spMkLst>
        </pc:spChg>
        <pc:graphicFrameChg chg="add del mod">
          <ac:chgData name="Fernanda Gonçalves Araújo" userId="S::fernanda.goncalves@antt.gov.br::9f97c05f-1bf5-4e45-a2d5-1c078ea61347" providerId="AD" clId="Web-{53536B49-1905-539C-4E5F-8FC2CD3F414B}" dt="2023-07-03T18:45:12.003" v="1441"/>
          <ac:graphicFrameMkLst>
            <pc:docMk/>
            <pc:sldMk cId="836888961" sldId="292"/>
            <ac:graphicFrameMk id="5" creationId="{CC973A4C-3290-8C9C-F899-87ACE9953D2A}"/>
          </ac:graphicFrameMkLst>
        </pc:graphicFrameChg>
        <pc:graphicFrameChg chg="add del mod">
          <ac:chgData name="Fernanda Gonçalves Araújo" userId="S::fernanda.goncalves@antt.gov.br::9f97c05f-1bf5-4e45-a2d5-1c078ea61347" providerId="AD" clId="Web-{53536B49-1905-539C-4E5F-8FC2CD3F414B}" dt="2023-07-03T18:45:12.003" v="1440"/>
          <ac:graphicFrameMkLst>
            <pc:docMk/>
            <pc:sldMk cId="836888961" sldId="292"/>
            <ac:graphicFrameMk id="7" creationId="{DE7962B9-9F62-D25F-D3C3-DCF7381D44EC}"/>
          </ac:graphicFrameMkLst>
        </pc:graphicFrameChg>
        <pc:graphicFrameChg chg="add del mod">
          <ac:chgData name="Fernanda Gonçalves Araújo" userId="S::fernanda.goncalves@antt.gov.br::9f97c05f-1bf5-4e45-a2d5-1c078ea61347" providerId="AD" clId="Web-{53536B49-1905-539C-4E5F-8FC2CD3F414B}" dt="2023-07-03T18:45:12.003" v="1439"/>
          <ac:graphicFrameMkLst>
            <pc:docMk/>
            <pc:sldMk cId="836888961" sldId="292"/>
            <ac:graphicFrameMk id="9" creationId="{580DE886-E72B-7A30-414A-BEA01984F00D}"/>
          </ac:graphicFrameMkLst>
        </pc:graphicFrameChg>
        <pc:graphicFrameChg chg="add del mod">
          <ac:chgData name="Fernanda Gonçalves Araújo" userId="S::fernanda.goncalves@antt.gov.br::9f97c05f-1bf5-4e45-a2d5-1c078ea61347" providerId="AD" clId="Web-{53536B49-1905-539C-4E5F-8FC2CD3F414B}" dt="2023-07-03T18:45:12.003" v="1438"/>
          <ac:graphicFrameMkLst>
            <pc:docMk/>
            <pc:sldMk cId="836888961" sldId="292"/>
            <ac:graphicFrameMk id="11" creationId="{3D0F4446-1D9B-9C50-DA2B-9D5788BC5734}"/>
          </ac:graphicFrameMkLst>
        </pc:graphicFrameChg>
        <pc:graphicFrameChg chg="add del mod">
          <ac:chgData name="Fernanda Gonçalves Araújo" userId="S::fernanda.goncalves@antt.gov.br::9f97c05f-1bf5-4e45-a2d5-1c078ea61347" providerId="AD" clId="Web-{53536B49-1905-539C-4E5F-8FC2CD3F414B}" dt="2023-07-03T18:45:12.003" v="1437"/>
          <ac:graphicFrameMkLst>
            <pc:docMk/>
            <pc:sldMk cId="836888961" sldId="292"/>
            <ac:graphicFrameMk id="13" creationId="{90640969-650C-1DF2-3E39-F443A8F76E14}"/>
          </ac:graphicFrameMkLst>
        </pc:graphicFrameChg>
        <pc:graphicFrameChg chg="add del mod">
          <ac:chgData name="Fernanda Gonçalves Araújo" userId="S::fernanda.goncalves@antt.gov.br::9f97c05f-1bf5-4e45-a2d5-1c078ea61347" providerId="AD" clId="Web-{53536B49-1905-539C-4E5F-8FC2CD3F414B}" dt="2023-07-03T18:45:12.003" v="1436"/>
          <ac:graphicFrameMkLst>
            <pc:docMk/>
            <pc:sldMk cId="836888961" sldId="292"/>
            <ac:graphicFrameMk id="15" creationId="{9E2CB010-C6ED-CBB8-919F-1F7C50BBC082}"/>
          </ac:graphicFrameMkLst>
        </pc:graphicFrameChg>
        <pc:graphicFrameChg chg="add del mod">
          <ac:chgData name="Fernanda Gonçalves Araújo" userId="S::fernanda.goncalves@antt.gov.br::9f97c05f-1bf5-4e45-a2d5-1c078ea61347" providerId="AD" clId="Web-{53536B49-1905-539C-4E5F-8FC2CD3F414B}" dt="2023-07-03T18:45:12.003" v="1435"/>
          <ac:graphicFrameMkLst>
            <pc:docMk/>
            <pc:sldMk cId="836888961" sldId="292"/>
            <ac:graphicFrameMk id="17" creationId="{05691107-0585-AEA6-139D-81780B7ECAEB}"/>
          </ac:graphicFrameMkLst>
        </pc:graphicFrameChg>
        <pc:picChg chg="del">
          <ac:chgData name="Fernanda Gonçalves Araújo" userId="S::fernanda.goncalves@antt.gov.br::9f97c05f-1bf5-4e45-a2d5-1c078ea61347" providerId="AD" clId="Web-{53536B49-1905-539C-4E5F-8FC2CD3F414B}" dt="2023-07-03T17:50:30.671" v="1112"/>
          <ac:picMkLst>
            <pc:docMk/>
            <pc:sldMk cId="836888961" sldId="292"/>
            <ac:picMk id="3" creationId="{E0386ACA-A534-3A50-EDF7-F83CFADB445F}"/>
          </ac:picMkLst>
        </pc:picChg>
        <pc:picChg chg="add del mod">
          <ac:chgData name="Fernanda Gonçalves Araújo" userId="S::fernanda.goncalves@antt.gov.br::9f97c05f-1bf5-4e45-a2d5-1c078ea61347" providerId="AD" clId="Web-{53536B49-1905-539C-4E5F-8FC2CD3F414B}" dt="2023-07-03T18:51:02.124" v="1455"/>
          <ac:picMkLst>
            <pc:docMk/>
            <pc:sldMk cId="836888961" sldId="292"/>
            <ac:picMk id="18" creationId="{EA05513E-A9B7-9505-802A-9D120DFA42A3}"/>
          </ac:picMkLst>
        </pc:picChg>
        <pc:picChg chg="add mod">
          <ac:chgData name="Fernanda Gonçalves Araújo" userId="S::fernanda.goncalves@antt.gov.br::9f97c05f-1bf5-4e45-a2d5-1c078ea61347" providerId="AD" clId="Web-{53536B49-1905-539C-4E5F-8FC2CD3F414B}" dt="2023-07-03T18:51:18.375" v="1459" actId="1076"/>
          <ac:picMkLst>
            <pc:docMk/>
            <pc:sldMk cId="836888961" sldId="292"/>
            <ac:picMk id="19" creationId="{7F5AF8AF-F572-41A4-3BBB-14F209BDBBCA}"/>
          </ac:picMkLst>
        </pc:picChg>
      </pc:sldChg>
      <pc:sldChg chg="addSp delSp modSp add replId">
        <pc:chgData name="Fernanda Gonçalves Araújo" userId="S::fernanda.goncalves@antt.gov.br::9f97c05f-1bf5-4e45-a2d5-1c078ea61347" providerId="AD" clId="Web-{53536B49-1905-539C-4E5F-8FC2CD3F414B}" dt="2023-07-03T17:53:20.396" v="1138" actId="1076"/>
        <pc:sldMkLst>
          <pc:docMk/>
          <pc:sldMk cId="561410014" sldId="293"/>
        </pc:sldMkLst>
        <pc:spChg chg="add mod">
          <ac:chgData name="Fernanda Gonçalves Araújo" userId="S::fernanda.goncalves@antt.gov.br::9f97c05f-1bf5-4e45-a2d5-1c078ea61347" providerId="AD" clId="Web-{53536B49-1905-539C-4E5F-8FC2CD3F414B}" dt="2023-07-03T17:53:20.396" v="1138" actId="1076"/>
          <ac:spMkLst>
            <pc:docMk/>
            <pc:sldMk cId="561410014" sldId="293"/>
            <ac:spMk id="3" creationId="{E5FEF542-D117-1CD4-1205-0CB3A705584A}"/>
          </ac:spMkLst>
        </pc:spChg>
        <pc:spChg chg="mod">
          <ac:chgData name="Fernanda Gonçalves Araújo" userId="S::fernanda.goncalves@antt.gov.br::9f97c05f-1bf5-4e45-a2d5-1c078ea61347" providerId="AD" clId="Web-{53536B49-1905-539C-4E5F-8FC2CD3F414B}" dt="2023-07-03T17:52:37.863" v="1129" actId="1076"/>
          <ac:spMkLst>
            <pc:docMk/>
            <pc:sldMk cId="561410014" sldId="293"/>
            <ac:spMk id="4" creationId="{B0F5D3B2-B1D9-FE7A-116E-F772D771FAD4}"/>
          </ac:spMkLst>
        </pc:spChg>
        <pc:picChg chg="add del mod">
          <ac:chgData name="Fernanda Gonçalves Araújo" userId="S::fernanda.goncalves@antt.gov.br::9f97c05f-1bf5-4e45-a2d5-1c078ea61347" providerId="AD" clId="Web-{53536B49-1905-539C-4E5F-8FC2CD3F414B}" dt="2023-07-03T17:52:52.754" v="1132"/>
          <ac:picMkLst>
            <pc:docMk/>
            <pc:sldMk cId="561410014" sldId="293"/>
            <ac:picMk id="2" creationId="{769A4236-A0E8-D817-BA71-0D544BA5FD88}"/>
          </ac:picMkLst>
        </pc:picChg>
      </pc:sldChg>
      <pc:sldChg chg="modSp add replId">
        <pc:chgData name="Fernanda Gonçalves Araújo" userId="S::fernanda.goncalves@antt.gov.br::9f97c05f-1bf5-4e45-a2d5-1c078ea61347" providerId="AD" clId="Web-{53536B49-1905-539C-4E5F-8FC2CD3F414B}" dt="2023-07-03T17:56:15.261" v="1178" actId="20577"/>
        <pc:sldMkLst>
          <pc:docMk/>
          <pc:sldMk cId="637701174" sldId="294"/>
        </pc:sldMkLst>
        <pc:spChg chg="mod">
          <ac:chgData name="Fernanda Gonçalves Araújo" userId="S::fernanda.goncalves@antt.gov.br::9f97c05f-1bf5-4e45-a2d5-1c078ea61347" providerId="AD" clId="Web-{53536B49-1905-539C-4E5F-8FC2CD3F414B}" dt="2023-07-03T17:56:15.261" v="1178" actId="20577"/>
          <ac:spMkLst>
            <pc:docMk/>
            <pc:sldMk cId="637701174" sldId="294"/>
            <ac:spMk id="3" creationId="{E5FEF542-D117-1CD4-1205-0CB3A705584A}"/>
          </ac:spMkLst>
        </pc:spChg>
        <pc:spChg chg="mod">
          <ac:chgData name="Fernanda Gonçalves Araújo" userId="S::fernanda.goncalves@antt.gov.br::9f97c05f-1bf5-4e45-a2d5-1c078ea61347" providerId="AD" clId="Web-{53536B49-1905-539C-4E5F-8FC2CD3F414B}" dt="2023-07-03T17:54:16.835" v="1146" actId="1076"/>
          <ac:spMkLst>
            <pc:docMk/>
            <pc:sldMk cId="637701174" sldId="294"/>
            <ac:spMk id="4" creationId="{B0F5D3B2-B1D9-FE7A-116E-F772D771FAD4}"/>
          </ac:spMkLst>
        </pc:spChg>
      </pc:sldChg>
      <pc:sldChg chg="addSp modSp add replId">
        <pc:chgData name="Fernanda Gonçalves Araújo" userId="S::fernanda.goncalves@antt.gov.br::9f97c05f-1bf5-4e45-a2d5-1c078ea61347" providerId="AD" clId="Web-{53536B49-1905-539C-4E5F-8FC2CD3F414B}" dt="2023-07-03T18:00:45.145" v="1236"/>
        <pc:sldMkLst>
          <pc:docMk/>
          <pc:sldMk cId="422395559" sldId="295"/>
        </pc:sldMkLst>
        <pc:spChg chg="mod">
          <ac:chgData name="Fernanda Gonçalves Araújo" userId="S::fernanda.goncalves@antt.gov.br::9f97c05f-1bf5-4e45-a2d5-1c078ea61347" providerId="AD" clId="Web-{53536B49-1905-539C-4E5F-8FC2CD3F414B}" dt="2023-07-03T18:00:06.816" v="1229" actId="1076"/>
          <ac:spMkLst>
            <pc:docMk/>
            <pc:sldMk cId="422395559" sldId="295"/>
            <ac:spMk id="3" creationId="{E5FEF542-D117-1CD4-1205-0CB3A705584A}"/>
          </ac:spMkLst>
        </pc:spChg>
        <pc:spChg chg="mod">
          <ac:chgData name="Fernanda Gonçalves Araújo" userId="S::fernanda.goncalves@antt.gov.br::9f97c05f-1bf5-4e45-a2d5-1c078ea61347" providerId="AD" clId="Web-{53536B49-1905-539C-4E5F-8FC2CD3F414B}" dt="2023-07-03T17:58:07.734" v="1196" actId="1076"/>
          <ac:spMkLst>
            <pc:docMk/>
            <pc:sldMk cId="422395559" sldId="295"/>
            <ac:spMk id="4" creationId="{B0F5D3B2-B1D9-FE7A-116E-F772D771FAD4}"/>
          </ac:spMkLst>
        </pc:spChg>
        <pc:spChg chg="add mod">
          <ac:chgData name="Fernanda Gonçalves Araújo" userId="S::fernanda.goncalves@antt.gov.br::9f97c05f-1bf5-4e45-a2d5-1c078ea61347" providerId="AD" clId="Web-{53536B49-1905-539C-4E5F-8FC2CD3F414B}" dt="2023-07-03T18:00:45.145" v="1236"/>
          <ac:spMkLst>
            <pc:docMk/>
            <pc:sldMk cId="422395559" sldId="295"/>
            <ac:spMk id="5" creationId="{07F2D91C-F92F-3458-58C3-22ECA3F22A75}"/>
          </ac:spMkLst>
        </pc:spChg>
        <pc:picChg chg="add mod modCrop">
          <ac:chgData name="Fernanda Gonçalves Araújo" userId="S::fernanda.goncalves@antt.gov.br::9f97c05f-1bf5-4e45-a2d5-1c078ea61347" providerId="AD" clId="Web-{53536B49-1905-539C-4E5F-8FC2CD3F414B}" dt="2023-07-03T18:00:24.113" v="1233"/>
          <ac:picMkLst>
            <pc:docMk/>
            <pc:sldMk cId="422395559" sldId="295"/>
            <ac:picMk id="2" creationId="{32926CAA-DEBB-0A61-3783-FCD9F3875686}"/>
          </ac:picMkLst>
        </pc:picChg>
      </pc:sldChg>
      <pc:sldChg chg="delSp modSp add ord replId">
        <pc:chgData name="Fernanda Gonçalves Araújo" userId="S::fernanda.goncalves@antt.gov.br::9f97c05f-1bf5-4e45-a2d5-1c078ea61347" providerId="AD" clId="Web-{53536B49-1905-539C-4E5F-8FC2CD3F414B}" dt="2023-07-03T18:12:45.264" v="1346"/>
        <pc:sldMkLst>
          <pc:docMk/>
          <pc:sldMk cId="3443560339" sldId="296"/>
        </pc:sldMkLst>
        <pc:spChg chg="mod">
          <ac:chgData name="Fernanda Gonçalves Araújo" userId="S::fernanda.goncalves@antt.gov.br::9f97c05f-1bf5-4e45-a2d5-1c078ea61347" providerId="AD" clId="Web-{53536B49-1905-539C-4E5F-8FC2CD3F414B}" dt="2023-07-03T18:12:38.826" v="1345" actId="1076"/>
          <ac:spMkLst>
            <pc:docMk/>
            <pc:sldMk cId="3443560339" sldId="296"/>
            <ac:spMk id="3" creationId="{E5FEF542-D117-1CD4-1205-0CB3A705584A}"/>
          </ac:spMkLst>
        </pc:spChg>
        <pc:spChg chg="mod">
          <ac:chgData name="Fernanda Gonçalves Araújo" userId="S::fernanda.goncalves@antt.gov.br::9f97c05f-1bf5-4e45-a2d5-1c078ea61347" providerId="AD" clId="Web-{53536B49-1905-539C-4E5F-8FC2CD3F414B}" dt="2023-07-03T18:10:59.713" v="1304" actId="1076"/>
          <ac:spMkLst>
            <pc:docMk/>
            <pc:sldMk cId="3443560339" sldId="296"/>
            <ac:spMk id="4" creationId="{B0F5D3B2-B1D9-FE7A-116E-F772D771FAD4}"/>
          </ac:spMkLst>
        </pc:spChg>
        <pc:picChg chg="del">
          <ac:chgData name="Fernanda Gonçalves Araújo" userId="S::fernanda.goncalves@antt.gov.br::9f97c05f-1bf5-4e45-a2d5-1c078ea61347" providerId="AD" clId="Web-{53536B49-1905-539C-4E5F-8FC2CD3F414B}" dt="2023-07-03T18:06:54.470" v="1245"/>
          <ac:picMkLst>
            <pc:docMk/>
            <pc:sldMk cId="3443560339" sldId="296"/>
            <ac:picMk id="2" creationId="{32926CAA-DEBB-0A61-3783-FCD9F3875686}"/>
          </ac:picMkLst>
        </pc:picChg>
      </pc:sldChg>
      <pc:sldChg chg="add replId">
        <pc:chgData name="Fernanda Gonçalves Araújo" userId="S::fernanda.goncalves@antt.gov.br::9f97c05f-1bf5-4e45-a2d5-1c078ea61347" providerId="AD" clId="Web-{53536B49-1905-539C-4E5F-8FC2CD3F414B}" dt="2023-07-03T18:09:08.725" v="1284"/>
        <pc:sldMkLst>
          <pc:docMk/>
          <pc:sldMk cId="393693038" sldId="297"/>
        </pc:sldMkLst>
      </pc:sldChg>
      <pc:sldChg chg="modSp add ord replId">
        <pc:chgData name="Fernanda Gonçalves Araújo" userId="S::fernanda.goncalves@antt.gov.br::9f97c05f-1bf5-4e45-a2d5-1c078ea61347" providerId="AD" clId="Web-{53536B49-1905-539C-4E5F-8FC2CD3F414B}" dt="2023-07-03T18:25:46.619" v="1427" actId="20577"/>
        <pc:sldMkLst>
          <pc:docMk/>
          <pc:sldMk cId="1153241006" sldId="298"/>
        </pc:sldMkLst>
        <pc:spChg chg="mod">
          <ac:chgData name="Fernanda Gonçalves Araújo" userId="S::fernanda.goncalves@antt.gov.br::9f97c05f-1bf5-4e45-a2d5-1c078ea61347" providerId="AD" clId="Web-{53536B49-1905-539C-4E5F-8FC2CD3F414B}" dt="2023-07-03T18:25:46.619" v="1427" actId="20577"/>
          <ac:spMkLst>
            <pc:docMk/>
            <pc:sldMk cId="1153241006" sldId="298"/>
            <ac:spMk id="3" creationId="{728FC85F-859B-C21A-93E4-39137E50C093}"/>
          </ac:spMkLst>
        </pc:spChg>
      </pc:sldChg>
    </pc:docChg>
  </pc:docChgLst>
  <pc:docChgLst>
    <pc:chgData name="Larissa Barros Mendes Aguiar de Miranda" userId="S::larissa.miranda@antt.gov.br::956330ff-fd90-49f5-b0db-a6f33982fc18" providerId="AD" clId="Web-{5F972BD8-7139-2531-9EE4-21E7A14AF67B}"/>
    <pc:docChg chg="addSld delSld modSld sldOrd">
      <pc:chgData name="Larissa Barros Mendes Aguiar de Miranda" userId="S::larissa.miranda@antt.gov.br::956330ff-fd90-49f5-b0db-a6f33982fc18" providerId="AD" clId="Web-{5F972BD8-7139-2531-9EE4-21E7A14AF67B}" dt="2023-06-30T19:50:39.448" v="1538" actId="1076"/>
      <pc:docMkLst>
        <pc:docMk/>
      </pc:docMkLst>
      <pc:sldChg chg="modSp">
        <pc:chgData name="Larissa Barros Mendes Aguiar de Miranda" userId="S::larissa.miranda@antt.gov.br::956330ff-fd90-49f5-b0db-a6f33982fc18" providerId="AD" clId="Web-{5F972BD8-7139-2531-9EE4-21E7A14AF67B}" dt="2023-06-29T20:26:10.052" v="79" actId="1076"/>
        <pc:sldMkLst>
          <pc:docMk/>
          <pc:sldMk cId="1785517528" sldId="256"/>
        </pc:sldMkLst>
        <pc:spChg chg="mod">
          <ac:chgData name="Larissa Barros Mendes Aguiar de Miranda" userId="S::larissa.miranda@antt.gov.br::956330ff-fd90-49f5-b0db-a6f33982fc18" providerId="AD" clId="Web-{5F972BD8-7139-2531-9EE4-21E7A14AF67B}" dt="2023-06-29T20:26:10.052" v="79" actId="1076"/>
          <ac:spMkLst>
            <pc:docMk/>
            <pc:sldMk cId="1785517528" sldId="256"/>
            <ac:spMk id="3" creationId="{728FC85F-859B-C21A-93E4-39137E50C093}"/>
          </ac:spMkLst>
        </pc:spChg>
      </pc:sldChg>
      <pc:sldChg chg="addSp delSp modSp">
        <pc:chgData name="Larissa Barros Mendes Aguiar de Miranda" userId="S::larissa.miranda@antt.gov.br::956330ff-fd90-49f5-b0db-a6f33982fc18" providerId="AD" clId="Web-{5F972BD8-7139-2531-9EE4-21E7A14AF67B}" dt="2023-06-29T20:34:39.532" v="210" actId="20577"/>
        <pc:sldMkLst>
          <pc:docMk/>
          <pc:sldMk cId="1519148357" sldId="257"/>
        </pc:sldMkLst>
        <pc:spChg chg="mod">
          <ac:chgData name="Larissa Barros Mendes Aguiar de Miranda" userId="S::larissa.miranda@antt.gov.br::956330ff-fd90-49f5-b0db-a6f33982fc18" providerId="AD" clId="Web-{5F972BD8-7139-2531-9EE4-21E7A14AF67B}" dt="2023-06-29T20:34:39.532" v="210" actId="20577"/>
          <ac:spMkLst>
            <pc:docMk/>
            <pc:sldMk cId="1519148357" sldId="257"/>
            <ac:spMk id="3" creationId="{DF958B24-BD17-03E6-5C7D-AF0A92E39793}"/>
          </ac:spMkLst>
        </pc:spChg>
        <pc:spChg chg="mod">
          <ac:chgData name="Larissa Barros Mendes Aguiar de Miranda" userId="S::larissa.miranda@antt.gov.br::956330ff-fd90-49f5-b0db-a6f33982fc18" providerId="AD" clId="Web-{5F972BD8-7139-2531-9EE4-21E7A14AF67B}" dt="2023-06-29T20:30:00.369" v="121"/>
          <ac:spMkLst>
            <pc:docMk/>
            <pc:sldMk cId="1519148357" sldId="257"/>
            <ac:spMk id="4" creationId="{5271C3D0-9E73-07A7-36A5-C479D58438E3}"/>
          </ac:spMkLst>
        </pc:spChg>
        <pc:spChg chg="del">
          <ac:chgData name="Larissa Barros Mendes Aguiar de Miranda" userId="S::larissa.miranda@antt.gov.br::956330ff-fd90-49f5-b0db-a6f33982fc18" providerId="AD" clId="Web-{5F972BD8-7139-2531-9EE4-21E7A14AF67B}" dt="2023-06-29T20:26:30.020" v="81"/>
          <ac:spMkLst>
            <pc:docMk/>
            <pc:sldMk cId="1519148357" sldId="257"/>
            <ac:spMk id="5" creationId="{52D0E84C-077C-C6BF-548F-A21ADA387EF8}"/>
          </ac:spMkLst>
        </pc:spChg>
        <pc:spChg chg="add mod ord">
          <ac:chgData name="Larissa Barros Mendes Aguiar de Miranda" userId="S::larissa.miranda@antt.gov.br::956330ff-fd90-49f5-b0db-a6f33982fc18" providerId="AD" clId="Web-{5F972BD8-7139-2531-9EE4-21E7A14AF67B}" dt="2023-06-29T20:31:46.278" v="135" actId="1076"/>
          <ac:spMkLst>
            <pc:docMk/>
            <pc:sldMk cId="1519148357" sldId="257"/>
            <ac:spMk id="6" creationId="{36D610B0-F819-0C05-FD35-C5024348D9BB}"/>
          </ac:spMkLst>
        </pc:spChg>
        <pc:picChg chg="add mod">
          <ac:chgData name="Larissa Barros Mendes Aguiar de Miranda" userId="S::larissa.miranda@antt.gov.br::956330ff-fd90-49f5-b0db-a6f33982fc18" providerId="AD" clId="Web-{5F972BD8-7139-2531-9EE4-21E7A14AF67B}" dt="2023-06-29T20:31:40.918" v="134" actId="1076"/>
          <ac:picMkLst>
            <pc:docMk/>
            <pc:sldMk cId="1519148357" sldId="257"/>
            <ac:picMk id="2" creationId="{9A933730-F210-7135-42D2-4211A471D69D}"/>
          </ac:picMkLst>
        </pc:picChg>
      </pc:sldChg>
      <pc:sldChg chg="addSp delSp modSp del">
        <pc:chgData name="Larissa Barros Mendes Aguiar de Miranda" userId="S::larissa.miranda@antt.gov.br::956330ff-fd90-49f5-b0db-a6f33982fc18" providerId="AD" clId="Web-{5F972BD8-7139-2531-9EE4-21E7A14AF67B}" dt="2023-06-29T21:29:05.077" v="447"/>
        <pc:sldMkLst>
          <pc:docMk/>
          <pc:sldMk cId="1240442988" sldId="258"/>
        </pc:sldMkLst>
        <pc:spChg chg="del mod">
          <ac:chgData name="Larissa Barros Mendes Aguiar de Miranda" userId="S::larissa.miranda@antt.gov.br::956330ff-fd90-49f5-b0db-a6f33982fc18" providerId="AD" clId="Web-{5F972BD8-7139-2531-9EE4-21E7A14AF67B}" dt="2023-06-29T20:38:06.521" v="231"/>
          <ac:spMkLst>
            <pc:docMk/>
            <pc:sldMk cId="1240442988" sldId="258"/>
            <ac:spMk id="3" creationId="{DF958B24-BD17-03E6-5C7D-AF0A92E39793}"/>
          </ac:spMkLst>
        </pc:spChg>
        <pc:spChg chg="add mod">
          <ac:chgData name="Larissa Barros Mendes Aguiar de Miranda" userId="S::larissa.miranda@antt.gov.br::956330ff-fd90-49f5-b0db-a6f33982fc18" providerId="AD" clId="Web-{5F972BD8-7139-2531-9EE4-21E7A14AF67B}" dt="2023-06-29T20:35:41.722" v="230" actId="20577"/>
          <ac:spMkLst>
            <pc:docMk/>
            <pc:sldMk cId="1240442988" sldId="258"/>
            <ac:spMk id="4" creationId="{B0F5D3B2-B1D9-FE7A-116E-F772D771FAD4}"/>
          </ac:spMkLst>
        </pc:spChg>
        <pc:spChg chg="add mod">
          <ac:chgData name="Larissa Barros Mendes Aguiar de Miranda" userId="S::larissa.miranda@antt.gov.br::956330ff-fd90-49f5-b0db-a6f33982fc18" providerId="AD" clId="Web-{5F972BD8-7139-2531-9EE4-21E7A14AF67B}" dt="2023-06-29T21:02:40.339" v="328" actId="20577"/>
          <ac:spMkLst>
            <pc:docMk/>
            <pc:sldMk cId="1240442988" sldId="258"/>
            <ac:spMk id="8" creationId="{C4FF08AE-8B44-762B-0A21-E25066F5EE8B}"/>
          </ac:spMkLst>
        </pc:spChg>
        <pc:spChg chg="add del mod">
          <ac:chgData name="Larissa Barros Mendes Aguiar de Miranda" userId="S::larissa.miranda@antt.gov.br::956330ff-fd90-49f5-b0db-a6f33982fc18" providerId="AD" clId="Web-{5F972BD8-7139-2531-9EE4-21E7A14AF67B}" dt="2023-06-29T20:52:08.776" v="295"/>
          <ac:spMkLst>
            <pc:docMk/>
            <pc:sldMk cId="1240442988" sldId="258"/>
            <ac:spMk id="9" creationId="{F10AF3F2-D7E0-AAEF-0D8D-8A6B4492C2B2}"/>
          </ac:spMkLst>
        </pc:spChg>
        <pc:spChg chg="add mod">
          <ac:chgData name="Larissa Barros Mendes Aguiar de Miranda" userId="S::larissa.miranda@antt.gov.br::956330ff-fd90-49f5-b0db-a6f33982fc18" providerId="AD" clId="Web-{5F972BD8-7139-2531-9EE4-21E7A14AF67B}" dt="2023-06-29T21:04:44.498" v="383" actId="20577"/>
          <ac:spMkLst>
            <pc:docMk/>
            <pc:sldMk cId="1240442988" sldId="258"/>
            <ac:spMk id="10" creationId="{782B9C9F-9F52-7505-A6C9-3DD878DBAF41}"/>
          </ac:spMkLst>
        </pc:spChg>
        <pc:picChg chg="add mod ord">
          <ac:chgData name="Larissa Barros Mendes Aguiar de Miranda" userId="S::larissa.miranda@antt.gov.br::956330ff-fd90-49f5-b0db-a6f33982fc18" providerId="AD" clId="Web-{5F972BD8-7139-2531-9EE4-21E7A14AF67B}" dt="2023-06-29T21:04:53.639" v="387" actId="1076"/>
          <ac:picMkLst>
            <pc:docMk/>
            <pc:sldMk cId="1240442988" sldId="258"/>
            <ac:picMk id="5" creationId="{E9A773B6-B74A-C77A-D7A5-469E171B105C}"/>
          </ac:picMkLst>
        </pc:picChg>
        <pc:picChg chg="add del mod">
          <ac:chgData name="Larissa Barros Mendes Aguiar de Miranda" userId="S::larissa.miranda@antt.gov.br::956330ff-fd90-49f5-b0db-a6f33982fc18" providerId="AD" clId="Web-{5F972BD8-7139-2531-9EE4-21E7A14AF67B}" dt="2023-06-29T20:38:41.538" v="236"/>
          <ac:picMkLst>
            <pc:docMk/>
            <pc:sldMk cId="1240442988" sldId="258"/>
            <ac:picMk id="6" creationId="{6BDD0FAC-00E7-B8E0-3010-151EE7342D60}"/>
          </ac:picMkLst>
        </pc:picChg>
      </pc:sldChg>
      <pc:sldChg chg="addSp delSp modSp new">
        <pc:chgData name="Larissa Barros Mendes Aguiar de Miranda" userId="S::larissa.miranda@antt.gov.br::956330ff-fd90-49f5-b0db-a6f33982fc18" providerId="AD" clId="Web-{5F972BD8-7139-2531-9EE4-21E7A14AF67B}" dt="2023-06-29T20:29:16.790" v="117"/>
        <pc:sldMkLst>
          <pc:docMk/>
          <pc:sldMk cId="3497587307" sldId="259"/>
        </pc:sldMkLst>
        <pc:spChg chg="del">
          <ac:chgData name="Larissa Barros Mendes Aguiar de Miranda" userId="S::larissa.miranda@antt.gov.br::956330ff-fd90-49f5-b0db-a6f33982fc18" providerId="AD" clId="Web-{5F972BD8-7139-2531-9EE4-21E7A14AF67B}" dt="2023-06-29T20:10:38.981" v="1"/>
          <ac:spMkLst>
            <pc:docMk/>
            <pc:sldMk cId="3497587307" sldId="259"/>
            <ac:spMk id="2" creationId="{D42B5C34-4C13-4D93-20DB-25B1062A52CF}"/>
          </ac:spMkLst>
        </pc:spChg>
        <pc:spChg chg="del">
          <ac:chgData name="Larissa Barros Mendes Aguiar de Miranda" userId="S::larissa.miranda@antt.gov.br::956330ff-fd90-49f5-b0db-a6f33982fc18" providerId="AD" clId="Web-{5F972BD8-7139-2531-9EE4-21E7A14AF67B}" dt="2023-06-29T20:10:41.090" v="2"/>
          <ac:spMkLst>
            <pc:docMk/>
            <pc:sldMk cId="3497587307" sldId="259"/>
            <ac:spMk id="3" creationId="{658D8EC2-EABE-46C6-2FCD-0901BDC04AFA}"/>
          </ac:spMkLst>
        </pc:spChg>
        <pc:spChg chg="add mod">
          <ac:chgData name="Larissa Barros Mendes Aguiar de Miranda" userId="S::larissa.miranda@antt.gov.br::956330ff-fd90-49f5-b0db-a6f33982fc18" providerId="AD" clId="Web-{5F972BD8-7139-2531-9EE4-21E7A14AF67B}" dt="2023-06-29T20:24:51.767" v="58" actId="20577"/>
          <ac:spMkLst>
            <pc:docMk/>
            <pc:sldMk cId="3497587307" sldId="259"/>
            <ac:spMk id="13" creationId="{B2994B02-5B50-0422-BD5F-7CDBBA52DE3F}"/>
          </ac:spMkLst>
        </pc:spChg>
        <pc:picChg chg="add del mod">
          <ac:chgData name="Larissa Barros Mendes Aguiar de Miranda" userId="S::larissa.miranda@antt.gov.br::956330ff-fd90-49f5-b0db-a6f33982fc18" providerId="AD" clId="Web-{5F972BD8-7139-2531-9EE4-21E7A14AF67B}" dt="2023-06-29T20:13:09.703" v="9"/>
          <ac:picMkLst>
            <pc:docMk/>
            <pc:sldMk cId="3497587307" sldId="259"/>
            <ac:picMk id="4" creationId="{96AA1C79-509D-F1FB-1F7E-1C21CF43689B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29T20:16:36.646" v="11" actId="1076"/>
          <ac:picMkLst>
            <pc:docMk/>
            <pc:sldMk cId="3497587307" sldId="259"/>
            <ac:picMk id="5" creationId="{910DB6E4-2215-0CA9-A7FC-5773D66F1817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29T20:17:55.726" v="22" actId="1076"/>
          <ac:picMkLst>
            <pc:docMk/>
            <pc:sldMk cId="3497587307" sldId="259"/>
            <ac:picMk id="6" creationId="{9616FBEB-E3EE-DF57-52A8-405B238D09D5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29T20:18:35.305" v="27" actId="1076"/>
          <ac:picMkLst>
            <pc:docMk/>
            <pc:sldMk cId="3497587307" sldId="259"/>
            <ac:picMk id="7" creationId="{8B780B13-1C73-03D9-3D91-E5C22FDFC8DC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29T20:18:35.321" v="28" actId="1076"/>
          <ac:picMkLst>
            <pc:docMk/>
            <pc:sldMk cId="3497587307" sldId="259"/>
            <ac:picMk id="8" creationId="{0AF0A50B-2704-1CC3-1E46-EBD67BB5D2C6}"/>
          </ac:picMkLst>
        </pc:picChg>
        <pc:picChg chg="add del mod ord modCrop">
          <ac:chgData name="Larissa Barros Mendes Aguiar de Miranda" userId="S::larissa.miranda@antt.gov.br::956330ff-fd90-49f5-b0db-a6f33982fc18" providerId="AD" clId="Web-{5F972BD8-7139-2531-9EE4-21E7A14AF67B}" dt="2023-06-29T20:23:09.827" v="40"/>
          <ac:picMkLst>
            <pc:docMk/>
            <pc:sldMk cId="3497587307" sldId="259"/>
            <ac:picMk id="9" creationId="{AE47ADE9-593C-C5C1-EB7B-165880974AE1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29T20:21:29.122" v="39" actId="1076"/>
          <ac:picMkLst>
            <pc:docMk/>
            <pc:sldMk cId="3497587307" sldId="259"/>
            <ac:picMk id="10" creationId="{B7674E83-A83B-35C2-EB62-40D97F4C6257}"/>
          </ac:picMkLst>
        </pc:picChg>
        <pc:picChg chg="add del mod ord modCrop">
          <ac:chgData name="Larissa Barros Mendes Aguiar de Miranda" userId="S::larissa.miranda@antt.gov.br::956330ff-fd90-49f5-b0db-a6f33982fc18" providerId="AD" clId="Web-{5F972BD8-7139-2531-9EE4-21E7A14AF67B}" dt="2023-06-29T20:28:26.867" v="108"/>
          <ac:picMkLst>
            <pc:docMk/>
            <pc:sldMk cId="3497587307" sldId="259"/>
            <ac:picMk id="11" creationId="{6E01CAD7-5E60-9A66-41E8-21D06CCC8746}"/>
          </ac:picMkLst>
        </pc:picChg>
        <pc:picChg chg="add mod ord modCrop">
          <ac:chgData name="Larissa Barros Mendes Aguiar de Miranda" userId="S::larissa.miranda@antt.gov.br::956330ff-fd90-49f5-b0db-a6f33982fc18" providerId="AD" clId="Web-{5F972BD8-7139-2531-9EE4-21E7A14AF67B}" dt="2023-06-29T20:29:16.790" v="117"/>
          <ac:picMkLst>
            <pc:docMk/>
            <pc:sldMk cId="3497587307" sldId="259"/>
            <ac:picMk id="14" creationId="{E686EC99-F87F-9E51-B84C-9BF96255C43E}"/>
          </ac:picMkLst>
        </pc:picChg>
      </pc:sldChg>
      <pc:sldChg chg="addSp delSp modSp add replId">
        <pc:chgData name="Larissa Barros Mendes Aguiar de Miranda" userId="S::larissa.miranda@antt.gov.br::956330ff-fd90-49f5-b0db-a6f33982fc18" providerId="AD" clId="Web-{5F972BD8-7139-2531-9EE4-21E7A14AF67B}" dt="2023-06-29T21:29:55.344" v="457" actId="1076"/>
        <pc:sldMkLst>
          <pc:docMk/>
          <pc:sldMk cId="639677073" sldId="260"/>
        </pc:sldMkLst>
        <pc:spChg chg="add del mod">
          <ac:chgData name="Larissa Barros Mendes Aguiar de Miranda" userId="S::larissa.miranda@antt.gov.br::956330ff-fd90-49f5-b0db-a6f33982fc18" providerId="AD" clId="Web-{5F972BD8-7139-2531-9EE4-21E7A14AF67B}" dt="2023-06-29T21:25:51.023" v="425"/>
          <ac:spMkLst>
            <pc:docMk/>
            <pc:sldMk cId="639677073" sldId="260"/>
            <ac:spMk id="3" creationId="{DB9D8608-0B24-F20F-C048-BF49ACE7CE6A}"/>
          </ac:spMkLst>
        </pc:spChg>
        <pc:spChg chg="mod">
          <ac:chgData name="Larissa Barros Mendes Aguiar de Miranda" userId="S::larissa.miranda@antt.gov.br::956330ff-fd90-49f5-b0db-a6f33982fc18" providerId="AD" clId="Web-{5F972BD8-7139-2531-9EE4-21E7A14AF67B}" dt="2023-06-29T21:29:55.344" v="457" actId="1076"/>
          <ac:spMkLst>
            <pc:docMk/>
            <pc:sldMk cId="639677073" sldId="260"/>
            <ac:spMk id="4" creationId="{B0F5D3B2-B1D9-FE7A-116E-F772D771FAD4}"/>
          </ac:spMkLst>
        </pc:spChg>
        <pc:spChg chg="del">
          <ac:chgData name="Larissa Barros Mendes Aguiar de Miranda" userId="S::larissa.miranda@antt.gov.br::956330ff-fd90-49f5-b0db-a6f33982fc18" providerId="AD" clId="Web-{5F972BD8-7139-2531-9EE4-21E7A14AF67B}" dt="2023-06-29T21:29:28.718" v="449"/>
          <ac:spMkLst>
            <pc:docMk/>
            <pc:sldMk cId="639677073" sldId="260"/>
            <ac:spMk id="8" creationId="{C4FF08AE-8B44-762B-0A21-E25066F5EE8B}"/>
          </ac:spMkLst>
        </pc:spChg>
        <pc:spChg chg="del">
          <ac:chgData name="Larissa Barros Mendes Aguiar de Miranda" userId="S::larissa.miranda@antt.gov.br::956330ff-fd90-49f5-b0db-a6f33982fc18" providerId="AD" clId="Web-{5F972BD8-7139-2531-9EE4-21E7A14AF67B}" dt="2023-06-29T21:29:29.765" v="450"/>
          <ac:spMkLst>
            <pc:docMk/>
            <pc:sldMk cId="639677073" sldId="260"/>
            <ac:spMk id="10" creationId="{782B9C9F-9F52-7505-A6C9-3DD878DBAF41}"/>
          </ac:spMkLst>
        </pc:spChg>
        <pc:picChg chg="del">
          <ac:chgData name="Larissa Barros Mendes Aguiar de Miranda" userId="S::larissa.miranda@antt.gov.br::956330ff-fd90-49f5-b0db-a6f33982fc18" providerId="AD" clId="Web-{5F972BD8-7139-2531-9EE4-21E7A14AF67B}" dt="2023-06-29T21:25:10.209" v="424"/>
          <ac:picMkLst>
            <pc:docMk/>
            <pc:sldMk cId="639677073" sldId="260"/>
            <ac:picMk id="5" creationId="{E9A773B6-B74A-C77A-D7A5-469E171B105C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29T21:29:35.703" v="452" actId="1076"/>
          <ac:picMkLst>
            <pc:docMk/>
            <pc:sldMk cId="639677073" sldId="260"/>
            <ac:picMk id="6" creationId="{CF012BE0-BBCD-6C06-22BA-A0CF80D8FE74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29T21:29:49.938" v="456" actId="1076"/>
          <ac:picMkLst>
            <pc:docMk/>
            <pc:sldMk cId="639677073" sldId="260"/>
            <ac:picMk id="7" creationId="{309C96F4-E922-CCC8-C9B9-BB8505DDEA34}"/>
          </ac:picMkLst>
        </pc:picChg>
      </pc:sldChg>
      <pc:sldChg chg="addSp delSp modSp add replId">
        <pc:chgData name="Larissa Barros Mendes Aguiar de Miranda" userId="S::larissa.miranda@antt.gov.br::956330ff-fd90-49f5-b0db-a6f33982fc18" providerId="AD" clId="Web-{5F972BD8-7139-2531-9EE4-21E7A14AF67B}" dt="2023-06-29T21:30:02.282" v="458" actId="1076"/>
        <pc:sldMkLst>
          <pc:docMk/>
          <pc:sldMk cId="2634916644" sldId="261"/>
        </pc:sldMkLst>
        <pc:spChg chg="mod">
          <ac:chgData name="Larissa Barros Mendes Aguiar de Miranda" userId="S::larissa.miranda@antt.gov.br::956330ff-fd90-49f5-b0db-a6f33982fc18" providerId="AD" clId="Web-{5F972BD8-7139-2531-9EE4-21E7A14AF67B}" dt="2023-06-29T21:30:02.282" v="458" actId="1076"/>
          <ac:spMkLst>
            <pc:docMk/>
            <pc:sldMk cId="2634916644" sldId="261"/>
            <ac:spMk id="4" creationId="{B0F5D3B2-B1D9-FE7A-116E-F772D771FAD4}"/>
          </ac:spMkLst>
        </pc:spChg>
        <pc:spChg chg="del">
          <ac:chgData name="Larissa Barros Mendes Aguiar de Miranda" userId="S::larissa.miranda@antt.gov.br::956330ff-fd90-49f5-b0db-a6f33982fc18" providerId="AD" clId="Web-{5F972BD8-7139-2531-9EE4-21E7A14AF67B}" dt="2023-06-29T21:27:32.042" v="426"/>
          <ac:spMkLst>
            <pc:docMk/>
            <pc:sldMk cId="2634916644" sldId="261"/>
            <ac:spMk id="8" creationId="{C4FF08AE-8B44-762B-0A21-E25066F5EE8B}"/>
          </ac:spMkLst>
        </pc:spChg>
        <pc:spChg chg="del">
          <ac:chgData name="Larissa Barros Mendes Aguiar de Miranda" userId="S::larissa.miranda@antt.gov.br::956330ff-fd90-49f5-b0db-a6f33982fc18" providerId="AD" clId="Web-{5F972BD8-7139-2531-9EE4-21E7A14AF67B}" dt="2023-06-29T21:27:33.777" v="427"/>
          <ac:spMkLst>
            <pc:docMk/>
            <pc:sldMk cId="2634916644" sldId="261"/>
            <ac:spMk id="10" creationId="{782B9C9F-9F52-7505-A6C9-3DD878DBAF41}"/>
          </ac:spMkLst>
        </pc:spChg>
        <pc:picChg chg="add mod">
          <ac:chgData name="Larissa Barros Mendes Aguiar de Miranda" userId="S::larissa.miranda@antt.gov.br::956330ff-fd90-49f5-b0db-a6f33982fc18" providerId="AD" clId="Web-{5F972BD8-7139-2531-9EE4-21E7A14AF67B}" dt="2023-06-29T21:28:37.107" v="445" actId="1076"/>
          <ac:picMkLst>
            <pc:docMk/>
            <pc:sldMk cId="2634916644" sldId="261"/>
            <ac:picMk id="2" creationId="{D3A99E2C-0663-C55E-AE94-C34FE38C25C4}"/>
          </ac:picMkLst>
        </pc:picChg>
        <pc:picChg chg="mod">
          <ac:chgData name="Larissa Barros Mendes Aguiar de Miranda" userId="S::larissa.miranda@antt.gov.br::956330ff-fd90-49f5-b0db-a6f33982fc18" providerId="AD" clId="Web-{5F972BD8-7139-2531-9EE4-21E7A14AF67B}" dt="2023-06-29T21:28:42.670" v="446" actId="1076"/>
          <ac:picMkLst>
            <pc:docMk/>
            <pc:sldMk cId="2634916644" sldId="261"/>
            <ac:picMk id="5" creationId="{E9A773B6-B74A-C77A-D7A5-469E171B105C}"/>
          </ac:picMkLst>
        </pc:picChg>
      </pc:sldChg>
      <pc:sldChg chg="add del replId">
        <pc:chgData name="Larissa Barros Mendes Aguiar de Miranda" userId="S::larissa.miranda@antt.gov.br::956330ff-fd90-49f5-b0db-a6f33982fc18" providerId="AD" clId="Web-{5F972BD8-7139-2531-9EE4-21E7A14AF67B}" dt="2023-06-29T21:30:07.595" v="459"/>
        <pc:sldMkLst>
          <pc:docMk/>
          <pc:sldMk cId="1279102875" sldId="262"/>
        </pc:sldMkLst>
      </pc:sldChg>
      <pc:sldChg chg="addSp delSp modSp add replId">
        <pc:chgData name="Larissa Barros Mendes Aguiar de Miranda" userId="S::larissa.miranda@antt.gov.br::956330ff-fd90-49f5-b0db-a6f33982fc18" providerId="AD" clId="Web-{5F972BD8-7139-2531-9EE4-21E7A14AF67B}" dt="2023-06-29T21:37:54.922" v="652" actId="20577"/>
        <pc:sldMkLst>
          <pc:docMk/>
          <pc:sldMk cId="2775822155" sldId="262"/>
        </pc:sldMkLst>
        <pc:spChg chg="mod">
          <ac:chgData name="Larissa Barros Mendes Aguiar de Miranda" userId="S::larissa.miranda@antt.gov.br::956330ff-fd90-49f5-b0db-a6f33982fc18" providerId="AD" clId="Web-{5F972BD8-7139-2531-9EE4-21E7A14AF67B}" dt="2023-06-29T21:30:52.987" v="478" actId="20577"/>
          <ac:spMkLst>
            <pc:docMk/>
            <pc:sldMk cId="2775822155" sldId="262"/>
            <ac:spMk id="4" creationId="{B0F5D3B2-B1D9-FE7A-116E-F772D771FAD4}"/>
          </ac:spMkLst>
        </pc:spChg>
        <pc:spChg chg="add mod">
          <ac:chgData name="Larissa Barros Mendes Aguiar de Miranda" userId="S::larissa.miranda@antt.gov.br::956330ff-fd90-49f5-b0db-a6f33982fc18" providerId="AD" clId="Web-{5F972BD8-7139-2531-9EE4-21E7A14AF67B}" dt="2023-06-29T21:34:18.806" v="536" actId="20577"/>
          <ac:spMkLst>
            <pc:docMk/>
            <pc:sldMk cId="2775822155" sldId="262"/>
            <ac:spMk id="8" creationId="{A99E33FD-37ED-D95C-A382-58ABC456EAA1}"/>
          </ac:spMkLst>
        </pc:spChg>
        <pc:spChg chg="add mod">
          <ac:chgData name="Larissa Barros Mendes Aguiar de Miranda" userId="S::larissa.miranda@antt.gov.br::956330ff-fd90-49f5-b0db-a6f33982fc18" providerId="AD" clId="Web-{5F972BD8-7139-2531-9EE4-21E7A14AF67B}" dt="2023-06-29T21:34:43.369" v="552" actId="14100"/>
          <ac:spMkLst>
            <pc:docMk/>
            <pc:sldMk cId="2775822155" sldId="262"/>
            <ac:spMk id="9" creationId="{ED28A097-C38B-E6D5-C1F7-2F531A6B71CB}"/>
          </ac:spMkLst>
        </pc:spChg>
        <pc:spChg chg="add mod">
          <ac:chgData name="Larissa Barros Mendes Aguiar de Miranda" userId="S::larissa.miranda@antt.gov.br::956330ff-fd90-49f5-b0db-a6f33982fc18" providerId="AD" clId="Web-{5F972BD8-7139-2531-9EE4-21E7A14AF67B}" dt="2023-06-29T21:35:10.604" v="565" actId="14100"/>
          <ac:spMkLst>
            <pc:docMk/>
            <pc:sldMk cId="2775822155" sldId="262"/>
            <ac:spMk id="10" creationId="{D2723C27-6AAD-46FC-84CB-14DD34BA5326}"/>
          </ac:spMkLst>
        </pc:spChg>
        <pc:spChg chg="add mod">
          <ac:chgData name="Larissa Barros Mendes Aguiar de Miranda" userId="S::larissa.miranda@antt.gov.br::956330ff-fd90-49f5-b0db-a6f33982fc18" providerId="AD" clId="Web-{5F972BD8-7139-2531-9EE4-21E7A14AF67B}" dt="2023-06-29T21:35:32.433" v="576" actId="14100"/>
          <ac:spMkLst>
            <pc:docMk/>
            <pc:sldMk cId="2775822155" sldId="262"/>
            <ac:spMk id="11" creationId="{EE5E39DB-F18B-CE41-362B-E24144B197BB}"/>
          </ac:spMkLst>
        </pc:spChg>
        <pc:spChg chg="add mod">
          <ac:chgData name="Larissa Barros Mendes Aguiar de Miranda" userId="S::larissa.miranda@antt.gov.br::956330ff-fd90-49f5-b0db-a6f33982fc18" providerId="AD" clId="Web-{5F972BD8-7139-2531-9EE4-21E7A14AF67B}" dt="2023-06-29T21:35:46.153" v="581" actId="20577"/>
          <ac:spMkLst>
            <pc:docMk/>
            <pc:sldMk cId="2775822155" sldId="262"/>
            <ac:spMk id="12" creationId="{05E8BA79-3CEF-B1AF-BB30-E71ACE9AF12C}"/>
          </ac:spMkLst>
        </pc:spChg>
        <pc:spChg chg="add mod">
          <ac:chgData name="Larissa Barros Mendes Aguiar de Miranda" userId="S::larissa.miranda@antt.gov.br::956330ff-fd90-49f5-b0db-a6f33982fc18" providerId="AD" clId="Web-{5F972BD8-7139-2531-9EE4-21E7A14AF67B}" dt="2023-06-29T21:36:44.670" v="619" actId="1076"/>
          <ac:spMkLst>
            <pc:docMk/>
            <pc:sldMk cId="2775822155" sldId="262"/>
            <ac:spMk id="13" creationId="{27D252EF-9868-1616-FD58-D2B35879F8E8}"/>
          </ac:spMkLst>
        </pc:spChg>
        <pc:spChg chg="add mod">
          <ac:chgData name="Larissa Barros Mendes Aguiar de Miranda" userId="S::larissa.miranda@antt.gov.br::956330ff-fd90-49f5-b0db-a6f33982fc18" providerId="AD" clId="Web-{5F972BD8-7139-2531-9EE4-21E7A14AF67B}" dt="2023-06-29T21:37:06.561" v="626" actId="20577"/>
          <ac:spMkLst>
            <pc:docMk/>
            <pc:sldMk cId="2775822155" sldId="262"/>
            <ac:spMk id="14" creationId="{38F2E5FB-1513-A54F-0106-5141BB9778FE}"/>
          </ac:spMkLst>
        </pc:spChg>
        <pc:spChg chg="add mod">
          <ac:chgData name="Larissa Barros Mendes Aguiar de Miranda" userId="S::larissa.miranda@antt.gov.br::956330ff-fd90-49f5-b0db-a6f33982fc18" providerId="AD" clId="Web-{5F972BD8-7139-2531-9EE4-21E7A14AF67B}" dt="2023-06-29T21:37:20.046" v="634" actId="20577"/>
          <ac:spMkLst>
            <pc:docMk/>
            <pc:sldMk cId="2775822155" sldId="262"/>
            <ac:spMk id="15" creationId="{642E3677-FECD-5EAD-4FEF-92B71C9B958A}"/>
          </ac:spMkLst>
        </pc:spChg>
        <pc:spChg chg="add mod">
          <ac:chgData name="Larissa Barros Mendes Aguiar de Miranda" userId="S::larissa.miranda@antt.gov.br::956330ff-fd90-49f5-b0db-a6f33982fc18" providerId="AD" clId="Web-{5F972BD8-7139-2531-9EE4-21E7A14AF67B}" dt="2023-06-29T21:37:36.219" v="641" actId="20577"/>
          <ac:spMkLst>
            <pc:docMk/>
            <pc:sldMk cId="2775822155" sldId="262"/>
            <ac:spMk id="16" creationId="{C5A2A13A-F63D-B610-B2C3-86E2FF6FCADF}"/>
          </ac:spMkLst>
        </pc:spChg>
        <pc:spChg chg="add mod">
          <ac:chgData name="Larissa Barros Mendes Aguiar de Miranda" userId="S::larissa.miranda@antt.gov.br::956330ff-fd90-49f5-b0db-a6f33982fc18" providerId="AD" clId="Web-{5F972BD8-7139-2531-9EE4-21E7A14AF67B}" dt="2023-06-29T21:37:54.922" v="652" actId="20577"/>
          <ac:spMkLst>
            <pc:docMk/>
            <pc:sldMk cId="2775822155" sldId="262"/>
            <ac:spMk id="17" creationId="{DA41F265-A95A-A294-9670-5C8A528F2577}"/>
          </ac:spMkLst>
        </pc:spChg>
        <pc:picChg chg="add mod">
          <ac:chgData name="Larissa Barros Mendes Aguiar de Miranda" userId="S::larissa.miranda@antt.gov.br::956330ff-fd90-49f5-b0db-a6f33982fc18" providerId="AD" clId="Web-{5F972BD8-7139-2531-9EE4-21E7A14AF67B}" dt="2023-06-29T21:33:06.882" v="496" actId="1076"/>
          <ac:picMkLst>
            <pc:docMk/>
            <pc:sldMk cId="2775822155" sldId="262"/>
            <ac:picMk id="2" creationId="{073E32C9-2B89-C036-7206-89722E7B3574}"/>
          </ac:picMkLst>
        </pc:picChg>
        <pc:picChg chg="add del mod">
          <ac:chgData name="Larissa Barros Mendes Aguiar de Miranda" userId="S::larissa.miranda@antt.gov.br::956330ff-fd90-49f5-b0db-a6f33982fc18" providerId="AD" clId="Web-{5F972BD8-7139-2531-9EE4-21E7A14AF67B}" dt="2023-06-29T21:32:46.459" v="491"/>
          <ac:picMkLst>
            <pc:docMk/>
            <pc:sldMk cId="2775822155" sldId="262"/>
            <ac:picMk id="3" creationId="{4B010A76-57B5-4D0F-CD2E-615F6B1D87F2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29T21:33:03.225" v="495" actId="1076"/>
          <ac:picMkLst>
            <pc:docMk/>
            <pc:sldMk cId="2775822155" sldId="262"/>
            <ac:picMk id="5" creationId="{6C9F0134-F088-0BFB-A8C2-D7CEDE0742B0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29T21:30:53.830" v="479"/>
          <ac:picMkLst>
            <pc:docMk/>
            <pc:sldMk cId="2775822155" sldId="262"/>
            <ac:picMk id="6" creationId="{CF012BE0-BBCD-6C06-22BA-A0CF80D8FE74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29T21:30:55.784" v="480"/>
          <ac:picMkLst>
            <pc:docMk/>
            <pc:sldMk cId="2775822155" sldId="262"/>
            <ac:picMk id="7" creationId="{309C96F4-E922-CCC8-C9B9-BB8505DDEA34}"/>
          </ac:picMkLst>
        </pc:picChg>
      </pc:sldChg>
      <pc:sldChg chg="addSp delSp modSp add replId">
        <pc:chgData name="Larissa Barros Mendes Aguiar de Miranda" userId="S::larissa.miranda@antt.gov.br::956330ff-fd90-49f5-b0db-a6f33982fc18" providerId="AD" clId="Web-{5F972BD8-7139-2531-9EE4-21E7A14AF67B}" dt="2023-06-29T21:47:09.034" v="738"/>
        <pc:sldMkLst>
          <pc:docMk/>
          <pc:sldMk cId="1726011521" sldId="263"/>
        </pc:sldMkLst>
        <pc:spChg chg="mod">
          <ac:chgData name="Larissa Barros Mendes Aguiar de Miranda" userId="S::larissa.miranda@antt.gov.br::956330ff-fd90-49f5-b0db-a6f33982fc18" providerId="AD" clId="Web-{5F972BD8-7139-2531-9EE4-21E7A14AF67B}" dt="2023-06-29T21:42:01.759" v="667" actId="20577"/>
          <ac:spMkLst>
            <pc:docMk/>
            <pc:sldMk cId="1726011521" sldId="263"/>
            <ac:spMk id="4" creationId="{B0F5D3B2-B1D9-FE7A-116E-F772D771FAD4}"/>
          </ac:spMkLst>
        </pc:spChg>
        <pc:spChg chg="del">
          <ac:chgData name="Larissa Barros Mendes Aguiar de Miranda" userId="S::larissa.miranda@antt.gov.br::956330ff-fd90-49f5-b0db-a6f33982fc18" providerId="AD" clId="Web-{5F972BD8-7139-2531-9EE4-21E7A14AF67B}" dt="2023-06-29T21:42:07.087" v="679"/>
          <ac:spMkLst>
            <pc:docMk/>
            <pc:sldMk cId="1726011521" sldId="263"/>
            <ac:spMk id="8" creationId="{A99E33FD-37ED-D95C-A382-58ABC456EAA1}"/>
          </ac:spMkLst>
        </pc:spChg>
        <pc:spChg chg="del">
          <ac:chgData name="Larissa Barros Mendes Aguiar de Miranda" userId="S::larissa.miranda@antt.gov.br::956330ff-fd90-49f5-b0db-a6f33982fc18" providerId="AD" clId="Web-{5F972BD8-7139-2531-9EE4-21E7A14AF67B}" dt="2023-06-29T21:42:07.087" v="678"/>
          <ac:spMkLst>
            <pc:docMk/>
            <pc:sldMk cId="1726011521" sldId="263"/>
            <ac:spMk id="9" creationId="{ED28A097-C38B-E6D5-C1F7-2F531A6B71CB}"/>
          </ac:spMkLst>
        </pc:spChg>
        <pc:spChg chg="del">
          <ac:chgData name="Larissa Barros Mendes Aguiar de Miranda" userId="S::larissa.miranda@antt.gov.br::956330ff-fd90-49f5-b0db-a6f33982fc18" providerId="AD" clId="Web-{5F972BD8-7139-2531-9EE4-21E7A14AF67B}" dt="2023-06-29T21:42:07.087" v="677"/>
          <ac:spMkLst>
            <pc:docMk/>
            <pc:sldMk cId="1726011521" sldId="263"/>
            <ac:spMk id="10" creationId="{D2723C27-6AAD-46FC-84CB-14DD34BA5326}"/>
          </ac:spMkLst>
        </pc:spChg>
        <pc:spChg chg="del">
          <ac:chgData name="Larissa Barros Mendes Aguiar de Miranda" userId="S::larissa.miranda@antt.gov.br::956330ff-fd90-49f5-b0db-a6f33982fc18" providerId="AD" clId="Web-{5F972BD8-7139-2531-9EE4-21E7A14AF67B}" dt="2023-06-29T21:42:07.087" v="676"/>
          <ac:spMkLst>
            <pc:docMk/>
            <pc:sldMk cId="1726011521" sldId="263"/>
            <ac:spMk id="11" creationId="{EE5E39DB-F18B-CE41-362B-E24144B197BB}"/>
          </ac:spMkLst>
        </pc:spChg>
        <pc:spChg chg="del mod">
          <ac:chgData name="Larissa Barros Mendes Aguiar de Miranda" userId="S::larissa.miranda@antt.gov.br::956330ff-fd90-49f5-b0db-a6f33982fc18" providerId="AD" clId="Web-{5F972BD8-7139-2531-9EE4-21E7A14AF67B}" dt="2023-06-29T21:42:04.493" v="671"/>
          <ac:spMkLst>
            <pc:docMk/>
            <pc:sldMk cId="1726011521" sldId="263"/>
            <ac:spMk id="12" creationId="{05E8BA79-3CEF-B1AF-BB30-E71ACE9AF12C}"/>
          </ac:spMkLst>
        </pc:spChg>
        <pc:spChg chg="del">
          <ac:chgData name="Larissa Barros Mendes Aguiar de Miranda" userId="S::larissa.miranda@antt.gov.br::956330ff-fd90-49f5-b0db-a6f33982fc18" providerId="AD" clId="Web-{5F972BD8-7139-2531-9EE4-21E7A14AF67B}" dt="2023-06-29T21:42:07.087" v="675"/>
          <ac:spMkLst>
            <pc:docMk/>
            <pc:sldMk cId="1726011521" sldId="263"/>
            <ac:spMk id="13" creationId="{27D252EF-9868-1616-FD58-D2B35879F8E8}"/>
          </ac:spMkLst>
        </pc:spChg>
        <pc:spChg chg="del">
          <ac:chgData name="Larissa Barros Mendes Aguiar de Miranda" userId="S::larissa.miranda@antt.gov.br::956330ff-fd90-49f5-b0db-a6f33982fc18" providerId="AD" clId="Web-{5F972BD8-7139-2531-9EE4-21E7A14AF67B}" dt="2023-06-29T21:42:07.087" v="674"/>
          <ac:spMkLst>
            <pc:docMk/>
            <pc:sldMk cId="1726011521" sldId="263"/>
            <ac:spMk id="14" creationId="{38F2E5FB-1513-A54F-0106-5141BB9778FE}"/>
          </ac:spMkLst>
        </pc:spChg>
        <pc:spChg chg="del">
          <ac:chgData name="Larissa Barros Mendes Aguiar de Miranda" userId="S::larissa.miranda@antt.gov.br::956330ff-fd90-49f5-b0db-a6f33982fc18" providerId="AD" clId="Web-{5F972BD8-7139-2531-9EE4-21E7A14AF67B}" dt="2023-06-29T21:42:07.087" v="673"/>
          <ac:spMkLst>
            <pc:docMk/>
            <pc:sldMk cId="1726011521" sldId="263"/>
            <ac:spMk id="15" creationId="{642E3677-FECD-5EAD-4FEF-92B71C9B958A}"/>
          </ac:spMkLst>
        </pc:spChg>
        <pc:spChg chg="del">
          <ac:chgData name="Larissa Barros Mendes Aguiar de Miranda" userId="S::larissa.miranda@antt.gov.br::956330ff-fd90-49f5-b0db-a6f33982fc18" providerId="AD" clId="Web-{5F972BD8-7139-2531-9EE4-21E7A14AF67B}" dt="2023-06-29T21:42:07.087" v="672"/>
          <ac:spMkLst>
            <pc:docMk/>
            <pc:sldMk cId="1726011521" sldId="263"/>
            <ac:spMk id="16" creationId="{C5A2A13A-F63D-B610-B2C3-86E2FF6FCADF}"/>
          </ac:spMkLst>
        </pc:spChg>
        <pc:spChg chg="del">
          <ac:chgData name="Larissa Barros Mendes Aguiar de Miranda" userId="S::larissa.miranda@antt.gov.br::956330ff-fd90-49f5-b0db-a6f33982fc18" providerId="AD" clId="Web-{5F972BD8-7139-2531-9EE4-21E7A14AF67B}" dt="2023-06-29T21:42:03.430" v="669"/>
          <ac:spMkLst>
            <pc:docMk/>
            <pc:sldMk cId="1726011521" sldId="263"/>
            <ac:spMk id="17" creationId="{DA41F265-A95A-A294-9670-5C8A528F2577}"/>
          </ac:spMkLst>
        </pc:spChg>
        <pc:spChg chg="add mod">
          <ac:chgData name="Larissa Barros Mendes Aguiar de Miranda" userId="S::larissa.miranda@antt.gov.br::956330ff-fd90-49f5-b0db-a6f33982fc18" providerId="AD" clId="Web-{5F972BD8-7139-2531-9EE4-21E7A14AF67B}" dt="2023-06-29T21:45:07.077" v="721" actId="1076"/>
          <ac:spMkLst>
            <pc:docMk/>
            <pc:sldMk cId="1726011521" sldId="263"/>
            <ac:spMk id="18" creationId="{B0C08D2F-39B2-3AA4-0278-4A2BBF736C16}"/>
          </ac:spMkLst>
        </pc:spChg>
        <pc:spChg chg="add mod">
          <ac:chgData name="Larissa Barros Mendes Aguiar de Miranda" userId="S::larissa.miranda@antt.gov.br::956330ff-fd90-49f5-b0db-a6f33982fc18" providerId="AD" clId="Web-{5F972BD8-7139-2531-9EE4-21E7A14AF67B}" dt="2023-06-29T21:47:09.034" v="738"/>
          <ac:spMkLst>
            <pc:docMk/>
            <pc:sldMk cId="1726011521" sldId="263"/>
            <ac:spMk id="21" creationId="{FACD9B7D-A349-E534-972F-C9421A8ABD8E}"/>
          </ac:spMkLst>
        </pc:spChg>
        <pc:graphicFrameChg chg="add mod modGraphic">
          <ac:chgData name="Larissa Barros Mendes Aguiar de Miranda" userId="S::larissa.miranda@antt.gov.br::956330ff-fd90-49f5-b0db-a6f33982fc18" providerId="AD" clId="Web-{5F972BD8-7139-2531-9EE4-21E7A14AF67B}" dt="2023-06-29T21:44:08.841" v="704"/>
          <ac:graphicFrameMkLst>
            <pc:docMk/>
            <pc:sldMk cId="1726011521" sldId="263"/>
            <ac:graphicFrameMk id="7" creationId="{84C45ECD-7A1F-AD0F-B7B8-C784931E5815}"/>
          </ac:graphicFrameMkLst>
        </pc:graphicFrameChg>
        <pc:picChg chg="del">
          <ac:chgData name="Larissa Barros Mendes Aguiar de Miranda" userId="S::larissa.miranda@antt.gov.br::956330ff-fd90-49f5-b0db-a6f33982fc18" providerId="AD" clId="Web-{5F972BD8-7139-2531-9EE4-21E7A14AF67B}" dt="2023-06-29T21:42:08.353" v="680"/>
          <ac:picMkLst>
            <pc:docMk/>
            <pc:sldMk cId="1726011521" sldId="263"/>
            <ac:picMk id="2" creationId="{073E32C9-2B89-C036-7206-89722E7B3574}"/>
          </ac:picMkLst>
        </pc:picChg>
        <pc:picChg chg="add del mod">
          <ac:chgData name="Larissa Barros Mendes Aguiar de Miranda" userId="S::larissa.miranda@antt.gov.br::956330ff-fd90-49f5-b0db-a6f33982fc18" providerId="AD" clId="Web-{5F972BD8-7139-2531-9EE4-21E7A14AF67B}" dt="2023-06-29T21:42:28.494" v="685"/>
          <ac:picMkLst>
            <pc:docMk/>
            <pc:sldMk cId="1726011521" sldId="263"/>
            <ac:picMk id="3" creationId="{F50998AD-AE24-6064-379A-C7A75B7EDCA9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29T21:42:02.649" v="668"/>
          <ac:picMkLst>
            <pc:docMk/>
            <pc:sldMk cId="1726011521" sldId="263"/>
            <ac:picMk id="5" creationId="{6C9F0134-F088-0BFB-A8C2-D7CEDE0742B0}"/>
          </ac:picMkLst>
        </pc:picChg>
        <pc:picChg chg="add del mod">
          <ac:chgData name="Larissa Barros Mendes Aguiar de Miranda" userId="S::larissa.miranda@antt.gov.br::956330ff-fd90-49f5-b0db-a6f33982fc18" providerId="AD" clId="Web-{5F972BD8-7139-2531-9EE4-21E7A14AF67B}" dt="2023-06-29T21:45:43.110" v="727"/>
          <ac:picMkLst>
            <pc:docMk/>
            <pc:sldMk cId="1726011521" sldId="263"/>
            <ac:picMk id="19" creationId="{FADD1DDE-35E3-D77B-702A-8D4C2D9794AA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29T21:46:05.610" v="734" actId="14100"/>
          <ac:picMkLst>
            <pc:docMk/>
            <pc:sldMk cId="1726011521" sldId="263"/>
            <ac:picMk id="20" creationId="{023BE1B8-2844-C12B-E440-2135932AF943}"/>
          </ac:picMkLst>
        </pc:picChg>
      </pc:sldChg>
      <pc:sldChg chg="addSp delSp modSp add replId">
        <pc:chgData name="Larissa Barros Mendes Aguiar de Miranda" userId="S::larissa.miranda@antt.gov.br::956330ff-fd90-49f5-b0db-a6f33982fc18" providerId="AD" clId="Web-{5F972BD8-7139-2531-9EE4-21E7A14AF67B}" dt="2023-06-29T21:50:34.057" v="794" actId="1076"/>
        <pc:sldMkLst>
          <pc:docMk/>
          <pc:sldMk cId="281915434" sldId="264"/>
        </pc:sldMkLst>
        <pc:spChg chg="add del mod">
          <ac:chgData name="Larissa Barros Mendes Aguiar de Miranda" userId="S::larissa.miranda@antt.gov.br::956330ff-fd90-49f5-b0db-a6f33982fc18" providerId="AD" clId="Web-{5F972BD8-7139-2531-9EE4-21E7A14AF67B}" dt="2023-06-29T21:49:51.118" v="777"/>
          <ac:spMkLst>
            <pc:docMk/>
            <pc:sldMk cId="281915434" sldId="264"/>
            <ac:spMk id="2" creationId="{F706E235-792B-9022-10E8-EDB3EF5B0D84}"/>
          </ac:spMkLst>
        </pc:spChg>
        <pc:spChg chg="add mod">
          <ac:chgData name="Larissa Barros Mendes Aguiar de Miranda" userId="S::larissa.miranda@antt.gov.br::956330ff-fd90-49f5-b0db-a6f33982fc18" providerId="AD" clId="Web-{5F972BD8-7139-2531-9EE4-21E7A14AF67B}" dt="2023-06-29T21:50:22.228" v="790" actId="1076"/>
          <ac:spMkLst>
            <pc:docMk/>
            <pc:sldMk cId="281915434" sldId="264"/>
            <ac:spMk id="3" creationId="{B418C827-362D-CCA5-4FAF-A681E15F9CE5}"/>
          </ac:spMkLst>
        </pc:spChg>
        <pc:spChg chg="mod">
          <ac:chgData name="Larissa Barros Mendes Aguiar de Miranda" userId="S::larissa.miranda@antt.gov.br::956330ff-fd90-49f5-b0db-a6f33982fc18" providerId="AD" clId="Web-{5F972BD8-7139-2531-9EE4-21E7A14AF67B}" dt="2023-06-29T21:47:36.785" v="744" actId="20577"/>
          <ac:spMkLst>
            <pc:docMk/>
            <pc:sldMk cId="281915434" sldId="264"/>
            <ac:spMk id="4" creationId="{B0F5D3B2-B1D9-FE7A-116E-F772D771FAD4}"/>
          </ac:spMkLst>
        </pc:spChg>
        <pc:spChg chg="mod">
          <ac:chgData name="Larissa Barros Mendes Aguiar de Miranda" userId="S::larissa.miranda@antt.gov.br::956330ff-fd90-49f5-b0db-a6f33982fc18" providerId="AD" clId="Web-{5F972BD8-7139-2531-9EE4-21E7A14AF67B}" dt="2023-06-29T21:49:48.071" v="776" actId="20577"/>
          <ac:spMkLst>
            <pc:docMk/>
            <pc:sldMk cId="281915434" sldId="264"/>
            <ac:spMk id="18" creationId="{B0C08D2F-39B2-3AA4-0278-4A2BBF736C16}"/>
          </ac:spMkLst>
        </pc:spChg>
        <pc:spChg chg="del">
          <ac:chgData name="Larissa Barros Mendes Aguiar de Miranda" userId="S::larissa.miranda@antt.gov.br::956330ff-fd90-49f5-b0db-a6f33982fc18" providerId="AD" clId="Web-{5F972BD8-7139-2531-9EE4-21E7A14AF67B}" dt="2023-06-29T21:47:42.192" v="746"/>
          <ac:spMkLst>
            <pc:docMk/>
            <pc:sldMk cId="281915434" sldId="264"/>
            <ac:spMk id="21" creationId="{FACD9B7D-A349-E534-972F-C9421A8ABD8E}"/>
          </ac:spMkLst>
        </pc:spChg>
        <pc:graphicFrameChg chg="del mod modGraphic">
          <ac:chgData name="Larissa Barros Mendes Aguiar de Miranda" userId="S::larissa.miranda@antt.gov.br::956330ff-fd90-49f5-b0db-a6f33982fc18" providerId="AD" clId="Web-{5F972BD8-7139-2531-9EE4-21E7A14AF67B}" dt="2023-06-29T21:47:45.207" v="749"/>
          <ac:graphicFrameMkLst>
            <pc:docMk/>
            <pc:sldMk cId="281915434" sldId="264"/>
            <ac:graphicFrameMk id="7" creationId="{84C45ECD-7A1F-AD0F-B7B8-C784931E5815}"/>
          </ac:graphicFrameMkLst>
        </pc:graphicFrameChg>
        <pc:picChg chg="add mod">
          <ac:chgData name="Larissa Barros Mendes Aguiar de Miranda" userId="S::larissa.miranda@antt.gov.br::956330ff-fd90-49f5-b0db-a6f33982fc18" providerId="AD" clId="Web-{5F972BD8-7139-2531-9EE4-21E7A14AF67B}" dt="2023-06-29T21:50:34.057" v="794" actId="1076"/>
          <ac:picMkLst>
            <pc:docMk/>
            <pc:sldMk cId="281915434" sldId="264"/>
            <ac:picMk id="5" creationId="{0F3D98C6-5D92-BD3B-32F0-38EF6DE240A9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29T21:47:41.551" v="745"/>
          <ac:picMkLst>
            <pc:docMk/>
            <pc:sldMk cId="281915434" sldId="264"/>
            <ac:picMk id="20" creationId="{023BE1B8-2844-C12B-E440-2135932AF943}"/>
          </ac:picMkLst>
        </pc:picChg>
      </pc:sldChg>
      <pc:sldChg chg="addSp delSp modSp add replId">
        <pc:chgData name="Larissa Barros Mendes Aguiar de Miranda" userId="S::larissa.miranda@antt.gov.br::956330ff-fd90-49f5-b0db-a6f33982fc18" providerId="AD" clId="Web-{5F972BD8-7139-2531-9EE4-21E7A14AF67B}" dt="2023-06-29T21:57:25.492" v="894" actId="14100"/>
        <pc:sldMkLst>
          <pc:docMk/>
          <pc:sldMk cId="1993577306" sldId="265"/>
        </pc:sldMkLst>
        <pc:spChg chg="del">
          <ac:chgData name="Larissa Barros Mendes Aguiar de Miranda" userId="S::larissa.miranda@antt.gov.br::956330ff-fd90-49f5-b0db-a6f33982fc18" providerId="AD" clId="Web-{5F972BD8-7139-2531-9EE4-21E7A14AF67B}" dt="2023-06-29T21:53:32.297" v="809"/>
          <ac:spMkLst>
            <pc:docMk/>
            <pc:sldMk cId="1993577306" sldId="265"/>
            <ac:spMk id="3" creationId="{B418C827-362D-CCA5-4FAF-A681E15F9CE5}"/>
          </ac:spMkLst>
        </pc:spChg>
        <pc:spChg chg="mod">
          <ac:chgData name="Larissa Barros Mendes Aguiar de Miranda" userId="S::larissa.miranda@antt.gov.br::956330ff-fd90-49f5-b0db-a6f33982fc18" providerId="AD" clId="Web-{5F972BD8-7139-2531-9EE4-21E7A14AF67B}" dt="2023-06-29T21:52:59.811" v="802" actId="20577"/>
          <ac:spMkLst>
            <pc:docMk/>
            <pc:sldMk cId="1993577306" sldId="265"/>
            <ac:spMk id="4" creationId="{B0F5D3B2-B1D9-FE7A-116E-F772D771FAD4}"/>
          </ac:spMkLst>
        </pc:spChg>
        <pc:spChg chg="add mod">
          <ac:chgData name="Larissa Barros Mendes Aguiar de Miranda" userId="S::larissa.miranda@antt.gov.br::956330ff-fd90-49f5-b0db-a6f33982fc18" providerId="AD" clId="Web-{5F972BD8-7139-2531-9EE4-21E7A14AF67B}" dt="2023-06-29T21:57:22.992" v="891" actId="1076"/>
          <ac:spMkLst>
            <pc:docMk/>
            <pc:sldMk cId="1993577306" sldId="265"/>
            <ac:spMk id="6" creationId="{FCE97B4C-38AE-611F-7B8D-0BE235B6896A}"/>
          </ac:spMkLst>
        </pc:spChg>
        <pc:spChg chg="mod">
          <ac:chgData name="Larissa Barros Mendes Aguiar de Miranda" userId="S::larissa.miranda@antt.gov.br::956330ff-fd90-49f5-b0db-a6f33982fc18" providerId="AD" clId="Web-{5F972BD8-7139-2531-9EE4-21E7A14AF67B}" dt="2023-06-29T21:57:25.492" v="894" actId="14100"/>
          <ac:spMkLst>
            <pc:docMk/>
            <pc:sldMk cId="1993577306" sldId="265"/>
            <ac:spMk id="18" creationId="{B0C08D2F-39B2-3AA4-0278-4A2BBF736C16}"/>
          </ac:spMkLst>
        </pc:spChg>
        <pc:picChg chg="del">
          <ac:chgData name="Larissa Barros Mendes Aguiar de Miranda" userId="S::larissa.miranda@antt.gov.br::956330ff-fd90-49f5-b0db-a6f33982fc18" providerId="AD" clId="Web-{5F972BD8-7139-2531-9EE4-21E7A14AF67B}" dt="2023-06-29T21:53:33.437" v="810"/>
          <ac:picMkLst>
            <pc:docMk/>
            <pc:sldMk cId="1993577306" sldId="265"/>
            <ac:picMk id="5" creationId="{0F3D98C6-5D92-BD3B-32F0-38EF6DE240A9}"/>
          </ac:picMkLst>
        </pc:picChg>
        <pc:picChg chg="add del mod">
          <ac:chgData name="Larissa Barros Mendes Aguiar de Miranda" userId="S::larissa.miranda@antt.gov.br::956330ff-fd90-49f5-b0db-a6f33982fc18" providerId="AD" clId="Web-{5F972BD8-7139-2531-9EE4-21E7A14AF67B}" dt="2023-06-29T21:56:41.694" v="882"/>
          <ac:picMkLst>
            <pc:docMk/>
            <pc:sldMk cId="1993577306" sldId="265"/>
            <ac:picMk id="7" creationId="{8B4F17AD-C124-8648-4FE9-821A08CCA7C4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29T21:57:22.992" v="892" actId="1076"/>
          <ac:picMkLst>
            <pc:docMk/>
            <pc:sldMk cId="1993577306" sldId="265"/>
            <ac:picMk id="8" creationId="{8ADF5041-1C14-9C88-A0C2-BC9A50DC3FBC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29T21:57:23.007" v="893" actId="1076"/>
          <ac:picMkLst>
            <pc:docMk/>
            <pc:sldMk cId="1993577306" sldId="265"/>
            <ac:picMk id="9" creationId="{11829121-12BA-4D2A-C3CC-CF5631866060}"/>
          </ac:picMkLst>
        </pc:picChg>
      </pc:sldChg>
      <pc:sldChg chg="addSp delSp modSp add replId">
        <pc:chgData name="Larissa Barros Mendes Aguiar de Miranda" userId="S::larissa.miranda@antt.gov.br::956330ff-fd90-49f5-b0db-a6f33982fc18" providerId="AD" clId="Web-{5F972BD8-7139-2531-9EE4-21E7A14AF67B}" dt="2023-06-29T22:03:00.565" v="1007" actId="14100"/>
        <pc:sldMkLst>
          <pc:docMk/>
          <pc:sldMk cId="270579691" sldId="266"/>
        </pc:sldMkLst>
        <pc:spChg chg="add mod">
          <ac:chgData name="Larissa Barros Mendes Aguiar de Miranda" userId="S::larissa.miranda@antt.gov.br::956330ff-fd90-49f5-b0db-a6f33982fc18" providerId="AD" clId="Web-{5F972BD8-7139-2531-9EE4-21E7A14AF67B}" dt="2023-06-29T21:59:29.902" v="930" actId="20577"/>
          <ac:spMkLst>
            <pc:docMk/>
            <pc:sldMk cId="270579691" sldId="266"/>
            <ac:spMk id="5" creationId="{E0D75C8E-0D0E-1321-1B0F-6FD349F8EF2B}"/>
          </ac:spMkLst>
        </pc:spChg>
        <pc:spChg chg="del">
          <ac:chgData name="Larissa Barros Mendes Aguiar de Miranda" userId="S::larissa.miranda@antt.gov.br::956330ff-fd90-49f5-b0db-a6f33982fc18" providerId="AD" clId="Web-{5F972BD8-7139-2531-9EE4-21E7A14AF67B}" dt="2023-06-29T21:58:21.494" v="897"/>
          <ac:spMkLst>
            <pc:docMk/>
            <pc:sldMk cId="270579691" sldId="266"/>
            <ac:spMk id="6" creationId="{FCE97B4C-38AE-611F-7B8D-0BE235B6896A}"/>
          </ac:spMkLst>
        </pc:spChg>
        <pc:spChg chg="add mod">
          <ac:chgData name="Larissa Barros Mendes Aguiar de Miranda" userId="S::larissa.miranda@antt.gov.br::956330ff-fd90-49f5-b0db-a6f33982fc18" providerId="AD" clId="Web-{5F972BD8-7139-2531-9EE4-21E7A14AF67B}" dt="2023-06-29T22:03:00.565" v="1007" actId="14100"/>
          <ac:spMkLst>
            <pc:docMk/>
            <pc:sldMk cId="270579691" sldId="266"/>
            <ac:spMk id="7" creationId="{464D85C7-B82E-6367-56EE-136838B65F0D}"/>
          </ac:spMkLst>
        </pc:spChg>
        <pc:spChg chg="add mod">
          <ac:chgData name="Larissa Barros Mendes Aguiar de Miranda" userId="S::larissa.miranda@antt.gov.br::956330ff-fd90-49f5-b0db-a6f33982fc18" providerId="AD" clId="Web-{5F972BD8-7139-2531-9EE4-21E7A14AF67B}" dt="2023-06-29T22:02:56.409" v="1005" actId="1076"/>
          <ac:spMkLst>
            <pc:docMk/>
            <pc:sldMk cId="270579691" sldId="266"/>
            <ac:spMk id="10" creationId="{0B602F35-688D-3AF7-F15D-44D6E9EEA851}"/>
          </ac:spMkLst>
        </pc:spChg>
        <pc:spChg chg="del">
          <ac:chgData name="Larissa Barros Mendes Aguiar de Miranda" userId="S::larissa.miranda@antt.gov.br::956330ff-fd90-49f5-b0db-a6f33982fc18" providerId="AD" clId="Web-{5F972BD8-7139-2531-9EE4-21E7A14AF67B}" dt="2023-06-29T21:58:20.322" v="896"/>
          <ac:spMkLst>
            <pc:docMk/>
            <pc:sldMk cId="270579691" sldId="266"/>
            <ac:spMk id="18" creationId="{B0C08D2F-39B2-3AA4-0278-4A2BBF736C16}"/>
          </ac:spMkLst>
        </pc:spChg>
        <pc:picChg chg="add mod">
          <ac:chgData name="Larissa Barros Mendes Aguiar de Miranda" userId="S::larissa.miranda@antt.gov.br::956330ff-fd90-49f5-b0db-a6f33982fc18" providerId="AD" clId="Web-{5F972BD8-7139-2531-9EE4-21E7A14AF67B}" dt="2023-06-29T21:58:30.822" v="903" actId="1076"/>
          <ac:picMkLst>
            <pc:docMk/>
            <pc:sldMk cId="270579691" sldId="266"/>
            <ac:picMk id="2" creationId="{42778372-B62B-A3E2-A9B3-68B1AE478A76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29T21:58:45.838" v="906" actId="1076"/>
          <ac:picMkLst>
            <pc:docMk/>
            <pc:sldMk cId="270579691" sldId="266"/>
            <ac:picMk id="3" creationId="{AD0F93D6-E9A4-DCC8-1D38-F3A195BF0839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29T21:58:21.603" v="898"/>
          <ac:picMkLst>
            <pc:docMk/>
            <pc:sldMk cId="270579691" sldId="266"/>
            <ac:picMk id="8" creationId="{8ADF5041-1C14-9C88-A0C2-BC9A50DC3FBC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29T21:58:21.853" v="899"/>
          <ac:picMkLst>
            <pc:docMk/>
            <pc:sldMk cId="270579691" sldId="266"/>
            <ac:picMk id="9" creationId="{11829121-12BA-4D2A-C3CC-CF5631866060}"/>
          </ac:picMkLst>
        </pc:picChg>
      </pc:sldChg>
      <pc:sldChg chg="addSp delSp modSp add replId">
        <pc:chgData name="Larissa Barros Mendes Aguiar de Miranda" userId="S::larissa.miranda@antt.gov.br::956330ff-fd90-49f5-b0db-a6f33982fc18" providerId="AD" clId="Web-{5F972BD8-7139-2531-9EE4-21E7A14AF67B}" dt="2023-06-29T22:04:10.677" v="1029" actId="1076"/>
        <pc:sldMkLst>
          <pc:docMk/>
          <pc:sldMk cId="3403946200" sldId="267"/>
        </pc:sldMkLst>
        <pc:spChg chg="mod">
          <ac:chgData name="Larissa Barros Mendes Aguiar de Miranda" userId="S::larissa.miranda@antt.gov.br::956330ff-fd90-49f5-b0db-a6f33982fc18" providerId="AD" clId="Web-{5F972BD8-7139-2531-9EE4-21E7A14AF67B}" dt="2023-06-29T22:03:18.550" v="1011" actId="20577"/>
          <ac:spMkLst>
            <pc:docMk/>
            <pc:sldMk cId="3403946200" sldId="267"/>
            <ac:spMk id="4" creationId="{B0F5D3B2-B1D9-FE7A-116E-F772D771FAD4}"/>
          </ac:spMkLst>
        </pc:spChg>
        <pc:spChg chg="del">
          <ac:chgData name="Larissa Barros Mendes Aguiar de Miranda" userId="S::larissa.miranda@antt.gov.br::956330ff-fd90-49f5-b0db-a6f33982fc18" providerId="AD" clId="Web-{5F972BD8-7139-2531-9EE4-21E7A14AF67B}" dt="2023-06-29T22:03:29.332" v="1012"/>
          <ac:spMkLst>
            <pc:docMk/>
            <pc:sldMk cId="3403946200" sldId="267"/>
            <ac:spMk id="5" creationId="{E0D75C8E-0D0E-1321-1B0F-6FD349F8EF2B}"/>
          </ac:spMkLst>
        </pc:spChg>
        <pc:spChg chg="del mod">
          <ac:chgData name="Larissa Barros Mendes Aguiar de Miranda" userId="S::larissa.miranda@antt.gov.br::956330ff-fd90-49f5-b0db-a6f33982fc18" providerId="AD" clId="Web-{5F972BD8-7139-2531-9EE4-21E7A14AF67B}" dt="2023-06-29T22:03:32.723" v="1015"/>
          <ac:spMkLst>
            <pc:docMk/>
            <pc:sldMk cId="3403946200" sldId="267"/>
            <ac:spMk id="7" creationId="{464D85C7-B82E-6367-56EE-136838B65F0D}"/>
          </ac:spMkLst>
        </pc:spChg>
        <pc:spChg chg="add mod">
          <ac:chgData name="Larissa Barros Mendes Aguiar de Miranda" userId="S::larissa.miranda@antt.gov.br::956330ff-fd90-49f5-b0db-a6f33982fc18" providerId="AD" clId="Web-{5F972BD8-7139-2531-9EE4-21E7A14AF67B}" dt="2023-06-29T22:03:59.302" v="1027" actId="1076"/>
          <ac:spMkLst>
            <pc:docMk/>
            <pc:sldMk cId="3403946200" sldId="267"/>
            <ac:spMk id="8" creationId="{BC941804-D6DB-8A9D-2E4C-30BC626B3173}"/>
          </ac:spMkLst>
        </pc:spChg>
        <pc:spChg chg="del">
          <ac:chgData name="Larissa Barros Mendes Aguiar de Miranda" userId="S::larissa.miranda@antt.gov.br::956330ff-fd90-49f5-b0db-a6f33982fc18" providerId="AD" clId="Web-{5F972BD8-7139-2531-9EE4-21E7A14AF67B}" dt="2023-06-29T22:03:31.270" v="1014"/>
          <ac:spMkLst>
            <pc:docMk/>
            <pc:sldMk cId="3403946200" sldId="267"/>
            <ac:spMk id="10" creationId="{0B602F35-688D-3AF7-F15D-44D6E9EEA851}"/>
          </ac:spMkLst>
        </pc:spChg>
        <pc:picChg chg="del">
          <ac:chgData name="Larissa Barros Mendes Aguiar de Miranda" userId="S::larissa.miranda@antt.gov.br::956330ff-fd90-49f5-b0db-a6f33982fc18" providerId="AD" clId="Web-{5F972BD8-7139-2531-9EE4-21E7A14AF67B}" dt="2023-06-29T22:03:34.176" v="1017"/>
          <ac:picMkLst>
            <pc:docMk/>
            <pc:sldMk cId="3403946200" sldId="267"/>
            <ac:picMk id="2" creationId="{42778372-B62B-A3E2-A9B3-68B1AE478A76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29T22:03:33.504" v="1016"/>
          <ac:picMkLst>
            <pc:docMk/>
            <pc:sldMk cId="3403946200" sldId="267"/>
            <ac:picMk id="3" creationId="{AD0F93D6-E9A4-DCC8-1D38-F3A195BF0839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29T22:04:10.677" v="1029" actId="1076"/>
          <ac:picMkLst>
            <pc:docMk/>
            <pc:sldMk cId="3403946200" sldId="267"/>
            <ac:picMk id="9" creationId="{1D8E738D-776B-3BF2-0EAE-21103856E4AD}"/>
          </ac:picMkLst>
        </pc:picChg>
      </pc:sldChg>
      <pc:sldChg chg="addSp delSp modSp add ord replId">
        <pc:chgData name="Larissa Barros Mendes Aguiar de Miranda" userId="S::larissa.miranda@antt.gov.br::956330ff-fd90-49f5-b0db-a6f33982fc18" providerId="AD" clId="Web-{5F972BD8-7139-2531-9EE4-21E7A14AF67B}" dt="2023-06-29T22:23:02.327" v="1179" actId="20577"/>
        <pc:sldMkLst>
          <pc:docMk/>
          <pc:sldMk cId="1176498214" sldId="268"/>
        </pc:sldMkLst>
        <pc:spChg chg="mod">
          <ac:chgData name="Larissa Barros Mendes Aguiar de Miranda" userId="S::larissa.miranda@antt.gov.br::956330ff-fd90-49f5-b0db-a6f33982fc18" providerId="AD" clId="Web-{5F972BD8-7139-2531-9EE4-21E7A14AF67B}" dt="2023-06-29T22:04:56.741" v="1046" actId="20577"/>
          <ac:spMkLst>
            <pc:docMk/>
            <pc:sldMk cId="1176498214" sldId="268"/>
            <ac:spMk id="4" creationId="{B0F5D3B2-B1D9-FE7A-116E-F772D771FAD4}"/>
          </ac:spMkLst>
        </pc:spChg>
        <pc:spChg chg="mod">
          <ac:chgData name="Larissa Barros Mendes Aguiar de Miranda" userId="S::larissa.miranda@antt.gov.br::956330ff-fd90-49f5-b0db-a6f33982fc18" providerId="AD" clId="Web-{5F972BD8-7139-2531-9EE4-21E7A14AF67B}" dt="2023-06-29T22:23:02.327" v="1179" actId="20577"/>
          <ac:spMkLst>
            <pc:docMk/>
            <pc:sldMk cId="1176498214" sldId="268"/>
            <ac:spMk id="18" creationId="{B0C08D2F-39B2-3AA4-0278-4A2BBF736C16}"/>
          </ac:spMkLst>
        </pc:spChg>
        <pc:spChg chg="mod">
          <ac:chgData name="Larissa Barros Mendes Aguiar de Miranda" userId="S::larissa.miranda@antt.gov.br::956330ff-fd90-49f5-b0db-a6f33982fc18" providerId="AD" clId="Web-{5F972BD8-7139-2531-9EE4-21E7A14AF67B}" dt="2023-06-29T22:07:00.745" v="1063" actId="1076"/>
          <ac:spMkLst>
            <pc:docMk/>
            <pc:sldMk cId="1176498214" sldId="268"/>
            <ac:spMk id="21" creationId="{FACD9B7D-A349-E534-972F-C9421A8ABD8E}"/>
          </ac:spMkLst>
        </pc:spChg>
        <pc:graphicFrameChg chg="add mod modGraphic">
          <ac:chgData name="Larissa Barros Mendes Aguiar de Miranda" userId="S::larissa.miranda@antt.gov.br::956330ff-fd90-49f5-b0db-a6f33982fc18" providerId="AD" clId="Web-{5F972BD8-7139-2531-9EE4-21E7A14AF67B}" dt="2023-06-29T22:05:26.226" v="1055"/>
          <ac:graphicFrameMkLst>
            <pc:docMk/>
            <pc:sldMk cId="1176498214" sldId="268"/>
            <ac:graphicFrameMk id="3" creationId="{429FBF71-ECCA-32DC-CB27-E62D40DBC286}"/>
          </ac:graphicFrameMkLst>
        </pc:graphicFrameChg>
        <pc:graphicFrameChg chg="del">
          <ac:chgData name="Larissa Barros Mendes Aguiar de Miranda" userId="S::larissa.miranda@antt.gov.br::956330ff-fd90-49f5-b0db-a6f33982fc18" providerId="AD" clId="Web-{5F972BD8-7139-2531-9EE4-21E7A14AF67B}" dt="2023-06-29T22:05:02.710" v="1048"/>
          <ac:graphicFrameMkLst>
            <pc:docMk/>
            <pc:sldMk cId="1176498214" sldId="268"/>
            <ac:graphicFrameMk id="7" creationId="{84C45ECD-7A1F-AD0F-B7B8-C784931E5815}"/>
          </ac:graphicFrameMkLst>
        </pc:graphicFrameChg>
        <pc:picChg chg="add mod ord">
          <ac:chgData name="Larissa Barros Mendes Aguiar de Miranda" userId="S::larissa.miranda@antt.gov.br::956330ff-fd90-49f5-b0db-a6f33982fc18" providerId="AD" clId="Web-{5F972BD8-7139-2531-9EE4-21E7A14AF67B}" dt="2023-06-29T22:06:57.714" v="1062"/>
          <ac:picMkLst>
            <pc:docMk/>
            <pc:sldMk cId="1176498214" sldId="268"/>
            <ac:picMk id="5" creationId="{86CB2108-7BD2-947A-6F71-D31F53B20C9E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29T22:04:58.882" v="1047"/>
          <ac:picMkLst>
            <pc:docMk/>
            <pc:sldMk cId="1176498214" sldId="268"/>
            <ac:picMk id="20" creationId="{023BE1B8-2844-C12B-E440-2135932AF943}"/>
          </ac:picMkLst>
        </pc:picChg>
      </pc:sldChg>
      <pc:sldChg chg="addSp delSp modSp add replId">
        <pc:chgData name="Larissa Barros Mendes Aguiar de Miranda" userId="S::larissa.miranda@antt.gov.br::956330ff-fd90-49f5-b0db-a6f33982fc18" providerId="AD" clId="Web-{5F972BD8-7139-2531-9EE4-21E7A14AF67B}" dt="2023-06-29T22:07:53.888" v="1075" actId="1076"/>
        <pc:sldMkLst>
          <pc:docMk/>
          <pc:sldMk cId="2981435086" sldId="269"/>
        </pc:sldMkLst>
        <pc:spChg chg="del">
          <ac:chgData name="Larissa Barros Mendes Aguiar de Miranda" userId="S::larissa.miranda@antt.gov.br::956330ff-fd90-49f5-b0db-a6f33982fc18" providerId="AD" clId="Web-{5F972BD8-7139-2531-9EE4-21E7A14AF67B}" dt="2023-06-29T22:07:47.278" v="1073"/>
          <ac:spMkLst>
            <pc:docMk/>
            <pc:sldMk cId="2981435086" sldId="269"/>
            <ac:spMk id="18" creationId="{B0C08D2F-39B2-3AA4-0278-4A2BBF736C16}"/>
          </ac:spMkLst>
        </pc:spChg>
        <pc:spChg chg="del">
          <ac:chgData name="Larissa Barros Mendes Aguiar de Miranda" userId="S::larissa.miranda@antt.gov.br::956330ff-fd90-49f5-b0db-a6f33982fc18" providerId="AD" clId="Web-{5F972BD8-7139-2531-9EE4-21E7A14AF67B}" dt="2023-06-29T22:07:11.777" v="1066"/>
          <ac:spMkLst>
            <pc:docMk/>
            <pc:sldMk cId="2981435086" sldId="269"/>
            <ac:spMk id="21" creationId="{FACD9B7D-A349-E534-972F-C9421A8ABD8E}"/>
          </ac:spMkLst>
        </pc:spChg>
        <pc:graphicFrameChg chg="del">
          <ac:chgData name="Larissa Barros Mendes Aguiar de Miranda" userId="S::larissa.miranda@antt.gov.br::956330ff-fd90-49f5-b0db-a6f33982fc18" providerId="AD" clId="Web-{5F972BD8-7139-2531-9EE4-21E7A14AF67B}" dt="2023-06-29T22:07:10.917" v="1065"/>
          <ac:graphicFrameMkLst>
            <pc:docMk/>
            <pc:sldMk cId="2981435086" sldId="269"/>
            <ac:graphicFrameMk id="3" creationId="{429FBF71-ECCA-32DC-CB27-E62D40DBC286}"/>
          </ac:graphicFrameMkLst>
        </pc:graphicFrameChg>
        <pc:picChg chg="add mod">
          <ac:chgData name="Larissa Barros Mendes Aguiar de Miranda" userId="S::larissa.miranda@antt.gov.br::956330ff-fd90-49f5-b0db-a6f33982fc18" providerId="AD" clId="Web-{5F972BD8-7139-2531-9EE4-21E7A14AF67B}" dt="2023-06-29T22:07:50.512" v="1074" actId="1076"/>
          <ac:picMkLst>
            <pc:docMk/>
            <pc:sldMk cId="2981435086" sldId="269"/>
            <ac:picMk id="2" creationId="{BC9C8040-5F09-E5D6-3ED6-CB1759E638FF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29T22:07:12.089" v="1067"/>
          <ac:picMkLst>
            <pc:docMk/>
            <pc:sldMk cId="2981435086" sldId="269"/>
            <ac:picMk id="5" creationId="{86CB2108-7BD2-947A-6F71-D31F53B20C9E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29T22:07:53.888" v="1075" actId="1076"/>
          <ac:picMkLst>
            <pc:docMk/>
            <pc:sldMk cId="2981435086" sldId="269"/>
            <ac:picMk id="6" creationId="{8600C13A-C5C4-6FBD-9F16-EC1C5E1FACB6}"/>
          </ac:picMkLst>
        </pc:picChg>
      </pc:sldChg>
      <pc:sldChg chg="addSp delSp modSp add replId">
        <pc:chgData name="Larissa Barros Mendes Aguiar de Miranda" userId="S::larissa.miranda@antt.gov.br::956330ff-fd90-49f5-b0db-a6f33982fc18" providerId="AD" clId="Web-{5F972BD8-7139-2531-9EE4-21E7A14AF67B}" dt="2023-06-29T22:08:54.249" v="1095" actId="1076"/>
        <pc:sldMkLst>
          <pc:docMk/>
          <pc:sldMk cId="3509476904" sldId="270"/>
        </pc:sldMkLst>
        <pc:picChg chg="del">
          <ac:chgData name="Larissa Barros Mendes Aguiar de Miranda" userId="S::larissa.miranda@antt.gov.br::956330ff-fd90-49f5-b0db-a6f33982fc18" providerId="AD" clId="Web-{5F972BD8-7139-2531-9EE4-21E7A14AF67B}" dt="2023-06-29T22:08:18.341" v="1077"/>
          <ac:picMkLst>
            <pc:docMk/>
            <pc:sldMk cId="3509476904" sldId="270"/>
            <ac:picMk id="2" creationId="{BC9C8040-5F09-E5D6-3ED6-CB1759E638FF}"/>
          </ac:picMkLst>
        </pc:picChg>
        <pc:picChg chg="add del mod">
          <ac:chgData name="Larissa Barros Mendes Aguiar de Miranda" userId="S::larissa.miranda@antt.gov.br::956330ff-fd90-49f5-b0db-a6f33982fc18" providerId="AD" clId="Web-{5F972BD8-7139-2531-9EE4-21E7A14AF67B}" dt="2023-06-29T22:08:23.482" v="1082"/>
          <ac:picMkLst>
            <pc:docMk/>
            <pc:sldMk cId="3509476904" sldId="270"/>
            <ac:picMk id="3" creationId="{CAFB1CFC-1DBE-AD05-DAB5-6F1A0E64BD1D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29T22:08:50.827" v="1093" actId="1076"/>
          <ac:picMkLst>
            <pc:docMk/>
            <pc:sldMk cId="3509476904" sldId="270"/>
            <ac:picMk id="5" creationId="{E772A673-EFD4-4D4B-4B17-0F191F047DEB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29T22:08:19.357" v="1078"/>
          <ac:picMkLst>
            <pc:docMk/>
            <pc:sldMk cId="3509476904" sldId="270"/>
            <ac:picMk id="6" creationId="{8600C13A-C5C4-6FBD-9F16-EC1C5E1FACB6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29T22:08:54.249" v="1095" actId="1076"/>
          <ac:picMkLst>
            <pc:docMk/>
            <pc:sldMk cId="3509476904" sldId="270"/>
            <ac:picMk id="7" creationId="{92A6F802-D1FD-25A7-8A44-274E53FB3408}"/>
          </ac:picMkLst>
        </pc:picChg>
      </pc:sldChg>
      <pc:sldChg chg="addSp delSp modSp add replId">
        <pc:chgData name="Larissa Barros Mendes Aguiar de Miranda" userId="S::larissa.miranda@antt.gov.br::956330ff-fd90-49f5-b0db-a6f33982fc18" providerId="AD" clId="Web-{5F972BD8-7139-2531-9EE4-21E7A14AF67B}" dt="2023-06-29T22:09:53.909" v="1109" actId="1076"/>
        <pc:sldMkLst>
          <pc:docMk/>
          <pc:sldMk cId="1089091096" sldId="271"/>
        </pc:sldMkLst>
        <pc:picChg chg="add del mod">
          <ac:chgData name="Larissa Barros Mendes Aguiar de Miranda" userId="S::larissa.miranda@antt.gov.br::956330ff-fd90-49f5-b0db-a6f33982fc18" providerId="AD" clId="Web-{5F972BD8-7139-2531-9EE4-21E7A14AF67B}" dt="2023-06-29T22:09:21.955" v="1100"/>
          <ac:picMkLst>
            <pc:docMk/>
            <pc:sldMk cId="1089091096" sldId="271"/>
            <ac:picMk id="2" creationId="{7F449948-F110-BAD9-B7C4-2D24FF1342F0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29T22:09:53.018" v="1108" actId="1076"/>
          <ac:picMkLst>
            <pc:docMk/>
            <pc:sldMk cId="1089091096" sldId="271"/>
            <ac:picMk id="3" creationId="{D3423A68-C536-0AA3-A8FE-6CA2FCCB3309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29T22:09:18.626" v="1097"/>
          <ac:picMkLst>
            <pc:docMk/>
            <pc:sldMk cId="1089091096" sldId="271"/>
            <ac:picMk id="5" creationId="{E772A673-EFD4-4D4B-4B17-0F191F047DEB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29T22:09:53.909" v="1109" actId="1076"/>
          <ac:picMkLst>
            <pc:docMk/>
            <pc:sldMk cId="1089091096" sldId="271"/>
            <ac:picMk id="6" creationId="{346CCB6A-14E0-469A-90F7-0C0DF44D1E86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29T22:09:19.658" v="1098"/>
          <ac:picMkLst>
            <pc:docMk/>
            <pc:sldMk cId="1089091096" sldId="271"/>
            <ac:picMk id="7" creationId="{92A6F802-D1FD-25A7-8A44-274E53FB3408}"/>
          </ac:picMkLst>
        </pc:picChg>
      </pc:sldChg>
      <pc:sldChg chg="addSp delSp modSp add replId">
        <pc:chgData name="Larissa Barros Mendes Aguiar de Miranda" userId="S::larissa.miranda@antt.gov.br::956330ff-fd90-49f5-b0db-a6f33982fc18" providerId="AD" clId="Web-{5F972BD8-7139-2531-9EE4-21E7A14AF67B}" dt="2023-06-29T22:16:55.940" v="1138" actId="1076"/>
        <pc:sldMkLst>
          <pc:docMk/>
          <pc:sldMk cId="798701790" sldId="272"/>
        </pc:sldMkLst>
        <pc:spChg chg="mod">
          <ac:chgData name="Larissa Barros Mendes Aguiar de Miranda" userId="S::larissa.miranda@antt.gov.br::956330ff-fd90-49f5-b0db-a6f33982fc18" providerId="AD" clId="Web-{5F972BD8-7139-2531-9EE4-21E7A14AF67B}" dt="2023-06-29T22:12:56.368" v="1126" actId="20577"/>
          <ac:spMkLst>
            <pc:docMk/>
            <pc:sldMk cId="798701790" sldId="272"/>
            <ac:spMk id="4" creationId="{B0F5D3B2-B1D9-FE7A-116E-F772D771FAD4}"/>
          </ac:spMkLst>
        </pc:spChg>
        <pc:picChg chg="add mod">
          <ac:chgData name="Larissa Barros Mendes Aguiar de Miranda" userId="S::larissa.miranda@antt.gov.br::956330ff-fd90-49f5-b0db-a6f33982fc18" providerId="AD" clId="Web-{5F972BD8-7139-2531-9EE4-21E7A14AF67B}" dt="2023-06-29T22:16:55.909" v="1136" actId="1076"/>
          <ac:picMkLst>
            <pc:docMk/>
            <pc:sldMk cId="798701790" sldId="272"/>
            <ac:picMk id="2" creationId="{0C269FD5-34D2-6F48-CB90-7DFE04F2EDD4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29T22:12:57.134" v="1127"/>
          <ac:picMkLst>
            <pc:docMk/>
            <pc:sldMk cId="798701790" sldId="272"/>
            <ac:picMk id="3" creationId="{D3423A68-C536-0AA3-A8FE-6CA2FCCB3309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29T22:16:55.924" v="1137" actId="1076"/>
          <ac:picMkLst>
            <pc:docMk/>
            <pc:sldMk cId="798701790" sldId="272"/>
            <ac:picMk id="5" creationId="{8DAF1713-942A-8A46-C077-277C4A6E1E0A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29T22:12:58.321" v="1128"/>
          <ac:picMkLst>
            <pc:docMk/>
            <pc:sldMk cId="798701790" sldId="272"/>
            <ac:picMk id="6" creationId="{346CCB6A-14E0-469A-90F7-0C0DF44D1E86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29T22:16:55.940" v="1138" actId="1076"/>
          <ac:picMkLst>
            <pc:docMk/>
            <pc:sldMk cId="798701790" sldId="272"/>
            <ac:picMk id="7" creationId="{81289EFE-24D7-BE00-A77A-B04E7E4F0FAA}"/>
          </ac:picMkLst>
        </pc:picChg>
      </pc:sldChg>
      <pc:sldChg chg="addSp delSp modSp add replId">
        <pc:chgData name="Larissa Barros Mendes Aguiar de Miranda" userId="S::larissa.miranda@antt.gov.br::956330ff-fd90-49f5-b0db-a6f33982fc18" providerId="AD" clId="Web-{5F972BD8-7139-2531-9EE4-21E7A14AF67B}" dt="2023-06-29T22:18:26.771" v="1155" actId="1076"/>
        <pc:sldMkLst>
          <pc:docMk/>
          <pc:sldMk cId="3818762121" sldId="273"/>
        </pc:sldMkLst>
        <pc:picChg chg="del">
          <ac:chgData name="Larissa Barros Mendes Aguiar de Miranda" userId="S::larissa.miranda@antt.gov.br::956330ff-fd90-49f5-b0db-a6f33982fc18" providerId="AD" clId="Web-{5F972BD8-7139-2531-9EE4-21E7A14AF67B}" dt="2023-06-29T22:17:35.097" v="1142"/>
          <ac:picMkLst>
            <pc:docMk/>
            <pc:sldMk cId="3818762121" sldId="273"/>
            <ac:picMk id="2" creationId="{0C269FD5-34D2-6F48-CB90-7DFE04F2EDD4}"/>
          </ac:picMkLst>
        </pc:picChg>
        <pc:picChg chg="add del mod">
          <ac:chgData name="Larissa Barros Mendes Aguiar de Miranda" userId="S::larissa.miranda@antt.gov.br::956330ff-fd90-49f5-b0db-a6f33982fc18" providerId="AD" clId="Web-{5F972BD8-7139-2531-9EE4-21E7A14AF67B}" dt="2023-06-29T22:18:14.646" v="1148"/>
          <ac:picMkLst>
            <pc:docMk/>
            <pc:sldMk cId="3818762121" sldId="273"/>
            <ac:picMk id="3" creationId="{A3E04458-5CBA-54A8-7B54-76645C3885FD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29T22:17:35.097" v="1141"/>
          <ac:picMkLst>
            <pc:docMk/>
            <pc:sldMk cId="3818762121" sldId="273"/>
            <ac:picMk id="5" creationId="{8DAF1713-942A-8A46-C077-277C4A6E1E0A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29T22:18:26.771" v="1155" actId="1076"/>
          <ac:picMkLst>
            <pc:docMk/>
            <pc:sldMk cId="3818762121" sldId="273"/>
            <ac:picMk id="6" creationId="{F6297E5D-9062-3E37-D787-6A1EAADEB5B5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29T22:17:35.097" v="1140"/>
          <ac:picMkLst>
            <pc:docMk/>
            <pc:sldMk cId="3818762121" sldId="273"/>
            <ac:picMk id="7" creationId="{81289EFE-24D7-BE00-A77A-B04E7E4F0FAA}"/>
          </ac:picMkLst>
        </pc:picChg>
      </pc:sldChg>
      <pc:sldChg chg="addSp delSp modSp add replId">
        <pc:chgData name="Larissa Barros Mendes Aguiar de Miranda" userId="S::larissa.miranda@antt.gov.br::956330ff-fd90-49f5-b0db-a6f33982fc18" providerId="AD" clId="Web-{5F972BD8-7139-2531-9EE4-21E7A14AF67B}" dt="2023-06-29T22:23:43.719" v="1188" actId="1076"/>
        <pc:sldMkLst>
          <pc:docMk/>
          <pc:sldMk cId="4098960339" sldId="274"/>
        </pc:sldMkLst>
        <pc:spChg chg="mod">
          <ac:chgData name="Larissa Barros Mendes Aguiar de Miranda" userId="S::larissa.miranda@antt.gov.br::956330ff-fd90-49f5-b0db-a6f33982fc18" providerId="AD" clId="Web-{5F972BD8-7139-2531-9EE4-21E7A14AF67B}" dt="2023-06-29T22:21:48.793" v="1159" actId="20577"/>
          <ac:spMkLst>
            <pc:docMk/>
            <pc:sldMk cId="4098960339" sldId="274"/>
            <ac:spMk id="4" creationId="{B0F5D3B2-B1D9-FE7A-116E-F772D771FAD4}"/>
          </ac:spMkLst>
        </pc:spChg>
        <pc:spChg chg="add mod">
          <ac:chgData name="Larissa Barros Mendes Aguiar de Miranda" userId="S::larissa.miranda@antt.gov.br::956330ff-fd90-49f5-b0db-a6f33982fc18" providerId="AD" clId="Web-{5F972BD8-7139-2531-9EE4-21E7A14AF67B}" dt="2023-06-29T22:23:39.219" v="1187" actId="1076"/>
          <ac:spMkLst>
            <pc:docMk/>
            <pc:sldMk cId="4098960339" sldId="274"/>
            <ac:spMk id="5" creationId="{0325F7F0-527A-CB90-8DCE-290BFE7DC970}"/>
          </ac:spMkLst>
        </pc:spChg>
        <pc:spChg chg="add mod">
          <ac:chgData name="Larissa Barros Mendes Aguiar de Miranda" userId="S::larissa.miranda@antt.gov.br::956330ff-fd90-49f5-b0db-a6f33982fc18" providerId="AD" clId="Web-{5F972BD8-7139-2531-9EE4-21E7A14AF67B}" dt="2023-06-29T22:23:43.719" v="1188" actId="1076"/>
          <ac:spMkLst>
            <pc:docMk/>
            <pc:sldMk cId="4098960339" sldId="274"/>
            <ac:spMk id="10" creationId="{DF17D4AE-BAB8-1CE1-1280-BEA784B8C184}"/>
          </ac:spMkLst>
        </pc:spChg>
        <pc:graphicFrameChg chg="add mod modGraphic">
          <ac:chgData name="Larissa Barros Mendes Aguiar de Miranda" userId="S::larissa.miranda@antt.gov.br::956330ff-fd90-49f5-b0db-a6f33982fc18" providerId="AD" clId="Web-{5F972BD8-7139-2531-9EE4-21E7A14AF67B}" dt="2023-06-29T22:23:31.734" v="1185"/>
          <ac:graphicFrameMkLst>
            <pc:docMk/>
            <pc:sldMk cId="4098960339" sldId="274"/>
            <ac:graphicFrameMk id="8" creationId="{83818BFF-93CB-5E52-673E-23AAF966CF7C}"/>
          </ac:graphicFrameMkLst>
        </pc:graphicFrameChg>
        <pc:picChg chg="add mod">
          <ac:chgData name="Larissa Barros Mendes Aguiar de Miranda" userId="S::larissa.miranda@antt.gov.br::956330ff-fd90-49f5-b0db-a6f33982fc18" providerId="AD" clId="Web-{5F972BD8-7139-2531-9EE4-21E7A14AF67B}" dt="2023-06-29T22:23:35.765" v="1186" actId="14100"/>
          <ac:picMkLst>
            <pc:docMk/>
            <pc:sldMk cId="4098960339" sldId="274"/>
            <ac:picMk id="2" creationId="{E791CEC7-9959-0558-0276-526B6F6F6903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29T22:18:32.771" v="1157"/>
          <ac:picMkLst>
            <pc:docMk/>
            <pc:sldMk cId="4098960339" sldId="274"/>
            <ac:picMk id="6" creationId="{F6297E5D-9062-3E37-D787-6A1EAADEB5B5}"/>
          </ac:picMkLst>
        </pc:picChg>
      </pc:sldChg>
      <pc:sldChg chg="addSp delSp modSp add replId">
        <pc:chgData name="Larissa Barros Mendes Aguiar de Miranda" userId="S::larissa.miranda@antt.gov.br::956330ff-fd90-49f5-b0db-a6f33982fc18" providerId="AD" clId="Web-{5F972BD8-7139-2531-9EE4-21E7A14AF67B}" dt="2023-06-29T22:25:41.973" v="1226" actId="1076"/>
        <pc:sldMkLst>
          <pc:docMk/>
          <pc:sldMk cId="339524740" sldId="275"/>
        </pc:sldMkLst>
        <pc:spChg chg="mod">
          <ac:chgData name="Larissa Barros Mendes Aguiar de Miranda" userId="S::larissa.miranda@antt.gov.br::956330ff-fd90-49f5-b0db-a6f33982fc18" providerId="AD" clId="Web-{5F972BD8-7139-2531-9EE4-21E7A14AF67B}" dt="2023-06-29T22:24:18.704" v="1206" actId="20577"/>
          <ac:spMkLst>
            <pc:docMk/>
            <pc:sldMk cId="339524740" sldId="275"/>
            <ac:spMk id="4" creationId="{B0F5D3B2-B1D9-FE7A-116E-F772D771FAD4}"/>
          </ac:spMkLst>
        </pc:spChg>
        <pc:spChg chg="mod">
          <ac:chgData name="Larissa Barros Mendes Aguiar de Miranda" userId="S::larissa.miranda@antt.gov.br::956330ff-fd90-49f5-b0db-a6f33982fc18" providerId="AD" clId="Web-{5F972BD8-7139-2531-9EE4-21E7A14AF67B}" dt="2023-06-29T22:25:41.973" v="1226" actId="1076"/>
          <ac:spMkLst>
            <pc:docMk/>
            <pc:sldMk cId="339524740" sldId="275"/>
            <ac:spMk id="5" creationId="{0325F7F0-527A-CB90-8DCE-290BFE7DC970}"/>
          </ac:spMkLst>
        </pc:spChg>
        <pc:spChg chg="mod">
          <ac:chgData name="Larissa Barros Mendes Aguiar de Miranda" userId="S::larissa.miranda@antt.gov.br::956330ff-fd90-49f5-b0db-a6f33982fc18" providerId="AD" clId="Web-{5F972BD8-7139-2531-9EE4-21E7A14AF67B}" dt="2023-06-29T22:24:36.986" v="1212" actId="20577"/>
          <ac:spMkLst>
            <pc:docMk/>
            <pc:sldMk cId="339524740" sldId="275"/>
            <ac:spMk id="10" creationId="{DF17D4AE-BAB8-1CE1-1280-BEA784B8C184}"/>
          </ac:spMkLst>
        </pc:spChg>
        <pc:graphicFrameChg chg="add mod modGraphic">
          <ac:chgData name="Larissa Barros Mendes Aguiar de Miranda" userId="S::larissa.miranda@antt.gov.br::956330ff-fd90-49f5-b0db-a6f33982fc18" providerId="AD" clId="Web-{5F972BD8-7139-2531-9EE4-21E7A14AF67B}" dt="2023-06-29T22:24:45.580" v="1214" actId="1076"/>
          <ac:graphicFrameMkLst>
            <pc:docMk/>
            <pc:sldMk cId="339524740" sldId="275"/>
            <ac:graphicFrameMk id="6" creationId="{3E4389F5-9BDD-7C09-C5E7-03E5FCA31295}"/>
          </ac:graphicFrameMkLst>
        </pc:graphicFrameChg>
        <pc:graphicFrameChg chg="del">
          <ac:chgData name="Larissa Barros Mendes Aguiar de Miranda" userId="S::larissa.miranda@antt.gov.br::956330ff-fd90-49f5-b0db-a6f33982fc18" providerId="AD" clId="Web-{5F972BD8-7139-2531-9EE4-21E7A14AF67B}" dt="2023-06-29T22:24:19.642" v="1207"/>
          <ac:graphicFrameMkLst>
            <pc:docMk/>
            <pc:sldMk cId="339524740" sldId="275"/>
            <ac:graphicFrameMk id="8" creationId="{83818BFF-93CB-5E52-673E-23AAF966CF7C}"/>
          </ac:graphicFrameMkLst>
        </pc:graphicFrameChg>
        <pc:picChg chg="del">
          <ac:chgData name="Larissa Barros Mendes Aguiar de Miranda" userId="S::larissa.miranda@antt.gov.br::956330ff-fd90-49f5-b0db-a6f33982fc18" providerId="AD" clId="Web-{5F972BD8-7139-2531-9EE4-21E7A14AF67B}" dt="2023-06-29T22:25:09.472" v="1215"/>
          <ac:picMkLst>
            <pc:docMk/>
            <pc:sldMk cId="339524740" sldId="275"/>
            <ac:picMk id="2" creationId="{E791CEC7-9959-0558-0276-526B6F6F6903}"/>
          </ac:picMkLst>
        </pc:picChg>
        <pc:picChg chg="add mod ord">
          <ac:chgData name="Larissa Barros Mendes Aguiar de Miranda" userId="S::larissa.miranda@antt.gov.br::956330ff-fd90-49f5-b0db-a6f33982fc18" providerId="AD" clId="Web-{5F972BD8-7139-2531-9EE4-21E7A14AF67B}" dt="2023-06-29T22:25:38.801" v="1225"/>
          <ac:picMkLst>
            <pc:docMk/>
            <pc:sldMk cId="339524740" sldId="275"/>
            <ac:picMk id="7" creationId="{3836221F-6F48-CD12-376E-0584013F30B6}"/>
          </ac:picMkLst>
        </pc:picChg>
      </pc:sldChg>
      <pc:sldChg chg="addSp modSp add ord replId">
        <pc:chgData name="Larissa Barros Mendes Aguiar de Miranda" userId="S::larissa.miranda@antt.gov.br::956330ff-fd90-49f5-b0db-a6f33982fc18" providerId="AD" clId="Web-{5F972BD8-7139-2531-9EE4-21E7A14AF67B}" dt="2023-06-30T19:22:07.905" v="1268" actId="1076"/>
        <pc:sldMkLst>
          <pc:docMk/>
          <pc:sldMk cId="1787328532" sldId="276"/>
        </pc:sldMkLst>
        <pc:spChg chg="add">
          <ac:chgData name="Larissa Barros Mendes Aguiar de Miranda" userId="S::larissa.miranda@antt.gov.br::956330ff-fd90-49f5-b0db-a6f33982fc18" providerId="AD" clId="Web-{5F972BD8-7139-2531-9EE4-21E7A14AF67B}" dt="2023-06-30T19:21:02.872" v="1239"/>
          <ac:spMkLst>
            <pc:docMk/>
            <pc:sldMk cId="1787328532" sldId="276"/>
            <ac:spMk id="2" creationId="{5951AA72-A822-DCB3-6794-6D369EB45D41}"/>
          </ac:spMkLst>
        </pc:spChg>
        <pc:spChg chg="add mod">
          <ac:chgData name="Larissa Barros Mendes Aguiar de Miranda" userId="S::larissa.miranda@antt.gov.br::956330ff-fd90-49f5-b0db-a6f33982fc18" providerId="AD" clId="Web-{5F972BD8-7139-2531-9EE4-21E7A14AF67B}" dt="2023-06-30T19:22:07.905" v="1268" actId="1076"/>
          <ac:spMkLst>
            <pc:docMk/>
            <pc:sldMk cId="1787328532" sldId="276"/>
            <ac:spMk id="3" creationId="{4E3BD5AA-1F84-46A3-3692-06C874A35578}"/>
          </ac:spMkLst>
        </pc:spChg>
        <pc:spChg chg="mod">
          <ac:chgData name="Larissa Barros Mendes Aguiar de Miranda" userId="S::larissa.miranda@antt.gov.br::956330ff-fd90-49f5-b0db-a6f33982fc18" providerId="AD" clId="Web-{5F972BD8-7139-2531-9EE4-21E7A14AF67B}" dt="2023-06-30T19:22:07.905" v="1267" actId="1076"/>
          <ac:spMkLst>
            <pc:docMk/>
            <pc:sldMk cId="1787328532" sldId="276"/>
            <ac:spMk id="13" creationId="{B2994B02-5B50-0422-BD5F-7CDBBA52DE3F}"/>
          </ac:spMkLst>
        </pc:spChg>
      </pc:sldChg>
      <pc:sldChg chg="addSp delSp modSp add ord replId">
        <pc:chgData name="Larissa Barros Mendes Aguiar de Miranda" userId="S::larissa.miranda@antt.gov.br::956330ff-fd90-49f5-b0db-a6f33982fc18" providerId="AD" clId="Web-{5F972BD8-7139-2531-9EE4-21E7A14AF67B}" dt="2023-06-30T19:35:39.331" v="1303" actId="1076"/>
        <pc:sldMkLst>
          <pc:docMk/>
          <pc:sldMk cId="4005101636" sldId="277"/>
        </pc:sldMkLst>
        <pc:spChg chg="add mod">
          <ac:chgData name="Larissa Barros Mendes Aguiar de Miranda" userId="S::larissa.miranda@antt.gov.br::956330ff-fd90-49f5-b0db-a6f33982fc18" providerId="AD" clId="Web-{5F972BD8-7139-2531-9EE4-21E7A14AF67B}" dt="2023-06-30T19:35:39.331" v="1303" actId="1076"/>
          <ac:spMkLst>
            <pc:docMk/>
            <pc:sldMk cId="4005101636" sldId="277"/>
            <ac:spMk id="3" creationId="{51D97448-3291-80F4-32DA-BF2C2C261EBF}"/>
          </ac:spMkLst>
        </pc:spChg>
        <pc:spChg chg="mod">
          <ac:chgData name="Larissa Barros Mendes Aguiar de Miranda" userId="S::larissa.miranda@antt.gov.br::956330ff-fd90-49f5-b0db-a6f33982fc18" providerId="AD" clId="Web-{5F972BD8-7139-2531-9EE4-21E7A14AF67B}" dt="2023-06-30T19:25:32.269" v="1282" actId="20577"/>
          <ac:spMkLst>
            <pc:docMk/>
            <pc:sldMk cId="4005101636" sldId="277"/>
            <ac:spMk id="4" creationId="{B0F5D3B2-B1D9-FE7A-116E-F772D771FAD4}"/>
          </ac:spMkLst>
        </pc:spChg>
        <pc:spChg chg="del">
          <ac:chgData name="Larissa Barros Mendes Aguiar de Miranda" userId="S::larissa.miranda@antt.gov.br::956330ff-fd90-49f5-b0db-a6f33982fc18" providerId="AD" clId="Web-{5F972BD8-7139-2531-9EE4-21E7A14AF67B}" dt="2023-06-30T19:25:34.425" v="1284"/>
          <ac:spMkLst>
            <pc:docMk/>
            <pc:sldMk cId="4005101636" sldId="277"/>
            <ac:spMk id="5" creationId="{0325F7F0-527A-CB90-8DCE-290BFE7DC970}"/>
          </ac:spMkLst>
        </pc:spChg>
        <pc:spChg chg="del">
          <ac:chgData name="Larissa Barros Mendes Aguiar de Miranda" userId="S::larissa.miranda@antt.gov.br::956330ff-fd90-49f5-b0db-a6f33982fc18" providerId="AD" clId="Web-{5F972BD8-7139-2531-9EE4-21E7A14AF67B}" dt="2023-06-30T19:25:37.832" v="1286"/>
          <ac:spMkLst>
            <pc:docMk/>
            <pc:sldMk cId="4005101636" sldId="277"/>
            <ac:spMk id="10" creationId="{DF17D4AE-BAB8-1CE1-1280-BEA784B8C184}"/>
          </ac:spMkLst>
        </pc:spChg>
        <pc:graphicFrameChg chg="del">
          <ac:chgData name="Larissa Barros Mendes Aguiar de Miranda" userId="S::larissa.miranda@antt.gov.br::956330ff-fd90-49f5-b0db-a6f33982fc18" providerId="AD" clId="Web-{5F972BD8-7139-2531-9EE4-21E7A14AF67B}" dt="2023-06-30T19:25:35.441" v="1285"/>
          <ac:graphicFrameMkLst>
            <pc:docMk/>
            <pc:sldMk cId="4005101636" sldId="277"/>
            <ac:graphicFrameMk id="6" creationId="{3E4389F5-9BDD-7C09-C5E7-03E5FCA31295}"/>
          </ac:graphicFrameMkLst>
        </pc:graphicFrameChg>
        <pc:picChg chg="add mod">
          <ac:chgData name="Larissa Barros Mendes Aguiar de Miranda" userId="S::larissa.miranda@antt.gov.br::956330ff-fd90-49f5-b0db-a6f33982fc18" providerId="AD" clId="Web-{5F972BD8-7139-2531-9EE4-21E7A14AF67B}" dt="2023-06-30T19:35:35.816" v="1302" actId="1076"/>
          <ac:picMkLst>
            <pc:docMk/>
            <pc:sldMk cId="4005101636" sldId="277"/>
            <ac:picMk id="2" creationId="{41383C75-F16E-112B-7F16-C48F2E6F9AF1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30T19:25:32.894" v="1283"/>
          <ac:picMkLst>
            <pc:docMk/>
            <pc:sldMk cId="4005101636" sldId="277"/>
            <ac:picMk id="7" creationId="{3836221F-6F48-CD12-376E-0584013F30B6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30T19:35:34.222" v="1301" actId="1076"/>
          <ac:picMkLst>
            <pc:docMk/>
            <pc:sldMk cId="4005101636" sldId="277"/>
            <ac:picMk id="8" creationId="{F6A05F8E-FCC1-BB56-7AFD-308421E3C920}"/>
          </ac:picMkLst>
        </pc:picChg>
      </pc:sldChg>
      <pc:sldChg chg="addSp delSp modSp add replId">
        <pc:chgData name="Larissa Barros Mendes Aguiar de Miranda" userId="S::larissa.miranda@antt.gov.br::956330ff-fd90-49f5-b0db-a6f33982fc18" providerId="AD" clId="Web-{5F972BD8-7139-2531-9EE4-21E7A14AF67B}" dt="2023-06-30T19:36:31.114" v="1320" actId="1076"/>
        <pc:sldMkLst>
          <pc:docMk/>
          <pc:sldMk cId="658082761" sldId="278"/>
        </pc:sldMkLst>
        <pc:spChg chg="mod">
          <ac:chgData name="Larissa Barros Mendes Aguiar de Miranda" userId="S::larissa.miranda@antt.gov.br::956330ff-fd90-49f5-b0db-a6f33982fc18" providerId="AD" clId="Web-{5F972BD8-7139-2531-9EE4-21E7A14AF67B}" dt="2023-06-30T19:36:17.410" v="1316" actId="20577"/>
          <ac:spMkLst>
            <pc:docMk/>
            <pc:sldMk cId="658082761" sldId="278"/>
            <ac:spMk id="3" creationId="{51D97448-3291-80F4-32DA-BF2C2C261EBF}"/>
          </ac:spMkLst>
        </pc:spChg>
        <pc:picChg chg="del">
          <ac:chgData name="Larissa Barros Mendes Aguiar de Miranda" userId="S::larissa.miranda@antt.gov.br::956330ff-fd90-49f5-b0db-a6f33982fc18" providerId="AD" clId="Web-{5F972BD8-7139-2531-9EE4-21E7A14AF67B}" dt="2023-06-30T19:35:51.113" v="1305"/>
          <ac:picMkLst>
            <pc:docMk/>
            <pc:sldMk cId="658082761" sldId="278"/>
            <ac:picMk id="2" creationId="{41383C75-F16E-112B-7F16-C48F2E6F9AF1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30T19:35:59.222" v="1308" actId="1076"/>
          <ac:picMkLst>
            <pc:docMk/>
            <pc:sldMk cId="658082761" sldId="278"/>
            <ac:picMk id="5" creationId="{6536D3DF-590E-5555-CCEA-3ED4FD2DFAD1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30T19:36:31.114" v="1320" actId="1076"/>
          <ac:picMkLst>
            <pc:docMk/>
            <pc:sldMk cId="658082761" sldId="278"/>
            <ac:picMk id="6" creationId="{903B0813-9344-B334-C254-EAF2765E5788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30T19:36:23.770" v="1317"/>
          <ac:picMkLst>
            <pc:docMk/>
            <pc:sldMk cId="658082761" sldId="278"/>
            <ac:picMk id="8" creationId="{F6A05F8E-FCC1-BB56-7AFD-308421E3C920}"/>
          </ac:picMkLst>
        </pc:picChg>
      </pc:sldChg>
      <pc:sldChg chg="addSp delSp modSp add replId">
        <pc:chgData name="Larissa Barros Mendes Aguiar de Miranda" userId="S::larissa.miranda@antt.gov.br::956330ff-fd90-49f5-b0db-a6f33982fc18" providerId="AD" clId="Web-{5F972BD8-7139-2531-9EE4-21E7A14AF67B}" dt="2023-06-30T19:41:23.246" v="1360" actId="20577"/>
        <pc:sldMkLst>
          <pc:docMk/>
          <pc:sldMk cId="611349736" sldId="279"/>
        </pc:sldMkLst>
        <pc:spChg chg="mod">
          <ac:chgData name="Larissa Barros Mendes Aguiar de Miranda" userId="S::larissa.miranda@antt.gov.br::956330ff-fd90-49f5-b0db-a6f33982fc18" providerId="AD" clId="Web-{5F972BD8-7139-2531-9EE4-21E7A14AF67B}" dt="2023-06-30T19:38:14.570" v="1337" actId="20577"/>
          <ac:spMkLst>
            <pc:docMk/>
            <pc:sldMk cId="611349736" sldId="279"/>
            <ac:spMk id="3" creationId="{51D97448-3291-80F4-32DA-BF2C2C261EBF}"/>
          </ac:spMkLst>
        </pc:spChg>
        <pc:spChg chg="mod">
          <ac:chgData name="Larissa Barros Mendes Aguiar de Miranda" userId="S::larissa.miranda@antt.gov.br::956330ff-fd90-49f5-b0db-a6f33982fc18" providerId="AD" clId="Web-{5F972BD8-7139-2531-9EE4-21E7A14AF67B}" dt="2023-06-30T19:41:23.246" v="1360" actId="20577"/>
          <ac:spMkLst>
            <pc:docMk/>
            <pc:sldMk cId="611349736" sldId="279"/>
            <ac:spMk id="4" creationId="{B0F5D3B2-B1D9-FE7A-116E-F772D771FAD4}"/>
          </ac:spMkLst>
        </pc:spChg>
        <pc:picChg chg="add mod">
          <ac:chgData name="Larissa Barros Mendes Aguiar de Miranda" userId="S::larissa.miranda@antt.gov.br::956330ff-fd90-49f5-b0db-a6f33982fc18" providerId="AD" clId="Web-{5F972BD8-7139-2531-9EE4-21E7A14AF67B}" dt="2023-06-30T19:36:55.193" v="1329" actId="1076"/>
          <ac:picMkLst>
            <pc:docMk/>
            <pc:sldMk cId="611349736" sldId="279"/>
            <ac:picMk id="2" creationId="{DCDF5AF6-975F-0259-FDBF-9AEAFFD1EF19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30T19:36:40.427" v="1322"/>
          <ac:picMkLst>
            <pc:docMk/>
            <pc:sldMk cId="611349736" sldId="279"/>
            <ac:picMk id="5" creationId="{6536D3DF-590E-5555-CCEA-3ED4FD2DFAD1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30T19:36:41.395" v="1323"/>
          <ac:picMkLst>
            <pc:docMk/>
            <pc:sldMk cId="611349736" sldId="279"/>
            <ac:picMk id="6" creationId="{903B0813-9344-B334-C254-EAF2765E5788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30T19:38:16.538" v="1338" actId="1076"/>
          <ac:picMkLst>
            <pc:docMk/>
            <pc:sldMk cId="611349736" sldId="279"/>
            <ac:picMk id="7" creationId="{893D6041-526D-F3CA-7FA9-18DBDB2F2590}"/>
          </ac:picMkLst>
        </pc:picChg>
      </pc:sldChg>
      <pc:sldChg chg="addSp delSp modSp add replId">
        <pc:chgData name="Larissa Barros Mendes Aguiar de Miranda" userId="S::larissa.miranda@antt.gov.br::956330ff-fd90-49f5-b0db-a6f33982fc18" providerId="AD" clId="Web-{5F972BD8-7139-2531-9EE4-21E7A14AF67B}" dt="2023-06-30T19:42:29.248" v="1380" actId="1076"/>
        <pc:sldMkLst>
          <pc:docMk/>
          <pc:sldMk cId="513496767" sldId="280"/>
        </pc:sldMkLst>
        <pc:spChg chg="mod">
          <ac:chgData name="Larissa Barros Mendes Aguiar de Miranda" userId="S::larissa.miranda@antt.gov.br::956330ff-fd90-49f5-b0db-a6f33982fc18" providerId="AD" clId="Web-{5F972BD8-7139-2531-9EE4-21E7A14AF67B}" dt="2023-06-30T19:42:29.248" v="1380" actId="1076"/>
          <ac:spMkLst>
            <pc:docMk/>
            <pc:sldMk cId="513496767" sldId="280"/>
            <ac:spMk id="3" creationId="{51D97448-3291-80F4-32DA-BF2C2C261EBF}"/>
          </ac:spMkLst>
        </pc:spChg>
        <pc:picChg chg="del">
          <ac:chgData name="Larissa Barros Mendes Aguiar de Miranda" userId="S::larissa.miranda@antt.gov.br::956330ff-fd90-49f5-b0db-a6f33982fc18" providerId="AD" clId="Web-{5F972BD8-7139-2531-9EE4-21E7A14AF67B}" dt="2023-06-30T19:41:44.090" v="1362"/>
          <ac:picMkLst>
            <pc:docMk/>
            <pc:sldMk cId="513496767" sldId="280"/>
            <ac:picMk id="2" creationId="{DCDF5AF6-975F-0259-FDBF-9AEAFFD1EF19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30T19:42:26.248" v="1379" actId="1076"/>
          <ac:picMkLst>
            <pc:docMk/>
            <pc:sldMk cId="513496767" sldId="280"/>
            <ac:picMk id="5" creationId="{0D36ACCC-AC54-8495-340A-FAE985BEA06E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30T19:42:22.826" v="1378" actId="1076"/>
          <ac:picMkLst>
            <pc:docMk/>
            <pc:sldMk cId="513496767" sldId="280"/>
            <ac:picMk id="6" creationId="{4D195310-4CBE-129A-283F-3A5626BEA38B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30T19:41:45.262" v="1363"/>
          <ac:picMkLst>
            <pc:docMk/>
            <pc:sldMk cId="513496767" sldId="280"/>
            <ac:picMk id="7" creationId="{893D6041-526D-F3CA-7FA9-18DBDB2F2590}"/>
          </ac:picMkLst>
        </pc:picChg>
      </pc:sldChg>
      <pc:sldChg chg="addSp delSp modSp add replId">
        <pc:chgData name="Larissa Barros Mendes Aguiar de Miranda" userId="S::larissa.miranda@antt.gov.br::956330ff-fd90-49f5-b0db-a6f33982fc18" providerId="AD" clId="Web-{5F972BD8-7139-2531-9EE4-21E7A14AF67B}" dt="2023-06-30T19:44:09.438" v="1418" actId="1076"/>
        <pc:sldMkLst>
          <pc:docMk/>
          <pc:sldMk cId="1482502539" sldId="281"/>
        </pc:sldMkLst>
        <pc:spChg chg="mod">
          <ac:chgData name="Larissa Barros Mendes Aguiar de Miranda" userId="S::larissa.miranda@antt.gov.br::956330ff-fd90-49f5-b0db-a6f33982fc18" providerId="AD" clId="Web-{5F972BD8-7139-2531-9EE4-21E7A14AF67B}" dt="2023-06-30T19:44:09.438" v="1418" actId="1076"/>
          <ac:spMkLst>
            <pc:docMk/>
            <pc:sldMk cId="1482502539" sldId="281"/>
            <ac:spMk id="3" creationId="{51D97448-3291-80F4-32DA-BF2C2C261EBF}"/>
          </ac:spMkLst>
        </pc:spChg>
        <pc:spChg chg="mod">
          <ac:chgData name="Larissa Barros Mendes Aguiar de Miranda" userId="S::larissa.miranda@antt.gov.br::956330ff-fd90-49f5-b0db-a6f33982fc18" providerId="AD" clId="Web-{5F972BD8-7139-2531-9EE4-21E7A14AF67B}" dt="2023-06-30T19:42:59.217" v="1393" actId="20577"/>
          <ac:spMkLst>
            <pc:docMk/>
            <pc:sldMk cId="1482502539" sldId="281"/>
            <ac:spMk id="4" creationId="{B0F5D3B2-B1D9-FE7A-116E-F772D771FAD4}"/>
          </ac:spMkLst>
        </pc:spChg>
        <pc:picChg chg="add mod">
          <ac:chgData name="Larissa Barros Mendes Aguiar de Miranda" userId="S::larissa.miranda@antt.gov.br::956330ff-fd90-49f5-b0db-a6f33982fc18" providerId="AD" clId="Web-{5F972BD8-7139-2531-9EE4-21E7A14AF67B}" dt="2023-06-30T19:44:04.610" v="1417" actId="1076"/>
          <ac:picMkLst>
            <pc:docMk/>
            <pc:sldMk cId="1482502539" sldId="281"/>
            <ac:picMk id="2" creationId="{DBB224FA-CF8B-7322-FB22-21F692A74626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30T19:43:45.531" v="1410"/>
          <ac:picMkLst>
            <pc:docMk/>
            <pc:sldMk cId="1482502539" sldId="281"/>
            <ac:picMk id="5" creationId="{0D36ACCC-AC54-8495-340A-FAE985BEA06E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30T19:42:59.952" v="1394"/>
          <ac:picMkLst>
            <pc:docMk/>
            <pc:sldMk cId="1482502539" sldId="281"/>
            <ac:picMk id="6" creationId="{4D195310-4CBE-129A-283F-3A5626BEA38B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30T19:44:03.422" v="1416" actId="1076"/>
          <ac:picMkLst>
            <pc:docMk/>
            <pc:sldMk cId="1482502539" sldId="281"/>
            <ac:picMk id="7" creationId="{B9CD9F54-6CF3-9593-7E1C-22B886292406}"/>
          </ac:picMkLst>
        </pc:picChg>
      </pc:sldChg>
      <pc:sldChg chg="addSp delSp modSp add replId">
        <pc:chgData name="Larissa Barros Mendes Aguiar de Miranda" userId="S::larissa.miranda@antt.gov.br::956330ff-fd90-49f5-b0db-a6f33982fc18" providerId="AD" clId="Web-{5F972BD8-7139-2531-9EE4-21E7A14AF67B}" dt="2023-06-30T19:45:19.580" v="1438" actId="1076"/>
        <pc:sldMkLst>
          <pc:docMk/>
          <pc:sldMk cId="2690252196" sldId="282"/>
        </pc:sldMkLst>
        <pc:spChg chg="mod">
          <ac:chgData name="Larissa Barros Mendes Aguiar de Miranda" userId="S::larissa.miranda@antt.gov.br::956330ff-fd90-49f5-b0db-a6f33982fc18" providerId="AD" clId="Web-{5F972BD8-7139-2531-9EE4-21E7A14AF67B}" dt="2023-06-30T19:44:55.127" v="1430" actId="1076"/>
          <ac:spMkLst>
            <pc:docMk/>
            <pc:sldMk cId="2690252196" sldId="282"/>
            <ac:spMk id="3" creationId="{51D97448-3291-80F4-32DA-BF2C2C261EBF}"/>
          </ac:spMkLst>
        </pc:spChg>
        <pc:picChg chg="del">
          <ac:chgData name="Larissa Barros Mendes Aguiar de Miranda" userId="S::larissa.miranda@antt.gov.br::956330ff-fd90-49f5-b0db-a6f33982fc18" providerId="AD" clId="Web-{5F972BD8-7139-2531-9EE4-21E7A14AF67B}" dt="2023-06-30T19:44:18.329" v="1420"/>
          <ac:picMkLst>
            <pc:docMk/>
            <pc:sldMk cId="2690252196" sldId="282"/>
            <ac:picMk id="2" creationId="{DBB224FA-CF8B-7322-FB22-21F692A74626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30T19:44:37.423" v="1425" actId="1076"/>
          <ac:picMkLst>
            <pc:docMk/>
            <pc:sldMk cId="2690252196" sldId="282"/>
            <ac:picMk id="5" creationId="{4A68AD0F-4571-5C1F-4FF5-5083D1416555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30T19:45:19.580" v="1438" actId="1076"/>
          <ac:picMkLst>
            <pc:docMk/>
            <pc:sldMk cId="2690252196" sldId="282"/>
            <ac:picMk id="6" creationId="{AA9DE10F-6DF4-EE18-C21B-049BEEC51E15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30T19:45:01.736" v="1431"/>
          <ac:picMkLst>
            <pc:docMk/>
            <pc:sldMk cId="2690252196" sldId="282"/>
            <ac:picMk id="7" creationId="{B9CD9F54-6CF3-9593-7E1C-22B886292406}"/>
          </ac:picMkLst>
        </pc:picChg>
      </pc:sldChg>
      <pc:sldChg chg="addSp delSp modSp add replId">
        <pc:chgData name="Larissa Barros Mendes Aguiar de Miranda" userId="S::larissa.miranda@antt.gov.br::956330ff-fd90-49f5-b0db-a6f33982fc18" providerId="AD" clId="Web-{5F972BD8-7139-2531-9EE4-21E7A14AF67B}" dt="2023-06-30T19:46:49.864" v="1474" actId="1076"/>
        <pc:sldMkLst>
          <pc:docMk/>
          <pc:sldMk cId="404050966" sldId="283"/>
        </pc:sldMkLst>
        <pc:spChg chg="mod">
          <ac:chgData name="Larissa Barros Mendes Aguiar de Miranda" userId="S::larissa.miranda@antt.gov.br::956330ff-fd90-49f5-b0db-a6f33982fc18" providerId="AD" clId="Web-{5F972BD8-7139-2531-9EE4-21E7A14AF67B}" dt="2023-06-30T19:46:39.645" v="1470" actId="1076"/>
          <ac:spMkLst>
            <pc:docMk/>
            <pc:sldMk cId="404050966" sldId="283"/>
            <ac:spMk id="3" creationId="{51D97448-3291-80F4-32DA-BF2C2C261EBF}"/>
          </ac:spMkLst>
        </pc:spChg>
        <pc:spChg chg="mod">
          <ac:chgData name="Larissa Barros Mendes Aguiar de Miranda" userId="S::larissa.miranda@antt.gov.br::956330ff-fd90-49f5-b0db-a6f33982fc18" providerId="AD" clId="Web-{5F972BD8-7139-2531-9EE4-21E7A14AF67B}" dt="2023-06-30T19:46:15.691" v="1456" actId="20577"/>
          <ac:spMkLst>
            <pc:docMk/>
            <pc:sldMk cId="404050966" sldId="283"/>
            <ac:spMk id="4" creationId="{B0F5D3B2-B1D9-FE7A-116E-F772D771FAD4}"/>
          </ac:spMkLst>
        </pc:spChg>
        <pc:picChg chg="add mod">
          <ac:chgData name="Larissa Barros Mendes Aguiar de Miranda" userId="S::larissa.miranda@antt.gov.br::956330ff-fd90-49f5-b0db-a6f33982fc18" providerId="AD" clId="Web-{5F972BD8-7139-2531-9EE4-21E7A14AF67B}" dt="2023-06-30T19:46:22.254" v="1463" actId="1076"/>
          <ac:picMkLst>
            <pc:docMk/>
            <pc:sldMk cId="404050966" sldId="283"/>
            <ac:picMk id="2" creationId="{FDC767B2-6A1B-46F1-509F-908E6D50896D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30T19:46:16.316" v="1457"/>
          <ac:picMkLst>
            <pc:docMk/>
            <pc:sldMk cId="404050966" sldId="283"/>
            <ac:picMk id="5" creationId="{4A68AD0F-4571-5C1F-4FF5-5083D1416555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30T19:46:44.426" v="1471"/>
          <ac:picMkLst>
            <pc:docMk/>
            <pc:sldMk cId="404050966" sldId="283"/>
            <ac:picMk id="6" creationId="{AA9DE10F-6DF4-EE18-C21B-049BEEC51E15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30T19:46:49.864" v="1474" actId="1076"/>
          <ac:picMkLst>
            <pc:docMk/>
            <pc:sldMk cId="404050966" sldId="283"/>
            <ac:picMk id="7" creationId="{62DC3753-7FEA-E6B7-8B23-461C729BAF23}"/>
          </ac:picMkLst>
        </pc:picChg>
      </pc:sldChg>
      <pc:sldChg chg="addSp delSp modSp add replId">
        <pc:chgData name="Larissa Barros Mendes Aguiar de Miranda" userId="S::larissa.miranda@antt.gov.br::956330ff-fd90-49f5-b0db-a6f33982fc18" providerId="AD" clId="Web-{5F972BD8-7139-2531-9EE4-21E7A14AF67B}" dt="2023-06-30T19:48:22.538" v="1494" actId="1076"/>
        <pc:sldMkLst>
          <pc:docMk/>
          <pc:sldMk cId="1047704079" sldId="284"/>
        </pc:sldMkLst>
        <pc:spChg chg="del mod">
          <ac:chgData name="Larissa Barros Mendes Aguiar de Miranda" userId="S::larissa.miranda@antt.gov.br::956330ff-fd90-49f5-b0db-a6f33982fc18" providerId="AD" clId="Web-{5F972BD8-7139-2531-9EE4-21E7A14AF67B}" dt="2023-06-30T19:47:51.193" v="1485"/>
          <ac:spMkLst>
            <pc:docMk/>
            <pc:sldMk cId="1047704079" sldId="284"/>
            <ac:spMk id="3" creationId="{51D97448-3291-80F4-32DA-BF2C2C261EBF}"/>
          </ac:spMkLst>
        </pc:spChg>
        <pc:picChg chg="del">
          <ac:chgData name="Larissa Barros Mendes Aguiar de Miranda" userId="S::larissa.miranda@antt.gov.br::956330ff-fd90-49f5-b0db-a6f33982fc18" providerId="AD" clId="Web-{5F972BD8-7139-2531-9EE4-21E7A14AF67B}" dt="2023-06-30T19:47:10.536" v="1477"/>
          <ac:picMkLst>
            <pc:docMk/>
            <pc:sldMk cId="1047704079" sldId="284"/>
            <ac:picMk id="2" creationId="{FDC767B2-6A1B-46F1-509F-908E6D50896D}"/>
          </ac:picMkLst>
        </pc:picChg>
        <pc:picChg chg="add del mod">
          <ac:chgData name="Larissa Barros Mendes Aguiar de Miranda" userId="S::larissa.miranda@antt.gov.br::956330ff-fd90-49f5-b0db-a6f33982fc18" providerId="AD" clId="Web-{5F972BD8-7139-2531-9EE4-21E7A14AF67B}" dt="2023-06-30T19:48:13.913" v="1490"/>
          <ac:picMkLst>
            <pc:docMk/>
            <pc:sldMk cId="1047704079" sldId="284"/>
            <ac:picMk id="5" creationId="{E06D3ED0-8AE9-64C4-FAAA-354CC9E4CC69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30T19:47:59.819" v="1489" actId="1076"/>
          <ac:picMkLst>
            <pc:docMk/>
            <pc:sldMk cId="1047704079" sldId="284"/>
            <ac:picMk id="6" creationId="{B80C647E-1109-6225-F350-E5EA8AB4035B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30T19:47:09.146" v="1476"/>
          <ac:picMkLst>
            <pc:docMk/>
            <pc:sldMk cId="1047704079" sldId="284"/>
            <ac:picMk id="7" creationId="{62DC3753-7FEA-E6B7-8B23-461C729BAF23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30T19:48:22.538" v="1494" actId="1076"/>
          <ac:picMkLst>
            <pc:docMk/>
            <pc:sldMk cId="1047704079" sldId="284"/>
            <ac:picMk id="8" creationId="{1FF48783-3A23-0763-CADE-83FF16699FC4}"/>
          </ac:picMkLst>
        </pc:picChg>
      </pc:sldChg>
      <pc:sldChg chg="addSp delSp modSp add replId">
        <pc:chgData name="Larissa Barros Mendes Aguiar de Miranda" userId="S::larissa.miranda@antt.gov.br::956330ff-fd90-49f5-b0db-a6f33982fc18" providerId="AD" clId="Web-{5F972BD8-7139-2531-9EE4-21E7A14AF67B}" dt="2023-06-30T19:49:18.711" v="1515" actId="1076"/>
        <pc:sldMkLst>
          <pc:docMk/>
          <pc:sldMk cId="2621921496" sldId="285"/>
        </pc:sldMkLst>
        <pc:spChg chg="add mod">
          <ac:chgData name="Larissa Barros Mendes Aguiar de Miranda" userId="S::larissa.miranda@antt.gov.br::956330ff-fd90-49f5-b0db-a6f33982fc18" providerId="AD" clId="Web-{5F972BD8-7139-2531-9EE4-21E7A14AF67B}" dt="2023-06-30T19:49:01.570" v="1511" actId="1076"/>
          <ac:spMkLst>
            <pc:docMk/>
            <pc:sldMk cId="2621921496" sldId="285"/>
            <ac:spMk id="5" creationId="{53BFBFBE-BF03-5295-C684-20B260CDE017}"/>
          </ac:spMkLst>
        </pc:spChg>
        <pc:picChg chg="add mod">
          <ac:chgData name="Larissa Barros Mendes Aguiar de Miranda" userId="S::larissa.miranda@antt.gov.br::956330ff-fd90-49f5-b0db-a6f33982fc18" providerId="AD" clId="Web-{5F972BD8-7139-2531-9EE4-21E7A14AF67B}" dt="2023-06-30T19:48:41.210" v="1501" actId="1076"/>
          <ac:picMkLst>
            <pc:docMk/>
            <pc:sldMk cId="2621921496" sldId="285"/>
            <ac:picMk id="2" creationId="{087038C4-E2F1-9A09-63AD-DB4523C98984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30T19:48:33.726" v="1496"/>
          <ac:picMkLst>
            <pc:docMk/>
            <pc:sldMk cId="2621921496" sldId="285"/>
            <ac:picMk id="6" creationId="{B80C647E-1109-6225-F350-E5EA8AB4035B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30T19:49:18.711" v="1515" actId="1076"/>
          <ac:picMkLst>
            <pc:docMk/>
            <pc:sldMk cId="2621921496" sldId="285"/>
            <ac:picMk id="7" creationId="{ACE7EA00-80F8-E7A0-1B4E-8B760C0C1E5F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30T19:48:35.351" v="1497"/>
          <ac:picMkLst>
            <pc:docMk/>
            <pc:sldMk cId="2621921496" sldId="285"/>
            <ac:picMk id="8" creationId="{1FF48783-3A23-0763-CADE-83FF16699FC4}"/>
          </ac:picMkLst>
        </pc:picChg>
      </pc:sldChg>
      <pc:sldChg chg="addSp delSp modSp add replId">
        <pc:chgData name="Larissa Barros Mendes Aguiar de Miranda" userId="S::larissa.miranda@antt.gov.br::956330ff-fd90-49f5-b0db-a6f33982fc18" providerId="AD" clId="Web-{5F972BD8-7139-2531-9EE4-21E7A14AF67B}" dt="2023-06-30T19:50:39.448" v="1538" actId="1076"/>
        <pc:sldMkLst>
          <pc:docMk/>
          <pc:sldMk cId="3481649345" sldId="286"/>
        </pc:sldMkLst>
        <pc:spChg chg="mod">
          <ac:chgData name="Larissa Barros Mendes Aguiar de Miranda" userId="S::larissa.miranda@antt.gov.br::956330ff-fd90-49f5-b0db-a6f33982fc18" providerId="AD" clId="Web-{5F972BD8-7139-2531-9EE4-21E7A14AF67B}" dt="2023-06-30T19:50:30.197" v="1531" actId="20577"/>
          <ac:spMkLst>
            <pc:docMk/>
            <pc:sldMk cId="3481649345" sldId="286"/>
            <ac:spMk id="4" creationId="{B0F5D3B2-B1D9-FE7A-116E-F772D771FAD4}"/>
          </ac:spMkLst>
        </pc:spChg>
        <pc:spChg chg="del">
          <ac:chgData name="Larissa Barros Mendes Aguiar de Miranda" userId="S::larissa.miranda@antt.gov.br::956330ff-fd90-49f5-b0db-a6f33982fc18" providerId="AD" clId="Web-{5F972BD8-7139-2531-9EE4-21E7A14AF67B}" dt="2023-06-30T19:50:32.698" v="1534"/>
          <ac:spMkLst>
            <pc:docMk/>
            <pc:sldMk cId="3481649345" sldId="286"/>
            <ac:spMk id="5" creationId="{53BFBFBE-BF03-5295-C684-20B260CDE017}"/>
          </ac:spMkLst>
        </pc:spChg>
        <pc:picChg chg="del">
          <ac:chgData name="Larissa Barros Mendes Aguiar de Miranda" userId="S::larissa.miranda@antt.gov.br::956330ff-fd90-49f5-b0db-a6f33982fc18" providerId="AD" clId="Web-{5F972BD8-7139-2531-9EE4-21E7A14AF67B}" dt="2023-06-30T19:50:31.963" v="1533"/>
          <ac:picMkLst>
            <pc:docMk/>
            <pc:sldMk cId="3481649345" sldId="286"/>
            <ac:picMk id="2" creationId="{087038C4-E2F1-9A09-63AD-DB4523C98984}"/>
          </ac:picMkLst>
        </pc:picChg>
        <pc:picChg chg="add mod">
          <ac:chgData name="Larissa Barros Mendes Aguiar de Miranda" userId="S::larissa.miranda@antt.gov.br::956330ff-fd90-49f5-b0db-a6f33982fc18" providerId="AD" clId="Web-{5F972BD8-7139-2531-9EE4-21E7A14AF67B}" dt="2023-06-30T19:50:39.448" v="1538" actId="1076"/>
          <ac:picMkLst>
            <pc:docMk/>
            <pc:sldMk cId="3481649345" sldId="286"/>
            <ac:picMk id="3" creationId="{80DD7608-82D1-0937-9CFA-3CDEEC7CEDFE}"/>
          </ac:picMkLst>
        </pc:picChg>
        <pc:picChg chg="del">
          <ac:chgData name="Larissa Barros Mendes Aguiar de Miranda" userId="S::larissa.miranda@antt.gov.br::956330ff-fd90-49f5-b0db-a6f33982fc18" providerId="AD" clId="Web-{5F972BD8-7139-2531-9EE4-21E7A14AF67B}" dt="2023-06-30T19:50:30.932" v="1532"/>
          <ac:picMkLst>
            <pc:docMk/>
            <pc:sldMk cId="3481649345" sldId="286"/>
            <ac:picMk id="7" creationId="{ACE7EA00-80F8-E7A0-1B4E-8B760C0C1E5F}"/>
          </ac:picMkLst>
        </pc:picChg>
      </pc:sldChg>
    </pc:docChg>
  </pc:docChgLst>
  <pc:docChgLst>
    <pc:chgData name="Roger Da Silva Pegas" userId="S::roger.pegas@antt.gov.br::2d272b15-bfd4-449f-b33e-e6d341deb4e2" providerId="AD" clId="Web-{B9D58956-EDCE-2568-7105-597D99919BF5}"/>
    <pc:docChg chg="addSld delSld">
      <pc:chgData name="Roger Da Silva Pegas" userId="S::roger.pegas@antt.gov.br::2d272b15-bfd4-449f-b33e-e6d341deb4e2" providerId="AD" clId="Web-{B9D58956-EDCE-2568-7105-597D99919BF5}" dt="2023-07-03T12:22:58.314" v="1"/>
      <pc:docMkLst>
        <pc:docMk/>
      </pc:docMkLst>
      <pc:sldChg chg="add del">
        <pc:chgData name="Roger Da Silva Pegas" userId="S::roger.pegas@antt.gov.br::2d272b15-bfd4-449f-b33e-e6d341deb4e2" providerId="AD" clId="Web-{B9D58956-EDCE-2568-7105-597D99919BF5}" dt="2023-07-03T12:22:58.314" v="1"/>
        <pc:sldMkLst>
          <pc:docMk/>
          <pc:sldMk cId="1519148357" sldId="257"/>
        </pc:sldMkLst>
      </pc:sldChg>
    </pc:docChg>
  </pc:docChgLst>
  <pc:docChgLst>
    <pc:chgData name="Roger Da Silva Pegas" userId="S::roger.pegas@antt.gov.br::2d272b15-bfd4-449f-b33e-e6d341deb4e2" providerId="AD" clId="Web-{DD95C941-6EDB-B3D1-4E36-0F133B25872C}"/>
    <pc:docChg chg="addSld delSld modSld sldOrd">
      <pc:chgData name="Roger Da Silva Pegas" userId="S::roger.pegas@antt.gov.br::2d272b15-bfd4-449f-b33e-e6d341deb4e2" providerId="AD" clId="Web-{DD95C941-6EDB-B3D1-4E36-0F133B25872C}" dt="2023-07-03T20:01:22.225" v="54" actId="1076"/>
      <pc:docMkLst>
        <pc:docMk/>
      </pc:docMkLst>
      <pc:sldChg chg="modSp">
        <pc:chgData name="Roger Da Silva Pegas" userId="S::roger.pegas@antt.gov.br::2d272b15-bfd4-449f-b33e-e6d341deb4e2" providerId="AD" clId="Web-{DD95C941-6EDB-B3D1-4E36-0F133B25872C}" dt="2023-07-03T19:49:13.779" v="4" actId="20577"/>
        <pc:sldMkLst>
          <pc:docMk/>
          <pc:sldMk cId="639677073" sldId="260"/>
        </pc:sldMkLst>
        <pc:spChg chg="mod">
          <ac:chgData name="Roger Da Silva Pegas" userId="S::roger.pegas@antt.gov.br::2d272b15-bfd4-449f-b33e-e6d341deb4e2" providerId="AD" clId="Web-{DD95C941-6EDB-B3D1-4E36-0F133B25872C}" dt="2023-07-03T19:49:13.779" v="4" actId="20577"/>
          <ac:spMkLst>
            <pc:docMk/>
            <pc:sldMk cId="639677073" sldId="260"/>
            <ac:spMk id="2" creationId="{9DA377CB-3B78-93AA-F2D0-D5993B4DA618}"/>
          </ac:spMkLst>
        </pc:spChg>
      </pc:sldChg>
      <pc:sldChg chg="modSp">
        <pc:chgData name="Roger Da Silva Pegas" userId="S::roger.pegas@antt.gov.br::2d272b15-bfd4-449f-b33e-e6d341deb4e2" providerId="AD" clId="Web-{DD95C941-6EDB-B3D1-4E36-0F133B25872C}" dt="2023-07-03T19:50:43.376" v="13" actId="1076"/>
        <pc:sldMkLst>
          <pc:docMk/>
          <pc:sldMk cId="1726011521" sldId="263"/>
        </pc:sldMkLst>
        <pc:spChg chg="mod">
          <ac:chgData name="Roger Da Silva Pegas" userId="S::roger.pegas@antt.gov.br::2d272b15-bfd4-449f-b33e-e6d341deb4e2" providerId="AD" clId="Web-{DD95C941-6EDB-B3D1-4E36-0F133B25872C}" dt="2023-07-03T19:50:43.376" v="13" actId="1076"/>
          <ac:spMkLst>
            <pc:docMk/>
            <pc:sldMk cId="1726011521" sldId="263"/>
            <ac:spMk id="3" creationId="{E8DAB3E6-105C-0E99-C517-C9332BA46666}"/>
          </ac:spMkLst>
        </pc:spChg>
      </pc:sldChg>
      <pc:sldChg chg="modSp">
        <pc:chgData name="Roger Da Silva Pegas" userId="S::roger.pegas@antt.gov.br::2d272b15-bfd4-449f-b33e-e6d341deb4e2" providerId="AD" clId="Web-{DD95C941-6EDB-B3D1-4E36-0F133B25872C}" dt="2023-07-03T19:50:00.312" v="8"/>
        <pc:sldMkLst>
          <pc:docMk/>
          <pc:sldMk cId="1176498214" sldId="268"/>
        </pc:sldMkLst>
        <pc:spChg chg="mod">
          <ac:chgData name="Roger Da Silva Pegas" userId="S::roger.pegas@antt.gov.br::2d272b15-bfd4-449f-b33e-e6d341deb4e2" providerId="AD" clId="Web-{DD95C941-6EDB-B3D1-4E36-0F133B25872C}" dt="2023-07-03T19:50:00.312" v="8"/>
          <ac:spMkLst>
            <pc:docMk/>
            <pc:sldMk cId="1176498214" sldId="268"/>
            <ac:spMk id="6" creationId="{9429DA26-4DDB-FB5F-E034-7A39764D1206}"/>
          </ac:spMkLst>
        </pc:spChg>
      </pc:sldChg>
      <pc:sldChg chg="modSp">
        <pc:chgData name="Roger Da Silva Pegas" userId="S::roger.pegas@antt.gov.br::2d272b15-bfd4-449f-b33e-e6d341deb4e2" providerId="AD" clId="Web-{DD95C941-6EDB-B3D1-4E36-0F133B25872C}" dt="2023-07-03T19:51:39.862" v="21" actId="14100"/>
        <pc:sldMkLst>
          <pc:docMk/>
          <pc:sldMk cId="4098960339" sldId="274"/>
        </pc:sldMkLst>
        <pc:spChg chg="mod">
          <ac:chgData name="Roger Da Silva Pegas" userId="S::roger.pegas@antt.gov.br::2d272b15-bfd4-449f-b33e-e6d341deb4e2" providerId="AD" clId="Web-{DD95C941-6EDB-B3D1-4E36-0F133B25872C}" dt="2023-07-03T19:51:39.862" v="21" actId="14100"/>
          <ac:spMkLst>
            <pc:docMk/>
            <pc:sldMk cId="4098960339" sldId="274"/>
            <ac:spMk id="11" creationId="{8FA2672A-FBDA-AAFE-42D9-906A74738553}"/>
          </ac:spMkLst>
        </pc:spChg>
      </pc:sldChg>
      <pc:sldChg chg="modSp">
        <pc:chgData name="Roger Da Silva Pegas" userId="S::roger.pegas@antt.gov.br::2d272b15-bfd4-449f-b33e-e6d341deb4e2" providerId="AD" clId="Web-{DD95C941-6EDB-B3D1-4E36-0F133B25872C}" dt="2023-07-03T19:52:34.317" v="29" actId="1076"/>
        <pc:sldMkLst>
          <pc:docMk/>
          <pc:sldMk cId="339524740" sldId="275"/>
        </pc:sldMkLst>
        <pc:spChg chg="mod">
          <ac:chgData name="Roger Da Silva Pegas" userId="S::roger.pegas@antt.gov.br::2d272b15-bfd4-449f-b33e-e6d341deb4e2" providerId="AD" clId="Web-{DD95C941-6EDB-B3D1-4E36-0F133B25872C}" dt="2023-07-03T19:52:34.317" v="29" actId="1076"/>
          <ac:spMkLst>
            <pc:docMk/>
            <pc:sldMk cId="339524740" sldId="275"/>
            <ac:spMk id="9" creationId="{644CABC6-021C-9971-999A-EF0E3E5A2B83}"/>
          </ac:spMkLst>
        </pc:spChg>
      </pc:sldChg>
      <pc:sldChg chg="del">
        <pc:chgData name="Roger Da Silva Pegas" userId="S::roger.pegas@antt.gov.br::2d272b15-bfd4-449f-b33e-e6d341deb4e2" providerId="AD" clId="Web-{DD95C941-6EDB-B3D1-4E36-0F133B25872C}" dt="2023-07-03T19:55:24.760" v="32"/>
        <pc:sldMkLst>
          <pc:docMk/>
          <pc:sldMk cId="836888961" sldId="292"/>
        </pc:sldMkLst>
      </pc:sldChg>
      <pc:sldChg chg="del">
        <pc:chgData name="Roger Da Silva Pegas" userId="S::roger.pegas@antt.gov.br::2d272b15-bfd4-449f-b33e-e6d341deb4e2" providerId="AD" clId="Web-{DD95C941-6EDB-B3D1-4E36-0F133B25872C}" dt="2023-07-03T19:55:33.870" v="33"/>
        <pc:sldMkLst>
          <pc:docMk/>
          <pc:sldMk cId="561410014" sldId="293"/>
        </pc:sldMkLst>
      </pc:sldChg>
      <pc:sldChg chg="ord">
        <pc:chgData name="Roger Da Silva Pegas" userId="S::roger.pegas@antt.gov.br::2d272b15-bfd4-449f-b33e-e6d341deb4e2" providerId="AD" clId="Web-{DD95C941-6EDB-B3D1-4E36-0F133B25872C}" dt="2023-07-03T19:53:42.023" v="31"/>
        <pc:sldMkLst>
          <pc:docMk/>
          <pc:sldMk cId="637701174" sldId="294"/>
        </pc:sldMkLst>
      </pc:sldChg>
      <pc:sldChg chg="del">
        <pc:chgData name="Roger Da Silva Pegas" userId="S::roger.pegas@antt.gov.br::2d272b15-bfd4-449f-b33e-e6d341deb4e2" providerId="AD" clId="Web-{DD95C941-6EDB-B3D1-4E36-0F133B25872C}" dt="2023-07-03T19:56:30.544" v="35"/>
        <pc:sldMkLst>
          <pc:docMk/>
          <pc:sldMk cId="3443560339" sldId="296"/>
        </pc:sldMkLst>
      </pc:sldChg>
      <pc:sldChg chg="del">
        <pc:chgData name="Roger Da Silva Pegas" userId="S::roger.pegas@antt.gov.br::2d272b15-bfd4-449f-b33e-e6d341deb4e2" providerId="AD" clId="Web-{DD95C941-6EDB-B3D1-4E36-0F133B25872C}" dt="2023-07-03T19:56:28.325" v="34"/>
        <pc:sldMkLst>
          <pc:docMk/>
          <pc:sldMk cId="393693038" sldId="297"/>
        </pc:sldMkLst>
      </pc:sldChg>
      <pc:sldChg chg="addSp delSp modSp add replId">
        <pc:chgData name="Roger Da Silva Pegas" userId="S::roger.pegas@antt.gov.br::2d272b15-bfd4-449f-b33e-e6d341deb4e2" providerId="AD" clId="Web-{DD95C941-6EDB-B3D1-4E36-0F133B25872C}" dt="2023-07-03T20:01:22.225" v="54" actId="1076"/>
        <pc:sldMkLst>
          <pc:docMk/>
          <pc:sldMk cId="4049564172" sldId="299"/>
        </pc:sldMkLst>
        <pc:spChg chg="del">
          <ac:chgData name="Roger Da Silva Pegas" userId="S::roger.pegas@antt.gov.br::2d272b15-bfd4-449f-b33e-e6d341deb4e2" providerId="AD" clId="Web-{DD95C941-6EDB-B3D1-4E36-0F133B25872C}" dt="2023-07-03T19:59:47.035" v="38"/>
          <ac:spMkLst>
            <pc:docMk/>
            <pc:sldMk cId="4049564172" sldId="299"/>
            <ac:spMk id="3" creationId="{E5FEF542-D117-1CD4-1205-0CB3A705584A}"/>
          </ac:spMkLst>
        </pc:spChg>
        <pc:spChg chg="add del mod">
          <ac:chgData name="Roger Da Silva Pegas" userId="S::roger.pegas@antt.gov.br::2d272b15-bfd4-449f-b33e-e6d341deb4e2" providerId="AD" clId="Web-{DD95C941-6EDB-B3D1-4E36-0F133B25872C}" dt="2023-07-03T20:01:22.225" v="54" actId="1076"/>
          <ac:spMkLst>
            <pc:docMk/>
            <pc:sldMk cId="4049564172" sldId="299"/>
            <ac:spMk id="4" creationId="{B0F5D3B2-B1D9-FE7A-116E-F772D771FAD4}"/>
          </ac:spMkLst>
        </pc:spChg>
        <pc:picChg chg="del">
          <ac:chgData name="Roger Da Silva Pegas" userId="S::roger.pegas@antt.gov.br::2d272b15-bfd4-449f-b33e-e6d341deb4e2" providerId="AD" clId="Web-{DD95C941-6EDB-B3D1-4E36-0F133B25872C}" dt="2023-07-03T19:59:42.363" v="37"/>
          <ac:picMkLst>
            <pc:docMk/>
            <pc:sldMk cId="4049564172" sldId="299"/>
            <ac:picMk id="2" creationId="{32926CAA-DEBB-0A61-3783-FCD9F3875686}"/>
          </ac:picMkLst>
        </pc:picChg>
        <pc:picChg chg="add mod">
          <ac:chgData name="Roger Da Silva Pegas" userId="S::roger.pegas@antt.gov.br::2d272b15-bfd4-449f-b33e-e6d341deb4e2" providerId="AD" clId="Web-{DD95C941-6EDB-B3D1-4E36-0F133B25872C}" dt="2023-07-03T20:00:12.536" v="43" actId="1076"/>
          <ac:picMkLst>
            <pc:docMk/>
            <pc:sldMk cId="4049564172" sldId="299"/>
            <ac:picMk id="6" creationId="{0329BF34-2783-C911-2358-7E54802CE885}"/>
          </ac:picMkLst>
        </pc:picChg>
      </pc:sldChg>
    </pc:docChg>
  </pc:docChgLst>
  <pc:docChgLst>
    <pc:chgData name="Larissa Barros Mendes Aguiar de Miranda" userId="S::larissa.miranda@antt.gov.br::956330ff-fd90-49f5-b0db-a6f33982fc18" providerId="AD" clId="Web-{DC981429-81BE-F4EA-B0D5-9C205A5776CE}"/>
    <pc:docChg chg="modSld">
      <pc:chgData name="Larissa Barros Mendes Aguiar de Miranda" userId="S::larissa.miranda@antt.gov.br::956330ff-fd90-49f5-b0db-a6f33982fc18" providerId="AD" clId="Web-{DC981429-81BE-F4EA-B0D5-9C205A5776CE}" dt="2023-06-28T18:05:51.443" v="121" actId="20577"/>
      <pc:docMkLst>
        <pc:docMk/>
      </pc:docMkLst>
      <pc:sldChg chg="modSp">
        <pc:chgData name="Larissa Barros Mendes Aguiar de Miranda" userId="S::larissa.miranda@antt.gov.br::956330ff-fd90-49f5-b0db-a6f33982fc18" providerId="AD" clId="Web-{DC981429-81BE-F4EA-B0D5-9C205A5776CE}" dt="2023-06-28T15:09:15.924" v="1" actId="20577"/>
        <pc:sldMkLst>
          <pc:docMk/>
          <pc:sldMk cId="1785517528" sldId="256"/>
        </pc:sldMkLst>
        <pc:spChg chg="mod">
          <ac:chgData name="Larissa Barros Mendes Aguiar de Miranda" userId="S::larissa.miranda@antt.gov.br::956330ff-fd90-49f5-b0db-a6f33982fc18" providerId="AD" clId="Web-{DC981429-81BE-F4EA-B0D5-9C205A5776CE}" dt="2023-06-28T15:09:15.924" v="1" actId="20577"/>
          <ac:spMkLst>
            <pc:docMk/>
            <pc:sldMk cId="1785517528" sldId="256"/>
            <ac:spMk id="3" creationId="{728FC85F-859B-C21A-93E4-39137E50C093}"/>
          </ac:spMkLst>
        </pc:spChg>
      </pc:sldChg>
      <pc:sldChg chg="addSp modSp">
        <pc:chgData name="Larissa Barros Mendes Aguiar de Miranda" userId="S::larissa.miranda@antt.gov.br::956330ff-fd90-49f5-b0db-a6f33982fc18" providerId="AD" clId="Web-{DC981429-81BE-F4EA-B0D5-9C205A5776CE}" dt="2023-06-28T18:05:51.443" v="121" actId="20577"/>
        <pc:sldMkLst>
          <pc:docMk/>
          <pc:sldMk cId="1519148357" sldId="257"/>
        </pc:sldMkLst>
        <pc:spChg chg="mod">
          <ac:chgData name="Larissa Barros Mendes Aguiar de Miranda" userId="S::larissa.miranda@antt.gov.br::956330ff-fd90-49f5-b0db-a6f33982fc18" providerId="AD" clId="Web-{DC981429-81BE-F4EA-B0D5-9C205A5776CE}" dt="2023-06-28T17:40:58.490" v="112" actId="14100"/>
          <ac:spMkLst>
            <pc:docMk/>
            <pc:sldMk cId="1519148357" sldId="257"/>
            <ac:spMk id="3" creationId="{DF958B24-BD17-03E6-5C7D-AF0A92E39793}"/>
          </ac:spMkLst>
        </pc:spChg>
        <pc:spChg chg="add mod">
          <ac:chgData name="Larissa Barros Mendes Aguiar de Miranda" userId="S::larissa.miranda@antt.gov.br::956330ff-fd90-49f5-b0db-a6f33982fc18" providerId="AD" clId="Web-{DC981429-81BE-F4EA-B0D5-9C205A5776CE}" dt="2023-06-28T18:05:23.942" v="117" actId="20577"/>
          <ac:spMkLst>
            <pc:docMk/>
            <pc:sldMk cId="1519148357" sldId="257"/>
            <ac:spMk id="4" creationId="{5271C3D0-9E73-07A7-36A5-C479D58438E3}"/>
          </ac:spMkLst>
        </pc:spChg>
        <pc:spChg chg="add mod">
          <ac:chgData name="Larissa Barros Mendes Aguiar de Miranda" userId="S::larissa.miranda@antt.gov.br::956330ff-fd90-49f5-b0db-a6f33982fc18" providerId="AD" clId="Web-{DC981429-81BE-F4EA-B0D5-9C205A5776CE}" dt="2023-06-28T18:05:51.443" v="121" actId="20577"/>
          <ac:spMkLst>
            <pc:docMk/>
            <pc:sldMk cId="1519148357" sldId="257"/>
            <ac:spMk id="5" creationId="{52D0E84C-077C-C6BF-548F-A21ADA387EF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D4A3E-3C68-9A73-B3D6-F1B559B4E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B4B301-BB03-E844-9C36-16CB8BF6D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FEFA87-F79A-7FFA-C2A7-96B6B8B3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B671-3F52-4FE9-A4D7-077EBC1330B9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B29F0E-B603-E833-A9B1-8D8C38EA2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C10367-E44F-0B6C-B582-D0D8B6D3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CBB2-DE85-42A6-9953-9FFB19CE5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95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75D29B-28AD-C487-FFE2-749C39C24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A53C8F-FDF1-576D-3EB4-382DB4541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DC3B4A-21BB-48A2-F85F-B38F68B7D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B671-3F52-4FE9-A4D7-077EBC1330B9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272A5F-DC3E-41FA-5FC0-95B5E72ED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8CB5B1-7F54-50E0-BCDE-AED559C9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CBB2-DE85-42A6-9953-9FFB19CE5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51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53C9C0-8716-BD03-072B-11E6560A3A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3A37EDE-D377-F8F5-10D2-5ABBC95A9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E23D36-C19E-4649-50E7-9E1CB0A1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B671-3F52-4FE9-A4D7-077EBC1330B9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4F4AA7-A95A-09EF-696A-83880D32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747464-76E0-6F98-CE74-EF2BC758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CBB2-DE85-42A6-9953-9FFB19CE5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99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D399E-5BD7-E2D3-854F-8D5A2327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62302E-6925-DC50-E87D-9A8E129BC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EEA5D5-F98B-1DB4-A786-0D46C4A77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B671-3F52-4FE9-A4D7-077EBC1330B9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2F5719-52A2-AB2A-BFE2-A0D9F8B86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C9FB4E-AF0F-7B11-32C5-5159E5311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CBB2-DE85-42A6-9953-9FFB19CE5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31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DC96C-49A0-EA19-79F8-1CC358E4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0530EA-6906-65E6-3386-FC1749D5E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04705E-BDBB-697F-A1CE-DEC36E8BB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B671-3F52-4FE9-A4D7-077EBC1330B9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115296-8FF7-073B-1593-A92DA60A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017F74-778A-EDF0-C5FC-0A37B269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CBB2-DE85-42A6-9953-9FFB19CE5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34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5C4CF-E8EE-E313-A037-2F39AC1A3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E2168C-A0B0-57F8-DC28-18D3611D9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97F2511-9838-66BE-2334-83AAB0D21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363CD3-8DA1-D450-60D4-F603D79CB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B671-3F52-4FE9-A4D7-077EBC1330B9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477DAC-A779-31F0-AF5C-D0C8586A2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0BEE36-8949-251F-A65D-7C317F08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CBB2-DE85-42A6-9953-9FFB19CE5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6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ECE9B2-14D6-4D60-AAC5-8268AA3E5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8BF0B9-B548-9393-825C-8878AC003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B29502-DD29-FBB4-7515-B63FE270D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6565535-963F-5A58-2DA2-63CCFA42C4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C1EAAA6-C3D4-B72F-3F42-A57193B30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C7BEE7D-3E62-6C86-2A46-725BA45A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B671-3F52-4FE9-A4D7-077EBC1330B9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BD63A71-A637-3DB3-6C46-CCC9B4E52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A59932E-722E-7D72-EEC3-2384B97E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CBB2-DE85-42A6-9953-9FFB19CE5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88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07E9B-1972-70E2-F4BB-80404D71C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4EEB92F-C077-C92B-84DC-9669550A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B671-3F52-4FE9-A4D7-077EBC1330B9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3B70EFA-42ED-65E5-1407-85F6C6B64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380E987-1470-2CC5-5BE3-CBFAAECDC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CBB2-DE85-42A6-9953-9FFB19CE5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01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B100958-66DC-85BE-1E20-4B24D99C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B671-3F52-4FE9-A4D7-077EBC1330B9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96A7443-9E8C-1347-55CF-47806248F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3DA2DA-EB81-997B-EEA7-63DC74C3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CBB2-DE85-42A6-9953-9FFB19CE5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62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1FAAA-ECCA-A2AE-9440-CE102DE2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434ED2-3ADC-A341-A8BA-E7626D2C2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7D4BB9-DB82-FB59-693F-5882916BE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95E1D00-E999-688F-F42B-304E25221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B671-3F52-4FE9-A4D7-077EBC1330B9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895D14-A217-B959-DB25-43B990861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6DC283-2DB6-143D-D15C-A155DA100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CBB2-DE85-42A6-9953-9FFB19CE5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55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65F9E-A3EA-8904-F5F7-5B4BB737B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689A829-DE23-7089-C0FF-39B5F2038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C6CEEE7-4F1E-B10A-1D95-3AB1582C0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AF1BCD-0419-47A4-956E-E25E8FE6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B671-3F52-4FE9-A4D7-077EBC1330B9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65EFE5-5815-C6E2-379F-617B11645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AC7180-D267-5028-03E2-8941D40F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CBB2-DE85-42A6-9953-9FFB19CE5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50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608326E-8C3F-B377-CA02-5E3E81E1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F65B87-8CD9-20ED-CADF-0213459FA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0449D6-52C1-6A6F-0D9F-0AD5C2B5E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EB671-3F52-4FE9-A4D7-077EBC1330B9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307DF9-E5CC-DC26-4C7F-E72357DEA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8D2A07-8979-9C36-913A-FD230C9DB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9CBB2-DE85-42A6-9953-9FFB19CE5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13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28FC85F-859B-C21A-93E4-39137E50C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5618" y="2956660"/>
            <a:ext cx="10000217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4100" b="1" dirty="0">
                <a:solidFill>
                  <a:schemeClr val="bg1"/>
                </a:solidFill>
                <a:latin typeface="Arial Black"/>
              </a:rPr>
              <a:t>Superintendência de Infraestrutura Rodoviária - SUROD</a:t>
            </a:r>
            <a:endParaRPr lang="pt-BR" sz="41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551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635901" y="159972"/>
            <a:ext cx="11206738" cy="10809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RCR 3 – Equilíbrio Econômico-Financeiro</a:t>
            </a:r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magem 7" descr="Diagrama&#10;&#10;Descrição gerada automaticamente">
            <a:extLst>
              <a:ext uri="{FF2B5EF4-FFF2-40B4-BE49-F238E27FC236}">
                <a16:creationId xmlns:a16="http://schemas.microsoft.com/office/drawing/2014/main" id="{F6297E5D-9062-3E37-D787-6A1EAADEB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310" y="1005621"/>
            <a:ext cx="7142017" cy="43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62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494134" y="484"/>
            <a:ext cx="11206738" cy="10809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RCR 4 – Fiscalização e Penalização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83818BFF-93CB-5E52-673E-23AAF966C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20898"/>
              </p:ext>
            </p:extLst>
          </p:nvPr>
        </p:nvGraphicFramePr>
        <p:xfrm>
          <a:off x="5360312" y="1431636"/>
          <a:ext cx="6702980" cy="374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2980">
                  <a:extLst>
                    <a:ext uri="{9D8B030D-6E8A-4147-A177-3AD203B41FA5}">
                      <a16:colId xmlns:a16="http://schemas.microsoft.com/office/drawing/2014/main" val="3098953342"/>
                    </a:ext>
                  </a:extLst>
                </a:gridCol>
              </a:tblGrid>
              <a:tr h="315595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Definições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233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494803"/>
                  </a:ext>
                </a:extLst>
              </a:tr>
              <a:tr h="240792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Capítulo I – Informações e Sistemas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125512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Capítulo II – Planejamento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322800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Capítulo III – Execução da Fiscalização (obras, parâmetros e </a:t>
                      </a:r>
                      <a:r>
                        <a:rPr lang="pt-BR" sz="1600" kern="1200" dirty="0" err="1">
                          <a:effectLst/>
                        </a:rPr>
                        <a:t>econ-fin</a:t>
                      </a:r>
                      <a:r>
                        <a:rPr lang="pt-BR" sz="1600" kern="1200" dirty="0">
                          <a:effectLst/>
                        </a:rPr>
                        <a:t>)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45925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Capítulo IV – Regimes especiais de fiscalização (fases, transferência, TAC e encerramento contratual)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65557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Capítulo V – Medidas Administrativas Preventivas (Alerta, TRO e Aviso)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102836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kern="1200" dirty="0">
                          <a:effectLst/>
                        </a:rPr>
                        <a:t>Capítulo VI – Medidas Cautelares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785274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kern="1200" dirty="0">
                          <a:effectLst/>
                        </a:rPr>
                        <a:t>Capítulo VII – Penalidades (Advertência, multa específica e moratória e declaração inidoneidade)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503422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kern="1200" dirty="0">
                          <a:effectLst/>
                        </a:rPr>
                        <a:t>Capítulo VIII – Saneamento Irregularidades (denuncia espontânea e TAC)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723650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kern="1200" dirty="0">
                          <a:effectLst/>
                        </a:rPr>
                        <a:t>Capítulo IX – Alterações </a:t>
                      </a:r>
                      <a:r>
                        <a:rPr lang="pt-BR" sz="1600" kern="1200" dirty="0" err="1">
                          <a:effectLst/>
                        </a:rPr>
                        <a:t>RCRs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7306460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kern="1200" dirty="0">
                          <a:effectLst/>
                        </a:rPr>
                        <a:t>Capítulo X – Disposições finais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852123"/>
                  </a:ext>
                </a:extLst>
              </a:tr>
            </a:tbl>
          </a:graphicData>
        </a:graphic>
      </p:graphicFrame>
      <p:sp>
        <p:nvSpPr>
          <p:cNvPr id="10" name="Subtítulo 2">
            <a:extLst>
              <a:ext uri="{FF2B5EF4-FFF2-40B4-BE49-F238E27FC236}">
                <a16:creationId xmlns:a16="http://schemas.microsoft.com/office/drawing/2014/main" id="{DF17D4AE-BAB8-1CE1-1280-BEA784B8C184}"/>
              </a:ext>
            </a:extLst>
          </p:cNvPr>
          <p:cNvSpPr txBox="1">
            <a:spLocks/>
          </p:cNvSpPr>
          <p:nvPr/>
        </p:nvSpPr>
        <p:spPr>
          <a:xfrm>
            <a:off x="6820501" y="1035010"/>
            <a:ext cx="2782317" cy="4075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Arial Nova"/>
                <a:cs typeface="Calibri"/>
              </a:rPr>
              <a:t>Estruturação do RCR4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AC26391-E1CD-699F-A43B-D43011E4D6B0}"/>
              </a:ext>
            </a:extLst>
          </p:cNvPr>
          <p:cNvSpPr txBox="1"/>
          <p:nvPr/>
        </p:nvSpPr>
        <p:spPr>
          <a:xfrm>
            <a:off x="880927" y="1665352"/>
            <a:ext cx="349972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000" b="1" dirty="0">
                <a:cs typeface="Arial"/>
              </a:rPr>
              <a:t>4ª. Parte do Regulamento de Concessões Rodoviárias (RCR4)</a:t>
            </a:r>
            <a:endParaRPr lang="pt-BR" sz="2000" b="1">
              <a:cs typeface="Calibri"/>
            </a:endParaRP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2BC7831F-AECD-EF91-E567-A512DBAE1A43}"/>
              </a:ext>
            </a:extLst>
          </p:cNvPr>
          <p:cNvSpPr/>
          <p:nvPr/>
        </p:nvSpPr>
        <p:spPr>
          <a:xfrm rot="5400000">
            <a:off x="2153066" y="2740405"/>
            <a:ext cx="696486" cy="254000"/>
          </a:xfrm>
          <a:prstGeom prst="rightArrow">
            <a:avLst/>
          </a:prstGeom>
          <a:solidFill>
            <a:srgbClr val="233A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FA2672A-FBDA-AAFE-42D9-906A74738553}"/>
              </a:ext>
            </a:extLst>
          </p:cNvPr>
          <p:cNvSpPr txBox="1"/>
          <p:nvPr/>
        </p:nvSpPr>
        <p:spPr>
          <a:xfrm>
            <a:off x="650869" y="3358060"/>
            <a:ext cx="396848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000" b="1" dirty="0">
                <a:cs typeface="Arial"/>
              </a:rPr>
              <a:t>Construção de fluxos de fiscalização e penalizações inteligentes, fundamentados no perfil atitudinal das concessionárias</a:t>
            </a:r>
            <a:endParaRPr lang="pt-BR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98960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635901" y="159972"/>
            <a:ext cx="11206738" cy="10809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RCR 5 – Encerramento contratual</a:t>
            </a:r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DF17D4AE-BAB8-1CE1-1280-BEA784B8C184}"/>
              </a:ext>
            </a:extLst>
          </p:cNvPr>
          <p:cNvSpPr txBox="1">
            <a:spLocks/>
          </p:cNvSpPr>
          <p:nvPr/>
        </p:nvSpPr>
        <p:spPr>
          <a:xfrm>
            <a:off x="6011247" y="1300823"/>
            <a:ext cx="3260781" cy="3543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Arial Nova"/>
                <a:cs typeface="Calibri"/>
              </a:rPr>
              <a:t>Estruturação do RCR5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3E4389F5-9BDD-7C09-C5E7-03E5FCA31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333385"/>
              </p:ext>
            </p:extLst>
          </p:nvPr>
        </p:nvGraphicFramePr>
        <p:xfrm>
          <a:off x="4499088" y="1606687"/>
          <a:ext cx="7608438" cy="3804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8438">
                  <a:extLst>
                    <a:ext uri="{9D8B030D-6E8A-4147-A177-3AD203B41FA5}">
                      <a16:colId xmlns:a16="http://schemas.microsoft.com/office/drawing/2014/main" val="979815893"/>
                    </a:ext>
                  </a:extLst>
                </a:gridCol>
              </a:tblGrid>
              <a:tr h="315595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Definições</a:t>
                      </a:r>
                      <a:endParaRPr lang="pt-BR" sz="140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233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72950"/>
                  </a:ext>
                </a:extLst>
              </a:tr>
              <a:tr h="240792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Capítulo I – </a:t>
                      </a:r>
                      <a:r>
                        <a:rPr lang="pt-BR" sz="1400" kern="1200" dirty="0" err="1">
                          <a:effectLst/>
                        </a:rPr>
                        <a:t>Inervenção</a:t>
                      </a:r>
                      <a:endParaRPr lang="pt-BR" sz="140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334693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Capítulo II – Operador Temporário</a:t>
                      </a:r>
                      <a:endParaRPr lang="pt-BR" sz="140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882794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Capítulo III – Prorrogação de prazo Concessão</a:t>
                      </a:r>
                      <a:endParaRPr lang="pt-BR" sz="140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16222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Capítulo IV – Extinção contratual (prazo, encampação, caducidade, </a:t>
                      </a:r>
                      <a:r>
                        <a:rPr lang="pt-BR" sz="1400" kern="1200" dirty="0" err="1">
                          <a:effectLst/>
                        </a:rPr>
                        <a:t>relicitação</a:t>
                      </a:r>
                      <a:r>
                        <a:rPr lang="pt-BR" sz="1400" kern="1200" dirty="0">
                          <a:effectLst/>
                        </a:rPr>
                        <a:t>, rescisão, </a:t>
                      </a:r>
                      <a:r>
                        <a:rPr lang="pt-BR" sz="1400" kern="1200" dirty="0" err="1">
                          <a:effectLst/>
                        </a:rPr>
                        <a:t>anulaçã</a:t>
                      </a:r>
                      <a:r>
                        <a:rPr lang="pt-BR" sz="1400" kern="1200" dirty="0">
                          <a:effectLst/>
                        </a:rPr>
                        <a:t>, falência)</a:t>
                      </a:r>
                      <a:endParaRPr lang="pt-BR" sz="14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928947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Capítulo V – Indenizações e Acertos</a:t>
                      </a:r>
                      <a:endParaRPr lang="pt-BR" sz="140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525785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kern="1200" dirty="0">
                          <a:effectLst/>
                        </a:rPr>
                        <a:t>Capítulo VI – Procedimento de encerramento contratual</a:t>
                      </a:r>
                      <a:endParaRPr lang="pt-BR" sz="14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347867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kern="1200" dirty="0">
                          <a:effectLst/>
                        </a:rPr>
                        <a:t>Capítulo VII – Ajuste final resultados</a:t>
                      </a:r>
                      <a:endParaRPr lang="pt-BR" sz="14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48085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kern="1200" dirty="0">
                          <a:effectLst/>
                        </a:rPr>
                        <a:t>Capítulo VIII – Transição operacional</a:t>
                      </a:r>
                      <a:endParaRPr lang="pt-BR" sz="14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255666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kern="1200" dirty="0">
                          <a:effectLst/>
                        </a:rPr>
                        <a:t>Capítulo IX – Resolução de controvérsias (DB e arbitragem)</a:t>
                      </a:r>
                      <a:endParaRPr lang="pt-BR" sz="14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663670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kern="1200" dirty="0">
                          <a:effectLst/>
                        </a:rPr>
                        <a:t>Capítulo X – Alterações </a:t>
                      </a:r>
                      <a:r>
                        <a:rPr lang="pt-BR" sz="1400" kern="1200" dirty="0" err="1">
                          <a:effectLst/>
                        </a:rPr>
                        <a:t>RCRs</a:t>
                      </a:r>
                      <a:endParaRPr lang="pt-BR" sz="14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202521"/>
                  </a:ext>
                </a:extLst>
              </a:tr>
              <a:tr h="4075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kern="1200" dirty="0">
                          <a:effectLst/>
                        </a:rPr>
                        <a:t>Capítulo XI – Disposições finais</a:t>
                      </a:r>
                      <a:endParaRPr lang="pt-BR" sz="14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283054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F874D124-B64E-D8E9-86A7-A9940678EDA6}"/>
              </a:ext>
            </a:extLst>
          </p:cNvPr>
          <p:cNvSpPr txBox="1"/>
          <p:nvPr/>
        </p:nvSpPr>
        <p:spPr>
          <a:xfrm>
            <a:off x="515679" y="1800447"/>
            <a:ext cx="347861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>
                <a:cs typeface="Arial"/>
              </a:rPr>
              <a:t>5ª. Parte do Regulamento de Concessões Rodoviárias (RCR5)</a:t>
            </a:r>
            <a:endParaRPr lang="pt-BR" sz="2000" b="1">
              <a:ea typeface="Calibri"/>
              <a:cs typeface="Arial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44CABC6-021C-9971-999A-EF0E3E5A2B83}"/>
              </a:ext>
            </a:extLst>
          </p:cNvPr>
          <p:cNvSpPr txBox="1"/>
          <p:nvPr/>
        </p:nvSpPr>
        <p:spPr>
          <a:xfrm>
            <a:off x="231301" y="3522331"/>
            <a:ext cx="404146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000" b="1" dirty="0">
                <a:cs typeface="Arial"/>
              </a:rPr>
              <a:t>Procedimentos para o encerramento da relação contratual, </a:t>
            </a:r>
            <a:r>
              <a:rPr lang="pt-BR" sz="2000" b="1" dirty="0" err="1">
                <a:cs typeface="Arial"/>
              </a:rPr>
              <a:t>relicitação</a:t>
            </a:r>
            <a:r>
              <a:rPr lang="pt-BR" sz="2000" b="1" dirty="0">
                <a:cs typeface="Arial"/>
              </a:rPr>
              <a:t>, arbitragem e dispute board</a:t>
            </a:r>
            <a:endParaRPr lang="pt-BR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A6138242-3569-ACEA-41CD-5E7A706969F2}"/>
              </a:ext>
            </a:extLst>
          </p:cNvPr>
          <p:cNvSpPr/>
          <p:nvPr/>
        </p:nvSpPr>
        <p:spPr>
          <a:xfrm rot="5400000">
            <a:off x="1904973" y="2891033"/>
            <a:ext cx="696486" cy="254000"/>
          </a:xfrm>
          <a:prstGeom prst="rightArrow">
            <a:avLst/>
          </a:prstGeom>
          <a:solidFill>
            <a:srgbClr val="233A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52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4" descr="Padrão do plano de fundo&#10;&#10;Descrição gerada automaticamente">
            <a:extLst>
              <a:ext uri="{FF2B5EF4-FFF2-40B4-BE49-F238E27FC236}">
                <a16:creationId xmlns:a16="http://schemas.microsoft.com/office/drawing/2014/main" id="{E686EC99-F87F-9E51-B84C-9BF96255C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6" t="-149" r="300" b="-84"/>
          <a:stretch/>
        </p:blipFill>
        <p:spPr>
          <a:xfrm rot="-5400000">
            <a:off x="2702699" y="-2698260"/>
            <a:ext cx="6845257" cy="12260435"/>
          </a:xfrm>
          <a:prstGeom prst="rect">
            <a:avLst/>
          </a:prstGeom>
        </p:spPr>
      </p:pic>
      <p:pic>
        <p:nvPicPr>
          <p:cNvPr id="5" name="Imagem 5">
            <a:extLst>
              <a:ext uri="{FF2B5EF4-FFF2-40B4-BE49-F238E27FC236}">
                <a16:creationId xmlns:a16="http://schemas.microsoft.com/office/drawing/2014/main" id="{910DB6E4-2215-0CA9-A7FC-5773D66F1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9" y="-377597"/>
            <a:ext cx="2743200" cy="1414220"/>
          </a:xfrm>
          <a:prstGeom prst="rect">
            <a:avLst/>
          </a:prstGeom>
        </p:spPr>
      </p:pic>
      <p:pic>
        <p:nvPicPr>
          <p:cNvPr id="6" name="Imagem 6" descr="Uma imagem contendo Forma&#10;&#10;Descrição gerada automaticamente">
            <a:extLst>
              <a:ext uri="{FF2B5EF4-FFF2-40B4-BE49-F238E27FC236}">
                <a16:creationId xmlns:a16="http://schemas.microsoft.com/office/drawing/2014/main" id="{9616FBEB-E3EE-DF57-52A8-405B238D0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367482" y="-35741"/>
            <a:ext cx="3319848" cy="1533697"/>
          </a:xfrm>
          <a:prstGeom prst="rect">
            <a:avLst/>
          </a:prstGeom>
        </p:spPr>
      </p:pic>
      <p:pic>
        <p:nvPicPr>
          <p:cNvPr id="7" name="Imagem 5">
            <a:extLst>
              <a:ext uri="{FF2B5EF4-FFF2-40B4-BE49-F238E27FC236}">
                <a16:creationId xmlns:a16="http://schemas.microsoft.com/office/drawing/2014/main" id="{8B780B13-1C73-03D9-3D91-E5C22FDFC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454" y="5450674"/>
            <a:ext cx="2743200" cy="1414220"/>
          </a:xfrm>
          <a:prstGeom prst="rect">
            <a:avLst/>
          </a:prstGeom>
        </p:spPr>
      </p:pic>
      <p:pic>
        <p:nvPicPr>
          <p:cNvPr id="8" name="Imagem 6" descr="Uma imagem contendo Forma&#10;&#10;Descrição gerada automaticamente">
            <a:extLst>
              <a:ext uri="{FF2B5EF4-FFF2-40B4-BE49-F238E27FC236}">
                <a16:creationId xmlns:a16="http://schemas.microsoft.com/office/drawing/2014/main" id="{0AF0A50B-2704-1CC3-1E46-EBD67BB5D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697995" y="5792529"/>
            <a:ext cx="3319848" cy="1533697"/>
          </a:xfrm>
          <a:prstGeom prst="rect">
            <a:avLst/>
          </a:prstGeom>
        </p:spPr>
      </p:pic>
      <p:pic>
        <p:nvPicPr>
          <p:cNvPr id="10" name="Imagem 10" descr="Texto, Logotipo&#10;&#10;Descrição gerada automaticamente">
            <a:extLst>
              <a:ext uri="{FF2B5EF4-FFF2-40B4-BE49-F238E27FC236}">
                <a16:creationId xmlns:a16="http://schemas.microsoft.com/office/drawing/2014/main" id="{B7674E83-A83B-35C2-EB62-40D97F4C6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1" y="5581112"/>
            <a:ext cx="2743200" cy="1544639"/>
          </a:xfrm>
          <a:prstGeom prst="rect">
            <a:avLst/>
          </a:prstGeom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B2994B02-5B50-0422-BD5F-7CDBBA52DE3F}"/>
              </a:ext>
            </a:extLst>
          </p:cNvPr>
          <p:cNvSpPr txBox="1">
            <a:spLocks/>
          </p:cNvSpPr>
          <p:nvPr/>
        </p:nvSpPr>
        <p:spPr>
          <a:xfrm>
            <a:off x="770078" y="2433236"/>
            <a:ext cx="10649748" cy="10071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400" b="1" dirty="0">
                <a:solidFill>
                  <a:schemeClr val="accent1">
                    <a:lumMod val="50000"/>
                  </a:schemeClr>
                </a:solidFill>
                <a:latin typeface="Arial Black"/>
              </a:rPr>
              <a:t>Free Flow </a:t>
            </a:r>
            <a:r>
              <a:rPr lang="pt-BR" sz="4400" b="1" dirty="0" err="1">
                <a:solidFill>
                  <a:schemeClr val="accent1">
                    <a:lumMod val="50000"/>
                  </a:schemeClr>
                </a:solidFill>
                <a:latin typeface="Arial Black"/>
              </a:rPr>
              <a:t>Sandbox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951AA72-A822-DCB3-6794-6D369EB45D41}"/>
              </a:ext>
            </a:extLst>
          </p:cNvPr>
          <p:cNvSpPr txBox="1"/>
          <p:nvPr/>
        </p:nvSpPr>
        <p:spPr>
          <a:xfrm>
            <a:off x="1398455" y="10085593"/>
            <a:ext cx="1342413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pt-BR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Atualmente o processo se encontra em análise técnica na GEGEF e GECON.</a:t>
            </a:r>
            <a:endParaRPr lang="pt-BR" sz="280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3BD5AA-1F84-46A3-3692-06C874A35578}"/>
              </a:ext>
            </a:extLst>
          </p:cNvPr>
          <p:cNvSpPr txBox="1">
            <a:spLocks/>
          </p:cNvSpPr>
          <p:nvPr/>
        </p:nvSpPr>
        <p:spPr>
          <a:xfrm>
            <a:off x="1027031" y="3513943"/>
            <a:ext cx="10649748" cy="6793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Arial Nova"/>
              </a:rPr>
              <a:t>Avanços com o MLFF nas concessões federais</a:t>
            </a:r>
          </a:p>
          <a:p>
            <a:pPr marL="0" indent="0" algn="ctr">
              <a:buNone/>
            </a:pPr>
            <a:endParaRPr lang="pt-BR" sz="3200" b="1" dirty="0">
              <a:solidFill>
                <a:schemeClr val="accent1">
                  <a:lumMod val="50000"/>
                </a:schemeClr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1787328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137308" y="84713"/>
            <a:ext cx="11206738" cy="10809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Teste Free Flow - </a:t>
            </a:r>
            <a:r>
              <a:rPr lang="pt-BR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Sandbox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Arial Black"/>
              <a:cs typeface="Calibri"/>
            </a:endParaRPr>
          </a:p>
        </p:txBody>
      </p:sp>
      <p:pic>
        <p:nvPicPr>
          <p:cNvPr id="5" name="Imagem 5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08FD32A3-C054-BAC5-3CF7-F27CCB4B1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926" y="926313"/>
            <a:ext cx="7978313" cy="451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01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-2477951" y="319898"/>
            <a:ext cx="10548220" cy="6951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Free Flow </a:t>
            </a:r>
            <a:r>
              <a:rPr lang="pt-BR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Sandbox</a:t>
            </a:r>
            <a:endParaRPr lang="pt-BR" dirty="0" err="1">
              <a:solidFill>
                <a:schemeClr val="accent1">
                  <a:lumMod val="50000"/>
                </a:schemeClr>
              </a:solidFill>
              <a:cs typeface="Calibri" panose="020F0502020204030204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4FFC588-A1AA-742D-905F-D856A8B89A63}"/>
              </a:ext>
            </a:extLst>
          </p:cNvPr>
          <p:cNvSpPr txBox="1"/>
          <p:nvPr/>
        </p:nvSpPr>
        <p:spPr>
          <a:xfrm>
            <a:off x="688622" y="1017881"/>
            <a:ext cx="10861791" cy="35086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400" dirty="0">
              <a:cs typeface="Arial"/>
            </a:endParaRPr>
          </a:p>
          <a:p>
            <a:pPr algn="just"/>
            <a:r>
              <a:rPr lang="pt-BR" sz="2000" dirty="0">
                <a:cs typeface="Arial"/>
              </a:rPr>
              <a:t>Proposta Implantação do </a:t>
            </a:r>
            <a:r>
              <a:rPr lang="pt-BR" sz="2000" i="1" dirty="0">
                <a:cs typeface="Arial"/>
              </a:rPr>
              <a:t>Free Flow </a:t>
            </a:r>
            <a:r>
              <a:rPr lang="pt-BR" sz="2000" dirty="0">
                <a:cs typeface="Arial"/>
              </a:rPr>
              <a:t>na BR-101 (solução alternativa à praça)</a:t>
            </a:r>
          </a:p>
          <a:p>
            <a:pPr algn="just"/>
            <a:endParaRPr lang="pt-BR"/>
          </a:p>
          <a:p>
            <a:pPr algn="just"/>
            <a:r>
              <a:rPr lang="pt-BR" sz="2200" i="1" dirty="0">
                <a:cs typeface="Arial"/>
              </a:rPr>
              <a:t>“Promover a antecipação e oportunidade de planejar, implementar e testar o funcionamento e resultados de processos determinantes para a implantação e operação do Free Flow.”</a:t>
            </a:r>
          </a:p>
          <a:p>
            <a:pPr algn="just">
              <a:buChar char="Ø"/>
            </a:pPr>
            <a:endParaRPr lang="pt-BR"/>
          </a:p>
          <a:p>
            <a:pPr algn="just"/>
            <a:r>
              <a:rPr lang="pt-BR" sz="2000" b="1" dirty="0">
                <a:cs typeface="Arial"/>
              </a:rPr>
              <a:t>Macro Ações:</a:t>
            </a:r>
          </a:p>
          <a:p>
            <a:pPr algn="just"/>
            <a:endParaRPr lang="pt-BR" sz="2000" dirty="0">
              <a:cs typeface="Arial"/>
            </a:endParaRPr>
          </a:p>
          <a:p>
            <a:pPr algn="just"/>
            <a:r>
              <a:rPr lang="pt-BR" sz="2000" dirty="0">
                <a:cs typeface="Arial"/>
              </a:rPr>
              <a:t>Avaliar e implementar os elementos necessários para a realização do teste (1ª. Fase)</a:t>
            </a:r>
          </a:p>
          <a:p>
            <a:pPr algn="just"/>
            <a:endParaRPr lang="pt-BR"/>
          </a:p>
          <a:p>
            <a:pPr algn="just"/>
            <a:r>
              <a:rPr lang="pt-BR" sz="2000" dirty="0">
                <a:cs typeface="Arial"/>
              </a:rPr>
              <a:t>Verificar resultados e a suficiência/modelo para substituição definitiva das praças ou reversão (2ª. Fase)</a:t>
            </a:r>
          </a:p>
        </p:txBody>
      </p:sp>
    </p:spTree>
    <p:extLst>
      <p:ext uri="{BB962C8B-B14F-4D97-AF65-F5344CB8AC3E}">
        <p14:creationId xmlns:p14="http://schemas.microsoft.com/office/powerpoint/2010/main" val="1365612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-380100" y="169379"/>
            <a:ext cx="5985629" cy="6951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Multi-Lane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 Free Flow</a:t>
            </a:r>
            <a:endParaRPr lang="pt-BR" b="1" dirty="0" err="1">
              <a:solidFill>
                <a:schemeClr val="accent1">
                  <a:lumMod val="50000"/>
                </a:schemeClr>
              </a:solidFill>
              <a:latin typeface="Arial Black"/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4FFC588-A1AA-742D-905F-D856A8B89A63}"/>
              </a:ext>
            </a:extLst>
          </p:cNvPr>
          <p:cNvSpPr txBox="1"/>
          <p:nvPr/>
        </p:nvSpPr>
        <p:spPr>
          <a:xfrm>
            <a:off x="538103" y="810918"/>
            <a:ext cx="11548531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 b="1" i="1" dirty="0">
                <a:cs typeface="Calibri"/>
              </a:rPr>
              <a:t>Sistema de livre passagem</a:t>
            </a:r>
            <a:endParaRPr lang="pt-BR" sz="2400" b="1">
              <a:cs typeface="Arial"/>
            </a:endParaRPr>
          </a:p>
          <a:p>
            <a:pPr algn="just"/>
            <a:endParaRPr lang="pt-BR" sz="1600" dirty="0">
              <a:latin typeface="Arial"/>
              <a:cs typeface="Arial"/>
            </a:endParaRPr>
          </a:p>
          <a:p>
            <a:pPr algn="just"/>
            <a:r>
              <a:rPr lang="pt-BR" sz="1600" dirty="0">
                <a:latin typeface="Calibri"/>
                <a:cs typeface="Calibri"/>
              </a:rPr>
              <a:t>Meio</a:t>
            </a:r>
            <a:r>
              <a:rPr lang="pt-BR" sz="1600" dirty="0">
                <a:cs typeface="Calibri"/>
              </a:rPr>
              <a:t> de pagamento automático da tarifa de pedágio</a:t>
            </a:r>
          </a:p>
          <a:p>
            <a:pPr algn="just"/>
            <a:endParaRPr lang="pt-BR" sz="1600" dirty="0">
              <a:latin typeface="Calibri"/>
              <a:cs typeface="Calibri"/>
            </a:endParaRPr>
          </a:p>
          <a:p>
            <a:pPr algn="just"/>
            <a:r>
              <a:rPr lang="pt-BR" sz="1600" dirty="0">
                <a:latin typeface="Calibri"/>
                <a:cs typeface="Calibri"/>
              </a:rPr>
              <a:t>Modelo</a:t>
            </a:r>
            <a:r>
              <a:rPr lang="pt-BR" sz="1600" dirty="0">
                <a:cs typeface="Calibri"/>
              </a:rPr>
              <a:t> mais justo, pois permite aproximar-se da cobrança quilométrica</a:t>
            </a:r>
          </a:p>
          <a:p>
            <a:pPr algn="just"/>
            <a:endParaRPr lang="pt-BR" sz="1600" dirty="0">
              <a:latin typeface="Calibri"/>
              <a:cs typeface="Calibri"/>
            </a:endParaRPr>
          </a:p>
          <a:p>
            <a:pPr algn="just"/>
            <a:r>
              <a:rPr lang="pt-BR" sz="1600" dirty="0">
                <a:latin typeface="Calibri"/>
                <a:cs typeface="Calibri"/>
              </a:rPr>
              <a:t>Vantagens</a:t>
            </a:r>
            <a:r>
              <a:rPr lang="pt-BR" sz="1600" dirty="0">
                <a:cs typeface="Calibri"/>
              </a:rPr>
              <a:t>: melhor fluxo, reduz acidentes e poluição, elimina movimentação de valores, aprimora a experiência do usuário</a:t>
            </a:r>
            <a:endParaRPr lang="pt-BR" sz="1600">
              <a:cs typeface="Calibri" panose="020F0502020204030204"/>
            </a:endParaRPr>
          </a:p>
          <a:p>
            <a:pPr algn="just"/>
            <a:endParaRPr lang="pt-BR" sz="1600" dirty="0">
              <a:latin typeface="Calibri"/>
              <a:cs typeface="Calibri"/>
            </a:endParaRPr>
          </a:p>
          <a:p>
            <a:pPr algn="just"/>
            <a:r>
              <a:rPr lang="pt-BR" sz="1600" dirty="0">
                <a:latin typeface="Calibri"/>
                <a:cs typeface="Calibri"/>
              </a:rPr>
              <a:t>Risco</a:t>
            </a:r>
            <a:r>
              <a:rPr lang="pt-BR" sz="1600" dirty="0">
                <a:cs typeface="Calibri"/>
              </a:rPr>
              <a:t>: controle das evasões – a ser mitigada pelas regras contratuais e regulação</a:t>
            </a:r>
          </a:p>
          <a:p>
            <a:pPr algn="just"/>
            <a:endParaRPr lang="pt-BR" sz="1600" dirty="0">
              <a:latin typeface="Calibri"/>
              <a:cs typeface="Calibri"/>
            </a:endParaRPr>
          </a:p>
          <a:p>
            <a:pPr algn="just"/>
            <a:r>
              <a:rPr lang="pt-BR" sz="1600" dirty="0">
                <a:cs typeface="Calibri"/>
              </a:rPr>
              <a:t>Presente em diversos países: Chile, Equador, Colômbia, EUA (vários estados), Dinamarca, Suécia, Inglaterra, Austrália, Nova Zelândia etc.</a:t>
            </a:r>
            <a:endParaRPr lang="pt-BR" sz="1600">
              <a:cs typeface="Calibri"/>
            </a:endParaRPr>
          </a:p>
          <a:p>
            <a:pPr algn="just"/>
            <a:endParaRPr lang="pt-BR" sz="2000" dirty="0">
              <a:cs typeface="Arial"/>
            </a:endParaRPr>
          </a:p>
        </p:txBody>
      </p:sp>
      <p:pic>
        <p:nvPicPr>
          <p:cNvPr id="2" name="Imagem 2" descr="Diagrama, Desenho técnico&#10;&#10;Descrição gerada automaticamente">
            <a:extLst>
              <a:ext uri="{FF2B5EF4-FFF2-40B4-BE49-F238E27FC236}">
                <a16:creationId xmlns:a16="http://schemas.microsoft.com/office/drawing/2014/main" id="{7783EBD3-FE67-ADF6-56CF-13397D4B1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325" y="3781134"/>
            <a:ext cx="6788385" cy="16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64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-652915" y="395157"/>
            <a:ext cx="5985629" cy="6951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Ciclo do Free Flow</a:t>
            </a:r>
            <a:endParaRPr lang="pt-BR" b="1" dirty="0" err="1">
              <a:solidFill>
                <a:schemeClr val="accent1">
                  <a:lumMod val="50000"/>
                </a:schemeClr>
              </a:solidFill>
              <a:latin typeface="Arial Black"/>
              <a:cs typeface="Calibri"/>
            </a:endParaRPr>
          </a:p>
          <a:p>
            <a:pPr marL="0" indent="0" algn="ctr">
              <a:buNone/>
            </a:pPr>
            <a:endParaRPr lang="pt-BR" b="1" dirty="0">
              <a:solidFill>
                <a:schemeClr val="accent1">
                  <a:lumMod val="50000"/>
                </a:schemeClr>
              </a:solidFill>
              <a:latin typeface="Arial Black"/>
              <a:cs typeface="Calibri"/>
            </a:endParaRPr>
          </a:p>
        </p:txBody>
      </p:sp>
      <p:pic>
        <p:nvPicPr>
          <p:cNvPr id="3" name="Imagem 5">
            <a:extLst>
              <a:ext uri="{FF2B5EF4-FFF2-40B4-BE49-F238E27FC236}">
                <a16:creationId xmlns:a16="http://schemas.microsoft.com/office/drawing/2014/main" id="{E0386ACA-A534-3A50-EDF7-F83CFADB4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956" y="807287"/>
            <a:ext cx="6910679" cy="462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2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410122" y="244639"/>
            <a:ext cx="3981852" cy="6951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Regramento Geral</a:t>
            </a:r>
            <a:endParaRPr lang="pt-BR" b="1" dirty="0" err="1">
              <a:solidFill>
                <a:schemeClr val="accent1">
                  <a:lumMod val="50000"/>
                </a:schemeClr>
              </a:solidFill>
              <a:latin typeface="Arial Black"/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5FEF542-D117-1CD4-1205-0CB3A705584A}"/>
              </a:ext>
            </a:extLst>
          </p:cNvPr>
          <p:cNvSpPr txBox="1"/>
          <p:nvPr/>
        </p:nvSpPr>
        <p:spPr>
          <a:xfrm>
            <a:off x="650992" y="1130771"/>
            <a:ext cx="11087569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 b="1" i="1" dirty="0">
                <a:cs typeface="Calibri"/>
              </a:rPr>
              <a:t>Legislação Federal:</a:t>
            </a:r>
            <a:endParaRPr lang="pt-BR" b="1" dirty="0"/>
          </a:p>
          <a:p>
            <a:pPr algn="just"/>
            <a:endParaRPr lang="pt-BR" sz="2400" b="1" i="1" dirty="0">
              <a:latin typeface="Calibri"/>
              <a:cs typeface="Calibri"/>
            </a:endParaRPr>
          </a:p>
          <a:p>
            <a:pPr algn="just"/>
            <a:endParaRPr lang="pt-BR" sz="1000" dirty="0">
              <a:latin typeface="Arial"/>
              <a:cs typeface="Arial"/>
            </a:endParaRPr>
          </a:p>
          <a:p>
            <a:pPr algn="just"/>
            <a:r>
              <a:rPr lang="pt-BR" sz="2000" dirty="0">
                <a:latin typeface="Calibri"/>
                <a:cs typeface="Calibri"/>
              </a:rPr>
              <a:t>Previsto</a:t>
            </a:r>
            <a:r>
              <a:rPr lang="pt-BR" sz="2000" dirty="0">
                <a:cs typeface="Calibri"/>
              </a:rPr>
              <a:t> pela Lei nº 14.157/2021 – alteração do CTB</a:t>
            </a:r>
            <a:endParaRPr lang="pt-BR" dirty="0"/>
          </a:p>
          <a:p>
            <a:pPr algn="just"/>
            <a:endParaRPr lang="pt-BR" sz="2000" dirty="0">
              <a:latin typeface="Calibri"/>
              <a:cs typeface="Calibri"/>
            </a:endParaRPr>
          </a:p>
          <a:p>
            <a:pPr algn="just"/>
            <a:r>
              <a:rPr lang="pt-BR" sz="2000" dirty="0">
                <a:latin typeface="Calibri"/>
                <a:cs typeface="Calibri"/>
              </a:rPr>
              <a:t>Regulamentada</a:t>
            </a:r>
            <a:r>
              <a:rPr lang="pt-BR" sz="2000" dirty="0">
                <a:cs typeface="Calibri"/>
              </a:rPr>
              <a:t> pela Resolução CONTRAN nº 984/2022 – identificação via PIV e TAG</a:t>
            </a:r>
            <a:endParaRPr lang="pt-BR" dirty="0"/>
          </a:p>
          <a:p>
            <a:pPr algn="just"/>
            <a:endParaRPr lang="pt-BR" sz="2000" dirty="0">
              <a:latin typeface="Calibri"/>
              <a:cs typeface="Calibri"/>
            </a:endParaRPr>
          </a:p>
          <a:p>
            <a:pPr algn="just"/>
            <a:r>
              <a:rPr lang="pt-BR" sz="2000" dirty="0">
                <a:latin typeface="Calibri"/>
                <a:cs typeface="Calibri"/>
              </a:rPr>
              <a:t>O</a:t>
            </a:r>
            <a:r>
              <a:rPr lang="pt-BR" sz="2000" dirty="0">
                <a:cs typeface="Calibri"/>
              </a:rPr>
              <a:t> usuário tem 15 dias após a passagem para efetivar o pagamento ou sujeita-se a infração de natureza grave com multa de R$ 195,23 e 5 pontos na carteira</a:t>
            </a:r>
            <a:endParaRPr lang="pt-BR" dirty="0"/>
          </a:p>
          <a:p>
            <a:pPr algn="just"/>
            <a:endParaRPr lang="pt-BR" sz="2000" dirty="0">
              <a:latin typeface="Calibri"/>
              <a:cs typeface="Calibri"/>
            </a:endParaRPr>
          </a:p>
          <a:p>
            <a:pPr algn="just"/>
            <a:r>
              <a:rPr lang="pt-BR" sz="2000" dirty="0">
                <a:latin typeface="Calibri"/>
                <a:cs typeface="Calibri"/>
              </a:rPr>
              <a:t>Usuário</a:t>
            </a:r>
            <a:r>
              <a:rPr lang="pt-BR" sz="2000" dirty="0">
                <a:cs typeface="Calibri"/>
              </a:rPr>
              <a:t> de TAG tem benefícios em relação ao identificado pela PIV: DBT+DUFF</a:t>
            </a:r>
            <a:endParaRPr lang="pt-BR" dirty="0"/>
          </a:p>
          <a:p>
            <a:pPr algn="just"/>
            <a:endParaRPr lang="pt-BR" sz="20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7701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212566" y="254046"/>
            <a:ext cx="8977184" cy="6951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Modelo em testes (</a:t>
            </a:r>
            <a:r>
              <a:rPr lang="pt-BR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Sandbox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 de 2 + 1 anos)</a:t>
            </a:r>
            <a:endParaRPr lang="pt-BR" b="1" dirty="0" err="1">
              <a:solidFill>
                <a:schemeClr val="accent1">
                  <a:lumMod val="50000"/>
                </a:schemeClr>
              </a:solidFill>
              <a:latin typeface="Arial Black"/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5FEF542-D117-1CD4-1205-0CB3A705584A}"/>
              </a:ext>
            </a:extLst>
          </p:cNvPr>
          <p:cNvSpPr txBox="1"/>
          <p:nvPr/>
        </p:nvSpPr>
        <p:spPr>
          <a:xfrm>
            <a:off x="368770" y="857956"/>
            <a:ext cx="11219273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pt-BR" dirty="0">
                <a:cs typeface="Calibri"/>
              </a:rPr>
              <a:t>BR-101/RJ – trecho RJ – Ubatuba - Substituição de Praças de Pedágio por Pórticos</a:t>
            </a:r>
          </a:p>
          <a:p>
            <a:pPr algn="just"/>
            <a:endParaRPr lang="pt-BR" dirty="0">
              <a:latin typeface="Calibri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dirty="0">
                <a:latin typeface="Calibri"/>
                <a:cs typeface="Calibri"/>
              </a:rPr>
              <a:t>Previsão</a:t>
            </a:r>
            <a:r>
              <a:rPr lang="pt-BR" dirty="0">
                <a:cs typeface="Calibri"/>
              </a:rPr>
              <a:t> de contadores de veículos em outros pontos (avaliar futuros pórticos)</a:t>
            </a:r>
          </a:p>
          <a:p>
            <a:pPr algn="just"/>
            <a:endParaRPr lang="pt-BR" dirty="0">
              <a:latin typeface="Wingdings"/>
              <a:sym typeface="Wingdings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dirty="0">
                <a:latin typeface="Calibri"/>
                <a:cs typeface="Calibri"/>
              </a:rPr>
              <a:t>Evitou-se</a:t>
            </a:r>
            <a:r>
              <a:rPr lang="pt-BR" dirty="0">
                <a:cs typeface="Calibri"/>
              </a:rPr>
              <a:t> significativo impacto ambiental na região, que seria gerado (praças e filas nos pedágios)</a:t>
            </a:r>
            <a:endParaRPr lang="pt-BR">
              <a:cs typeface="Calibri" panose="020F0502020204030204"/>
            </a:endParaRPr>
          </a:p>
          <a:p>
            <a:pPr algn="just"/>
            <a:endParaRPr lang="pt-BR" dirty="0">
              <a:latin typeface="Calibri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dirty="0">
                <a:latin typeface="Calibri"/>
                <a:cs typeface="Calibri"/>
              </a:rPr>
              <a:t>Pagamento</a:t>
            </a:r>
            <a:r>
              <a:rPr lang="pt-BR" dirty="0">
                <a:cs typeface="Calibri"/>
              </a:rPr>
              <a:t> por TAG ou </a:t>
            </a:r>
            <a:r>
              <a:rPr lang="pt-BR" err="1">
                <a:cs typeface="Calibri"/>
              </a:rPr>
              <a:t>Autopagto</a:t>
            </a:r>
            <a:r>
              <a:rPr lang="pt-BR" dirty="0">
                <a:cs typeface="Calibri"/>
              </a:rPr>
              <a:t> - site concessionária, </a:t>
            </a:r>
            <a:r>
              <a:rPr lang="pt-BR" err="1">
                <a:cs typeface="Calibri"/>
              </a:rPr>
              <a:t>chatbot</a:t>
            </a:r>
            <a:r>
              <a:rPr lang="pt-BR" dirty="0">
                <a:cs typeface="Calibri"/>
              </a:rPr>
              <a:t>, rede credenciada</a:t>
            </a:r>
          </a:p>
          <a:p>
            <a:pPr algn="just"/>
            <a:endParaRPr lang="pt-BR" sz="2000" b="1" dirty="0">
              <a:cs typeface="Arial"/>
            </a:endParaRPr>
          </a:p>
        </p:txBody>
      </p:sp>
      <p:pic>
        <p:nvPicPr>
          <p:cNvPr id="2" name="Imagem 4" descr="Linha do tempo&#10;&#10;Descrição gerada automaticamente">
            <a:extLst>
              <a:ext uri="{FF2B5EF4-FFF2-40B4-BE49-F238E27FC236}">
                <a16:creationId xmlns:a16="http://schemas.microsoft.com/office/drawing/2014/main" id="{32926CAA-DEBB-0A61-3783-FCD9F38756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82" b="1418"/>
          <a:stretch/>
        </p:blipFill>
        <p:spPr>
          <a:xfrm>
            <a:off x="1977437" y="2877386"/>
            <a:ext cx="7851454" cy="2608511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7F2D91C-F92F-3458-58C3-22ECA3F22A75}"/>
              </a:ext>
            </a:extLst>
          </p:cNvPr>
          <p:cNvSpPr/>
          <p:nvPr/>
        </p:nvSpPr>
        <p:spPr>
          <a:xfrm>
            <a:off x="8494888" y="5108222"/>
            <a:ext cx="1317037" cy="376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9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4" descr="Padrão do plano de fundo&#10;&#10;Descrição gerada automaticamente">
            <a:extLst>
              <a:ext uri="{FF2B5EF4-FFF2-40B4-BE49-F238E27FC236}">
                <a16:creationId xmlns:a16="http://schemas.microsoft.com/office/drawing/2014/main" id="{E686EC99-F87F-9E51-B84C-9BF96255C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6" t="-149" r="300" b="-84"/>
          <a:stretch/>
        </p:blipFill>
        <p:spPr>
          <a:xfrm rot="-5400000">
            <a:off x="2702699" y="-2698260"/>
            <a:ext cx="6845257" cy="12260435"/>
          </a:xfrm>
          <a:prstGeom prst="rect">
            <a:avLst/>
          </a:prstGeom>
        </p:spPr>
      </p:pic>
      <p:pic>
        <p:nvPicPr>
          <p:cNvPr id="5" name="Imagem 5">
            <a:extLst>
              <a:ext uri="{FF2B5EF4-FFF2-40B4-BE49-F238E27FC236}">
                <a16:creationId xmlns:a16="http://schemas.microsoft.com/office/drawing/2014/main" id="{910DB6E4-2215-0CA9-A7FC-5773D66F1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9" y="-377597"/>
            <a:ext cx="2743200" cy="1414220"/>
          </a:xfrm>
          <a:prstGeom prst="rect">
            <a:avLst/>
          </a:prstGeom>
        </p:spPr>
      </p:pic>
      <p:pic>
        <p:nvPicPr>
          <p:cNvPr id="6" name="Imagem 6" descr="Uma imagem contendo Forma&#10;&#10;Descrição gerada automaticamente">
            <a:extLst>
              <a:ext uri="{FF2B5EF4-FFF2-40B4-BE49-F238E27FC236}">
                <a16:creationId xmlns:a16="http://schemas.microsoft.com/office/drawing/2014/main" id="{9616FBEB-E3EE-DF57-52A8-405B238D0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367482" y="-35741"/>
            <a:ext cx="3319848" cy="1533697"/>
          </a:xfrm>
          <a:prstGeom prst="rect">
            <a:avLst/>
          </a:prstGeom>
        </p:spPr>
      </p:pic>
      <p:pic>
        <p:nvPicPr>
          <p:cNvPr id="7" name="Imagem 5">
            <a:extLst>
              <a:ext uri="{FF2B5EF4-FFF2-40B4-BE49-F238E27FC236}">
                <a16:creationId xmlns:a16="http://schemas.microsoft.com/office/drawing/2014/main" id="{8B780B13-1C73-03D9-3D91-E5C22FDFC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454" y="5450674"/>
            <a:ext cx="2743200" cy="1414220"/>
          </a:xfrm>
          <a:prstGeom prst="rect">
            <a:avLst/>
          </a:prstGeom>
        </p:spPr>
      </p:pic>
      <p:pic>
        <p:nvPicPr>
          <p:cNvPr id="8" name="Imagem 6" descr="Uma imagem contendo Forma&#10;&#10;Descrição gerada automaticamente">
            <a:extLst>
              <a:ext uri="{FF2B5EF4-FFF2-40B4-BE49-F238E27FC236}">
                <a16:creationId xmlns:a16="http://schemas.microsoft.com/office/drawing/2014/main" id="{0AF0A50B-2704-1CC3-1E46-EBD67BB5D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697995" y="5792529"/>
            <a:ext cx="3319848" cy="1533697"/>
          </a:xfrm>
          <a:prstGeom prst="rect">
            <a:avLst/>
          </a:prstGeom>
        </p:spPr>
      </p:pic>
      <p:pic>
        <p:nvPicPr>
          <p:cNvPr id="10" name="Imagem 10" descr="Texto, Logotipo&#10;&#10;Descrição gerada automaticamente">
            <a:extLst>
              <a:ext uri="{FF2B5EF4-FFF2-40B4-BE49-F238E27FC236}">
                <a16:creationId xmlns:a16="http://schemas.microsoft.com/office/drawing/2014/main" id="{B7674E83-A83B-35C2-EB62-40D97F4C6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1" y="5581112"/>
            <a:ext cx="2743200" cy="1544639"/>
          </a:xfrm>
          <a:prstGeom prst="rect">
            <a:avLst/>
          </a:prstGeom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B2994B02-5B50-0422-BD5F-7CDBBA52DE3F}"/>
              </a:ext>
            </a:extLst>
          </p:cNvPr>
          <p:cNvSpPr txBox="1">
            <a:spLocks/>
          </p:cNvSpPr>
          <p:nvPr/>
        </p:nvSpPr>
        <p:spPr>
          <a:xfrm>
            <a:off x="770078" y="3099382"/>
            <a:ext cx="10649748" cy="6793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400" b="1">
                <a:solidFill>
                  <a:schemeClr val="accent1">
                    <a:lumMod val="50000"/>
                  </a:schemeClr>
                </a:solidFill>
                <a:latin typeface="Arial Black"/>
              </a:rPr>
              <a:t>PROJETO RCR</a:t>
            </a:r>
            <a:endParaRPr lang="en-US">
              <a:solidFill>
                <a:schemeClr val="accent1">
                  <a:lumMod val="50000"/>
                </a:schemeClr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497587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194423" y="317546"/>
            <a:ext cx="11880040" cy="6951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Valores Recebidos Conforme Diferentes Meios de Cobrança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 Black"/>
              <a:cs typeface="Calibri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7F2D91C-F92F-3458-58C3-22ECA3F22A75}"/>
              </a:ext>
            </a:extLst>
          </p:cNvPr>
          <p:cNvSpPr/>
          <p:nvPr/>
        </p:nvSpPr>
        <p:spPr>
          <a:xfrm>
            <a:off x="8494888" y="5108222"/>
            <a:ext cx="1317037" cy="376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6" descr="Tabela&#10;&#10;Descrição gerada automaticamente">
            <a:extLst>
              <a:ext uri="{FF2B5EF4-FFF2-40B4-BE49-F238E27FC236}">
                <a16:creationId xmlns:a16="http://schemas.microsoft.com/office/drawing/2014/main" id="{0329BF34-2783-C911-2358-7E54802CE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1" y="1228447"/>
            <a:ext cx="10943769" cy="403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64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28FC85F-859B-C21A-93E4-39137E50C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0" y="3142730"/>
            <a:ext cx="4121793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Arial Black"/>
              </a:rPr>
              <a:t>Obrigado!</a:t>
            </a:r>
          </a:p>
          <a:p>
            <a:r>
              <a:rPr lang="pt-BR" sz="3200" b="1" dirty="0">
                <a:solidFill>
                  <a:schemeClr val="bg1"/>
                </a:solidFill>
                <a:latin typeface="Arial Black"/>
              </a:rPr>
              <a:t>SUROD</a:t>
            </a:r>
          </a:p>
        </p:txBody>
      </p:sp>
    </p:spTree>
    <p:extLst>
      <p:ext uri="{BB962C8B-B14F-4D97-AF65-F5344CB8AC3E}">
        <p14:creationId xmlns:p14="http://schemas.microsoft.com/office/powerpoint/2010/main" val="115324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 descr="Ícone&#10;&#10;Descrição gerada automaticamente">
            <a:extLst>
              <a:ext uri="{FF2B5EF4-FFF2-40B4-BE49-F238E27FC236}">
                <a16:creationId xmlns:a16="http://schemas.microsoft.com/office/drawing/2014/main" id="{E9A773B6-B74A-C77A-D7A5-469E171B1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3844" y="1046650"/>
            <a:ext cx="4584805" cy="4105770"/>
          </a:xfrm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543537" y="136881"/>
            <a:ext cx="11102829" cy="10809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Cenário regulatório indesejado (20 anos+)</a:t>
            </a:r>
            <a:endParaRPr lang="pt-BR" sz="3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6B1CC21-5BCD-2D67-1B76-C1F3CFB6B921}"/>
              </a:ext>
            </a:extLst>
          </p:cNvPr>
          <p:cNvSpPr txBox="1"/>
          <p:nvPr/>
        </p:nvSpPr>
        <p:spPr>
          <a:xfrm>
            <a:off x="5175955" y="1046104"/>
            <a:ext cx="5715941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2000" b="1" dirty="0">
                <a:solidFill>
                  <a:srgbClr val="233A6C"/>
                </a:solidFill>
                <a:cs typeface="Arial"/>
              </a:rPr>
              <a:t>Custo regulatório</a:t>
            </a:r>
          </a:p>
          <a:p>
            <a:pPr algn="r"/>
            <a:r>
              <a:rPr lang="pt-BR" sz="2000" dirty="0">
                <a:cs typeface="Arial"/>
              </a:rPr>
              <a:t>Dificuldades na regulação e fiscalização pela ANTT</a:t>
            </a:r>
          </a:p>
          <a:p>
            <a:pPr algn="r"/>
            <a:r>
              <a:rPr lang="pt-BR" sz="2000" dirty="0">
                <a:cs typeface="Arial"/>
              </a:rPr>
              <a:t>Discrepância entre Contratos e Etapas</a:t>
            </a:r>
          </a:p>
          <a:p>
            <a:pPr algn="r"/>
            <a:endParaRPr lang="pt-BR" sz="2000" dirty="0">
              <a:cs typeface="Calibri"/>
            </a:endParaRPr>
          </a:p>
          <a:p>
            <a:pPr algn="r"/>
            <a:r>
              <a:rPr lang="pt-BR" sz="2000" b="1" dirty="0">
                <a:solidFill>
                  <a:srgbClr val="233A6C"/>
                </a:solidFill>
                <a:cs typeface="Arial"/>
              </a:rPr>
              <a:t>Custos de transação</a:t>
            </a:r>
          </a:p>
          <a:p>
            <a:pPr algn="r"/>
            <a:r>
              <a:rPr lang="pt-BR" sz="2000" dirty="0">
                <a:cs typeface="Arial"/>
              </a:rPr>
              <a:t>Tratamento individualizado dos desafios por contrato</a:t>
            </a:r>
          </a:p>
          <a:p>
            <a:pPr algn="r"/>
            <a:r>
              <a:rPr lang="pt-BR" sz="2000" dirty="0">
                <a:cs typeface="Arial"/>
              </a:rPr>
              <a:t>Profusão de normas</a:t>
            </a:r>
          </a:p>
          <a:p>
            <a:pPr algn="r"/>
            <a:endParaRPr lang="pt-BR" sz="2000" dirty="0">
              <a:cs typeface="Calibri"/>
            </a:endParaRPr>
          </a:p>
          <a:p>
            <a:pPr algn="r"/>
            <a:r>
              <a:rPr lang="pt-BR" sz="2000" b="1" dirty="0">
                <a:solidFill>
                  <a:srgbClr val="233A6C"/>
                </a:solidFill>
                <a:cs typeface="Arial"/>
              </a:rPr>
              <a:t>Rigidez do regime contratual</a:t>
            </a:r>
          </a:p>
          <a:p>
            <a:pPr algn="r"/>
            <a:r>
              <a:rPr lang="pt-BR" sz="2000" dirty="0">
                <a:cs typeface="Arial"/>
              </a:rPr>
              <a:t>Dificuldade de implementação de inovações</a:t>
            </a:r>
          </a:p>
          <a:p>
            <a:pPr algn="r"/>
            <a:endParaRPr lang="pt-BR" sz="2000" dirty="0">
              <a:cs typeface="Calibri"/>
            </a:endParaRPr>
          </a:p>
          <a:p>
            <a:pPr algn="r"/>
            <a:r>
              <a:rPr lang="pt-BR" sz="2000" b="1" dirty="0">
                <a:solidFill>
                  <a:srgbClr val="233A6C"/>
                </a:solidFill>
                <a:cs typeface="Arial"/>
              </a:rPr>
              <a:t>Gargalos para malha futura</a:t>
            </a:r>
          </a:p>
          <a:p>
            <a:pPr algn="r"/>
            <a:r>
              <a:rPr lang="pt-BR" sz="2000" dirty="0">
                <a:cs typeface="Arial"/>
              </a:rPr>
              <a:t>Novos contratos cada vez mais complexos</a:t>
            </a:r>
          </a:p>
          <a:p>
            <a:pPr algn="r"/>
            <a:r>
              <a:rPr lang="pt-BR" sz="2000" dirty="0">
                <a:cs typeface="Arial"/>
              </a:rPr>
              <a:t>Pipeline de projetos</a:t>
            </a:r>
          </a:p>
        </p:txBody>
      </p:sp>
    </p:spTree>
    <p:extLst>
      <p:ext uri="{BB962C8B-B14F-4D97-AF65-F5344CB8AC3E}">
        <p14:creationId xmlns:p14="http://schemas.microsoft.com/office/powerpoint/2010/main" val="263491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635901" y="159972"/>
            <a:ext cx="11206738" cy="10809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Diretrizes Projeto Regulamento Concessões Rodoviárias</a:t>
            </a:r>
          </a:p>
        </p:txBody>
      </p:sp>
      <p:pic>
        <p:nvPicPr>
          <p:cNvPr id="6" name="Imagem 6" descr="Uma imagem contendo no interior, mesa, itens, superfície&#10;&#10;Descrição gerada automaticamente">
            <a:extLst>
              <a:ext uri="{FF2B5EF4-FFF2-40B4-BE49-F238E27FC236}">
                <a16:creationId xmlns:a16="http://schemas.microsoft.com/office/drawing/2014/main" id="{CF012BE0-BBCD-6C06-22BA-A0CF80D8F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644" y="1325418"/>
            <a:ext cx="2020711" cy="41148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DA377CB-3B78-93AA-F2D0-D5993B4DA618}"/>
              </a:ext>
            </a:extLst>
          </p:cNvPr>
          <p:cNvSpPr txBox="1"/>
          <p:nvPr/>
        </p:nvSpPr>
        <p:spPr>
          <a:xfrm>
            <a:off x="632178" y="1083733"/>
            <a:ext cx="8397051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600" b="1" dirty="0">
                <a:solidFill>
                  <a:srgbClr val="233A6C"/>
                </a:solidFill>
                <a:cs typeface="Arial"/>
              </a:rPr>
              <a:t>Resolução da Diretoria </a:t>
            </a:r>
            <a:endParaRPr lang="pt-BR" dirty="0">
              <a:cs typeface="Calibri" panose="020F0502020204030204"/>
            </a:endParaRPr>
          </a:p>
          <a:p>
            <a:pPr algn="just"/>
            <a:r>
              <a:rPr lang="pt-BR" sz="1600" dirty="0">
                <a:cs typeface="Arial"/>
              </a:rPr>
              <a:t>Aprovação de ato normativo pelo Colegiado – Marco Regulatório</a:t>
            </a:r>
            <a:endParaRPr lang="pt-BR" dirty="0"/>
          </a:p>
          <a:p>
            <a:pPr algn="just"/>
            <a:endParaRPr lang="pt-BR" sz="1600" dirty="0">
              <a:cs typeface="Calibri"/>
            </a:endParaRPr>
          </a:p>
          <a:p>
            <a:pPr algn="just"/>
            <a:r>
              <a:rPr lang="pt-BR" sz="1600" b="1" dirty="0">
                <a:solidFill>
                  <a:srgbClr val="233A6C"/>
                </a:solidFill>
                <a:cs typeface="Arial"/>
              </a:rPr>
              <a:t>Transparência e participação</a:t>
            </a:r>
          </a:p>
          <a:p>
            <a:pPr algn="just"/>
            <a:r>
              <a:rPr lang="pt-BR" sz="1600" dirty="0">
                <a:cs typeface="Arial"/>
              </a:rPr>
              <a:t>Audiências e consultas públicas, reuniões participativas</a:t>
            </a:r>
          </a:p>
          <a:p>
            <a:pPr algn="just"/>
            <a:endParaRPr lang="pt-BR" sz="1600" dirty="0">
              <a:solidFill>
                <a:srgbClr val="233A6C"/>
              </a:solidFill>
              <a:cs typeface="Calibri"/>
            </a:endParaRPr>
          </a:p>
          <a:p>
            <a:pPr algn="just"/>
            <a:r>
              <a:rPr lang="pt-BR" sz="1600" b="1" dirty="0">
                <a:solidFill>
                  <a:srgbClr val="233A6C"/>
                </a:solidFill>
                <a:cs typeface="Arial"/>
              </a:rPr>
              <a:t>Revisão dos incentivos</a:t>
            </a:r>
          </a:p>
          <a:p>
            <a:pPr algn="just"/>
            <a:r>
              <a:rPr lang="pt-BR" sz="1600" dirty="0">
                <a:cs typeface="Arial"/>
              </a:rPr>
              <a:t>Prestação do serviço ao usuário-consumidor, execução do contrato, </a:t>
            </a:r>
          </a:p>
          <a:p>
            <a:pPr algn="just"/>
            <a:r>
              <a:rPr lang="pt-BR" sz="1600" dirty="0">
                <a:cs typeface="Arial"/>
              </a:rPr>
              <a:t>atratividade do parceiro privado, facilitar obtenção de receitas não tarifárias</a:t>
            </a:r>
          </a:p>
          <a:p>
            <a:pPr algn="just"/>
            <a:endParaRPr lang="pt-BR" sz="1600" dirty="0">
              <a:solidFill>
                <a:srgbClr val="233A6C"/>
              </a:solidFill>
              <a:cs typeface="Calibri"/>
            </a:endParaRPr>
          </a:p>
          <a:p>
            <a:pPr algn="just"/>
            <a:r>
              <a:rPr lang="pt-BR" sz="1600" b="1" dirty="0">
                <a:solidFill>
                  <a:srgbClr val="233A6C"/>
                </a:solidFill>
                <a:cs typeface="Arial"/>
              </a:rPr>
              <a:t>Redução do custo regulatório e dos custos de transação</a:t>
            </a:r>
          </a:p>
          <a:p>
            <a:pPr algn="just"/>
            <a:r>
              <a:rPr lang="pt-BR" sz="1600" dirty="0">
                <a:cs typeface="Arial"/>
              </a:rPr>
              <a:t>Desburocratização de procedimentos e implementação de sistemas</a:t>
            </a:r>
          </a:p>
          <a:p>
            <a:pPr algn="just"/>
            <a:r>
              <a:rPr lang="pt-BR" sz="1600" dirty="0">
                <a:cs typeface="Arial"/>
              </a:rPr>
              <a:t>Redução fardo contratual e regulatório</a:t>
            </a:r>
          </a:p>
          <a:p>
            <a:pPr algn="just"/>
            <a:endParaRPr lang="pt-BR" sz="1600" dirty="0">
              <a:cs typeface="Calibri"/>
            </a:endParaRPr>
          </a:p>
          <a:p>
            <a:pPr algn="just"/>
            <a:r>
              <a:rPr lang="pt-BR" sz="1600" b="1" err="1">
                <a:solidFill>
                  <a:srgbClr val="233A6C"/>
                </a:solidFill>
                <a:cs typeface="Arial"/>
              </a:rPr>
              <a:t>Revisibilidade</a:t>
            </a:r>
            <a:r>
              <a:rPr lang="pt-BR" sz="1600" b="1" dirty="0">
                <a:solidFill>
                  <a:srgbClr val="233A6C"/>
                </a:solidFill>
                <a:cs typeface="Arial"/>
              </a:rPr>
              <a:t> horizontal e permeabilidade a inovações</a:t>
            </a:r>
          </a:p>
          <a:p>
            <a:pPr algn="just"/>
            <a:r>
              <a:rPr lang="pt-BR" sz="1600" dirty="0">
                <a:cs typeface="Arial"/>
              </a:rPr>
              <a:t>Revisões aplicáveis a todas as concessões, incremento de novas tecnologias</a:t>
            </a:r>
          </a:p>
        </p:txBody>
      </p:sp>
    </p:spTree>
    <p:extLst>
      <p:ext uri="{BB962C8B-B14F-4D97-AF65-F5344CB8AC3E}">
        <p14:creationId xmlns:p14="http://schemas.microsoft.com/office/powerpoint/2010/main" val="63967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579457" y="46"/>
            <a:ext cx="11206738" cy="10809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Reforma Regulatória (RCR): 5 fases</a:t>
            </a:r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m 2" descr="Ícone&#10;&#10;Descrição gerada automaticamente">
            <a:extLst>
              <a:ext uri="{FF2B5EF4-FFF2-40B4-BE49-F238E27FC236}">
                <a16:creationId xmlns:a16="http://schemas.microsoft.com/office/drawing/2014/main" id="{073E32C9-2B89-C036-7206-89722E7B3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823" y="1111769"/>
            <a:ext cx="4829504" cy="426372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99E33FD-37ED-D95C-A382-58ABC456EAA1}"/>
              </a:ext>
            </a:extLst>
          </p:cNvPr>
          <p:cNvSpPr txBox="1"/>
          <p:nvPr/>
        </p:nvSpPr>
        <p:spPr>
          <a:xfrm>
            <a:off x="8707581" y="1237672"/>
            <a:ext cx="1242292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b="1">
                <a:solidFill>
                  <a:schemeClr val="bg1"/>
                </a:solidFill>
                <a:latin typeface="Arial Black"/>
              </a:rPr>
              <a:t>RCR 1</a:t>
            </a:r>
            <a:endParaRPr lang="pt-BR" sz="120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pt-BR" sz="900" b="1">
                <a:solidFill>
                  <a:schemeClr val="bg1"/>
                </a:solidFill>
                <a:latin typeface="Arial Nova"/>
              </a:rPr>
              <a:t>Disposições Gerais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D28A097-C38B-E6D5-C1F7-2F531A6B71CB}"/>
              </a:ext>
            </a:extLst>
          </p:cNvPr>
          <p:cNvSpPr txBox="1"/>
          <p:nvPr/>
        </p:nvSpPr>
        <p:spPr>
          <a:xfrm>
            <a:off x="10277762" y="2346035"/>
            <a:ext cx="1450110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b="1">
                <a:solidFill>
                  <a:schemeClr val="bg1"/>
                </a:solidFill>
                <a:latin typeface="Arial Black"/>
              </a:rPr>
              <a:t>RCR 2</a:t>
            </a:r>
            <a:endParaRPr lang="pt-BR" sz="120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pt-BR" sz="900" b="1">
                <a:solidFill>
                  <a:schemeClr val="bg1"/>
                </a:solidFill>
                <a:latin typeface="Arial Nova"/>
              </a:rPr>
              <a:t>Bens, Obras e Serviços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2723C27-6AAD-46FC-84CB-14DD34BA5326}"/>
              </a:ext>
            </a:extLst>
          </p:cNvPr>
          <p:cNvSpPr txBox="1"/>
          <p:nvPr/>
        </p:nvSpPr>
        <p:spPr>
          <a:xfrm>
            <a:off x="9700489" y="3950853"/>
            <a:ext cx="1484746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b="1">
                <a:solidFill>
                  <a:schemeClr val="bg1"/>
                </a:solidFill>
                <a:latin typeface="Arial Black"/>
              </a:rPr>
              <a:t>RCR 3</a:t>
            </a:r>
            <a:endParaRPr lang="pt-BR" sz="120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pt-BR" sz="900" b="1">
                <a:solidFill>
                  <a:schemeClr val="bg1"/>
                </a:solidFill>
                <a:latin typeface="Arial Nova"/>
              </a:rPr>
              <a:t>Econômico-Financeiro</a:t>
            </a:r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E5E39DB-F18B-CE41-362B-E24144B197BB}"/>
              </a:ext>
            </a:extLst>
          </p:cNvPr>
          <p:cNvSpPr txBox="1"/>
          <p:nvPr/>
        </p:nvSpPr>
        <p:spPr>
          <a:xfrm>
            <a:off x="7691581" y="3950854"/>
            <a:ext cx="1323110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b="1">
                <a:solidFill>
                  <a:schemeClr val="bg1"/>
                </a:solidFill>
                <a:latin typeface="Arial Black"/>
              </a:rPr>
              <a:t>RCR 4</a:t>
            </a:r>
            <a:endParaRPr lang="pt-BR" sz="120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pt-BR" sz="900" b="1">
                <a:solidFill>
                  <a:schemeClr val="bg1"/>
                </a:solidFill>
                <a:latin typeface="Arial Nova"/>
              </a:rPr>
              <a:t>Fiscalização e Penas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5E8BA79-3CEF-B1AF-BB30-E71ACE9AF12C}"/>
              </a:ext>
            </a:extLst>
          </p:cNvPr>
          <p:cNvSpPr txBox="1"/>
          <p:nvPr/>
        </p:nvSpPr>
        <p:spPr>
          <a:xfrm>
            <a:off x="7114307" y="2346035"/>
            <a:ext cx="1242292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b="1">
                <a:solidFill>
                  <a:schemeClr val="bg1"/>
                </a:solidFill>
                <a:latin typeface="Arial Black"/>
              </a:rPr>
              <a:t>RCR 5</a:t>
            </a:r>
            <a:endParaRPr lang="pt-BR" sz="120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pt-BR" sz="900" b="1">
                <a:solidFill>
                  <a:schemeClr val="bg1"/>
                </a:solidFill>
                <a:latin typeface="Arial Nova"/>
              </a:rPr>
              <a:t>Encerramento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7D252EF-9868-1616-FD58-D2B35879F8E8}"/>
              </a:ext>
            </a:extLst>
          </p:cNvPr>
          <p:cNvSpPr txBox="1"/>
          <p:nvPr/>
        </p:nvSpPr>
        <p:spPr>
          <a:xfrm>
            <a:off x="9019308" y="1780309"/>
            <a:ext cx="11383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b="1">
                <a:solidFill>
                  <a:srgbClr val="233A6C"/>
                </a:solidFill>
                <a:latin typeface="Arial Black"/>
              </a:rPr>
              <a:t>Aprovada Resolução 5950/2021</a:t>
            </a:r>
            <a:endParaRPr lang="pt-BR" sz="1200" b="1">
              <a:solidFill>
                <a:srgbClr val="233A6C"/>
              </a:solidFill>
              <a:latin typeface="Arial Black"/>
              <a:cs typeface="Calibri" panose="020F0502020204030204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8F2E5FB-1513-A54F-0106-5141BB9778FE}"/>
              </a:ext>
            </a:extLst>
          </p:cNvPr>
          <p:cNvSpPr txBox="1"/>
          <p:nvPr/>
        </p:nvSpPr>
        <p:spPr>
          <a:xfrm>
            <a:off x="10589489" y="2842490"/>
            <a:ext cx="11383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b="1">
                <a:solidFill>
                  <a:srgbClr val="233A6C"/>
                </a:solidFill>
                <a:latin typeface="Arial Black"/>
              </a:rPr>
              <a:t>Aprovada Resolução 6.000/2022</a:t>
            </a:r>
            <a:endParaRPr lang="pt-BR" sz="1200" b="1">
              <a:solidFill>
                <a:srgbClr val="233A6C"/>
              </a:solidFill>
              <a:latin typeface="Arial Black"/>
              <a:cs typeface="Calibri" panose="020F0502020204030204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42E3677-FECD-5EAD-4FEF-92B71C9B958A}"/>
              </a:ext>
            </a:extLst>
          </p:cNvPr>
          <p:cNvSpPr txBox="1"/>
          <p:nvPr/>
        </p:nvSpPr>
        <p:spPr>
          <a:xfrm>
            <a:off x="9954489" y="4493490"/>
            <a:ext cx="113838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b="1">
                <a:solidFill>
                  <a:srgbClr val="233A6C"/>
                </a:solidFill>
                <a:latin typeface="Arial Black"/>
              </a:rPr>
              <a:t>AP 4/2023</a:t>
            </a:r>
            <a:endParaRPr lang="pt-BR" sz="1200" b="1">
              <a:solidFill>
                <a:srgbClr val="233A6C"/>
              </a:solidFill>
              <a:latin typeface="Arial Black"/>
              <a:cs typeface="Calibri" panose="020F0502020204030204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5A2A13A-F63D-B610-B2C3-86E2FF6FCADF}"/>
              </a:ext>
            </a:extLst>
          </p:cNvPr>
          <p:cNvSpPr txBox="1"/>
          <p:nvPr/>
        </p:nvSpPr>
        <p:spPr>
          <a:xfrm>
            <a:off x="7957126" y="4447309"/>
            <a:ext cx="113838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b="1">
                <a:solidFill>
                  <a:srgbClr val="233A6C"/>
                </a:solidFill>
                <a:latin typeface="Arial Black"/>
              </a:rPr>
              <a:t>RP 06/2022</a:t>
            </a:r>
            <a:endParaRPr lang="pt-BR" sz="1200" b="1">
              <a:solidFill>
                <a:srgbClr val="233A6C"/>
              </a:solidFill>
              <a:latin typeface="Arial Black"/>
              <a:cs typeface="Calibri" panose="020F0502020204030204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A41F265-A95A-A294-9670-5C8A528F2577}"/>
              </a:ext>
            </a:extLst>
          </p:cNvPr>
          <p:cNvSpPr txBox="1"/>
          <p:nvPr/>
        </p:nvSpPr>
        <p:spPr>
          <a:xfrm>
            <a:off x="7426034" y="2842490"/>
            <a:ext cx="113838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b="1">
                <a:solidFill>
                  <a:srgbClr val="233A6C"/>
                </a:solidFill>
                <a:latin typeface="Arial Black"/>
              </a:rPr>
              <a:t>Consulta Interna</a:t>
            </a:r>
            <a:endParaRPr lang="pt-BR" sz="1200" b="1">
              <a:solidFill>
                <a:srgbClr val="233A6C"/>
              </a:solidFill>
              <a:latin typeface="Arial Black"/>
              <a:cs typeface="Calibri" panose="020F0502020204030204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1066527-8AB6-F29B-E86B-6A1121333E20}"/>
              </a:ext>
            </a:extLst>
          </p:cNvPr>
          <p:cNvSpPr txBox="1"/>
          <p:nvPr/>
        </p:nvSpPr>
        <p:spPr>
          <a:xfrm>
            <a:off x="199436" y="933213"/>
            <a:ext cx="6402681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000" b="1" dirty="0">
                <a:solidFill>
                  <a:srgbClr val="233A6C"/>
                </a:solidFill>
                <a:cs typeface="Arial"/>
              </a:rPr>
              <a:t>RCR1: diretrizes gerais</a:t>
            </a:r>
          </a:p>
          <a:p>
            <a:pPr algn="just"/>
            <a:r>
              <a:rPr lang="pt-BR" sz="1600" dirty="0">
                <a:cs typeface="Arial"/>
              </a:rPr>
              <a:t>Interpretação das normas e contratos, transparência, classificação, direitos dos usuários</a:t>
            </a:r>
          </a:p>
          <a:p>
            <a:pPr algn="just"/>
            <a:endParaRPr lang="pt-BR"/>
          </a:p>
          <a:p>
            <a:pPr algn="just"/>
            <a:r>
              <a:rPr lang="pt-BR" sz="2000" b="1" dirty="0">
                <a:solidFill>
                  <a:srgbClr val="233A6C"/>
                </a:solidFill>
                <a:cs typeface="Arial"/>
              </a:rPr>
              <a:t>RCR2: bens, obras e serviços</a:t>
            </a:r>
          </a:p>
          <a:p>
            <a:pPr algn="just"/>
            <a:r>
              <a:rPr lang="pt-BR" sz="1600" dirty="0">
                <a:cs typeface="Arial"/>
              </a:rPr>
              <a:t>Bens reversíveis, estudos, projetos e orçamentos (</a:t>
            </a:r>
            <a:r>
              <a:rPr lang="pt-BR" sz="1600" b="1" dirty="0">
                <a:cs typeface="Arial"/>
              </a:rPr>
              <a:t>projeto de interesse de terceiros</a:t>
            </a:r>
            <a:r>
              <a:rPr lang="pt-BR" sz="1600" dirty="0">
                <a:cs typeface="Arial"/>
              </a:rPr>
              <a:t>), execução obras, inspeção acreditada </a:t>
            </a:r>
          </a:p>
          <a:p>
            <a:pPr algn="just"/>
            <a:endParaRPr lang="pt-BR" dirty="0">
              <a:solidFill>
                <a:srgbClr val="233A6C"/>
              </a:solidFill>
              <a:cs typeface="Calibri"/>
            </a:endParaRPr>
          </a:p>
          <a:p>
            <a:pPr algn="just"/>
            <a:r>
              <a:rPr lang="pt-BR" sz="2000" b="1" dirty="0">
                <a:solidFill>
                  <a:srgbClr val="233A6C"/>
                </a:solidFill>
                <a:cs typeface="Arial"/>
              </a:rPr>
              <a:t>RCR3: gestão econômico-financeira</a:t>
            </a:r>
          </a:p>
          <a:p>
            <a:pPr algn="just"/>
            <a:r>
              <a:rPr lang="pt-BR" sz="1600" dirty="0">
                <a:cs typeface="Arial"/>
              </a:rPr>
              <a:t>Revisões, garantias, fatores tarifários, </a:t>
            </a:r>
            <a:r>
              <a:rPr lang="pt-BR" sz="1600" b="1" dirty="0">
                <a:cs typeface="Arial"/>
              </a:rPr>
              <a:t>receitas não-tarifárias</a:t>
            </a:r>
            <a:r>
              <a:rPr lang="pt-BR" sz="1600" dirty="0">
                <a:cs typeface="Arial"/>
              </a:rPr>
              <a:t> e </a:t>
            </a:r>
            <a:r>
              <a:rPr lang="pt-BR" sz="1600" i="1" dirty="0" err="1">
                <a:cs typeface="Arial"/>
              </a:rPr>
              <a:t>free</a:t>
            </a:r>
            <a:r>
              <a:rPr lang="pt-BR" sz="1600" i="1" dirty="0">
                <a:cs typeface="Arial"/>
              </a:rPr>
              <a:t> </a:t>
            </a:r>
            <a:r>
              <a:rPr lang="pt-BR" sz="1600" i="1" dirty="0" err="1">
                <a:cs typeface="Arial"/>
              </a:rPr>
              <a:t>flow</a:t>
            </a:r>
            <a:r>
              <a:rPr lang="pt-BR" sz="1600" b="1" i="1" dirty="0">
                <a:solidFill>
                  <a:srgbClr val="FF0000"/>
                </a:solidFill>
                <a:cs typeface="Arial"/>
              </a:rPr>
              <a:t>.</a:t>
            </a:r>
          </a:p>
          <a:p>
            <a:pPr algn="just"/>
            <a:endParaRPr lang="pt-BR" dirty="0">
              <a:solidFill>
                <a:srgbClr val="233A6C"/>
              </a:solidFill>
              <a:cs typeface="Calibri"/>
            </a:endParaRPr>
          </a:p>
          <a:p>
            <a:pPr algn="just"/>
            <a:r>
              <a:rPr lang="pt-BR" sz="2000" b="1" dirty="0">
                <a:solidFill>
                  <a:srgbClr val="233A6C"/>
                </a:solidFill>
                <a:cs typeface="Arial"/>
              </a:rPr>
              <a:t>RCR4: fiscalização e penalidades</a:t>
            </a:r>
          </a:p>
          <a:p>
            <a:pPr algn="just"/>
            <a:r>
              <a:rPr lang="pt-BR" sz="1600" dirty="0">
                <a:cs typeface="Arial"/>
              </a:rPr>
              <a:t>Fiscalização inteligente e responsiva, TRO, SIFAMA, dosimetria</a:t>
            </a:r>
          </a:p>
          <a:p>
            <a:pPr algn="just"/>
            <a:endParaRPr lang="pt-BR"/>
          </a:p>
          <a:p>
            <a:pPr algn="just"/>
            <a:r>
              <a:rPr lang="pt-BR" sz="2000" b="1" dirty="0">
                <a:solidFill>
                  <a:srgbClr val="233A6C"/>
                </a:solidFill>
                <a:cs typeface="Arial"/>
              </a:rPr>
              <a:t>RCR5: encerramento da concessão</a:t>
            </a:r>
          </a:p>
          <a:p>
            <a:pPr algn="just"/>
            <a:r>
              <a:rPr lang="pt-BR" sz="1600" dirty="0">
                <a:cs typeface="Arial"/>
              </a:rPr>
              <a:t>Critérios para </a:t>
            </a:r>
            <a:r>
              <a:rPr lang="pt-BR" sz="1600" dirty="0" err="1">
                <a:cs typeface="Arial"/>
              </a:rPr>
              <a:t>relicitação</a:t>
            </a:r>
            <a:r>
              <a:rPr lang="pt-BR" sz="1600" dirty="0">
                <a:cs typeface="Arial"/>
              </a:rPr>
              <a:t> e caducidade, transição operacional, indenização</a:t>
            </a:r>
          </a:p>
        </p:txBody>
      </p:sp>
    </p:spTree>
    <p:extLst>
      <p:ext uri="{BB962C8B-B14F-4D97-AF65-F5344CB8AC3E}">
        <p14:creationId xmlns:p14="http://schemas.microsoft.com/office/powerpoint/2010/main" val="277582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494790" y="46"/>
            <a:ext cx="11206738" cy="10809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RCR 1 – O início da caminhada</a:t>
            </a:r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FACD9B7D-A349-E534-972F-C9421A8ABD8E}"/>
              </a:ext>
            </a:extLst>
          </p:cNvPr>
          <p:cNvSpPr/>
          <p:nvPr/>
        </p:nvSpPr>
        <p:spPr>
          <a:xfrm rot="5400000">
            <a:off x="2503526" y="2646708"/>
            <a:ext cx="592239" cy="225778"/>
          </a:xfrm>
          <a:prstGeom prst="rightArrow">
            <a:avLst/>
          </a:prstGeom>
          <a:solidFill>
            <a:srgbClr val="233A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8830853-2A4C-347E-9C45-38E7BCB44CDC}"/>
              </a:ext>
            </a:extLst>
          </p:cNvPr>
          <p:cNvSpPr txBox="1"/>
          <p:nvPr/>
        </p:nvSpPr>
        <p:spPr>
          <a:xfrm>
            <a:off x="1295839" y="1360486"/>
            <a:ext cx="322057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b="1" dirty="0">
                <a:cs typeface="Arial"/>
              </a:rPr>
              <a:t>Estabelecer disposições gerais aplicáveis a todas as concessões e direitos dos Usuários</a:t>
            </a:r>
            <a:endParaRPr lang="pt-BR" b="1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8DAB3E6-105C-0E99-C517-C9332BA46666}"/>
              </a:ext>
            </a:extLst>
          </p:cNvPr>
          <p:cNvSpPr txBox="1"/>
          <p:nvPr/>
        </p:nvSpPr>
        <p:spPr>
          <a:xfrm>
            <a:off x="845759" y="3230271"/>
            <a:ext cx="4060129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000" b="1" dirty="0">
                <a:cs typeface="Arial"/>
              </a:rPr>
              <a:t>Reestruturação do Marco Regulatório Setorial para migrar de modelo estritamente contratual para normativo – Regulamento de Concessões Rodoviárias (1ª Etapa)</a:t>
            </a:r>
          </a:p>
        </p:txBody>
      </p:sp>
      <p:graphicFrame>
        <p:nvGraphicFramePr>
          <p:cNvPr id="229" name="Tabela 228">
            <a:extLst>
              <a:ext uri="{FF2B5EF4-FFF2-40B4-BE49-F238E27FC236}">
                <a16:creationId xmlns:a16="http://schemas.microsoft.com/office/drawing/2014/main" id="{B8F5F419-162D-2B18-5F0E-E1D2891D2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924082"/>
              </p:ext>
            </p:extLst>
          </p:nvPr>
        </p:nvGraphicFramePr>
        <p:xfrm>
          <a:off x="5803603" y="1311350"/>
          <a:ext cx="5718315" cy="2978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8315">
                  <a:extLst>
                    <a:ext uri="{9D8B030D-6E8A-4147-A177-3AD203B41FA5}">
                      <a16:colId xmlns:a16="http://schemas.microsoft.com/office/drawing/2014/main" val="3185345798"/>
                    </a:ext>
                  </a:extLst>
                </a:gridCol>
              </a:tblGrid>
              <a:tr h="23749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Capítulo I - Disposições introdutórias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026677"/>
                  </a:ext>
                </a:extLst>
              </a:tr>
              <a:tr h="183864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Calibri"/>
                        </a:rPr>
                        <a:t>Seção I – Objeto e âmbito aplicação</a:t>
                      </a:r>
                      <a:endParaRPr lang="pt-BR" sz="12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016747"/>
                  </a:ext>
                </a:extLst>
              </a:tr>
              <a:tr h="367727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Calibri"/>
                        </a:rPr>
                        <a:t>Seção II – Diretrizes  de interpretação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 kern="1200" noProof="0" dirty="0">
                          <a:effectLst/>
                          <a:latin typeface="Calibri"/>
                        </a:rPr>
                        <a:t>Seção III – Carta de serviços</a:t>
                      </a:r>
                      <a:endParaRPr lang="pt-BR" sz="1200"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20733"/>
                  </a:ext>
                </a:extLst>
              </a:tr>
              <a:tr h="206846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Capítulo II – Disposições Gerais</a:t>
                      </a:r>
                      <a:endParaRPr lang="pt-BR" sz="1200" b="1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378801"/>
                  </a:ext>
                </a:extLst>
              </a:tr>
              <a:tr h="245152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Calibri"/>
                        </a:rPr>
                        <a:t>Seção I – Garantias Processuais, prazos e comunicações</a:t>
                      </a:r>
                      <a:endParaRPr lang="pt-BR" sz="12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0574057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Calibri"/>
                        </a:rPr>
                        <a:t>Seção II – Classificação periódica das concessionárias</a:t>
                      </a:r>
                      <a:endParaRPr lang="pt-BR" sz="12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48567"/>
                  </a:ext>
                </a:extLst>
              </a:tr>
              <a:tr h="367727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Calibri"/>
                        </a:rPr>
                        <a:t>Seção III – Transparência regulação e prestação de informações pelas concessionárias</a:t>
                      </a:r>
                      <a:endParaRPr lang="pt-BR" sz="12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889054"/>
                  </a:ext>
                </a:extLst>
              </a:tr>
              <a:tr h="183864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Capítulo III – Usuários e Participação</a:t>
                      </a:r>
                      <a:endParaRPr lang="pt-BR" sz="1200" b="1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322154"/>
                  </a:ext>
                </a:extLst>
              </a:tr>
              <a:tr h="73545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Calibri"/>
                        </a:rPr>
                        <a:t>Seção I – Direitos e obrigações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 kern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Seção II – Serviço de atendimento presencial, telefônico e eletrônico dos usuários</a:t>
                      </a:r>
                      <a:endParaRPr lang="pt-BR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 kern="1200" noProof="0" dirty="0">
                          <a:effectLst/>
                          <a:latin typeface="Calibri"/>
                        </a:rPr>
                        <a:t>Seção III – Carta de serviços</a:t>
                      </a:r>
                      <a:endParaRPr lang="pt-BR" sz="1200">
                        <a:latin typeface="Calibri"/>
                      </a:endParaRPr>
                    </a:p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BR" sz="1200" kern="12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661800"/>
                  </a:ext>
                </a:extLst>
              </a:tr>
              <a:tr h="183864">
                <a:tc>
                  <a:txBody>
                    <a:bodyPr/>
                    <a:lstStyle/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BR" sz="1400" kern="12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326090"/>
                  </a:ext>
                </a:extLst>
              </a:tr>
            </a:tbl>
          </a:graphicData>
        </a:graphic>
      </p:graphicFrame>
      <p:graphicFrame>
        <p:nvGraphicFramePr>
          <p:cNvPr id="231" name="Tabela 230">
            <a:extLst>
              <a:ext uri="{FF2B5EF4-FFF2-40B4-BE49-F238E27FC236}">
                <a16:creationId xmlns:a16="http://schemas.microsoft.com/office/drawing/2014/main" id="{C3E96449-D00E-7F1D-CFD5-15120BCCC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660177"/>
              </p:ext>
            </p:extLst>
          </p:nvPr>
        </p:nvGraphicFramePr>
        <p:xfrm>
          <a:off x="5803605" y="4031511"/>
          <a:ext cx="5679556" cy="1222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9556">
                  <a:extLst>
                    <a:ext uri="{9D8B030D-6E8A-4147-A177-3AD203B41FA5}">
                      <a16:colId xmlns:a16="http://schemas.microsoft.com/office/drawing/2014/main" val="2327086193"/>
                    </a:ext>
                  </a:extLst>
                </a:gridCol>
              </a:tblGrid>
              <a:tr h="221511">
                <a:tc>
                  <a:txBody>
                    <a:bodyPr/>
                    <a:lstStyle/>
                    <a:p>
                      <a:pPr marL="1828800" marR="0" lvl="4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Calibri"/>
                        </a:rPr>
                        <a:t>Capítulo IV – Contrato de Concessão</a:t>
                      </a:r>
                      <a:endParaRPr lang="pt-BR" sz="12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233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8214"/>
                  </a:ext>
                </a:extLst>
              </a:tr>
              <a:tr h="265813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Calibri"/>
                        </a:rPr>
                        <a:t>Seção I – Objeto, partes e cláusulas obrigatórias</a:t>
                      </a:r>
                      <a:endParaRPr lang="pt-BR" sz="12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828062"/>
                  </a:ext>
                </a:extLst>
              </a:tr>
              <a:tr h="292395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Calibri"/>
                        </a:rPr>
                        <a:t>Seção II – Interpretação Contratual</a:t>
                      </a:r>
                      <a:endParaRPr lang="pt-BR" sz="12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828078"/>
                  </a:ext>
                </a:extLst>
              </a:tr>
              <a:tr h="221511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Calibri"/>
                        </a:rPr>
                        <a:t>Seção III – Alteração contratual</a:t>
                      </a:r>
                      <a:endParaRPr lang="pt-BR" sz="12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61835"/>
                  </a:ext>
                </a:extLst>
              </a:tr>
              <a:tr h="221511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Capítulo V – Disposições finais e transitórias</a:t>
                      </a:r>
                    </a:p>
                  </a:txBody>
                  <a:tcPr marL="0" marR="0" marT="0" marB="0" anchor="ctr">
                    <a:solidFill>
                      <a:srgbClr val="233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21521"/>
                  </a:ext>
                </a:extLst>
              </a:tr>
            </a:tbl>
          </a:graphicData>
        </a:graphic>
      </p:graphicFrame>
      <p:sp>
        <p:nvSpPr>
          <p:cNvPr id="233" name="CaixaDeTexto 232">
            <a:extLst>
              <a:ext uri="{FF2B5EF4-FFF2-40B4-BE49-F238E27FC236}">
                <a16:creationId xmlns:a16="http://schemas.microsoft.com/office/drawing/2014/main" id="{EC1F142E-CDC7-B735-DD66-0729D70ECDAC}"/>
              </a:ext>
            </a:extLst>
          </p:cNvPr>
          <p:cNvSpPr txBox="1"/>
          <p:nvPr/>
        </p:nvSpPr>
        <p:spPr>
          <a:xfrm>
            <a:off x="7311655" y="994145"/>
            <a:ext cx="307989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 b="1" dirty="0">
                <a:solidFill>
                  <a:srgbClr val="233A6C"/>
                </a:solidFill>
                <a:cs typeface="Arial"/>
              </a:rPr>
              <a:t>Estruturação da  Norma</a:t>
            </a:r>
            <a:endParaRPr lang="pt-BR" sz="1600" b="1">
              <a:solidFill>
                <a:srgbClr val="233A6C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6011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635901" y="159972"/>
            <a:ext cx="11206738" cy="10809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RCR 1 – Atenção aos usuários consumidores</a:t>
            </a:r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B0C08D2F-39B2-3AA4-0278-4A2BBF736C16}"/>
              </a:ext>
            </a:extLst>
          </p:cNvPr>
          <p:cNvSpPr txBox="1">
            <a:spLocks/>
          </p:cNvSpPr>
          <p:nvPr/>
        </p:nvSpPr>
        <p:spPr>
          <a:xfrm>
            <a:off x="822902" y="1502715"/>
            <a:ext cx="11117367" cy="423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pt-BR" sz="1800" dirty="0">
                <a:cs typeface="Calibri" panose="020F0502020204030204"/>
              </a:rPr>
              <a:t>Serviço de atendimento presencial, telefônico e eletrônico de usuários e resolução própria (revisão)</a:t>
            </a:r>
            <a:endParaRPr lang="pt-BR" sz="1800" dirty="0">
              <a:ea typeface="Calibri"/>
              <a:cs typeface="Calibri" panose="020F0502020204030204"/>
            </a:endParaRPr>
          </a:p>
          <a:p>
            <a:pPr algn="just">
              <a:buNone/>
            </a:pPr>
            <a:endParaRPr lang="pt-BR" sz="1600" dirty="0"/>
          </a:p>
          <a:p>
            <a:pPr marL="0" indent="0">
              <a:buNone/>
            </a:pPr>
            <a:endParaRPr lang="pt-BR" sz="1900">
              <a:cs typeface="Calibri" panose="020F0502020204030204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FCE97B4C-38AE-611F-7B8D-0BE235B6896A}"/>
              </a:ext>
            </a:extLst>
          </p:cNvPr>
          <p:cNvSpPr txBox="1">
            <a:spLocks/>
          </p:cNvSpPr>
          <p:nvPr/>
        </p:nvSpPr>
        <p:spPr>
          <a:xfrm>
            <a:off x="884500" y="3120976"/>
            <a:ext cx="5237738" cy="8777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b="1" dirty="0">
                <a:solidFill>
                  <a:schemeClr val="accent1">
                    <a:lumMod val="50000"/>
                  </a:schemeClr>
                </a:solidFill>
                <a:latin typeface="Arial Nova"/>
                <a:cs typeface="Calibri"/>
              </a:rPr>
              <a:t>Novo Decreto do SAC (nº 11.034,05/04/2022)</a:t>
            </a:r>
          </a:p>
          <a:p>
            <a:pPr marL="0" indent="0">
              <a:buNone/>
            </a:pPr>
            <a:r>
              <a:rPr lang="pt-BR" sz="1800" b="1" dirty="0">
                <a:solidFill>
                  <a:schemeClr val="accent1">
                    <a:lumMod val="50000"/>
                  </a:schemeClr>
                </a:solidFill>
                <a:latin typeface="Arial Nova"/>
                <a:cs typeface="Calibri"/>
              </a:rPr>
              <a:t>Diversas canais integrados</a:t>
            </a:r>
          </a:p>
          <a:p>
            <a:pPr marL="0" indent="0">
              <a:buNone/>
            </a:pPr>
            <a:r>
              <a:rPr lang="pt-BR" sz="1800" b="1" dirty="0">
                <a:solidFill>
                  <a:schemeClr val="accent1">
                    <a:lumMod val="50000"/>
                  </a:schemeClr>
                </a:solidFill>
                <a:latin typeface="Arial Nova"/>
                <a:cs typeface="Calibri"/>
              </a:rPr>
              <a:t>Efetividade e indicadores</a:t>
            </a:r>
          </a:p>
        </p:txBody>
      </p:sp>
      <p:pic>
        <p:nvPicPr>
          <p:cNvPr id="3" name="Imagem 4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8D9F6134-4EE2-4C40-4675-06AB0FFCF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688" y="2292522"/>
            <a:ext cx="3460897" cy="2307265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A5EFB823-7E28-B28D-4359-E754436BE956}"/>
              </a:ext>
            </a:extLst>
          </p:cNvPr>
          <p:cNvSpPr txBox="1">
            <a:spLocks/>
          </p:cNvSpPr>
          <p:nvPr/>
        </p:nvSpPr>
        <p:spPr>
          <a:xfrm>
            <a:off x="822903" y="2289328"/>
            <a:ext cx="5639958" cy="423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pt-BR" sz="1800" dirty="0">
                <a:cs typeface="Calibri" panose="020F0502020204030204"/>
              </a:rPr>
              <a:t>As 24 Concessões Federais estão no Consumidor.gov.br</a:t>
            </a:r>
            <a:endParaRPr lang="pt-BR" sz="1800">
              <a:ea typeface="Calibri"/>
              <a:cs typeface="Calibri"/>
            </a:endParaRPr>
          </a:p>
          <a:p>
            <a:pPr algn="just">
              <a:buNone/>
            </a:pPr>
            <a:endParaRPr lang="pt-BR" sz="1600" dirty="0"/>
          </a:p>
          <a:p>
            <a:pPr marL="0" indent="0">
              <a:buNone/>
            </a:pPr>
            <a:endParaRPr lang="pt-BR" sz="19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357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494134" y="-70400"/>
            <a:ext cx="11206738" cy="10809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RCR 2 – Bens, Obras e Serviços</a:t>
            </a:r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FACD9B7D-A349-E534-972F-C9421A8ABD8E}"/>
              </a:ext>
            </a:extLst>
          </p:cNvPr>
          <p:cNvSpPr/>
          <p:nvPr/>
        </p:nvSpPr>
        <p:spPr>
          <a:xfrm rot="5400000">
            <a:off x="2085136" y="2594371"/>
            <a:ext cx="696486" cy="254000"/>
          </a:xfrm>
          <a:prstGeom prst="rightArrow">
            <a:avLst/>
          </a:prstGeom>
          <a:solidFill>
            <a:srgbClr val="233A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393E7B3-0FF6-B890-5A9E-ED6A8CB2127E}"/>
              </a:ext>
            </a:extLst>
          </p:cNvPr>
          <p:cNvSpPr txBox="1"/>
          <p:nvPr/>
        </p:nvSpPr>
        <p:spPr>
          <a:xfrm>
            <a:off x="710611" y="1463750"/>
            <a:ext cx="360266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>
                <a:cs typeface="Arial"/>
              </a:rPr>
              <a:t>2ª. Parte do Regulamento de Concessões Rodoviárias (RCR2)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429DA26-4DDB-FB5F-E034-7A39764D1206}"/>
              </a:ext>
            </a:extLst>
          </p:cNvPr>
          <p:cNvSpPr txBox="1"/>
          <p:nvPr/>
        </p:nvSpPr>
        <p:spPr>
          <a:xfrm>
            <a:off x="497957" y="3262423"/>
            <a:ext cx="4334919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b="1" err="1"/>
              <a:t>Alinhamento</a:t>
            </a:r>
            <a:r>
              <a:rPr lang="en-US" sz="2000" b="1" dirty="0"/>
              <a:t> do </a:t>
            </a:r>
            <a:r>
              <a:rPr lang="en-US" sz="2000" b="1" err="1"/>
              <a:t>tratamento</a:t>
            </a:r>
            <a:r>
              <a:rPr lang="en-US" sz="2000" b="1" dirty="0"/>
              <a:t> dos bens da </a:t>
            </a:r>
            <a:r>
              <a:rPr lang="en-US" sz="2000" b="1" err="1"/>
              <a:t>concessão</a:t>
            </a:r>
            <a:r>
              <a:rPr lang="en-US" sz="2000" b="1" dirty="0"/>
              <a:t>, </a:t>
            </a:r>
            <a:r>
              <a:rPr lang="en-US" sz="2000" b="1" err="1"/>
              <a:t>fluxos</a:t>
            </a:r>
            <a:r>
              <a:rPr lang="en-US" sz="2000" b="1" dirty="0"/>
              <a:t> de </a:t>
            </a:r>
            <a:r>
              <a:rPr lang="en-US" sz="2000" b="1" err="1"/>
              <a:t>apresentação</a:t>
            </a:r>
            <a:r>
              <a:rPr lang="en-US" sz="2000" b="1" dirty="0"/>
              <a:t> de </a:t>
            </a:r>
            <a:r>
              <a:rPr lang="en-US" sz="2000" b="1" err="1"/>
              <a:t>projetos</a:t>
            </a:r>
            <a:r>
              <a:rPr lang="en-US" sz="2000" b="1" dirty="0"/>
              <a:t> para </a:t>
            </a:r>
            <a:r>
              <a:rPr lang="en-US" sz="2000" b="1" err="1"/>
              <a:t>obras</a:t>
            </a:r>
            <a:r>
              <a:rPr lang="en-US" sz="2000" b="1" dirty="0"/>
              <a:t> e </a:t>
            </a:r>
            <a:r>
              <a:rPr lang="en-US" sz="2000" b="1" err="1"/>
              <a:t>serviços</a:t>
            </a:r>
            <a:r>
              <a:rPr lang="en-US" sz="2000" b="1" dirty="0"/>
              <a:t>, </a:t>
            </a:r>
            <a:r>
              <a:rPr lang="en-US" sz="2000" b="1" err="1"/>
              <a:t>execução</a:t>
            </a:r>
            <a:r>
              <a:rPr lang="en-US" sz="2000" b="1" dirty="0"/>
              <a:t> da </a:t>
            </a:r>
            <a:r>
              <a:rPr lang="en-US" sz="2000" b="1" err="1"/>
              <a:t>concessão</a:t>
            </a:r>
            <a:r>
              <a:rPr lang="en-US" sz="2000" b="1" dirty="0"/>
              <a:t> e </a:t>
            </a:r>
            <a:r>
              <a:rPr lang="en-US" sz="2000" b="1" err="1"/>
              <a:t>operações</a:t>
            </a:r>
            <a:r>
              <a:rPr lang="en-US" sz="2000" b="1" dirty="0"/>
              <a:t> </a:t>
            </a:r>
            <a:r>
              <a:rPr lang="en-US" sz="2000" b="1" err="1"/>
              <a:t>rodoviárias</a:t>
            </a:r>
            <a:r>
              <a:rPr lang="en-US" sz="2000" b="1" dirty="0"/>
              <a:t> (</a:t>
            </a:r>
            <a:r>
              <a:rPr lang="en-US" sz="2000" b="1" err="1"/>
              <a:t>fluxo</a:t>
            </a:r>
            <a:r>
              <a:rPr lang="en-US" sz="2000" b="1" dirty="0"/>
              <a:t> da </a:t>
            </a:r>
            <a:r>
              <a:rPr lang="en-US" sz="2000" b="1" err="1"/>
              <a:t>indústria</a:t>
            </a:r>
            <a:r>
              <a:rPr lang="en-US" sz="2000" b="1" dirty="0"/>
              <a:t>).</a:t>
            </a:r>
            <a:endParaRPr lang="en-US" sz="2000" b="1">
              <a:cs typeface="Calibri"/>
            </a:endParaRPr>
          </a:p>
        </p:txBody>
      </p:sp>
      <p:sp>
        <p:nvSpPr>
          <p:cNvPr id="239" name="CaixaDeTexto 238">
            <a:extLst>
              <a:ext uri="{FF2B5EF4-FFF2-40B4-BE49-F238E27FC236}">
                <a16:creationId xmlns:a16="http://schemas.microsoft.com/office/drawing/2014/main" id="{62D4074D-89BA-5651-BE3A-23C2BA018C8F}"/>
              </a:ext>
            </a:extLst>
          </p:cNvPr>
          <p:cNvSpPr txBox="1"/>
          <p:nvPr/>
        </p:nvSpPr>
        <p:spPr>
          <a:xfrm>
            <a:off x="7240772" y="1118191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 b="1" dirty="0">
                <a:solidFill>
                  <a:srgbClr val="233A6C"/>
                </a:solidFill>
                <a:cs typeface="Arial"/>
              </a:rPr>
              <a:t>Estruturação do RCR2</a:t>
            </a:r>
          </a:p>
        </p:txBody>
      </p:sp>
      <p:graphicFrame>
        <p:nvGraphicFramePr>
          <p:cNvPr id="241" name="Tabela 240">
            <a:extLst>
              <a:ext uri="{FF2B5EF4-FFF2-40B4-BE49-F238E27FC236}">
                <a16:creationId xmlns:a16="http://schemas.microsoft.com/office/drawing/2014/main" id="{6D753BE7-AB09-E2A9-369E-C546F2EF9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58917"/>
              </p:ext>
            </p:extLst>
          </p:nvPr>
        </p:nvGraphicFramePr>
        <p:xfrm>
          <a:off x="5236535" y="1461977"/>
          <a:ext cx="6226174" cy="3771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6174">
                  <a:extLst>
                    <a:ext uri="{9D8B030D-6E8A-4147-A177-3AD203B41FA5}">
                      <a16:colId xmlns:a16="http://schemas.microsoft.com/office/drawing/2014/main" val="2499649344"/>
                    </a:ext>
                  </a:extLst>
                </a:gridCol>
              </a:tblGrid>
              <a:tr h="372139">
                <a:tc>
                  <a:txBody>
                    <a:bodyPr/>
                    <a:lstStyle/>
                    <a:p>
                      <a:pPr marL="457200" lvl="1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effectLst/>
                        </a:rPr>
                        <a:t>Definições</a:t>
                      </a:r>
                      <a:endParaRPr lang="pt-BR" sz="200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233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138534"/>
                  </a:ext>
                </a:extLst>
              </a:tr>
              <a:tr h="240792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Capítulo I – Informações e Sistemas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633605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Capítulo II – Bens da Concessão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4297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Capítulo III – Estudos, Projetos e Orçamentos de Engenharia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05182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Capítulo IV – Gestão da Área da Concessão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456019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Capítulo V – Acompanhamento Ambiental e Autorizações Governo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173457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kern="1200" dirty="0">
                          <a:effectLst/>
                        </a:rPr>
                        <a:t>Capítulo VI – Execução de Obras e Serviços pelo Concessionário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761174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kern="1200" dirty="0">
                          <a:effectLst/>
                        </a:rPr>
                        <a:t>Capítulo VII – Operação Rodoviária 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809977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kern="1200" dirty="0">
                          <a:effectLst/>
                        </a:rPr>
                        <a:t>Capítulo VIII – Verificador Independente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409160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kern="1200" dirty="0">
                          <a:effectLst/>
                        </a:rPr>
                        <a:t>Capítulo IX – Obras do Poder Concedente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526044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kern="1200" dirty="0">
                          <a:effectLst/>
                        </a:rPr>
                        <a:t>Capítulo X – Comitê de Corregulação de Concessões Rodoviárias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113938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kern="1200" dirty="0">
                          <a:effectLst/>
                        </a:rPr>
                        <a:t>Capítulo XI – Disposições finais e transitórias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039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498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635901" y="159972"/>
            <a:ext cx="11206738" cy="10809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RCR 3 – Equilíbrio Econômico-Financeiro</a:t>
            </a:r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m 4" descr="Texto&#10;&#10;Descrição gerada automaticamente">
            <a:extLst>
              <a:ext uri="{FF2B5EF4-FFF2-40B4-BE49-F238E27FC236}">
                <a16:creationId xmlns:a16="http://schemas.microsoft.com/office/drawing/2014/main" id="{0C269FD5-34D2-6F48-CB90-7DFE04F2E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880" y="1152236"/>
            <a:ext cx="2706603" cy="4114800"/>
          </a:xfrm>
          <a:prstGeom prst="rect">
            <a:avLst/>
          </a:prstGeom>
        </p:spPr>
      </p:pic>
      <p:pic>
        <p:nvPicPr>
          <p:cNvPr id="5" name="Imagem 6" descr="Texto&#10;&#10;Descrição gerada automaticamente">
            <a:extLst>
              <a:ext uri="{FF2B5EF4-FFF2-40B4-BE49-F238E27FC236}">
                <a16:creationId xmlns:a16="http://schemas.microsoft.com/office/drawing/2014/main" id="{8DAF1713-942A-8A46-C077-277C4A6E1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994" y="1152236"/>
            <a:ext cx="2647284" cy="4114800"/>
          </a:xfrm>
          <a:prstGeom prst="rect">
            <a:avLst/>
          </a:prstGeom>
        </p:spPr>
      </p:pic>
      <p:pic>
        <p:nvPicPr>
          <p:cNvPr id="7" name="Imagem 7" descr="Texto&#10;&#10;Descrição gerada automaticamente">
            <a:extLst>
              <a:ext uri="{FF2B5EF4-FFF2-40B4-BE49-F238E27FC236}">
                <a16:creationId xmlns:a16="http://schemas.microsoft.com/office/drawing/2014/main" id="{81289EFE-24D7-BE00-A77A-B04E7E4F0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2127" y="1105746"/>
            <a:ext cx="2743200" cy="402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017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9b494f-5c24-4d83-ae0c-161c6c5bfe2e" xsi:nil="true"/>
    <lcf76f155ced4ddcb4097134ff3c332f xmlns="ba9e080a-e027-49ae-ba80-13b212c038b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2A644FDF5D9B241B78F5FF462CC6580" ma:contentTypeVersion="14" ma:contentTypeDescription="Criar um novo documento." ma:contentTypeScope="" ma:versionID="906cb7ad66199a7e7b51db10f7da452a">
  <xsd:schema xmlns:xsd="http://www.w3.org/2001/XMLSchema" xmlns:xs="http://www.w3.org/2001/XMLSchema" xmlns:p="http://schemas.microsoft.com/office/2006/metadata/properties" xmlns:ns2="ba9e080a-e027-49ae-ba80-13b212c038b0" xmlns:ns3="cc9b494f-5c24-4d83-ae0c-161c6c5bfe2e" targetNamespace="http://schemas.microsoft.com/office/2006/metadata/properties" ma:root="true" ma:fieldsID="91c48dbca9306375d54d36cf818a718a" ns2:_="" ns3:_="">
    <xsd:import namespace="ba9e080a-e027-49ae-ba80-13b212c038b0"/>
    <xsd:import namespace="cc9b494f-5c24-4d83-ae0c-161c6c5bfe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e080a-e027-49ae-ba80-13b212c038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m" ma:readOnly="false" ma:fieldId="{5cf76f15-5ced-4ddc-b409-7134ff3c332f}" ma:taxonomyMulti="true" ma:sspId="4eb9a08d-f8e5-44d2-81cf-7f18659170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b494f-5c24-4d83-ae0c-161c6c5bfe2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6d6dce4-1f43-4067-996c-6f581d640a39}" ma:internalName="TaxCatchAll" ma:showField="CatchAllData" ma:web="cc9b494f-5c24-4d83-ae0c-161c6c5bfe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264756-0142-4F3F-B4BD-1768806E4F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4087B1-CD1C-4288-84ED-6AB33BB3B63E}">
  <ds:schemaRefs>
    <ds:schemaRef ds:uri="ba9e080a-e027-49ae-ba80-13b212c038b0"/>
    <ds:schemaRef ds:uri="cc9b494f-5c24-4d83-ae0c-161c6c5bfe2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57E5C65-93F3-465C-B18B-05AFC3B64FA0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Christian Dantas Ramalho</dc:creator>
  <cp:revision>641</cp:revision>
  <dcterms:created xsi:type="dcterms:W3CDTF">2023-06-26T16:46:02Z</dcterms:created>
  <dcterms:modified xsi:type="dcterms:W3CDTF">2023-07-03T20:07:03Z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0x010100D2A644FDF5D9B241B78F5FF462CC6580</vt:lpwstr>
  </property>
  <property fmtid="{D5CDD505-2E9C-101B-9397-08002B2CF9AE}" pid="3" name="MediaServiceImageTags">
    <vt:lpwstr/>
  </property>
</Properties>
</file>