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8" r:id="rId6"/>
    <p:sldId id="278" r:id="rId7"/>
    <p:sldId id="273" r:id="rId8"/>
    <p:sldId id="270" r:id="rId9"/>
    <p:sldId id="271" r:id="rId10"/>
    <p:sldId id="267" r:id="rId11"/>
    <p:sldId id="276" r:id="rId12"/>
    <p:sldId id="275" r:id="rId13"/>
    <p:sldId id="277" r:id="rId14"/>
    <p:sldId id="27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C57"/>
    <a:srgbClr val="B6A814"/>
    <a:srgbClr val="DAD053"/>
    <a:srgbClr val="050340"/>
    <a:srgbClr val="B7973A"/>
    <a:srgbClr val="AD7A2D"/>
    <a:srgbClr val="F1EB5E"/>
    <a:srgbClr val="DAD494"/>
    <a:srgbClr val="DAD485"/>
    <a:srgbClr val="FFF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1664A-1F14-7C45-BDDF-396BCFE57962}" v="24" dt="2022-12-03T23:08:13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0" autoAdjust="0"/>
    <p:restoredTop sz="94660"/>
  </p:normalViewPr>
  <p:slideViewPr>
    <p:cSldViewPr snapToGrid="0">
      <p:cViewPr>
        <p:scale>
          <a:sx n="97" d="100"/>
          <a:sy n="97" d="100"/>
        </p:scale>
        <p:origin x="600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issa Barros Mendes Aguiar de Miranda" userId="956330ff-fd90-49f5-b0db-a6f33982fc18" providerId="ADAL" clId="{D311664A-1F14-7C45-BDDF-396BCFE57962}"/>
    <pc:docChg chg="undo custSel addSld delSld modSld">
      <pc:chgData name="Larissa Barros Mendes Aguiar de Miranda" userId="956330ff-fd90-49f5-b0db-a6f33982fc18" providerId="ADAL" clId="{D311664A-1F14-7C45-BDDF-396BCFE57962}" dt="2022-12-03T23:09:21.627" v="417" actId="114"/>
      <pc:docMkLst>
        <pc:docMk/>
      </pc:docMkLst>
      <pc:sldChg chg="modSp mod">
        <pc:chgData name="Larissa Barros Mendes Aguiar de Miranda" userId="956330ff-fd90-49f5-b0db-a6f33982fc18" providerId="ADAL" clId="{D311664A-1F14-7C45-BDDF-396BCFE57962}" dt="2022-12-03T23:04:54.378" v="322" actId="14100"/>
        <pc:sldMkLst>
          <pc:docMk/>
          <pc:sldMk cId="3526565798" sldId="267"/>
        </pc:sldMkLst>
        <pc:spChg chg="mod">
          <ac:chgData name="Larissa Barros Mendes Aguiar de Miranda" userId="956330ff-fd90-49f5-b0db-a6f33982fc18" providerId="ADAL" clId="{D311664A-1F14-7C45-BDDF-396BCFE57962}" dt="2022-12-03T23:04:27.675" v="315" actId="255"/>
          <ac:spMkLst>
            <pc:docMk/>
            <pc:sldMk cId="3526565798" sldId="267"/>
            <ac:spMk id="6" creationId="{4D14567E-FB8C-0C38-42B7-C77DB5671A60}"/>
          </ac:spMkLst>
        </pc:spChg>
        <pc:spChg chg="mod">
          <ac:chgData name="Larissa Barros Mendes Aguiar de Miranda" userId="956330ff-fd90-49f5-b0db-a6f33982fc18" providerId="ADAL" clId="{D311664A-1F14-7C45-BDDF-396BCFE57962}" dt="2022-12-03T23:04:44.953" v="319" actId="255"/>
          <ac:spMkLst>
            <pc:docMk/>
            <pc:sldMk cId="3526565798" sldId="267"/>
            <ac:spMk id="8" creationId="{CE97AF42-F2C3-A09D-914F-9D88CD31525B}"/>
          </ac:spMkLst>
        </pc:spChg>
        <pc:graphicFrameChg chg="mod modGraphic">
          <ac:chgData name="Larissa Barros Mendes Aguiar de Miranda" userId="956330ff-fd90-49f5-b0db-a6f33982fc18" providerId="ADAL" clId="{D311664A-1F14-7C45-BDDF-396BCFE57962}" dt="2022-12-03T23:04:36.807" v="317" actId="1076"/>
          <ac:graphicFrameMkLst>
            <pc:docMk/>
            <pc:sldMk cId="3526565798" sldId="267"/>
            <ac:graphicFrameMk id="7" creationId="{D8EACC37-084B-F4BF-29AA-601E63F8F59C}"/>
          </ac:graphicFrameMkLst>
        </pc:graphicFrameChg>
        <pc:graphicFrameChg chg="mod modGraphic">
          <ac:chgData name="Larissa Barros Mendes Aguiar de Miranda" userId="956330ff-fd90-49f5-b0db-a6f33982fc18" providerId="ADAL" clId="{D311664A-1F14-7C45-BDDF-396BCFE57962}" dt="2022-12-03T23:04:54.378" v="322" actId="14100"/>
          <ac:graphicFrameMkLst>
            <pc:docMk/>
            <pc:sldMk cId="3526565798" sldId="267"/>
            <ac:graphicFrameMk id="9" creationId="{33E9B183-3AF0-CC18-FE1E-11520EB503B1}"/>
          </ac:graphicFrameMkLst>
        </pc:graphicFrameChg>
      </pc:sldChg>
      <pc:sldChg chg="delSp modSp mod">
        <pc:chgData name="Larissa Barros Mendes Aguiar de Miranda" userId="956330ff-fd90-49f5-b0db-a6f33982fc18" providerId="ADAL" clId="{D311664A-1F14-7C45-BDDF-396BCFE57962}" dt="2022-12-03T23:06:43.127" v="338" actId="1076"/>
        <pc:sldMkLst>
          <pc:docMk/>
          <pc:sldMk cId="1889936633" sldId="268"/>
        </pc:sldMkLst>
        <pc:spChg chg="mod">
          <ac:chgData name="Larissa Barros Mendes Aguiar de Miranda" userId="956330ff-fd90-49f5-b0db-a6f33982fc18" providerId="ADAL" clId="{D311664A-1F14-7C45-BDDF-396BCFE57962}" dt="2022-12-03T23:06:24.984" v="337" actId="1076"/>
          <ac:spMkLst>
            <pc:docMk/>
            <pc:sldMk cId="1889936633" sldId="268"/>
            <ac:spMk id="2" creationId="{5D66B731-0BD9-BA03-73E6-A3432F3F9F84}"/>
          </ac:spMkLst>
        </pc:spChg>
        <pc:spChg chg="del">
          <ac:chgData name="Larissa Barros Mendes Aguiar de Miranda" userId="956330ff-fd90-49f5-b0db-a6f33982fc18" providerId="ADAL" clId="{D311664A-1F14-7C45-BDDF-396BCFE57962}" dt="2022-12-03T23:06:04.359" v="335" actId="478"/>
          <ac:spMkLst>
            <pc:docMk/>
            <pc:sldMk cId="1889936633" sldId="268"/>
            <ac:spMk id="226" creationId="{44D4885F-9F94-1C20-3B4A-00C1F828DE2C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00" creationId="{27A7F988-1BE5-5796-7709-5C72DCBA338F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06" creationId="{BF211341-6B41-BF52-F5A9-CFD42C42BF0E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07" creationId="{2F2E81ED-BE12-86D9-5FBA-1926E02F1D2B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08" creationId="{279CF959-4D2D-B209-179D-4F1901FDB6D3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09" creationId="{EB07F4F6-16FA-2DE8-2632-38B39736B946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0" creationId="{7D3C4207-7AC6-DF37-F5E5-CFFF0A31E655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1" creationId="{AA517B59-C640-0E21-E4BF-D4C0DE5883BD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2" creationId="{2EAF17BD-4AB8-473B-A5C6-B36AC006863A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3" creationId="{165B54AF-4B8D-DA89-EAD8-302667A96C9A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4" creationId="{ED6C0F77-B12C-2FB7-B20D-13F6B0D4F2BA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5" creationId="{36EEB0CC-1B35-8D9D-8C4B-5F0B18604329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6" creationId="{5385CC8E-4062-35C6-76F4-ED92C2EDCAD3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7" creationId="{6E34929E-8562-6C76-5110-083CDB7DD174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8" creationId="{8D6C87F5-7BC0-558C-50C8-FE749B1BDA9C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19" creationId="{0B06FF5A-6753-DBB7-BB37-29718E9D4032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0" creationId="{E51757C5-0685-6683-0ABF-9771059F1AEA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1" creationId="{34D6ABA8-3CE1-EC26-E6BA-22C98D1C0972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2" creationId="{F56BADFD-38B0-F326-565C-85E3572A737E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3" creationId="{2FC388E5-7579-8F6E-9CE8-DF9558EE6179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4" creationId="{59844AB3-0DB6-8CDA-ED45-523E7B531C68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5" creationId="{36B37245-B104-D5EB-7F1A-4BC73C6EEC25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6" creationId="{A3C13E38-CE64-08E4-E707-3613EDE88338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7" creationId="{6CA2C042-EA78-B15F-CD17-2B5C8160D0A9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8" creationId="{A9233D10-DDEE-B4A6-8B9D-783C835BD167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29" creationId="{8687EA46-5271-2F9A-7B8D-0208B83C1A58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30" creationId="{EAE61B63-C921-ED35-E9BD-0BEA248A2CB7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31" creationId="{F3348B45-C60D-AE66-EA49-5586EF47B84A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32" creationId="{80F067B8-4139-F3DC-0A29-A87AC333CC24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34" creationId="{0756B0AC-4336-60E1-7BE8-C20E8FE282D0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38" creationId="{7F6630DD-604F-4A51-12CA-E133AC0DC119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39" creationId="{EB4540BE-35BE-539F-B550-8B4411385684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40" creationId="{DCC4D88B-214F-0918-F927-D094400A4953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41" creationId="{31FDBBC7-1317-1E85-FD44-6B8707DCB420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42" creationId="{85DC9C8C-A708-9DCB-BF5D-D9B54BED656D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43" creationId="{1B2B2D72-69CE-10F6-707C-475CCC575840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44" creationId="{330FAED3-D854-A1C9-86A7-9B193D0741F3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45" creationId="{B571299D-3736-CAF7-7B21-3617597B7F42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46" creationId="{9D8EA05C-3B46-BFE3-CC77-8FA96CC8FD5C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947" creationId="{F3ABDF0E-0054-1136-8409-3F0041A68F4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51" creationId="{71D1636F-F834-621E-B70F-72265AA538B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52" creationId="{B03701B6-E302-8F18-9FD9-7C0182127F9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53" creationId="{BAD5D7D1-9BE6-D7C5-CB7D-51CBB2DEF30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54" creationId="{2B5A29A8-91F9-BA4D-E4B8-22BF65D0148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56" creationId="{E2751AE7-BCA0-EEA1-E85B-9AAD91C4809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60" creationId="{5E7CEF1A-1BD6-BC86-33AE-C7CA3CF9807A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61" creationId="{AE5A72CC-6F0F-FD53-4662-F4CCCD0B0DAC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62" creationId="{643E1BBA-E679-805F-CBCB-C1978091301D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75" creationId="{F43D432B-7B05-52D2-E423-81B6299511F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76" creationId="{107FADC2-AF39-5EAA-8DCD-E546425D89A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77" creationId="{6F0DC348-5989-62BA-B8BF-6E52030C13BD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78" creationId="{41347294-8F8E-7EF5-7E28-7F3456DCEF0F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79" creationId="{C3545F24-E74A-0CC7-6E20-5DCC1215E01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0" creationId="{C1DA2E02-E878-850C-F3BF-5F71B116404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1" creationId="{49815DA7-03D2-977F-7005-66465E798F5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2" creationId="{587A8D5E-4B67-4B66-5BEC-CD5467F9AAD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3" creationId="{1C0A417C-DC36-28F2-2C61-D2EE544B7F6C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4" creationId="{51C1EF94-358F-884E-5C32-D9A9086E33F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5" creationId="{545D7D36-FB21-9C62-2F0A-97986CD43D90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6" creationId="{83C06798-3352-8EC1-BC53-DF4EC0FACA1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7" creationId="{0EAECCF5-CC51-75BF-7E71-880F421B7C0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8" creationId="{94C08EC0-FA30-2977-5A02-6E7CB3A7F420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89" creationId="{DD86DDE3-D703-4FAA-93EF-797B185F47B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0" creationId="{64DADC95-F8B2-F1BD-94E9-4D3B0332D54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1" creationId="{4B76A1B9-C5E1-8908-34FF-B1B93452A0B7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2" creationId="{1BED6E9C-8999-C78C-10A6-9C56C3BD2A4F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3" creationId="{81AA4AA3-5255-BC8C-1B1C-367436E65A2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4" creationId="{AC922F33-C96C-1B33-4383-6F4F809F1738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5" creationId="{C698FE37-3C23-5E19-07F7-F50A606ABD3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6" creationId="{5A3819BE-AFB3-D22C-C719-884787C28E9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7" creationId="{3512E4CA-620C-7D0C-E339-A5CFB3053CEF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8" creationId="{A3C5CC24-4DC5-7618-8AE5-6ECBCF96004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999" creationId="{AE74EEEE-127C-761B-D61D-59DEE747006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0" creationId="{FE98AD35-493A-B6C7-0538-5289A9BD9E1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1" creationId="{8AA4F4BE-DA65-D510-AF76-85C4838480A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2" creationId="{8E9E62AD-7C83-4C49-3A68-6BA6D6B7334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3" creationId="{ADC1278D-F39D-732F-3609-75CDC00932C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4" creationId="{46591FDB-4E4B-1548-9517-41DF9A35F43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5" creationId="{7FFEA9F1-B9B6-F770-094C-C2B990E9C6B6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6" creationId="{F50A0A3B-FC4D-115F-B819-F9CA3F59EDD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7" creationId="{190E4D1A-0634-8152-7A72-98F314D7E0EF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8" creationId="{8F53F6C6-9C03-850E-857C-7F29E584DF46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09" creationId="{D43ABD45-2489-6173-5FEC-7D08BEF20E48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0" creationId="{B22CCCCC-221D-EC17-4078-7337AB15ECD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1" creationId="{E7D5F33D-7D49-4C8B-6EAC-D1AB474F1F6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2" creationId="{E1A38753-6862-DDCB-9579-D19CD818E77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3" creationId="{CE867B9A-921F-FF9D-3F1A-CD2D34FB7C2D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4" creationId="{BF9E1675-13F7-242D-B572-3DF01600F3B6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5" creationId="{BF9C355A-A7F9-A6A2-0620-0D012E0A60E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6" creationId="{43E62D77-5984-C72B-534F-3D4BF76B2EA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7" creationId="{99FC5DFD-97E7-51E8-4A05-4044E1641407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8" creationId="{19963BA7-D747-80FB-8B2C-53A34DD81727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19" creationId="{2C5D85AF-A904-0CC7-4BCA-6BDD9A8F08E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0" creationId="{FD7FDB67-C79E-CF7C-88BA-AEE14D8A52E8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1" creationId="{5542BFB5-7BE0-6D1D-3955-2DFC98D9DDA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2" creationId="{44C96A82-06D4-27ED-6931-84A48D6E7F16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3" creationId="{8CA56DC6-F3C7-D326-8AF9-E859291237F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4" creationId="{97F59C9B-CDE5-73AF-B6ED-FA4F3ED1248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5" creationId="{AB46D4FD-94A3-2AF0-1A5A-A6D00DB533B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6" creationId="{D4DE8487-E70E-2A92-C2FF-FBED16A5CAB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7" creationId="{E510BA74-8DFF-3B1C-E20F-E677DEB38E80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8" creationId="{B814537A-2185-86C1-9250-5CEDCD630D5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29" creationId="{B82196B9-CB01-2E5B-48CF-9505A855703A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0" creationId="{9B744500-8F91-174C-DE34-995B4B64727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1" creationId="{F46BD57E-B791-9F79-37CE-38922B49E58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2" creationId="{32581891-8211-B0BA-F81B-C2261D129D3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3" creationId="{36578BB3-1CF6-F96C-3D5C-5DDECE5153BA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4" creationId="{2FEDB956-1214-C339-1C96-27F7B8D750B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5" creationId="{218F72A3-94DD-1CFD-B372-E00CE60F71E7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6" creationId="{76282933-78FD-D942-D789-0918362F91F6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7" creationId="{162A58ED-030B-4F7E-884F-060E45824F18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8" creationId="{586BA156-3525-9652-D28E-43472DBF6DAC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39" creationId="{D8027544-8A4B-0C2A-4262-F065A5EAE80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0" creationId="{035618A7-E1A2-7C4D-9E31-7CBF8788AEA6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1" creationId="{3A34C05F-951D-D653-0B81-F3408691077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2" creationId="{569D2DC8-CE8C-7002-E4A0-C7540D359D6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3" creationId="{1209E0B8-571C-3BD6-B7F8-210A147D41F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4" creationId="{2697A78A-6E4B-1906-657C-5DEEE625DD3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5" creationId="{0239DFFB-C218-496D-2657-D4FC8A28E65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6" creationId="{D76FFBFF-3663-1A0F-770C-05F8B66D36C8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7" creationId="{2B579D57-488E-1FD0-C818-68F7564009C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8" creationId="{236133F5-302E-ED0A-C7D8-44902F16CA1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49" creationId="{B298198B-F86E-53A0-A6ED-C74E65F044D8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0" creationId="{87A7F627-834A-3BD2-B68D-4FC768750FC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1" creationId="{E2E9F165-178F-1441-AA9B-DF9543ED655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2" creationId="{0D52DE7D-B617-0345-AD97-6015B5CE809D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3" creationId="{E590AFA4-1AB3-2E2A-A896-53C648CBFF4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4" creationId="{CE3795D0-2543-DA87-0A3B-89E77677EE5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5" creationId="{E1F2A53E-FDC6-4463-C7EB-990891E1B37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6" creationId="{0E7D397D-4370-0E85-F7CA-F5C988DB0F6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7" creationId="{25C59066-15E3-6C44-B445-DB31D53CCE06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8" creationId="{809602A6-3E01-56ED-CB71-429914418CF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59" creationId="{BB4D68A7-BD93-3BCC-67CE-3F2BEBF4F61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0" creationId="{2BF4245D-E4F2-166F-850D-7DBE07D4551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1" creationId="{61BDD4B4-C86D-E7BD-6798-93986EC1C7FC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2" creationId="{0A4436FC-97FA-FF4B-1F78-394DFC01BF3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3" creationId="{76BBF87F-C5C8-3593-2D5F-BED8AE170AD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4" creationId="{146E2B5E-83B6-D212-ED41-3BE44DD39B2D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5" creationId="{CE1CB22F-F895-7FD1-97E7-C7C7AF7D0BC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6" creationId="{DE63FD50-ED52-E9B7-4188-2EB51833E63A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7" creationId="{53E39AD3-FCFB-B95D-7669-E28340C5C8EF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68" creationId="{AE906079-195B-8E8E-0171-9945ED2D44DF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0" creationId="{BA6FC072-DAC0-948B-ECE3-85BB1918814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1" creationId="{DF4F8E0C-1A67-651D-11C4-5900D5063B30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2" creationId="{7961D87A-8757-0BFB-F312-C097363BF73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3" creationId="{45B6DF88-9484-4701-FF70-1D8524046DF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4" creationId="{69E75526-4668-41B6-199E-CFA4D2840797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5" creationId="{6278045B-0670-D1BD-1D4D-42122CEF5D97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6" creationId="{C0ED989E-C0EB-19F1-601D-3BC215DABC5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7" creationId="{24BA98BD-86C1-FE62-4588-86FE5658C4EF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8" creationId="{5B967A1F-9553-E441-88DB-2E570F21DA09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79" creationId="{80A6FAB9-C500-3382-FBE1-E91B82361E5A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1" creationId="{F9C3C2B2-B8FC-5AD6-DC44-FF1011EAF48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2" creationId="{284EFBE1-D7BB-8E7E-BC18-E78913ACC1D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3" creationId="{352FEA91-B1EA-1C00-3EC7-182C3EA2D08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4" creationId="{A13B969C-0A33-E353-A837-A814142F5F4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5" creationId="{0B391976-A135-E142-E08A-DB48F64EEDBF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6" creationId="{B2425ED0-673E-2F30-9DF1-B698E23BA305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7" creationId="{0E45EEB6-5237-FA03-3379-7CEA13A51FBC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8" creationId="{8607A979-30D8-F774-DEF3-42D6B8CE122C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89" creationId="{811DD7B4-B3E3-4BA3-E665-11972B3AE3A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0" creationId="{DB3D3AB8-7D2F-C7EF-EB95-9C04AE87882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1" creationId="{E3A95FE1-C7F8-5903-90FB-CBC1E90F2D9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2" creationId="{FFB0EE50-5741-527D-5C9A-3A72F1E17A50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3" creationId="{847D4276-42AD-94D8-07F8-32BC5AD7A427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4" creationId="{62D4EE75-3A2F-2A3D-E4F9-C81350BE73A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5" creationId="{C67750B9-E3FF-D332-1342-986B61CC0132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6" creationId="{131121E8-0C7B-B2C1-482A-123A3BE69018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7" creationId="{0C300953-F091-7454-BC0C-ACFC5318188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8" creationId="{8E2C1C65-2F40-D891-B40F-F3141CBFA62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099" creationId="{CA2985A0-9A61-AFD6-F45E-EC902A2EA98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0" creationId="{1DBEC07D-9AAD-6A3F-C0C1-5D52635993B0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1" creationId="{25C95E3F-BE49-21DE-52BF-A5D4AFFE0D4D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2" creationId="{259D6DDE-69F9-CA7E-BE1B-1827D815BB8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3" creationId="{7031A32B-6DD0-555E-DBC8-2B1D1ED4708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4" creationId="{0E30AC70-566C-0C65-3559-CE7DF4A219DA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5" creationId="{6135BC79-5A25-E974-88BD-02225E92E8D4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6" creationId="{88D42E4C-201D-02E2-8D5A-3CDF5CF39F3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7" creationId="{455A0C32-30CA-5147-63E3-7EBF946AF400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8" creationId="{7FA6E652-56F4-6F94-576E-06D6982C884B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09" creationId="{2FA79E61-B25D-44F0-F30C-7F20F0F207C1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10" creationId="{579AA486-445F-84E5-F941-AD43E8218D2E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11" creationId="{2C98DF93-15FB-1F1A-4CAA-68D99A86EB73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12" creationId="{B8583D72-BC93-B5F4-3A06-9F32C8A823B7}"/>
          </ac:spMkLst>
        </pc:spChg>
        <pc:spChg chg="mod">
          <ac:chgData name="Larissa Barros Mendes Aguiar de Miranda" userId="956330ff-fd90-49f5-b0db-a6f33982fc18" providerId="ADAL" clId="{D311664A-1F14-7C45-BDDF-396BCFE57962}" dt="2022-12-03T23:06:43.127" v="338" actId="1076"/>
          <ac:spMkLst>
            <pc:docMk/>
            <pc:sldMk cId="1889936633" sldId="268"/>
            <ac:spMk id="1113" creationId="{69DD3357-062D-06D9-6A29-BED11E0B299D}"/>
          </ac:spMkLst>
        </pc:spChg>
        <pc:spChg chg="mod">
          <ac:chgData name="Larissa Barros Mendes Aguiar de Miranda" userId="956330ff-fd90-49f5-b0db-a6f33982fc18" providerId="ADAL" clId="{D311664A-1F14-7C45-BDDF-396BCFE57962}" dt="2022-12-03T23:06:15.599" v="336" actId="1076"/>
          <ac:spMkLst>
            <pc:docMk/>
            <pc:sldMk cId="1889936633" sldId="268"/>
            <ac:spMk id="1122" creationId="{40B607A9-B4F0-F6F9-5855-619B0E6AB1A4}"/>
          </ac:spMkLst>
        </pc:spChg>
        <pc:grpChg chg="mod">
          <ac:chgData name="Larissa Barros Mendes Aguiar de Miranda" userId="956330ff-fd90-49f5-b0db-a6f33982fc18" providerId="ADAL" clId="{D311664A-1F14-7C45-BDDF-396BCFE57962}" dt="2022-12-03T23:06:15.599" v="336" actId="1076"/>
          <ac:grpSpMkLst>
            <pc:docMk/>
            <pc:sldMk cId="1889936633" sldId="268"/>
            <ac:grpSpMk id="905" creationId="{FAF92AEA-5101-AD55-ADC9-9BDCFCB0523F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15.599" v="336" actId="1076"/>
          <ac:grpSpMkLst>
            <pc:docMk/>
            <pc:sldMk cId="1889936633" sldId="268"/>
            <ac:grpSpMk id="933" creationId="{C3810E2E-CE90-6688-9BC0-A149F4A2C561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15.599" v="336" actId="1076"/>
          <ac:grpSpMkLst>
            <pc:docMk/>
            <pc:sldMk cId="1889936633" sldId="268"/>
            <ac:grpSpMk id="935" creationId="{B5A1B919-D7B7-519A-6A4D-E214D68D2621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15.599" v="336" actId="1076"/>
          <ac:grpSpMkLst>
            <pc:docMk/>
            <pc:sldMk cId="1889936633" sldId="268"/>
            <ac:grpSpMk id="936" creationId="{F39D74A7-E308-6EE1-7F02-47DBC5540E3D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15.599" v="336" actId="1076"/>
          <ac:grpSpMkLst>
            <pc:docMk/>
            <pc:sldMk cId="1889936633" sldId="268"/>
            <ac:grpSpMk id="937" creationId="{8EFFB68C-4044-E6C2-568D-E9FEF25432F3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48" creationId="{0106AB7D-995B-16A1-892E-84E558C1C935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49" creationId="{C42801D4-B756-64D8-E86E-71BD12352F44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50" creationId="{2934675C-1B74-8DCB-4822-92BD7EE9240B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55" creationId="{A9F20894-36C3-F2FD-BB35-79E5D420E815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57" creationId="{0CED18D7-D315-55B0-74F7-DF2DACF52985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58" creationId="{704CD3D6-0979-FF01-5740-4C13BDBA6C6F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59" creationId="{A13387BB-93FD-6AEB-6AC8-90F816CD1EE7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63" creationId="{74C75047-23FA-402B-D157-2FCDBEBC14B5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64" creationId="{A89237A1-E065-0076-5C7F-0C76BA291FE9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65" creationId="{5BBEA3F3-250B-E2BD-4972-DFABE0446A9A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66" creationId="{282350BF-204B-3016-6226-D3741C567866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67" creationId="{158ACD9E-55F1-15D6-B36A-F11297A1A77A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68" creationId="{E01CEE72-4CB7-BE92-512E-6C517FFCF36B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69" creationId="{5DC85358-ECBA-283D-4C2C-BFB39526B26A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70" creationId="{59E57AC8-36CB-12A1-CC27-4BEA1E06CFE8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71" creationId="{A30B8E73-DB7F-E9AA-E66F-3A379C15F8FC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72" creationId="{87A57C23-28C3-85FF-7B15-7E4FBC2C1D7D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73" creationId="{A9ECC3D9-EE11-AFD5-A2EB-D912FB044488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974" creationId="{284DBCBB-A367-3A08-922F-6E094EDE182A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1069" creationId="{E0FF3E79-D322-F681-3D89-7B8D75C01FAC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6:43.127" v="338" actId="1076"/>
          <ac:grpSpMkLst>
            <pc:docMk/>
            <pc:sldMk cId="1889936633" sldId="268"/>
            <ac:grpSpMk id="1080" creationId="{EBDFB015-ED16-6296-726B-70D6C7AD578C}"/>
          </ac:grpSpMkLst>
        </pc:grpChg>
      </pc:sldChg>
      <pc:sldChg chg="del">
        <pc:chgData name="Larissa Barros Mendes Aguiar de Miranda" userId="956330ff-fd90-49f5-b0db-a6f33982fc18" providerId="ADAL" clId="{D311664A-1F14-7C45-BDDF-396BCFE57962}" dt="2022-12-03T22:51:52.630" v="6" actId="2696"/>
        <pc:sldMkLst>
          <pc:docMk/>
          <pc:sldMk cId="3370825100" sldId="269"/>
        </pc:sldMkLst>
      </pc:sldChg>
      <pc:sldChg chg="addSp delSp modSp mod">
        <pc:chgData name="Larissa Barros Mendes Aguiar de Miranda" userId="956330ff-fd90-49f5-b0db-a6f33982fc18" providerId="ADAL" clId="{D311664A-1F14-7C45-BDDF-396BCFE57962}" dt="2022-12-03T22:59:46.466" v="265" actId="1076"/>
        <pc:sldMkLst>
          <pc:docMk/>
          <pc:sldMk cId="2317099420" sldId="270"/>
        </pc:sldMkLst>
        <pc:spChg chg="add mod">
          <ac:chgData name="Larissa Barros Mendes Aguiar de Miranda" userId="956330ff-fd90-49f5-b0db-a6f33982fc18" providerId="ADAL" clId="{D311664A-1F14-7C45-BDDF-396BCFE57962}" dt="2022-12-03T22:58:55.703" v="103" actId="1076"/>
          <ac:spMkLst>
            <pc:docMk/>
            <pc:sldMk cId="2317099420" sldId="270"/>
            <ac:spMk id="2" creationId="{A8BCC114-32B1-0604-88B6-CBCF053FD845}"/>
          </ac:spMkLst>
        </pc:spChg>
        <pc:spChg chg="del">
          <ac:chgData name="Larissa Barros Mendes Aguiar de Miranda" userId="956330ff-fd90-49f5-b0db-a6f33982fc18" providerId="ADAL" clId="{D311664A-1F14-7C45-BDDF-396BCFE57962}" dt="2022-12-03T22:58:47.188" v="102" actId="478"/>
          <ac:spMkLst>
            <pc:docMk/>
            <pc:sldMk cId="2317099420" sldId="270"/>
            <ac:spMk id="11" creationId="{F3C19F1A-5E63-AA82-F7A8-2D21B29DA192}"/>
          </ac:spMkLst>
        </pc:spChg>
        <pc:spChg chg="mod">
          <ac:chgData name="Larissa Barros Mendes Aguiar de Miranda" userId="956330ff-fd90-49f5-b0db-a6f33982fc18" providerId="ADAL" clId="{D311664A-1F14-7C45-BDDF-396BCFE57962}" dt="2022-12-03T22:59:21.110" v="251" actId="207"/>
          <ac:spMkLst>
            <pc:docMk/>
            <pc:sldMk cId="2317099420" sldId="270"/>
            <ac:spMk id="12" creationId="{C78DFB86-855E-8784-D0C0-194AF8EA054E}"/>
          </ac:spMkLst>
        </pc:spChg>
        <pc:spChg chg="mod">
          <ac:chgData name="Larissa Barros Mendes Aguiar de Miranda" userId="956330ff-fd90-49f5-b0db-a6f33982fc18" providerId="ADAL" clId="{D311664A-1F14-7C45-BDDF-396BCFE57962}" dt="2022-12-03T22:59:46.466" v="265" actId="1076"/>
          <ac:spMkLst>
            <pc:docMk/>
            <pc:sldMk cId="2317099420" sldId="270"/>
            <ac:spMk id="16" creationId="{8AEAAEFC-3983-022D-B5A0-BEED8784D2C2}"/>
          </ac:spMkLst>
        </pc:spChg>
        <pc:picChg chg="mod">
          <ac:chgData name="Larissa Barros Mendes Aguiar de Miranda" userId="956330ff-fd90-49f5-b0db-a6f33982fc18" providerId="ADAL" clId="{D311664A-1F14-7C45-BDDF-396BCFE57962}" dt="2022-12-03T22:59:24.698" v="252" actId="1076"/>
          <ac:picMkLst>
            <pc:docMk/>
            <pc:sldMk cId="2317099420" sldId="270"/>
            <ac:picMk id="13" creationId="{43EB76E1-FE70-F20E-1E84-442BA8F72E53}"/>
          </ac:picMkLst>
        </pc:picChg>
        <pc:picChg chg="mod">
          <ac:chgData name="Larissa Barros Mendes Aguiar de Miranda" userId="956330ff-fd90-49f5-b0db-a6f33982fc18" providerId="ADAL" clId="{D311664A-1F14-7C45-BDDF-396BCFE57962}" dt="2022-12-03T22:59:26.873" v="253" actId="1076"/>
          <ac:picMkLst>
            <pc:docMk/>
            <pc:sldMk cId="2317099420" sldId="270"/>
            <ac:picMk id="14" creationId="{BECC189F-D267-5171-AD37-520C5FFB01E4}"/>
          </ac:picMkLst>
        </pc:picChg>
        <pc:picChg chg="mod">
          <ac:chgData name="Larissa Barros Mendes Aguiar de Miranda" userId="956330ff-fd90-49f5-b0db-a6f33982fc18" providerId="ADAL" clId="{D311664A-1F14-7C45-BDDF-396BCFE57962}" dt="2022-12-03T22:59:46.466" v="265" actId="1076"/>
          <ac:picMkLst>
            <pc:docMk/>
            <pc:sldMk cId="2317099420" sldId="270"/>
            <ac:picMk id="15" creationId="{8F1C522A-5A3B-60E5-F2C1-201A45C6784E}"/>
          </ac:picMkLst>
        </pc:picChg>
        <pc:picChg chg="mod">
          <ac:chgData name="Larissa Barros Mendes Aguiar de Miranda" userId="956330ff-fd90-49f5-b0db-a6f33982fc18" providerId="ADAL" clId="{D311664A-1F14-7C45-BDDF-396BCFE57962}" dt="2022-12-03T22:59:46.466" v="265" actId="1076"/>
          <ac:picMkLst>
            <pc:docMk/>
            <pc:sldMk cId="2317099420" sldId="270"/>
            <ac:picMk id="17" creationId="{4026148D-C7B1-30EB-3746-BAA0727D4884}"/>
          </ac:picMkLst>
        </pc:picChg>
      </pc:sldChg>
      <pc:sldChg chg="addSp delSp modSp mod">
        <pc:chgData name="Larissa Barros Mendes Aguiar de Miranda" userId="956330ff-fd90-49f5-b0db-a6f33982fc18" providerId="ADAL" clId="{D311664A-1F14-7C45-BDDF-396BCFE57962}" dt="2022-12-03T23:03:49.879" v="311" actId="208"/>
        <pc:sldMkLst>
          <pc:docMk/>
          <pc:sldMk cId="4047045811" sldId="271"/>
        </pc:sldMkLst>
        <pc:spChg chg="mod">
          <ac:chgData name="Larissa Barros Mendes Aguiar de Miranda" userId="956330ff-fd90-49f5-b0db-a6f33982fc18" providerId="ADAL" clId="{D311664A-1F14-7C45-BDDF-396BCFE57962}" dt="2022-12-03T23:00:19.834" v="273" actId="1076"/>
          <ac:spMkLst>
            <pc:docMk/>
            <pc:sldMk cId="4047045811" sldId="271"/>
            <ac:spMk id="9" creationId="{02211E02-4084-DF20-EB20-3E978F7D7D5B}"/>
          </ac:spMkLst>
        </pc:spChg>
        <pc:spChg chg="mod">
          <ac:chgData name="Larissa Barros Mendes Aguiar de Miranda" userId="956330ff-fd90-49f5-b0db-a6f33982fc18" providerId="ADAL" clId="{D311664A-1F14-7C45-BDDF-396BCFE57962}" dt="2022-12-03T22:59:53.071" v="266" actId="207"/>
          <ac:spMkLst>
            <pc:docMk/>
            <pc:sldMk cId="4047045811" sldId="271"/>
            <ac:spMk id="11" creationId="{ACC33C0B-3950-7C2E-2EA3-90459D0489DD}"/>
          </ac:spMkLst>
        </pc:spChg>
        <pc:spChg chg="mod">
          <ac:chgData name="Larissa Barros Mendes Aguiar de Miranda" userId="956330ff-fd90-49f5-b0db-a6f33982fc18" providerId="ADAL" clId="{D311664A-1F14-7C45-BDDF-396BCFE57962}" dt="2022-12-03T22:59:53.071" v="266" actId="207"/>
          <ac:spMkLst>
            <pc:docMk/>
            <pc:sldMk cId="4047045811" sldId="271"/>
            <ac:spMk id="12" creationId="{BC2B15CC-FA3C-8028-696E-9C0C477F2829}"/>
          </ac:spMkLst>
        </pc:spChg>
        <pc:spChg chg="mod">
          <ac:chgData name="Larissa Barros Mendes Aguiar de Miranda" userId="956330ff-fd90-49f5-b0db-a6f33982fc18" providerId="ADAL" clId="{D311664A-1F14-7C45-BDDF-396BCFE57962}" dt="2022-12-03T22:59:53.071" v="266" actId="207"/>
          <ac:spMkLst>
            <pc:docMk/>
            <pc:sldMk cId="4047045811" sldId="271"/>
            <ac:spMk id="13" creationId="{41ABC9A3-67EF-6EFE-547B-B29A08F49237}"/>
          </ac:spMkLst>
        </pc:spChg>
        <pc:spChg chg="mod">
          <ac:chgData name="Larissa Barros Mendes Aguiar de Miranda" userId="956330ff-fd90-49f5-b0db-a6f33982fc18" providerId="ADAL" clId="{D311664A-1F14-7C45-BDDF-396BCFE57962}" dt="2022-12-03T22:59:57.319" v="267" actId="208"/>
          <ac:spMkLst>
            <pc:docMk/>
            <pc:sldMk cId="4047045811" sldId="271"/>
            <ac:spMk id="14" creationId="{CFF88184-9F2A-A424-00EB-D9E52AD45157}"/>
          </ac:spMkLst>
        </pc:spChg>
        <pc:spChg chg="mod">
          <ac:chgData name="Larissa Barros Mendes Aguiar de Miranda" userId="956330ff-fd90-49f5-b0db-a6f33982fc18" providerId="ADAL" clId="{D311664A-1F14-7C45-BDDF-396BCFE57962}" dt="2022-12-03T23:00:03.466" v="268" actId="208"/>
          <ac:spMkLst>
            <pc:docMk/>
            <pc:sldMk cId="4047045811" sldId="271"/>
            <ac:spMk id="15" creationId="{D4950612-0A61-2116-4224-C4159BFED187}"/>
          </ac:spMkLst>
        </pc:spChg>
        <pc:spChg chg="mod">
          <ac:chgData name="Larissa Barros Mendes Aguiar de Miranda" userId="956330ff-fd90-49f5-b0db-a6f33982fc18" providerId="ADAL" clId="{D311664A-1F14-7C45-BDDF-396BCFE57962}" dt="2022-12-03T23:00:08.104" v="269" actId="208"/>
          <ac:spMkLst>
            <pc:docMk/>
            <pc:sldMk cId="4047045811" sldId="271"/>
            <ac:spMk id="16" creationId="{D01D4714-A75F-3293-493F-5C08C6FC37D7}"/>
          </ac:spMkLst>
        </pc:spChg>
        <pc:spChg chg="mod">
          <ac:chgData name="Larissa Barros Mendes Aguiar de Miranda" userId="956330ff-fd90-49f5-b0db-a6f33982fc18" providerId="ADAL" clId="{D311664A-1F14-7C45-BDDF-396BCFE57962}" dt="2022-12-03T23:02:03.975" v="296" actId="207"/>
          <ac:spMkLst>
            <pc:docMk/>
            <pc:sldMk cId="4047045811" sldId="271"/>
            <ac:spMk id="17" creationId="{BFE8D07D-94B9-D808-83B4-B8AAE40A01B3}"/>
          </ac:spMkLst>
        </pc:spChg>
        <pc:spChg chg="mod">
          <ac:chgData name="Larissa Barros Mendes Aguiar de Miranda" userId="956330ff-fd90-49f5-b0db-a6f33982fc18" providerId="ADAL" clId="{D311664A-1F14-7C45-BDDF-396BCFE57962}" dt="2022-12-03T23:00:30.602" v="277" actId="207"/>
          <ac:spMkLst>
            <pc:docMk/>
            <pc:sldMk cId="4047045811" sldId="271"/>
            <ac:spMk id="24" creationId="{3C21C07D-B659-27FE-7847-38DE633164C7}"/>
          </ac:spMkLst>
        </pc:spChg>
        <pc:spChg chg="mod">
          <ac:chgData name="Larissa Barros Mendes Aguiar de Miranda" userId="956330ff-fd90-49f5-b0db-a6f33982fc18" providerId="ADAL" clId="{D311664A-1F14-7C45-BDDF-396BCFE57962}" dt="2022-12-03T23:00:30.602" v="277" actId="207"/>
          <ac:spMkLst>
            <pc:docMk/>
            <pc:sldMk cId="4047045811" sldId="271"/>
            <ac:spMk id="25" creationId="{85B87AB6-3B46-6D6D-4D11-628CA750FB89}"/>
          </ac:spMkLst>
        </pc:spChg>
        <pc:spChg chg="mod">
          <ac:chgData name="Larissa Barros Mendes Aguiar de Miranda" userId="956330ff-fd90-49f5-b0db-a6f33982fc18" providerId="ADAL" clId="{D311664A-1F14-7C45-BDDF-396BCFE57962}" dt="2022-12-03T23:00:30.602" v="277" actId="207"/>
          <ac:spMkLst>
            <pc:docMk/>
            <pc:sldMk cId="4047045811" sldId="271"/>
            <ac:spMk id="26" creationId="{D00AE389-CE5E-AA98-7FA5-8800B502B211}"/>
          </ac:spMkLst>
        </pc:spChg>
        <pc:spChg chg="mod">
          <ac:chgData name="Larissa Barros Mendes Aguiar de Miranda" userId="956330ff-fd90-49f5-b0db-a6f33982fc18" providerId="ADAL" clId="{D311664A-1F14-7C45-BDDF-396BCFE57962}" dt="2022-12-03T23:00:30.602" v="277" actId="207"/>
          <ac:spMkLst>
            <pc:docMk/>
            <pc:sldMk cId="4047045811" sldId="271"/>
            <ac:spMk id="27" creationId="{CE3F6E2B-95FD-8EA2-8CD4-6CEE857F24E8}"/>
          </ac:spMkLst>
        </pc:spChg>
        <pc:spChg chg="mod">
          <ac:chgData name="Larissa Barros Mendes Aguiar de Miranda" userId="956330ff-fd90-49f5-b0db-a6f33982fc18" providerId="ADAL" clId="{D311664A-1F14-7C45-BDDF-396BCFE57962}" dt="2022-12-03T23:00:30.602" v="277" actId="207"/>
          <ac:spMkLst>
            <pc:docMk/>
            <pc:sldMk cId="4047045811" sldId="271"/>
            <ac:spMk id="28" creationId="{78DCB8DF-4C22-F7B9-49C4-CF901BC93C3C}"/>
          </ac:spMkLst>
        </pc:spChg>
        <pc:spChg chg="mod">
          <ac:chgData name="Larissa Barros Mendes Aguiar de Miranda" userId="956330ff-fd90-49f5-b0db-a6f33982fc18" providerId="ADAL" clId="{D311664A-1F14-7C45-BDDF-396BCFE57962}" dt="2022-12-03T23:00:30.602" v="277" actId="207"/>
          <ac:spMkLst>
            <pc:docMk/>
            <pc:sldMk cId="4047045811" sldId="271"/>
            <ac:spMk id="29" creationId="{50CABA98-9DCE-A9A3-AC77-C843476C0828}"/>
          </ac:spMkLst>
        </pc:spChg>
        <pc:spChg chg="add del mod">
          <ac:chgData name="Larissa Barros Mendes Aguiar de Miranda" userId="956330ff-fd90-49f5-b0db-a6f33982fc18" providerId="ADAL" clId="{D311664A-1F14-7C45-BDDF-396BCFE57962}" dt="2022-12-03T23:01:19.728" v="287" actId="207"/>
          <ac:spMkLst>
            <pc:docMk/>
            <pc:sldMk cId="4047045811" sldId="271"/>
            <ac:spMk id="37" creationId="{344940CB-5B9B-EA4D-6DEB-D5B7AE5E8BBC}"/>
          </ac:spMkLst>
        </pc:spChg>
        <pc:spChg chg="mod">
          <ac:chgData name="Larissa Barros Mendes Aguiar de Miranda" userId="956330ff-fd90-49f5-b0db-a6f33982fc18" providerId="ADAL" clId="{D311664A-1F14-7C45-BDDF-396BCFE57962}" dt="2022-12-03T23:01:49.758" v="295" actId="1076"/>
          <ac:spMkLst>
            <pc:docMk/>
            <pc:sldMk cId="4047045811" sldId="271"/>
            <ac:spMk id="39" creationId="{0F9C81A0-2C1B-0BDC-BEEF-147E033A742F}"/>
          </ac:spMkLst>
        </pc:spChg>
        <pc:spChg chg="mod">
          <ac:chgData name="Larissa Barros Mendes Aguiar de Miranda" userId="956330ff-fd90-49f5-b0db-a6f33982fc18" providerId="ADAL" clId="{D311664A-1F14-7C45-BDDF-396BCFE57962}" dt="2022-12-03T23:03:49.879" v="311" actId="208"/>
          <ac:spMkLst>
            <pc:docMk/>
            <pc:sldMk cId="4047045811" sldId="271"/>
            <ac:spMk id="43" creationId="{6F8B5452-C000-A005-1EA4-7186671EBF0E}"/>
          </ac:spMkLst>
        </pc:spChg>
        <pc:spChg chg="mod">
          <ac:chgData name="Larissa Barros Mendes Aguiar de Miranda" userId="956330ff-fd90-49f5-b0db-a6f33982fc18" providerId="ADAL" clId="{D311664A-1F14-7C45-BDDF-396BCFE57962}" dt="2022-12-03T23:02:07.906" v="297" actId="207"/>
          <ac:spMkLst>
            <pc:docMk/>
            <pc:sldMk cId="4047045811" sldId="271"/>
            <ac:spMk id="45" creationId="{30278922-995F-B140-CDAF-20235C156B36}"/>
          </ac:spMkLst>
        </pc:spChg>
        <pc:spChg chg="mod">
          <ac:chgData name="Larissa Barros Mendes Aguiar de Miranda" userId="956330ff-fd90-49f5-b0db-a6f33982fc18" providerId="ADAL" clId="{D311664A-1F14-7C45-BDDF-396BCFE57962}" dt="2022-12-03T23:02:45.735" v="305" actId="207"/>
          <ac:spMkLst>
            <pc:docMk/>
            <pc:sldMk cId="4047045811" sldId="271"/>
            <ac:spMk id="46" creationId="{DACBE796-028B-D7CD-848D-93D57D8CAFB8}"/>
          </ac:spMkLst>
        </pc:spChg>
        <pc:spChg chg="mod">
          <ac:chgData name="Larissa Barros Mendes Aguiar de Miranda" userId="956330ff-fd90-49f5-b0db-a6f33982fc18" providerId="ADAL" clId="{D311664A-1F14-7C45-BDDF-396BCFE57962}" dt="2022-12-03T23:03:46.440" v="310" actId="208"/>
          <ac:spMkLst>
            <pc:docMk/>
            <pc:sldMk cId="4047045811" sldId="271"/>
            <ac:spMk id="47" creationId="{F44AB63D-7E36-6F3C-6F39-26BECBC62E39}"/>
          </ac:spMkLst>
        </pc:spChg>
        <pc:spChg chg="mod">
          <ac:chgData name="Larissa Barros Mendes Aguiar de Miranda" userId="956330ff-fd90-49f5-b0db-a6f33982fc18" providerId="ADAL" clId="{D311664A-1F14-7C45-BDDF-396BCFE57962}" dt="2022-12-03T23:03:28.178" v="308" actId="207"/>
          <ac:spMkLst>
            <pc:docMk/>
            <pc:sldMk cId="4047045811" sldId="271"/>
            <ac:spMk id="50" creationId="{FC384067-6444-6C96-60B2-05456406AB8D}"/>
          </ac:spMkLst>
        </pc:spChg>
        <pc:grpChg chg="mod">
          <ac:chgData name="Larissa Barros Mendes Aguiar de Miranda" userId="956330ff-fd90-49f5-b0db-a6f33982fc18" providerId="ADAL" clId="{D311664A-1F14-7C45-BDDF-396BCFE57962}" dt="2022-12-03T22:59:53.071" v="266" actId="207"/>
          <ac:grpSpMkLst>
            <pc:docMk/>
            <pc:sldMk cId="4047045811" sldId="271"/>
            <ac:grpSpMk id="10" creationId="{1CB41841-B4A0-C93C-9B9B-0CF580592832}"/>
          </ac:grpSpMkLst>
        </pc:grpChg>
        <pc:grpChg chg="mod">
          <ac:chgData name="Larissa Barros Mendes Aguiar de Miranda" userId="956330ff-fd90-49f5-b0db-a6f33982fc18" providerId="ADAL" clId="{D311664A-1F14-7C45-BDDF-396BCFE57962}" dt="2022-12-03T23:00:30.602" v="277" actId="207"/>
          <ac:grpSpMkLst>
            <pc:docMk/>
            <pc:sldMk cId="4047045811" sldId="271"/>
            <ac:grpSpMk id="18" creationId="{49B472C9-649D-4BB8-1530-DC55E76E2AF2}"/>
          </ac:grpSpMkLst>
        </pc:grpChg>
        <pc:grpChg chg="add del mod">
          <ac:chgData name="Larissa Barros Mendes Aguiar de Miranda" userId="956330ff-fd90-49f5-b0db-a6f33982fc18" providerId="ADAL" clId="{D311664A-1F14-7C45-BDDF-396BCFE57962}" dt="2022-12-03T23:01:19.728" v="287" actId="207"/>
          <ac:grpSpMkLst>
            <pc:docMk/>
            <pc:sldMk cId="4047045811" sldId="271"/>
            <ac:grpSpMk id="35" creationId="{66C5F908-13FC-3C82-3C9B-3CC8BB6CAFB9}"/>
          </ac:grpSpMkLst>
        </pc:grpChg>
        <pc:picChg chg="mod">
          <ac:chgData name="Larissa Barros Mendes Aguiar de Miranda" userId="956330ff-fd90-49f5-b0db-a6f33982fc18" providerId="ADAL" clId="{D311664A-1F14-7C45-BDDF-396BCFE57962}" dt="2022-12-03T23:00:30.602" v="277" actId="207"/>
          <ac:picMkLst>
            <pc:docMk/>
            <pc:sldMk cId="4047045811" sldId="271"/>
            <ac:picMk id="19" creationId="{A3E90CA9-5E0D-C889-0366-D2EB38A2CFEF}"/>
          </ac:picMkLst>
        </pc:picChg>
        <pc:picChg chg="add del mod topLvl">
          <ac:chgData name="Larissa Barros Mendes Aguiar de Miranda" userId="956330ff-fd90-49f5-b0db-a6f33982fc18" providerId="ADAL" clId="{D311664A-1F14-7C45-BDDF-396BCFE57962}" dt="2022-12-03T23:01:32.762" v="289" actId="207"/>
          <ac:picMkLst>
            <pc:docMk/>
            <pc:sldMk cId="4047045811" sldId="271"/>
            <ac:picMk id="36" creationId="{630FD949-944A-6AC1-A721-98C2E4032E3D}"/>
          </ac:picMkLst>
        </pc:picChg>
        <pc:picChg chg="mod topLvl">
          <ac:chgData name="Larissa Barros Mendes Aguiar de Miranda" userId="956330ff-fd90-49f5-b0db-a6f33982fc18" providerId="ADAL" clId="{D311664A-1F14-7C45-BDDF-396BCFE57962}" dt="2022-12-03T23:01:26.023" v="288" actId="207"/>
          <ac:picMkLst>
            <pc:docMk/>
            <pc:sldMk cId="4047045811" sldId="271"/>
            <ac:picMk id="38" creationId="{F1A553B7-A3A4-14AA-226C-79A46C3A555E}"/>
          </ac:picMkLst>
        </pc:picChg>
        <pc:picChg chg="mod">
          <ac:chgData name="Larissa Barros Mendes Aguiar de Miranda" userId="956330ff-fd90-49f5-b0db-a6f33982fc18" providerId="ADAL" clId="{D311664A-1F14-7C45-BDDF-396BCFE57962}" dt="2022-12-03T23:02:13.936" v="299" actId="207"/>
          <ac:picMkLst>
            <pc:docMk/>
            <pc:sldMk cId="4047045811" sldId="271"/>
            <ac:picMk id="41" creationId="{A1B9DA2D-11A7-E8EB-9DCE-E6B0BE28E35E}"/>
          </ac:picMkLst>
        </pc:picChg>
        <pc:picChg chg="mod">
          <ac:chgData name="Larissa Barros Mendes Aguiar de Miranda" userId="956330ff-fd90-49f5-b0db-a6f33982fc18" providerId="ADAL" clId="{D311664A-1F14-7C45-BDDF-396BCFE57962}" dt="2022-12-03T23:02:18.332" v="301" actId="207"/>
          <ac:picMkLst>
            <pc:docMk/>
            <pc:sldMk cId="4047045811" sldId="271"/>
            <ac:picMk id="44" creationId="{1D7CC0BA-F424-8F51-7FFF-AAEEFC65411C}"/>
          </ac:picMkLst>
        </pc:picChg>
        <pc:picChg chg="mod">
          <ac:chgData name="Larissa Barros Mendes Aguiar de Miranda" userId="956330ff-fd90-49f5-b0db-a6f33982fc18" providerId="ADAL" clId="{D311664A-1F14-7C45-BDDF-396BCFE57962}" dt="2022-12-03T23:02:12.030" v="298" actId="207"/>
          <ac:picMkLst>
            <pc:docMk/>
            <pc:sldMk cId="4047045811" sldId="271"/>
            <ac:picMk id="48" creationId="{47BCDE43-EB2B-C464-0B97-22D348E8AE3C}"/>
          </ac:picMkLst>
        </pc:picChg>
        <pc:picChg chg="mod">
          <ac:chgData name="Larissa Barros Mendes Aguiar de Miranda" userId="956330ff-fd90-49f5-b0db-a6f33982fc18" providerId="ADAL" clId="{D311664A-1F14-7C45-BDDF-396BCFE57962}" dt="2022-12-03T23:02:15.894" v="300" actId="207"/>
          <ac:picMkLst>
            <pc:docMk/>
            <pc:sldMk cId="4047045811" sldId="271"/>
            <ac:picMk id="49" creationId="{9DF4CC5E-86CC-A2FA-D142-EDFAEF2B9766}"/>
          </ac:picMkLst>
        </pc:picChg>
        <pc:cxnChg chg="mod">
          <ac:chgData name="Larissa Barros Mendes Aguiar de Miranda" userId="956330ff-fd90-49f5-b0db-a6f33982fc18" providerId="ADAL" clId="{D311664A-1F14-7C45-BDDF-396BCFE57962}" dt="2022-12-03T23:01:00.543" v="281" actId="208"/>
          <ac:cxnSpMkLst>
            <pc:docMk/>
            <pc:sldMk cId="4047045811" sldId="271"/>
            <ac:cxnSpMk id="20" creationId="{11811401-9ADE-029B-1788-CFF8052CBA22}"/>
          </ac:cxnSpMkLst>
        </pc:cxnChg>
        <pc:cxnChg chg="mod">
          <ac:chgData name="Larissa Barros Mendes Aguiar de Miranda" userId="956330ff-fd90-49f5-b0db-a6f33982fc18" providerId="ADAL" clId="{D311664A-1F14-7C45-BDDF-396BCFE57962}" dt="2022-12-03T23:00:49.538" v="280" actId="208"/>
          <ac:cxnSpMkLst>
            <pc:docMk/>
            <pc:sldMk cId="4047045811" sldId="271"/>
            <ac:cxnSpMk id="21" creationId="{31CDCF74-716A-F31C-69A2-6DB0C9A84939}"/>
          </ac:cxnSpMkLst>
        </pc:cxnChg>
        <pc:cxnChg chg="mod">
          <ac:chgData name="Larissa Barros Mendes Aguiar de Miranda" userId="956330ff-fd90-49f5-b0db-a6f33982fc18" providerId="ADAL" clId="{D311664A-1F14-7C45-BDDF-396BCFE57962}" dt="2022-12-03T23:00:47.212" v="279" actId="208"/>
          <ac:cxnSpMkLst>
            <pc:docMk/>
            <pc:sldMk cId="4047045811" sldId="271"/>
            <ac:cxnSpMk id="22" creationId="{8BB9D046-6CAE-88F6-C63F-3C0B0D81CEA2}"/>
          </ac:cxnSpMkLst>
        </pc:cxnChg>
        <pc:cxnChg chg="mod">
          <ac:chgData name="Larissa Barros Mendes Aguiar de Miranda" userId="956330ff-fd90-49f5-b0db-a6f33982fc18" providerId="ADAL" clId="{D311664A-1F14-7C45-BDDF-396BCFE57962}" dt="2022-12-03T23:00:44.322" v="278" actId="208"/>
          <ac:cxnSpMkLst>
            <pc:docMk/>
            <pc:sldMk cId="4047045811" sldId="271"/>
            <ac:cxnSpMk id="23" creationId="{4756AC8A-27FE-590C-FAB7-3D15B8E37360}"/>
          </ac:cxnSpMkLst>
        </pc:cxnChg>
      </pc:sldChg>
      <pc:sldChg chg="addSp delSp modSp mod">
        <pc:chgData name="Larissa Barros Mendes Aguiar de Miranda" userId="956330ff-fd90-49f5-b0db-a6f33982fc18" providerId="ADAL" clId="{D311664A-1F14-7C45-BDDF-396BCFE57962}" dt="2022-12-03T22:58:17.613" v="85" actId="207"/>
        <pc:sldMkLst>
          <pc:docMk/>
          <pc:sldMk cId="2689676574" sldId="273"/>
        </pc:sldMkLst>
        <pc:spChg chg="del">
          <ac:chgData name="Larissa Barros Mendes Aguiar de Miranda" userId="956330ff-fd90-49f5-b0db-a6f33982fc18" providerId="ADAL" clId="{D311664A-1F14-7C45-BDDF-396BCFE57962}" dt="2022-12-03T22:56:42.792" v="50" actId="478"/>
          <ac:spMkLst>
            <pc:docMk/>
            <pc:sldMk cId="2689676574" sldId="273"/>
            <ac:spMk id="2" creationId="{C187C114-5AC2-2009-8BE0-E09F48FF35FC}"/>
          </ac:spMkLst>
        </pc:spChg>
        <pc:spChg chg="mod topLvl">
          <ac:chgData name="Larissa Barros Mendes Aguiar de Miranda" userId="956330ff-fd90-49f5-b0db-a6f33982fc18" providerId="ADAL" clId="{D311664A-1F14-7C45-BDDF-396BCFE57962}" dt="2022-12-03T22:56:41.359" v="49" actId="1076"/>
          <ac:spMkLst>
            <pc:docMk/>
            <pc:sldMk cId="2689676574" sldId="273"/>
            <ac:spMk id="4" creationId="{6839341F-D1D3-1826-5D1B-8AF5D9618D86}"/>
          </ac:spMkLst>
        </pc:spChg>
        <pc:spChg chg="del mod topLvl">
          <ac:chgData name="Larissa Barros Mendes Aguiar de Miranda" userId="956330ff-fd90-49f5-b0db-a6f33982fc18" providerId="ADAL" clId="{D311664A-1F14-7C45-BDDF-396BCFE57962}" dt="2022-12-03T22:56:54.955" v="56" actId="478"/>
          <ac:spMkLst>
            <pc:docMk/>
            <pc:sldMk cId="2689676574" sldId="273"/>
            <ac:spMk id="5" creationId="{99A961FD-AAC8-99E0-C35F-63910F9D840E}"/>
          </ac:spMkLst>
        </pc:spChg>
        <pc:spChg chg="mod">
          <ac:chgData name="Larissa Barros Mendes Aguiar de Miranda" userId="956330ff-fd90-49f5-b0db-a6f33982fc18" providerId="ADAL" clId="{D311664A-1F14-7C45-BDDF-396BCFE57962}" dt="2022-12-03T22:58:17.613" v="85" actId="207"/>
          <ac:spMkLst>
            <pc:docMk/>
            <pc:sldMk cId="2689676574" sldId="273"/>
            <ac:spMk id="6" creationId="{A6CBB927-83CE-6198-66CB-8D9782448DB5}"/>
          </ac:spMkLst>
        </pc:spChg>
        <pc:spChg chg="add del mod">
          <ac:chgData name="Larissa Barros Mendes Aguiar de Miranda" userId="956330ff-fd90-49f5-b0db-a6f33982fc18" providerId="ADAL" clId="{D311664A-1F14-7C45-BDDF-396BCFE57962}" dt="2022-12-03T22:56:57.967" v="57" actId="478"/>
          <ac:spMkLst>
            <pc:docMk/>
            <pc:sldMk cId="2689676574" sldId="273"/>
            <ac:spMk id="8" creationId="{D210EBE4-D48F-0DEF-E6EB-5A30818FE24A}"/>
          </ac:spMkLst>
        </pc:spChg>
        <pc:spChg chg="add mod">
          <ac:chgData name="Larissa Barros Mendes Aguiar de Miranda" userId="956330ff-fd90-49f5-b0db-a6f33982fc18" providerId="ADAL" clId="{D311664A-1F14-7C45-BDDF-396BCFE57962}" dt="2022-12-03T22:55:40.485" v="37" actId="1076"/>
          <ac:spMkLst>
            <pc:docMk/>
            <pc:sldMk cId="2689676574" sldId="273"/>
            <ac:spMk id="9" creationId="{8775966B-B406-4E1A-0B44-06B1783E7FFA}"/>
          </ac:spMkLst>
        </pc:spChg>
        <pc:spChg chg="add mod">
          <ac:chgData name="Larissa Barros Mendes Aguiar de Miranda" userId="956330ff-fd90-49f5-b0db-a6f33982fc18" providerId="ADAL" clId="{D311664A-1F14-7C45-BDDF-396BCFE57962}" dt="2022-12-03T22:56:49.082" v="53" actId="20577"/>
          <ac:spMkLst>
            <pc:docMk/>
            <pc:sldMk cId="2689676574" sldId="273"/>
            <ac:spMk id="10" creationId="{18838A0A-6C16-9ED9-4BA4-31F8F06C9FBC}"/>
          </ac:spMkLst>
        </pc:spChg>
        <pc:spChg chg="add mod">
          <ac:chgData name="Larissa Barros Mendes Aguiar de Miranda" userId="956330ff-fd90-49f5-b0db-a6f33982fc18" providerId="ADAL" clId="{D311664A-1F14-7C45-BDDF-396BCFE57962}" dt="2022-12-03T22:55:43.099" v="38" actId="1076"/>
          <ac:spMkLst>
            <pc:docMk/>
            <pc:sldMk cId="2689676574" sldId="273"/>
            <ac:spMk id="11" creationId="{306C7638-2F56-D23F-10C7-331B67B5AB58}"/>
          </ac:spMkLst>
        </pc:spChg>
        <pc:spChg chg="add del mod">
          <ac:chgData name="Larissa Barros Mendes Aguiar de Miranda" userId="956330ff-fd90-49f5-b0db-a6f33982fc18" providerId="ADAL" clId="{D311664A-1F14-7C45-BDDF-396BCFE57962}" dt="2022-12-03T22:57:04.887" v="60" actId="478"/>
          <ac:spMkLst>
            <pc:docMk/>
            <pc:sldMk cId="2689676574" sldId="273"/>
            <ac:spMk id="12" creationId="{ADBE6D7E-0B93-AAA0-CCBA-3E86CF621F84}"/>
          </ac:spMkLst>
        </pc:spChg>
        <pc:spChg chg="add del mod">
          <ac:chgData name="Larissa Barros Mendes Aguiar de Miranda" userId="956330ff-fd90-49f5-b0db-a6f33982fc18" providerId="ADAL" clId="{D311664A-1F14-7C45-BDDF-396BCFE57962}" dt="2022-12-03T22:57:01.513" v="58" actId="478"/>
          <ac:spMkLst>
            <pc:docMk/>
            <pc:sldMk cId="2689676574" sldId="273"/>
            <ac:spMk id="13" creationId="{864A920E-EB19-CDA8-B724-BCB5D1FF8745}"/>
          </ac:spMkLst>
        </pc:spChg>
        <pc:spChg chg="add mod">
          <ac:chgData name="Larissa Barros Mendes Aguiar de Miranda" userId="956330ff-fd90-49f5-b0db-a6f33982fc18" providerId="ADAL" clId="{D311664A-1F14-7C45-BDDF-396BCFE57962}" dt="2022-12-03T22:57:23.711" v="74" actId="1036"/>
          <ac:spMkLst>
            <pc:docMk/>
            <pc:sldMk cId="2689676574" sldId="273"/>
            <ac:spMk id="16" creationId="{29F748FD-424A-D13C-E7DF-0EA22352B698}"/>
          </ac:spMkLst>
        </pc:spChg>
        <pc:spChg chg="del mod topLvl">
          <ac:chgData name="Larissa Barros Mendes Aguiar de Miranda" userId="956330ff-fd90-49f5-b0db-a6f33982fc18" providerId="ADAL" clId="{D311664A-1F14-7C45-BDDF-396BCFE57962}" dt="2022-12-03T22:56:54.080" v="55" actId="478"/>
          <ac:spMkLst>
            <pc:docMk/>
            <pc:sldMk cId="2689676574" sldId="273"/>
            <ac:spMk id="50" creationId="{39EB1F37-B77F-62A1-C4B7-B3E14DE0ECAA}"/>
          </ac:spMkLst>
        </pc:spChg>
        <pc:spChg chg="mod topLvl">
          <ac:chgData name="Larissa Barros Mendes Aguiar de Miranda" userId="956330ff-fd90-49f5-b0db-a6f33982fc18" providerId="ADAL" clId="{D311664A-1F14-7C45-BDDF-396BCFE57962}" dt="2022-12-03T22:56:05.399" v="40" actId="165"/>
          <ac:spMkLst>
            <pc:docMk/>
            <pc:sldMk cId="2689676574" sldId="273"/>
            <ac:spMk id="51" creationId="{CA7998D3-A319-6F90-A779-405F3F60D821}"/>
          </ac:spMkLst>
        </pc:spChg>
        <pc:spChg chg="del mod topLvl">
          <ac:chgData name="Larissa Barros Mendes Aguiar de Miranda" userId="956330ff-fd90-49f5-b0db-a6f33982fc18" providerId="ADAL" clId="{D311664A-1F14-7C45-BDDF-396BCFE57962}" dt="2022-12-03T22:57:44.617" v="77" actId="478"/>
          <ac:spMkLst>
            <pc:docMk/>
            <pc:sldMk cId="2689676574" sldId="273"/>
            <ac:spMk id="57" creationId="{B53BBA8D-49D0-C86E-1FCE-A9BC2DFA60A0}"/>
          </ac:spMkLst>
        </pc:spChg>
        <pc:spChg chg="del mod topLvl">
          <ac:chgData name="Larissa Barros Mendes Aguiar de Miranda" userId="956330ff-fd90-49f5-b0db-a6f33982fc18" providerId="ADAL" clId="{D311664A-1F14-7C45-BDDF-396BCFE57962}" dt="2022-12-03T22:57:47.201" v="79" actId="478"/>
          <ac:spMkLst>
            <pc:docMk/>
            <pc:sldMk cId="2689676574" sldId="273"/>
            <ac:spMk id="58" creationId="{D9E4EF22-3C4C-8E3A-BA3F-ED85644E0AFE}"/>
          </ac:spMkLst>
        </pc:spChg>
        <pc:spChg chg="mod topLvl">
          <ac:chgData name="Larissa Barros Mendes Aguiar de Miranda" userId="956330ff-fd90-49f5-b0db-a6f33982fc18" providerId="ADAL" clId="{D311664A-1F14-7C45-BDDF-396BCFE57962}" dt="2022-12-03T22:57:52.152" v="80" actId="1076"/>
          <ac:spMkLst>
            <pc:docMk/>
            <pc:sldMk cId="2689676574" sldId="273"/>
            <ac:spMk id="59" creationId="{761D2CEE-0208-09B6-C722-13157DE16C4E}"/>
          </ac:spMkLst>
        </pc:spChg>
        <pc:spChg chg="mod topLvl">
          <ac:chgData name="Larissa Barros Mendes Aguiar de Miranda" userId="956330ff-fd90-49f5-b0db-a6f33982fc18" providerId="ADAL" clId="{D311664A-1F14-7C45-BDDF-396BCFE57962}" dt="2022-12-03T22:57:41.776" v="76" actId="165"/>
          <ac:spMkLst>
            <pc:docMk/>
            <pc:sldMk cId="2689676574" sldId="273"/>
            <ac:spMk id="60" creationId="{2E96BDC2-D6AC-8AD3-6BCC-DB31FF5E9D14}"/>
          </ac:spMkLst>
        </pc:spChg>
        <pc:grpChg chg="del">
          <ac:chgData name="Larissa Barros Mendes Aguiar de Miranda" userId="956330ff-fd90-49f5-b0db-a6f33982fc18" providerId="ADAL" clId="{D311664A-1F14-7C45-BDDF-396BCFE57962}" dt="2022-12-03T22:56:05.399" v="40" actId="165"/>
          <ac:grpSpMkLst>
            <pc:docMk/>
            <pc:sldMk cId="2689676574" sldId="273"/>
            <ac:grpSpMk id="3" creationId="{1234A1EF-D0FC-A225-2437-B203986223F9}"/>
          </ac:grpSpMkLst>
        </pc:grpChg>
        <pc:grpChg chg="add mod">
          <ac:chgData name="Larissa Barros Mendes Aguiar de Miranda" userId="956330ff-fd90-49f5-b0db-a6f33982fc18" providerId="ADAL" clId="{D311664A-1F14-7C45-BDDF-396BCFE57962}" dt="2022-12-03T22:56:35.662" v="47" actId="1076"/>
          <ac:grpSpMkLst>
            <pc:docMk/>
            <pc:sldMk cId="2689676574" sldId="273"/>
            <ac:grpSpMk id="15" creationId="{E905D9C3-58A4-80ED-4DB0-6E93A8C6B223}"/>
          </ac:grpSpMkLst>
        </pc:grpChg>
        <pc:grpChg chg="add mod">
          <ac:chgData name="Larissa Barros Mendes Aguiar de Miranda" userId="956330ff-fd90-49f5-b0db-a6f33982fc18" providerId="ADAL" clId="{D311664A-1F14-7C45-BDDF-396BCFE57962}" dt="2022-12-03T22:57:23.711" v="74" actId="1036"/>
          <ac:grpSpMkLst>
            <pc:docMk/>
            <pc:sldMk cId="2689676574" sldId="273"/>
            <ac:grpSpMk id="17" creationId="{D84DEB9F-AC1A-BEAD-C53B-EEAE4BA83750}"/>
          </ac:grpSpMkLst>
        </pc:grpChg>
        <pc:grpChg chg="del">
          <ac:chgData name="Larissa Barros Mendes Aguiar de Miranda" userId="956330ff-fd90-49f5-b0db-a6f33982fc18" providerId="ADAL" clId="{D311664A-1F14-7C45-BDDF-396BCFE57962}" dt="2022-12-03T22:57:33.678" v="75" actId="165"/>
          <ac:grpSpMkLst>
            <pc:docMk/>
            <pc:sldMk cId="2689676574" sldId="273"/>
            <ac:grpSpMk id="52" creationId="{96546EC7-C558-9D3D-2102-2DF589031EE8}"/>
          </ac:grpSpMkLst>
        </pc:grpChg>
        <pc:grpChg chg="del mod topLvl">
          <ac:chgData name="Larissa Barros Mendes Aguiar de Miranda" userId="956330ff-fd90-49f5-b0db-a6f33982fc18" providerId="ADAL" clId="{D311664A-1F14-7C45-BDDF-396BCFE57962}" dt="2022-12-03T22:57:41.776" v="76" actId="165"/>
          <ac:grpSpMkLst>
            <pc:docMk/>
            <pc:sldMk cId="2689676574" sldId="273"/>
            <ac:grpSpMk id="53" creationId="{1A24A502-E8D0-2A45-CBBF-6FE4DFA64D36}"/>
          </ac:grpSpMkLst>
        </pc:grpChg>
        <pc:picChg chg="add del mod">
          <ac:chgData name="Larissa Barros Mendes Aguiar de Miranda" userId="956330ff-fd90-49f5-b0db-a6f33982fc18" providerId="ADAL" clId="{D311664A-1F14-7C45-BDDF-396BCFE57962}" dt="2022-12-03T22:55:27.788" v="35" actId="478"/>
          <ac:picMkLst>
            <pc:docMk/>
            <pc:sldMk cId="2689676574" sldId="273"/>
            <ac:picMk id="7" creationId="{7BD2EDC9-4F25-B8DF-49F3-D2341A734AAD}"/>
          </ac:picMkLst>
        </pc:picChg>
        <pc:picChg chg="add mod">
          <ac:chgData name="Larissa Barros Mendes Aguiar de Miranda" userId="956330ff-fd90-49f5-b0db-a6f33982fc18" providerId="ADAL" clId="{D311664A-1F14-7C45-BDDF-396BCFE57962}" dt="2022-12-03T22:55:55.400" v="39" actId="167"/>
          <ac:picMkLst>
            <pc:docMk/>
            <pc:sldMk cId="2689676574" sldId="273"/>
            <ac:picMk id="14" creationId="{55D93ECF-75D8-7223-1135-17A30AB54428}"/>
          </ac:picMkLst>
        </pc:picChg>
        <pc:picChg chg="mod">
          <ac:chgData name="Larissa Barros Mendes Aguiar de Miranda" userId="956330ff-fd90-49f5-b0db-a6f33982fc18" providerId="ADAL" clId="{D311664A-1F14-7C45-BDDF-396BCFE57962}" dt="2022-12-03T22:57:10.399" v="61"/>
          <ac:picMkLst>
            <pc:docMk/>
            <pc:sldMk cId="2689676574" sldId="273"/>
            <ac:picMk id="18" creationId="{8D632942-19B5-87D7-B365-781663D24FE6}"/>
          </ac:picMkLst>
        </pc:picChg>
        <pc:picChg chg="mod">
          <ac:chgData name="Larissa Barros Mendes Aguiar de Miranda" userId="956330ff-fd90-49f5-b0db-a6f33982fc18" providerId="ADAL" clId="{D311664A-1F14-7C45-BDDF-396BCFE57962}" dt="2022-12-03T22:57:10.399" v="61"/>
          <ac:picMkLst>
            <pc:docMk/>
            <pc:sldMk cId="2689676574" sldId="273"/>
            <ac:picMk id="19" creationId="{5440C3FF-05AB-8B0D-3DA1-D905C9D58F01}"/>
          </ac:picMkLst>
        </pc:picChg>
        <pc:picChg chg="del mod topLvl">
          <ac:chgData name="Larissa Barros Mendes Aguiar de Miranda" userId="956330ff-fd90-49f5-b0db-a6f33982fc18" providerId="ADAL" clId="{D311664A-1F14-7C45-BDDF-396BCFE57962}" dt="2022-12-03T22:57:54.209" v="82" actId="478"/>
          <ac:picMkLst>
            <pc:docMk/>
            <pc:sldMk cId="2689676574" sldId="273"/>
            <ac:picMk id="54" creationId="{3E9110CF-BF79-31F2-FDB5-B26F3D44D981}"/>
          </ac:picMkLst>
        </pc:picChg>
        <pc:picChg chg="del mod topLvl">
          <ac:chgData name="Larissa Barros Mendes Aguiar de Miranda" userId="956330ff-fd90-49f5-b0db-a6f33982fc18" providerId="ADAL" clId="{D311664A-1F14-7C45-BDDF-396BCFE57962}" dt="2022-12-03T22:57:53.315" v="81" actId="478"/>
          <ac:picMkLst>
            <pc:docMk/>
            <pc:sldMk cId="2689676574" sldId="273"/>
            <ac:picMk id="55" creationId="{AF6C4972-4857-490A-895D-EAF34CA29452}"/>
          </ac:picMkLst>
        </pc:picChg>
        <pc:picChg chg="mod">
          <ac:chgData name="Larissa Barros Mendes Aguiar de Miranda" userId="956330ff-fd90-49f5-b0db-a6f33982fc18" providerId="ADAL" clId="{D311664A-1F14-7C45-BDDF-396BCFE57962}" dt="2022-12-03T22:56:26.630" v="44" actId="164"/>
          <ac:picMkLst>
            <pc:docMk/>
            <pc:sldMk cId="2689676574" sldId="273"/>
            <ac:picMk id="62" creationId="{08751CB9-B5A8-5418-04FD-AA8E2504721B}"/>
          </ac:picMkLst>
        </pc:picChg>
        <pc:picChg chg="mod">
          <ac:chgData name="Larissa Barros Mendes Aguiar de Miranda" userId="956330ff-fd90-49f5-b0db-a6f33982fc18" providerId="ADAL" clId="{D311664A-1F14-7C45-BDDF-396BCFE57962}" dt="2022-12-03T22:56:26.630" v="44" actId="164"/>
          <ac:picMkLst>
            <pc:docMk/>
            <pc:sldMk cId="2689676574" sldId="273"/>
            <ac:picMk id="63" creationId="{88E8B372-0808-6963-2E79-C2F6BDA798C9}"/>
          </ac:picMkLst>
        </pc:picChg>
      </pc:sldChg>
      <pc:sldChg chg="addSp delSp modSp mod">
        <pc:chgData name="Larissa Barros Mendes Aguiar de Miranda" userId="956330ff-fd90-49f5-b0db-a6f33982fc18" providerId="ADAL" clId="{D311664A-1F14-7C45-BDDF-396BCFE57962}" dt="2022-12-03T23:08:09.879" v="356" actId="207"/>
        <pc:sldMkLst>
          <pc:docMk/>
          <pc:sldMk cId="3997177431" sldId="275"/>
        </pc:sldMkLst>
        <pc:spChg chg="add mod">
          <ac:chgData name="Larissa Barros Mendes Aguiar de Miranda" userId="956330ff-fd90-49f5-b0db-a6f33982fc18" providerId="ADAL" clId="{D311664A-1F14-7C45-BDDF-396BCFE57962}" dt="2022-12-03T23:07:52.582" v="350"/>
          <ac:spMkLst>
            <pc:docMk/>
            <pc:sldMk cId="3997177431" sldId="275"/>
            <ac:spMk id="2" creationId="{AEB69C2D-C735-61F5-BB6B-4788F1F15E85}"/>
          </ac:spMkLst>
        </pc:spChg>
        <pc:spChg chg="del">
          <ac:chgData name="Larissa Barros Mendes Aguiar de Miranda" userId="956330ff-fd90-49f5-b0db-a6f33982fc18" providerId="ADAL" clId="{D311664A-1F14-7C45-BDDF-396BCFE57962}" dt="2022-12-03T23:07:52.159" v="349" actId="478"/>
          <ac:spMkLst>
            <pc:docMk/>
            <pc:sldMk cId="3997177431" sldId="275"/>
            <ac:spMk id="5" creationId="{313E8C2A-06C7-FF15-3AF4-21B0F752B063}"/>
          </ac:spMkLst>
        </pc:spChg>
        <pc:spChg chg="mod">
          <ac:chgData name="Larissa Barros Mendes Aguiar de Miranda" userId="956330ff-fd90-49f5-b0db-a6f33982fc18" providerId="ADAL" clId="{D311664A-1F14-7C45-BDDF-396BCFE57962}" dt="2022-12-03T23:08:09.879" v="356" actId="207"/>
          <ac:spMkLst>
            <pc:docMk/>
            <pc:sldMk cId="3997177431" sldId="275"/>
            <ac:spMk id="6" creationId="{1F6EA3F5-DBBB-3BE7-3582-85CD2DCD0ED1}"/>
          </ac:spMkLst>
        </pc:spChg>
      </pc:sldChg>
      <pc:sldChg chg="modSp mod">
        <pc:chgData name="Larissa Barros Mendes Aguiar de Miranda" userId="956330ff-fd90-49f5-b0db-a6f33982fc18" providerId="ADAL" clId="{D311664A-1F14-7C45-BDDF-396BCFE57962}" dt="2022-12-03T23:07:42.788" v="348" actId="207"/>
        <pc:sldMkLst>
          <pc:docMk/>
          <pc:sldMk cId="1733736313" sldId="276"/>
        </pc:sldMkLst>
        <pc:spChg chg="mod">
          <ac:chgData name="Larissa Barros Mendes Aguiar de Miranda" userId="956330ff-fd90-49f5-b0db-a6f33982fc18" providerId="ADAL" clId="{D311664A-1F14-7C45-BDDF-396BCFE57962}" dt="2022-12-03T23:07:02.164" v="340" actId="1076"/>
          <ac:spMkLst>
            <pc:docMk/>
            <pc:sldMk cId="1733736313" sldId="276"/>
            <ac:spMk id="4" creationId="{74DC67B4-E47B-CD54-EA80-EAC60DCB6AEA}"/>
          </ac:spMkLst>
        </pc:spChg>
        <pc:spChg chg="mod">
          <ac:chgData name="Larissa Barros Mendes Aguiar de Miranda" userId="956330ff-fd90-49f5-b0db-a6f33982fc18" providerId="ADAL" clId="{D311664A-1F14-7C45-BDDF-396BCFE57962}" dt="2022-12-03T23:07:42.788" v="348" actId="207"/>
          <ac:spMkLst>
            <pc:docMk/>
            <pc:sldMk cId="1733736313" sldId="276"/>
            <ac:spMk id="5" creationId="{3C97C4CB-A226-4158-7885-1A4F37146E92}"/>
          </ac:spMkLst>
        </pc:spChg>
      </pc:sldChg>
      <pc:sldChg chg="addSp delSp modSp mod">
        <pc:chgData name="Larissa Barros Mendes Aguiar de Miranda" userId="956330ff-fd90-49f5-b0db-a6f33982fc18" providerId="ADAL" clId="{D311664A-1F14-7C45-BDDF-396BCFE57962}" dt="2022-12-03T23:09:21.627" v="417" actId="114"/>
        <pc:sldMkLst>
          <pc:docMk/>
          <pc:sldMk cId="4152773304" sldId="277"/>
        </pc:sldMkLst>
        <pc:spChg chg="add mod">
          <ac:chgData name="Larissa Barros Mendes Aguiar de Miranda" userId="956330ff-fd90-49f5-b0db-a6f33982fc18" providerId="ADAL" clId="{D311664A-1F14-7C45-BDDF-396BCFE57962}" dt="2022-12-03T23:08:30.514" v="400" actId="20577"/>
          <ac:spMkLst>
            <pc:docMk/>
            <pc:sldMk cId="4152773304" sldId="277"/>
            <ac:spMk id="2" creationId="{58B62B9A-0721-B855-CE72-C9C059102F5A}"/>
          </ac:spMkLst>
        </pc:spChg>
        <pc:spChg chg="del mod">
          <ac:chgData name="Larissa Barros Mendes Aguiar de Miranda" userId="956330ff-fd90-49f5-b0db-a6f33982fc18" providerId="ADAL" clId="{D311664A-1F14-7C45-BDDF-396BCFE57962}" dt="2022-12-03T23:08:49.847" v="406" actId="478"/>
          <ac:spMkLst>
            <pc:docMk/>
            <pc:sldMk cId="4152773304" sldId="277"/>
            <ac:spMk id="4" creationId="{2721A313-CC9F-C359-E8B9-391381B0B109}"/>
          </ac:spMkLst>
        </pc:spChg>
        <pc:spChg chg="mod">
          <ac:chgData name="Larissa Barros Mendes Aguiar de Miranda" userId="956330ff-fd90-49f5-b0db-a6f33982fc18" providerId="ADAL" clId="{D311664A-1F14-7C45-BDDF-396BCFE57962}" dt="2022-12-03T23:09:21.627" v="417" actId="114"/>
          <ac:spMkLst>
            <pc:docMk/>
            <pc:sldMk cId="4152773304" sldId="277"/>
            <ac:spMk id="5" creationId="{90C947D5-9703-C455-63D3-DEA97F31FFC6}"/>
          </ac:spMkLst>
        </pc:spChg>
      </pc:sldChg>
      <pc:sldChg chg="addSp delSp modSp mod">
        <pc:chgData name="Larissa Barros Mendes Aguiar de Miranda" userId="956330ff-fd90-49f5-b0db-a6f33982fc18" providerId="ADAL" clId="{D311664A-1F14-7C45-BDDF-396BCFE57962}" dt="2022-12-03T22:55:17.542" v="34" actId="14100"/>
        <pc:sldMkLst>
          <pc:docMk/>
          <pc:sldMk cId="1082649419" sldId="278"/>
        </pc:sldMkLst>
        <pc:spChg chg="mod">
          <ac:chgData name="Larissa Barros Mendes Aguiar de Miranda" userId="956330ff-fd90-49f5-b0db-a6f33982fc18" providerId="ADAL" clId="{D311664A-1F14-7C45-BDDF-396BCFE57962}" dt="2022-12-03T22:53:31.154" v="26" actId="207"/>
          <ac:spMkLst>
            <pc:docMk/>
            <pc:sldMk cId="1082649419" sldId="278"/>
            <ac:spMk id="20" creationId="{CE197FB1-43D0-BE4F-3DFD-15876BBE0B6E}"/>
          </ac:spMkLst>
        </pc:spChg>
        <pc:spChg chg="mod">
          <ac:chgData name="Larissa Barros Mendes Aguiar de Miranda" userId="956330ff-fd90-49f5-b0db-a6f33982fc18" providerId="ADAL" clId="{D311664A-1F14-7C45-BDDF-396BCFE57962}" dt="2022-12-03T22:53:20.811" v="24" actId="207"/>
          <ac:spMkLst>
            <pc:docMk/>
            <pc:sldMk cId="1082649419" sldId="278"/>
            <ac:spMk id="45" creationId="{BA437408-B4E6-59AA-C2EC-CAD0438316EA}"/>
          </ac:spMkLst>
        </pc:spChg>
        <pc:picChg chg="del">
          <ac:chgData name="Larissa Barros Mendes Aguiar de Miranda" userId="956330ff-fd90-49f5-b0db-a6f33982fc18" providerId="ADAL" clId="{D311664A-1F14-7C45-BDDF-396BCFE57962}" dt="2022-12-03T22:51:48.713" v="5" actId="478"/>
          <ac:picMkLst>
            <pc:docMk/>
            <pc:sldMk cId="1082649419" sldId="278"/>
            <ac:picMk id="2" creationId="{4BEBADC1-8BFE-F1C9-4035-3B63BA19E975}"/>
          </ac:picMkLst>
        </pc:picChg>
        <pc:picChg chg="mod">
          <ac:chgData name="Larissa Barros Mendes Aguiar de Miranda" userId="956330ff-fd90-49f5-b0db-a6f33982fc18" providerId="ADAL" clId="{D311664A-1F14-7C45-BDDF-396BCFE57962}" dt="2022-12-03T22:52:25.129" v="11" actId="208"/>
          <ac:picMkLst>
            <pc:docMk/>
            <pc:sldMk cId="1082649419" sldId="278"/>
            <ac:picMk id="28" creationId="{F913B375-9D53-B0BF-D86F-AC7BE4908163}"/>
          </ac:picMkLst>
        </pc:picChg>
        <pc:picChg chg="mod">
          <ac:chgData name="Larissa Barros Mendes Aguiar de Miranda" userId="956330ff-fd90-49f5-b0db-a6f33982fc18" providerId="ADAL" clId="{D311664A-1F14-7C45-BDDF-396BCFE57962}" dt="2022-12-03T22:52:58.147" v="23" actId="208"/>
          <ac:picMkLst>
            <pc:docMk/>
            <pc:sldMk cId="1082649419" sldId="278"/>
            <ac:picMk id="55" creationId="{0B2559D8-8F92-3F2C-6A1C-60D6C4B2F9E1}"/>
          </ac:picMkLst>
        </pc:picChg>
        <pc:picChg chg="mod">
          <ac:chgData name="Larissa Barros Mendes Aguiar de Miranda" userId="956330ff-fd90-49f5-b0db-a6f33982fc18" providerId="ADAL" clId="{D311664A-1F14-7C45-BDDF-396BCFE57962}" dt="2022-12-03T22:52:57.304" v="21" actId="207"/>
          <ac:picMkLst>
            <pc:docMk/>
            <pc:sldMk cId="1082649419" sldId="278"/>
            <ac:picMk id="56" creationId="{3B2A2ABC-6009-A1E9-55D0-ED061C9E5FF8}"/>
          </ac:picMkLst>
        </pc:picChg>
        <pc:picChg chg="mod">
          <ac:chgData name="Larissa Barros Mendes Aguiar de Miranda" userId="956330ff-fd90-49f5-b0db-a6f33982fc18" providerId="ADAL" clId="{D311664A-1F14-7C45-BDDF-396BCFE57962}" dt="2022-12-03T22:52:56.698" v="19" actId="207"/>
          <ac:picMkLst>
            <pc:docMk/>
            <pc:sldMk cId="1082649419" sldId="278"/>
            <ac:picMk id="58" creationId="{606ADF43-0C91-467D-1636-B8977F28FA4B}"/>
          </ac:picMkLst>
        </pc:picChg>
        <pc:picChg chg="add mod">
          <ac:chgData name="Larissa Barros Mendes Aguiar de Miranda" userId="956330ff-fd90-49f5-b0db-a6f33982fc18" providerId="ADAL" clId="{D311664A-1F14-7C45-BDDF-396BCFE57962}" dt="2022-12-03T22:55:17.542" v="34" actId="14100"/>
          <ac:picMkLst>
            <pc:docMk/>
            <pc:sldMk cId="1082649419" sldId="278"/>
            <ac:picMk id="62" creationId="{7800157C-9D17-B2AB-F07E-5662D6ED43C7}"/>
          </ac:picMkLst>
        </pc:picChg>
      </pc:sldChg>
      <pc:sldChg chg="add del">
        <pc:chgData name="Larissa Barros Mendes Aguiar de Miranda" userId="956330ff-fd90-49f5-b0db-a6f33982fc18" providerId="ADAL" clId="{D311664A-1F14-7C45-BDDF-396BCFE57962}" dt="2022-12-03T22:58:23.002" v="86" actId="2696"/>
        <pc:sldMkLst>
          <pc:docMk/>
          <pc:sldMk cId="1833039892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jogo de vídeo game&#10;&#10;Descrição gerada automaticamente com confiança baixa">
            <a:extLst>
              <a:ext uri="{FF2B5EF4-FFF2-40B4-BE49-F238E27FC236}">
                <a16:creationId xmlns:a16="http://schemas.microsoft.com/office/drawing/2014/main" id="{AFAFD829-CF6F-A584-A31E-43E11C106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0DBC6D9C-D8A5-8708-B2D2-B6E3530ED0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39" y="5807295"/>
            <a:ext cx="8356600" cy="5159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Subtítulo da Apresentação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A4333A06-08E2-3FE6-E143-84331072D9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34" y="4841501"/>
            <a:ext cx="10418174" cy="904875"/>
          </a:xfrm>
        </p:spPr>
        <p:txBody>
          <a:bodyPr anchor="ctr"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E57FB950-2BDC-102D-D38B-F4AB29BD4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88"/>
            <a:ext cx="12184564" cy="68584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6C03863-7C02-08E8-7277-7F0D503F8740}"/>
              </a:ext>
            </a:extLst>
          </p:cNvPr>
          <p:cNvSpPr txBox="1"/>
          <p:nvPr userDrawn="1"/>
        </p:nvSpPr>
        <p:spPr>
          <a:xfrm>
            <a:off x="657702" y="1354108"/>
            <a:ext cx="42851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Bahnschrift"/>
                <a:cs typeface="Calibri"/>
              </a:rPr>
              <a:t>Pautas da Reunião</a:t>
            </a:r>
            <a:endParaRPr lang="pt-BR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44C695D-4654-E59C-DFBD-7CA9463A3479}"/>
              </a:ext>
            </a:extLst>
          </p:cNvPr>
          <p:cNvCxnSpPr>
            <a:cxnSpLocks/>
          </p:cNvCxnSpPr>
          <p:nvPr userDrawn="1"/>
        </p:nvCxnSpPr>
        <p:spPr>
          <a:xfrm>
            <a:off x="6472518" y="1998256"/>
            <a:ext cx="3429000" cy="27330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3E42A3C1-711D-2479-B6A8-B3293F3E3A89}"/>
              </a:ext>
            </a:extLst>
          </p:cNvPr>
          <p:cNvCxnSpPr>
            <a:cxnSpLocks/>
          </p:cNvCxnSpPr>
          <p:nvPr userDrawn="1"/>
        </p:nvCxnSpPr>
        <p:spPr>
          <a:xfrm>
            <a:off x="6481810" y="2853183"/>
            <a:ext cx="3429000" cy="27330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0714349-B1A0-1451-B54F-67D4504CA544}"/>
              </a:ext>
            </a:extLst>
          </p:cNvPr>
          <p:cNvCxnSpPr>
            <a:cxnSpLocks/>
          </p:cNvCxnSpPr>
          <p:nvPr userDrawn="1"/>
        </p:nvCxnSpPr>
        <p:spPr>
          <a:xfrm>
            <a:off x="6518981" y="3708109"/>
            <a:ext cx="3429000" cy="27330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B2951B3F-6A9B-8377-CB10-CC6B343D918D}"/>
              </a:ext>
            </a:extLst>
          </p:cNvPr>
          <p:cNvCxnSpPr>
            <a:cxnSpLocks/>
          </p:cNvCxnSpPr>
          <p:nvPr userDrawn="1"/>
        </p:nvCxnSpPr>
        <p:spPr>
          <a:xfrm>
            <a:off x="6528273" y="4618792"/>
            <a:ext cx="3429000" cy="27330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CBE1054D-D40E-ADA5-4106-D9FB59DBCF70}"/>
              </a:ext>
            </a:extLst>
          </p:cNvPr>
          <p:cNvCxnSpPr>
            <a:cxnSpLocks/>
          </p:cNvCxnSpPr>
          <p:nvPr userDrawn="1"/>
        </p:nvCxnSpPr>
        <p:spPr>
          <a:xfrm>
            <a:off x="6528274" y="5501598"/>
            <a:ext cx="3429000" cy="27330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9192768B-A9B3-D95B-9B90-2582A8E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5265" y="4873537"/>
            <a:ext cx="3111366" cy="43021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pt-BR" dirty="0"/>
              <a:t>Título Curto</a:t>
            </a:r>
          </a:p>
        </p:txBody>
      </p:sp>
      <p:sp>
        <p:nvSpPr>
          <p:cNvPr id="27" name="Espaço Reservado para Texto 25">
            <a:extLst>
              <a:ext uri="{FF2B5EF4-FFF2-40B4-BE49-F238E27FC236}">
                <a16:creationId xmlns:a16="http://schemas.microsoft.com/office/drawing/2014/main" id="{BB409AB4-A3E8-4D15-0DBC-389DE457E1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6841" y="2290951"/>
            <a:ext cx="3111367" cy="43021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pt-BR" dirty="0"/>
              <a:t>Título Curto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88984FD-1A04-2F66-83EE-521741CBA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6843" y="3137886"/>
            <a:ext cx="3111366" cy="43021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pt-BR" dirty="0"/>
              <a:t>Título Curto</a:t>
            </a:r>
          </a:p>
        </p:txBody>
      </p:sp>
      <p:sp>
        <p:nvSpPr>
          <p:cNvPr id="29" name="Espaço Reservado para Texto 25">
            <a:extLst>
              <a:ext uri="{FF2B5EF4-FFF2-40B4-BE49-F238E27FC236}">
                <a16:creationId xmlns:a16="http://schemas.microsoft.com/office/drawing/2014/main" id="{DDE8108A-7379-D1A7-AB22-881EC6F319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6843" y="4048569"/>
            <a:ext cx="3111365" cy="43021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pt-BR" dirty="0"/>
              <a:t>Título Curto</a:t>
            </a:r>
          </a:p>
        </p:txBody>
      </p:sp>
      <p:sp>
        <p:nvSpPr>
          <p:cNvPr id="30" name="Espaço Reservado para Texto 25">
            <a:extLst>
              <a:ext uri="{FF2B5EF4-FFF2-40B4-BE49-F238E27FC236}">
                <a16:creationId xmlns:a16="http://schemas.microsoft.com/office/drawing/2014/main" id="{9A8CDCB4-0E48-5ADC-B7B4-825F317E7C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5263" y="1446527"/>
            <a:ext cx="3112945" cy="43021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pt-BR" dirty="0"/>
              <a:t>Título Curto</a:t>
            </a:r>
          </a:p>
        </p:txBody>
      </p:sp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id="{6F993A43-EC7A-37CE-7FD0-BBF93BED77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9866" y="1439121"/>
            <a:ext cx="623643" cy="44673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B6A814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33" name="Espaço Reservado para Texto 31">
            <a:extLst>
              <a:ext uri="{FF2B5EF4-FFF2-40B4-BE49-F238E27FC236}">
                <a16:creationId xmlns:a16="http://schemas.microsoft.com/office/drawing/2014/main" id="{09397E38-9993-B21D-47E6-F9FC93F168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631" y="2274430"/>
            <a:ext cx="727877" cy="44673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B6A814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02</a:t>
            </a:r>
          </a:p>
        </p:txBody>
      </p:sp>
      <p:sp>
        <p:nvSpPr>
          <p:cNvPr id="34" name="Espaço Reservado para Texto 31">
            <a:extLst>
              <a:ext uri="{FF2B5EF4-FFF2-40B4-BE49-F238E27FC236}">
                <a16:creationId xmlns:a16="http://schemas.microsoft.com/office/drawing/2014/main" id="{C8D6873D-04B2-6781-21A3-8DC4223045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631" y="3129906"/>
            <a:ext cx="727877" cy="44673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B6A814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03</a:t>
            </a:r>
          </a:p>
        </p:txBody>
      </p:sp>
      <p:sp>
        <p:nvSpPr>
          <p:cNvPr id="35" name="Espaço Reservado para Texto 31">
            <a:extLst>
              <a:ext uri="{FF2B5EF4-FFF2-40B4-BE49-F238E27FC236}">
                <a16:creationId xmlns:a16="http://schemas.microsoft.com/office/drawing/2014/main" id="{E7E53152-B15B-0110-1865-D6D17F88DE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5630" y="4024751"/>
            <a:ext cx="727877" cy="44673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B6A814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04</a:t>
            </a:r>
          </a:p>
        </p:txBody>
      </p:sp>
      <p:sp>
        <p:nvSpPr>
          <p:cNvPr id="36" name="Espaço Reservado para Texto 31">
            <a:extLst>
              <a:ext uri="{FF2B5EF4-FFF2-40B4-BE49-F238E27FC236}">
                <a16:creationId xmlns:a16="http://schemas.microsoft.com/office/drawing/2014/main" id="{7FF4477B-4535-F7CF-C3EB-5F0B00816D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5630" y="4873537"/>
            <a:ext cx="708407" cy="44673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B6A814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05</a:t>
            </a:r>
          </a:p>
        </p:txBody>
      </p:sp>
      <p:sp>
        <p:nvSpPr>
          <p:cNvPr id="40" name="Espaço Reservado para Texto 25">
            <a:extLst>
              <a:ext uri="{FF2B5EF4-FFF2-40B4-BE49-F238E27FC236}">
                <a16:creationId xmlns:a16="http://schemas.microsoft.com/office/drawing/2014/main" id="{603FF487-5C3B-C14A-63BB-D701503C44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702" y="1998256"/>
            <a:ext cx="3111366" cy="4302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Subtítulo da Seção</a:t>
            </a:r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D734E8-32B9-13D5-3368-AC2A1C5B6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5FB9B7-7243-AB67-5E2E-3FA28A1FF18C}"/>
              </a:ext>
            </a:extLst>
          </p:cNvPr>
          <p:cNvSpPr txBox="1"/>
          <p:nvPr userDrawn="1"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F958897-DC09-3F77-8D8E-53AED886D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6262" y="3995748"/>
            <a:ext cx="8356600" cy="515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Subtítulo da Apresentação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E5F16BBC-7B16-9164-D13A-B1250657A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475" y="2233126"/>
            <a:ext cx="10418174" cy="16515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Título da Apresentação e</a:t>
            </a:r>
          </a:p>
          <a:p>
            <a:pPr lvl="0"/>
            <a:r>
              <a:rPr lang="pt-BR" dirty="0"/>
              <a:t>Subseção</a:t>
            </a:r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">
            <a:extLst>
              <a:ext uri="{FF2B5EF4-FFF2-40B4-BE49-F238E27FC236}">
                <a16:creationId xmlns:a16="http://schemas.microsoft.com/office/drawing/2014/main" id="{166A66B8-4734-507F-0385-FE7699749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7" y="-10258"/>
            <a:ext cx="12221736" cy="6858464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BB4F314-8866-BA61-842C-6268F57330C9}"/>
              </a:ext>
            </a:extLst>
          </p:cNvPr>
          <p:cNvCxnSpPr/>
          <p:nvPr userDrawn="1"/>
        </p:nvCxnSpPr>
        <p:spPr>
          <a:xfrm flipH="1">
            <a:off x="654424" y="4208930"/>
            <a:ext cx="0" cy="1792940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3AC2ADC-E5E8-6D21-E5F0-38C570944B5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86518" y="4226859"/>
            <a:ext cx="0" cy="1792940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0971C54-E826-D115-7515-A321B6935A98}"/>
              </a:ext>
            </a:extLst>
          </p:cNvPr>
          <p:cNvCxnSpPr>
            <a:cxnSpLocks/>
          </p:cNvCxnSpPr>
          <p:nvPr userDrawn="1"/>
        </p:nvCxnSpPr>
        <p:spPr>
          <a:xfrm flipH="1">
            <a:off x="7736541" y="4262718"/>
            <a:ext cx="0" cy="1792940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Texto 25">
            <a:extLst>
              <a:ext uri="{FF2B5EF4-FFF2-40B4-BE49-F238E27FC236}">
                <a16:creationId xmlns:a16="http://schemas.microsoft.com/office/drawing/2014/main" id="{B2FED4C5-92A7-EC88-66BB-7E8835F9B4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774" y="2988762"/>
            <a:ext cx="5715251" cy="43021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Subtítulo da Seção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11D4FDC9-194C-BCDB-8448-5904D4279E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4774" y="1578635"/>
            <a:ext cx="5715255" cy="1366238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Título da Seção</a:t>
            </a:r>
          </a:p>
        </p:txBody>
      </p:sp>
      <p:sp>
        <p:nvSpPr>
          <p:cNvPr id="22" name="Espaço Reservado para Texto 25">
            <a:extLst>
              <a:ext uri="{FF2B5EF4-FFF2-40B4-BE49-F238E27FC236}">
                <a16:creationId xmlns:a16="http://schemas.microsoft.com/office/drawing/2014/main" id="{B46BB965-EEC7-B1FB-51D9-FB57030A8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488" y="4825477"/>
            <a:ext cx="3112945" cy="11351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Texto curto, em formato de tópico de no máximo 4 linhas apenas para especificar algo.</a:t>
            </a:r>
          </a:p>
        </p:txBody>
      </p:sp>
      <p:sp>
        <p:nvSpPr>
          <p:cNvPr id="23" name="Espaço Reservado para Texto 31">
            <a:extLst>
              <a:ext uri="{FF2B5EF4-FFF2-40B4-BE49-F238E27FC236}">
                <a16:creationId xmlns:a16="http://schemas.microsoft.com/office/drawing/2014/main" id="{094300FD-B93A-C01A-13F9-601FFD388B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488" y="4226859"/>
            <a:ext cx="623643" cy="44673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B6A814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24" name="Espaço Reservado para Texto 25">
            <a:extLst>
              <a:ext uri="{FF2B5EF4-FFF2-40B4-BE49-F238E27FC236}">
                <a16:creationId xmlns:a16="http://schemas.microsoft.com/office/drawing/2014/main" id="{6310541C-2667-5BD0-5544-77D29E5297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2581" y="4825477"/>
            <a:ext cx="3112945" cy="11351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Texto curto, em formato de tópico de no máximo 4 linhas apenas para especificar algo.</a:t>
            </a:r>
          </a:p>
        </p:txBody>
      </p:sp>
      <p:sp>
        <p:nvSpPr>
          <p:cNvPr id="25" name="Espaço Reservado para Texto 25">
            <a:extLst>
              <a:ext uri="{FF2B5EF4-FFF2-40B4-BE49-F238E27FC236}">
                <a16:creationId xmlns:a16="http://schemas.microsoft.com/office/drawing/2014/main" id="{2CA3B03C-7C51-3515-302C-BBDE52C1B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2603" y="4825477"/>
            <a:ext cx="3112945" cy="11351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Texto curto, em formato de tópico de no máximo 4 linhas apenas para especificar algo.</a:t>
            </a:r>
          </a:p>
        </p:txBody>
      </p:sp>
      <p:sp>
        <p:nvSpPr>
          <p:cNvPr id="26" name="Espaço Reservado para Texto 31">
            <a:extLst>
              <a:ext uri="{FF2B5EF4-FFF2-40B4-BE49-F238E27FC236}">
                <a16:creationId xmlns:a16="http://schemas.microsoft.com/office/drawing/2014/main" id="{4FD3F5B3-4537-C7F0-3F81-88AB7E81FB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72581" y="4229481"/>
            <a:ext cx="686393" cy="44673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B6A814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02</a:t>
            </a:r>
          </a:p>
        </p:txBody>
      </p:sp>
      <p:sp>
        <p:nvSpPr>
          <p:cNvPr id="27" name="Espaço Reservado para Texto 31">
            <a:extLst>
              <a:ext uri="{FF2B5EF4-FFF2-40B4-BE49-F238E27FC236}">
                <a16:creationId xmlns:a16="http://schemas.microsoft.com/office/drawing/2014/main" id="{09DD9C49-C3CC-7D4D-2270-A3A71CA7DC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22603" y="4262718"/>
            <a:ext cx="686393" cy="446733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B6A814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4C50C178-918E-818F-E532-7BE732D6E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7" y="-232"/>
            <a:ext cx="12184565" cy="6858464"/>
          </a:xfrm>
          <a:prstGeom prst="rect">
            <a:avLst/>
          </a:prstGeom>
        </p:spPr>
      </p:pic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9277FE76-E8E0-4068-54C3-96F9FB50E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750" y="1457325"/>
            <a:ext cx="10550525" cy="222726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Citação ou texto corrido longo. 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</a:t>
            </a:r>
            <a:r>
              <a:rPr lang="pt-BR" dirty="0">
                <a:solidFill>
                  <a:schemeClr val="bg1"/>
                </a:solidFill>
                <a:latin typeface="Arial Nova"/>
                <a:cs typeface="Calibri"/>
              </a:rPr>
              <a:t> 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voluptatem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</a:t>
            </a:r>
            <a:endParaRPr lang="pt-BR" dirty="0">
              <a:solidFill>
                <a:schemeClr val="bg1"/>
              </a:solidFill>
              <a:latin typeface="Arial Nova"/>
              <a:cs typeface="Calibri"/>
            </a:endParaRPr>
          </a:p>
        </p:txBody>
      </p:sp>
      <p:sp>
        <p:nvSpPr>
          <p:cNvPr id="19" name="Espaço Reservado para Texto 25">
            <a:extLst>
              <a:ext uri="{FF2B5EF4-FFF2-40B4-BE49-F238E27FC236}">
                <a16:creationId xmlns:a16="http://schemas.microsoft.com/office/drawing/2014/main" id="{931D17B3-78C5-42E0-22BB-D8C6AD6076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5299" y="3865743"/>
            <a:ext cx="3541399" cy="4302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Autoria</a:t>
            </a:r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4C50C178-918E-818F-E532-7BE732D6E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7" y="-232"/>
            <a:ext cx="12184565" cy="6858464"/>
          </a:xfrm>
          <a:prstGeom prst="rect">
            <a:avLst/>
          </a:prstGeom>
        </p:spPr>
      </p:pic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9277FE76-E8E0-4068-54C3-96F9FB50E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750" y="2501660"/>
            <a:ext cx="10550525" cy="3952007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Citação ou texto corrido longo. 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</a:t>
            </a:r>
            <a:r>
              <a:rPr lang="pt-BR" dirty="0">
                <a:solidFill>
                  <a:schemeClr val="bg1"/>
                </a:solidFill>
                <a:latin typeface="Arial Nova"/>
                <a:cs typeface="Calibri"/>
              </a:rPr>
              <a:t> 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voluptatem</a:t>
            </a:r>
            <a:r>
              <a:rPr lang="pt-BR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.</a:t>
            </a:r>
            <a:endParaRPr lang="pt-BR" dirty="0">
              <a:solidFill>
                <a:schemeClr val="bg1"/>
              </a:solidFill>
              <a:latin typeface="Arial Nova"/>
              <a:cs typeface="Calibri"/>
            </a:endParaRPr>
          </a:p>
        </p:txBody>
      </p:sp>
      <p:sp>
        <p:nvSpPr>
          <p:cNvPr id="5" name="Espaço Reservado para Texto 25">
            <a:extLst>
              <a:ext uri="{FF2B5EF4-FFF2-40B4-BE49-F238E27FC236}">
                <a16:creationId xmlns:a16="http://schemas.microsoft.com/office/drawing/2014/main" id="{2306CEE6-63ED-B540-253E-52168425CB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750" y="1881989"/>
            <a:ext cx="5715251" cy="43021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Subtítulo da Seção</a:t>
            </a:r>
          </a:p>
        </p:txBody>
      </p:sp>
      <p:sp>
        <p:nvSpPr>
          <p:cNvPr id="6" name="Espaço Reservado para Texto 20">
            <a:extLst>
              <a:ext uri="{FF2B5EF4-FFF2-40B4-BE49-F238E27FC236}">
                <a16:creationId xmlns:a16="http://schemas.microsoft.com/office/drawing/2014/main" id="{1C5C826F-464A-E6FD-5019-031FBB5B9E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3750" y="1086928"/>
            <a:ext cx="10550525" cy="75117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Título da Seção</a:t>
            </a:r>
          </a:p>
        </p:txBody>
      </p:sp>
    </p:spTree>
    <p:extLst>
      <p:ext uri="{BB962C8B-B14F-4D97-AF65-F5344CB8AC3E}">
        <p14:creationId xmlns:p14="http://schemas.microsoft.com/office/powerpoint/2010/main" val="25548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2CB0246-A1A3-2066-EAD9-EF717C684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"/>
            <a:ext cx="12191447" cy="68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CDC7B91-9431-AAFD-7008-372496AF3A43}"/>
              </a:ext>
            </a:extLst>
          </p:cNvPr>
          <p:cNvCxnSpPr>
            <a:cxnSpLocks/>
          </p:cNvCxnSpPr>
          <p:nvPr userDrawn="1"/>
        </p:nvCxnSpPr>
        <p:spPr>
          <a:xfrm>
            <a:off x="654424" y="4011283"/>
            <a:ext cx="0" cy="1990587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DA864CA4-14E0-3962-7045-79F3E3732898}"/>
              </a:ext>
            </a:extLst>
          </p:cNvPr>
          <p:cNvCxnSpPr>
            <a:cxnSpLocks/>
          </p:cNvCxnSpPr>
          <p:nvPr userDrawn="1"/>
        </p:nvCxnSpPr>
        <p:spPr>
          <a:xfrm>
            <a:off x="4186518" y="4011283"/>
            <a:ext cx="0" cy="2008516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963FA5C-226B-6E1A-1120-93F602389F83}"/>
              </a:ext>
            </a:extLst>
          </p:cNvPr>
          <p:cNvCxnSpPr>
            <a:cxnSpLocks/>
          </p:cNvCxnSpPr>
          <p:nvPr userDrawn="1"/>
        </p:nvCxnSpPr>
        <p:spPr>
          <a:xfrm>
            <a:off x="7736541" y="4011283"/>
            <a:ext cx="0" cy="2044375"/>
          </a:xfrm>
          <a:prstGeom prst="straightConnector1">
            <a:avLst/>
          </a:prstGeom>
          <a:ln w="28575">
            <a:solidFill>
              <a:srgbClr val="B6A8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25">
            <a:extLst>
              <a:ext uri="{FF2B5EF4-FFF2-40B4-BE49-F238E27FC236}">
                <a16:creationId xmlns:a16="http://schemas.microsoft.com/office/drawing/2014/main" id="{F996ED2B-60F6-AF14-E5C0-7C48BF92BC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774" y="2988762"/>
            <a:ext cx="5715251" cy="43021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Subtítulo da Seção</a:t>
            </a:r>
          </a:p>
        </p:txBody>
      </p:sp>
      <p:sp>
        <p:nvSpPr>
          <p:cNvPr id="11" name="Espaço Reservado para Texto 20">
            <a:extLst>
              <a:ext uri="{FF2B5EF4-FFF2-40B4-BE49-F238E27FC236}">
                <a16:creationId xmlns:a16="http://schemas.microsoft.com/office/drawing/2014/main" id="{15118B91-48C0-CC02-3D94-994B70A3D2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4774" y="1578635"/>
            <a:ext cx="5715255" cy="1366238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Título da Seção</a:t>
            </a:r>
          </a:p>
        </p:txBody>
      </p:sp>
      <p:sp>
        <p:nvSpPr>
          <p:cNvPr id="12" name="Espaço Reservado para Texto 25">
            <a:extLst>
              <a:ext uri="{FF2B5EF4-FFF2-40B4-BE49-F238E27FC236}">
                <a16:creationId xmlns:a16="http://schemas.microsoft.com/office/drawing/2014/main" id="{06CA4019-6E8E-90E8-0C55-3B2E82E8A6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488" y="4825477"/>
            <a:ext cx="3112945" cy="11351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Texto curto, em formato de tópico de no máximo 4 linhas apenas para especificar algo.</a:t>
            </a:r>
          </a:p>
        </p:txBody>
      </p:sp>
      <p:sp>
        <p:nvSpPr>
          <p:cNvPr id="13" name="Espaço Reservado para Texto 25">
            <a:extLst>
              <a:ext uri="{FF2B5EF4-FFF2-40B4-BE49-F238E27FC236}">
                <a16:creationId xmlns:a16="http://schemas.microsoft.com/office/drawing/2014/main" id="{E3A34FDD-0A12-F090-5EFC-A63CF89B12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2581" y="4825477"/>
            <a:ext cx="3112945" cy="11351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Texto curto, em formato de tópico de no máximo 4 linhas apenas para especificar algo.</a:t>
            </a:r>
          </a:p>
        </p:txBody>
      </p:sp>
      <p:sp>
        <p:nvSpPr>
          <p:cNvPr id="14" name="Espaço Reservado para Texto 25">
            <a:extLst>
              <a:ext uri="{FF2B5EF4-FFF2-40B4-BE49-F238E27FC236}">
                <a16:creationId xmlns:a16="http://schemas.microsoft.com/office/drawing/2014/main" id="{73A1099D-470C-5884-6F12-9DDDBA6437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2603" y="4825477"/>
            <a:ext cx="3112945" cy="11351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Texto curto, em formato de tópico de no máximo 4 linhas apenas para especificar algo.</a:t>
            </a:r>
          </a:p>
        </p:txBody>
      </p:sp>
      <p:sp>
        <p:nvSpPr>
          <p:cNvPr id="15" name="Espaço Reservado para Texto 25">
            <a:extLst>
              <a:ext uri="{FF2B5EF4-FFF2-40B4-BE49-F238E27FC236}">
                <a16:creationId xmlns:a16="http://schemas.microsoft.com/office/drawing/2014/main" id="{090973A3-D13F-1C7E-9D3B-C4F3F33D79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487" y="4011283"/>
            <a:ext cx="3112945" cy="598618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Título curto de no máximo 2 linhas</a:t>
            </a:r>
          </a:p>
        </p:txBody>
      </p:sp>
      <p:sp>
        <p:nvSpPr>
          <p:cNvPr id="19" name="Espaço Reservado para Texto 25">
            <a:extLst>
              <a:ext uri="{FF2B5EF4-FFF2-40B4-BE49-F238E27FC236}">
                <a16:creationId xmlns:a16="http://schemas.microsoft.com/office/drawing/2014/main" id="{7A1A0AD6-FA16-04EF-4E52-EEE169021C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72580" y="4011283"/>
            <a:ext cx="3112945" cy="598618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Título curto de no máximo 2 linhas</a:t>
            </a:r>
          </a:p>
        </p:txBody>
      </p:sp>
      <p:sp>
        <p:nvSpPr>
          <p:cNvPr id="20" name="Espaço Reservado para Texto 25">
            <a:extLst>
              <a:ext uri="{FF2B5EF4-FFF2-40B4-BE49-F238E27FC236}">
                <a16:creationId xmlns:a16="http://schemas.microsoft.com/office/drawing/2014/main" id="{D76FC9B8-0789-9417-961B-EB6CABBE5C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22602" y="4011283"/>
            <a:ext cx="3112945" cy="598618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Título curto de no máximo 2 linhas</a:t>
            </a:r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7BDEF42-8CD0-7E6B-FBDF-D50FA2053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4C6EE3BB-2F7B-92E5-291E-83C69E5983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0"/>
            <a:ext cx="32639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t-BR" dirty="0"/>
              <a:t>INSERIR UMA IMAGEM AQUI</a:t>
            </a:r>
          </a:p>
        </p:txBody>
      </p:sp>
      <p:sp>
        <p:nvSpPr>
          <p:cNvPr id="8" name="Espaço Reservado para Texto 25">
            <a:extLst>
              <a:ext uri="{FF2B5EF4-FFF2-40B4-BE49-F238E27FC236}">
                <a16:creationId xmlns:a16="http://schemas.microsoft.com/office/drawing/2014/main" id="{A5F7FE72-284C-9BA9-9407-CF4521152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774" y="2988762"/>
            <a:ext cx="5715251" cy="43021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Subtítulo da Seção</a:t>
            </a:r>
          </a:p>
        </p:txBody>
      </p:sp>
      <p:sp>
        <p:nvSpPr>
          <p:cNvPr id="9" name="Espaço Reservado para Texto 20">
            <a:extLst>
              <a:ext uri="{FF2B5EF4-FFF2-40B4-BE49-F238E27FC236}">
                <a16:creationId xmlns:a16="http://schemas.microsoft.com/office/drawing/2014/main" id="{9379AC55-DF8D-C559-F1C2-7A20ACF4ED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4774" y="1578635"/>
            <a:ext cx="5715255" cy="1366238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pt-BR" dirty="0"/>
              <a:t>Título da Seção</a:t>
            </a:r>
          </a:p>
        </p:txBody>
      </p:sp>
      <p:sp>
        <p:nvSpPr>
          <p:cNvPr id="10" name="Espaço Reservado para Texto 25">
            <a:extLst>
              <a:ext uri="{FF2B5EF4-FFF2-40B4-BE49-F238E27FC236}">
                <a16:creationId xmlns:a16="http://schemas.microsoft.com/office/drawing/2014/main" id="{6A617F5C-5430-988B-A1EC-8586D86C5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775" y="4825477"/>
            <a:ext cx="3112945" cy="11351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Texto curto, em formato de tópico de no máximo 4 linhas apenas para especificar algo.</a:t>
            </a:r>
          </a:p>
        </p:txBody>
      </p:sp>
      <p:sp>
        <p:nvSpPr>
          <p:cNvPr id="11" name="Espaço Reservado para Texto 25">
            <a:extLst>
              <a:ext uri="{FF2B5EF4-FFF2-40B4-BE49-F238E27FC236}">
                <a16:creationId xmlns:a16="http://schemas.microsoft.com/office/drawing/2014/main" id="{B9560CE8-E96F-B445-EF51-95E0F27522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2581" y="4825477"/>
            <a:ext cx="3112945" cy="113511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Texto curto, em formato de tópico de no máximo 4 linhas apenas para especificar algo.</a:t>
            </a:r>
          </a:p>
        </p:txBody>
      </p:sp>
      <p:sp>
        <p:nvSpPr>
          <p:cNvPr id="12" name="Espaço Reservado para Texto 25">
            <a:extLst>
              <a:ext uri="{FF2B5EF4-FFF2-40B4-BE49-F238E27FC236}">
                <a16:creationId xmlns:a16="http://schemas.microsoft.com/office/drawing/2014/main" id="{AA9081B9-9F2B-119B-54ED-A03238B4CA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774" y="4011283"/>
            <a:ext cx="3112945" cy="598618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Título curto de no máximo 2 linhas</a:t>
            </a:r>
          </a:p>
        </p:txBody>
      </p:sp>
      <p:sp>
        <p:nvSpPr>
          <p:cNvPr id="13" name="Espaço Reservado para Texto 25">
            <a:extLst>
              <a:ext uri="{FF2B5EF4-FFF2-40B4-BE49-F238E27FC236}">
                <a16:creationId xmlns:a16="http://schemas.microsoft.com/office/drawing/2014/main" id="{90A613F0-B522-118D-12C5-3F92B632FD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72580" y="4011283"/>
            <a:ext cx="3112945" cy="598618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t-BR" dirty="0">
                <a:solidFill>
                  <a:srgbClr val="FFFFFF"/>
                </a:solidFill>
                <a:latin typeface="Arial Nova"/>
                <a:cs typeface="Calibri"/>
              </a:rPr>
              <a:t>Título curto de no máximo 2 linhas</a:t>
            </a:r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D519CB-F62E-EB18-B19D-C31A896874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DEEB1C1-FBB4-67C9-11AC-8358C20C9C11}"/>
              </a:ext>
            </a:extLst>
          </p:cNvPr>
          <p:cNvSpPr txBox="1"/>
          <p:nvPr userDrawn="1"/>
        </p:nvSpPr>
        <p:spPr>
          <a:xfrm>
            <a:off x="6096000" y="2531289"/>
            <a:ext cx="4019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800" b="1" dirty="0">
                <a:solidFill>
                  <a:schemeClr val="bg1"/>
                </a:solidFill>
                <a:latin typeface="Bahnschrift" panose="020B0502040204020203" pitchFamily="34" charset="0"/>
              </a:rPr>
              <a:t>Obrigado!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9F1233-8336-0B5F-6479-4A85139771D4}"/>
              </a:ext>
            </a:extLst>
          </p:cNvPr>
          <p:cNvSpPr txBox="1"/>
          <p:nvPr userDrawn="1"/>
        </p:nvSpPr>
        <p:spPr>
          <a:xfrm>
            <a:off x="6096000" y="3285342"/>
            <a:ext cx="401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Ponto Fiscal</a:t>
            </a:r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03.12.22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i.antt.gov.br/sei/controlador.php?acao=protocolo_visualizar&amp;id_protocolo=10447014&amp;id_procedimento_atual=5559395&amp;infra_sistema=100000100&amp;infra_unidade_atual=110000057&amp;infra_hash=59a0529a97b543f903d2efd155829b4ae4c4b13c033f1a5edf8e47b6de757c12" TargetMode="External"/><Relationship Id="rId2" Type="http://schemas.openxmlformats.org/officeDocument/2006/relationships/hyperlink" Target="https://sei.antt.gov.br/sei/controlador.php?acao=protocolo_visualizar&amp;id_protocolo=4254790&amp;id_procedimento_atual=10548405&amp;infra_sistema=100000100&amp;infra_unidade_atual=110000057&amp;infra_hash=7cb58a98c4b2c8b1f46c490d1ce9521e3ae0bd4648f8d611eaabf4202c7711c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7B85411-BEEC-D761-5371-6066D959D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092" y="5807295"/>
            <a:ext cx="8356600" cy="515938"/>
          </a:xfrm>
        </p:spPr>
        <p:txBody>
          <a:bodyPr/>
          <a:lstStyle/>
          <a:p>
            <a:r>
              <a:rPr lang="pt-BR" dirty="0"/>
              <a:t>CONTRATO ECOSUL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1DC2D6-0005-9289-EDDA-E07D6D9EE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92" y="4902420"/>
            <a:ext cx="10418174" cy="904875"/>
          </a:xfrm>
        </p:spPr>
        <p:txBody>
          <a:bodyPr/>
          <a:lstStyle/>
          <a:p>
            <a:r>
              <a:rPr lang="pt-BR" dirty="0"/>
              <a:t>ESROD PELOTAS</a:t>
            </a:r>
          </a:p>
        </p:txBody>
      </p:sp>
    </p:spTree>
    <p:extLst>
      <p:ext uri="{BB962C8B-B14F-4D97-AF65-F5344CB8AC3E}">
        <p14:creationId xmlns:p14="http://schemas.microsoft.com/office/powerpoint/2010/main" val="80858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C947D5-9703-C455-63D3-DEA97F31FFC6}"/>
              </a:ext>
            </a:extLst>
          </p:cNvPr>
          <p:cNvSpPr/>
          <p:nvPr/>
        </p:nvSpPr>
        <p:spPr>
          <a:xfrm>
            <a:off x="596348" y="1878406"/>
            <a:ext cx="11140626" cy="44627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Arrolamento trechos DNIT</a:t>
            </a:r>
            <a:endParaRPr lang="pt-BR" b="1" dirty="0">
              <a:solidFill>
                <a:srgbClr val="E8DC57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pPr algn="just"/>
            <a:r>
              <a:rPr lang="pt-BR" sz="1700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Processo nº </a:t>
            </a:r>
            <a:r>
              <a:rPr lang="pt-BR" sz="1700" b="0" i="0" dirty="0">
                <a:solidFill>
                  <a:schemeClr val="bg1"/>
                </a:solidFill>
                <a:effectLst/>
                <a:latin typeface="Bahnschrift" panose="020B0502040204020203" pitchFamily="34" charset="0"/>
                <a:cs typeface="Calibri"/>
              </a:rPr>
              <a:t>50520.146666/2014-58</a:t>
            </a:r>
          </a:p>
          <a:p>
            <a:pPr algn="just"/>
            <a:endParaRPr lang="pt-BR" sz="1700" b="0" i="0" dirty="0">
              <a:solidFill>
                <a:schemeClr val="bg1"/>
              </a:solidFill>
              <a:effectLst/>
              <a:latin typeface="Bahnschrift" panose="020B0502040204020203" pitchFamily="34" charset="0"/>
              <a:ea typeface="Calibri"/>
              <a:cs typeface="Calibri"/>
            </a:endParaRPr>
          </a:p>
          <a:p>
            <a:pPr algn="just"/>
            <a:r>
              <a:rPr lang="pt-BR" sz="1700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Status</a:t>
            </a:r>
            <a:r>
              <a:rPr lang="pt-BR" sz="1700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: </a:t>
            </a:r>
            <a:r>
              <a:rPr lang="pt-BR" sz="1700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Em tratativas desde 2013</a:t>
            </a:r>
          </a:p>
          <a:p>
            <a:pPr algn="just"/>
            <a:endParaRPr lang="pt-BR" sz="1700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</a:rPr>
              <a:t>BR-392/RS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cs typeface="Calibri"/>
              </a:rPr>
              <a:t>, km 8+897 ao 60+631: obra concluída, ainda não arrolada.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</a:rPr>
              <a:t>BR-116/RS</a:t>
            </a:r>
            <a:r>
              <a:rPr lang="pt-BR" sz="1800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</a:rPr>
              <a:t>,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cs typeface="Calibri"/>
              </a:rPr>
              <a:t>km 430+500 ao 510+900: segmentos com tráfego liberado sem recebimento. 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algn="just"/>
            <a:r>
              <a:rPr lang="pt-BR" sz="1800" b="1" i="1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</a:rPr>
              <a:t>Pendências</a:t>
            </a:r>
            <a:r>
              <a:rPr lang="pt-BR" sz="1800" b="1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</a:rPr>
              <a:t>: 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cs typeface="Calibri"/>
              </a:rPr>
              <a:t>patologias pavimento e terraplenos, ausência de elemento de proteção de segurança nos taludes, parâmetros de pavimento não atingidos (Pista DNIT) e sinalização pista antiga (ECOSUL)</a:t>
            </a:r>
          </a:p>
          <a:p>
            <a:pPr algn="just"/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</a:rPr>
              <a:t>Contorno Pelotas</a:t>
            </a:r>
            <a:r>
              <a:rPr lang="pt-BR" sz="1800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</a:rPr>
              <a:t>:</a:t>
            </a:r>
            <a:r>
              <a:rPr lang="pt-BR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</a:rPr>
              <a:t> 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cs typeface="Calibri"/>
              </a:rPr>
              <a:t>obra liberada ao tráfego, sem recebimento.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marL="622300">
              <a:defRPr/>
            </a:pPr>
            <a:r>
              <a:rPr lang="pt-BR" sz="1800" i="1" dirty="0">
                <a:solidFill>
                  <a:schemeClr val="bg1"/>
                </a:solidFill>
                <a:latin typeface="Bahnschrift" panose="020B0502040204020203" pitchFamily="34" charset="0"/>
                <a:cs typeface="Calibri"/>
              </a:rPr>
              <a:t>Pendências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cs typeface="Calibri"/>
              </a:rPr>
              <a:t>: patologias nos aterros dos viadutos (Nota 1) e cadastro nova faixa de domínio.</a:t>
            </a:r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ea typeface="Calibri"/>
              <a:cs typeface="Calibri"/>
            </a:endParaRPr>
          </a:p>
          <a:p>
            <a:pPr algn="just"/>
            <a:r>
              <a:rPr lang="pt-BR" sz="1700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Providência</a:t>
            </a:r>
            <a:r>
              <a:rPr lang="pt-BR" dirty="0">
                <a:solidFill>
                  <a:srgbClr val="E8DC57"/>
                </a:solidFill>
                <a:latin typeface="Bahnschrift" panose="020B0502040204020203" pitchFamily="34" charset="0"/>
                <a:cs typeface="Calibri"/>
                <a:sym typeface="Source Sans Pro"/>
              </a:rPr>
              <a:t>: 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cs typeface="Calibri"/>
                <a:sym typeface="Source Sans Pro"/>
              </a:rPr>
              <a:t>Aguardando documentos do DNIT.</a:t>
            </a:r>
            <a:endParaRPr lang="pt-BR" dirty="0">
              <a:solidFill>
                <a:schemeClr val="bg1"/>
              </a:solidFill>
              <a:latin typeface="Bahnschrift" panose="020B0502040204020203" pitchFamily="34" charset="0"/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B62B9A-0721-B855-CE72-C9C059102F5A}"/>
              </a:ext>
            </a:extLst>
          </p:cNvPr>
          <p:cNvSpPr txBox="1">
            <a:spLocks/>
          </p:cNvSpPr>
          <p:nvPr/>
        </p:nvSpPr>
        <p:spPr>
          <a:xfrm>
            <a:off x="596348" y="1035882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indent="-457200">
              <a:spcBef>
                <a:spcPts val="1000"/>
              </a:spcBef>
              <a:defRPr/>
            </a:pPr>
            <a:r>
              <a:rPr kumimoji="0" lang="pt-BR" sz="3200" b="1" i="0" u="none" strike="noStrike" kern="0" cap="sm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cs typeface="Times New Roman" pitchFamily="18" charset="0"/>
              </a:rPr>
              <a:t>Ecosul</a:t>
            </a:r>
            <a:r>
              <a:rPr kumimoji="0" lang="pt-BR" sz="32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cs typeface="Times New Roman" pitchFamily="18" charset="0"/>
              </a:rPr>
              <a:t>: pendência de arrolamento de trechos</a:t>
            </a:r>
          </a:p>
        </p:txBody>
      </p:sp>
    </p:spTree>
    <p:extLst>
      <p:ext uri="{BB962C8B-B14F-4D97-AF65-F5344CB8AC3E}">
        <p14:creationId xmlns:p14="http://schemas.microsoft.com/office/powerpoint/2010/main" val="415277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2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Retângulo 899">
            <a:extLst>
              <a:ext uri="{FF2B5EF4-FFF2-40B4-BE49-F238E27FC236}">
                <a16:creationId xmlns:a16="http://schemas.microsoft.com/office/drawing/2014/main" id="{27A7F988-1BE5-5796-7709-5C72DCBA338F}"/>
              </a:ext>
            </a:extLst>
          </p:cNvPr>
          <p:cNvSpPr/>
          <p:nvPr/>
        </p:nvSpPr>
        <p:spPr>
          <a:xfrm>
            <a:off x="8537187" y="1150520"/>
            <a:ext cx="1180013" cy="480021"/>
          </a:xfrm>
          <a:prstGeom prst="rect">
            <a:avLst/>
          </a:prstGeom>
          <a:solidFill>
            <a:srgbClr val="093B5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5" name="Agrupar 904">
            <a:extLst>
              <a:ext uri="{FF2B5EF4-FFF2-40B4-BE49-F238E27FC236}">
                <a16:creationId xmlns:a16="http://schemas.microsoft.com/office/drawing/2014/main" id="{FAF92AEA-5101-AD55-ADC9-9BDCFCB0523F}"/>
              </a:ext>
            </a:extLst>
          </p:cNvPr>
          <p:cNvGrpSpPr>
            <a:grpSpLocks noChangeAspect="1"/>
          </p:cNvGrpSpPr>
          <p:nvPr/>
        </p:nvGrpSpPr>
        <p:grpSpPr>
          <a:xfrm>
            <a:off x="9330165" y="2156287"/>
            <a:ext cx="2659967" cy="2643141"/>
            <a:chOff x="650127" y="1762232"/>
            <a:chExt cx="4553069" cy="4524268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6" name="Freeform 23">
              <a:extLst>
                <a:ext uri="{FF2B5EF4-FFF2-40B4-BE49-F238E27FC236}">
                  <a16:creationId xmlns:a16="http://schemas.microsoft.com/office/drawing/2014/main" id="{BF211341-6B41-BF52-F5A9-CFD42C42B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138" y="2497285"/>
              <a:ext cx="788898" cy="1064386"/>
            </a:xfrm>
            <a:custGeom>
              <a:avLst/>
              <a:gdLst>
                <a:gd name="T0" fmla="*/ 763 w 2522"/>
                <a:gd name="T1" fmla="*/ 3360 h 3399"/>
                <a:gd name="T2" fmla="*/ 661 w 2522"/>
                <a:gd name="T3" fmla="*/ 3213 h 3399"/>
                <a:gd name="T4" fmla="*/ 684 w 2522"/>
                <a:gd name="T5" fmla="*/ 3104 h 3399"/>
                <a:gd name="T6" fmla="*/ 585 w 2522"/>
                <a:gd name="T7" fmla="*/ 3014 h 3399"/>
                <a:gd name="T8" fmla="*/ 523 w 2522"/>
                <a:gd name="T9" fmla="*/ 2922 h 3399"/>
                <a:gd name="T10" fmla="*/ 585 w 2522"/>
                <a:gd name="T11" fmla="*/ 2749 h 3399"/>
                <a:gd name="T12" fmla="*/ 693 w 2522"/>
                <a:gd name="T13" fmla="*/ 2696 h 3399"/>
                <a:gd name="T14" fmla="*/ 730 w 2522"/>
                <a:gd name="T15" fmla="*/ 2572 h 3399"/>
                <a:gd name="T16" fmla="*/ 663 w 2522"/>
                <a:gd name="T17" fmla="*/ 2511 h 3399"/>
                <a:gd name="T18" fmla="*/ 453 w 2522"/>
                <a:gd name="T19" fmla="*/ 2461 h 3399"/>
                <a:gd name="T20" fmla="*/ 355 w 2522"/>
                <a:gd name="T21" fmla="*/ 2348 h 3399"/>
                <a:gd name="T22" fmla="*/ 334 w 2522"/>
                <a:gd name="T23" fmla="*/ 2282 h 3399"/>
                <a:gd name="T24" fmla="*/ 290 w 2522"/>
                <a:gd name="T25" fmla="*/ 2218 h 3399"/>
                <a:gd name="T26" fmla="*/ 378 w 2522"/>
                <a:gd name="T27" fmla="*/ 2008 h 3399"/>
                <a:gd name="T28" fmla="*/ 336 w 2522"/>
                <a:gd name="T29" fmla="*/ 1615 h 3399"/>
                <a:gd name="T30" fmla="*/ 236 w 2522"/>
                <a:gd name="T31" fmla="*/ 1541 h 3399"/>
                <a:gd name="T32" fmla="*/ 66 w 2522"/>
                <a:gd name="T33" fmla="*/ 1489 h 3399"/>
                <a:gd name="T34" fmla="*/ 270 w 2522"/>
                <a:gd name="T35" fmla="*/ 1277 h 3399"/>
                <a:gd name="T36" fmla="*/ 421 w 2522"/>
                <a:gd name="T37" fmla="*/ 1130 h 3399"/>
                <a:gd name="T38" fmla="*/ 527 w 2522"/>
                <a:gd name="T39" fmla="*/ 1015 h 3399"/>
                <a:gd name="T40" fmla="*/ 593 w 2522"/>
                <a:gd name="T41" fmla="*/ 835 h 3399"/>
                <a:gd name="T42" fmla="*/ 711 w 2522"/>
                <a:gd name="T43" fmla="*/ 630 h 3399"/>
                <a:gd name="T44" fmla="*/ 782 w 2522"/>
                <a:gd name="T45" fmla="*/ 499 h 3399"/>
                <a:gd name="T46" fmla="*/ 829 w 2522"/>
                <a:gd name="T47" fmla="*/ 381 h 3399"/>
                <a:gd name="T48" fmla="*/ 859 w 2522"/>
                <a:gd name="T49" fmla="*/ 225 h 3399"/>
                <a:gd name="T50" fmla="*/ 917 w 2522"/>
                <a:gd name="T51" fmla="*/ 15 h 3399"/>
                <a:gd name="T52" fmla="*/ 1037 w 2522"/>
                <a:gd name="T53" fmla="*/ 63 h 3399"/>
                <a:gd name="T54" fmla="*/ 1107 w 2522"/>
                <a:gd name="T55" fmla="*/ 107 h 3399"/>
                <a:gd name="T56" fmla="*/ 1179 w 2522"/>
                <a:gd name="T57" fmla="*/ 174 h 3399"/>
                <a:gd name="T58" fmla="*/ 1234 w 2522"/>
                <a:gd name="T59" fmla="*/ 225 h 3399"/>
                <a:gd name="T60" fmla="*/ 1319 w 2522"/>
                <a:gd name="T61" fmla="*/ 182 h 3399"/>
                <a:gd name="T62" fmla="*/ 1506 w 2522"/>
                <a:gd name="T63" fmla="*/ 360 h 3399"/>
                <a:gd name="T64" fmla="*/ 1440 w 2522"/>
                <a:gd name="T65" fmla="*/ 486 h 3399"/>
                <a:gd name="T66" fmla="*/ 1516 w 2522"/>
                <a:gd name="T67" fmla="*/ 427 h 3399"/>
                <a:gd name="T68" fmla="*/ 1536 w 2522"/>
                <a:gd name="T69" fmla="*/ 514 h 3399"/>
                <a:gd name="T70" fmla="*/ 1470 w 2522"/>
                <a:gd name="T71" fmla="*/ 628 h 3399"/>
                <a:gd name="T72" fmla="*/ 1524 w 2522"/>
                <a:gd name="T73" fmla="*/ 639 h 3399"/>
                <a:gd name="T74" fmla="*/ 1558 w 2522"/>
                <a:gd name="T75" fmla="*/ 682 h 3399"/>
                <a:gd name="T76" fmla="*/ 1613 w 2522"/>
                <a:gd name="T77" fmla="*/ 498 h 3399"/>
                <a:gd name="T78" fmla="*/ 1632 w 2522"/>
                <a:gd name="T79" fmla="*/ 610 h 3399"/>
                <a:gd name="T80" fmla="*/ 1727 w 2522"/>
                <a:gd name="T81" fmla="*/ 585 h 3399"/>
                <a:gd name="T82" fmla="*/ 1896 w 2522"/>
                <a:gd name="T83" fmla="*/ 542 h 3399"/>
                <a:gd name="T84" fmla="*/ 2055 w 2522"/>
                <a:gd name="T85" fmla="*/ 535 h 3399"/>
                <a:gd name="T86" fmla="*/ 2352 w 2522"/>
                <a:gd name="T87" fmla="*/ 688 h 3399"/>
                <a:gd name="T88" fmla="*/ 2517 w 2522"/>
                <a:gd name="T89" fmla="*/ 664 h 3399"/>
                <a:gd name="T90" fmla="*/ 2452 w 2522"/>
                <a:gd name="T91" fmla="*/ 823 h 3399"/>
                <a:gd name="T92" fmla="*/ 2220 w 2522"/>
                <a:gd name="T93" fmla="*/ 942 h 3399"/>
                <a:gd name="T94" fmla="*/ 2113 w 2522"/>
                <a:gd name="T95" fmla="*/ 1118 h 3399"/>
                <a:gd name="T96" fmla="*/ 2095 w 2522"/>
                <a:gd name="T97" fmla="*/ 1295 h 3399"/>
                <a:gd name="T98" fmla="*/ 2107 w 2522"/>
                <a:gd name="T99" fmla="*/ 1482 h 3399"/>
                <a:gd name="T100" fmla="*/ 2049 w 2522"/>
                <a:gd name="T101" fmla="*/ 1667 h 3399"/>
                <a:gd name="T102" fmla="*/ 2034 w 2522"/>
                <a:gd name="T103" fmla="*/ 1881 h 3399"/>
                <a:gd name="T104" fmla="*/ 2073 w 2522"/>
                <a:gd name="T105" fmla="*/ 2097 h 3399"/>
                <a:gd name="T106" fmla="*/ 1820 w 2522"/>
                <a:gd name="T107" fmla="*/ 2121 h 3399"/>
                <a:gd name="T108" fmla="*/ 1590 w 2522"/>
                <a:gd name="T109" fmla="*/ 2177 h 3399"/>
                <a:gd name="T110" fmla="*/ 1366 w 2522"/>
                <a:gd name="T111" fmla="*/ 2323 h 3399"/>
                <a:gd name="T112" fmla="*/ 1194 w 2522"/>
                <a:gd name="T113" fmla="*/ 2386 h 3399"/>
                <a:gd name="T114" fmla="*/ 1087 w 2522"/>
                <a:gd name="T115" fmla="*/ 2505 h 3399"/>
                <a:gd name="T116" fmla="*/ 1004 w 2522"/>
                <a:gd name="T117" fmla="*/ 2716 h 3399"/>
                <a:gd name="T118" fmla="*/ 918 w 2522"/>
                <a:gd name="T119" fmla="*/ 2850 h 3399"/>
                <a:gd name="T120" fmla="*/ 953 w 2522"/>
                <a:gd name="T121" fmla="*/ 3064 h 3399"/>
                <a:gd name="T122" fmla="*/ 890 w 2522"/>
                <a:gd name="T123" fmla="*/ 3372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2" h="3399">
                  <a:moveTo>
                    <a:pt x="877" y="3399"/>
                  </a:moveTo>
                  <a:lnTo>
                    <a:pt x="872" y="3392"/>
                  </a:lnTo>
                  <a:lnTo>
                    <a:pt x="867" y="3387"/>
                  </a:lnTo>
                  <a:lnTo>
                    <a:pt x="859" y="3383"/>
                  </a:lnTo>
                  <a:lnTo>
                    <a:pt x="851" y="3378"/>
                  </a:lnTo>
                  <a:lnTo>
                    <a:pt x="843" y="3375"/>
                  </a:lnTo>
                  <a:lnTo>
                    <a:pt x="833" y="3373"/>
                  </a:lnTo>
                  <a:lnTo>
                    <a:pt x="821" y="3371"/>
                  </a:lnTo>
                  <a:lnTo>
                    <a:pt x="809" y="3371"/>
                  </a:lnTo>
                  <a:lnTo>
                    <a:pt x="801" y="3371"/>
                  </a:lnTo>
                  <a:lnTo>
                    <a:pt x="792" y="3370"/>
                  </a:lnTo>
                  <a:lnTo>
                    <a:pt x="783" y="3368"/>
                  </a:lnTo>
                  <a:lnTo>
                    <a:pt x="777" y="3365"/>
                  </a:lnTo>
                  <a:lnTo>
                    <a:pt x="769" y="3363"/>
                  </a:lnTo>
                  <a:lnTo>
                    <a:pt x="763" y="3360"/>
                  </a:lnTo>
                  <a:lnTo>
                    <a:pt x="757" y="3356"/>
                  </a:lnTo>
                  <a:lnTo>
                    <a:pt x="752" y="3351"/>
                  </a:lnTo>
                  <a:lnTo>
                    <a:pt x="742" y="3343"/>
                  </a:lnTo>
                  <a:lnTo>
                    <a:pt x="734" y="3332"/>
                  </a:lnTo>
                  <a:lnTo>
                    <a:pt x="726" y="3320"/>
                  </a:lnTo>
                  <a:lnTo>
                    <a:pt x="721" y="3308"/>
                  </a:lnTo>
                  <a:lnTo>
                    <a:pt x="709" y="3283"/>
                  </a:lnTo>
                  <a:lnTo>
                    <a:pt x="698" y="3260"/>
                  </a:lnTo>
                  <a:lnTo>
                    <a:pt x="692" y="3249"/>
                  </a:lnTo>
                  <a:lnTo>
                    <a:pt x="685" y="3239"/>
                  </a:lnTo>
                  <a:lnTo>
                    <a:pt x="677" y="3230"/>
                  </a:lnTo>
                  <a:lnTo>
                    <a:pt x="669" y="3225"/>
                  </a:lnTo>
                  <a:lnTo>
                    <a:pt x="666" y="3222"/>
                  </a:lnTo>
                  <a:lnTo>
                    <a:pt x="662" y="3217"/>
                  </a:lnTo>
                  <a:lnTo>
                    <a:pt x="661" y="3213"/>
                  </a:lnTo>
                  <a:lnTo>
                    <a:pt x="660" y="3208"/>
                  </a:lnTo>
                  <a:lnTo>
                    <a:pt x="661" y="3194"/>
                  </a:lnTo>
                  <a:lnTo>
                    <a:pt x="665" y="3180"/>
                  </a:lnTo>
                  <a:lnTo>
                    <a:pt x="670" y="3166"/>
                  </a:lnTo>
                  <a:lnTo>
                    <a:pt x="675" y="3152"/>
                  </a:lnTo>
                  <a:lnTo>
                    <a:pt x="681" y="3142"/>
                  </a:lnTo>
                  <a:lnTo>
                    <a:pt x="686" y="3134"/>
                  </a:lnTo>
                  <a:lnTo>
                    <a:pt x="688" y="3130"/>
                  </a:lnTo>
                  <a:lnTo>
                    <a:pt x="690" y="3125"/>
                  </a:lnTo>
                  <a:lnTo>
                    <a:pt x="692" y="3121"/>
                  </a:lnTo>
                  <a:lnTo>
                    <a:pt x="692" y="3117"/>
                  </a:lnTo>
                  <a:lnTo>
                    <a:pt x="690" y="3114"/>
                  </a:lnTo>
                  <a:lnTo>
                    <a:pt x="689" y="3111"/>
                  </a:lnTo>
                  <a:lnTo>
                    <a:pt x="687" y="3107"/>
                  </a:lnTo>
                  <a:lnTo>
                    <a:pt x="684" y="3104"/>
                  </a:lnTo>
                  <a:lnTo>
                    <a:pt x="677" y="3099"/>
                  </a:lnTo>
                  <a:lnTo>
                    <a:pt x="669" y="3094"/>
                  </a:lnTo>
                  <a:lnTo>
                    <a:pt x="659" y="3090"/>
                  </a:lnTo>
                  <a:lnTo>
                    <a:pt x="648" y="3085"/>
                  </a:lnTo>
                  <a:lnTo>
                    <a:pt x="636" y="3079"/>
                  </a:lnTo>
                  <a:lnTo>
                    <a:pt x="626" y="3074"/>
                  </a:lnTo>
                  <a:lnTo>
                    <a:pt x="615" y="3066"/>
                  </a:lnTo>
                  <a:lnTo>
                    <a:pt x="605" y="3058"/>
                  </a:lnTo>
                  <a:lnTo>
                    <a:pt x="601" y="3053"/>
                  </a:lnTo>
                  <a:lnTo>
                    <a:pt x="596" y="3048"/>
                  </a:lnTo>
                  <a:lnTo>
                    <a:pt x="593" y="3042"/>
                  </a:lnTo>
                  <a:lnTo>
                    <a:pt x="590" y="3036"/>
                  </a:lnTo>
                  <a:lnTo>
                    <a:pt x="588" y="3030"/>
                  </a:lnTo>
                  <a:lnTo>
                    <a:pt x="587" y="3022"/>
                  </a:lnTo>
                  <a:lnTo>
                    <a:pt x="585" y="3014"/>
                  </a:lnTo>
                  <a:lnTo>
                    <a:pt x="585" y="3006"/>
                  </a:lnTo>
                  <a:lnTo>
                    <a:pt x="584" y="2988"/>
                  </a:lnTo>
                  <a:lnTo>
                    <a:pt x="580" y="2974"/>
                  </a:lnTo>
                  <a:lnTo>
                    <a:pt x="577" y="2963"/>
                  </a:lnTo>
                  <a:lnTo>
                    <a:pt x="573" y="2954"/>
                  </a:lnTo>
                  <a:lnTo>
                    <a:pt x="568" y="2949"/>
                  </a:lnTo>
                  <a:lnTo>
                    <a:pt x="563" y="2943"/>
                  </a:lnTo>
                  <a:lnTo>
                    <a:pt x="558" y="2940"/>
                  </a:lnTo>
                  <a:lnTo>
                    <a:pt x="552" y="2938"/>
                  </a:lnTo>
                  <a:lnTo>
                    <a:pt x="541" y="2936"/>
                  </a:lnTo>
                  <a:lnTo>
                    <a:pt x="532" y="2934"/>
                  </a:lnTo>
                  <a:lnTo>
                    <a:pt x="528" y="2933"/>
                  </a:lnTo>
                  <a:lnTo>
                    <a:pt x="525" y="2930"/>
                  </a:lnTo>
                  <a:lnTo>
                    <a:pt x="523" y="2927"/>
                  </a:lnTo>
                  <a:lnTo>
                    <a:pt x="523" y="2922"/>
                  </a:lnTo>
                  <a:lnTo>
                    <a:pt x="523" y="2912"/>
                  </a:lnTo>
                  <a:lnTo>
                    <a:pt x="525" y="2903"/>
                  </a:lnTo>
                  <a:lnTo>
                    <a:pt x="527" y="2896"/>
                  </a:lnTo>
                  <a:lnTo>
                    <a:pt x="529" y="2889"/>
                  </a:lnTo>
                  <a:lnTo>
                    <a:pt x="537" y="2878"/>
                  </a:lnTo>
                  <a:lnTo>
                    <a:pt x="546" y="2869"/>
                  </a:lnTo>
                  <a:lnTo>
                    <a:pt x="555" y="2860"/>
                  </a:lnTo>
                  <a:lnTo>
                    <a:pt x="563" y="2849"/>
                  </a:lnTo>
                  <a:lnTo>
                    <a:pt x="566" y="2844"/>
                  </a:lnTo>
                  <a:lnTo>
                    <a:pt x="569" y="2836"/>
                  </a:lnTo>
                  <a:lnTo>
                    <a:pt x="572" y="2829"/>
                  </a:lnTo>
                  <a:lnTo>
                    <a:pt x="574" y="2820"/>
                  </a:lnTo>
                  <a:lnTo>
                    <a:pt x="577" y="2795"/>
                  </a:lnTo>
                  <a:lnTo>
                    <a:pt x="581" y="2764"/>
                  </a:lnTo>
                  <a:lnTo>
                    <a:pt x="585" y="2749"/>
                  </a:lnTo>
                  <a:lnTo>
                    <a:pt x="589" y="2734"/>
                  </a:lnTo>
                  <a:lnTo>
                    <a:pt x="591" y="2726"/>
                  </a:lnTo>
                  <a:lnTo>
                    <a:pt x="594" y="2720"/>
                  </a:lnTo>
                  <a:lnTo>
                    <a:pt x="598" y="2713"/>
                  </a:lnTo>
                  <a:lnTo>
                    <a:pt x="602" y="2708"/>
                  </a:lnTo>
                  <a:lnTo>
                    <a:pt x="606" y="2704"/>
                  </a:lnTo>
                  <a:lnTo>
                    <a:pt x="611" y="2701"/>
                  </a:lnTo>
                  <a:lnTo>
                    <a:pt x="615" y="2699"/>
                  </a:lnTo>
                  <a:lnTo>
                    <a:pt x="620" y="2697"/>
                  </a:lnTo>
                  <a:lnTo>
                    <a:pt x="630" y="2696"/>
                  </a:lnTo>
                  <a:lnTo>
                    <a:pt x="641" y="2696"/>
                  </a:lnTo>
                  <a:lnTo>
                    <a:pt x="662" y="2698"/>
                  </a:lnTo>
                  <a:lnTo>
                    <a:pt x="683" y="2698"/>
                  </a:lnTo>
                  <a:lnTo>
                    <a:pt x="688" y="2697"/>
                  </a:lnTo>
                  <a:lnTo>
                    <a:pt x="693" y="2696"/>
                  </a:lnTo>
                  <a:lnTo>
                    <a:pt x="697" y="2694"/>
                  </a:lnTo>
                  <a:lnTo>
                    <a:pt x="701" y="2691"/>
                  </a:lnTo>
                  <a:lnTo>
                    <a:pt x="706" y="2688"/>
                  </a:lnTo>
                  <a:lnTo>
                    <a:pt x="710" y="2684"/>
                  </a:lnTo>
                  <a:lnTo>
                    <a:pt x="713" y="2680"/>
                  </a:lnTo>
                  <a:lnTo>
                    <a:pt x="716" y="2673"/>
                  </a:lnTo>
                  <a:lnTo>
                    <a:pt x="720" y="2666"/>
                  </a:lnTo>
                  <a:lnTo>
                    <a:pt x="723" y="2658"/>
                  </a:lnTo>
                  <a:lnTo>
                    <a:pt x="725" y="2648"/>
                  </a:lnTo>
                  <a:lnTo>
                    <a:pt x="727" y="2637"/>
                  </a:lnTo>
                  <a:lnTo>
                    <a:pt x="728" y="2625"/>
                  </a:lnTo>
                  <a:lnTo>
                    <a:pt x="729" y="2612"/>
                  </a:lnTo>
                  <a:lnTo>
                    <a:pt x="730" y="2595"/>
                  </a:lnTo>
                  <a:lnTo>
                    <a:pt x="730" y="2579"/>
                  </a:lnTo>
                  <a:lnTo>
                    <a:pt x="730" y="2572"/>
                  </a:lnTo>
                  <a:lnTo>
                    <a:pt x="729" y="2564"/>
                  </a:lnTo>
                  <a:lnTo>
                    <a:pt x="728" y="2558"/>
                  </a:lnTo>
                  <a:lnTo>
                    <a:pt x="726" y="2551"/>
                  </a:lnTo>
                  <a:lnTo>
                    <a:pt x="724" y="2546"/>
                  </a:lnTo>
                  <a:lnTo>
                    <a:pt x="722" y="2540"/>
                  </a:lnTo>
                  <a:lnTo>
                    <a:pt x="717" y="2535"/>
                  </a:lnTo>
                  <a:lnTo>
                    <a:pt x="714" y="2531"/>
                  </a:lnTo>
                  <a:lnTo>
                    <a:pt x="710" y="2526"/>
                  </a:lnTo>
                  <a:lnTo>
                    <a:pt x="704" y="2522"/>
                  </a:lnTo>
                  <a:lnTo>
                    <a:pt x="699" y="2519"/>
                  </a:lnTo>
                  <a:lnTo>
                    <a:pt x="693" y="2517"/>
                  </a:lnTo>
                  <a:lnTo>
                    <a:pt x="686" y="2514"/>
                  </a:lnTo>
                  <a:lnTo>
                    <a:pt x="680" y="2512"/>
                  </a:lnTo>
                  <a:lnTo>
                    <a:pt x="671" y="2511"/>
                  </a:lnTo>
                  <a:lnTo>
                    <a:pt x="663" y="2511"/>
                  </a:lnTo>
                  <a:lnTo>
                    <a:pt x="642" y="2512"/>
                  </a:lnTo>
                  <a:lnTo>
                    <a:pt x="619" y="2517"/>
                  </a:lnTo>
                  <a:lnTo>
                    <a:pt x="596" y="2521"/>
                  </a:lnTo>
                  <a:lnTo>
                    <a:pt x="575" y="2526"/>
                  </a:lnTo>
                  <a:lnTo>
                    <a:pt x="554" y="2531"/>
                  </a:lnTo>
                  <a:lnTo>
                    <a:pt x="537" y="2533"/>
                  </a:lnTo>
                  <a:lnTo>
                    <a:pt x="529" y="2533"/>
                  </a:lnTo>
                  <a:lnTo>
                    <a:pt x="522" y="2533"/>
                  </a:lnTo>
                  <a:lnTo>
                    <a:pt x="517" y="2531"/>
                  </a:lnTo>
                  <a:lnTo>
                    <a:pt x="512" y="2528"/>
                  </a:lnTo>
                  <a:lnTo>
                    <a:pt x="504" y="2522"/>
                  </a:lnTo>
                  <a:lnTo>
                    <a:pt x="493" y="2511"/>
                  </a:lnTo>
                  <a:lnTo>
                    <a:pt x="480" y="2497"/>
                  </a:lnTo>
                  <a:lnTo>
                    <a:pt x="467" y="2481"/>
                  </a:lnTo>
                  <a:lnTo>
                    <a:pt x="453" y="2461"/>
                  </a:lnTo>
                  <a:lnTo>
                    <a:pt x="441" y="2441"/>
                  </a:lnTo>
                  <a:lnTo>
                    <a:pt x="434" y="2431"/>
                  </a:lnTo>
                  <a:lnTo>
                    <a:pt x="430" y="2420"/>
                  </a:lnTo>
                  <a:lnTo>
                    <a:pt x="426" y="2410"/>
                  </a:lnTo>
                  <a:lnTo>
                    <a:pt x="421" y="2399"/>
                  </a:lnTo>
                  <a:lnTo>
                    <a:pt x="419" y="2390"/>
                  </a:lnTo>
                  <a:lnTo>
                    <a:pt x="416" y="2383"/>
                  </a:lnTo>
                  <a:lnTo>
                    <a:pt x="412" y="2376"/>
                  </a:lnTo>
                  <a:lnTo>
                    <a:pt x="407" y="2371"/>
                  </a:lnTo>
                  <a:lnTo>
                    <a:pt x="402" y="2366"/>
                  </a:lnTo>
                  <a:lnTo>
                    <a:pt x="397" y="2362"/>
                  </a:lnTo>
                  <a:lnTo>
                    <a:pt x="391" y="2359"/>
                  </a:lnTo>
                  <a:lnTo>
                    <a:pt x="386" y="2357"/>
                  </a:lnTo>
                  <a:lnTo>
                    <a:pt x="365" y="2351"/>
                  </a:lnTo>
                  <a:lnTo>
                    <a:pt x="355" y="2348"/>
                  </a:lnTo>
                  <a:lnTo>
                    <a:pt x="344" y="2340"/>
                  </a:lnTo>
                  <a:lnTo>
                    <a:pt x="337" y="2334"/>
                  </a:lnTo>
                  <a:lnTo>
                    <a:pt x="334" y="2329"/>
                  </a:lnTo>
                  <a:lnTo>
                    <a:pt x="333" y="2323"/>
                  </a:lnTo>
                  <a:lnTo>
                    <a:pt x="334" y="2320"/>
                  </a:lnTo>
                  <a:lnTo>
                    <a:pt x="336" y="2316"/>
                  </a:lnTo>
                  <a:lnTo>
                    <a:pt x="339" y="2312"/>
                  </a:lnTo>
                  <a:lnTo>
                    <a:pt x="344" y="2310"/>
                  </a:lnTo>
                  <a:lnTo>
                    <a:pt x="348" y="2307"/>
                  </a:lnTo>
                  <a:lnTo>
                    <a:pt x="350" y="2304"/>
                  </a:lnTo>
                  <a:lnTo>
                    <a:pt x="352" y="2301"/>
                  </a:lnTo>
                  <a:lnTo>
                    <a:pt x="352" y="2297"/>
                  </a:lnTo>
                  <a:lnTo>
                    <a:pt x="349" y="2293"/>
                  </a:lnTo>
                  <a:lnTo>
                    <a:pt x="344" y="2288"/>
                  </a:lnTo>
                  <a:lnTo>
                    <a:pt x="334" y="2282"/>
                  </a:lnTo>
                  <a:lnTo>
                    <a:pt x="321" y="2276"/>
                  </a:lnTo>
                  <a:lnTo>
                    <a:pt x="317" y="2275"/>
                  </a:lnTo>
                  <a:lnTo>
                    <a:pt x="308" y="2274"/>
                  </a:lnTo>
                  <a:lnTo>
                    <a:pt x="298" y="2270"/>
                  </a:lnTo>
                  <a:lnTo>
                    <a:pt x="289" y="2266"/>
                  </a:lnTo>
                  <a:lnTo>
                    <a:pt x="284" y="2264"/>
                  </a:lnTo>
                  <a:lnTo>
                    <a:pt x="280" y="2261"/>
                  </a:lnTo>
                  <a:lnTo>
                    <a:pt x="277" y="2257"/>
                  </a:lnTo>
                  <a:lnTo>
                    <a:pt x="275" y="2254"/>
                  </a:lnTo>
                  <a:lnTo>
                    <a:pt x="275" y="2250"/>
                  </a:lnTo>
                  <a:lnTo>
                    <a:pt x="275" y="2245"/>
                  </a:lnTo>
                  <a:lnTo>
                    <a:pt x="277" y="2241"/>
                  </a:lnTo>
                  <a:lnTo>
                    <a:pt x="281" y="2236"/>
                  </a:lnTo>
                  <a:lnTo>
                    <a:pt x="285" y="2226"/>
                  </a:lnTo>
                  <a:lnTo>
                    <a:pt x="290" y="2218"/>
                  </a:lnTo>
                  <a:lnTo>
                    <a:pt x="294" y="2212"/>
                  </a:lnTo>
                  <a:lnTo>
                    <a:pt x="300" y="2207"/>
                  </a:lnTo>
                  <a:lnTo>
                    <a:pt x="312" y="2199"/>
                  </a:lnTo>
                  <a:lnTo>
                    <a:pt x="325" y="2194"/>
                  </a:lnTo>
                  <a:lnTo>
                    <a:pt x="331" y="2191"/>
                  </a:lnTo>
                  <a:lnTo>
                    <a:pt x="337" y="2188"/>
                  </a:lnTo>
                  <a:lnTo>
                    <a:pt x="343" y="2185"/>
                  </a:lnTo>
                  <a:lnTo>
                    <a:pt x="348" y="2181"/>
                  </a:lnTo>
                  <a:lnTo>
                    <a:pt x="352" y="2175"/>
                  </a:lnTo>
                  <a:lnTo>
                    <a:pt x="356" y="2169"/>
                  </a:lnTo>
                  <a:lnTo>
                    <a:pt x="359" y="2161"/>
                  </a:lnTo>
                  <a:lnTo>
                    <a:pt x="360" y="2151"/>
                  </a:lnTo>
                  <a:lnTo>
                    <a:pt x="367" y="2100"/>
                  </a:lnTo>
                  <a:lnTo>
                    <a:pt x="374" y="2052"/>
                  </a:lnTo>
                  <a:lnTo>
                    <a:pt x="378" y="2008"/>
                  </a:lnTo>
                  <a:lnTo>
                    <a:pt x="383" y="1965"/>
                  </a:lnTo>
                  <a:lnTo>
                    <a:pt x="385" y="1921"/>
                  </a:lnTo>
                  <a:lnTo>
                    <a:pt x="387" y="1878"/>
                  </a:lnTo>
                  <a:lnTo>
                    <a:pt x="388" y="1832"/>
                  </a:lnTo>
                  <a:lnTo>
                    <a:pt x="388" y="1781"/>
                  </a:lnTo>
                  <a:lnTo>
                    <a:pt x="387" y="1759"/>
                  </a:lnTo>
                  <a:lnTo>
                    <a:pt x="385" y="1739"/>
                  </a:lnTo>
                  <a:lnTo>
                    <a:pt x="382" y="1719"/>
                  </a:lnTo>
                  <a:lnTo>
                    <a:pt x="377" y="1700"/>
                  </a:lnTo>
                  <a:lnTo>
                    <a:pt x="372" y="1683"/>
                  </a:lnTo>
                  <a:lnTo>
                    <a:pt x="365" y="1667"/>
                  </a:lnTo>
                  <a:lnTo>
                    <a:pt x="359" y="1651"/>
                  </a:lnTo>
                  <a:lnTo>
                    <a:pt x="351" y="1637"/>
                  </a:lnTo>
                  <a:lnTo>
                    <a:pt x="344" y="1626"/>
                  </a:lnTo>
                  <a:lnTo>
                    <a:pt x="336" y="1615"/>
                  </a:lnTo>
                  <a:lnTo>
                    <a:pt x="329" y="1605"/>
                  </a:lnTo>
                  <a:lnTo>
                    <a:pt x="322" y="1596"/>
                  </a:lnTo>
                  <a:lnTo>
                    <a:pt x="315" y="1590"/>
                  </a:lnTo>
                  <a:lnTo>
                    <a:pt x="308" y="1584"/>
                  </a:lnTo>
                  <a:lnTo>
                    <a:pt x="303" y="1581"/>
                  </a:lnTo>
                  <a:lnTo>
                    <a:pt x="298" y="1579"/>
                  </a:lnTo>
                  <a:lnTo>
                    <a:pt x="290" y="1578"/>
                  </a:lnTo>
                  <a:lnTo>
                    <a:pt x="282" y="1577"/>
                  </a:lnTo>
                  <a:lnTo>
                    <a:pt x="276" y="1576"/>
                  </a:lnTo>
                  <a:lnTo>
                    <a:pt x="269" y="1574"/>
                  </a:lnTo>
                  <a:lnTo>
                    <a:pt x="259" y="1568"/>
                  </a:lnTo>
                  <a:lnTo>
                    <a:pt x="252" y="1563"/>
                  </a:lnTo>
                  <a:lnTo>
                    <a:pt x="245" y="1556"/>
                  </a:lnTo>
                  <a:lnTo>
                    <a:pt x="240" y="1549"/>
                  </a:lnTo>
                  <a:lnTo>
                    <a:pt x="236" y="1541"/>
                  </a:lnTo>
                  <a:lnTo>
                    <a:pt x="231" y="1534"/>
                  </a:lnTo>
                  <a:lnTo>
                    <a:pt x="227" y="1527"/>
                  </a:lnTo>
                  <a:lnTo>
                    <a:pt x="221" y="1520"/>
                  </a:lnTo>
                  <a:lnTo>
                    <a:pt x="214" y="1514"/>
                  </a:lnTo>
                  <a:lnTo>
                    <a:pt x="204" y="1509"/>
                  </a:lnTo>
                  <a:lnTo>
                    <a:pt x="192" y="1506"/>
                  </a:lnTo>
                  <a:lnTo>
                    <a:pt x="177" y="1503"/>
                  </a:lnTo>
                  <a:lnTo>
                    <a:pt x="158" y="1503"/>
                  </a:lnTo>
                  <a:lnTo>
                    <a:pt x="135" y="1506"/>
                  </a:lnTo>
                  <a:lnTo>
                    <a:pt x="126" y="1506"/>
                  </a:lnTo>
                  <a:lnTo>
                    <a:pt x="117" y="1505"/>
                  </a:lnTo>
                  <a:lnTo>
                    <a:pt x="108" y="1503"/>
                  </a:lnTo>
                  <a:lnTo>
                    <a:pt x="100" y="1501"/>
                  </a:lnTo>
                  <a:lnTo>
                    <a:pt x="82" y="1496"/>
                  </a:lnTo>
                  <a:lnTo>
                    <a:pt x="66" y="1489"/>
                  </a:lnTo>
                  <a:lnTo>
                    <a:pt x="34" y="1475"/>
                  </a:lnTo>
                  <a:lnTo>
                    <a:pt x="0" y="1461"/>
                  </a:lnTo>
                  <a:lnTo>
                    <a:pt x="24" y="1442"/>
                  </a:lnTo>
                  <a:lnTo>
                    <a:pt x="55" y="1417"/>
                  </a:lnTo>
                  <a:lnTo>
                    <a:pt x="92" y="1388"/>
                  </a:lnTo>
                  <a:lnTo>
                    <a:pt x="130" y="1359"/>
                  </a:lnTo>
                  <a:lnTo>
                    <a:pt x="167" y="1331"/>
                  </a:lnTo>
                  <a:lnTo>
                    <a:pt x="200" y="1306"/>
                  </a:lnTo>
                  <a:lnTo>
                    <a:pt x="214" y="1296"/>
                  </a:lnTo>
                  <a:lnTo>
                    <a:pt x="226" y="1289"/>
                  </a:lnTo>
                  <a:lnTo>
                    <a:pt x="236" y="1284"/>
                  </a:lnTo>
                  <a:lnTo>
                    <a:pt x="242" y="1281"/>
                  </a:lnTo>
                  <a:lnTo>
                    <a:pt x="256" y="1278"/>
                  </a:lnTo>
                  <a:lnTo>
                    <a:pt x="265" y="1277"/>
                  </a:lnTo>
                  <a:lnTo>
                    <a:pt x="270" y="1277"/>
                  </a:lnTo>
                  <a:lnTo>
                    <a:pt x="275" y="1277"/>
                  </a:lnTo>
                  <a:lnTo>
                    <a:pt x="279" y="1277"/>
                  </a:lnTo>
                  <a:lnTo>
                    <a:pt x="286" y="1275"/>
                  </a:lnTo>
                  <a:lnTo>
                    <a:pt x="297" y="1271"/>
                  </a:lnTo>
                  <a:lnTo>
                    <a:pt x="315" y="1265"/>
                  </a:lnTo>
                  <a:lnTo>
                    <a:pt x="322" y="1263"/>
                  </a:lnTo>
                  <a:lnTo>
                    <a:pt x="329" y="1258"/>
                  </a:lnTo>
                  <a:lnTo>
                    <a:pt x="335" y="1252"/>
                  </a:lnTo>
                  <a:lnTo>
                    <a:pt x="343" y="1244"/>
                  </a:lnTo>
                  <a:lnTo>
                    <a:pt x="358" y="1225"/>
                  </a:lnTo>
                  <a:lnTo>
                    <a:pt x="373" y="1203"/>
                  </a:lnTo>
                  <a:lnTo>
                    <a:pt x="387" y="1181"/>
                  </a:lnTo>
                  <a:lnTo>
                    <a:pt x="400" y="1159"/>
                  </a:lnTo>
                  <a:lnTo>
                    <a:pt x="412" y="1142"/>
                  </a:lnTo>
                  <a:lnTo>
                    <a:pt x="421" y="1130"/>
                  </a:lnTo>
                  <a:lnTo>
                    <a:pt x="433" y="1118"/>
                  </a:lnTo>
                  <a:lnTo>
                    <a:pt x="443" y="1106"/>
                  </a:lnTo>
                  <a:lnTo>
                    <a:pt x="451" y="1096"/>
                  </a:lnTo>
                  <a:lnTo>
                    <a:pt x="457" y="1087"/>
                  </a:lnTo>
                  <a:lnTo>
                    <a:pt x="467" y="1070"/>
                  </a:lnTo>
                  <a:lnTo>
                    <a:pt x="474" y="1056"/>
                  </a:lnTo>
                  <a:lnTo>
                    <a:pt x="478" y="1051"/>
                  </a:lnTo>
                  <a:lnTo>
                    <a:pt x="482" y="1044"/>
                  </a:lnTo>
                  <a:lnTo>
                    <a:pt x="485" y="1040"/>
                  </a:lnTo>
                  <a:lnTo>
                    <a:pt x="491" y="1035"/>
                  </a:lnTo>
                  <a:lnTo>
                    <a:pt x="496" y="1030"/>
                  </a:lnTo>
                  <a:lnTo>
                    <a:pt x="504" y="1026"/>
                  </a:lnTo>
                  <a:lnTo>
                    <a:pt x="512" y="1022"/>
                  </a:lnTo>
                  <a:lnTo>
                    <a:pt x="523" y="1017"/>
                  </a:lnTo>
                  <a:lnTo>
                    <a:pt x="527" y="1015"/>
                  </a:lnTo>
                  <a:lnTo>
                    <a:pt x="531" y="1012"/>
                  </a:lnTo>
                  <a:lnTo>
                    <a:pt x="534" y="1009"/>
                  </a:lnTo>
                  <a:lnTo>
                    <a:pt x="537" y="1005"/>
                  </a:lnTo>
                  <a:lnTo>
                    <a:pt x="541" y="995"/>
                  </a:lnTo>
                  <a:lnTo>
                    <a:pt x="544" y="984"/>
                  </a:lnTo>
                  <a:lnTo>
                    <a:pt x="548" y="956"/>
                  </a:lnTo>
                  <a:lnTo>
                    <a:pt x="552" y="925"/>
                  </a:lnTo>
                  <a:lnTo>
                    <a:pt x="557" y="907"/>
                  </a:lnTo>
                  <a:lnTo>
                    <a:pt x="562" y="890"/>
                  </a:lnTo>
                  <a:lnTo>
                    <a:pt x="565" y="880"/>
                  </a:lnTo>
                  <a:lnTo>
                    <a:pt x="569" y="872"/>
                  </a:lnTo>
                  <a:lnTo>
                    <a:pt x="574" y="862"/>
                  </a:lnTo>
                  <a:lnTo>
                    <a:pt x="580" y="853"/>
                  </a:lnTo>
                  <a:lnTo>
                    <a:pt x="586" y="844"/>
                  </a:lnTo>
                  <a:lnTo>
                    <a:pt x="593" y="835"/>
                  </a:lnTo>
                  <a:lnTo>
                    <a:pt x="602" y="825"/>
                  </a:lnTo>
                  <a:lnTo>
                    <a:pt x="611" y="817"/>
                  </a:lnTo>
                  <a:lnTo>
                    <a:pt x="620" y="807"/>
                  </a:lnTo>
                  <a:lnTo>
                    <a:pt x="632" y="798"/>
                  </a:lnTo>
                  <a:lnTo>
                    <a:pt x="644" y="790"/>
                  </a:lnTo>
                  <a:lnTo>
                    <a:pt x="658" y="781"/>
                  </a:lnTo>
                  <a:lnTo>
                    <a:pt x="665" y="776"/>
                  </a:lnTo>
                  <a:lnTo>
                    <a:pt x="671" y="767"/>
                  </a:lnTo>
                  <a:lnTo>
                    <a:pt x="677" y="758"/>
                  </a:lnTo>
                  <a:lnTo>
                    <a:pt x="683" y="747"/>
                  </a:lnTo>
                  <a:lnTo>
                    <a:pt x="693" y="725"/>
                  </a:lnTo>
                  <a:lnTo>
                    <a:pt x="700" y="701"/>
                  </a:lnTo>
                  <a:lnTo>
                    <a:pt x="711" y="659"/>
                  </a:lnTo>
                  <a:lnTo>
                    <a:pt x="714" y="641"/>
                  </a:lnTo>
                  <a:lnTo>
                    <a:pt x="711" y="630"/>
                  </a:lnTo>
                  <a:lnTo>
                    <a:pt x="710" y="619"/>
                  </a:lnTo>
                  <a:lnTo>
                    <a:pt x="709" y="609"/>
                  </a:lnTo>
                  <a:lnTo>
                    <a:pt x="708" y="601"/>
                  </a:lnTo>
                  <a:lnTo>
                    <a:pt x="709" y="593"/>
                  </a:lnTo>
                  <a:lnTo>
                    <a:pt x="710" y="587"/>
                  </a:lnTo>
                  <a:lnTo>
                    <a:pt x="711" y="580"/>
                  </a:lnTo>
                  <a:lnTo>
                    <a:pt x="713" y="574"/>
                  </a:lnTo>
                  <a:lnTo>
                    <a:pt x="720" y="564"/>
                  </a:lnTo>
                  <a:lnTo>
                    <a:pt x="727" y="555"/>
                  </a:lnTo>
                  <a:lnTo>
                    <a:pt x="736" y="548"/>
                  </a:lnTo>
                  <a:lnTo>
                    <a:pt x="746" y="540"/>
                  </a:lnTo>
                  <a:lnTo>
                    <a:pt x="755" y="533"/>
                  </a:lnTo>
                  <a:lnTo>
                    <a:pt x="765" y="524"/>
                  </a:lnTo>
                  <a:lnTo>
                    <a:pt x="775" y="513"/>
                  </a:lnTo>
                  <a:lnTo>
                    <a:pt x="782" y="499"/>
                  </a:lnTo>
                  <a:lnTo>
                    <a:pt x="787" y="492"/>
                  </a:lnTo>
                  <a:lnTo>
                    <a:pt x="790" y="483"/>
                  </a:lnTo>
                  <a:lnTo>
                    <a:pt x="792" y="474"/>
                  </a:lnTo>
                  <a:lnTo>
                    <a:pt x="795" y="463"/>
                  </a:lnTo>
                  <a:lnTo>
                    <a:pt x="796" y="453"/>
                  </a:lnTo>
                  <a:lnTo>
                    <a:pt x="797" y="440"/>
                  </a:lnTo>
                  <a:lnTo>
                    <a:pt x="798" y="426"/>
                  </a:lnTo>
                  <a:lnTo>
                    <a:pt x="798" y="411"/>
                  </a:lnTo>
                  <a:lnTo>
                    <a:pt x="798" y="407"/>
                  </a:lnTo>
                  <a:lnTo>
                    <a:pt x="800" y="404"/>
                  </a:lnTo>
                  <a:lnTo>
                    <a:pt x="802" y="402"/>
                  </a:lnTo>
                  <a:lnTo>
                    <a:pt x="805" y="400"/>
                  </a:lnTo>
                  <a:lnTo>
                    <a:pt x="813" y="395"/>
                  </a:lnTo>
                  <a:lnTo>
                    <a:pt x="822" y="388"/>
                  </a:lnTo>
                  <a:lnTo>
                    <a:pt x="829" y="381"/>
                  </a:lnTo>
                  <a:lnTo>
                    <a:pt x="834" y="374"/>
                  </a:lnTo>
                  <a:lnTo>
                    <a:pt x="842" y="365"/>
                  </a:lnTo>
                  <a:lnTo>
                    <a:pt x="848" y="353"/>
                  </a:lnTo>
                  <a:lnTo>
                    <a:pt x="855" y="338"/>
                  </a:lnTo>
                  <a:lnTo>
                    <a:pt x="862" y="321"/>
                  </a:lnTo>
                  <a:lnTo>
                    <a:pt x="870" y="300"/>
                  </a:lnTo>
                  <a:lnTo>
                    <a:pt x="877" y="276"/>
                  </a:lnTo>
                  <a:lnTo>
                    <a:pt x="878" y="268"/>
                  </a:lnTo>
                  <a:lnTo>
                    <a:pt x="878" y="261"/>
                  </a:lnTo>
                  <a:lnTo>
                    <a:pt x="877" y="255"/>
                  </a:lnTo>
                  <a:lnTo>
                    <a:pt x="875" y="250"/>
                  </a:lnTo>
                  <a:lnTo>
                    <a:pt x="870" y="241"/>
                  </a:lnTo>
                  <a:lnTo>
                    <a:pt x="863" y="233"/>
                  </a:lnTo>
                  <a:lnTo>
                    <a:pt x="861" y="229"/>
                  </a:lnTo>
                  <a:lnTo>
                    <a:pt x="859" y="225"/>
                  </a:lnTo>
                  <a:lnTo>
                    <a:pt x="857" y="220"/>
                  </a:lnTo>
                  <a:lnTo>
                    <a:pt x="857" y="215"/>
                  </a:lnTo>
                  <a:lnTo>
                    <a:pt x="858" y="210"/>
                  </a:lnTo>
                  <a:lnTo>
                    <a:pt x="861" y="202"/>
                  </a:lnTo>
                  <a:lnTo>
                    <a:pt x="865" y="195"/>
                  </a:lnTo>
                  <a:lnTo>
                    <a:pt x="871" y="186"/>
                  </a:lnTo>
                  <a:lnTo>
                    <a:pt x="877" y="177"/>
                  </a:lnTo>
                  <a:lnTo>
                    <a:pt x="883" y="166"/>
                  </a:lnTo>
                  <a:lnTo>
                    <a:pt x="887" y="155"/>
                  </a:lnTo>
                  <a:lnTo>
                    <a:pt x="891" y="142"/>
                  </a:lnTo>
                  <a:lnTo>
                    <a:pt x="899" y="115"/>
                  </a:lnTo>
                  <a:lnTo>
                    <a:pt x="905" y="87"/>
                  </a:lnTo>
                  <a:lnTo>
                    <a:pt x="910" y="60"/>
                  </a:lnTo>
                  <a:lnTo>
                    <a:pt x="914" y="35"/>
                  </a:lnTo>
                  <a:lnTo>
                    <a:pt x="917" y="15"/>
                  </a:lnTo>
                  <a:lnTo>
                    <a:pt x="922" y="0"/>
                  </a:lnTo>
                  <a:lnTo>
                    <a:pt x="933" y="6"/>
                  </a:lnTo>
                  <a:lnTo>
                    <a:pt x="944" y="12"/>
                  </a:lnTo>
                  <a:lnTo>
                    <a:pt x="954" y="18"/>
                  </a:lnTo>
                  <a:lnTo>
                    <a:pt x="963" y="27"/>
                  </a:lnTo>
                  <a:lnTo>
                    <a:pt x="979" y="42"/>
                  </a:lnTo>
                  <a:lnTo>
                    <a:pt x="995" y="56"/>
                  </a:lnTo>
                  <a:lnTo>
                    <a:pt x="1018" y="40"/>
                  </a:lnTo>
                  <a:lnTo>
                    <a:pt x="1021" y="39"/>
                  </a:lnTo>
                  <a:lnTo>
                    <a:pt x="1024" y="39"/>
                  </a:lnTo>
                  <a:lnTo>
                    <a:pt x="1027" y="40"/>
                  </a:lnTo>
                  <a:lnTo>
                    <a:pt x="1030" y="41"/>
                  </a:lnTo>
                  <a:lnTo>
                    <a:pt x="1033" y="45"/>
                  </a:lnTo>
                  <a:lnTo>
                    <a:pt x="1035" y="51"/>
                  </a:lnTo>
                  <a:lnTo>
                    <a:pt x="1037" y="63"/>
                  </a:lnTo>
                  <a:lnTo>
                    <a:pt x="1039" y="74"/>
                  </a:lnTo>
                  <a:lnTo>
                    <a:pt x="1051" y="64"/>
                  </a:lnTo>
                  <a:lnTo>
                    <a:pt x="1058" y="56"/>
                  </a:lnTo>
                  <a:lnTo>
                    <a:pt x="1060" y="56"/>
                  </a:lnTo>
                  <a:lnTo>
                    <a:pt x="1062" y="56"/>
                  </a:lnTo>
                  <a:lnTo>
                    <a:pt x="1064" y="56"/>
                  </a:lnTo>
                  <a:lnTo>
                    <a:pt x="1066" y="57"/>
                  </a:lnTo>
                  <a:lnTo>
                    <a:pt x="1074" y="64"/>
                  </a:lnTo>
                  <a:lnTo>
                    <a:pt x="1085" y="74"/>
                  </a:lnTo>
                  <a:lnTo>
                    <a:pt x="1090" y="77"/>
                  </a:lnTo>
                  <a:lnTo>
                    <a:pt x="1096" y="81"/>
                  </a:lnTo>
                  <a:lnTo>
                    <a:pt x="1099" y="87"/>
                  </a:lnTo>
                  <a:lnTo>
                    <a:pt x="1102" y="93"/>
                  </a:lnTo>
                  <a:lnTo>
                    <a:pt x="1106" y="103"/>
                  </a:lnTo>
                  <a:lnTo>
                    <a:pt x="1107" y="107"/>
                  </a:lnTo>
                  <a:lnTo>
                    <a:pt x="1124" y="105"/>
                  </a:lnTo>
                  <a:lnTo>
                    <a:pt x="1133" y="105"/>
                  </a:lnTo>
                  <a:lnTo>
                    <a:pt x="1142" y="107"/>
                  </a:lnTo>
                  <a:lnTo>
                    <a:pt x="1152" y="107"/>
                  </a:lnTo>
                  <a:lnTo>
                    <a:pt x="1157" y="108"/>
                  </a:lnTo>
                  <a:lnTo>
                    <a:pt x="1161" y="109"/>
                  </a:lnTo>
                  <a:lnTo>
                    <a:pt x="1165" y="111"/>
                  </a:lnTo>
                  <a:lnTo>
                    <a:pt x="1168" y="115"/>
                  </a:lnTo>
                  <a:lnTo>
                    <a:pt x="1171" y="119"/>
                  </a:lnTo>
                  <a:lnTo>
                    <a:pt x="1173" y="123"/>
                  </a:lnTo>
                  <a:lnTo>
                    <a:pt x="1174" y="129"/>
                  </a:lnTo>
                  <a:lnTo>
                    <a:pt x="1177" y="134"/>
                  </a:lnTo>
                  <a:lnTo>
                    <a:pt x="1178" y="146"/>
                  </a:lnTo>
                  <a:lnTo>
                    <a:pt x="1179" y="160"/>
                  </a:lnTo>
                  <a:lnTo>
                    <a:pt x="1179" y="174"/>
                  </a:lnTo>
                  <a:lnTo>
                    <a:pt x="1180" y="189"/>
                  </a:lnTo>
                  <a:lnTo>
                    <a:pt x="1180" y="203"/>
                  </a:lnTo>
                  <a:lnTo>
                    <a:pt x="1181" y="215"/>
                  </a:lnTo>
                  <a:lnTo>
                    <a:pt x="1183" y="227"/>
                  </a:lnTo>
                  <a:lnTo>
                    <a:pt x="1186" y="236"/>
                  </a:lnTo>
                  <a:lnTo>
                    <a:pt x="1188" y="239"/>
                  </a:lnTo>
                  <a:lnTo>
                    <a:pt x="1191" y="241"/>
                  </a:lnTo>
                  <a:lnTo>
                    <a:pt x="1194" y="243"/>
                  </a:lnTo>
                  <a:lnTo>
                    <a:pt x="1198" y="244"/>
                  </a:lnTo>
                  <a:lnTo>
                    <a:pt x="1202" y="244"/>
                  </a:lnTo>
                  <a:lnTo>
                    <a:pt x="1207" y="242"/>
                  </a:lnTo>
                  <a:lnTo>
                    <a:pt x="1213" y="240"/>
                  </a:lnTo>
                  <a:lnTo>
                    <a:pt x="1220" y="237"/>
                  </a:lnTo>
                  <a:lnTo>
                    <a:pt x="1227" y="231"/>
                  </a:lnTo>
                  <a:lnTo>
                    <a:pt x="1234" y="225"/>
                  </a:lnTo>
                  <a:lnTo>
                    <a:pt x="1240" y="218"/>
                  </a:lnTo>
                  <a:lnTo>
                    <a:pt x="1245" y="210"/>
                  </a:lnTo>
                  <a:lnTo>
                    <a:pt x="1249" y="201"/>
                  </a:lnTo>
                  <a:lnTo>
                    <a:pt x="1251" y="192"/>
                  </a:lnTo>
                  <a:lnTo>
                    <a:pt x="1252" y="184"/>
                  </a:lnTo>
                  <a:lnTo>
                    <a:pt x="1253" y="175"/>
                  </a:lnTo>
                  <a:lnTo>
                    <a:pt x="1265" y="172"/>
                  </a:lnTo>
                  <a:lnTo>
                    <a:pt x="1275" y="171"/>
                  </a:lnTo>
                  <a:lnTo>
                    <a:pt x="1283" y="170"/>
                  </a:lnTo>
                  <a:lnTo>
                    <a:pt x="1291" y="171"/>
                  </a:lnTo>
                  <a:lnTo>
                    <a:pt x="1298" y="171"/>
                  </a:lnTo>
                  <a:lnTo>
                    <a:pt x="1303" y="173"/>
                  </a:lnTo>
                  <a:lnTo>
                    <a:pt x="1307" y="175"/>
                  </a:lnTo>
                  <a:lnTo>
                    <a:pt x="1312" y="177"/>
                  </a:lnTo>
                  <a:lnTo>
                    <a:pt x="1319" y="182"/>
                  </a:lnTo>
                  <a:lnTo>
                    <a:pt x="1327" y="187"/>
                  </a:lnTo>
                  <a:lnTo>
                    <a:pt x="1331" y="189"/>
                  </a:lnTo>
                  <a:lnTo>
                    <a:pt x="1336" y="190"/>
                  </a:lnTo>
                  <a:lnTo>
                    <a:pt x="1342" y="191"/>
                  </a:lnTo>
                  <a:lnTo>
                    <a:pt x="1348" y="191"/>
                  </a:lnTo>
                  <a:lnTo>
                    <a:pt x="1354" y="192"/>
                  </a:lnTo>
                  <a:lnTo>
                    <a:pt x="1359" y="195"/>
                  </a:lnTo>
                  <a:lnTo>
                    <a:pt x="1366" y="199"/>
                  </a:lnTo>
                  <a:lnTo>
                    <a:pt x="1372" y="203"/>
                  </a:lnTo>
                  <a:lnTo>
                    <a:pt x="1389" y="218"/>
                  </a:lnTo>
                  <a:lnTo>
                    <a:pt x="1409" y="238"/>
                  </a:lnTo>
                  <a:lnTo>
                    <a:pt x="1430" y="263"/>
                  </a:lnTo>
                  <a:lnTo>
                    <a:pt x="1454" y="291"/>
                  </a:lnTo>
                  <a:lnTo>
                    <a:pt x="1479" y="324"/>
                  </a:lnTo>
                  <a:lnTo>
                    <a:pt x="1506" y="360"/>
                  </a:lnTo>
                  <a:lnTo>
                    <a:pt x="1508" y="364"/>
                  </a:lnTo>
                  <a:lnTo>
                    <a:pt x="1510" y="369"/>
                  </a:lnTo>
                  <a:lnTo>
                    <a:pt x="1511" y="374"/>
                  </a:lnTo>
                  <a:lnTo>
                    <a:pt x="1511" y="379"/>
                  </a:lnTo>
                  <a:lnTo>
                    <a:pt x="1510" y="385"/>
                  </a:lnTo>
                  <a:lnTo>
                    <a:pt x="1508" y="390"/>
                  </a:lnTo>
                  <a:lnTo>
                    <a:pt x="1506" y="395"/>
                  </a:lnTo>
                  <a:lnTo>
                    <a:pt x="1504" y="401"/>
                  </a:lnTo>
                  <a:lnTo>
                    <a:pt x="1496" y="413"/>
                  </a:lnTo>
                  <a:lnTo>
                    <a:pt x="1489" y="423"/>
                  </a:lnTo>
                  <a:lnTo>
                    <a:pt x="1479" y="435"/>
                  </a:lnTo>
                  <a:lnTo>
                    <a:pt x="1470" y="446"/>
                  </a:lnTo>
                  <a:lnTo>
                    <a:pt x="1453" y="467"/>
                  </a:lnTo>
                  <a:lnTo>
                    <a:pt x="1442" y="483"/>
                  </a:lnTo>
                  <a:lnTo>
                    <a:pt x="1440" y="486"/>
                  </a:lnTo>
                  <a:lnTo>
                    <a:pt x="1440" y="488"/>
                  </a:lnTo>
                  <a:lnTo>
                    <a:pt x="1440" y="490"/>
                  </a:lnTo>
                  <a:lnTo>
                    <a:pt x="1441" y="493"/>
                  </a:lnTo>
                  <a:lnTo>
                    <a:pt x="1443" y="494"/>
                  </a:lnTo>
                  <a:lnTo>
                    <a:pt x="1447" y="495"/>
                  </a:lnTo>
                  <a:lnTo>
                    <a:pt x="1450" y="495"/>
                  </a:lnTo>
                  <a:lnTo>
                    <a:pt x="1455" y="495"/>
                  </a:lnTo>
                  <a:lnTo>
                    <a:pt x="1465" y="480"/>
                  </a:lnTo>
                  <a:lnTo>
                    <a:pt x="1475" y="466"/>
                  </a:lnTo>
                  <a:lnTo>
                    <a:pt x="1482" y="455"/>
                  </a:lnTo>
                  <a:lnTo>
                    <a:pt x="1491" y="445"/>
                  </a:lnTo>
                  <a:lnTo>
                    <a:pt x="1497" y="439"/>
                  </a:lnTo>
                  <a:lnTo>
                    <a:pt x="1504" y="432"/>
                  </a:lnTo>
                  <a:lnTo>
                    <a:pt x="1510" y="429"/>
                  </a:lnTo>
                  <a:lnTo>
                    <a:pt x="1516" y="427"/>
                  </a:lnTo>
                  <a:lnTo>
                    <a:pt x="1521" y="426"/>
                  </a:lnTo>
                  <a:lnTo>
                    <a:pt x="1525" y="426"/>
                  </a:lnTo>
                  <a:lnTo>
                    <a:pt x="1529" y="428"/>
                  </a:lnTo>
                  <a:lnTo>
                    <a:pt x="1533" y="430"/>
                  </a:lnTo>
                  <a:lnTo>
                    <a:pt x="1535" y="434"/>
                  </a:lnTo>
                  <a:lnTo>
                    <a:pt x="1538" y="439"/>
                  </a:lnTo>
                  <a:lnTo>
                    <a:pt x="1541" y="444"/>
                  </a:lnTo>
                  <a:lnTo>
                    <a:pt x="1542" y="449"/>
                  </a:lnTo>
                  <a:lnTo>
                    <a:pt x="1544" y="462"/>
                  </a:lnTo>
                  <a:lnTo>
                    <a:pt x="1545" y="475"/>
                  </a:lnTo>
                  <a:lnTo>
                    <a:pt x="1544" y="488"/>
                  </a:lnTo>
                  <a:lnTo>
                    <a:pt x="1542" y="500"/>
                  </a:lnTo>
                  <a:lnTo>
                    <a:pt x="1541" y="506"/>
                  </a:lnTo>
                  <a:lnTo>
                    <a:pt x="1538" y="510"/>
                  </a:lnTo>
                  <a:lnTo>
                    <a:pt x="1536" y="514"/>
                  </a:lnTo>
                  <a:lnTo>
                    <a:pt x="1534" y="517"/>
                  </a:lnTo>
                  <a:lnTo>
                    <a:pt x="1532" y="519"/>
                  </a:lnTo>
                  <a:lnTo>
                    <a:pt x="1529" y="520"/>
                  </a:lnTo>
                  <a:lnTo>
                    <a:pt x="1525" y="520"/>
                  </a:lnTo>
                  <a:lnTo>
                    <a:pt x="1523" y="517"/>
                  </a:lnTo>
                  <a:lnTo>
                    <a:pt x="1521" y="528"/>
                  </a:lnTo>
                  <a:lnTo>
                    <a:pt x="1519" y="538"/>
                  </a:lnTo>
                  <a:lnTo>
                    <a:pt x="1516" y="548"/>
                  </a:lnTo>
                  <a:lnTo>
                    <a:pt x="1512" y="555"/>
                  </a:lnTo>
                  <a:lnTo>
                    <a:pt x="1504" y="570"/>
                  </a:lnTo>
                  <a:lnTo>
                    <a:pt x="1495" y="584"/>
                  </a:lnTo>
                  <a:lnTo>
                    <a:pt x="1485" y="597"/>
                  </a:lnTo>
                  <a:lnTo>
                    <a:pt x="1477" y="611"/>
                  </a:lnTo>
                  <a:lnTo>
                    <a:pt x="1474" y="619"/>
                  </a:lnTo>
                  <a:lnTo>
                    <a:pt x="1470" y="628"/>
                  </a:lnTo>
                  <a:lnTo>
                    <a:pt x="1468" y="636"/>
                  </a:lnTo>
                  <a:lnTo>
                    <a:pt x="1467" y="647"/>
                  </a:lnTo>
                  <a:lnTo>
                    <a:pt x="1470" y="650"/>
                  </a:lnTo>
                  <a:lnTo>
                    <a:pt x="1474" y="651"/>
                  </a:lnTo>
                  <a:lnTo>
                    <a:pt x="1477" y="651"/>
                  </a:lnTo>
                  <a:lnTo>
                    <a:pt x="1480" y="649"/>
                  </a:lnTo>
                  <a:lnTo>
                    <a:pt x="1488" y="645"/>
                  </a:lnTo>
                  <a:lnTo>
                    <a:pt x="1495" y="638"/>
                  </a:lnTo>
                  <a:lnTo>
                    <a:pt x="1500" y="635"/>
                  </a:lnTo>
                  <a:lnTo>
                    <a:pt x="1504" y="633"/>
                  </a:lnTo>
                  <a:lnTo>
                    <a:pt x="1507" y="631"/>
                  </a:lnTo>
                  <a:lnTo>
                    <a:pt x="1511" y="631"/>
                  </a:lnTo>
                  <a:lnTo>
                    <a:pt x="1516" y="632"/>
                  </a:lnTo>
                  <a:lnTo>
                    <a:pt x="1520" y="634"/>
                  </a:lnTo>
                  <a:lnTo>
                    <a:pt x="1524" y="639"/>
                  </a:lnTo>
                  <a:lnTo>
                    <a:pt x="1529" y="647"/>
                  </a:lnTo>
                  <a:lnTo>
                    <a:pt x="1528" y="677"/>
                  </a:lnTo>
                  <a:lnTo>
                    <a:pt x="1525" y="703"/>
                  </a:lnTo>
                  <a:lnTo>
                    <a:pt x="1523" y="726"/>
                  </a:lnTo>
                  <a:lnTo>
                    <a:pt x="1523" y="747"/>
                  </a:lnTo>
                  <a:lnTo>
                    <a:pt x="1529" y="750"/>
                  </a:lnTo>
                  <a:lnTo>
                    <a:pt x="1533" y="751"/>
                  </a:lnTo>
                  <a:lnTo>
                    <a:pt x="1537" y="749"/>
                  </a:lnTo>
                  <a:lnTo>
                    <a:pt x="1542" y="746"/>
                  </a:lnTo>
                  <a:lnTo>
                    <a:pt x="1545" y="742"/>
                  </a:lnTo>
                  <a:lnTo>
                    <a:pt x="1547" y="737"/>
                  </a:lnTo>
                  <a:lnTo>
                    <a:pt x="1549" y="729"/>
                  </a:lnTo>
                  <a:lnTo>
                    <a:pt x="1551" y="722"/>
                  </a:lnTo>
                  <a:lnTo>
                    <a:pt x="1555" y="703"/>
                  </a:lnTo>
                  <a:lnTo>
                    <a:pt x="1558" y="682"/>
                  </a:lnTo>
                  <a:lnTo>
                    <a:pt x="1559" y="658"/>
                  </a:lnTo>
                  <a:lnTo>
                    <a:pt x="1561" y="633"/>
                  </a:lnTo>
                  <a:lnTo>
                    <a:pt x="1562" y="607"/>
                  </a:lnTo>
                  <a:lnTo>
                    <a:pt x="1564" y="582"/>
                  </a:lnTo>
                  <a:lnTo>
                    <a:pt x="1568" y="560"/>
                  </a:lnTo>
                  <a:lnTo>
                    <a:pt x="1572" y="539"/>
                  </a:lnTo>
                  <a:lnTo>
                    <a:pt x="1574" y="530"/>
                  </a:lnTo>
                  <a:lnTo>
                    <a:pt x="1577" y="522"/>
                  </a:lnTo>
                  <a:lnTo>
                    <a:pt x="1581" y="515"/>
                  </a:lnTo>
                  <a:lnTo>
                    <a:pt x="1585" y="509"/>
                  </a:lnTo>
                  <a:lnTo>
                    <a:pt x="1589" y="504"/>
                  </a:lnTo>
                  <a:lnTo>
                    <a:pt x="1595" y="502"/>
                  </a:lnTo>
                  <a:lnTo>
                    <a:pt x="1601" y="500"/>
                  </a:lnTo>
                  <a:lnTo>
                    <a:pt x="1608" y="500"/>
                  </a:lnTo>
                  <a:lnTo>
                    <a:pt x="1613" y="498"/>
                  </a:lnTo>
                  <a:lnTo>
                    <a:pt x="1617" y="497"/>
                  </a:lnTo>
                  <a:lnTo>
                    <a:pt x="1622" y="497"/>
                  </a:lnTo>
                  <a:lnTo>
                    <a:pt x="1625" y="498"/>
                  </a:lnTo>
                  <a:lnTo>
                    <a:pt x="1628" y="500"/>
                  </a:lnTo>
                  <a:lnTo>
                    <a:pt x="1630" y="502"/>
                  </a:lnTo>
                  <a:lnTo>
                    <a:pt x="1631" y="506"/>
                  </a:lnTo>
                  <a:lnTo>
                    <a:pt x="1633" y="510"/>
                  </a:lnTo>
                  <a:lnTo>
                    <a:pt x="1635" y="520"/>
                  </a:lnTo>
                  <a:lnTo>
                    <a:pt x="1636" y="530"/>
                  </a:lnTo>
                  <a:lnTo>
                    <a:pt x="1635" y="543"/>
                  </a:lnTo>
                  <a:lnTo>
                    <a:pt x="1633" y="557"/>
                  </a:lnTo>
                  <a:lnTo>
                    <a:pt x="1632" y="571"/>
                  </a:lnTo>
                  <a:lnTo>
                    <a:pt x="1632" y="585"/>
                  </a:lnTo>
                  <a:lnTo>
                    <a:pt x="1631" y="598"/>
                  </a:lnTo>
                  <a:lnTo>
                    <a:pt x="1632" y="610"/>
                  </a:lnTo>
                  <a:lnTo>
                    <a:pt x="1633" y="616"/>
                  </a:lnTo>
                  <a:lnTo>
                    <a:pt x="1635" y="620"/>
                  </a:lnTo>
                  <a:lnTo>
                    <a:pt x="1636" y="624"/>
                  </a:lnTo>
                  <a:lnTo>
                    <a:pt x="1638" y="629"/>
                  </a:lnTo>
                  <a:lnTo>
                    <a:pt x="1641" y="631"/>
                  </a:lnTo>
                  <a:lnTo>
                    <a:pt x="1644" y="633"/>
                  </a:lnTo>
                  <a:lnTo>
                    <a:pt x="1647" y="635"/>
                  </a:lnTo>
                  <a:lnTo>
                    <a:pt x="1652" y="635"/>
                  </a:lnTo>
                  <a:lnTo>
                    <a:pt x="1664" y="634"/>
                  </a:lnTo>
                  <a:lnTo>
                    <a:pt x="1673" y="632"/>
                  </a:lnTo>
                  <a:lnTo>
                    <a:pt x="1681" y="628"/>
                  </a:lnTo>
                  <a:lnTo>
                    <a:pt x="1689" y="621"/>
                  </a:lnTo>
                  <a:lnTo>
                    <a:pt x="1703" y="608"/>
                  </a:lnTo>
                  <a:lnTo>
                    <a:pt x="1718" y="592"/>
                  </a:lnTo>
                  <a:lnTo>
                    <a:pt x="1727" y="585"/>
                  </a:lnTo>
                  <a:lnTo>
                    <a:pt x="1739" y="578"/>
                  </a:lnTo>
                  <a:lnTo>
                    <a:pt x="1753" y="571"/>
                  </a:lnTo>
                  <a:lnTo>
                    <a:pt x="1771" y="567"/>
                  </a:lnTo>
                  <a:lnTo>
                    <a:pt x="1791" y="563"/>
                  </a:lnTo>
                  <a:lnTo>
                    <a:pt x="1815" y="561"/>
                  </a:lnTo>
                  <a:lnTo>
                    <a:pt x="1843" y="561"/>
                  </a:lnTo>
                  <a:lnTo>
                    <a:pt x="1876" y="563"/>
                  </a:lnTo>
                  <a:lnTo>
                    <a:pt x="1888" y="564"/>
                  </a:lnTo>
                  <a:lnTo>
                    <a:pt x="1896" y="564"/>
                  </a:lnTo>
                  <a:lnTo>
                    <a:pt x="1898" y="563"/>
                  </a:lnTo>
                  <a:lnTo>
                    <a:pt x="1900" y="562"/>
                  </a:lnTo>
                  <a:lnTo>
                    <a:pt x="1900" y="561"/>
                  </a:lnTo>
                  <a:lnTo>
                    <a:pt x="1901" y="560"/>
                  </a:lnTo>
                  <a:lnTo>
                    <a:pt x="1899" y="552"/>
                  </a:lnTo>
                  <a:lnTo>
                    <a:pt x="1896" y="542"/>
                  </a:lnTo>
                  <a:lnTo>
                    <a:pt x="1896" y="537"/>
                  </a:lnTo>
                  <a:lnTo>
                    <a:pt x="1897" y="533"/>
                  </a:lnTo>
                  <a:lnTo>
                    <a:pt x="1899" y="529"/>
                  </a:lnTo>
                  <a:lnTo>
                    <a:pt x="1901" y="527"/>
                  </a:lnTo>
                  <a:lnTo>
                    <a:pt x="1905" y="525"/>
                  </a:lnTo>
                  <a:lnTo>
                    <a:pt x="1908" y="524"/>
                  </a:lnTo>
                  <a:lnTo>
                    <a:pt x="1920" y="521"/>
                  </a:lnTo>
                  <a:lnTo>
                    <a:pt x="1935" y="519"/>
                  </a:lnTo>
                  <a:lnTo>
                    <a:pt x="1956" y="517"/>
                  </a:lnTo>
                  <a:lnTo>
                    <a:pt x="1983" y="517"/>
                  </a:lnTo>
                  <a:lnTo>
                    <a:pt x="1994" y="517"/>
                  </a:lnTo>
                  <a:lnTo>
                    <a:pt x="2005" y="520"/>
                  </a:lnTo>
                  <a:lnTo>
                    <a:pt x="2017" y="522"/>
                  </a:lnTo>
                  <a:lnTo>
                    <a:pt x="2030" y="525"/>
                  </a:lnTo>
                  <a:lnTo>
                    <a:pt x="2055" y="535"/>
                  </a:lnTo>
                  <a:lnTo>
                    <a:pt x="2081" y="547"/>
                  </a:lnTo>
                  <a:lnTo>
                    <a:pt x="2109" y="561"/>
                  </a:lnTo>
                  <a:lnTo>
                    <a:pt x="2136" y="577"/>
                  </a:lnTo>
                  <a:lnTo>
                    <a:pt x="2164" y="593"/>
                  </a:lnTo>
                  <a:lnTo>
                    <a:pt x="2191" y="610"/>
                  </a:lnTo>
                  <a:lnTo>
                    <a:pt x="2218" y="627"/>
                  </a:lnTo>
                  <a:lnTo>
                    <a:pt x="2245" y="643"/>
                  </a:lnTo>
                  <a:lnTo>
                    <a:pt x="2270" y="657"/>
                  </a:lnTo>
                  <a:lnTo>
                    <a:pt x="2293" y="669"/>
                  </a:lnTo>
                  <a:lnTo>
                    <a:pt x="2304" y="674"/>
                  </a:lnTo>
                  <a:lnTo>
                    <a:pt x="2315" y="678"/>
                  </a:lnTo>
                  <a:lnTo>
                    <a:pt x="2325" y="683"/>
                  </a:lnTo>
                  <a:lnTo>
                    <a:pt x="2334" y="685"/>
                  </a:lnTo>
                  <a:lnTo>
                    <a:pt x="2343" y="687"/>
                  </a:lnTo>
                  <a:lnTo>
                    <a:pt x="2352" y="688"/>
                  </a:lnTo>
                  <a:lnTo>
                    <a:pt x="2358" y="687"/>
                  </a:lnTo>
                  <a:lnTo>
                    <a:pt x="2366" y="686"/>
                  </a:lnTo>
                  <a:lnTo>
                    <a:pt x="2377" y="689"/>
                  </a:lnTo>
                  <a:lnTo>
                    <a:pt x="2405" y="695"/>
                  </a:lnTo>
                  <a:lnTo>
                    <a:pt x="2422" y="696"/>
                  </a:lnTo>
                  <a:lnTo>
                    <a:pt x="2441" y="696"/>
                  </a:lnTo>
                  <a:lnTo>
                    <a:pt x="2451" y="695"/>
                  </a:lnTo>
                  <a:lnTo>
                    <a:pt x="2460" y="692"/>
                  </a:lnTo>
                  <a:lnTo>
                    <a:pt x="2470" y="689"/>
                  </a:lnTo>
                  <a:lnTo>
                    <a:pt x="2478" y="686"/>
                  </a:lnTo>
                  <a:lnTo>
                    <a:pt x="2490" y="679"/>
                  </a:lnTo>
                  <a:lnTo>
                    <a:pt x="2500" y="673"/>
                  </a:lnTo>
                  <a:lnTo>
                    <a:pt x="2505" y="669"/>
                  </a:lnTo>
                  <a:lnTo>
                    <a:pt x="2511" y="666"/>
                  </a:lnTo>
                  <a:lnTo>
                    <a:pt x="2517" y="664"/>
                  </a:lnTo>
                  <a:lnTo>
                    <a:pt x="2522" y="663"/>
                  </a:lnTo>
                  <a:lnTo>
                    <a:pt x="2521" y="678"/>
                  </a:lnTo>
                  <a:lnTo>
                    <a:pt x="2520" y="695"/>
                  </a:lnTo>
                  <a:lnTo>
                    <a:pt x="2518" y="709"/>
                  </a:lnTo>
                  <a:lnTo>
                    <a:pt x="2517" y="714"/>
                  </a:lnTo>
                  <a:lnTo>
                    <a:pt x="2517" y="719"/>
                  </a:lnTo>
                  <a:lnTo>
                    <a:pt x="2516" y="726"/>
                  </a:lnTo>
                  <a:lnTo>
                    <a:pt x="2514" y="732"/>
                  </a:lnTo>
                  <a:lnTo>
                    <a:pt x="2512" y="739"/>
                  </a:lnTo>
                  <a:lnTo>
                    <a:pt x="2506" y="753"/>
                  </a:lnTo>
                  <a:lnTo>
                    <a:pt x="2499" y="767"/>
                  </a:lnTo>
                  <a:lnTo>
                    <a:pt x="2489" y="781"/>
                  </a:lnTo>
                  <a:lnTo>
                    <a:pt x="2478" y="795"/>
                  </a:lnTo>
                  <a:lnTo>
                    <a:pt x="2466" y="809"/>
                  </a:lnTo>
                  <a:lnTo>
                    <a:pt x="2452" y="823"/>
                  </a:lnTo>
                  <a:lnTo>
                    <a:pt x="2438" y="837"/>
                  </a:lnTo>
                  <a:lnTo>
                    <a:pt x="2424" y="849"/>
                  </a:lnTo>
                  <a:lnTo>
                    <a:pt x="2409" y="861"/>
                  </a:lnTo>
                  <a:lnTo>
                    <a:pt x="2394" y="872"/>
                  </a:lnTo>
                  <a:lnTo>
                    <a:pt x="2379" y="881"/>
                  </a:lnTo>
                  <a:lnTo>
                    <a:pt x="2365" y="889"/>
                  </a:lnTo>
                  <a:lnTo>
                    <a:pt x="2351" y="895"/>
                  </a:lnTo>
                  <a:lnTo>
                    <a:pt x="2338" y="900"/>
                  </a:lnTo>
                  <a:lnTo>
                    <a:pt x="2309" y="906"/>
                  </a:lnTo>
                  <a:lnTo>
                    <a:pt x="2287" y="913"/>
                  </a:lnTo>
                  <a:lnTo>
                    <a:pt x="2270" y="917"/>
                  </a:lnTo>
                  <a:lnTo>
                    <a:pt x="2253" y="921"/>
                  </a:lnTo>
                  <a:lnTo>
                    <a:pt x="2239" y="928"/>
                  </a:lnTo>
                  <a:lnTo>
                    <a:pt x="2229" y="934"/>
                  </a:lnTo>
                  <a:lnTo>
                    <a:pt x="2220" y="942"/>
                  </a:lnTo>
                  <a:lnTo>
                    <a:pt x="2212" y="951"/>
                  </a:lnTo>
                  <a:lnTo>
                    <a:pt x="2207" y="960"/>
                  </a:lnTo>
                  <a:lnTo>
                    <a:pt x="2203" y="970"/>
                  </a:lnTo>
                  <a:lnTo>
                    <a:pt x="2199" y="980"/>
                  </a:lnTo>
                  <a:lnTo>
                    <a:pt x="2197" y="989"/>
                  </a:lnTo>
                  <a:lnTo>
                    <a:pt x="2193" y="1010"/>
                  </a:lnTo>
                  <a:lnTo>
                    <a:pt x="2190" y="1030"/>
                  </a:lnTo>
                  <a:lnTo>
                    <a:pt x="2188" y="1039"/>
                  </a:lnTo>
                  <a:lnTo>
                    <a:pt x="2184" y="1048"/>
                  </a:lnTo>
                  <a:lnTo>
                    <a:pt x="2180" y="1055"/>
                  </a:lnTo>
                  <a:lnTo>
                    <a:pt x="2175" y="1062"/>
                  </a:lnTo>
                  <a:lnTo>
                    <a:pt x="2157" y="1079"/>
                  </a:lnTo>
                  <a:lnTo>
                    <a:pt x="2141" y="1093"/>
                  </a:lnTo>
                  <a:lnTo>
                    <a:pt x="2126" y="1106"/>
                  </a:lnTo>
                  <a:lnTo>
                    <a:pt x="2113" y="1118"/>
                  </a:lnTo>
                  <a:lnTo>
                    <a:pt x="2107" y="1123"/>
                  </a:lnTo>
                  <a:lnTo>
                    <a:pt x="2101" y="1131"/>
                  </a:lnTo>
                  <a:lnTo>
                    <a:pt x="2097" y="1137"/>
                  </a:lnTo>
                  <a:lnTo>
                    <a:pt x="2093" y="1145"/>
                  </a:lnTo>
                  <a:lnTo>
                    <a:pt x="2089" y="1154"/>
                  </a:lnTo>
                  <a:lnTo>
                    <a:pt x="2087" y="1163"/>
                  </a:lnTo>
                  <a:lnTo>
                    <a:pt x="2085" y="1174"/>
                  </a:lnTo>
                  <a:lnTo>
                    <a:pt x="2085" y="1186"/>
                  </a:lnTo>
                  <a:lnTo>
                    <a:pt x="2085" y="1198"/>
                  </a:lnTo>
                  <a:lnTo>
                    <a:pt x="2086" y="1211"/>
                  </a:lnTo>
                  <a:lnTo>
                    <a:pt x="2088" y="1224"/>
                  </a:lnTo>
                  <a:lnTo>
                    <a:pt x="2090" y="1236"/>
                  </a:lnTo>
                  <a:lnTo>
                    <a:pt x="2094" y="1259"/>
                  </a:lnTo>
                  <a:lnTo>
                    <a:pt x="2096" y="1281"/>
                  </a:lnTo>
                  <a:lnTo>
                    <a:pt x="2095" y="1295"/>
                  </a:lnTo>
                  <a:lnTo>
                    <a:pt x="2093" y="1306"/>
                  </a:lnTo>
                  <a:lnTo>
                    <a:pt x="2088" y="1316"/>
                  </a:lnTo>
                  <a:lnTo>
                    <a:pt x="2085" y="1325"/>
                  </a:lnTo>
                  <a:lnTo>
                    <a:pt x="2081" y="1333"/>
                  </a:lnTo>
                  <a:lnTo>
                    <a:pt x="2076" y="1341"/>
                  </a:lnTo>
                  <a:lnTo>
                    <a:pt x="2074" y="1350"/>
                  </a:lnTo>
                  <a:lnTo>
                    <a:pt x="2073" y="1360"/>
                  </a:lnTo>
                  <a:lnTo>
                    <a:pt x="2074" y="1371"/>
                  </a:lnTo>
                  <a:lnTo>
                    <a:pt x="2075" y="1380"/>
                  </a:lnTo>
                  <a:lnTo>
                    <a:pt x="2077" y="1390"/>
                  </a:lnTo>
                  <a:lnTo>
                    <a:pt x="2080" y="1401"/>
                  </a:lnTo>
                  <a:lnTo>
                    <a:pt x="2086" y="1420"/>
                  </a:lnTo>
                  <a:lnTo>
                    <a:pt x="2093" y="1440"/>
                  </a:lnTo>
                  <a:lnTo>
                    <a:pt x="2100" y="1460"/>
                  </a:lnTo>
                  <a:lnTo>
                    <a:pt x="2107" y="1482"/>
                  </a:lnTo>
                  <a:lnTo>
                    <a:pt x="2109" y="1493"/>
                  </a:lnTo>
                  <a:lnTo>
                    <a:pt x="2111" y="1505"/>
                  </a:lnTo>
                  <a:lnTo>
                    <a:pt x="2112" y="1516"/>
                  </a:lnTo>
                  <a:lnTo>
                    <a:pt x="2113" y="1528"/>
                  </a:lnTo>
                  <a:lnTo>
                    <a:pt x="2112" y="1540"/>
                  </a:lnTo>
                  <a:lnTo>
                    <a:pt x="2112" y="1551"/>
                  </a:lnTo>
                  <a:lnTo>
                    <a:pt x="2110" y="1562"/>
                  </a:lnTo>
                  <a:lnTo>
                    <a:pt x="2108" y="1572"/>
                  </a:lnTo>
                  <a:lnTo>
                    <a:pt x="2103" y="1589"/>
                  </a:lnTo>
                  <a:lnTo>
                    <a:pt x="2096" y="1604"/>
                  </a:lnTo>
                  <a:lnTo>
                    <a:pt x="2088" y="1618"/>
                  </a:lnTo>
                  <a:lnTo>
                    <a:pt x="2078" y="1631"/>
                  </a:lnTo>
                  <a:lnTo>
                    <a:pt x="2069" y="1643"/>
                  </a:lnTo>
                  <a:lnTo>
                    <a:pt x="2059" y="1655"/>
                  </a:lnTo>
                  <a:lnTo>
                    <a:pt x="2049" y="1667"/>
                  </a:lnTo>
                  <a:lnTo>
                    <a:pt x="2040" y="1678"/>
                  </a:lnTo>
                  <a:lnTo>
                    <a:pt x="2031" y="1691"/>
                  </a:lnTo>
                  <a:lnTo>
                    <a:pt x="2022" y="1705"/>
                  </a:lnTo>
                  <a:lnTo>
                    <a:pt x="2016" y="1721"/>
                  </a:lnTo>
                  <a:lnTo>
                    <a:pt x="2010" y="1739"/>
                  </a:lnTo>
                  <a:lnTo>
                    <a:pt x="2008" y="1748"/>
                  </a:lnTo>
                  <a:lnTo>
                    <a:pt x="2007" y="1758"/>
                  </a:lnTo>
                  <a:lnTo>
                    <a:pt x="2006" y="1769"/>
                  </a:lnTo>
                  <a:lnTo>
                    <a:pt x="2006" y="1781"/>
                  </a:lnTo>
                  <a:lnTo>
                    <a:pt x="2007" y="1804"/>
                  </a:lnTo>
                  <a:lnTo>
                    <a:pt x="2009" y="1823"/>
                  </a:lnTo>
                  <a:lnTo>
                    <a:pt x="2015" y="1842"/>
                  </a:lnTo>
                  <a:lnTo>
                    <a:pt x="2020" y="1857"/>
                  </a:lnTo>
                  <a:lnTo>
                    <a:pt x="2027" y="1870"/>
                  </a:lnTo>
                  <a:lnTo>
                    <a:pt x="2034" y="1881"/>
                  </a:lnTo>
                  <a:lnTo>
                    <a:pt x="2043" y="1892"/>
                  </a:lnTo>
                  <a:lnTo>
                    <a:pt x="2050" y="1902"/>
                  </a:lnTo>
                  <a:lnTo>
                    <a:pt x="2068" y="1920"/>
                  </a:lnTo>
                  <a:lnTo>
                    <a:pt x="2082" y="1939"/>
                  </a:lnTo>
                  <a:lnTo>
                    <a:pt x="2087" y="1950"/>
                  </a:lnTo>
                  <a:lnTo>
                    <a:pt x="2091" y="1961"/>
                  </a:lnTo>
                  <a:lnTo>
                    <a:pt x="2095" y="1974"/>
                  </a:lnTo>
                  <a:lnTo>
                    <a:pt x="2096" y="1988"/>
                  </a:lnTo>
                  <a:lnTo>
                    <a:pt x="2096" y="2009"/>
                  </a:lnTo>
                  <a:lnTo>
                    <a:pt x="2095" y="2027"/>
                  </a:lnTo>
                  <a:lnTo>
                    <a:pt x="2093" y="2045"/>
                  </a:lnTo>
                  <a:lnTo>
                    <a:pt x="2089" y="2060"/>
                  </a:lnTo>
                  <a:lnTo>
                    <a:pt x="2085" y="2074"/>
                  </a:lnTo>
                  <a:lnTo>
                    <a:pt x="2081" y="2087"/>
                  </a:lnTo>
                  <a:lnTo>
                    <a:pt x="2073" y="2097"/>
                  </a:lnTo>
                  <a:lnTo>
                    <a:pt x="2066" y="2107"/>
                  </a:lnTo>
                  <a:lnTo>
                    <a:pt x="2056" y="2115"/>
                  </a:lnTo>
                  <a:lnTo>
                    <a:pt x="2045" y="2122"/>
                  </a:lnTo>
                  <a:lnTo>
                    <a:pt x="2032" y="2128"/>
                  </a:lnTo>
                  <a:lnTo>
                    <a:pt x="2018" y="2133"/>
                  </a:lnTo>
                  <a:lnTo>
                    <a:pt x="2001" y="2136"/>
                  </a:lnTo>
                  <a:lnTo>
                    <a:pt x="1982" y="2139"/>
                  </a:lnTo>
                  <a:lnTo>
                    <a:pt x="1962" y="2140"/>
                  </a:lnTo>
                  <a:lnTo>
                    <a:pt x="1938" y="2141"/>
                  </a:lnTo>
                  <a:lnTo>
                    <a:pt x="1926" y="2140"/>
                  </a:lnTo>
                  <a:lnTo>
                    <a:pt x="1913" y="2139"/>
                  </a:lnTo>
                  <a:lnTo>
                    <a:pt x="1899" y="2137"/>
                  </a:lnTo>
                  <a:lnTo>
                    <a:pt x="1884" y="2134"/>
                  </a:lnTo>
                  <a:lnTo>
                    <a:pt x="1853" y="2128"/>
                  </a:lnTo>
                  <a:lnTo>
                    <a:pt x="1820" y="2121"/>
                  </a:lnTo>
                  <a:lnTo>
                    <a:pt x="1788" y="2114"/>
                  </a:lnTo>
                  <a:lnTo>
                    <a:pt x="1757" y="2107"/>
                  </a:lnTo>
                  <a:lnTo>
                    <a:pt x="1741" y="2105"/>
                  </a:lnTo>
                  <a:lnTo>
                    <a:pt x="1727" y="2103"/>
                  </a:lnTo>
                  <a:lnTo>
                    <a:pt x="1714" y="2102"/>
                  </a:lnTo>
                  <a:lnTo>
                    <a:pt x="1703" y="2101"/>
                  </a:lnTo>
                  <a:lnTo>
                    <a:pt x="1690" y="2102"/>
                  </a:lnTo>
                  <a:lnTo>
                    <a:pt x="1677" y="2104"/>
                  </a:lnTo>
                  <a:lnTo>
                    <a:pt x="1666" y="2108"/>
                  </a:lnTo>
                  <a:lnTo>
                    <a:pt x="1655" y="2114"/>
                  </a:lnTo>
                  <a:lnTo>
                    <a:pt x="1644" y="2119"/>
                  </a:lnTo>
                  <a:lnTo>
                    <a:pt x="1636" y="2127"/>
                  </a:lnTo>
                  <a:lnTo>
                    <a:pt x="1627" y="2134"/>
                  </a:lnTo>
                  <a:lnTo>
                    <a:pt x="1618" y="2142"/>
                  </a:lnTo>
                  <a:lnTo>
                    <a:pt x="1590" y="2177"/>
                  </a:lnTo>
                  <a:lnTo>
                    <a:pt x="1568" y="2208"/>
                  </a:lnTo>
                  <a:lnTo>
                    <a:pt x="1552" y="2223"/>
                  </a:lnTo>
                  <a:lnTo>
                    <a:pt x="1536" y="2239"/>
                  </a:lnTo>
                  <a:lnTo>
                    <a:pt x="1519" y="2254"/>
                  </a:lnTo>
                  <a:lnTo>
                    <a:pt x="1502" y="2268"/>
                  </a:lnTo>
                  <a:lnTo>
                    <a:pt x="1483" y="2281"/>
                  </a:lnTo>
                  <a:lnTo>
                    <a:pt x="1465" y="2292"/>
                  </a:lnTo>
                  <a:lnTo>
                    <a:pt x="1455" y="2296"/>
                  </a:lnTo>
                  <a:lnTo>
                    <a:pt x="1447" y="2299"/>
                  </a:lnTo>
                  <a:lnTo>
                    <a:pt x="1437" y="2302"/>
                  </a:lnTo>
                  <a:lnTo>
                    <a:pt x="1427" y="2304"/>
                  </a:lnTo>
                  <a:lnTo>
                    <a:pt x="1408" y="2307"/>
                  </a:lnTo>
                  <a:lnTo>
                    <a:pt x="1391" y="2311"/>
                  </a:lnTo>
                  <a:lnTo>
                    <a:pt x="1377" y="2317"/>
                  </a:lnTo>
                  <a:lnTo>
                    <a:pt x="1366" y="2323"/>
                  </a:lnTo>
                  <a:lnTo>
                    <a:pt x="1356" y="2330"/>
                  </a:lnTo>
                  <a:lnTo>
                    <a:pt x="1347" y="2336"/>
                  </a:lnTo>
                  <a:lnTo>
                    <a:pt x="1340" y="2343"/>
                  </a:lnTo>
                  <a:lnTo>
                    <a:pt x="1332" y="2349"/>
                  </a:lnTo>
                  <a:lnTo>
                    <a:pt x="1325" y="2356"/>
                  </a:lnTo>
                  <a:lnTo>
                    <a:pt x="1317" y="2362"/>
                  </a:lnTo>
                  <a:lnTo>
                    <a:pt x="1308" y="2367"/>
                  </a:lnTo>
                  <a:lnTo>
                    <a:pt x="1298" y="2372"/>
                  </a:lnTo>
                  <a:lnTo>
                    <a:pt x="1286" y="2376"/>
                  </a:lnTo>
                  <a:lnTo>
                    <a:pt x="1273" y="2379"/>
                  </a:lnTo>
                  <a:lnTo>
                    <a:pt x="1255" y="2382"/>
                  </a:lnTo>
                  <a:lnTo>
                    <a:pt x="1236" y="2383"/>
                  </a:lnTo>
                  <a:lnTo>
                    <a:pt x="1221" y="2383"/>
                  </a:lnTo>
                  <a:lnTo>
                    <a:pt x="1207" y="2384"/>
                  </a:lnTo>
                  <a:lnTo>
                    <a:pt x="1194" y="2386"/>
                  </a:lnTo>
                  <a:lnTo>
                    <a:pt x="1182" y="2389"/>
                  </a:lnTo>
                  <a:lnTo>
                    <a:pt x="1170" y="2392"/>
                  </a:lnTo>
                  <a:lnTo>
                    <a:pt x="1160" y="2397"/>
                  </a:lnTo>
                  <a:lnTo>
                    <a:pt x="1151" y="2402"/>
                  </a:lnTo>
                  <a:lnTo>
                    <a:pt x="1142" y="2407"/>
                  </a:lnTo>
                  <a:lnTo>
                    <a:pt x="1134" y="2414"/>
                  </a:lnTo>
                  <a:lnTo>
                    <a:pt x="1127" y="2420"/>
                  </a:lnTo>
                  <a:lnTo>
                    <a:pt x="1120" y="2428"/>
                  </a:lnTo>
                  <a:lnTo>
                    <a:pt x="1115" y="2436"/>
                  </a:lnTo>
                  <a:lnTo>
                    <a:pt x="1110" y="2443"/>
                  </a:lnTo>
                  <a:lnTo>
                    <a:pt x="1105" y="2452"/>
                  </a:lnTo>
                  <a:lnTo>
                    <a:pt x="1101" y="2459"/>
                  </a:lnTo>
                  <a:lnTo>
                    <a:pt x="1098" y="2468"/>
                  </a:lnTo>
                  <a:lnTo>
                    <a:pt x="1091" y="2486"/>
                  </a:lnTo>
                  <a:lnTo>
                    <a:pt x="1087" y="2505"/>
                  </a:lnTo>
                  <a:lnTo>
                    <a:pt x="1083" y="2523"/>
                  </a:lnTo>
                  <a:lnTo>
                    <a:pt x="1080" y="2541"/>
                  </a:lnTo>
                  <a:lnTo>
                    <a:pt x="1077" y="2558"/>
                  </a:lnTo>
                  <a:lnTo>
                    <a:pt x="1075" y="2574"/>
                  </a:lnTo>
                  <a:lnTo>
                    <a:pt x="1072" y="2589"/>
                  </a:lnTo>
                  <a:lnTo>
                    <a:pt x="1067" y="2601"/>
                  </a:lnTo>
                  <a:lnTo>
                    <a:pt x="1062" y="2614"/>
                  </a:lnTo>
                  <a:lnTo>
                    <a:pt x="1057" y="2626"/>
                  </a:lnTo>
                  <a:lnTo>
                    <a:pt x="1051" y="2635"/>
                  </a:lnTo>
                  <a:lnTo>
                    <a:pt x="1046" y="2645"/>
                  </a:lnTo>
                  <a:lnTo>
                    <a:pt x="1035" y="2660"/>
                  </a:lnTo>
                  <a:lnTo>
                    <a:pt x="1025" y="2675"/>
                  </a:lnTo>
                  <a:lnTo>
                    <a:pt x="1016" y="2689"/>
                  </a:lnTo>
                  <a:lnTo>
                    <a:pt x="1007" y="2707"/>
                  </a:lnTo>
                  <a:lnTo>
                    <a:pt x="1004" y="2716"/>
                  </a:lnTo>
                  <a:lnTo>
                    <a:pt x="1000" y="2727"/>
                  </a:lnTo>
                  <a:lnTo>
                    <a:pt x="997" y="2739"/>
                  </a:lnTo>
                  <a:lnTo>
                    <a:pt x="995" y="2753"/>
                  </a:lnTo>
                  <a:lnTo>
                    <a:pt x="993" y="2768"/>
                  </a:lnTo>
                  <a:lnTo>
                    <a:pt x="989" y="2781"/>
                  </a:lnTo>
                  <a:lnTo>
                    <a:pt x="984" y="2792"/>
                  </a:lnTo>
                  <a:lnTo>
                    <a:pt x="978" y="2802"/>
                  </a:lnTo>
                  <a:lnTo>
                    <a:pt x="970" y="2809"/>
                  </a:lnTo>
                  <a:lnTo>
                    <a:pt x="963" y="2816"/>
                  </a:lnTo>
                  <a:lnTo>
                    <a:pt x="954" y="2822"/>
                  </a:lnTo>
                  <a:lnTo>
                    <a:pt x="946" y="2828"/>
                  </a:lnTo>
                  <a:lnTo>
                    <a:pt x="938" y="2833"/>
                  </a:lnTo>
                  <a:lnTo>
                    <a:pt x="930" y="2838"/>
                  </a:lnTo>
                  <a:lnTo>
                    <a:pt x="924" y="2844"/>
                  </a:lnTo>
                  <a:lnTo>
                    <a:pt x="918" y="2850"/>
                  </a:lnTo>
                  <a:lnTo>
                    <a:pt x="914" y="2859"/>
                  </a:lnTo>
                  <a:lnTo>
                    <a:pt x="911" y="2869"/>
                  </a:lnTo>
                  <a:lnTo>
                    <a:pt x="910" y="2879"/>
                  </a:lnTo>
                  <a:lnTo>
                    <a:pt x="911" y="2893"/>
                  </a:lnTo>
                  <a:lnTo>
                    <a:pt x="909" y="2912"/>
                  </a:lnTo>
                  <a:lnTo>
                    <a:pt x="910" y="2929"/>
                  </a:lnTo>
                  <a:lnTo>
                    <a:pt x="911" y="2945"/>
                  </a:lnTo>
                  <a:lnTo>
                    <a:pt x="913" y="2960"/>
                  </a:lnTo>
                  <a:lnTo>
                    <a:pt x="916" y="2974"/>
                  </a:lnTo>
                  <a:lnTo>
                    <a:pt x="921" y="2988"/>
                  </a:lnTo>
                  <a:lnTo>
                    <a:pt x="925" y="3000"/>
                  </a:lnTo>
                  <a:lnTo>
                    <a:pt x="929" y="3012"/>
                  </a:lnTo>
                  <a:lnTo>
                    <a:pt x="940" y="3035"/>
                  </a:lnTo>
                  <a:lnTo>
                    <a:pt x="950" y="3054"/>
                  </a:lnTo>
                  <a:lnTo>
                    <a:pt x="953" y="3064"/>
                  </a:lnTo>
                  <a:lnTo>
                    <a:pt x="957" y="3073"/>
                  </a:lnTo>
                  <a:lnTo>
                    <a:pt x="959" y="3081"/>
                  </a:lnTo>
                  <a:lnTo>
                    <a:pt x="962" y="3090"/>
                  </a:lnTo>
                  <a:lnTo>
                    <a:pt x="944" y="3264"/>
                  </a:lnTo>
                  <a:lnTo>
                    <a:pt x="945" y="3274"/>
                  </a:lnTo>
                  <a:lnTo>
                    <a:pt x="945" y="3283"/>
                  </a:lnTo>
                  <a:lnTo>
                    <a:pt x="943" y="3293"/>
                  </a:lnTo>
                  <a:lnTo>
                    <a:pt x="941" y="3302"/>
                  </a:lnTo>
                  <a:lnTo>
                    <a:pt x="937" y="3310"/>
                  </a:lnTo>
                  <a:lnTo>
                    <a:pt x="932" y="3318"/>
                  </a:lnTo>
                  <a:lnTo>
                    <a:pt x="927" y="3325"/>
                  </a:lnTo>
                  <a:lnTo>
                    <a:pt x="921" y="3333"/>
                  </a:lnTo>
                  <a:lnTo>
                    <a:pt x="909" y="3348"/>
                  </a:lnTo>
                  <a:lnTo>
                    <a:pt x="896" y="3364"/>
                  </a:lnTo>
                  <a:lnTo>
                    <a:pt x="890" y="3372"/>
                  </a:lnTo>
                  <a:lnTo>
                    <a:pt x="885" y="3381"/>
                  </a:lnTo>
                  <a:lnTo>
                    <a:pt x="881" y="3389"/>
                  </a:lnTo>
                  <a:lnTo>
                    <a:pt x="877" y="339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07" name="Freeform 102">
              <a:extLst>
                <a:ext uri="{FF2B5EF4-FFF2-40B4-BE49-F238E27FC236}">
                  <a16:creationId xmlns:a16="http://schemas.microsoft.com/office/drawing/2014/main" id="{2F2E81ED-BE12-86D9-5FBA-1926E02F1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58" y="2105340"/>
              <a:ext cx="2019830" cy="1423774"/>
            </a:xfrm>
            <a:custGeom>
              <a:avLst/>
              <a:gdLst>
                <a:gd name="T0" fmla="*/ 5731 w 6449"/>
                <a:gd name="T1" fmla="*/ 3715 h 4551"/>
                <a:gd name="T2" fmla="*/ 5730 w 6449"/>
                <a:gd name="T3" fmla="*/ 4063 h 4551"/>
                <a:gd name="T4" fmla="*/ 4393 w 6449"/>
                <a:gd name="T5" fmla="*/ 4047 h 4551"/>
                <a:gd name="T6" fmla="*/ 4112 w 6449"/>
                <a:gd name="T7" fmla="*/ 3847 h 4551"/>
                <a:gd name="T8" fmla="*/ 3763 w 6449"/>
                <a:gd name="T9" fmla="*/ 3871 h 4551"/>
                <a:gd name="T10" fmla="*/ 3667 w 6449"/>
                <a:gd name="T11" fmla="*/ 3939 h 4551"/>
                <a:gd name="T12" fmla="*/ 3606 w 6449"/>
                <a:gd name="T13" fmla="*/ 4096 h 4551"/>
                <a:gd name="T14" fmla="*/ 3354 w 6449"/>
                <a:gd name="T15" fmla="*/ 4221 h 4551"/>
                <a:gd name="T16" fmla="*/ 3172 w 6449"/>
                <a:gd name="T17" fmla="*/ 4359 h 4551"/>
                <a:gd name="T18" fmla="*/ 2964 w 6449"/>
                <a:gd name="T19" fmla="*/ 4379 h 4551"/>
                <a:gd name="T20" fmla="*/ 2704 w 6449"/>
                <a:gd name="T21" fmla="*/ 4470 h 4551"/>
                <a:gd name="T22" fmla="*/ 1723 w 6449"/>
                <a:gd name="T23" fmla="*/ 4215 h 4551"/>
                <a:gd name="T24" fmla="*/ 947 w 6449"/>
                <a:gd name="T25" fmla="*/ 3939 h 4551"/>
                <a:gd name="T26" fmla="*/ 144 w 6449"/>
                <a:gd name="T27" fmla="*/ 3727 h 4551"/>
                <a:gd name="T28" fmla="*/ 65 w 6449"/>
                <a:gd name="T29" fmla="*/ 3574 h 4551"/>
                <a:gd name="T30" fmla="*/ 208 w 6449"/>
                <a:gd name="T31" fmla="*/ 3394 h 4551"/>
                <a:gd name="T32" fmla="*/ 286 w 6449"/>
                <a:gd name="T33" fmla="*/ 3135 h 4551"/>
                <a:gd name="T34" fmla="*/ 388 w 6449"/>
                <a:gd name="T35" fmla="*/ 2903 h 4551"/>
                <a:gd name="T36" fmla="*/ 852 w 6449"/>
                <a:gd name="T37" fmla="*/ 2642 h 4551"/>
                <a:gd name="T38" fmla="*/ 1076 w 6449"/>
                <a:gd name="T39" fmla="*/ 2544 h 4551"/>
                <a:gd name="T40" fmla="*/ 1311 w 6449"/>
                <a:gd name="T41" fmla="*/ 2614 h 4551"/>
                <a:gd name="T42" fmla="*/ 1514 w 6449"/>
                <a:gd name="T43" fmla="*/ 1679 h 4551"/>
                <a:gd name="T44" fmla="*/ 1471 w 6449"/>
                <a:gd name="T45" fmla="*/ 1278 h 4551"/>
                <a:gd name="T46" fmla="*/ 1418 w 6449"/>
                <a:gd name="T47" fmla="*/ 1121 h 4551"/>
                <a:gd name="T48" fmla="*/ 1343 w 6449"/>
                <a:gd name="T49" fmla="*/ 757 h 4551"/>
                <a:gd name="T50" fmla="*/ 1492 w 6449"/>
                <a:gd name="T51" fmla="*/ 699 h 4551"/>
                <a:gd name="T52" fmla="*/ 1592 w 6449"/>
                <a:gd name="T53" fmla="*/ 743 h 4551"/>
                <a:gd name="T54" fmla="*/ 1586 w 6449"/>
                <a:gd name="T55" fmla="*/ 576 h 4551"/>
                <a:gd name="T56" fmla="*/ 1368 w 6449"/>
                <a:gd name="T57" fmla="*/ 418 h 4551"/>
                <a:gd name="T58" fmla="*/ 1696 w 6449"/>
                <a:gd name="T59" fmla="*/ 312 h 4551"/>
                <a:gd name="T60" fmla="*/ 1960 w 6449"/>
                <a:gd name="T61" fmla="*/ 210 h 4551"/>
                <a:gd name="T62" fmla="*/ 2052 w 6449"/>
                <a:gd name="T63" fmla="*/ 284 h 4551"/>
                <a:gd name="T64" fmla="*/ 2244 w 6449"/>
                <a:gd name="T65" fmla="*/ 141 h 4551"/>
                <a:gd name="T66" fmla="*/ 2409 w 6449"/>
                <a:gd name="T67" fmla="*/ 388 h 4551"/>
                <a:gd name="T68" fmla="*/ 2521 w 6449"/>
                <a:gd name="T69" fmla="*/ 496 h 4551"/>
                <a:gd name="T70" fmla="*/ 2835 w 6449"/>
                <a:gd name="T71" fmla="*/ 600 h 4551"/>
                <a:gd name="T72" fmla="*/ 2975 w 6449"/>
                <a:gd name="T73" fmla="*/ 633 h 4551"/>
                <a:gd name="T74" fmla="*/ 3111 w 6449"/>
                <a:gd name="T75" fmla="*/ 548 h 4551"/>
                <a:gd name="T76" fmla="*/ 3245 w 6449"/>
                <a:gd name="T77" fmla="*/ 430 h 4551"/>
                <a:gd name="T78" fmla="*/ 3420 w 6449"/>
                <a:gd name="T79" fmla="*/ 362 h 4551"/>
                <a:gd name="T80" fmla="*/ 3537 w 6449"/>
                <a:gd name="T81" fmla="*/ 196 h 4551"/>
                <a:gd name="T82" fmla="*/ 3716 w 6449"/>
                <a:gd name="T83" fmla="*/ 86 h 4551"/>
                <a:gd name="T84" fmla="*/ 3850 w 6449"/>
                <a:gd name="T85" fmla="*/ 42 h 4551"/>
                <a:gd name="T86" fmla="*/ 4079 w 6449"/>
                <a:gd name="T87" fmla="*/ 345 h 4551"/>
                <a:gd name="T88" fmla="*/ 4141 w 6449"/>
                <a:gd name="T89" fmla="*/ 743 h 4551"/>
                <a:gd name="T90" fmla="*/ 4195 w 6449"/>
                <a:gd name="T91" fmla="*/ 1064 h 4551"/>
                <a:gd name="T92" fmla="*/ 4157 w 6449"/>
                <a:gd name="T93" fmla="*/ 1134 h 4551"/>
                <a:gd name="T94" fmla="*/ 4432 w 6449"/>
                <a:gd name="T95" fmla="*/ 1324 h 4551"/>
                <a:gd name="T96" fmla="*/ 4492 w 6449"/>
                <a:gd name="T97" fmla="*/ 1116 h 4551"/>
                <a:gd name="T98" fmla="*/ 4690 w 6449"/>
                <a:gd name="T99" fmla="*/ 1000 h 4551"/>
                <a:gd name="T100" fmla="*/ 4831 w 6449"/>
                <a:gd name="T101" fmla="*/ 1131 h 4551"/>
                <a:gd name="T102" fmla="*/ 4948 w 6449"/>
                <a:gd name="T103" fmla="*/ 999 h 4551"/>
                <a:gd name="T104" fmla="*/ 5058 w 6449"/>
                <a:gd name="T105" fmla="*/ 852 h 4551"/>
                <a:gd name="T106" fmla="*/ 5256 w 6449"/>
                <a:gd name="T107" fmla="*/ 711 h 4551"/>
                <a:gd name="T108" fmla="*/ 5589 w 6449"/>
                <a:gd name="T109" fmla="*/ 1059 h 4551"/>
                <a:gd name="T110" fmla="*/ 5778 w 6449"/>
                <a:gd name="T111" fmla="*/ 1342 h 4551"/>
                <a:gd name="T112" fmla="*/ 5999 w 6449"/>
                <a:gd name="T113" fmla="*/ 1445 h 4551"/>
                <a:gd name="T114" fmla="*/ 6258 w 6449"/>
                <a:gd name="T115" fmla="*/ 1530 h 4551"/>
                <a:gd name="T116" fmla="*/ 6414 w 6449"/>
                <a:gd name="T117" fmla="*/ 1603 h 4551"/>
                <a:gd name="T118" fmla="*/ 5735 w 6449"/>
                <a:gd name="T119" fmla="*/ 3357 h 4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49" h="4551">
                  <a:moveTo>
                    <a:pt x="5821" y="3523"/>
                  </a:moveTo>
                  <a:lnTo>
                    <a:pt x="5818" y="3528"/>
                  </a:lnTo>
                  <a:lnTo>
                    <a:pt x="5816" y="3532"/>
                  </a:lnTo>
                  <a:lnTo>
                    <a:pt x="5816" y="3538"/>
                  </a:lnTo>
                  <a:lnTo>
                    <a:pt x="5815" y="3545"/>
                  </a:lnTo>
                  <a:lnTo>
                    <a:pt x="5814" y="3561"/>
                  </a:lnTo>
                  <a:lnTo>
                    <a:pt x="5813" y="3579"/>
                  </a:lnTo>
                  <a:lnTo>
                    <a:pt x="5812" y="3600"/>
                  </a:lnTo>
                  <a:lnTo>
                    <a:pt x="5809" y="3620"/>
                  </a:lnTo>
                  <a:lnTo>
                    <a:pt x="5806" y="3632"/>
                  </a:lnTo>
                  <a:lnTo>
                    <a:pt x="5804" y="3643"/>
                  </a:lnTo>
                  <a:lnTo>
                    <a:pt x="5801" y="3654"/>
                  </a:lnTo>
                  <a:lnTo>
                    <a:pt x="5798" y="3665"/>
                  </a:lnTo>
                  <a:lnTo>
                    <a:pt x="5783" y="3673"/>
                  </a:lnTo>
                  <a:lnTo>
                    <a:pt x="5760" y="3686"/>
                  </a:lnTo>
                  <a:lnTo>
                    <a:pt x="5748" y="3693"/>
                  </a:lnTo>
                  <a:lnTo>
                    <a:pt x="5740" y="3701"/>
                  </a:lnTo>
                  <a:lnTo>
                    <a:pt x="5735" y="3706"/>
                  </a:lnTo>
                  <a:lnTo>
                    <a:pt x="5733" y="3710"/>
                  </a:lnTo>
                  <a:lnTo>
                    <a:pt x="5731" y="3715"/>
                  </a:lnTo>
                  <a:lnTo>
                    <a:pt x="5730" y="3721"/>
                  </a:lnTo>
                  <a:lnTo>
                    <a:pt x="5731" y="3726"/>
                  </a:lnTo>
                  <a:lnTo>
                    <a:pt x="5732" y="3733"/>
                  </a:lnTo>
                  <a:lnTo>
                    <a:pt x="5734" y="3738"/>
                  </a:lnTo>
                  <a:lnTo>
                    <a:pt x="5736" y="3744"/>
                  </a:lnTo>
                  <a:lnTo>
                    <a:pt x="5743" y="3754"/>
                  </a:lnTo>
                  <a:lnTo>
                    <a:pt x="5750" y="3765"/>
                  </a:lnTo>
                  <a:lnTo>
                    <a:pt x="5757" y="3776"/>
                  </a:lnTo>
                  <a:lnTo>
                    <a:pt x="5763" y="3787"/>
                  </a:lnTo>
                  <a:lnTo>
                    <a:pt x="5765" y="3792"/>
                  </a:lnTo>
                  <a:lnTo>
                    <a:pt x="5768" y="3798"/>
                  </a:lnTo>
                  <a:lnTo>
                    <a:pt x="5769" y="3804"/>
                  </a:lnTo>
                  <a:lnTo>
                    <a:pt x="5770" y="3810"/>
                  </a:lnTo>
                  <a:lnTo>
                    <a:pt x="5769" y="3823"/>
                  </a:lnTo>
                  <a:lnTo>
                    <a:pt x="5765" y="3836"/>
                  </a:lnTo>
                  <a:lnTo>
                    <a:pt x="5761" y="3847"/>
                  </a:lnTo>
                  <a:lnTo>
                    <a:pt x="5756" y="3858"/>
                  </a:lnTo>
                  <a:lnTo>
                    <a:pt x="5744" y="3880"/>
                  </a:lnTo>
                  <a:lnTo>
                    <a:pt x="5730" y="3906"/>
                  </a:lnTo>
                  <a:lnTo>
                    <a:pt x="5730" y="4063"/>
                  </a:lnTo>
                  <a:lnTo>
                    <a:pt x="5721" y="4069"/>
                  </a:lnTo>
                  <a:lnTo>
                    <a:pt x="5709" y="4075"/>
                  </a:lnTo>
                  <a:lnTo>
                    <a:pt x="5697" y="4085"/>
                  </a:lnTo>
                  <a:lnTo>
                    <a:pt x="5686" y="4097"/>
                  </a:lnTo>
                  <a:lnTo>
                    <a:pt x="4596" y="4097"/>
                  </a:lnTo>
                  <a:lnTo>
                    <a:pt x="4592" y="4092"/>
                  </a:lnTo>
                  <a:lnTo>
                    <a:pt x="4587" y="4088"/>
                  </a:lnTo>
                  <a:lnTo>
                    <a:pt x="4580" y="4084"/>
                  </a:lnTo>
                  <a:lnTo>
                    <a:pt x="4572" y="4080"/>
                  </a:lnTo>
                  <a:lnTo>
                    <a:pt x="4551" y="4073"/>
                  </a:lnTo>
                  <a:lnTo>
                    <a:pt x="4528" y="4065"/>
                  </a:lnTo>
                  <a:lnTo>
                    <a:pt x="4504" y="4060"/>
                  </a:lnTo>
                  <a:lnTo>
                    <a:pt x="4480" y="4056"/>
                  </a:lnTo>
                  <a:lnTo>
                    <a:pt x="4459" y="4052"/>
                  </a:lnTo>
                  <a:lnTo>
                    <a:pt x="4443" y="4051"/>
                  </a:lnTo>
                  <a:lnTo>
                    <a:pt x="4431" y="4053"/>
                  </a:lnTo>
                  <a:lnTo>
                    <a:pt x="4420" y="4053"/>
                  </a:lnTo>
                  <a:lnTo>
                    <a:pt x="4410" y="4052"/>
                  </a:lnTo>
                  <a:lnTo>
                    <a:pt x="4401" y="4050"/>
                  </a:lnTo>
                  <a:lnTo>
                    <a:pt x="4393" y="4047"/>
                  </a:lnTo>
                  <a:lnTo>
                    <a:pt x="4385" y="4043"/>
                  </a:lnTo>
                  <a:lnTo>
                    <a:pt x="4377" y="4037"/>
                  </a:lnTo>
                  <a:lnTo>
                    <a:pt x="4369" y="4032"/>
                  </a:lnTo>
                  <a:lnTo>
                    <a:pt x="4349" y="4020"/>
                  </a:lnTo>
                  <a:lnTo>
                    <a:pt x="4324" y="4006"/>
                  </a:lnTo>
                  <a:lnTo>
                    <a:pt x="4309" y="3998"/>
                  </a:lnTo>
                  <a:lnTo>
                    <a:pt x="4291" y="3992"/>
                  </a:lnTo>
                  <a:lnTo>
                    <a:pt x="4270" y="3985"/>
                  </a:lnTo>
                  <a:lnTo>
                    <a:pt x="4247" y="3979"/>
                  </a:lnTo>
                  <a:lnTo>
                    <a:pt x="4237" y="3976"/>
                  </a:lnTo>
                  <a:lnTo>
                    <a:pt x="4228" y="3971"/>
                  </a:lnTo>
                  <a:lnTo>
                    <a:pt x="4219" y="3966"/>
                  </a:lnTo>
                  <a:lnTo>
                    <a:pt x="4210" y="3962"/>
                  </a:lnTo>
                  <a:lnTo>
                    <a:pt x="4194" y="3950"/>
                  </a:lnTo>
                  <a:lnTo>
                    <a:pt x="4179" y="3937"/>
                  </a:lnTo>
                  <a:lnTo>
                    <a:pt x="4165" y="3922"/>
                  </a:lnTo>
                  <a:lnTo>
                    <a:pt x="4152" y="3907"/>
                  </a:lnTo>
                  <a:lnTo>
                    <a:pt x="4140" y="3891"/>
                  </a:lnTo>
                  <a:lnTo>
                    <a:pt x="4129" y="3876"/>
                  </a:lnTo>
                  <a:lnTo>
                    <a:pt x="4112" y="3847"/>
                  </a:lnTo>
                  <a:lnTo>
                    <a:pt x="4097" y="3822"/>
                  </a:lnTo>
                  <a:lnTo>
                    <a:pt x="4091" y="3813"/>
                  </a:lnTo>
                  <a:lnTo>
                    <a:pt x="4087" y="3805"/>
                  </a:lnTo>
                  <a:lnTo>
                    <a:pt x="4082" y="3801"/>
                  </a:lnTo>
                  <a:lnTo>
                    <a:pt x="4078" y="3799"/>
                  </a:lnTo>
                  <a:lnTo>
                    <a:pt x="4047" y="3800"/>
                  </a:lnTo>
                  <a:lnTo>
                    <a:pt x="4012" y="3801"/>
                  </a:lnTo>
                  <a:lnTo>
                    <a:pt x="3974" y="3803"/>
                  </a:lnTo>
                  <a:lnTo>
                    <a:pt x="3936" y="3805"/>
                  </a:lnTo>
                  <a:lnTo>
                    <a:pt x="3898" y="3806"/>
                  </a:lnTo>
                  <a:lnTo>
                    <a:pt x="3861" y="3808"/>
                  </a:lnTo>
                  <a:lnTo>
                    <a:pt x="3828" y="3809"/>
                  </a:lnTo>
                  <a:lnTo>
                    <a:pt x="3797" y="3810"/>
                  </a:lnTo>
                  <a:lnTo>
                    <a:pt x="3797" y="3817"/>
                  </a:lnTo>
                  <a:lnTo>
                    <a:pt x="3795" y="3825"/>
                  </a:lnTo>
                  <a:lnTo>
                    <a:pt x="3793" y="3831"/>
                  </a:lnTo>
                  <a:lnTo>
                    <a:pt x="3790" y="3837"/>
                  </a:lnTo>
                  <a:lnTo>
                    <a:pt x="3782" y="3849"/>
                  </a:lnTo>
                  <a:lnTo>
                    <a:pt x="3772" y="3861"/>
                  </a:lnTo>
                  <a:lnTo>
                    <a:pt x="3763" y="3871"/>
                  </a:lnTo>
                  <a:lnTo>
                    <a:pt x="3755" y="3880"/>
                  </a:lnTo>
                  <a:lnTo>
                    <a:pt x="3752" y="3884"/>
                  </a:lnTo>
                  <a:lnTo>
                    <a:pt x="3750" y="3887"/>
                  </a:lnTo>
                  <a:lnTo>
                    <a:pt x="3748" y="3891"/>
                  </a:lnTo>
                  <a:lnTo>
                    <a:pt x="3748" y="3895"/>
                  </a:lnTo>
                  <a:lnTo>
                    <a:pt x="3749" y="3900"/>
                  </a:lnTo>
                  <a:lnTo>
                    <a:pt x="3749" y="3904"/>
                  </a:lnTo>
                  <a:lnTo>
                    <a:pt x="3749" y="3909"/>
                  </a:lnTo>
                  <a:lnTo>
                    <a:pt x="3748" y="3913"/>
                  </a:lnTo>
                  <a:lnTo>
                    <a:pt x="3745" y="3916"/>
                  </a:lnTo>
                  <a:lnTo>
                    <a:pt x="3743" y="3918"/>
                  </a:lnTo>
                  <a:lnTo>
                    <a:pt x="3741" y="3922"/>
                  </a:lnTo>
                  <a:lnTo>
                    <a:pt x="3738" y="3924"/>
                  </a:lnTo>
                  <a:lnTo>
                    <a:pt x="3729" y="3927"/>
                  </a:lnTo>
                  <a:lnTo>
                    <a:pt x="3721" y="3929"/>
                  </a:lnTo>
                  <a:lnTo>
                    <a:pt x="3710" y="3930"/>
                  </a:lnTo>
                  <a:lnTo>
                    <a:pt x="3699" y="3933"/>
                  </a:lnTo>
                  <a:lnTo>
                    <a:pt x="3688" y="3934"/>
                  </a:lnTo>
                  <a:lnTo>
                    <a:pt x="3677" y="3936"/>
                  </a:lnTo>
                  <a:lnTo>
                    <a:pt x="3667" y="3939"/>
                  </a:lnTo>
                  <a:lnTo>
                    <a:pt x="3657" y="3943"/>
                  </a:lnTo>
                  <a:lnTo>
                    <a:pt x="3653" y="3947"/>
                  </a:lnTo>
                  <a:lnTo>
                    <a:pt x="3648" y="3949"/>
                  </a:lnTo>
                  <a:lnTo>
                    <a:pt x="3645" y="3953"/>
                  </a:lnTo>
                  <a:lnTo>
                    <a:pt x="3642" y="3956"/>
                  </a:lnTo>
                  <a:lnTo>
                    <a:pt x="3640" y="3962"/>
                  </a:lnTo>
                  <a:lnTo>
                    <a:pt x="3637" y="3966"/>
                  </a:lnTo>
                  <a:lnTo>
                    <a:pt x="3635" y="3972"/>
                  </a:lnTo>
                  <a:lnTo>
                    <a:pt x="3635" y="3979"/>
                  </a:lnTo>
                  <a:lnTo>
                    <a:pt x="3632" y="3993"/>
                  </a:lnTo>
                  <a:lnTo>
                    <a:pt x="3629" y="4003"/>
                  </a:lnTo>
                  <a:lnTo>
                    <a:pt x="3626" y="4009"/>
                  </a:lnTo>
                  <a:lnTo>
                    <a:pt x="3621" y="4016"/>
                  </a:lnTo>
                  <a:lnTo>
                    <a:pt x="3618" y="4021"/>
                  </a:lnTo>
                  <a:lnTo>
                    <a:pt x="3615" y="4028"/>
                  </a:lnTo>
                  <a:lnTo>
                    <a:pt x="3613" y="4037"/>
                  </a:lnTo>
                  <a:lnTo>
                    <a:pt x="3613" y="4051"/>
                  </a:lnTo>
                  <a:lnTo>
                    <a:pt x="3612" y="4071"/>
                  </a:lnTo>
                  <a:lnTo>
                    <a:pt x="3608" y="4088"/>
                  </a:lnTo>
                  <a:lnTo>
                    <a:pt x="3606" y="4096"/>
                  </a:lnTo>
                  <a:lnTo>
                    <a:pt x="3604" y="4103"/>
                  </a:lnTo>
                  <a:lnTo>
                    <a:pt x="3601" y="4110"/>
                  </a:lnTo>
                  <a:lnTo>
                    <a:pt x="3597" y="4116"/>
                  </a:lnTo>
                  <a:lnTo>
                    <a:pt x="3589" y="4128"/>
                  </a:lnTo>
                  <a:lnTo>
                    <a:pt x="3580" y="4139"/>
                  </a:lnTo>
                  <a:lnTo>
                    <a:pt x="3569" y="4147"/>
                  </a:lnTo>
                  <a:lnTo>
                    <a:pt x="3558" y="4155"/>
                  </a:lnTo>
                  <a:lnTo>
                    <a:pt x="3545" y="4161"/>
                  </a:lnTo>
                  <a:lnTo>
                    <a:pt x="3532" y="4167"/>
                  </a:lnTo>
                  <a:lnTo>
                    <a:pt x="3518" y="4172"/>
                  </a:lnTo>
                  <a:lnTo>
                    <a:pt x="3504" y="4176"/>
                  </a:lnTo>
                  <a:lnTo>
                    <a:pt x="3473" y="4182"/>
                  </a:lnTo>
                  <a:lnTo>
                    <a:pt x="3444" y="4186"/>
                  </a:lnTo>
                  <a:lnTo>
                    <a:pt x="3429" y="4190"/>
                  </a:lnTo>
                  <a:lnTo>
                    <a:pt x="3415" y="4193"/>
                  </a:lnTo>
                  <a:lnTo>
                    <a:pt x="3401" y="4197"/>
                  </a:lnTo>
                  <a:lnTo>
                    <a:pt x="3389" y="4201"/>
                  </a:lnTo>
                  <a:lnTo>
                    <a:pt x="3377" y="4208"/>
                  </a:lnTo>
                  <a:lnTo>
                    <a:pt x="3365" y="4213"/>
                  </a:lnTo>
                  <a:lnTo>
                    <a:pt x="3354" y="4221"/>
                  </a:lnTo>
                  <a:lnTo>
                    <a:pt x="3345" y="4228"/>
                  </a:lnTo>
                  <a:lnTo>
                    <a:pt x="3325" y="4244"/>
                  </a:lnTo>
                  <a:lnTo>
                    <a:pt x="3309" y="4261"/>
                  </a:lnTo>
                  <a:lnTo>
                    <a:pt x="3294" y="4278"/>
                  </a:lnTo>
                  <a:lnTo>
                    <a:pt x="3281" y="4295"/>
                  </a:lnTo>
                  <a:lnTo>
                    <a:pt x="3258" y="4328"/>
                  </a:lnTo>
                  <a:lnTo>
                    <a:pt x="3239" y="4353"/>
                  </a:lnTo>
                  <a:lnTo>
                    <a:pt x="3233" y="4358"/>
                  </a:lnTo>
                  <a:lnTo>
                    <a:pt x="3229" y="4362"/>
                  </a:lnTo>
                  <a:lnTo>
                    <a:pt x="3225" y="4366"/>
                  </a:lnTo>
                  <a:lnTo>
                    <a:pt x="3221" y="4368"/>
                  </a:lnTo>
                  <a:lnTo>
                    <a:pt x="3216" y="4369"/>
                  </a:lnTo>
                  <a:lnTo>
                    <a:pt x="3212" y="4369"/>
                  </a:lnTo>
                  <a:lnTo>
                    <a:pt x="3206" y="4368"/>
                  </a:lnTo>
                  <a:lnTo>
                    <a:pt x="3202" y="4367"/>
                  </a:lnTo>
                  <a:lnTo>
                    <a:pt x="3197" y="4363"/>
                  </a:lnTo>
                  <a:lnTo>
                    <a:pt x="3191" y="4361"/>
                  </a:lnTo>
                  <a:lnTo>
                    <a:pt x="3187" y="4360"/>
                  </a:lnTo>
                  <a:lnTo>
                    <a:pt x="3182" y="4359"/>
                  </a:lnTo>
                  <a:lnTo>
                    <a:pt x="3172" y="4359"/>
                  </a:lnTo>
                  <a:lnTo>
                    <a:pt x="3161" y="4361"/>
                  </a:lnTo>
                  <a:lnTo>
                    <a:pt x="3151" y="4365"/>
                  </a:lnTo>
                  <a:lnTo>
                    <a:pt x="3142" y="4370"/>
                  </a:lnTo>
                  <a:lnTo>
                    <a:pt x="3131" y="4375"/>
                  </a:lnTo>
                  <a:lnTo>
                    <a:pt x="3120" y="4382"/>
                  </a:lnTo>
                  <a:lnTo>
                    <a:pt x="3109" y="4388"/>
                  </a:lnTo>
                  <a:lnTo>
                    <a:pt x="3097" y="4394"/>
                  </a:lnTo>
                  <a:lnTo>
                    <a:pt x="3085" y="4399"/>
                  </a:lnTo>
                  <a:lnTo>
                    <a:pt x="3074" y="4404"/>
                  </a:lnTo>
                  <a:lnTo>
                    <a:pt x="3061" y="4408"/>
                  </a:lnTo>
                  <a:lnTo>
                    <a:pt x="3047" y="4409"/>
                  </a:lnTo>
                  <a:lnTo>
                    <a:pt x="3039" y="4409"/>
                  </a:lnTo>
                  <a:lnTo>
                    <a:pt x="3033" y="4409"/>
                  </a:lnTo>
                  <a:lnTo>
                    <a:pt x="3025" y="4408"/>
                  </a:lnTo>
                  <a:lnTo>
                    <a:pt x="3016" y="4406"/>
                  </a:lnTo>
                  <a:lnTo>
                    <a:pt x="3006" y="4401"/>
                  </a:lnTo>
                  <a:lnTo>
                    <a:pt x="2996" y="4396"/>
                  </a:lnTo>
                  <a:lnTo>
                    <a:pt x="2986" y="4389"/>
                  </a:lnTo>
                  <a:lnTo>
                    <a:pt x="2976" y="4384"/>
                  </a:lnTo>
                  <a:lnTo>
                    <a:pt x="2964" y="4379"/>
                  </a:lnTo>
                  <a:lnTo>
                    <a:pt x="2950" y="4373"/>
                  </a:lnTo>
                  <a:lnTo>
                    <a:pt x="2933" y="4369"/>
                  </a:lnTo>
                  <a:lnTo>
                    <a:pt x="2910" y="4367"/>
                  </a:lnTo>
                  <a:lnTo>
                    <a:pt x="2895" y="4366"/>
                  </a:lnTo>
                  <a:lnTo>
                    <a:pt x="2880" y="4365"/>
                  </a:lnTo>
                  <a:lnTo>
                    <a:pt x="2867" y="4366"/>
                  </a:lnTo>
                  <a:lnTo>
                    <a:pt x="2855" y="4367"/>
                  </a:lnTo>
                  <a:lnTo>
                    <a:pt x="2844" y="4368"/>
                  </a:lnTo>
                  <a:lnTo>
                    <a:pt x="2833" y="4370"/>
                  </a:lnTo>
                  <a:lnTo>
                    <a:pt x="2823" y="4373"/>
                  </a:lnTo>
                  <a:lnTo>
                    <a:pt x="2813" y="4377"/>
                  </a:lnTo>
                  <a:lnTo>
                    <a:pt x="2805" y="4381"/>
                  </a:lnTo>
                  <a:lnTo>
                    <a:pt x="2796" y="4386"/>
                  </a:lnTo>
                  <a:lnTo>
                    <a:pt x="2787" y="4392"/>
                  </a:lnTo>
                  <a:lnTo>
                    <a:pt x="2780" y="4397"/>
                  </a:lnTo>
                  <a:lnTo>
                    <a:pt x="2766" y="4409"/>
                  </a:lnTo>
                  <a:lnTo>
                    <a:pt x="2751" y="4423"/>
                  </a:lnTo>
                  <a:lnTo>
                    <a:pt x="2737" y="4438"/>
                  </a:lnTo>
                  <a:lnTo>
                    <a:pt x="2720" y="4454"/>
                  </a:lnTo>
                  <a:lnTo>
                    <a:pt x="2704" y="4470"/>
                  </a:lnTo>
                  <a:lnTo>
                    <a:pt x="2685" y="4487"/>
                  </a:lnTo>
                  <a:lnTo>
                    <a:pt x="2664" y="4504"/>
                  </a:lnTo>
                  <a:lnTo>
                    <a:pt x="2639" y="4520"/>
                  </a:lnTo>
                  <a:lnTo>
                    <a:pt x="2625" y="4529"/>
                  </a:lnTo>
                  <a:lnTo>
                    <a:pt x="2611" y="4536"/>
                  </a:lnTo>
                  <a:lnTo>
                    <a:pt x="2595" y="4544"/>
                  </a:lnTo>
                  <a:lnTo>
                    <a:pt x="2579" y="4551"/>
                  </a:lnTo>
                  <a:lnTo>
                    <a:pt x="2506" y="4528"/>
                  </a:lnTo>
                  <a:lnTo>
                    <a:pt x="2434" y="4504"/>
                  </a:lnTo>
                  <a:lnTo>
                    <a:pt x="2362" y="4478"/>
                  </a:lnTo>
                  <a:lnTo>
                    <a:pt x="2292" y="4452"/>
                  </a:lnTo>
                  <a:lnTo>
                    <a:pt x="2221" y="4426"/>
                  </a:lnTo>
                  <a:lnTo>
                    <a:pt x="2152" y="4399"/>
                  </a:lnTo>
                  <a:lnTo>
                    <a:pt x="2085" y="4372"/>
                  </a:lnTo>
                  <a:lnTo>
                    <a:pt x="2019" y="4345"/>
                  </a:lnTo>
                  <a:lnTo>
                    <a:pt x="1956" y="4318"/>
                  </a:lnTo>
                  <a:lnTo>
                    <a:pt x="1894" y="4292"/>
                  </a:lnTo>
                  <a:lnTo>
                    <a:pt x="1835" y="4266"/>
                  </a:lnTo>
                  <a:lnTo>
                    <a:pt x="1777" y="4240"/>
                  </a:lnTo>
                  <a:lnTo>
                    <a:pt x="1723" y="4215"/>
                  </a:lnTo>
                  <a:lnTo>
                    <a:pt x="1672" y="4192"/>
                  </a:lnTo>
                  <a:lnTo>
                    <a:pt x="1624" y="4169"/>
                  </a:lnTo>
                  <a:lnTo>
                    <a:pt x="1579" y="4147"/>
                  </a:lnTo>
                  <a:lnTo>
                    <a:pt x="1501" y="4110"/>
                  </a:lnTo>
                  <a:lnTo>
                    <a:pt x="1435" y="4076"/>
                  </a:lnTo>
                  <a:lnTo>
                    <a:pt x="1377" y="4048"/>
                  </a:lnTo>
                  <a:lnTo>
                    <a:pt x="1322" y="4023"/>
                  </a:lnTo>
                  <a:lnTo>
                    <a:pt x="1295" y="4012"/>
                  </a:lnTo>
                  <a:lnTo>
                    <a:pt x="1268" y="4003"/>
                  </a:lnTo>
                  <a:lnTo>
                    <a:pt x="1239" y="3993"/>
                  </a:lnTo>
                  <a:lnTo>
                    <a:pt x="1210" y="3985"/>
                  </a:lnTo>
                  <a:lnTo>
                    <a:pt x="1180" y="3978"/>
                  </a:lnTo>
                  <a:lnTo>
                    <a:pt x="1147" y="3971"/>
                  </a:lnTo>
                  <a:lnTo>
                    <a:pt x="1112" y="3966"/>
                  </a:lnTo>
                  <a:lnTo>
                    <a:pt x="1073" y="3962"/>
                  </a:lnTo>
                  <a:lnTo>
                    <a:pt x="1058" y="3961"/>
                  </a:lnTo>
                  <a:lnTo>
                    <a:pt x="1040" y="3957"/>
                  </a:lnTo>
                  <a:lnTo>
                    <a:pt x="1020" y="3954"/>
                  </a:lnTo>
                  <a:lnTo>
                    <a:pt x="999" y="3950"/>
                  </a:lnTo>
                  <a:lnTo>
                    <a:pt x="947" y="3939"/>
                  </a:lnTo>
                  <a:lnTo>
                    <a:pt x="886" y="3927"/>
                  </a:lnTo>
                  <a:lnTo>
                    <a:pt x="813" y="3912"/>
                  </a:lnTo>
                  <a:lnTo>
                    <a:pt x="729" y="3897"/>
                  </a:lnTo>
                  <a:lnTo>
                    <a:pt x="681" y="3889"/>
                  </a:lnTo>
                  <a:lnTo>
                    <a:pt x="629" y="3882"/>
                  </a:lnTo>
                  <a:lnTo>
                    <a:pt x="575" y="3874"/>
                  </a:lnTo>
                  <a:lnTo>
                    <a:pt x="517" y="3867"/>
                  </a:lnTo>
                  <a:lnTo>
                    <a:pt x="496" y="3863"/>
                  </a:lnTo>
                  <a:lnTo>
                    <a:pt x="476" y="3860"/>
                  </a:lnTo>
                  <a:lnTo>
                    <a:pt x="456" y="3856"/>
                  </a:lnTo>
                  <a:lnTo>
                    <a:pt x="437" y="3850"/>
                  </a:lnTo>
                  <a:lnTo>
                    <a:pt x="399" y="3840"/>
                  </a:lnTo>
                  <a:lnTo>
                    <a:pt x="363" y="3828"/>
                  </a:lnTo>
                  <a:lnTo>
                    <a:pt x="329" y="3814"/>
                  </a:lnTo>
                  <a:lnTo>
                    <a:pt x="296" y="3799"/>
                  </a:lnTo>
                  <a:lnTo>
                    <a:pt x="264" y="3783"/>
                  </a:lnTo>
                  <a:lnTo>
                    <a:pt x="234" y="3768"/>
                  </a:lnTo>
                  <a:lnTo>
                    <a:pt x="204" y="3754"/>
                  </a:lnTo>
                  <a:lnTo>
                    <a:pt x="173" y="3740"/>
                  </a:lnTo>
                  <a:lnTo>
                    <a:pt x="144" y="3727"/>
                  </a:lnTo>
                  <a:lnTo>
                    <a:pt x="116" y="3715"/>
                  </a:lnTo>
                  <a:lnTo>
                    <a:pt x="101" y="3710"/>
                  </a:lnTo>
                  <a:lnTo>
                    <a:pt x="87" y="3706"/>
                  </a:lnTo>
                  <a:lnTo>
                    <a:pt x="73" y="3702"/>
                  </a:lnTo>
                  <a:lnTo>
                    <a:pt x="59" y="3698"/>
                  </a:lnTo>
                  <a:lnTo>
                    <a:pt x="44" y="3696"/>
                  </a:lnTo>
                  <a:lnTo>
                    <a:pt x="30" y="3694"/>
                  </a:lnTo>
                  <a:lnTo>
                    <a:pt x="14" y="3693"/>
                  </a:lnTo>
                  <a:lnTo>
                    <a:pt x="0" y="3693"/>
                  </a:lnTo>
                  <a:lnTo>
                    <a:pt x="0" y="3678"/>
                  </a:lnTo>
                  <a:lnTo>
                    <a:pt x="3" y="3664"/>
                  </a:lnTo>
                  <a:lnTo>
                    <a:pt x="6" y="3651"/>
                  </a:lnTo>
                  <a:lnTo>
                    <a:pt x="10" y="3639"/>
                  </a:lnTo>
                  <a:lnTo>
                    <a:pt x="16" y="3628"/>
                  </a:lnTo>
                  <a:lnTo>
                    <a:pt x="22" y="3617"/>
                  </a:lnTo>
                  <a:lnTo>
                    <a:pt x="30" y="3607"/>
                  </a:lnTo>
                  <a:lnTo>
                    <a:pt x="37" y="3598"/>
                  </a:lnTo>
                  <a:lnTo>
                    <a:pt x="46" y="3589"/>
                  </a:lnTo>
                  <a:lnTo>
                    <a:pt x="56" y="3582"/>
                  </a:lnTo>
                  <a:lnTo>
                    <a:pt x="65" y="3574"/>
                  </a:lnTo>
                  <a:lnTo>
                    <a:pt x="75" y="3566"/>
                  </a:lnTo>
                  <a:lnTo>
                    <a:pt x="97" y="3553"/>
                  </a:lnTo>
                  <a:lnTo>
                    <a:pt x="118" y="3540"/>
                  </a:lnTo>
                  <a:lnTo>
                    <a:pt x="140" y="3529"/>
                  </a:lnTo>
                  <a:lnTo>
                    <a:pt x="160" y="3517"/>
                  </a:lnTo>
                  <a:lnTo>
                    <a:pt x="179" y="3505"/>
                  </a:lnTo>
                  <a:lnTo>
                    <a:pt x="195" y="3492"/>
                  </a:lnTo>
                  <a:lnTo>
                    <a:pt x="201" y="3484"/>
                  </a:lnTo>
                  <a:lnTo>
                    <a:pt x="208" y="3478"/>
                  </a:lnTo>
                  <a:lnTo>
                    <a:pt x="212" y="3469"/>
                  </a:lnTo>
                  <a:lnTo>
                    <a:pt x="216" y="3462"/>
                  </a:lnTo>
                  <a:lnTo>
                    <a:pt x="219" y="3453"/>
                  </a:lnTo>
                  <a:lnTo>
                    <a:pt x="221" y="3443"/>
                  </a:lnTo>
                  <a:lnTo>
                    <a:pt x="221" y="3434"/>
                  </a:lnTo>
                  <a:lnTo>
                    <a:pt x="220" y="3423"/>
                  </a:lnTo>
                  <a:lnTo>
                    <a:pt x="216" y="3421"/>
                  </a:lnTo>
                  <a:lnTo>
                    <a:pt x="214" y="3417"/>
                  </a:lnTo>
                  <a:lnTo>
                    <a:pt x="212" y="3413"/>
                  </a:lnTo>
                  <a:lnTo>
                    <a:pt x="210" y="3408"/>
                  </a:lnTo>
                  <a:lnTo>
                    <a:pt x="208" y="3394"/>
                  </a:lnTo>
                  <a:lnTo>
                    <a:pt x="208" y="3377"/>
                  </a:lnTo>
                  <a:lnTo>
                    <a:pt x="208" y="3342"/>
                  </a:lnTo>
                  <a:lnTo>
                    <a:pt x="208" y="3310"/>
                  </a:lnTo>
                  <a:lnTo>
                    <a:pt x="209" y="3297"/>
                  </a:lnTo>
                  <a:lnTo>
                    <a:pt x="211" y="3286"/>
                  </a:lnTo>
                  <a:lnTo>
                    <a:pt x="215" y="3276"/>
                  </a:lnTo>
                  <a:lnTo>
                    <a:pt x="221" y="3266"/>
                  </a:lnTo>
                  <a:lnTo>
                    <a:pt x="226" y="3258"/>
                  </a:lnTo>
                  <a:lnTo>
                    <a:pt x="233" y="3250"/>
                  </a:lnTo>
                  <a:lnTo>
                    <a:pt x="240" y="3242"/>
                  </a:lnTo>
                  <a:lnTo>
                    <a:pt x="248" y="3235"/>
                  </a:lnTo>
                  <a:lnTo>
                    <a:pt x="254" y="3227"/>
                  </a:lnTo>
                  <a:lnTo>
                    <a:pt x="262" y="3220"/>
                  </a:lnTo>
                  <a:lnTo>
                    <a:pt x="268" y="3211"/>
                  </a:lnTo>
                  <a:lnTo>
                    <a:pt x="275" y="3202"/>
                  </a:lnTo>
                  <a:lnTo>
                    <a:pt x="279" y="3194"/>
                  </a:lnTo>
                  <a:lnTo>
                    <a:pt x="283" y="3183"/>
                  </a:lnTo>
                  <a:lnTo>
                    <a:pt x="286" y="3171"/>
                  </a:lnTo>
                  <a:lnTo>
                    <a:pt x="287" y="3158"/>
                  </a:lnTo>
                  <a:lnTo>
                    <a:pt x="286" y="3135"/>
                  </a:lnTo>
                  <a:lnTo>
                    <a:pt x="282" y="3114"/>
                  </a:lnTo>
                  <a:lnTo>
                    <a:pt x="279" y="3094"/>
                  </a:lnTo>
                  <a:lnTo>
                    <a:pt x="277" y="3075"/>
                  </a:lnTo>
                  <a:lnTo>
                    <a:pt x="276" y="3065"/>
                  </a:lnTo>
                  <a:lnTo>
                    <a:pt x="276" y="3056"/>
                  </a:lnTo>
                  <a:lnTo>
                    <a:pt x="276" y="3045"/>
                  </a:lnTo>
                  <a:lnTo>
                    <a:pt x="277" y="3033"/>
                  </a:lnTo>
                  <a:lnTo>
                    <a:pt x="279" y="3021"/>
                  </a:lnTo>
                  <a:lnTo>
                    <a:pt x="282" y="3008"/>
                  </a:lnTo>
                  <a:lnTo>
                    <a:pt x="287" y="2994"/>
                  </a:lnTo>
                  <a:lnTo>
                    <a:pt x="292" y="2979"/>
                  </a:lnTo>
                  <a:lnTo>
                    <a:pt x="299" y="2965"/>
                  </a:lnTo>
                  <a:lnTo>
                    <a:pt x="305" y="2954"/>
                  </a:lnTo>
                  <a:lnTo>
                    <a:pt x="314" y="2943"/>
                  </a:lnTo>
                  <a:lnTo>
                    <a:pt x="323" y="2936"/>
                  </a:lnTo>
                  <a:lnTo>
                    <a:pt x="333" y="2928"/>
                  </a:lnTo>
                  <a:lnTo>
                    <a:pt x="344" y="2922"/>
                  </a:lnTo>
                  <a:lnTo>
                    <a:pt x="355" y="2917"/>
                  </a:lnTo>
                  <a:lnTo>
                    <a:pt x="366" y="2912"/>
                  </a:lnTo>
                  <a:lnTo>
                    <a:pt x="388" y="2903"/>
                  </a:lnTo>
                  <a:lnTo>
                    <a:pt x="410" y="2895"/>
                  </a:lnTo>
                  <a:lnTo>
                    <a:pt x="420" y="2889"/>
                  </a:lnTo>
                  <a:lnTo>
                    <a:pt x="429" y="2883"/>
                  </a:lnTo>
                  <a:lnTo>
                    <a:pt x="437" y="2875"/>
                  </a:lnTo>
                  <a:lnTo>
                    <a:pt x="444" y="2867"/>
                  </a:lnTo>
                  <a:lnTo>
                    <a:pt x="454" y="2855"/>
                  </a:lnTo>
                  <a:lnTo>
                    <a:pt x="464" y="2843"/>
                  </a:lnTo>
                  <a:lnTo>
                    <a:pt x="476" y="2831"/>
                  </a:lnTo>
                  <a:lnTo>
                    <a:pt x="488" y="2819"/>
                  </a:lnTo>
                  <a:lnTo>
                    <a:pt x="512" y="2796"/>
                  </a:lnTo>
                  <a:lnTo>
                    <a:pt x="539" y="2775"/>
                  </a:lnTo>
                  <a:lnTo>
                    <a:pt x="570" y="2754"/>
                  </a:lnTo>
                  <a:lnTo>
                    <a:pt x="600" y="2735"/>
                  </a:lnTo>
                  <a:lnTo>
                    <a:pt x="633" y="2718"/>
                  </a:lnTo>
                  <a:lnTo>
                    <a:pt x="667" y="2700"/>
                  </a:lnTo>
                  <a:lnTo>
                    <a:pt x="703" y="2685"/>
                  </a:lnTo>
                  <a:lnTo>
                    <a:pt x="739" y="2671"/>
                  </a:lnTo>
                  <a:lnTo>
                    <a:pt x="776" y="2659"/>
                  </a:lnTo>
                  <a:lnTo>
                    <a:pt x="814" y="2649"/>
                  </a:lnTo>
                  <a:lnTo>
                    <a:pt x="852" y="2642"/>
                  </a:lnTo>
                  <a:lnTo>
                    <a:pt x="891" y="2635"/>
                  </a:lnTo>
                  <a:lnTo>
                    <a:pt x="909" y="2633"/>
                  </a:lnTo>
                  <a:lnTo>
                    <a:pt x="928" y="2632"/>
                  </a:lnTo>
                  <a:lnTo>
                    <a:pt x="948" y="2631"/>
                  </a:lnTo>
                  <a:lnTo>
                    <a:pt x="966" y="2631"/>
                  </a:lnTo>
                  <a:lnTo>
                    <a:pt x="973" y="2631"/>
                  </a:lnTo>
                  <a:lnTo>
                    <a:pt x="978" y="2631"/>
                  </a:lnTo>
                  <a:lnTo>
                    <a:pt x="983" y="2630"/>
                  </a:lnTo>
                  <a:lnTo>
                    <a:pt x="988" y="2629"/>
                  </a:lnTo>
                  <a:lnTo>
                    <a:pt x="995" y="2625"/>
                  </a:lnTo>
                  <a:lnTo>
                    <a:pt x="1002" y="2619"/>
                  </a:lnTo>
                  <a:lnTo>
                    <a:pt x="1014" y="2604"/>
                  </a:lnTo>
                  <a:lnTo>
                    <a:pt x="1024" y="2587"/>
                  </a:lnTo>
                  <a:lnTo>
                    <a:pt x="1030" y="2578"/>
                  </a:lnTo>
                  <a:lnTo>
                    <a:pt x="1037" y="2570"/>
                  </a:lnTo>
                  <a:lnTo>
                    <a:pt x="1046" y="2561"/>
                  </a:lnTo>
                  <a:lnTo>
                    <a:pt x="1057" y="2553"/>
                  </a:lnTo>
                  <a:lnTo>
                    <a:pt x="1062" y="2550"/>
                  </a:lnTo>
                  <a:lnTo>
                    <a:pt x="1069" y="2547"/>
                  </a:lnTo>
                  <a:lnTo>
                    <a:pt x="1076" y="2544"/>
                  </a:lnTo>
                  <a:lnTo>
                    <a:pt x="1084" y="2541"/>
                  </a:lnTo>
                  <a:lnTo>
                    <a:pt x="1093" y="2539"/>
                  </a:lnTo>
                  <a:lnTo>
                    <a:pt x="1102" y="2537"/>
                  </a:lnTo>
                  <a:lnTo>
                    <a:pt x="1113" y="2536"/>
                  </a:lnTo>
                  <a:lnTo>
                    <a:pt x="1124" y="2535"/>
                  </a:lnTo>
                  <a:lnTo>
                    <a:pt x="1138" y="2534"/>
                  </a:lnTo>
                  <a:lnTo>
                    <a:pt x="1152" y="2534"/>
                  </a:lnTo>
                  <a:lnTo>
                    <a:pt x="1165" y="2535"/>
                  </a:lnTo>
                  <a:lnTo>
                    <a:pt x="1177" y="2536"/>
                  </a:lnTo>
                  <a:lnTo>
                    <a:pt x="1189" y="2538"/>
                  </a:lnTo>
                  <a:lnTo>
                    <a:pt x="1199" y="2541"/>
                  </a:lnTo>
                  <a:lnTo>
                    <a:pt x="1210" y="2545"/>
                  </a:lnTo>
                  <a:lnTo>
                    <a:pt x="1220" y="2548"/>
                  </a:lnTo>
                  <a:lnTo>
                    <a:pt x="1237" y="2557"/>
                  </a:lnTo>
                  <a:lnTo>
                    <a:pt x="1253" y="2567"/>
                  </a:lnTo>
                  <a:lnTo>
                    <a:pt x="1268" y="2577"/>
                  </a:lnTo>
                  <a:lnTo>
                    <a:pt x="1280" y="2588"/>
                  </a:lnTo>
                  <a:lnTo>
                    <a:pt x="1291" y="2598"/>
                  </a:lnTo>
                  <a:lnTo>
                    <a:pt x="1302" y="2606"/>
                  </a:lnTo>
                  <a:lnTo>
                    <a:pt x="1311" y="2614"/>
                  </a:lnTo>
                  <a:lnTo>
                    <a:pt x="1319" y="2618"/>
                  </a:lnTo>
                  <a:lnTo>
                    <a:pt x="1323" y="2619"/>
                  </a:lnTo>
                  <a:lnTo>
                    <a:pt x="1327" y="2620"/>
                  </a:lnTo>
                  <a:lnTo>
                    <a:pt x="1330" y="2619"/>
                  </a:lnTo>
                  <a:lnTo>
                    <a:pt x="1334" y="2618"/>
                  </a:lnTo>
                  <a:lnTo>
                    <a:pt x="1338" y="2616"/>
                  </a:lnTo>
                  <a:lnTo>
                    <a:pt x="1341" y="2613"/>
                  </a:lnTo>
                  <a:lnTo>
                    <a:pt x="1345" y="2608"/>
                  </a:lnTo>
                  <a:lnTo>
                    <a:pt x="1349" y="2603"/>
                  </a:lnTo>
                  <a:lnTo>
                    <a:pt x="1359" y="2553"/>
                  </a:lnTo>
                  <a:lnTo>
                    <a:pt x="1371" y="2491"/>
                  </a:lnTo>
                  <a:lnTo>
                    <a:pt x="1386" y="2415"/>
                  </a:lnTo>
                  <a:lnTo>
                    <a:pt x="1401" y="2331"/>
                  </a:lnTo>
                  <a:lnTo>
                    <a:pt x="1418" y="2240"/>
                  </a:lnTo>
                  <a:lnTo>
                    <a:pt x="1435" y="2144"/>
                  </a:lnTo>
                  <a:lnTo>
                    <a:pt x="1452" y="2046"/>
                  </a:lnTo>
                  <a:lnTo>
                    <a:pt x="1468" y="1947"/>
                  </a:lnTo>
                  <a:lnTo>
                    <a:pt x="1485" y="1852"/>
                  </a:lnTo>
                  <a:lnTo>
                    <a:pt x="1500" y="1762"/>
                  </a:lnTo>
                  <a:lnTo>
                    <a:pt x="1514" y="1679"/>
                  </a:lnTo>
                  <a:lnTo>
                    <a:pt x="1526" y="1605"/>
                  </a:lnTo>
                  <a:lnTo>
                    <a:pt x="1536" y="1544"/>
                  </a:lnTo>
                  <a:lnTo>
                    <a:pt x="1544" y="1497"/>
                  </a:lnTo>
                  <a:lnTo>
                    <a:pt x="1549" y="1467"/>
                  </a:lnTo>
                  <a:lnTo>
                    <a:pt x="1551" y="1457"/>
                  </a:lnTo>
                  <a:lnTo>
                    <a:pt x="1552" y="1444"/>
                  </a:lnTo>
                  <a:lnTo>
                    <a:pt x="1552" y="1432"/>
                  </a:lnTo>
                  <a:lnTo>
                    <a:pt x="1551" y="1420"/>
                  </a:lnTo>
                  <a:lnTo>
                    <a:pt x="1551" y="1411"/>
                  </a:lnTo>
                  <a:lnTo>
                    <a:pt x="1548" y="1401"/>
                  </a:lnTo>
                  <a:lnTo>
                    <a:pt x="1546" y="1391"/>
                  </a:lnTo>
                  <a:lnTo>
                    <a:pt x="1544" y="1383"/>
                  </a:lnTo>
                  <a:lnTo>
                    <a:pt x="1542" y="1374"/>
                  </a:lnTo>
                  <a:lnTo>
                    <a:pt x="1534" y="1360"/>
                  </a:lnTo>
                  <a:lnTo>
                    <a:pt x="1527" y="1347"/>
                  </a:lnTo>
                  <a:lnTo>
                    <a:pt x="1519" y="1335"/>
                  </a:lnTo>
                  <a:lnTo>
                    <a:pt x="1509" y="1324"/>
                  </a:lnTo>
                  <a:lnTo>
                    <a:pt x="1492" y="1306"/>
                  </a:lnTo>
                  <a:lnTo>
                    <a:pt x="1476" y="1288"/>
                  </a:lnTo>
                  <a:lnTo>
                    <a:pt x="1471" y="1278"/>
                  </a:lnTo>
                  <a:lnTo>
                    <a:pt x="1465" y="1268"/>
                  </a:lnTo>
                  <a:lnTo>
                    <a:pt x="1463" y="1262"/>
                  </a:lnTo>
                  <a:lnTo>
                    <a:pt x="1462" y="1256"/>
                  </a:lnTo>
                  <a:lnTo>
                    <a:pt x="1461" y="1250"/>
                  </a:lnTo>
                  <a:lnTo>
                    <a:pt x="1461" y="1243"/>
                  </a:lnTo>
                  <a:lnTo>
                    <a:pt x="1463" y="1239"/>
                  </a:lnTo>
                  <a:lnTo>
                    <a:pt x="1470" y="1234"/>
                  </a:lnTo>
                  <a:lnTo>
                    <a:pt x="1473" y="1228"/>
                  </a:lnTo>
                  <a:lnTo>
                    <a:pt x="1475" y="1222"/>
                  </a:lnTo>
                  <a:lnTo>
                    <a:pt x="1477" y="1211"/>
                  </a:lnTo>
                  <a:lnTo>
                    <a:pt x="1478" y="1198"/>
                  </a:lnTo>
                  <a:lnTo>
                    <a:pt x="1477" y="1194"/>
                  </a:lnTo>
                  <a:lnTo>
                    <a:pt x="1476" y="1188"/>
                  </a:lnTo>
                  <a:lnTo>
                    <a:pt x="1474" y="1183"/>
                  </a:lnTo>
                  <a:lnTo>
                    <a:pt x="1472" y="1177"/>
                  </a:lnTo>
                  <a:lnTo>
                    <a:pt x="1464" y="1166"/>
                  </a:lnTo>
                  <a:lnTo>
                    <a:pt x="1455" y="1155"/>
                  </a:lnTo>
                  <a:lnTo>
                    <a:pt x="1444" y="1144"/>
                  </a:lnTo>
                  <a:lnTo>
                    <a:pt x="1431" y="1132"/>
                  </a:lnTo>
                  <a:lnTo>
                    <a:pt x="1418" y="1121"/>
                  </a:lnTo>
                  <a:lnTo>
                    <a:pt x="1403" y="1110"/>
                  </a:lnTo>
                  <a:lnTo>
                    <a:pt x="1372" y="1090"/>
                  </a:lnTo>
                  <a:lnTo>
                    <a:pt x="1342" y="1069"/>
                  </a:lnTo>
                  <a:lnTo>
                    <a:pt x="1329" y="1061"/>
                  </a:lnTo>
                  <a:lnTo>
                    <a:pt x="1317" y="1051"/>
                  </a:lnTo>
                  <a:lnTo>
                    <a:pt x="1306" y="1044"/>
                  </a:lnTo>
                  <a:lnTo>
                    <a:pt x="1298" y="1036"/>
                  </a:lnTo>
                  <a:lnTo>
                    <a:pt x="1296" y="1023"/>
                  </a:lnTo>
                  <a:lnTo>
                    <a:pt x="1293" y="993"/>
                  </a:lnTo>
                  <a:lnTo>
                    <a:pt x="1292" y="951"/>
                  </a:lnTo>
                  <a:lnTo>
                    <a:pt x="1291" y="902"/>
                  </a:lnTo>
                  <a:lnTo>
                    <a:pt x="1291" y="853"/>
                  </a:lnTo>
                  <a:lnTo>
                    <a:pt x="1292" y="809"/>
                  </a:lnTo>
                  <a:lnTo>
                    <a:pt x="1293" y="792"/>
                  </a:lnTo>
                  <a:lnTo>
                    <a:pt x="1295" y="777"/>
                  </a:lnTo>
                  <a:lnTo>
                    <a:pt x="1296" y="766"/>
                  </a:lnTo>
                  <a:lnTo>
                    <a:pt x="1298" y="761"/>
                  </a:lnTo>
                  <a:lnTo>
                    <a:pt x="1312" y="758"/>
                  </a:lnTo>
                  <a:lnTo>
                    <a:pt x="1332" y="758"/>
                  </a:lnTo>
                  <a:lnTo>
                    <a:pt x="1343" y="757"/>
                  </a:lnTo>
                  <a:lnTo>
                    <a:pt x="1354" y="755"/>
                  </a:lnTo>
                  <a:lnTo>
                    <a:pt x="1359" y="753"/>
                  </a:lnTo>
                  <a:lnTo>
                    <a:pt x="1364" y="751"/>
                  </a:lnTo>
                  <a:lnTo>
                    <a:pt x="1368" y="748"/>
                  </a:lnTo>
                  <a:lnTo>
                    <a:pt x="1371" y="743"/>
                  </a:lnTo>
                  <a:lnTo>
                    <a:pt x="1384" y="732"/>
                  </a:lnTo>
                  <a:lnTo>
                    <a:pt x="1399" y="721"/>
                  </a:lnTo>
                  <a:lnTo>
                    <a:pt x="1408" y="716"/>
                  </a:lnTo>
                  <a:lnTo>
                    <a:pt x="1416" y="713"/>
                  </a:lnTo>
                  <a:lnTo>
                    <a:pt x="1420" y="713"/>
                  </a:lnTo>
                  <a:lnTo>
                    <a:pt x="1424" y="713"/>
                  </a:lnTo>
                  <a:lnTo>
                    <a:pt x="1428" y="714"/>
                  </a:lnTo>
                  <a:lnTo>
                    <a:pt x="1433" y="715"/>
                  </a:lnTo>
                  <a:lnTo>
                    <a:pt x="1440" y="717"/>
                  </a:lnTo>
                  <a:lnTo>
                    <a:pt x="1447" y="717"/>
                  </a:lnTo>
                  <a:lnTo>
                    <a:pt x="1453" y="717"/>
                  </a:lnTo>
                  <a:lnTo>
                    <a:pt x="1460" y="716"/>
                  </a:lnTo>
                  <a:lnTo>
                    <a:pt x="1472" y="712"/>
                  </a:lnTo>
                  <a:lnTo>
                    <a:pt x="1482" y="705"/>
                  </a:lnTo>
                  <a:lnTo>
                    <a:pt x="1492" y="699"/>
                  </a:lnTo>
                  <a:lnTo>
                    <a:pt x="1500" y="694"/>
                  </a:lnTo>
                  <a:lnTo>
                    <a:pt x="1506" y="689"/>
                  </a:lnTo>
                  <a:lnTo>
                    <a:pt x="1512" y="687"/>
                  </a:lnTo>
                  <a:lnTo>
                    <a:pt x="1521" y="688"/>
                  </a:lnTo>
                  <a:lnTo>
                    <a:pt x="1528" y="690"/>
                  </a:lnTo>
                  <a:lnTo>
                    <a:pt x="1531" y="694"/>
                  </a:lnTo>
                  <a:lnTo>
                    <a:pt x="1533" y="699"/>
                  </a:lnTo>
                  <a:lnTo>
                    <a:pt x="1534" y="704"/>
                  </a:lnTo>
                  <a:lnTo>
                    <a:pt x="1538" y="711"/>
                  </a:lnTo>
                  <a:lnTo>
                    <a:pt x="1540" y="715"/>
                  </a:lnTo>
                  <a:lnTo>
                    <a:pt x="1542" y="718"/>
                  </a:lnTo>
                  <a:lnTo>
                    <a:pt x="1546" y="723"/>
                  </a:lnTo>
                  <a:lnTo>
                    <a:pt x="1551" y="727"/>
                  </a:lnTo>
                  <a:lnTo>
                    <a:pt x="1556" y="734"/>
                  </a:lnTo>
                  <a:lnTo>
                    <a:pt x="1562" y="738"/>
                  </a:lnTo>
                  <a:lnTo>
                    <a:pt x="1568" y="741"/>
                  </a:lnTo>
                  <a:lnTo>
                    <a:pt x="1574" y="743"/>
                  </a:lnTo>
                  <a:lnTo>
                    <a:pt x="1580" y="744"/>
                  </a:lnTo>
                  <a:lnTo>
                    <a:pt x="1586" y="744"/>
                  </a:lnTo>
                  <a:lnTo>
                    <a:pt x="1592" y="743"/>
                  </a:lnTo>
                  <a:lnTo>
                    <a:pt x="1598" y="741"/>
                  </a:lnTo>
                  <a:lnTo>
                    <a:pt x="1608" y="737"/>
                  </a:lnTo>
                  <a:lnTo>
                    <a:pt x="1616" y="732"/>
                  </a:lnTo>
                  <a:lnTo>
                    <a:pt x="1622" y="728"/>
                  </a:lnTo>
                  <a:lnTo>
                    <a:pt x="1624" y="727"/>
                  </a:lnTo>
                  <a:lnTo>
                    <a:pt x="1626" y="718"/>
                  </a:lnTo>
                  <a:lnTo>
                    <a:pt x="1629" y="709"/>
                  </a:lnTo>
                  <a:lnTo>
                    <a:pt x="1630" y="697"/>
                  </a:lnTo>
                  <a:lnTo>
                    <a:pt x="1632" y="685"/>
                  </a:lnTo>
                  <a:lnTo>
                    <a:pt x="1633" y="672"/>
                  </a:lnTo>
                  <a:lnTo>
                    <a:pt x="1632" y="658"/>
                  </a:lnTo>
                  <a:lnTo>
                    <a:pt x="1630" y="645"/>
                  </a:lnTo>
                  <a:lnTo>
                    <a:pt x="1627" y="631"/>
                  </a:lnTo>
                  <a:lnTo>
                    <a:pt x="1623" y="618"/>
                  </a:lnTo>
                  <a:lnTo>
                    <a:pt x="1617" y="606"/>
                  </a:lnTo>
                  <a:lnTo>
                    <a:pt x="1611" y="595"/>
                  </a:lnTo>
                  <a:lnTo>
                    <a:pt x="1602" y="586"/>
                  </a:lnTo>
                  <a:lnTo>
                    <a:pt x="1598" y="582"/>
                  </a:lnTo>
                  <a:lnTo>
                    <a:pt x="1593" y="578"/>
                  </a:lnTo>
                  <a:lnTo>
                    <a:pt x="1586" y="576"/>
                  </a:lnTo>
                  <a:lnTo>
                    <a:pt x="1581" y="573"/>
                  </a:lnTo>
                  <a:lnTo>
                    <a:pt x="1573" y="572"/>
                  </a:lnTo>
                  <a:lnTo>
                    <a:pt x="1567" y="569"/>
                  </a:lnTo>
                  <a:lnTo>
                    <a:pt x="1559" y="569"/>
                  </a:lnTo>
                  <a:lnTo>
                    <a:pt x="1551" y="569"/>
                  </a:lnTo>
                  <a:lnTo>
                    <a:pt x="1529" y="570"/>
                  </a:lnTo>
                  <a:lnTo>
                    <a:pt x="1507" y="570"/>
                  </a:lnTo>
                  <a:lnTo>
                    <a:pt x="1486" y="570"/>
                  </a:lnTo>
                  <a:lnTo>
                    <a:pt x="1463" y="568"/>
                  </a:lnTo>
                  <a:lnTo>
                    <a:pt x="1440" y="567"/>
                  </a:lnTo>
                  <a:lnTo>
                    <a:pt x="1418" y="565"/>
                  </a:lnTo>
                  <a:lnTo>
                    <a:pt x="1394" y="564"/>
                  </a:lnTo>
                  <a:lnTo>
                    <a:pt x="1371" y="564"/>
                  </a:lnTo>
                  <a:lnTo>
                    <a:pt x="1369" y="562"/>
                  </a:lnTo>
                  <a:lnTo>
                    <a:pt x="1368" y="555"/>
                  </a:lnTo>
                  <a:lnTo>
                    <a:pt x="1367" y="546"/>
                  </a:lnTo>
                  <a:lnTo>
                    <a:pt x="1366" y="533"/>
                  </a:lnTo>
                  <a:lnTo>
                    <a:pt x="1366" y="499"/>
                  </a:lnTo>
                  <a:lnTo>
                    <a:pt x="1367" y="460"/>
                  </a:lnTo>
                  <a:lnTo>
                    <a:pt x="1368" y="418"/>
                  </a:lnTo>
                  <a:lnTo>
                    <a:pt x="1369" y="379"/>
                  </a:lnTo>
                  <a:lnTo>
                    <a:pt x="1370" y="346"/>
                  </a:lnTo>
                  <a:lnTo>
                    <a:pt x="1371" y="322"/>
                  </a:lnTo>
                  <a:lnTo>
                    <a:pt x="1376" y="319"/>
                  </a:lnTo>
                  <a:lnTo>
                    <a:pt x="1387" y="315"/>
                  </a:lnTo>
                  <a:lnTo>
                    <a:pt x="1406" y="309"/>
                  </a:lnTo>
                  <a:lnTo>
                    <a:pt x="1432" y="304"/>
                  </a:lnTo>
                  <a:lnTo>
                    <a:pt x="1447" y="303"/>
                  </a:lnTo>
                  <a:lnTo>
                    <a:pt x="1464" y="300"/>
                  </a:lnTo>
                  <a:lnTo>
                    <a:pt x="1482" y="300"/>
                  </a:lnTo>
                  <a:lnTo>
                    <a:pt x="1501" y="300"/>
                  </a:lnTo>
                  <a:lnTo>
                    <a:pt x="1521" y="302"/>
                  </a:lnTo>
                  <a:lnTo>
                    <a:pt x="1543" y="304"/>
                  </a:lnTo>
                  <a:lnTo>
                    <a:pt x="1567" y="307"/>
                  </a:lnTo>
                  <a:lnTo>
                    <a:pt x="1590" y="311"/>
                  </a:lnTo>
                  <a:lnTo>
                    <a:pt x="1601" y="312"/>
                  </a:lnTo>
                  <a:lnTo>
                    <a:pt x="1615" y="313"/>
                  </a:lnTo>
                  <a:lnTo>
                    <a:pt x="1633" y="315"/>
                  </a:lnTo>
                  <a:lnTo>
                    <a:pt x="1652" y="315"/>
                  </a:lnTo>
                  <a:lnTo>
                    <a:pt x="1696" y="312"/>
                  </a:lnTo>
                  <a:lnTo>
                    <a:pt x="1747" y="309"/>
                  </a:lnTo>
                  <a:lnTo>
                    <a:pt x="1800" y="306"/>
                  </a:lnTo>
                  <a:lnTo>
                    <a:pt x="1853" y="303"/>
                  </a:lnTo>
                  <a:lnTo>
                    <a:pt x="1904" y="300"/>
                  </a:lnTo>
                  <a:lnTo>
                    <a:pt x="1949" y="299"/>
                  </a:lnTo>
                  <a:lnTo>
                    <a:pt x="1956" y="299"/>
                  </a:lnTo>
                  <a:lnTo>
                    <a:pt x="1961" y="297"/>
                  </a:lnTo>
                  <a:lnTo>
                    <a:pt x="1964" y="295"/>
                  </a:lnTo>
                  <a:lnTo>
                    <a:pt x="1966" y="292"/>
                  </a:lnTo>
                  <a:lnTo>
                    <a:pt x="1967" y="288"/>
                  </a:lnTo>
                  <a:lnTo>
                    <a:pt x="1966" y="283"/>
                  </a:lnTo>
                  <a:lnTo>
                    <a:pt x="1965" y="278"/>
                  </a:lnTo>
                  <a:lnTo>
                    <a:pt x="1964" y="272"/>
                  </a:lnTo>
                  <a:lnTo>
                    <a:pt x="1955" y="250"/>
                  </a:lnTo>
                  <a:lnTo>
                    <a:pt x="1949" y="232"/>
                  </a:lnTo>
                  <a:lnTo>
                    <a:pt x="1950" y="228"/>
                  </a:lnTo>
                  <a:lnTo>
                    <a:pt x="1951" y="223"/>
                  </a:lnTo>
                  <a:lnTo>
                    <a:pt x="1953" y="218"/>
                  </a:lnTo>
                  <a:lnTo>
                    <a:pt x="1957" y="214"/>
                  </a:lnTo>
                  <a:lnTo>
                    <a:pt x="1960" y="210"/>
                  </a:lnTo>
                  <a:lnTo>
                    <a:pt x="1964" y="208"/>
                  </a:lnTo>
                  <a:lnTo>
                    <a:pt x="1967" y="205"/>
                  </a:lnTo>
                  <a:lnTo>
                    <a:pt x="1972" y="204"/>
                  </a:lnTo>
                  <a:lnTo>
                    <a:pt x="1980" y="203"/>
                  </a:lnTo>
                  <a:lnTo>
                    <a:pt x="1987" y="203"/>
                  </a:lnTo>
                  <a:lnTo>
                    <a:pt x="1993" y="204"/>
                  </a:lnTo>
                  <a:lnTo>
                    <a:pt x="1999" y="205"/>
                  </a:lnTo>
                  <a:lnTo>
                    <a:pt x="2004" y="207"/>
                  </a:lnTo>
                  <a:lnTo>
                    <a:pt x="2009" y="209"/>
                  </a:lnTo>
                  <a:lnTo>
                    <a:pt x="2013" y="212"/>
                  </a:lnTo>
                  <a:lnTo>
                    <a:pt x="2016" y="214"/>
                  </a:lnTo>
                  <a:lnTo>
                    <a:pt x="2021" y="222"/>
                  </a:lnTo>
                  <a:lnTo>
                    <a:pt x="2026" y="229"/>
                  </a:lnTo>
                  <a:lnTo>
                    <a:pt x="2029" y="238"/>
                  </a:lnTo>
                  <a:lnTo>
                    <a:pt x="2031" y="248"/>
                  </a:lnTo>
                  <a:lnTo>
                    <a:pt x="2034" y="256"/>
                  </a:lnTo>
                  <a:lnTo>
                    <a:pt x="2038" y="265"/>
                  </a:lnTo>
                  <a:lnTo>
                    <a:pt x="2043" y="273"/>
                  </a:lnTo>
                  <a:lnTo>
                    <a:pt x="2048" y="281"/>
                  </a:lnTo>
                  <a:lnTo>
                    <a:pt x="2052" y="284"/>
                  </a:lnTo>
                  <a:lnTo>
                    <a:pt x="2056" y="288"/>
                  </a:lnTo>
                  <a:lnTo>
                    <a:pt x="2061" y="290"/>
                  </a:lnTo>
                  <a:lnTo>
                    <a:pt x="2067" y="292"/>
                  </a:lnTo>
                  <a:lnTo>
                    <a:pt x="2072" y="293"/>
                  </a:lnTo>
                  <a:lnTo>
                    <a:pt x="2080" y="294"/>
                  </a:lnTo>
                  <a:lnTo>
                    <a:pt x="2087" y="294"/>
                  </a:lnTo>
                  <a:lnTo>
                    <a:pt x="2096" y="294"/>
                  </a:lnTo>
                  <a:lnTo>
                    <a:pt x="2106" y="288"/>
                  </a:lnTo>
                  <a:lnTo>
                    <a:pt x="2115" y="279"/>
                  </a:lnTo>
                  <a:lnTo>
                    <a:pt x="2126" y="269"/>
                  </a:lnTo>
                  <a:lnTo>
                    <a:pt x="2135" y="257"/>
                  </a:lnTo>
                  <a:lnTo>
                    <a:pt x="2154" y="232"/>
                  </a:lnTo>
                  <a:lnTo>
                    <a:pt x="2174" y="205"/>
                  </a:lnTo>
                  <a:lnTo>
                    <a:pt x="2184" y="191"/>
                  </a:lnTo>
                  <a:lnTo>
                    <a:pt x="2193" y="180"/>
                  </a:lnTo>
                  <a:lnTo>
                    <a:pt x="2204" y="168"/>
                  </a:lnTo>
                  <a:lnTo>
                    <a:pt x="2215" y="158"/>
                  </a:lnTo>
                  <a:lnTo>
                    <a:pt x="2227" y="149"/>
                  </a:lnTo>
                  <a:lnTo>
                    <a:pt x="2239" y="143"/>
                  </a:lnTo>
                  <a:lnTo>
                    <a:pt x="2244" y="141"/>
                  </a:lnTo>
                  <a:lnTo>
                    <a:pt x="2250" y="138"/>
                  </a:lnTo>
                  <a:lnTo>
                    <a:pt x="2257" y="137"/>
                  </a:lnTo>
                  <a:lnTo>
                    <a:pt x="2265" y="137"/>
                  </a:lnTo>
                  <a:lnTo>
                    <a:pt x="2268" y="137"/>
                  </a:lnTo>
                  <a:lnTo>
                    <a:pt x="2272" y="138"/>
                  </a:lnTo>
                  <a:lnTo>
                    <a:pt x="2276" y="141"/>
                  </a:lnTo>
                  <a:lnTo>
                    <a:pt x="2281" y="143"/>
                  </a:lnTo>
                  <a:lnTo>
                    <a:pt x="2290" y="150"/>
                  </a:lnTo>
                  <a:lnTo>
                    <a:pt x="2300" y="160"/>
                  </a:lnTo>
                  <a:lnTo>
                    <a:pt x="2311" y="172"/>
                  </a:lnTo>
                  <a:lnTo>
                    <a:pt x="2322" y="186"/>
                  </a:lnTo>
                  <a:lnTo>
                    <a:pt x="2333" y="200"/>
                  </a:lnTo>
                  <a:lnTo>
                    <a:pt x="2343" y="216"/>
                  </a:lnTo>
                  <a:lnTo>
                    <a:pt x="2364" y="249"/>
                  </a:lnTo>
                  <a:lnTo>
                    <a:pt x="2383" y="281"/>
                  </a:lnTo>
                  <a:lnTo>
                    <a:pt x="2400" y="310"/>
                  </a:lnTo>
                  <a:lnTo>
                    <a:pt x="2410" y="334"/>
                  </a:lnTo>
                  <a:lnTo>
                    <a:pt x="2411" y="346"/>
                  </a:lnTo>
                  <a:lnTo>
                    <a:pt x="2411" y="365"/>
                  </a:lnTo>
                  <a:lnTo>
                    <a:pt x="2409" y="388"/>
                  </a:lnTo>
                  <a:lnTo>
                    <a:pt x="2408" y="413"/>
                  </a:lnTo>
                  <a:lnTo>
                    <a:pt x="2407" y="437"/>
                  </a:lnTo>
                  <a:lnTo>
                    <a:pt x="2406" y="457"/>
                  </a:lnTo>
                  <a:lnTo>
                    <a:pt x="2406" y="466"/>
                  </a:lnTo>
                  <a:lnTo>
                    <a:pt x="2407" y="472"/>
                  </a:lnTo>
                  <a:lnTo>
                    <a:pt x="2408" y="478"/>
                  </a:lnTo>
                  <a:lnTo>
                    <a:pt x="2410" y="480"/>
                  </a:lnTo>
                  <a:lnTo>
                    <a:pt x="2414" y="483"/>
                  </a:lnTo>
                  <a:lnTo>
                    <a:pt x="2418" y="485"/>
                  </a:lnTo>
                  <a:lnTo>
                    <a:pt x="2422" y="486"/>
                  </a:lnTo>
                  <a:lnTo>
                    <a:pt x="2427" y="486"/>
                  </a:lnTo>
                  <a:lnTo>
                    <a:pt x="2436" y="483"/>
                  </a:lnTo>
                  <a:lnTo>
                    <a:pt x="2447" y="479"/>
                  </a:lnTo>
                  <a:lnTo>
                    <a:pt x="2459" y="474"/>
                  </a:lnTo>
                  <a:lnTo>
                    <a:pt x="2470" y="471"/>
                  </a:lnTo>
                  <a:lnTo>
                    <a:pt x="2475" y="470"/>
                  </a:lnTo>
                  <a:lnTo>
                    <a:pt x="2479" y="470"/>
                  </a:lnTo>
                  <a:lnTo>
                    <a:pt x="2485" y="471"/>
                  </a:lnTo>
                  <a:lnTo>
                    <a:pt x="2489" y="474"/>
                  </a:lnTo>
                  <a:lnTo>
                    <a:pt x="2521" y="496"/>
                  </a:lnTo>
                  <a:lnTo>
                    <a:pt x="2552" y="520"/>
                  </a:lnTo>
                  <a:lnTo>
                    <a:pt x="2582" y="543"/>
                  </a:lnTo>
                  <a:lnTo>
                    <a:pt x="2611" y="566"/>
                  </a:lnTo>
                  <a:lnTo>
                    <a:pt x="2638" y="588"/>
                  </a:lnTo>
                  <a:lnTo>
                    <a:pt x="2664" y="605"/>
                  </a:lnTo>
                  <a:lnTo>
                    <a:pt x="2676" y="613"/>
                  </a:lnTo>
                  <a:lnTo>
                    <a:pt x="2687" y="618"/>
                  </a:lnTo>
                  <a:lnTo>
                    <a:pt x="2698" y="622"/>
                  </a:lnTo>
                  <a:lnTo>
                    <a:pt x="2707" y="626"/>
                  </a:lnTo>
                  <a:lnTo>
                    <a:pt x="2718" y="628"/>
                  </a:lnTo>
                  <a:lnTo>
                    <a:pt x="2728" y="629"/>
                  </a:lnTo>
                  <a:lnTo>
                    <a:pt x="2738" y="630"/>
                  </a:lnTo>
                  <a:lnTo>
                    <a:pt x="2747" y="630"/>
                  </a:lnTo>
                  <a:lnTo>
                    <a:pt x="2756" y="629"/>
                  </a:lnTo>
                  <a:lnTo>
                    <a:pt x="2766" y="628"/>
                  </a:lnTo>
                  <a:lnTo>
                    <a:pt x="2774" y="626"/>
                  </a:lnTo>
                  <a:lnTo>
                    <a:pt x="2784" y="622"/>
                  </a:lnTo>
                  <a:lnTo>
                    <a:pt x="2801" y="616"/>
                  </a:lnTo>
                  <a:lnTo>
                    <a:pt x="2819" y="608"/>
                  </a:lnTo>
                  <a:lnTo>
                    <a:pt x="2835" y="600"/>
                  </a:lnTo>
                  <a:lnTo>
                    <a:pt x="2850" y="590"/>
                  </a:lnTo>
                  <a:lnTo>
                    <a:pt x="2880" y="570"/>
                  </a:lnTo>
                  <a:lnTo>
                    <a:pt x="2907" y="553"/>
                  </a:lnTo>
                  <a:lnTo>
                    <a:pt x="2920" y="548"/>
                  </a:lnTo>
                  <a:lnTo>
                    <a:pt x="2933" y="542"/>
                  </a:lnTo>
                  <a:lnTo>
                    <a:pt x="2939" y="541"/>
                  </a:lnTo>
                  <a:lnTo>
                    <a:pt x="2944" y="540"/>
                  </a:lnTo>
                  <a:lnTo>
                    <a:pt x="2949" y="540"/>
                  </a:lnTo>
                  <a:lnTo>
                    <a:pt x="2955" y="541"/>
                  </a:lnTo>
                  <a:lnTo>
                    <a:pt x="2961" y="548"/>
                  </a:lnTo>
                  <a:lnTo>
                    <a:pt x="2966" y="554"/>
                  </a:lnTo>
                  <a:lnTo>
                    <a:pt x="2969" y="561"/>
                  </a:lnTo>
                  <a:lnTo>
                    <a:pt x="2971" y="568"/>
                  </a:lnTo>
                  <a:lnTo>
                    <a:pt x="2971" y="582"/>
                  </a:lnTo>
                  <a:lnTo>
                    <a:pt x="2971" y="597"/>
                  </a:lnTo>
                  <a:lnTo>
                    <a:pt x="2970" y="605"/>
                  </a:lnTo>
                  <a:lnTo>
                    <a:pt x="2970" y="613"/>
                  </a:lnTo>
                  <a:lnTo>
                    <a:pt x="2971" y="619"/>
                  </a:lnTo>
                  <a:lnTo>
                    <a:pt x="2972" y="627"/>
                  </a:lnTo>
                  <a:lnTo>
                    <a:pt x="2975" y="633"/>
                  </a:lnTo>
                  <a:lnTo>
                    <a:pt x="2980" y="641"/>
                  </a:lnTo>
                  <a:lnTo>
                    <a:pt x="2986" y="647"/>
                  </a:lnTo>
                  <a:lnTo>
                    <a:pt x="2995" y="654"/>
                  </a:lnTo>
                  <a:lnTo>
                    <a:pt x="3002" y="654"/>
                  </a:lnTo>
                  <a:lnTo>
                    <a:pt x="3008" y="651"/>
                  </a:lnTo>
                  <a:lnTo>
                    <a:pt x="3013" y="648"/>
                  </a:lnTo>
                  <a:lnTo>
                    <a:pt x="3017" y="643"/>
                  </a:lnTo>
                  <a:lnTo>
                    <a:pt x="3024" y="630"/>
                  </a:lnTo>
                  <a:lnTo>
                    <a:pt x="3030" y="614"/>
                  </a:lnTo>
                  <a:lnTo>
                    <a:pt x="3034" y="605"/>
                  </a:lnTo>
                  <a:lnTo>
                    <a:pt x="3038" y="596"/>
                  </a:lnTo>
                  <a:lnTo>
                    <a:pt x="3043" y="587"/>
                  </a:lnTo>
                  <a:lnTo>
                    <a:pt x="3051" y="579"/>
                  </a:lnTo>
                  <a:lnTo>
                    <a:pt x="3058" y="570"/>
                  </a:lnTo>
                  <a:lnTo>
                    <a:pt x="3069" y="564"/>
                  </a:lnTo>
                  <a:lnTo>
                    <a:pt x="3081" y="558"/>
                  </a:lnTo>
                  <a:lnTo>
                    <a:pt x="3095" y="552"/>
                  </a:lnTo>
                  <a:lnTo>
                    <a:pt x="3102" y="552"/>
                  </a:lnTo>
                  <a:lnTo>
                    <a:pt x="3107" y="551"/>
                  </a:lnTo>
                  <a:lnTo>
                    <a:pt x="3111" y="548"/>
                  </a:lnTo>
                  <a:lnTo>
                    <a:pt x="3116" y="545"/>
                  </a:lnTo>
                  <a:lnTo>
                    <a:pt x="3120" y="541"/>
                  </a:lnTo>
                  <a:lnTo>
                    <a:pt x="3123" y="537"/>
                  </a:lnTo>
                  <a:lnTo>
                    <a:pt x="3125" y="532"/>
                  </a:lnTo>
                  <a:lnTo>
                    <a:pt x="3129" y="526"/>
                  </a:lnTo>
                  <a:lnTo>
                    <a:pt x="3133" y="515"/>
                  </a:lnTo>
                  <a:lnTo>
                    <a:pt x="3136" y="502"/>
                  </a:lnTo>
                  <a:lnTo>
                    <a:pt x="3138" y="491"/>
                  </a:lnTo>
                  <a:lnTo>
                    <a:pt x="3141" y="480"/>
                  </a:lnTo>
                  <a:lnTo>
                    <a:pt x="3150" y="479"/>
                  </a:lnTo>
                  <a:lnTo>
                    <a:pt x="3160" y="478"/>
                  </a:lnTo>
                  <a:lnTo>
                    <a:pt x="3169" y="475"/>
                  </a:lnTo>
                  <a:lnTo>
                    <a:pt x="3176" y="472"/>
                  </a:lnTo>
                  <a:lnTo>
                    <a:pt x="3190" y="465"/>
                  </a:lnTo>
                  <a:lnTo>
                    <a:pt x="3203" y="456"/>
                  </a:lnTo>
                  <a:lnTo>
                    <a:pt x="3215" y="447"/>
                  </a:lnTo>
                  <a:lnTo>
                    <a:pt x="3227" y="439"/>
                  </a:lnTo>
                  <a:lnTo>
                    <a:pt x="3232" y="435"/>
                  </a:lnTo>
                  <a:lnTo>
                    <a:pt x="3239" y="432"/>
                  </a:lnTo>
                  <a:lnTo>
                    <a:pt x="3245" y="430"/>
                  </a:lnTo>
                  <a:lnTo>
                    <a:pt x="3253" y="429"/>
                  </a:lnTo>
                  <a:lnTo>
                    <a:pt x="3266" y="429"/>
                  </a:lnTo>
                  <a:lnTo>
                    <a:pt x="3278" y="427"/>
                  </a:lnTo>
                  <a:lnTo>
                    <a:pt x="3289" y="425"/>
                  </a:lnTo>
                  <a:lnTo>
                    <a:pt x="3299" y="423"/>
                  </a:lnTo>
                  <a:lnTo>
                    <a:pt x="3309" y="418"/>
                  </a:lnTo>
                  <a:lnTo>
                    <a:pt x="3318" y="414"/>
                  </a:lnTo>
                  <a:lnTo>
                    <a:pt x="3325" y="408"/>
                  </a:lnTo>
                  <a:lnTo>
                    <a:pt x="3334" y="403"/>
                  </a:lnTo>
                  <a:lnTo>
                    <a:pt x="3348" y="390"/>
                  </a:lnTo>
                  <a:lnTo>
                    <a:pt x="3363" y="375"/>
                  </a:lnTo>
                  <a:lnTo>
                    <a:pt x="3377" y="358"/>
                  </a:lnTo>
                  <a:lnTo>
                    <a:pt x="3393" y="339"/>
                  </a:lnTo>
                  <a:lnTo>
                    <a:pt x="3398" y="338"/>
                  </a:lnTo>
                  <a:lnTo>
                    <a:pt x="3401" y="338"/>
                  </a:lnTo>
                  <a:lnTo>
                    <a:pt x="3404" y="340"/>
                  </a:lnTo>
                  <a:lnTo>
                    <a:pt x="3406" y="343"/>
                  </a:lnTo>
                  <a:lnTo>
                    <a:pt x="3412" y="351"/>
                  </a:lnTo>
                  <a:lnTo>
                    <a:pt x="3417" y="359"/>
                  </a:lnTo>
                  <a:lnTo>
                    <a:pt x="3420" y="362"/>
                  </a:lnTo>
                  <a:lnTo>
                    <a:pt x="3422" y="364"/>
                  </a:lnTo>
                  <a:lnTo>
                    <a:pt x="3426" y="366"/>
                  </a:lnTo>
                  <a:lnTo>
                    <a:pt x="3430" y="366"/>
                  </a:lnTo>
                  <a:lnTo>
                    <a:pt x="3433" y="364"/>
                  </a:lnTo>
                  <a:lnTo>
                    <a:pt x="3439" y="360"/>
                  </a:lnTo>
                  <a:lnTo>
                    <a:pt x="3443" y="353"/>
                  </a:lnTo>
                  <a:lnTo>
                    <a:pt x="3450" y="345"/>
                  </a:lnTo>
                  <a:lnTo>
                    <a:pt x="3465" y="336"/>
                  </a:lnTo>
                  <a:lnTo>
                    <a:pt x="3494" y="319"/>
                  </a:lnTo>
                  <a:lnTo>
                    <a:pt x="3509" y="308"/>
                  </a:lnTo>
                  <a:lnTo>
                    <a:pt x="3521" y="296"/>
                  </a:lnTo>
                  <a:lnTo>
                    <a:pt x="3526" y="291"/>
                  </a:lnTo>
                  <a:lnTo>
                    <a:pt x="3531" y="284"/>
                  </a:lnTo>
                  <a:lnTo>
                    <a:pt x="3533" y="278"/>
                  </a:lnTo>
                  <a:lnTo>
                    <a:pt x="3534" y="271"/>
                  </a:lnTo>
                  <a:lnTo>
                    <a:pt x="3534" y="253"/>
                  </a:lnTo>
                  <a:lnTo>
                    <a:pt x="3534" y="236"/>
                  </a:lnTo>
                  <a:lnTo>
                    <a:pt x="3534" y="218"/>
                  </a:lnTo>
                  <a:lnTo>
                    <a:pt x="3536" y="203"/>
                  </a:lnTo>
                  <a:lnTo>
                    <a:pt x="3537" y="196"/>
                  </a:lnTo>
                  <a:lnTo>
                    <a:pt x="3539" y="189"/>
                  </a:lnTo>
                  <a:lnTo>
                    <a:pt x="3542" y="183"/>
                  </a:lnTo>
                  <a:lnTo>
                    <a:pt x="3546" y="177"/>
                  </a:lnTo>
                  <a:lnTo>
                    <a:pt x="3550" y="172"/>
                  </a:lnTo>
                  <a:lnTo>
                    <a:pt x="3554" y="167"/>
                  </a:lnTo>
                  <a:lnTo>
                    <a:pt x="3561" y="163"/>
                  </a:lnTo>
                  <a:lnTo>
                    <a:pt x="3567" y="159"/>
                  </a:lnTo>
                  <a:lnTo>
                    <a:pt x="3579" y="161"/>
                  </a:lnTo>
                  <a:lnTo>
                    <a:pt x="3590" y="162"/>
                  </a:lnTo>
                  <a:lnTo>
                    <a:pt x="3601" y="160"/>
                  </a:lnTo>
                  <a:lnTo>
                    <a:pt x="3612" y="157"/>
                  </a:lnTo>
                  <a:lnTo>
                    <a:pt x="3622" y="154"/>
                  </a:lnTo>
                  <a:lnTo>
                    <a:pt x="3632" y="148"/>
                  </a:lnTo>
                  <a:lnTo>
                    <a:pt x="3643" y="142"/>
                  </a:lnTo>
                  <a:lnTo>
                    <a:pt x="3653" y="135"/>
                  </a:lnTo>
                  <a:lnTo>
                    <a:pt x="3671" y="120"/>
                  </a:lnTo>
                  <a:lnTo>
                    <a:pt x="3689" y="105"/>
                  </a:lnTo>
                  <a:lnTo>
                    <a:pt x="3699" y="97"/>
                  </a:lnTo>
                  <a:lnTo>
                    <a:pt x="3708" y="91"/>
                  </a:lnTo>
                  <a:lnTo>
                    <a:pt x="3716" y="86"/>
                  </a:lnTo>
                  <a:lnTo>
                    <a:pt x="3725" y="81"/>
                  </a:lnTo>
                  <a:lnTo>
                    <a:pt x="3781" y="81"/>
                  </a:lnTo>
                  <a:lnTo>
                    <a:pt x="3785" y="75"/>
                  </a:lnTo>
                  <a:lnTo>
                    <a:pt x="3790" y="67"/>
                  </a:lnTo>
                  <a:lnTo>
                    <a:pt x="3794" y="57"/>
                  </a:lnTo>
                  <a:lnTo>
                    <a:pt x="3798" y="47"/>
                  </a:lnTo>
                  <a:lnTo>
                    <a:pt x="3802" y="37"/>
                  </a:lnTo>
                  <a:lnTo>
                    <a:pt x="3804" y="27"/>
                  </a:lnTo>
                  <a:lnTo>
                    <a:pt x="3805" y="19"/>
                  </a:lnTo>
                  <a:lnTo>
                    <a:pt x="3804" y="13"/>
                  </a:lnTo>
                  <a:lnTo>
                    <a:pt x="3802" y="8"/>
                  </a:lnTo>
                  <a:lnTo>
                    <a:pt x="3801" y="3"/>
                  </a:lnTo>
                  <a:lnTo>
                    <a:pt x="3802" y="1"/>
                  </a:lnTo>
                  <a:lnTo>
                    <a:pt x="3803" y="0"/>
                  </a:lnTo>
                  <a:lnTo>
                    <a:pt x="3806" y="1"/>
                  </a:lnTo>
                  <a:lnTo>
                    <a:pt x="3810" y="3"/>
                  </a:lnTo>
                  <a:lnTo>
                    <a:pt x="3815" y="7"/>
                  </a:lnTo>
                  <a:lnTo>
                    <a:pt x="3821" y="12"/>
                  </a:lnTo>
                  <a:lnTo>
                    <a:pt x="3834" y="25"/>
                  </a:lnTo>
                  <a:lnTo>
                    <a:pt x="3850" y="42"/>
                  </a:lnTo>
                  <a:lnTo>
                    <a:pt x="3868" y="62"/>
                  </a:lnTo>
                  <a:lnTo>
                    <a:pt x="3887" y="83"/>
                  </a:lnTo>
                  <a:lnTo>
                    <a:pt x="3926" y="131"/>
                  </a:lnTo>
                  <a:lnTo>
                    <a:pt x="3960" y="176"/>
                  </a:lnTo>
                  <a:lnTo>
                    <a:pt x="3976" y="197"/>
                  </a:lnTo>
                  <a:lnTo>
                    <a:pt x="3987" y="214"/>
                  </a:lnTo>
                  <a:lnTo>
                    <a:pt x="3996" y="228"/>
                  </a:lnTo>
                  <a:lnTo>
                    <a:pt x="4000" y="238"/>
                  </a:lnTo>
                  <a:lnTo>
                    <a:pt x="4003" y="251"/>
                  </a:lnTo>
                  <a:lnTo>
                    <a:pt x="4007" y="263"/>
                  </a:lnTo>
                  <a:lnTo>
                    <a:pt x="4011" y="272"/>
                  </a:lnTo>
                  <a:lnTo>
                    <a:pt x="4017" y="281"/>
                  </a:lnTo>
                  <a:lnTo>
                    <a:pt x="4023" y="289"/>
                  </a:lnTo>
                  <a:lnTo>
                    <a:pt x="4030" y="296"/>
                  </a:lnTo>
                  <a:lnTo>
                    <a:pt x="4037" y="303"/>
                  </a:lnTo>
                  <a:lnTo>
                    <a:pt x="4045" y="308"/>
                  </a:lnTo>
                  <a:lnTo>
                    <a:pt x="4058" y="320"/>
                  </a:lnTo>
                  <a:lnTo>
                    <a:pt x="4071" y="331"/>
                  </a:lnTo>
                  <a:lnTo>
                    <a:pt x="4075" y="337"/>
                  </a:lnTo>
                  <a:lnTo>
                    <a:pt x="4079" y="345"/>
                  </a:lnTo>
                  <a:lnTo>
                    <a:pt x="4082" y="352"/>
                  </a:lnTo>
                  <a:lnTo>
                    <a:pt x="4085" y="362"/>
                  </a:lnTo>
                  <a:lnTo>
                    <a:pt x="4089" y="381"/>
                  </a:lnTo>
                  <a:lnTo>
                    <a:pt x="4094" y="399"/>
                  </a:lnTo>
                  <a:lnTo>
                    <a:pt x="4100" y="414"/>
                  </a:lnTo>
                  <a:lnTo>
                    <a:pt x="4105" y="427"/>
                  </a:lnTo>
                  <a:lnTo>
                    <a:pt x="4117" y="451"/>
                  </a:lnTo>
                  <a:lnTo>
                    <a:pt x="4129" y="474"/>
                  </a:lnTo>
                  <a:lnTo>
                    <a:pt x="4133" y="489"/>
                  </a:lnTo>
                  <a:lnTo>
                    <a:pt x="4137" y="506"/>
                  </a:lnTo>
                  <a:lnTo>
                    <a:pt x="4140" y="525"/>
                  </a:lnTo>
                  <a:lnTo>
                    <a:pt x="4142" y="549"/>
                  </a:lnTo>
                  <a:lnTo>
                    <a:pt x="4142" y="577"/>
                  </a:lnTo>
                  <a:lnTo>
                    <a:pt x="4142" y="609"/>
                  </a:lnTo>
                  <a:lnTo>
                    <a:pt x="4139" y="648"/>
                  </a:lnTo>
                  <a:lnTo>
                    <a:pt x="4134" y="693"/>
                  </a:lnTo>
                  <a:lnTo>
                    <a:pt x="4135" y="704"/>
                  </a:lnTo>
                  <a:lnTo>
                    <a:pt x="4137" y="717"/>
                  </a:lnTo>
                  <a:lnTo>
                    <a:pt x="4139" y="730"/>
                  </a:lnTo>
                  <a:lnTo>
                    <a:pt x="4141" y="743"/>
                  </a:lnTo>
                  <a:lnTo>
                    <a:pt x="4147" y="770"/>
                  </a:lnTo>
                  <a:lnTo>
                    <a:pt x="4154" y="798"/>
                  </a:lnTo>
                  <a:lnTo>
                    <a:pt x="4160" y="826"/>
                  </a:lnTo>
                  <a:lnTo>
                    <a:pt x="4166" y="856"/>
                  </a:lnTo>
                  <a:lnTo>
                    <a:pt x="4168" y="870"/>
                  </a:lnTo>
                  <a:lnTo>
                    <a:pt x="4169" y="884"/>
                  </a:lnTo>
                  <a:lnTo>
                    <a:pt x="4169" y="898"/>
                  </a:lnTo>
                  <a:lnTo>
                    <a:pt x="4169" y="912"/>
                  </a:lnTo>
                  <a:lnTo>
                    <a:pt x="4168" y="923"/>
                  </a:lnTo>
                  <a:lnTo>
                    <a:pt x="4168" y="934"/>
                  </a:lnTo>
                  <a:lnTo>
                    <a:pt x="4171" y="947"/>
                  </a:lnTo>
                  <a:lnTo>
                    <a:pt x="4174" y="959"/>
                  </a:lnTo>
                  <a:lnTo>
                    <a:pt x="4183" y="985"/>
                  </a:lnTo>
                  <a:lnTo>
                    <a:pt x="4192" y="1011"/>
                  </a:lnTo>
                  <a:lnTo>
                    <a:pt x="4195" y="1023"/>
                  </a:lnTo>
                  <a:lnTo>
                    <a:pt x="4198" y="1035"/>
                  </a:lnTo>
                  <a:lnTo>
                    <a:pt x="4198" y="1046"/>
                  </a:lnTo>
                  <a:lnTo>
                    <a:pt x="4198" y="1055"/>
                  </a:lnTo>
                  <a:lnTo>
                    <a:pt x="4196" y="1060"/>
                  </a:lnTo>
                  <a:lnTo>
                    <a:pt x="4195" y="1064"/>
                  </a:lnTo>
                  <a:lnTo>
                    <a:pt x="4192" y="1067"/>
                  </a:lnTo>
                  <a:lnTo>
                    <a:pt x="4189" y="1071"/>
                  </a:lnTo>
                  <a:lnTo>
                    <a:pt x="4185" y="1074"/>
                  </a:lnTo>
                  <a:lnTo>
                    <a:pt x="4181" y="1076"/>
                  </a:lnTo>
                  <a:lnTo>
                    <a:pt x="4174" y="1079"/>
                  </a:lnTo>
                  <a:lnTo>
                    <a:pt x="4169" y="1080"/>
                  </a:lnTo>
                  <a:lnTo>
                    <a:pt x="4158" y="1080"/>
                  </a:lnTo>
                  <a:lnTo>
                    <a:pt x="4148" y="1081"/>
                  </a:lnTo>
                  <a:lnTo>
                    <a:pt x="4142" y="1082"/>
                  </a:lnTo>
                  <a:lnTo>
                    <a:pt x="4137" y="1086"/>
                  </a:lnTo>
                  <a:lnTo>
                    <a:pt x="4132" y="1089"/>
                  </a:lnTo>
                  <a:lnTo>
                    <a:pt x="4130" y="1093"/>
                  </a:lnTo>
                  <a:lnTo>
                    <a:pt x="4129" y="1098"/>
                  </a:lnTo>
                  <a:lnTo>
                    <a:pt x="4129" y="1103"/>
                  </a:lnTo>
                  <a:lnTo>
                    <a:pt x="4131" y="1108"/>
                  </a:lnTo>
                  <a:lnTo>
                    <a:pt x="4133" y="1114"/>
                  </a:lnTo>
                  <a:lnTo>
                    <a:pt x="4138" y="1119"/>
                  </a:lnTo>
                  <a:lnTo>
                    <a:pt x="4143" y="1125"/>
                  </a:lnTo>
                  <a:lnTo>
                    <a:pt x="4149" y="1130"/>
                  </a:lnTo>
                  <a:lnTo>
                    <a:pt x="4157" y="1134"/>
                  </a:lnTo>
                  <a:lnTo>
                    <a:pt x="4165" y="1139"/>
                  </a:lnTo>
                  <a:lnTo>
                    <a:pt x="4174" y="1142"/>
                  </a:lnTo>
                  <a:lnTo>
                    <a:pt x="4192" y="1150"/>
                  </a:lnTo>
                  <a:lnTo>
                    <a:pt x="4209" y="1160"/>
                  </a:lnTo>
                  <a:lnTo>
                    <a:pt x="4225" y="1170"/>
                  </a:lnTo>
                  <a:lnTo>
                    <a:pt x="4241" y="1182"/>
                  </a:lnTo>
                  <a:lnTo>
                    <a:pt x="4256" y="1194"/>
                  </a:lnTo>
                  <a:lnTo>
                    <a:pt x="4272" y="1206"/>
                  </a:lnTo>
                  <a:lnTo>
                    <a:pt x="4284" y="1218"/>
                  </a:lnTo>
                  <a:lnTo>
                    <a:pt x="4297" y="1230"/>
                  </a:lnTo>
                  <a:lnTo>
                    <a:pt x="4318" y="1252"/>
                  </a:lnTo>
                  <a:lnTo>
                    <a:pt x="4334" y="1271"/>
                  </a:lnTo>
                  <a:lnTo>
                    <a:pt x="4345" y="1283"/>
                  </a:lnTo>
                  <a:lnTo>
                    <a:pt x="4348" y="1289"/>
                  </a:lnTo>
                  <a:lnTo>
                    <a:pt x="4364" y="1301"/>
                  </a:lnTo>
                  <a:lnTo>
                    <a:pt x="4380" y="1310"/>
                  </a:lnTo>
                  <a:lnTo>
                    <a:pt x="4395" y="1318"/>
                  </a:lnTo>
                  <a:lnTo>
                    <a:pt x="4408" y="1322"/>
                  </a:lnTo>
                  <a:lnTo>
                    <a:pt x="4421" y="1324"/>
                  </a:lnTo>
                  <a:lnTo>
                    <a:pt x="4432" y="1324"/>
                  </a:lnTo>
                  <a:lnTo>
                    <a:pt x="4438" y="1324"/>
                  </a:lnTo>
                  <a:lnTo>
                    <a:pt x="4442" y="1322"/>
                  </a:lnTo>
                  <a:lnTo>
                    <a:pt x="4448" y="1321"/>
                  </a:lnTo>
                  <a:lnTo>
                    <a:pt x="4452" y="1319"/>
                  </a:lnTo>
                  <a:lnTo>
                    <a:pt x="4461" y="1312"/>
                  </a:lnTo>
                  <a:lnTo>
                    <a:pt x="4468" y="1305"/>
                  </a:lnTo>
                  <a:lnTo>
                    <a:pt x="4475" y="1295"/>
                  </a:lnTo>
                  <a:lnTo>
                    <a:pt x="4479" y="1284"/>
                  </a:lnTo>
                  <a:lnTo>
                    <a:pt x="4483" y="1271"/>
                  </a:lnTo>
                  <a:lnTo>
                    <a:pt x="4486" y="1258"/>
                  </a:lnTo>
                  <a:lnTo>
                    <a:pt x="4488" y="1243"/>
                  </a:lnTo>
                  <a:lnTo>
                    <a:pt x="4489" y="1226"/>
                  </a:lnTo>
                  <a:lnTo>
                    <a:pt x="4486" y="1210"/>
                  </a:lnTo>
                  <a:lnTo>
                    <a:pt x="4484" y="1195"/>
                  </a:lnTo>
                  <a:lnTo>
                    <a:pt x="4483" y="1180"/>
                  </a:lnTo>
                  <a:lnTo>
                    <a:pt x="4483" y="1166"/>
                  </a:lnTo>
                  <a:lnTo>
                    <a:pt x="4484" y="1152"/>
                  </a:lnTo>
                  <a:lnTo>
                    <a:pt x="4486" y="1139"/>
                  </a:lnTo>
                  <a:lnTo>
                    <a:pt x="4489" y="1127"/>
                  </a:lnTo>
                  <a:lnTo>
                    <a:pt x="4492" y="1116"/>
                  </a:lnTo>
                  <a:lnTo>
                    <a:pt x="4495" y="1105"/>
                  </a:lnTo>
                  <a:lnTo>
                    <a:pt x="4499" y="1094"/>
                  </a:lnTo>
                  <a:lnTo>
                    <a:pt x="4505" y="1086"/>
                  </a:lnTo>
                  <a:lnTo>
                    <a:pt x="4510" y="1077"/>
                  </a:lnTo>
                  <a:lnTo>
                    <a:pt x="4517" y="1068"/>
                  </a:lnTo>
                  <a:lnTo>
                    <a:pt x="4523" y="1061"/>
                  </a:lnTo>
                  <a:lnTo>
                    <a:pt x="4531" y="1053"/>
                  </a:lnTo>
                  <a:lnTo>
                    <a:pt x="4538" y="1047"/>
                  </a:lnTo>
                  <a:lnTo>
                    <a:pt x="4546" y="1040"/>
                  </a:lnTo>
                  <a:lnTo>
                    <a:pt x="4553" y="1035"/>
                  </a:lnTo>
                  <a:lnTo>
                    <a:pt x="4562" y="1031"/>
                  </a:lnTo>
                  <a:lnTo>
                    <a:pt x="4571" y="1025"/>
                  </a:lnTo>
                  <a:lnTo>
                    <a:pt x="4589" y="1018"/>
                  </a:lnTo>
                  <a:lnTo>
                    <a:pt x="4607" y="1012"/>
                  </a:lnTo>
                  <a:lnTo>
                    <a:pt x="4626" y="1007"/>
                  </a:lnTo>
                  <a:lnTo>
                    <a:pt x="4644" y="1005"/>
                  </a:lnTo>
                  <a:lnTo>
                    <a:pt x="4663" y="1002"/>
                  </a:lnTo>
                  <a:lnTo>
                    <a:pt x="4680" y="1001"/>
                  </a:lnTo>
                  <a:lnTo>
                    <a:pt x="4685" y="1000"/>
                  </a:lnTo>
                  <a:lnTo>
                    <a:pt x="4690" y="1000"/>
                  </a:lnTo>
                  <a:lnTo>
                    <a:pt x="4695" y="1001"/>
                  </a:lnTo>
                  <a:lnTo>
                    <a:pt x="4699" y="1002"/>
                  </a:lnTo>
                  <a:lnTo>
                    <a:pt x="4704" y="1005"/>
                  </a:lnTo>
                  <a:lnTo>
                    <a:pt x="4708" y="1007"/>
                  </a:lnTo>
                  <a:lnTo>
                    <a:pt x="4712" y="1010"/>
                  </a:lnTo>
                  <a:lnTo>
                    <a:pt x="4715" y="1014"/>
                  </a:lnTo>
                  <a:lnTo>
                    <a:pt x="4724" y="1023"/>
                  </a:lnTo>
                  <a:lnTo>
                    <a:pt x="4732" y="1034"/>
                  </a:lnTo>
                  <a:lnTo>
                    <a:pt x="4739" y="1046"/>
                  </a:lnTo>
                  <a:lnTo>
                    <a:pt x="4747" y="1058"/>
                  </a:lnTo>
                  <a:lnTo>
                    <a:pt x="4755" y="1071"/>
                  </a:lnTo>
                  <a:lnTo>
                    <a:pt x="4764" y="1083"/>
                  </a:lnTo>
                  <a:lnTo>
                    <a:pt x="4773" y="1095"/>
                  </a:lnTo>
                  <a:lnTo>
                    <a:pt x="4782" y="1106"/>
                  </a:lnTo>
                  <a:lnTo>
                    <a:pt x="4793" y="1116"/>
                  </a:lnTo>
                  <a:lnTo>
                    <a:pt x="4804" y="1123"/>
                  </a:lnTo>
                  <a:lnTo>
                    <a:pt x="4811" y="1127"/>
                  </a:lnTo>
                  <a:lnTo>
                    <a:pt x="4817" y="1129"/>
                  </a:lnTo>
                  <a:lnTo>
                    <a:pt x="4825" y="1130"/>
                  </a:lnTo>
                  <a:lnTo>
                    <a:pt x="4831" y="1131"/>
                  </a:lnTo>
                  <a:lnTo>
                    <a:pt x="4842" y="1131"/>
                  </a:lnTo>
                  <a:lnTo>
                    <a:pt x="4852" y="1130"/>
                  </a:lnTo>
                  <a:lnTo>
                    <a:pt x="4862" y="1127"/>
                  </a:lnTo>
                  <a:lnTo>
                    <a:pt x="4872" y="1122"/>
                  </a:lnTo>
                  <a:lnTo>
                    <a:pt x="4881" y="1117"/>
                  </a:lnTo>
                  <a:lnTo>
                    <a:pt x="4889" y="1110"/>
                  </a:lnTo>
                  <a:lnTo>
                    <a:pt x="4898" y="1104"/>
                  </a:lnTo>
                  <a:lnTo>
                    <a:pt x="4906" y="1096"/>
                  </a:lnTo>
                  <a:lnTo>
                    <a:pt x="4919" y="1082"/>
                  </a:lnTo>
                  <a:lnTo>
                    <a:pt x="4929" y="1071"/>
                  </a:lnTo>
                  <a:lnTo>
                    <a:pt x="4936" y="1062"/>
                  </a:lnTo>
                  <a:lnTo>
                    <a:pt x="4938" y="1058"/>
                  </a:lnTo>
                  <a:lnTo>
                    <a:pt x="4937" y="1066"/>
                  </a:lnTo>
                  <a:lnTo>
                    <a:pt x="4936" y="1071"/>
                  </a:lnTo>
                  <a:lnTo>
                    <a:pt x="4936" y="1069"/>
                  </a:lnTo>
                  <a:lnTo>
                    <a:pt x="4936" y="1066"/>
                  </a:lnTo>
                  <a:lnTo>
                    <a:pt x="4937" y="1051"/>
                  </a:lnTo>
                  <a:lnTo>
                    <a:pt x="4941" y="1027"/>
                  </a:lnTo>
                  <a:lnTo>
                    <a:pt x="4943" y="1013"/>
                  </a:lnTo>
                  <a:lnTo>
                    <a:pt x="4948" y="999"/>
                  </a:lnTo>
                  <a:lnTo>
                    <a:pt x="4953" y="985"/>
                  </a:lnTo>
                  <a:lnTo>
                    <a:pt x="4959" y="971"/>
                  </a:lnTo>
                  <a:lnTo>
                    <a:pt x="4966" y="958"/>
                  </a:lnTo>
                  <a:lnTo>
                    <a:pt x="4974" y="946"/>
                  </a:lnTo>
                  <a:lnTo>
                    <a:pt x="4978" y="941"/>
                  </a:lnTo>
                  <a:lnTo>
                    <a:pt x="4983" y="937"/>
                  </a:lnTo>
                  <a:lnTo>
                    <a:pt x="4989" y="932"/>
                  </a:lnTo>
                  <a:lnTo>
                    <a:pt x="4994" y="929"/>
                  </a:lnTo>
                  <a:lnTo>
                    <a:pt x="5003" y="925"/>
                  </a:lnTo>
                  <a:lnTo>
                    <a:pt x="5011" y="920"/>
                  </a:lnTo>
                  <a:lnTo>
                    <a:pt x="5019" y="915"/>
                  </a:lnTo>
                  <a:lnTo>
                    <a:pt x="5026" y="911"/>
                  </a:lnTo>
                  <a:lnTo>
                    <a:pt x="5031" y="905"/>
                  </a:lnTo>
                  <a:lnTo>
                    <a:pt x="5036" y="899"/>
                  </a:lnTo>
                  <a:lnTo>
                    <a:pt x="5042" y="892"/>
                  </a:lnTo>
                  <a:lnTo>
                    <a:pt x="5046" y="886"/>
                  </a:lnTo>
                  <a:lnTo>
                    <a:pt x="5049" y="878"/>
                  </a:lnTo>
                  <a:lnTo>
                    <a:pt x="5053" y="871"/>
                  </a:lnTo>
                  <a:lnTo>
                    <a:pt x="5056" y="862"/>
                  </a:lnTo>
                  <a:lnTo>
                    <a:pt x="5058" y="852"/>
                  </a:lnTo>
                  <a:lnTo>
                    <a:pt x="5063" y="831"/>
                  </a:lnTo>
                  <a:lnTo>
                    <a:pt x="5068" y="805"/>
                  </a:lnTo>
                  <a:lnTo>
                    <a:pt x="5070" y="796"/>
                  </a:lnTo>
                  <a:lnTo>
                    <a:pt x="5074" y="786"/>
                  </a:lnTo>
                  <a:lnTo>
                    <a:pt x="5078" y="777"/>
                  </a:lnTo>
                  <a:lnTo>
                    <a:pt x="5085" y="768"/>
                  </a:lnTo>
                  <a:lnTo>
                    <a:pt x="5091" y="759"/>
                  </a:lnTo>
                  <a:lnTo>
                    <a:pt x="5099" y="752"/>
                  </a:lnTo>
                  <a:lnTo>
                    <a:pt x="5109" y="744"/>
                  </a:lnTo>
                  <a:lnTo>
                    <a:pt x="5117" y="737"/>
                  </a:lnTo>
                  <a:lnTo>
                    <a:pt x="5128" y="731"/>
                  </a:lnTo>
                  <a:lnTo>
                    <a:pt x="5139" y="726"/>
                  </a:lnTo>
                  <a:lnTo>
                    <a:pt x="5151" y="721"/>
                  </a:lnTo>
                  <a:lnTo>
                    <a:pt x="5164" y="717"/>
                  </a:lnTo>
                  <a:lnTo>
                    <a:pt x="5177" y="715"/>
                  </a:lnTo>
                  <a:lnTo>
                    <a:pt x="5191" y="714"/>
                  </a:lnTo>
                  <a:lnTo>
                    <a:pt x="5205" y="714"/>
                  </a:lnTo>
                  <a:lnTo>
                    <a:pt x="5219" y="715"/>
                  </a:lnTo>
                  <a:lnTo>
                    <a:pt x="5236" y="713"/>
                  </a:lnTo>
                  <a:lnTo>
                    <a:pt x="5256" y="711"/>
                  </a:lnTo>
                  <a:lnTo>
                    <a:pt x="5277" y="709"/>
                  </a:lnTo>
                  <a:lnTo>
                    <a:pt x="5301" y="708"/>
                  </a:lnTo>
                  <a:lnTo>
                    <a:pt x="5351" y="707"/>
                  </a:lnTo>
                  <a:lnTo>
                    <a:pt x="5399" y="707"/>
                  </a:lnTo>
                  <a:lnTo>
                    <a:pt x="5445" y="708"/>
                  </a:lnTo>
                  <a:lnTo>
                    <a:pt x="5482" y="709"/>
                  </a:lnTo>
                  <a:lnTo>
                    <a:pt x="5507" y="710"/>
                  </a:lnTo>
                  <a:lnTo>
                    <a:pt x="5517" y="710"/>
                  </a:lnTo>
                  <a:lnTo>
                    <a:pt x="5518" y="722"/>
                  </a:lnTo>
                  <a:lnTo>
                    <a:pt x="5522" y="754"/>
                  </a:lnTo>
                  <a:lnTo>
                    <a:pt x="5528" y="799"/>
                  </a:lnTo>
                  <a:lnTo>
                    <a:pt x="5535" y="853"/>
                  </a:lnTo>
                  <a:lnTo>
                    <a:pt x="5543" y="907"/>
                  </a:lnTo>
                  <a:lnTo>
                    <a:pt x="5549" y="956"/>
                  </a:lnTo>
                  <a:lnTo>
                    <a:pt x="5554" y="977"/>
                  </a:lnTo>
                  <a:lnTo>
                    <a:pt x="5557" y="994"/>
                  </a:lnTo>
                  <a:lnTo>
                    <a:pt x="5559" y="1006"/>
                  </a:lnTo>
                  <a:lnTo>
                    <a:pt x="5561" y="1013"/>
                  </a:lnTo>
                  <a:lnTo>
                    <a:pt x="5572" y="1031"/>
                  </a:lnTo>
                  <a:lnTo>
                    <a:pt x="5589" y="1059"/>
                  </a:lnTo>
                  <a:lnTo>
                    <a:pt x="5610" y="1094"/>
                  </a:lnTo>
                  <a:lnTo>
                    <a:pt x="5633" y="1133"/>
                  </a:lnTo>
                  <a:lnTo>
                    <a:pt x="5654" y="1170"/>
                  </a:lnTo>
                  <a:lnTo>
                    <a:pt x="5673" y="1202"/>
                  </a:lnTo>
                  <a:lnTo>
                    <a:pt x="5686" y="1224"/>
                  </a:lnTo>
                  <a:lnTo>
                    <a:pt x="5691" y="1233"/>
                  </a:lnTo>
                  <a:lnTo>
                    <a:pt x="5691" y="1236"/>
                  </a:lnTo>
                  <a:lnTo>
                    <a:pt x="5693" y="1245"/>
                  </a:lnTo>
                  <a:lnTo>
                    <a:pt x="5696" y="1258"/>
                  </a:lnTo>
                  <a:lnTo>
                    <a:pt x="5702" y="1275"/>
                  </a:lnTo>
                  <a:lnTo>
                    <a:pt x="5705" y="1282"/>
                  </a:lnTo>
                  <a:lnTo>
                    <a:pt x="5709" y="1290"/>
                  </a:lnTo>
                  <a:lnTo>
                    <a:pt x="5715" y="1297"/>
                  </a:lnTo>
                  <a:lnTo>
                    <a:pt x="5721" y="1303"/>
                  </a:lnTo>
                  <a:lnTo>
                    <a:pt x="5729" y="1308"/>
                  </a:lnTo>
                  <a:lnTo>
                    <a:pt x="5737" y="1312"/>
                  </a:lnTo>
                  <a:lnTo>
                    <a:pt x="5747" y="1316"/>
                  </a:lnTo>
                  <a:lnTo>
                    <a:pt x="5758" y="1317"/>
                  </a:lnTo>
                  <a:lnTo>
                    <a:pt x="5769" y="1328"/>
                  </a:lnTo>
                  <a:lnTo>
                    <a:pt x="5778" y="1342"/>
                  </a:lnTo>
                  <a:lnTo>
                    <a:pt x="5787" y="1356"/>
                  </a:lnTo>
                  <a:lnTo>
                    <a:pt x="5794" y="1369"/>
                  </a:lnTo>
                  <a:lnTo>
                    <a:pt x="5804" y="1391"/>
                  </a:lnTo>
                  <a:lnTo>
                    <a:pt x="5809" y="1401"/>
                  </a:lnTo>
                  <a:lnTo>
                    <a:pt x="5816" y="1409"/>
                  </a:lnTo>
                  <a:lnTo>
                    <a:pt x="5823" y="1414"/>
                  </a:lnTo>
                  <a:lnTo>
                    <a:pt x="5829" y="1418"/>
                  </a:lnTo>
                  <a:lnTo>
                    <a:pt x="5836" y="1420"/>
                  </a:lnTo>
                  <a:lnTo>
                    <a:pt x="5842" y="1423"/>
                  </a:lnTo>
                  <a:lnTo>
                    <a:pt x="5849" y="1423"/>
                  </a:lnTo>
                  <a:lnTo>
                    <a:pt x="5855" y="1423"/>
                  </a:lnTo>
                  <a:lnTo>
                    <a:pt x="5862" y="1423"/>
                  </a:lnTo>
                  <a:lnTo>
                    <a:pt x="5876" y="1420"/>
                  </a:lnTo>
                  <a:lnTo>
                    <a:pt x="5890" y="1418"/>
                  </a:lnTo>
                  <a:lnTo>
                    <a:pt x="5898" y="1418"/>
                  </a:lnTo>
                  <a:lnTo>
                    <a:pt x="5907" y="1419"/>
                  </a:lnTo>
                  <a:lnTo>
                    <a:pt x="5917" y="1420"/>
                  </a:lnTo>
                  <a:lnTo>
                    <a:pt x="5926" y="1423"/>
                  </a:lnTo>
                  <a:lnTo>
                    <a:pt x="5965" y="1434"/>
                  </a:lnTo>
                  <a:lnTo>
                    <a:pt x="5999" y="1445"/>
                  </a:lnTo>
                  <a:lnTo>
                    <a:pt x="6007" y="1447"/>
                  </a:lnTo>
                  <a:lnTo>
                    <a:pt x="6015" y="1449"/>
                  </a:lnTo>
                  <a:lnTo>
                    <a:pt x="6024" y="1449"/>
                  </a:lnTo>
                  <a:lnTo>
                    <a:pt x="6032" y="1449"/>
                  </a:lnTo>
                  <a:lnTo>
                    <a:pt x="6040" y="1446"/>
                  </a:lnTo>
                  <a:lnTo>
                    <a:pt x="6048" y="1444"/>
                  </a:lnTo>
                  <a:lnTo>
                    <a:pt x="6058" y="1440"/>
                  </a:lnTo>
                  <a:lnTo>
                    <a:pt x="6067" y="1434"/>
                  </a:lnTo>
                  <a:lnTo>
                    <a:pt x="6086" y="1436"/>
                  </a:lnTo>
                  <a:lnTo>
                    <a:pt x="6105" y="1439"/>
                  </a:lnTo>
                  <a:lnTo>
                    <a:pt x="6122" y="1443"/>
                  </a:lnTo>
                  <a:lnTo>
                    <a:pt x="6139" y="1450"/>
                  </a:lnTo>
                  <a:lnTo>
                    <a:pt x="6156" y="1456"/>
                  </a:lnTo>
                  <a:lnTo>
                    <a:pt x="6172" y="1465"/>
                  </a:lnTo>
                  <a:lnTo>
                    <a:pt x="6187" y="1473"/>
                  </a:lnTo>
                  <a:lnTo>
                    <a:pt x="6201" y="1482"/>
                  </a:lnTo>
                  <a:lnTo>
                    <a:pt x="6225" y="1499"/>
                  </a:lnTo>
                  <a:lnTo>
                    <a:pt x="6243" y="1514"/>
                  </a:lnTo>
                  <a:lnTo>
                    <a:pt x="6254" y="1525"/>
                  </a:lnTo>
                  <a:lnTo>
                    <a:pt x="6258" y="1530"/>
                  </a:lnTo>
                  <a:lnTo>
                    <a:pt x="6273" y="1535"/>
                  </a:lnTo>
                  <a:lnTo>
                    <a:pt x="6286" y="1539"/>
                  </a:lnTo>
                  <a:lnTo>
                    <a:pt x="6297" y="1546"/>
                  </a:lnTo>
                  <a:lnTo>
                    <a:pt x="6306" y="1551"/>
                  </a:lnTo>
                  <a:lnTo>
                    <a:pt x="6312" y="1558"/>
                  </a:lnTo>
                  <a:lnTo>
                    <a:pt x="6318" y="1564"/>
                  </a:lnTo>
                  <a:lnTo>
                    <a:pt x="6323" y="1571"/>
                  </a:lnTo>
                  <a:lnTo>
                    <a:pt x="6328" y="1577"/>
                  </a:lnTo>
                  <a:lnTo>
                    <a:pt x="6333" y="1582"/>
                  </a:lnTo>
                  <a:lnTo>
                    <a:pt x="6337" y="1588"/>
                  </a:lnTo>
                  <a:lnTo>
                    <a:pt x="6342" y="1593"/>
                  </a:lnTo>
                  <a:lnTo>
                    <a:pt x="6349" y="1596"/>
                  </a:lnTo>
                  <a:lnTo>
                    <a:pt x="6357" y="1600"/>
                  </a:lnTo>
                  <a:lnTo>
                    <a:pt x="6367" y="1602"/>
                  </a:lnTo>
                  <a:lnTo>
                    <a:pt x="6379" y="1603"/>
                  </a:lnTo>
                  <a:lnTo>
                    <a:pt x="6393" y="1603"/>
                  </a:lnTo>
                  <a:lnTo>
                    <a:pt x="6398" y="1602"/>
                  </a:lnTo>
                  <a:lnTo>
                    <a:pt x="6404" y="1602"/>
                  </a:lnTo>
                  <a:lnTo>
                    <a:pt x="6408" y="1603"/>
                  </a:lnTo>
                  <a:lnTo>
                    <a:pt x="6414" y="1603"/>
                  </a:lnTo>
                  <a:lnTo>
                    <a:pt x="6421" y="1607"/>
                  </a:lnTo>
                  <a:lnTo>
                    <a:pt x="6428" y="1613"/>
                  </a:lnTo>
                  <a:lnTo>
                    <a:pt x="6433" y="1619"/>
                  </a:lnTo>
                  <a:lnTo>
                    <a:pt x="6438" y="1627"/>
                  </a:lnTo>
                  <a:lnTo>
                    <a:pt x="6442" y="1634"/>
                  </a:lnTo>
                  <a:lnTo>
                    <a:pt x="6444" y="1644"/>
                  </a:lnTo>
                  <a:lnTo>
                    <a:pt x="6448" y="1661"/>
                  </a:lnTo>
                  <a:lnTo>
                    <a:pt x="6449" y="1677"/>
                  </a:lnTo>
                  <a:lnTo>
                    <a:pt x="6449" y="1688"/>
                  </a:lnTo>
                  <a:lnTo>
                    <a:pt x="6449" y="1693"/>
                  </a:lnTo>
                  <a:lnTo>
                    <a:pt x="5742" y="3277"/>
                  </a:lnTo>
                  <a:lnTo>
                    <a:pt x="5736" y="3288"/>
                  </a:lnTo>
                  <a:lnTo>
                    <a:pt x="5727" y="3313"/>
                  </a:lnTo>
                  <a:lnTo>
                    <a:pt x="5725" y="3319"/>
                  </a:lnTo>
                  <a:lnTo>
                    <a:pt x="5724" y="3327"/>
                  </a:lnTo>
                  <a:lnTo>
                    <a:pt x="5724" y="3334"/>
                  </a:lnTo>
                  <a:lnTo>
                    <a:pt x="5724" y="3341"/>
                  </a:lnTo>
                  <a:lnTo>
                    <a:pt x="5727" y="3347"/>
                  </a:lnTo>
                  <a:lnTo>
                    <a:pt x="5730" y="3353"/>
                  </a:lnTo>
                  <a:lnTo>
                    <a:pt x="5735" y="3357"/>
                  </a:lnTo>
                  <a:lnTo>
                    <a:pt x="5742" y="3361"/>
                  </a:lnTo>
                  <a:lnTo>
                    <a:pt x="5754" y="3367"/>
                  </a:lnTo>
                  <a:lnTo>
                    <a:pt x="5764" y="3375"/>
                  </a:lnTo>
                  <a:lnTo>
                    <a:pt x="5775" y="3384"/>
                  </a:lnTo>
                  <a:lnTo>
                    <a:pt x="5785" y="3395"/>
                  </a:lnTo>
                  <a:lnTo>
                    <a:pt x="5792" y="3407"/>
                  </a:lnTo>
                  <a:lnTo>
                    <a:pt x="5800" y="3418"/>
                  </a:lnTo>
                  <a:lnTo>
                    <a:pt x="5806" y="3431"/>
                  </a:lnTo>
                  <a:lnTo>
                    <a:pt x="5812" y="3444"/>
                  </a:lnTo>
                  <a:lnTo>
                    <a:pt x="5817" y="3457"/>
                  </a:lnTo>
                  <a:lnTo>
                    <a:pt x="5821" y="3470"/>
                  </a:lnTo>
                  <a:lnTo>
                    <a:pt x="5823" y="3482"/>
                  </a:lnTo>
                  <a:lnTo>
                    <a:pt x="5825" y="3493"/>
                  </a:lnTo>
                  <a:lnTo>
                    <a:pt x="5825" y="3503"/>
                  </a:lnTo>
                  <a:lnTo>
                    <a:pt x="5824" y="3511"/>
                  </a:lnTo>
                  <a:lnTo>
                    <a:pt x="5823" y="3519"/>
                  </a:lnTo>
                  <a:lnTo>
                    <a:pt x="5821" y="352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08" name="Freeform 206">
              <a:extLst>
                <a:ext uri="{FF2B5EF4-FFF2-40B4-BE49-F238E27FC236}">
                  <a16:creationId xmlns:a16="http://schemas.microsoft.com/office/drawing/2014/main" id="{279CF959-4D2D-B209-179D-4F1901FD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692" y="3207293"/>
              <a:ext cx="1309821" cy="1272255"/>
            </a:xfrm>
            <a:custGeom>
              <a:avLst/>
              <a:gdLst>
                <a:gd name="T0" fmla="*/ 1420 w 4184"/>
                <a:gd name="T1" fmla="*/ 3831 h 4062"/>
                <a:gd name="T2" fmla="*/ 1249 w 4184"/>
                <a:gd name="T3" fmla="*/ 3748 h 4062"/>
                <a:gd name="T4" fmla="*/ 1179 w 4184"/>
                <a:gd name="T5" fmla="*/ 3567 h 4062"/>
                <a:gd name="T6" fmla="*/ 1213 w 4184"/>
                <a:gd name="T7" fmla="*/ 3453 h 4062"/>
                <a:gd name="T8" fmla="*/ 768 w 4184"/>
                <a:gd name="T9" fmla="*/ 3388 h 4062"/>
                <a:gd name="T10" fmla="*/ 545 w 4184"/>
                <a:gd name="T11" fmla="*/ 3155 h 4062"/>
                <a:gd name="T12" fmla="*/ 438 w 4184"/>
                <a:gd name="T13" fmla="*/ 2998 h 4062"/>
                <a:gd name="T14" fmla="*/ 455 w 4184"/>
                <a:gd name="T15" fmla="*/ 2941 h 4062"/>
                <a:gd name="T16" fmla="*/ 458 w 4184"/>
                <a:gd name="T17" fmla="*/ 2859 h 4062"/>
                <a:gd name="T18" fmla="*/ 473 w 4184"/>
                <a:gd name="T19" fmla="*/ 2762 h 4062"/>
                <a:gd name="T20" fmla="*/ 434 w 4184"/>
                <a:gd name="T21" fmla="*/ 2629 h 4062"/>
                <a:gd name="T22" fmla="*/ 449 w 4184"/>
                <a:gd name="T23" fmla="*/ 2557 h 4062"/>
                <a:gd name="T24" fmla="*/ 374 w 4184"/>
                <a:gd name="T25" fmla="*/ 2446 h 4062"/>
                <a:gd name="T26" fmla="*/ 453 w 4184"/>
                <a:gd name="T27" fmla="*/ 2281 h 4062"/>
                <a:gd name="T28" fmla="*/ 554 w 4184"/>
                <a:gd name="T29" fmla="*/ 2078 h 4062"/>
                <a:gd name="T30" fmla="*/ 640 w 4184"/>
                <a:gd name="T31" fmla="*/ 1832 h 4062"/>
                <a:gd name="T32" fmla="*/ 547 w 4184"/>
                <a:gd name="T33" fmla="*/ 1658 h 4062"/>
                <a:gd name="T34" fmla="*/ 603 w 4184"/>
                <a:gd name="T35" fmla="*/ 1536 h 4062"/>
                <a:gd name="T36" fmla="*/ 560 w 4184"/>
                <a:gd name="T37" fmla="*/ 1431 h 4062"/>
                <a:gd name="T38" fmla="*/ 307 w 4184"/>
                <a:gd name="T39" fmla="*/ 1384 h 4062"/>
                <a:gd name="T40" fmla="*/ 155 w 4184"/>
                <a:gd name="T41" fmla="*/ 1362 h 4062"/>
                <a:gd name="T42" fmla="*/ 6 w 4184"/>
                <a:gd name="T43" fmla="*/ 1187 h 4062"/>
                <a:gd name="T44" fmla="*/ 60 w 4184"/>
                <a:gd name="T45" fmla="*/ 935 h 4062"/>
                <a:gd name="T46" fmla="*/ 25 w 4184"/>
                <a:gd name="T47" fmla="*/ 617 h 4062"/>
                <a:gd name="T48" fmla="*/ 1201 w 4184"/>
                <a:gd name="T49" fmla="*/ 300 h 4062"/>
                <a:gd name="T50" fmla="*/ 1162 w 4184"/>
                <a:gd name="T51" fmla="*/ 198 h 4062"/>
                <a:gd name="T52" fmla="*/ 1242 w 4184"/>
                <a:gd name="T53" fmla="*/ 83 h 4062"/>
                <a:gd name="T54" fmla="*/ 1354 w 4184"/>
                <a:gd name="T55" fmla="*/ 149 h 4062"/>
                <a:gd name="T56" fmla="*/ 1460 w 4184"/>
                <a:gd name="T57" fmla="*/ 529 h 4062"/>
                <a:gd name="T58" fmla="*/ 1626 w 4184"/>
                <a:gd name="T59" fmla="*/ 610 h 4062"/>
                <a:gd name="T60" fmla="*/ 1753 w 4184"/>
                <a:gd name="T61" fmla="*/ 767 h 4062"/>
                <a:gd name="T62" fmla="*/ 4090 w 4184"/>
                <a:gd name="T63" fmla="*/ 1126 h 4062"/>
                <a:gd name="T64" fmla="*/ 4038 w 4184"/>
                <a:gd name="T65" fmla="*/ 1315 h 4062"/>
                <a:gd name="T66" fmla="*/ 3992 w 4184"/>
                <a:gd name="T67" fmla="*/ 1566 h 4062"/>
                <a:gd name="T68" fmla="*/ 4004 w 4184"/>
                <a:gd name="T69" fmla="*/ 1791 h 4062"/>
                <a:gd name="T70" fmla="*/ 4025 w 4184"/>
                <a:gd name="T71" fmla="*/ 1946 h 4062"/>
                <a:gd name="T72" fmla="*/ 4062 w 4184"/>
                <a:gd name="T73" fmla="*/ 2075 h 4062"/>
                <a:gd name="T74" fmla="*/ 4026 w 4184"/>
                <a:gd name="T75" fmla="*/ 2238 h 4062"/>
                <a:gd name="T76" fmla="*/ 3926 w 4184"/>
                <a:gd name="T77" fmla="*/ 2366 h 4062"/>
                <a:gd name="T78" fmla="*/ 3916 w 4184"/>
                <a:gd name="T79" fmla="*/ 2532 h 4062"/>
                <a:gd name="T80" fmla="*/ 3875 w 4184"/>
                <a:gd name="T81" fmla="*/ 2705 h 4062"/>
                <a:gd name="T82" fmla="*/ 3793 w 4184"/>
                <a:gd name="T83" fmla="*/ 2851 h 4062"/>
                <a:gd name="T84" fmla="*/ 3707 w 4184"/>
                <a:gd name="T85" fmla="*/ 2871 h 4062"/>
                <a:gd name="T86" fmla="*/ 3579 w 4184"/>
                <a:gd name="T87" fmla="*/ 3113 h 4062"/>
                <a:gd name="T88" fmla="*/ 3405 w 4184"/>
                <a:gd name="T89" fmla="*/ 3202 h 4062"/>
                <a:gd name="T90" fmla="*/ 3319 w 4184"/>
                <a:gd name="T91" fmla="*/ 3327 h 4062"/>
                <a:gd name="T92" fmla="*/ 3237 w 4184"/>
                <a:gd name="T93" fmla="*/ 3480 h 4062"/>
                <a:gd name="T94" fmla="*/ 3122 w 4184"/>
                <a:gd name="T95" fmla="*/ 3590 h 4062"/>
                <a:gd name="T96" fmla="*/ 3067 w 4184"/>
                <a:gd name="T97" fmla="*/ 3705 h 4062"/>
                <a:gd name="T98" fmla="*/ 3097 w 4184"/>
                <a:gd name="T99" fmla="*/ 3864 h 4062"/>
                <a:gd name="T100" fmla="*/ 3008 w 4184"/>
                <a:gd name="T101" fmla="*/ 3931 h 4062"/>
                <a:gd name="T102" fmla="*/ 2914 w 4184"/>
                <a:gd name="T103" fmla="*/ 3754 h 4062"/>
                <a:gd name="T104" fmla="*/ 2851 w 4184"/>
                <a:gd name="T105" fmla="*/ 3705 h 4062"/>
                <a:gd name="T106" fmla="*/ 2725 w 4184"/>
                <a:gd name="T107" fmla="*/ 3776 h 4062"/>
                <a:gd name="T108" fmla="*/ 2533 w 4184"/>
                <a:gd name="T109" fmla="*/ 3765 h 4062"/>
                <a:gd name="T110" fmla="*/ 2340 w 4184"/>
                <a:gd name="T111" fmla="*/ 3781 h 4062"/>
                <a:gd name="T112" fmla="*/ 2135 w 4184"/>
                <a:gd name="T113" fmla="*/ 3691 h 4062"/>
                <a:gd name="T114" fmla="*/ 1960 w 4184"/>
                <a:gd name="T115" fmla="*/ 3674 h 4062"/>
                <a:gd name="T116" fmla="*/ 1826 w 4184"/>
                <a:gd name="T117" fmla="*/ 3706 h 4062"/>
                <a:gd name="T118" fmla="*/ 1689 w 4184"/>
                <a:gd name="T119" fmla="*/ 3863 h 4062"/>
                <a:gd name="T120" fmla="*/ 1597 w 4184"/>
                <a:gd name="T121" fmla="*/ 3895 h 4062"/>
                <a:gd name="T122" fmla="*/ 1543 w 4184"/>
                <a:gd name="T123" fmla="*/ 4016 h 4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84" h="4062">
                  <a:moveTo>
                    <a:pt x="1511" y="4062"/>
                  </a:moveTo>
                  <a:lnTo>
                    <a:pt x="1501" y="4046"/>
                  </a:lnTo>
                  <a:lnTo>
                    <a:pt x="1492" y="4031"/>
                  </a:lnTo>
                  <a:lnTo>
                    <a:pt x="1485" y="4013"/>
                  </a:lnTo>
                  <a:lnTo>
                    <a:pt x="1478" y="3996"/>
                  </a:lnTo>
                  <a:lnTo>
                    <a:pt x="1467" y="3961"/>
                  </a:lnTo>
                  <a:lnTo>
                    <a:pt x="1459" y="3925"/>
                  </a:lnTo>
                  <a:lnTo>
                    <a:pt x="1453" y="3908"/>
                  </a:lnTo>
                  <a:lnTo>
                    <a:pt x="1448" y="3890"/>
                  </a:lnTo>
                  <a:lnTo>
                    <a:pt x="1443" y="3874"/>
                  </a:lnTo>
                  <a:lnTo>
                    <a:pt x="1436" y="3859"/>
                  </a:lnTo>
                  <a:lnTo>
                    <a:pt x="1429" y="3844"/>
                  </a:lnTo>
                  <a:lnTo>
                    <a:pt x="1420" y="3831"/>
                  </a:lnTo>
                  <a:lnTo>
                    <a:pt x="1415" y="3824"/>
                  </a:lnTo>
                  <a:lnTo>
                    <a:pt x="1410" y="3819"/>
                  </a:lnTo>
                  <a:lnTo>
                    <a:pt x="1404" y="3814"/>
                  </a:lnTo>
                  <a:lnTo>
                    <a:pt x="1398" y="3809"/>
                  </a:lnTo>
                  <a:lnTo>
                    <a:pt x="1388" y="3801"/>
                  </a:lnTo>
                  <a:lnTo>
                    <a:pt x="1377" y="3794"/>
                  </a:lnTo>
                  <a:lnTo>
                    <a:pt x="1365" y="3788"/>
                  </a:lnTo>
                  <a:lnTo>
                    <a:pt x="1353" y="3783"/>
                  </a:lnTo>
                  <a:lnTo>
                    <a:pt x="1330" y="3775"/>
                  </a:lnTo>
                  <a:lnTo>
                    <a:pt x="1307" y="3767"/>
                  </a:lnTo>
                  <a:lnTo>
                    <a:pt x="1283" y="3761"/>
                  </a:lnTo>
                  <a:lnTo>
                    <a:pt x="1260" y="3753"/>
                  </a:lnTo>
                  <a:lnTo>
                    <a:pt x="1249" y="3748"/>
                  </a:lnTo>
                  <a:lnTo>
                    <a:pt x="1238" y="3743"/>
                  </a:lnTo>
                  <a:lnTo>
                    <a:pt x="1228" y="3737"/>
                  </a:lnTo>
                  <a:lnTo>
                    <a:pt x="1218" y="3731"/>
                  </a:lnTo>
                  <a:lnTo>
                    <a:pt x="1215" y="3727"/>
                  </a:lnTo>
                  <a:lnTo>
                    <a:pt x="1211" y="3722"/>
                  </a:lnTo>
                  <a:lnTo>
                    <a:pt x="1208" y="3714"/>
                  </a:lnTo>
                  <a:lnTo>
                    <a:pt x="1205" y="3706"/>
                  </a:lnTo>
                  <a:lnTo>
                    <a:pt x="1199" y="3684"/>
                  </a:lnTo>
                  <a:lnTo>
                    <a:pt x="1192" y="3659"/>
                  </a:lnTo>
                  <a:lnTo>
                    <a:pt x="1187" y="3633"/>
                  </a:lnTo>
                  <a:lnTo>
                    <a:pt x="1182" y="3607"/>
                  </a:lnTo>
                  <a:lnTo>
                    <a:pt x="1180" y="3585"/>
                  </a:lnTo>
                  <a:lnTo>
                    <a:pt x="1179" y="3567"/>
                  </a:lnTo>
                  <a:lnTo>
                    <a:pt x="1179" y="3551"/>
                  </a:lnTo>
                  <a:lnTo>
                    <a:pt x="1180" y="3537"/>
                  </a:lnTo>
                  <a:lnTo>
                    <a:pt x="1182" y="3525"/>
                  </a:lnTo>
                  <a:lnTo>
                    <a:pt x="1184" y="3515"/>
                  </a:lnTo>
                  <a:lnTo>
                    <a:pt x="1187" y="3505"/>
                  </a:lnTo>
                  <a:lnTo>
                    <a:pt x="1190" y="3496"/>
                  </a:lnTo>
                  <a:lnTo>
                    <a:pt x="1193" y="3490"/>
                  </a:lnTo>
                  <a:lnTo>
                    <a:pt x="1196" y="3483"/>
                  </a:lnTo>
                  <a:lnTo>
                    <a:pt x="1202" y="3472"/>
                  </a:lnTo>
                  <a:lnTo>
                    <a:pt x="1207" y="3465"/>
                  </a:lnTo>
                  <a:lnTo>
                    <a:pt x="1209" y="3461"/>
                  </a:lnTo>
                  <a:lnTo>
                    <a:pt x="1211" y="3457"/>
                  </a:lnTo>
                  <a:lnTo>
                    <a:pt x="1213" y="3453"/>
                  </a:lnTo>
                  <a:lnTo>
                    <a:pt x="1213" y="3450"/>
                  </a:lnTo>
                  <a:lnTo>
                    <a:pt x="1214" y="3421"/>
                  </a:lnTo>
                  <a:lnTo>
                    <a:pt x="1215" y="3401"/>
                  </a:lnTo>
                  <a:lnTo>
                    <a:pt x="1217" y="3388"/>
                  </a:lnTo>
                  <a:lnTo>
                    <a:pt x="1219" y="3382"/>
                  </a:lnTo>
                  <a:lnTo>
                    <a:pt x="1220" y="3380"/>
                  </a:lnTo>
                  <a:lnTo>
                    <a:pt x="1218" y="3382"/>
                  </a:lnTo>
                  <a:lnTo>
                    <a:pt x="1213" y="3382"/>
                  </a:lnTo>
                  <a:lnTo>
                    <a:pt x="1184" y="3383"/>
                  </a:lnTo>
                  <a:lnTo>
                    <a:pt x="1111" y="3384"/>
                  </a:lnTo>
                  <a:lnTo>
                    <a:pt x="1006" y="3386"/>
                  </a:lnTo>
                  <a:lnTo>
                    <a:pt x="886" y="3387"/>
                  </a:lnTo>
                  <a:lnTo>
                    <a:pt x="768" y="3388"/>
                  </a:lnTo>
                  <a:lnTo>
                    <a:pt x="663" y="3387"/>
                  </a:lnTo>
                  <a:lnTo>
                    <a:pt x="622" y="3385"/>
                  </a:lnTo>
                  <a:lnTo>
                    <a:pt x="589" y="3383"/>
                  </a:lnTo>
                  <a:lnTo>
                    <a:pt x="577" y="3382"/>
                  </a:lnTo>
                  <a:lnTo>
                    <a:pt x="569" y="3381"/>
                  </a:lnTo>
                  <a:lnTo>
                    <a:pt x="563" y="3378"/>
                  </a:lnTo>
                  <a:lnTo>
                    <a:pt x="561" y="3376"/>
                  </a:lnTo>
                  <a:lnTo>
                    <a:pt x="560" y="3358"/>
                  </a:lnTo>
                  <a:lnTo>
                    <a:pt x="558" y="3328"/>
                  </a:lnTo>
                  <a:lnTo>
                    <a:pt x="556" y="3288"/>
                  </a:lnTo>
                  <a:lnTo>
                    <a:pt x="551" y="3243"/>
                  </a:lnTo>
                  <a:lnTo>
                    <a:pt x="548" y="3198"/>
                  </a:lnTo>
                  <a:lnTo>
                    <a:pt x="545" y="3155"/>
                  </a:lnTo>
                  <a:lnTo>
                    <a:pt x="541" y="3117"/>
                  </a:lnTo>
                  <a:lnTo>
                    <a:pt x="539" y="3090"/>
                  </a:lnTo>
                  <a:lnTo>
                    <a:pt x="537" y="3085"/>
                  </a:lnTo>
                  <a:lnTo>
                    <a:pt x="535" y="3079"/>
                  </a:lnTo>
                  <a:lnTo>
                    <a:pt x="532" y="3075"/>
                  </a:lnTo>
                  <a:lnTo>
                    <a:pt x="530" y="3071"/>
                  </a:lnTo>
                  <a:lnTo>
                    <a:pt x="521" y="3061"/>
                  </a:lnTo>
                  <a:lnTo>
                    <a:pt x="513" y="3053"/>
                  </a:lnTo>
                  <a:lnTo>
                    <a:pt x="491" y="3037"/>
                  </a:lnTo>
                  <a:lnTo>
                    <a:pt x="467" y="3022"/>
                  </a:lnTo>
                  <a:lnTo>
                    <a:pt x="456" y="3014"/>
                  </a:lnTo>
                  <a:lnTo>
                    <a:pt x="447" y="3006"/>
                  </a:lnTo>
                  <a:lnTo>
                    <a:pt x="438" y="2998"/>
                  </a:lnTo>
                  <a:lnTo>
                    <a:pt x="430" y="2990"/>
                  </a:lnTo>
                  <a:lnTo>
                    <a:pt x="427" y="2985"/>
                  </a:lnTo>
                  <a:lnTo>
                    <a:pt x="425" y="2981"/>
                  </a:lnTo>
                  <a:lnTo>
                    <a:pt x="424" y="2976"/>
                  </a:lnTo>
                  <a:lnTo>
                    <a:pt x="423" y="2971"/>
                  </a:lnTo>
                  <a:lnTo>
                    <a:pt x="422" y="2966"/>
                  </a:lnTo>
                  <a:lnTo>
                    <a:pt x="423" y="2960"/>
                  </a:lnTo>
                  <a:lnTo>
                    <a:pt x="424" y="2955"/>
                  </a:lnTo>
                  <a:lnTo>
                    <a:pt x="426" y="2950"/>
                  </a:lnTo>
                  <a:lnTo>
                    <a:pt x="432" y="2949"/>
                  </a:lnTo>
                  <a:lnTo>
                    <a:pt x="439" y="2948"/>
                  </a:lnTo>
                  <a:lnTo>
                    <a:pt x="447" y="2944"/>
                  </a:lnTo>
                  <a:lnTo>
                    <a:pt x="455" y="2941"/>
                  </a:lnTo>
                  <a:lnTo>
                    <a:pt x="464" y="2937"/>
                  </a:lnTo>
                  <a:lnTo>
                    <a:pt x="470" y="2930"/>
                  </a:lnTo>
                  <a:lnTo>
                    <a:pt x="473" y="2927"/>
                  </a:lnTo>
                  <a:lnTo>
                    <a:pt x="475" y="2924"/>
                  </a:lnTo>
                  <a:lnTo>
                    <a:pt x="476" y="2919"/>
                  </a:lnTo>
                  <a:lnTo>
                    <a:pt x="477" y="2916"/>
                  </a:lnTo>
                  <a:lnTo>
                    <a:pt x="477" y="2909"/>
                  </a:lnTo>
                  <a:lnTo>
                    <a:pt x="476" y="2902"/>
                  </a:lnTo>
                  <a:lnTo>
                    <a:pt x="474" y="2896"/>
                  </a:lnTo>
                  <a:lnTo>
                    <a:pt x="473" y="2890"/>
                  </a:lnTo>
                  <a:lnTo>
                    <a:pt x="468" y="2879"/>
                  </a:lnTo>
                  <a:lnTo>
                    <a:pt x="463" y="2870"/>
                  </a:lnTo>
                  <a:lnTo>
                    <a:pt x="458" y="2859"/>
                  </a:lnTo>
                  <a:lnTo>
                    <a:pt x="453" y="2846"/>
                  </a:lnTo>
                  <a:lnTo>
                    <a:pt x="451" y="2840"/>
                  </a:lnTo>
                  <a:lnTo>
                    <a:pt x="450" y="2832"/>
                  </a:lnTo>
                  <a:lnTo>
                    <a:pt x="449" y="2823"/>
                  </a:lnTo>
                  <a:lnTo>
                    <a:pt x="449" y="2815"/>
                  </a:lnTo>
                  <a:lnTo>
                    <a:pt x="449" y="2808"/>
                  </a:lnTo>
                  <a:lnTo>
                    <a:pt x="450" y="2802"/>
                  </a:lnTo>
                  <a:lnTo>
                    <a:pt x="451" y="2796"/>
                  </a:lnTo>
                  <a:lnTo>
                    <a:pt x="453" y="2792"/>
                  </a:lnTo>
                  <a:lnTo>
                    <a:pt x="458" y="2784"/>
                  </a:lnTo>
                  <a:lnTo>
                    <a:pt x="463" y="2778"/>
                  </a:lnTo>
                  <a:lnTo>
                    <a:pt x="468" y="2770"/>
                  </a:lnTo>
                  <a:lnTo>
                    <a:pt x="473" y="2762"/>
                  </a:lnTo>
                  <a:lnTo>
                    <a:pt x="474" y="2756"/>
                  </a:lnTo>
                  <a:lnTo>
                    <a:pt x="476" y="2751"/>
                  </a:lnTo>
                  <a:lnTo>
                    <a:pt x="477" y="2743"/>
                  </a:lnTo>
                  <a:lnTo>
                    <a:pt x="477" y="2736"/>
                  </a:lnTo>
                  <a:lnTo>
                    <a:pt x="477" y="2727"/>
                  </a:lnTo>
                  <a:lnTo>
                    <a:pt x="475" y="2719"/>
                  </a:lnTo>
                  <a:lnTo>
                    <a:pt x="474" y="2710"/>
                  </a:lnTo>
                  <a:lnTo>
                    <a:pt x="472" y="2701"/>
                  </a:lnTo>
                  <a:lnTo>
                    <a:pt x="465" y="2686"/>
                  </a:lnTo>
                  <a:lnTo>
                    <a:pt x="458" y="2672"/>
                  </a:lnTo>
                  <a:lnTo>
                    <a:pt x="450" y="2658"/>
                  </a:lnTo>
                  <a:lnTo>
                    <a:pt x="441" y="2644"/>
                  </a:lnTo>
                  <a:lnTo>
                    <a:pt x="434" y="2629"/>
                  </a:lnTo>
                  <a:lnTo>
                    <a:pt x="426" y="2613"/>
                  </a:lnTo>
                  <a:lnTo>
                    <a:pt x="424" y="2604"/>
                  </a:lnTo>
                  <a:lnTo>
                    <a:pt x="422" y="2598"/>
                  </a:lnTo>
                  <a:lnTo>
                    <a:pt x="422" y="2591"/>
                  </a:lnTo>
                  <a:lnTo>
                    <a:pt x="423" y="2585"/>
                  </a:lnTo>
                  <a:lnTo>
                    <a:pt x="424" y="2579"/>
                  </a:lnTo>
                  <a:lnTo>
                    <a:pt x="426" y="2575"/>
                  </a:lnTo>
                  <a:lnTo>
                    <a:pt x="428" y="2571"/>
                  </a:lnTo>
                  <a:lnTo>
                    <a:pt x="432" y="2567"/>
                  </a:lnTo>
                  <a:lnTo>
                    <a:pt x="437" y="2562"/>
                  </a:lnTo>
                  <a:lnTo>
                    <a:pt x="442" y="2559"/>
                  </a:lnTo>
                  <a:lnTo>
                    <a:pt x="447" y="2557"/>
                  </a:lnTo>
                  <a:lnTo>
                    <a:pt x="449" y="2557"/>
                  </a:lnTo>
                  <a:lnTo>
                    <a:pt x="450" y="2552"/>
                  </a:lnTo>
                  <a:lnTo>
                    <a:pt x="451" y="2548"/>
                  </a:lnTo>
                  <a:lnTo>
                    <a:pt x="451" y="2544"/>
                  </a:lnTo>
                  <a:lnTo>
                    <a:pt x="451" y="2538"/>
                  </a:lnTo>
                  <a:lnTo>
                    <a:pt x="448" y="2528"/>
                  </a:lnTo>
                  <a:lnTo>
                    <a:pt x="445" y="2519"/>
                  </a:lnTo>
                  <a:lnTo>
                    <a:pt x="438" y="2509"/>
                  </a:lnTo>
                  <a:lnTo>
                    <a:pt x="430" y="2498"/>
                  </a:lnTo>
                  <a:lnTo>
                    <a:pt x="422" y="2489"/>
                  </a:lnTo>
                  <a:lnTo>
                    <a:pt x="411" y="2478"/>
                  </a:lnTo>
                  <a:lnTo>
                    <a:pt x="400" y="2467"/>
                  </a:lnTo>
                  <a:lnTo>
                    <a:pt x="388" y="2457"/>
                  </a:lnTo>
                  <a:lnTo>
                    <a:pt x="374" y="2446"/>
                  </a:lnTo>
                  <a:lnTo>
                    <a:pt x="361" y="2437"/>
                  </a:lnTo>
                  <a:lnTo>
                    <a:pt x="332" y="2417"/>
                  </a:lnTo>
                  <a:lnTo>
                    <a:pt x="303" y="2399"/>
                  </a:lnTo>
                  <a:lnTo>
                    <a:pt x="318" y="2385"/>
                  </a:lnTo>
                  <a:lnTo>
                    <a:pt x="334" y="2372"/>
                  </a:lnTo>
                  <a:lnTo>
                    <a:pt x="351" y="2361"/>
                  </a:lnTo>
                  <a:lnTo>
                    <a:pt x="367" y="2350"/>
                  </a:lnTo>
                  <a:lnTo>
                    <a:pt x="400" y="2330"/>
                  </a:lnTo>
                  <a:lnTo>
                    <a:pt x="432" y="2309"/>
                  </a:lnTo>
                  <a:lnTo>
                    <a:pt x="439" y="2304"/>
                  </a:lnTo>
                  <a:lnTo>
                    <a:pt x="445" y="2296"/>
                  </a:lnTo>
                  <a:lnTo>
                    <a:pt x="449" y="2289"/>
                  </a:lnTo>
                  <a:lnTo>
                    <a:pt x="453" y="2281"/>
                  </a:lnTo>
                  <a:lnTo>
                    <a:pt x="460" y="2262"/>
                  </a:lnTo>
                  <a:lnTo>
                    <a:pt x="464" y="2242"/>
                  </a:lnTo>
                  <a:lnTo>
                    <a:pt x="468" y="2221"/>
                  </a:lnTo>
                  <a:lnTo>
                    <a:pt x="473" y="2199"/>
                  </a:lnTo>
                  <a:lnTo>
                    <a:pt x="476" y="2188"/>
                  </a:lnTo>
                  <a:lnTo>
                    <a:pt x="479" y="2177"/>
                  </a:lnTo>
                  <a:lnTo>
                    <a:pt x="483" y="2168"/>
                  </a:lnTo>
                  <a:lnTo>
                    <a:pt x="488" y="2158"/>
                  </a:lnTo>
                  <a:lnTo>
                    <a:pt x="499" y="2142"/>
                  </a:lnTo>
                  <a:lnTo>
                    <a:pt x="509" y="2128"/>
                  </a:lnTo>
                  <a:lnTo>
                    <a:pt x="520" y="2114"/>
                  </a:lnTo>
                  <a:lnTo>
                    <a:pt x="531" y="2102"/>
                  </a:lnTo>
                  <a:lnTo>
                    <a:pt x="554" y="2078"/>
                  </a:lnTo>
                  <a:lnTo>
                    <a:pt x="574" y="2053"/>
                  </a:lnTo>
                  <a:lnTo>
                    <a:pt x="585" y="2040"/>
                  </a:lnTo>
                  <a:lnTo>
                    <a:pt x="595" y="2025"/>
                  </a:lnTo>
                  <a:lnTo>
                    <a:pt x="603" y="2008"/>
                  </a:lnTo>
                  <a:lnTo>
                    <a:pt x="612" y="1988"/>
                  </a:lnTo>
                  <a:lnTo>
                    <a:pt x="621" y="1967"/>
                  </a:lnTo>
                  <a:lnTo>
                    <a:pt x="627" y="1942"/>
                  </a:lnTo>
                  <a:lnTo>
                    <a:pt x="634" y="1914"/>
                  </a:lnTo>
                  <a:lnTo>
                    <a:pt x="640" y="1883"/>
                  </a:lnTo>
                  <a:lnTo>
                    <a:pt x="641" y="1869"/>
                  </a:lnTo>
                  <a:lnTo>
                    <a:pt x="641" y="1856"/>
                  </a:lnTo>
                  <a:lnTo>
                    <a:pt x="641" y="1844"/>
                  </a:lnTo>
                  <a:lnTo>
                    <a:pt x="640" y="1832"/>
                  </a:lnTo>
                  <a:lnTo>
                    <a:pt x="639" y="1821"/>
                  </a:lnTo>
                  <a:lnTo>
                    <a:pt x="637" y="1811"/>
                  </a:lnTo>
                  <a:lnTo>
                    <a:pt x="635" y="1802"/>
                  </a:lnTo>
                  <a:lnTo>
                    <a:pt x="631" y="1792"/>
                  </a:lnTo>
                  <a:lnTo>
                    <a:pt x="625" y="1776"/>
                  </a:lnTo>
                  <a:lnTo>
                    <a:pt x="617" y="1762"/>
                  </a:lnTo>
                  <a:lnTo>
                    <a:pt x="608" y="1748"/>
                  </a:lnTo>
                  <a:lnTo>
                    <a:pt x="598" y="1736"/>
                  </a:lnTo>
                  <a:lnTo>
                    <a:pt x="578" y="1713"/>
                  </a:lnTo>
                  <a:lnTo>
                    <a:pt x="561" y="1690"/>
                  </a:lnTo>
                  <a:lnTo>
                    <a:pt x="555" y="1679"/>
                  </a:lnTo>
                  <a:lnTo>
                    <a:pt x="549" y="1666"/>
                  </a:lnTo>
                  <a:lnTo>
                    <a:pt x="547" y="1658"/>
                  </a:lnTo>
                  <a:lnTo>
                    <a:pt x="545" y="1652"/>
                  </a:lnTo>
                  <a:lnTo>
                    <a:pt x="545" y="1643"/>
                  </a:lnTo>
                  <a:lnTo>
                    <a:pt x="544" y="1635"/>
                  </a:lnTo>
                  <a:lnTo>
                    <a:pt x="545" y="1625"/>
                  </a:lnTo>
                  <a:lnTo>
                    <a:pt x="547" y="1615"/>
                  </a:lnTo>
                  <a:lnTo>
                    <a:pt x="551" y="1606"/>
                  </a:lnTo>
                  <a:lnTo>
                    <a:pt x="556" y="1599"/>
                  </a:lnTo>
                  <a:lnTo>
                    <a:pt x="568" y="1585"/>
                  </a:lnTo>
                  <a:lnTo>
                    <a:pt x="582" y="1572"/>
                  </a:lnTo>
                  <a:lnTo>
                    <a:pt x="588" y="1564"/>
                  </a:lnTo>
                  <a:lnTo>
                    <a:pt x="594" y="1555"/>
                  </a:lnTo>
                  <a:lnTo>
                    <a:pt x="599" y="1547"/>
                  </a:lnTo>
                  <a:lnTo>
                    <a:pt x="603" y="1536"/>
                  </a:lnTo>
                  <a:lnTo>
                    <a:pt x="607" y="1525"/>
                  </a:lnTo>
                  <a:lnTo>
                    <a:pt x="608" y="1511"/>
                  </a:lnTo>
                  <a:lnTo>
                    <a:pt x="608" y="1496"/>
                  </a:lnTo>
                  <a:lnTo>
                    <a:pt x="605" y="1478"/>
                  </a:lnTo>
                  <a:lnTo>
                    <a:pt x="604" y="1471"/>
                  </a:lnTo>
                  <a:lnTo>
                    <a:pt x="601" y="1466"/>
                  </a:lnTo>
                  <a:lnTo>
                    <a:pt x="598" y="1459"/>
                  </a:lnTo>
                  <a:lnTo>
                    <a:pt x="595" y="1455"/>
                  </a:lnTo>
                  <a:lnTo>
                    <a:pt x="590" y="1450"/>
                  </a:lnTo>
                  <a:lnTo>
                    <a:pt x="585" y="1445"/>
                  </a:lnTo>
                  <a:lnTo>
                    <a:pt x="580" y="1441"/>
                  </a:lnTo>
                  <a:lnTo>
                    <a:pt x="573" y="1438"/>
                  </a:lnTo>
                  <a:lnTo>
                    <a:pt x="560" y="1431"/>
                  </a:lnTo>
                  <a:lnTo>
                    <a:pt x="545" y="1426"/>
                  </a:lnTo>
                  <a:lnTo>
                    <a:pt x="529" y="1421"/>
                  </a:lnTo>
                  <a:lnTo>
                    <a:pt x="512" y="1418"/>
                  </a:lnTo>
                  <a:lnTo>
                    <a:pt x="474" y="1412"/>
                  </a:lnTo>
                  <a:lnTo>
                    <a:pt x="433" y="1406"/>
                  </a:lnTo>
                  <a:lnTo>
                    <a:pt x="412" y="1403"/>
                  </a:lnTo>
                  <a:lnTo>
                    <a:pt x="393" y="1399"/>
                  </a:lnTo>
                  <a:lnTo>
                    <a:pt x="372" y="1393"/>
                  </a:lnTo>
                  <a:lnTo>
                    <a:pt x="353" y="1388"/>
                  </a:lnTo>
                  <a:lnTo>
                    <a:pt x="345" y="1386"/>
                  </a:lnTo>
                  <a:lnTo>
                    <a:pt x="334" y="1384"/>
                  </a:lnTo>
                  <a:lnTo>
                    <a:pt x="321" y="1384"/>
                  </a:lnTo>
                  <a:lnTo>
                    <a:pt x="307" y="1384"/>
                  </a:lnTo>
                  <a:lnTo>
                    <a:pt x="277" y="1385"/>
                  </a:lnTo>
                  <a:lnTo>
                    <a:pt x="245" y="1387"/>
                  </a:lnTo>
                  <a:lnTo>
                    <a:pt x="214" y="1390"/>
                  </a:lnTo>
                  <a:lnTo>
                    <a:pt x="189" y="1390"/>
                  </a:lnTo>
                  <a:lnTo>
                    <a:pt x="179" y="1390"/>
                  </a:lnTo>
                  <a:lnTo>
                    <a:pt x="170" y="1388"/>
                  </a:lnTo>
                  <a:lnTo>
                    <a:pt x="167" y="1387"/>
                  </a:lnTo>
                  <a:lnTo>
                    <a:pt x="165" y="1386"/>
                  </a:lnTo>
                  <a:lnTo>
                    <a:pt x="163" y="1385"/>
                  </a:lnTo>
                  <a:lnTo>
                    <a:pt x="163" y="1383"/>
                  </a:lnTo>
                  <a:lnTo>
                    <a:pt x="160" y="1376"/>
                  </a:lnTo>
                  <a:lnTo>
                    <a:pt x="158" y="1369"/>
                  </a:lnTo>
                  <a:lnTo>
                    <a:pt x="155" y="1362"/>
                  </a:lnTo>
                  <a:lnTo>
                    <a:pt x="152" y="1357"/>
                  </a:lnTo>
                  <a:lnTo>
                    <a:pt x="143" y="1344"/>
                  </a:lnTo>
                  <a:lnTo>
                    <a:pt x="132" y="1332"/>
                  </a:lnTo>
                  <a:lnTo>
                    <a:pt x="105" y="1307"/>
                  </a:lnTo>
                  <a:lnTo>
                    <a:pt x="76" y="1281"/>
                  </a:lnTo>
                  <a:lnTo>
                    <a:pt x="62" y="1268"/>
                  </a:lnTo>
                  <a:lnTo>
                    <a:pt x="48" y="1254"/>
                  </a:lnTo>
                  <a:lnTo>
                    <a:pt x="35" y="1239"/>
                  </a:lnTo>
                  <a:lnTo>
                    <a:pt x="23" y="1223"/>
                  </a:lnTo>
                  <a:lnTo>
                    <a:pt x="18" y="1214"/>
                  </a:lnTo>
                  <a:lnTo>
                    <a:pt x="14" y="1205"/>
                  </a:lnTo>
                  <a:lnTo>
                    <a:pt x="9" y="1197"/>
                  </a:lnTo>
                  <a:lnTo>
                    <a:pt x="6" y="1187"/>
                  </a:lnTo>
                  <a:lnTo>
                    <a:pt x="3" y="1177"/>
                  </a:lnTo>
                  <a:lnTo>
                    <a:pt x="1" y="1168"/>
                  </a:lnTo>
                  <a:lnTo>
                    <a:pt x="0" y="1157"/>
                  </a:lnTo>
                  <a:lnTo>
                    <a:pt x="0" y="1146"/>
                  </a:lnTo>
                  <a:lnTo>
                    <a:pt x="1" y="1128"/>
                  </a:lnTo>
                  <a:lnTo>
                    <a:pt x="2" y="1110"/>
                  </a:lnTo>
                  <a:lnTo>
                    <a:pt x="6" y="1093"/>
                  </a:lnTo>
                  <a:lnTo>
                    <a:pt x="10" y="1077"/>
                  </a:lnTo>
                  <a:lnTo>
                    <a:pt x="21" y="1046"/>
                  </a:lnTo>
                  <a:lnTo>
                    <a:pt x="33" y="1014"/>
                  </a:lnTo>
                  <a:lnTo>
                    <a:pt x="45" y="984"/>
                  </a:lnTo>
                  <a:lnTo>
                    <a:pt x="56" y="953"/>
                  </a:lnTo>
                  <a:lnTo>
                    <a:pt x="60" y="935"/>
                  </a:lnTo>
                  <a:lnTo>
                    <a:pt x="64" y="919"/>
                  </a:lnTo>
                  <a:lnTo>
                    <a:pt x="66" y="901"/>
                  </a:lnTo>
                  <a:lnTo>
                    <a:pt x="66" y="883"/>
                  </a:lnTo>
                  <a:lnTo>
                    <a:pt x="66" y="863"/>
                  </a:lnTo>
                  <a:lnTo>
                    <a:pt x="64" y="844"/>
                  </a:lnTo>
                  <a:lnTo>
                    <a:pt x="62" y="824"/>
                  </a:lnTo>
                  <a:lnTo>
                    <a:pt x="59" y="806"/>
                  </a:lnTo>
                  <a:lnTo>
                    <a:pt x="51" y="769"/>
                  </a:lnTo>
                  <a:lnTo>
                    <a:pt x="43" y="732"/>
                  </a:lnTo>
                  <a:lnTo>
                    <a:pt x="35" y="695"/>
                  </a:lnTo>
                  <a:lnTo>
                    <a:pt x="29" y="657"/>
                  </a:lnTo>
                  <a:lnTo>
                    <a:pt x="27" y="636"/>
                  </a:lnTo>
                  <a:lnTo>
                    <a:pt x="25" y="617"/>
                  </a:lnTo>
                  <a:lnTo>
                    <a:pt x="27" y="595"/>
                  </a:lnTo>
                  <a:lnTo>
                    <a:pt x="28" y="574"/>
                  </a:lnTo>
                  <a:lnTo>
                    <a:pt x="1118" y="574"/>
                  </a:lnTo>
                  <a:lnTo>
                    <a:pt x="1129" y="562"/>
                  </a:lnTo>
                  <a:lnTo>
                    <a:pt x="1141" y="552"/>
                  </a:lnTo>
                  <a:lnTo>
                    <a:pt x="1153" y="546"/>
                  </a:lnTo>
                  <a:lnTo>
                    <a:pt x="1162" y="540"/>
                  </a:lnTo>
                  <a:lnTo>
                    <a:pt x="1162" y="383"/>
                  </a:lnTo>
                  <a:lnTo>
                    <a:pt x="1176" y="357"/>
                  </a:lnTo>
                  <a:lnTo>
                    <a:pt x="1188" y="335"/>
                  </a:lnTo>
                  <a:lnTo>
                    <a:pt x="1193" y="324"/>
                  </a:lnTo>
                  <a:lnTo>
                    <a:pt x="1197" y="313"/>
                  </a:lnTo>
                  <a:lnTo>
                    <a:pt x="1201" y="300"/>
                  </a:lnTo>
                  <a:lnTo>
                    <a:pt x="1202" y="287"/>
                  </a:lnTo>
                  <a:lnTo>
                    <a:pt x="1201" y="281"/>
                  </a:lnTo>
                  <a:lnTo>
                    <a:pt x="1200" y="275"/>
                  </a:lnTo>
                  <a:lnTo>
                    <a:pt x="1197" y="269"/>
                  </a:lnTo>
                  <a:lnTo>
                    <a:pt x="1195" y="264"/>
                  </a:lnTo>
                  <a:lnTo>
                    <a:pt x="1189" y="253"/>
                  </a:lnTo>
                  <a:lnTo>
                    <a:pt x="1182" y="242"/>
                  </a:lnTo>
                  <a:lnTo>
                    <a:pt x="1175" y="231"/>
                  </a:lnTo>
                  <a:lnTo>
                    <a:pt x="1168" y="221"/>
                  </a:lnTo>
                  <a:lnTo>
                    <a:pt x="1166" y="215"/>
                  </a:lnTo>
                  <a:lnTo>
                    <a:pt x="1164" y="210"/>
                  </a:lnTo>
                  <a:lnTo>
                    <a:pt x="1163" y="203"/>
                  </a:lnTo>
                  <a:lnTo>
                    <a:pt x="1162" y="198"/>
                  </a:lnTo>
                  <a:lnTo>
                    <a:pt x="1163" y="192"/>
                  </a:lnTo>
                  <a:lnTo>
                    <a:pt x="1165" y="187"/>
                  </a:lnTo>
                  <a:lnTo>
                    <a:pt x="1167" y="183"/>
                  </a:lnTo>
                  <a:lnTo>
                    <a:pt x="1172" y="178"/>
                  </a:lnTo>
                  <a:lnTo>
                    <a:pt x="1180" y="170"/>
                  </a:lnTo>
                  <a:lnTo>
                    <a:pt x="1192" y="163"/>
                  </a:lnTo>
                  <a:lnTo>
                    <a:pt x="1215" y="150"/>
                  </a:lnTo>
                  <a:lnTo>
                    <a:pt x="1230" y="142"/>
                  </a:lnTo>
                  <a:lnTo>
                    <a:pt x="1233" y="131"/>
                  </a:lnTo>
                  <a:lnTo>
                    <a:pt x="1236" y="121"/>
                  </a:lnTo>
                  <a:lnTo>
                    <a:pt x="1238" y="111"/>
                  </a:lnTo>
                  <a:lnTo>
                    <a:pt x="1241" y="102"/>
                  </a:lnTo>
                  <a:lnTo>
                    <a:pt x="1242" y="83"/>
                  </a:lnTo>
                  <a:lnTo>
                    <a:pt x="1243" y="67"/>
                  </a:lnTo>
                  <a:lnTo>
                    <a:pt x="1244" y="50"/>
                  </a:lnTo>
                  <a:lnTo>
                    <a:pt x="1245" y="34"/>
                  </a:lnTo>
                  <a:lnTo>
                    <a:pt x="1246" y="25"/>
                  </a:lnTo>
                  <a:lnTo>
                    <a:pt x="1247" y="17"/>
                  </a:lnTo>
                  <a:lnTo>
                    <a:pt x="1249" y="9"/>
                  </a:lnTo>
                  <a:lnTo>
                    <a:pt x="1253" y="0"/>
                  </a:lnTo>
                  <a:lnTo>
                    <a:pt x="1274" y="24"/>
                  </a:lnTo>
                  <a:lnTo>
                    <a:pt x="1294" y="48"/>
                  </a:lnTo>
                  <a:lnTo>
                    <a:pt x="1312" y="73"/>
                  </a:lnTo>
                  <a:lnTo>
                    <a:pt x="1327" y="97"/>
                  </a:lnTo>
                  <a:lnTo>
                    <a:pt x="1342" y="123"/>
                  </a:lnTo>
                  <a:lnTo>
                    <a:pt x="1354" y="149"/>
                  </a:lnTo>
                  <a:lnTo>
                    <a:pt x="1366" y="177"/>
                  </a:lnTo>
                  <a:lnTo>
                    <a:pt x="1376" y="205"/>
                  </a:lnTo>
                  <a:lnTo>
                    <a:pt x="1384" y="235"/>
                  </a:lnTo>
                  <a:lnTo>
                    <a:pt x="1393" y="265"/>
                  </a:lnTo>
                  <a:lnTo>
                    <a:pt x="1401" y="296"/>
                  </a:lnTo>
                  <a:lnTo>
                    <a:pt x="1407" y="329"/>
                  </a:lnTo>
                  <a:lnTo>
                    <a:pt x="1420" y="398"/>
                  </a:lnTo>
                  <a:lnTo>
                    <a:pt x="1432" y="472"/>
                  </a:lnTo>
                  <a:lnTo>
                    <a:pt x="1434" y="486"/>
                  </a:lnTo>
                  <a:lnTo>
                    <a:pt x="1438" y="498"/>
                  </a:lnTo>
                  <a:lnTo>
                    <a:pt x="1444" y="509"/>
                  </a:lnTo>
                  <a:lnTo>
                    <a:pt x="1451" y="520"/>
                  </a:lnTo>
                  <a:lnTo>
                    <a:pt x="1460" y="529"/>
                  </a:lnTo>
                  <a:lnTo>
                    <a:pt x="1470" y="538"/>
                  </a:lnTo>
                  <a:lnTo>
                    <a:pt x="1482" y="546"/>
                  </a:lnTo>
                  <a:lnTo>
                    <a:pt x="1493" y="553"/>
                  </a:lnTo>
                  <a:lnTo>
                    <a:pt x="1506" y="560"/>
                  </a:lnTo>
                  <a:lnTo>
                    <a:pt x="1520" y="566"/>
                  </a:lnTo>
                  <a:lnTo>
                    <a:pt x="1534" y="573"/>
                  </a:lnTo>
                  <a:lnTo>
                    <a:pt x="1548" y="578"/>
                  </a:lnTo>
                  <a:lnTo>
                    <a:pt x="1578" y="588"/>
                  </a:lnTo>
                  <a:lnTo>
                    <a:pt x="1606" y="596"/>
                  </a:lnTo>
                  <a:lnTo>
                    <a:pt x="1612" y="599"/>
                  </a:lnTo>
                  <a:lnTo>
                    <a:pt x="1618" y="602"/>
                  </a:lnTo>
                  <a:lnTo>
                    <a:pt x="1622" y="606"/>
                  </a:lnTo>
                  <a:lnTo>
                    <a:pt x="1626" y="610"/>
                  </a:lnTo>
                  <a:lnTo>
                    <a:pt x="1634" y="622"/>
                  </a:lnTo>
                  <a:lnTo>
                    <a:pt x="1639" y="634"/>
                  </a:lnTo>
                  <a:lnTo>
                    <a:pt x="1646" y="659"/>
                  </a:lnTo>
                  <a:lnTo>
                    <a:pt x="1651" y="681"/>
                  </a:lnTo>
                  <a:lnTo>
                    <a:pt x="1657" y="691"/>
                  </a:lnTo>
                  <a:lnTo>
                    <a:pt x="1663" y="701"/>
                  </a:lnTo>
                  <a:lnTo>
                    <a:pt x="1669" y="709"/>
                  </a:lnTo>
                  <a:lnTo>
                    <a:pt x="1677" y="716"/>
                  </a:lnTo>
                  <a:lnTo>
                    <a:pt x="1693" y="728"/>
                  </a:lnTo>
                  <a:lnTo>
                    <a:pt x="1711" y="739"/>
                  </a:lnTo>
                  <a:lnTo>
                    <a:pt x="1728" y="749"/>
                  </a:lnTo>
                  <a:lnTo>
                    <a:pt x="1745" y="761"/>
                  </a:lnTo>
                  <a:lnTo>
                    <a:pt x="1753" y="767"/>
                  </a:lnTo>
                  <a:lnTo>
                    <a:pt x="1760" y="775"/>
                  </a:lnTo>
                  <a:lnTo>
                    <a:pt x="1768" y="783"/>
                  </a:lnTo>
                  <a:lnTo>
                    <a:pt x="1774" y="793"/>
                  </a:lnTo>
                  <a:lnTo>
                    <a:pt x="4184" y="921"/>
                  </a:lnTo>
                  <a:lnTo>
                    <a:pt x="4166" y="956"/>
                  </a:lnTo>
                  <a:lnTo>
                    <a:pt x="4149" y="988"/>
                  </a:lnTo>
                  <a:lnTo>
                    <a:pt x="4133" y="1018"/>
                  </a:lnTo>
                  <a:lnTo>
                    <a:pt x="4119" y="1046"/>
                  </a:lnTo>
                  <a:lnTo>
                    <a:pt x="4109" y="1070"/>
                  </a:lnTo>
                  <a:lnTo>
                    <a:pt x="4099" y="1094"/>
                  </a:lnTo>
                  <a:lnTo>
                    <a:pt x="4096" y="1105"/>
                  </a:lnTo>
                  <a:lnTo>
                    <a:pt x="4092" y="1116"/>
                  </a:lnTo>
                  <a:lnTo>
                    <a:pt x="4090" y="1126"/>
                  </a:lnTo>
                  <a:lnTo>
                    <a:pt x="4089" y="1135"/>
                  </a:lnTo>
                  <a:lnTo>
                    <a:pt x="4088" y="1146"/>
                  </a:lnTo>
                  <a:lnTo>
                    <a:pt x="4087" y="1155"/>
                  </a:lnTo>
                  <a:lnTo>
                    <a:pt x="4085" y="1163"/>
                  </a:lnTo>
                  <a:lnTo>
                    <a:pt x="4082" y="1171"/>
                  </a:lnTo>
                  <a:lnTo>
                    <a:pt x="4074" y="1186"/>
                  </a:lnTo>
                  <a:lnTo>
                    <a:pt x="4065" y="1204"/>
                  </a:lnTo>
                  <a:lnTo>
                    <a:pt x="4060" y="1215"/>
                  </a:lnTo>
                  <a:lnTo>
                    <a:pt x="4056" y="1229"/>
                  </a:lnTo>
                  <a:lnTo>
                    <a:pt x="4050" y="1245"/>
                  </a:lnTo>
                  <a:lnTo>
                    <a:pt x="4046" y="1265"/>
                  </a:lnTo>
                  <a:lnTo>
                    <a:pt x="4042" y="1288"/>
                  </a:lnTo>
                  <a:lnTo>
                    <a:pt x="4038" y="1315"/>
                  </a:lnTo>
                  <a:lnTo>
                    <a:pt x="4035" y="1346"/>
                  </a:lnTo>
                  <a:lnTo>
                    <a:pt x="4033" y="1383"/>
                  </a:lnTo>
                  <a:lnTo>
                    <a:pt x="4031" y="1398"/>
                  </a:lnTo>
                  <a:lnTo>
                    <a:pt x="4029" y="1412"/>
                  </a:lnTo>
                  <a:lnTo>
                    <a:pt x="4024" y="1426"/>
                  </a:lnTo>
                  <a:lnTo>
                    <a:pt x="4020" y="1439"/>
                  </a:lnTo>
                  <a:lnTo>
                    <a:pt x="4011" y="1464"/>
                  </a:lnTo>
                  <a:lnTo>
                    <a:pt x="4002" y="1490"/>
                  </a:lnTo>
                  <a:lnTo>
                    <a:pt x="3998" y="1502"/>
                  </a:lnTo>
                  <a:lnTo>
                    <a:pt x="3995" y="1517"/>
                  </a:lnTo>
                  <a:lnTo>
                    <a:pt x="3993" y="1532"/>
                  </a:lnTo>
                  <a:lnTo>
                    <a:pt x="3992" y="1548"/>
                  </a:lnTo>
                  <a:lnTo>
                    <a:pt x="3992" y="1566"/>
                  </a:lnTo>
                  <a:lnTo>
                    <a:pt x="3994" y="1586"/>
                  </a:lnTo>
                  <a:lnTo>
                    <a:pt x="3998" y="1606"/>
                  </a:lnTo>
                  <a:lnTo>
                    <a:pt x="4005" y="1630"/>
                  </a:lnTo>
                  <a:lnTo>
                    <a:pt x="4007" y="1641"/>
                  </a:lnTo>
                  <a:lnTo>
                    <a:pt x="4009" y="1652"/>
                  </a:lnTo>
                  <a:lnTo>
                    <a:pt x="4009" y="1663"/>
                  </a:lnTo>
                  <a:lnTo>
                    <a:pt x="4009" y="1675"/>
                  </a:lnTo>
                  <a:lnTo>
                    <a:pt x="4008" y="1699"/>
                  </a:lnTo>
                  <a:lnTo>
                    <a:pt x="4005" y="1724"/>
                  </a:lnTo>
                  <a:lnTo>
                    <a:pt x="4003" y="1748"/>
                  </a:lnTo>
                  <a:lnTo>
                    <a:pt x="4003" y="1770"/>
                  </a:lnTo>
                  <a:lnTo>
                    <a:pt x="4003" y="1781"/>
                  </a:lnTo>
                  <a:lnTo>
                    <a:pt x="4004" y="1791"/>
                  </a:lnTo>
                  <a:lnTo>
                    <a:pt x="4007" y="1801"/>
                  </a:lnTo>
                  <a:lnTo>
                    <a:pt x="4010" y="1809"/>
                  </a:lnTo>
                  <a:lnTo>
                    <a:pt x="4016" y="1822"/>
                  </a:lnTo>
                  <a:lnTo>
                    <a:pt x="4021" y="1835"/>
                  </a:lnTo>
                  <a:lnTo>
                    <a:pt x="4024" y="1846"/>
                  </a:lnTo>
                  <a:lnTo>
                    <a:pt x="4028" y="1857"/>
                  </a:lnTo>
                  <a:lnTo>
                    <a:pt x="4030" y="1866"/>
                  </a:lnTo>
                  <a:lnTo>
                    <a:pt x="4032" y="1876"/>
                  </a:lnTo>
                  <a:lnTo>
                    <a:pt x="4033" y="1886"/>
                  </a:lnTo>
                  <a:lnTo>
                    <a:pt x="4033" y="1895"/>
                  </a:lnTo>
                  <a:lnTo>
                    <a:pt x="4032" y="1912"/>
                  </a:lnTo>
                  <a:lnTo>
                    <a:pt x="4030" y="1929"/>
                  </a:lnTo>
                  <a:lnTo>
                    <a:pt x="4025" y="1946"/>
                  </a:lnTo>
                  <a:lnTo>
                    <a:pt x="4021" y="1967"/>
                  </a:lnTo>
                  <a:lnTo>
                    <a:pt x="4020" y="1981"/>
                  </a:lnTo>
                  <a:lnTo>
                    <a:pt x="4021" y="1993"/>
                  </a:lnTo>
                  <a:lnTo>
                    <a:pt x="4023" y="2005"/>
                  </a:lnTo>
                  <a:lnTo>
                    <a:pt x="4026" y="2014"/>
                  </a:lnTo>
                  <a:lnTo>
                    <a:pt x="4030" y="2024"/>
                  </a:lnTo>
                  <a:lnTo>
                    <a:pt x="4035" y="2033"/>
                  </a:lnTo>
                  <a:lnTo>
                    <a:pt x="4040" y="2040"/>
                  </a:lnTo>
                  <a:lnTo>
                    <a:pt x="4045" y="2047"/>
                  </a:lnTo>
                  <a:lnTo>
                    <a:pt x="4050" y="2054"/>
                  </a:lnTo>
                  <a:lnTo>
                    <a:pt x="4056" y="2061"/>
                  </a:lnTo>
                  <a:lnTo>
                    <a:pt x="4059" y="2068"/>
                  </a:lnTo>
                  <a:lnTo>
                    <a:pt x="4062" y="2075"/>
                  </a:lnTo>
                  <a:lnTo>
                    <a:pt x="4064" y="2082"/>
                  </a:lnTo>
                  <a:lnTo>
                    <a:pt x="4065" y="2090"/>
                  </a:lnTo>
                  <a:lnTo>
                    <a:pt x="4064" y="2098"/>
                  </a:lnTo>
                  <a:lnTo>
                    <a:pt x="4061" y="2107"/>
                  </a:lnTo>
                  <a:lnTo>
                    <a:pt x="4056" y="2116"/>
                  </a:lnTo>
                  <a:lnTo>
                    <a:pt x="4052" y="2126"/>
                  </a:lnTo>
                  <a:lnTo>
                    <a:pt x="4049" y="2136"/>
                  </a:lnTo>
                  <a:lnTo>
                    <a:pt x="4046" y="2148"/>
                  </a:lnTo>
                  <a:lnTo>
                    <a:pt x="4042" y="2173"/>
                  </a:lnTo>
                  <a:lnTo>
                    <a:pt x="4037" y="2200"/>
                  </a:lnTo>
                  <a:lnTo>
                    <a:pt x="4034" y="2213"/>
                  </a:lnTo>
                  <a:lnTo>
                    <a:pt x="4031" y="2226"/>
                  </a:lnTo>
                  <a:lnTo>
                    <a:pt x="4026" y="2238"/>
                  </a:lnTo>
                  <a:lnTo>
                    <a:pt x="4021" y="2251"/>
                  </a:lnTo>
                  <a:lnTo>
                    <a:pt x="4015" y="2263"/>
                  </a:lnTo>
                  <a:lnTo>
                    <a:pt x="4007" y="2274"/>
                  </a:lnTo>
                  <a:lnTo>
                    <a:pt x="3998" y="2283"/>
                  </a:lnTo>
                  <a:lnTo>
                    <a:pt x="3988" y="2292"/>
                  </a:lnTo>
                  <a:lnTo>
                    <a:pt x="3976" y="2302"/>
                  </a:lnTo>
                  <a:lnTo>
                    <a:pt x="3965" y="2310"/>
                  </a:lnTo>
                  <a:lnTo>
                    <a:pt x="3956" y="2320"/>
                  </a:lnTo>
                  <a:lnTo>
                    <a:pt x="3948" y="2329"/>
                  </a:lnTo>
                  <a:lnTo>
                    <a:pt x="3941" y="2338"/>
                  </a:lnTo>
                  <a:lnTo>
                    <a:pt x="3936" y="2348"/>
                  </a:lnTo>
                  <a:lnTo>
                    <a:pt x="3930" y="2357"/>
                  </a:lnTo>
                  <a:lnTo>
                    <a:pt x="3926" y="2366"/>
                  </a:lnTo>
                  <a:lnTo>
                    <a:pt x="3923" y="2376"/>
                  </a:lnTo>
                  <a:lnTo>
                    <a:pt x="3921" y="2385"/>
                  </a:lnTo>
                  <a:lnTo>
                    <a:pt x="3920" y="2395"/>
                  </a:lnTo>
                  <a:lnTo>
                    <a:pt x="3918" y="2404"/>
                  </a:lnTo>
                  <a:lnTo>
                    <a:pt x="3917" y="2423"/>
                  </a:lnTo>
                  <a:lnTo>
                    <a:pt x="3918" y="2440"/>
                  </a:lnTo>
                  <a:lnTo>
                    <a:pt x="3922" y="2473"/>
                  </a:lnTo>
                  <a:lnTo>
                    <a:pt x="3924" y="2503"/>
                  </a:lnTo>
                  <a:lnTo>
                    <a:pt x="3924" y="2509"/>
                  </a:lnTo>
                  <a:lnTo>
                    <a:pt x="3923" y="2516"/>
                  </a:lnTo>
                  <a:lnTo>
                    <a:pt x="3922" y="2521"/>
                  </a:lnTo>
                  <a:lnTo>
                    <a:pt x="3920" y="2527"/>
                  </a:lnTo>
                  <a:lnTo>
                    <a:pt x="3916" y="2532"/>
                  </a:lnTo>
                  <a:lnTo>
                    <a:pt x="3913" y="2537"/>
                  </a:lnTo>
                  <a:lnTo>
                    <a:pt x="3909" y="2541"/>
                  </a:lnTo>
                  <a:lnTo>
                    <a:pt x="3903" y="2545"/>
                  </a:lnTo>
                  <a:lnTo>
                    <a:pt x="3900" y="2548"/>
                  </a:lnTo>
                  <a:lnTo>
                    <a:pt x="3897" y="2551"/>
                  </a:lnTo>
                  <a:lnTo>
                    <a:pt x="3895" y="2555"/>
                  </a:lnTo>
                  <a:lnTo>
                    <a:pt x="3893" y="2560"/>
                  </a:lnTo>
                  <a:lnTo>
                    <a:pt x="3889" y="2572"/>
                  </a:lnTo>
                  <a:lnTo>
                    <a:pt x="3886" y="2586"/>
                  </a:lnTo>
                  <a:lnTo>
                    <a:pt x="3883" y="2620"/>
                  </a:lnTo>
                  <a:lnTo>
                    <a:pt x="3881" y="2661"/>
                  </a:lnTo>
                  <a:lnTo>
                    <a:pt x="3878" y="2683"/>
                  </a:lnTo>
                  <a:lnTo>
                    <a:pt x="3875" y="2705"/>
                  </a:lnTo>
                  <a:lnTo>
                    <a:pt x="3871" y="2727"/>
                  </a:lnTo>
                  <a:lnTo>
                    <a:pt x="3864" y="2750"/>
                  </a:lnTo>
                  <a:lnTo>
                    <a:pt x="3861" y="2761"/>
                  </a:lnTo>
                  <a:lnTo>
                    <a:pt x="3857" y="2771"/>
                  </a:lnTo>
                  <a:lnTo>
                    <a:pt x="3853" y="2782"/>
                  </a:lnTo>
                  <a:lnTo>
                    <a:pt x="3847" y="2793"/>
                  </a:lnTo>
                  <a:lnTo>
                    <a:pt x="3841" y="2803"/>
                  </a:lnTo>
                  <a:lnTo>
                    <a:pt x="3834" y="2813"/>
                  </a:lnTo>
                  <a:lnTo>
                    <a:pt x="3828" y="2822"/>
                  </a:lnTo>
                  <a:lnTo>
                    <a:pt x="3819" y="2832"/>
                  </a:lnTo>
                  <a:lnTo>
                    <a:pt x="3809" y="2841"/>
                  </a:lnTo>
                  <a:lnTo>
                    <a:pt x="3801" y="2847"/>
                  </a:lnTo>
                  <a:lnTo>
                    <a:pt x="3793" y="2851"/>
                  </a:lnTo>
                  <a:lnTo>
                    <a:pt x="3786" y="2855"/>
                  </a:lnTo>
                  <a:lnTo>
                    <a:pt x="3779" y="2856"/>
                  </a:lnTo>
                  <a:lnTo>
                    <a:pt x="3774" y="2856"/>
                  </a:lnTo>
                  <a:lnTo>
                    <a:pt x="3768" y="2855"/>
                  </a:lnTo>
                  <a:lnTo>
                    <a:pt x="3763" y="2854"/>
                  </a:lnTo>
                  <a:lnTo>
                    <a:pt x="3757" y="2852"/>
                  </a:lnTo>
                  <a:lnTo>
                    <a:pt x="3752" y="2851"/>
                  </a:lnTo>
                  <a:lnTo>
                    <a:pt x="3747" y="2850"/>
                  </a:lnTo>
                  <a:lnTo>
                    <a:pt x="3740" y="2851"/>
                  </a:lnTo>
                  <a:lnTo>
                    <a:pt x="3734" y="2854"/>
                  </a:lnTo>
                  <a:lnTo>
                    <a:pt x="3725" y="2857"/>
                  </a:lnTo>
                  <a:lnTo>
                    <a:pt x="3716" y="2862"/>
                  </a:lnTo>
                  <a:lnTo>
                    <a:pt x="3707" y="2871"/>
                  </a:lnTo>
                  <a:lnTo>
                    <a:pt x="3676" y="2901"/>
                  </a:lnTo>
                  <a:lnTo>
                    <a:pt x="3652" y="2928"/>
                  </a:lnTo>
                  <a:lnTo>
                    <a:pt x="3631" y="2952"/>
                  </a:lnTo>
                  <a:lnTo>
                    <a:pt x="3616" y="2972"/>
                  </a:lnTo>
                  <a:lnTo>
                    <a:pt x="3605" y="2992"/>
                  </a:lnTo>
                  <a:lnTo>
                    <a:pt x="3597" y="3009"/>
                  </a:lnTo>
                  <a:lnTo>
                    <a:pt x="3592" y="3024"/>
                  </a:lnTo>
                  <a:lnTo>
                    <a:pt x="3589" y="3037"/>
                  </a:lnTo>
                  <a:lnTo>
                    <a:pt x="3587" y="3061"/>
                  </a:lnTo>
                  <a:lnTo>
                    <a:pt x="3587" y="3081"/>
                  </a:lnTo>
                  <a:lnTo>
                    <a:pt x="3586" y="3092"/>
                  </a:lnTo>
                  <a:lnTo>
                    <a:pt x="3584" y="3102"/>
                  </a:lnTo>
                  <a:lnTo>
                    <a:pt x="3579" y="3113"/>
                  </a:lnTo>
                  <a:lnTo>
                    <a:pt x="3572" y="3124"/>
                  </a:lnTo>
                  <a:lnTo>
                    <a:pt x="3563" y="3138"/>
                  </a:lnTo>
                  <a:lnTo>
                    <a:pt x="3553" y="3148"/>
                  </a:lnTo>
                  <a:lnTo>
                    <a:pt x="3544" y="3157"/>
                  </a:lnTo>
                  <a:lnTo>
                    <a:pt x="3534" y="3165"/>
                  </a:lnTo>
                  <a:lnTo>
                    <a:pt x="3524" y="3170"/>
                  </a:lnTo>
                  <a:lnTo>
                    <a:pt x="3514" y="3174"/>
                  </a:lnTo>
                  <a:lnTo>
                    <a:pt x="3505" y="3178"/>
                  </a:lnTo>
                  <a:lnTo>
                    <a:pt x="3495" y="3180"/>
                  </a:lnTo>
                  <a:lnTo>
                    <a:pt x="3458" y="3182"/>
                  </a:lnTo>
                  <a:lnTo>
                    <a:pt x="3426" y="3185"/>
                  </a:lnTo>
                  <a:lnTo>
                    <a:pt x="3417" y="3192"/>
                  </a:lnTo>
                  <a:lnTo>
                    <a:pt x="3405" y="3202"/>
                  </a:lnTo>
                  <a:lnTo>
                    <a:pt x="3392" y="3216"/>
                  </a:lnTo>
                  <a:lnTo>
                    <a:pt x="3377" y="3230"/>
                  </a:lnTo>
                  <a:lnTo>
                    <a:pt x="3364" y="3247"/>
                  </a:lnTo>
                  <a:lnTo>
                    <a:pt x="3352" y="3261"/>
                  </a:lnTo>
                  <a:lnTo>
                    <a:pt x="3348" y="3267"/>
                  </a:lnTo>
                  <a:lnTo>
                    <a:pt x="3345" y="3273"/>
                  </a:lnTo>
                  <a:lnTo>
                    <a:pt x="3343" y="3277"/>
                  </a:lnTo>
                  <a:lnTo>
                    <a:pt x="3342" y="3281"/>
                  </a:lnTo>
                  <a:lnTo>
                    <a:pt x="3342" y="3288"/>
                  </a:lnTo>
                  <a:lnTo>
                    <a:pt x="3339" y="3295"/>
                  </a:lnTo>
                  <a:lnTo>
                    <a:pt x="3336" y="3303"/>
                  </a:lnTo>
                  <a:lnTo>
                    <a:pt x="3332" y="3310"/>
                  </a:lnTo>
                  <a:lnTo>
                    <a:pt x="3319" y="3327"/>
                  </a:lnTo>
                  <a:lnTo>
                    <a:pt x="3303" y="3345"/>
                  </a:lnTo>
                  <a:lnTo>
                    <a:pt x="3294" y="3355"/>
                  </a:lnTo>
                  <a:lnTo>
                    <a:pt x="3285" y="3365"/>
                  </a:lnTo>
                  <a:lnTo>
                    <a:pt x="3277" y="3377"/>
                  </a:lnTo>
                  <a:lnTo>
                    <a:pt x="3269" y="3390"/>
                  </a:lnTo>
                  <a:lnTo>
                    <a:pt x="3262" y="3404"/>
                  </a:lnTo>
                  <a:lnTo>
                    <a:pt x="3255" y="3421"/>
                  </a:lnTo>
                  <a:lnTo>
                    <a:pt x="3250" y="3437"/>
                  </a:lnTo>
                  <a:lnTo>
                    <a:pt x="3247" y="3455"/>
                  </a:lnTo>
                  <a:lnTo>
                    <a:pt x="3244" y="3463"/>
                  </a:lnTo>
                  <a:lnTo>
                    <a:pt x="3242" y="3469"/>
                  </a:lnTo>
                  <a:lnTo>
                    <a:pt x="3240" y="3475"/>
                  </a:lnTo>
                  <a:lnTo>
                    <a:pt x="3237" y="3480"/>
                  </a:lnTo>
                  <a:lnTo>
                    <a:pt x="3230" y="3489"/>
                  </a:lnTo>
                  <a:lnTo>
                    <a:pt x="3223" y="3495"/>
                  </a:lnTo>
                  <a:lnTo>
                    <a:pt x="3206" y="3506"/>
                  </a:lnTo>
                  <a:lnTo>
                    <a:pt x="3185" y="3515"/>
                  </a:lnTo>
                  <a:lnTo>
                    <a:pt x="3175" y="3520"/>
                  </a:lnTo>
                  <a:lnTo>
                    <a:pt x="3164" y="3527"/>
                  </a:lnTo>
                  <a:lnTo>
                    <a:pt x="3155" y="3536"/>
                  </a:lnTo>
                  <a:lnTo>
                    <a:pt x="3144" y="3547"/>
                  </a:lnTo>
                  <a:lnTo>
                    <a:pt x="3140" y="3554"/>
                  </a:lnTo>
                  <a:lnTo>
                    <a:pt x="3135" y="3562"/>
                  </a:lnTo>
                  <a:lnTo>
                    <a:pt x="3131" y="3571"/>
                  </a:lnTo>
                  <a:lnTo>
                    <a:pt x="3127" y="3580"/>
                  </a:lnTo>
                  <a:lnTo>
                    <a:pt x="3122" y="3590"/>
                  </a:lnTo>
                  <a:lnTo>
                    <a:pt x="3118" y="3602"/>
                  </a:lnTo>
                  <a:lnTo>
                    <a:pt x="3115" y="3615"/>
                  </a:lnTo>
                  <a:lnTo>
                    <a:pt x="3112" y="3629"/>
                  </a:lnTo>
                  <a:lnTo>
                    <a:pt x="3109" y="3638"/>
                  </a:lnTo>
                  <a:lnTo>
                    <a:pt x="3106" y="3645"/>
                  </a:lnTo>
                  <a:lnTo>
                    <a:pt x="3103" y="3652"/>
                  </a:lnTo>
                  <a:lnTo>
                    <a:pt x="3100" y="3657"/>
                  </a:lnTo>
                  <a:lnTo>
                    <a:pt x="3092" y="3667"/>
                  </a:lnTo>
                  <a:lnTo>
                    <a:pt x="3083" y="3677"/>
                  </a:lnTo>
                  <a:lnTo>
                    <a:pt x="3079" y="3682"/>
                  </a:lnTo>
                  <a:lnTo>
                    <a:pt x="3075" y="3688"/>
                  </a:lnTo>
                  <a:lnTo>
                    <a:pt x="3070" y="3696"/>
                  </a:lnTo>
                  <a:lnTo>
                    <a:pt x="3067" y="3705"/>
                  </a:lnTo>
                  <a:lnTo>
                    <a:pt x="3064" y="3715"/>
                  </a:lnTo>
                  <a:lnTo>
                    <a:pt x="3061" y="3727"/>
                  </a:lnTo>
                  <a:lnTo>
                    <a:pt x="3058" y="3741"/>
                  </a:lnTo>
                  <a:lnTo>
                    <a:pt x="3055" y="3759"/>
                  </a:lnTo>
                  <a:lnTo>
                    <a:pt x="3055" y="3768"/>
                  </a:lnTo>
                  <a:lnTo>
                    <a:pt x="3055" y="3778"/>
                  </a:lnTo>
                  <a:lnTo>
                    <a:pt x="3058" y="3787"/>
                  </a:lnTo>
                  <a:lnTo>
                    <a:pt x="3061" y="3795"/>
                  </a:lnTo>
                  <a:lnTo>
                    <a:pt x="3068" y="3810"/>
                  </a:lnTo>
                  <a:lnTo>
                    <a:pt x="3078" y="3826"/>
                  </a:lnTo>
                  <a:lnTo>
                    <a:pt x="3087" y="3841"/>
                  </a:lnTo>
                  <a:lnTo>
                    <a:pt x="3094" y="3856"/>
                  </a:lnTo>
                  <a:lnTo>
                    <a:pt x="3097" y="3864"/>
                  </a:lnTo>
                  <a:lnTo>
                    <a:pt x="3100" y="3873"/>
                  </a:lnTo>
                  <a:lnTo>
                    <a:pt x="3101" y="3883"/>
                  </a:lnTo>
                  <a:lnTo>
                    <a:pt x="3101" y="3894"/>
                  </a:lnTo>
                  <a:lnTo>
                    <a:pt x="3101" y="3961"/>
                  </a:lnTo>
                  <a:lnTo>
                    <a:pt x="3094" y="3963"/>
                  </a:lnTo>
                  <a:lnTo>
                    <a:pt x="3088" y="3963"/>
                  </a:lnTo>
                  <a:lnTo>
                    <a:pt x="3082" y="3964"/>
                  </a:lnTo>
                  <a:lnTo>
                    <a:pt x="3076" y="3963"/>
                  </a:lnTo>
                  <a:lnTo>
                    <a:pt x="3062" y="3961"/>
                  </a:lnTo>
                  <a:lnTo>
                    <a:pt x="3049" y="3955"/>
                  </a:lnTo>
                  <a:lnTo>
                    <a:pt x="3035" y="3949"/>
                  </a:lnTo>
                  <a:lnTo>
                    <a:pt x="3021" y="3941"/>
                  </a:lnTo>
                  <a:lnTo>
                    <a:pt x="3008" y="3931"/>
                  </a:lnTo>
                  <a:lnTo>
                    <a:pt x="2994" y="3922"/>
                  </a:lnTo>
                  <a:lnTo>
                    <a:pt x="2982" y="3911"/>
                  </a:lnTo>
                  <a:lnTo>
                    <a:pt x="2970" y="3899"/>
                  </a:lnTo>
                  <a:lnTo>
                    <a:pt x="2959" y="3888"/>
                  </a:lnTo>
                  <a:lnTo>
                    <a:pt x="2950" y="3878"/>
                  </a:lnTo>
                  <a:lnTo>
                    <a:pt x="2934" y="3860"/>
                  </a:lnTo>
                  <a:lnTo>
                    <a:pt x="2926" y="3848"/>
                  </a:lnTo>
                  <a:lnTo>
                    <a:pt x="2921" y="3837"/>
                  </a:lnTo>
                  <a:lnTo>
                    <a:pt x="2918" y="3826"/>
                  </a:lnTo>
                  <a:lnTo>
                    <a:pt x="2917" y="3814"/>
                  </a:lnTo>
                  <a:lnTo>
                    <a:pt x="2916" y="3802"/>
                  </a:lnTo>
                  <a:lnTo>
                    <a:pt x="2915" y="3777"/>
                  </a:lnTo>
                  <a:lnTo>
                    <a:pt x="2914" y="3754"/>
                  </a:lnTo>
                  <a:lnTo>
                    <a:pt x="2912" y="3743"/>
                  </a:lnTo>
                  <a:lnTo>
                    <a:pt x="2910" y="3734"/>
                  </a:lnTo>
                  <a:lnTo>
                    <a:pt x="2906" y="3725"/>
                  </a:lnTo>
                  <a:lnTo>
                    <a:pt x="2901" y="3718"/>
                  </a:lnTo>
                  <a:lnTo>
                    <a:pt x="2898" y="3713"/>
                  </a:lnTo>
                  <a:lnTo>
                    <a:pt x="2893" y="3711"/>
                  </a:lnTo>
                  <a:lnTo>
                    <a:pt x="2889" y="3708"/>
                  </a:lnTo>
                  <a:lnTo>
                    <a:pt x="2885" y="3706"/>
                  </a:lnTo>
                  <a:lnTo>
                    <a:pt x="2879" y="3705"/>
                  </a:lnTo>
                  <a:lnTo>
                    <a:pt x="2873" y="3704"/>
                  </a:lnTo>
                  <a:lnTo>
                    <a:pt x="2866" y="3702"/>
                  </a:lnTo>
                  <a:lnTo>
                    <a:pt x="2859" y="3702"/>
                  </a:lnTo>
                  <a:lnTo>
                    <a:pt x="2851" y="3705"/>
                  </a:lnTo>
                  <a:lnTo>
                    <a:pt x="2832" y="3713"/>
                  </a:lnTo>
                  <a:lnTo>
                    <a:pt x="2820" y="3721"/>
                  </a:lnTo>
                  <a:lnTo>
                    <a:pt x="2807" y="3731"/>
                  </a:lnTo>
                  <a:lnTo>
                    <a:pt x="2799" y="3736"/>
                  </a:lnTo>
                  <a:lnTo>
                    <a:pt x="2793" y="3743"/>
                  </a:lnTo>
                  <a:lnTo>
                    <a:pt x="2786" y="3750"/>
                  </a:lnTo>
                  <a:lnTo>
                    <a:pt x="2780" y="3759"/>
                  </a:lnTo>
                  <a:lnTo>
                    <a:pt x="2775" y="3763"/>
                  </a:lnTo>
                  <a:lnTo>
                    <a:pt x="2768" y="3766"/>
                  </a:lnTo>
                  <a:lnTo>
                    <a:pt x="2762" y="3769"/>
                  </a:lnTo>
                  <a:lnTo>
                    <a:pt x="2755" y="3772"/>
                  </a:lnTo>
                  <a:lnTo>
                    <a:pt x="2740" y="3775"/>
                  </a:lnTo>
                  <a:lnTo>
                    <a:pt x="2725" y="3776"/>
                  </a:lnTo>
                  <a:lnTo>
                    <a:pt x="2708" y="3776"/>
                  </a:lnTo>
                  <a:lnTo>
                    <a:pt x="2690" y="3775"/>
                  </a:lnTo>
                  <a:lnTo>
                    <a:pt x="2673" y="3772"/>
                  </a:lnTo>
                  <a:lnTo>
                    <a:pt x="2655" y="3768"/>
                  </a:lnTo>
                  <a:lnTo>
                    <a:pt x="2621" y="3761"/>
                  </a:lnTo>
                  <a:lnTo>
                    <a:pt x="2592" y="3753"/>
                  </a:lnTo>
                  <a:lnTo>
                    <a:pt x="2580" y="3751"/>
                  </a:lnTo>
                  <a:lnTo>
                    <a:pt x="2569" y="3750"/>
                  </a:lnTo>
                  <a:lnTo>
                    <a:pt x="2565" y="3750"/>
                  </a:lnTo>
                  <a:lnTo>
                    <a:pt x="2561" y="3751"/>
                  </a:lnTo>
                  <a:lnTo>
                    <a:pt x="2557" y="3751"/>
                  </a:lnTo>
                  <a:lnTo>
                    <a:pt x="2555" y="3752"/>
                  </a:lnTo>
                  <a:lnTo>
                    <a:pt x="2533" y="3765"/>
                  </a:lnTo>
                  <a:lnTo>
                    <a:pt x="2497" y="3782"/>
                  </a:lnTo>
                  <a:lnTo>
                    <a:pt x="2462" y="3800"/>
                  </a:lnTo>
                  <a:lnTo>
                    <a:pt x="2443" y="3809"/>
                  </a:lnTo>
                  <a:lnTo>
                    <a:pt x="2433" y="3813"/>
                  </a:lnTo>
                  <a:lnTo>
                    <a:pt x="2422" y="3814"/>
                  </a:lnTo>
                  <a:lnTo>
                    <a:pt x="2414" y="3814"/>
                  </a:lnTo>
                  <a:lnTo>
                    <a:pt x="2404" y="3813"/>
                  </a:lnTo>
                  <a:lnTo>
                    <a:pt x="2395" y="3809"/>
                  </a:lnTo>
                  <a:lnTo>
                    <a:pt x="2388" y="3806"/>
                  </a:lnTo>
                  <a:lnTo>
                    <a:pt x="2379" y="3803"/>
                  </a:lnTo>
                  <a:lnTo>
                    <a:pt x="2372" y="3799"/>
                  </a:lnTo>
                  <a:lnTo>
                    <a:pt x="2355" y="3789"/>
                  </a:lnTo>
                  <a:lnTo>
                    <a:pt x="2340" y="3781"/>
                  </a:lnTo>
                  <a:lnTo>
                    <a:pt x="2333" y="3778"/>
                  </a:lnTo>
                  <a:lnTo>
                    <a:pt x="2324" y="3776"/>
                  </a:lnTo>
                  <a:lnTo>
                    <a:pt x="2317" y="3775"/>
                  </a:lnTo>
                  <a:lnTo>
                    <a:pt x="2308" y="3775"/>
                  </a:lnTo>
                  <a:lnTo>
                    <a:pt x="2299" y="3776"/>
                  </a:lnTo>
                  <a:lnTo>
                    <a:pt x="2291" y="3775"/>
                  </a:lnTo>
                  <a:lnTo>
                    <a:pt x="2282" y="3774"/>
                  </a:lnTo>
                  <a:lnTo>
                    <a:pt x="2273" y="3772"/>
                  </a:lnTo>
                  <a:lnTo>
                    <a:pt x="2256" y="3764"/>
                  </a:lnTo>
                  <a:lnTo>
                    <a:pt x="2237" y="3754"/>
                  </a:lnTo>
                  <a:lnTo>
                    <a:pt x="2199" y="3731"/>
                  </a:lnTo>
                  <a:lnTo>
                    <a:pt x="2157" y="3704"/>
                  </a:lnTo>
                  <a:lnTo>
                    <a:pt x="2135" y="3691"/>
                  </a:lnTo>
                  <a:lnTo>
                    <a:pt x="2113" y="3680"/>
                  </a:lnTo>
                  <a:lnTo>
                    <a:pt x="2102" y="3674"/>
                  </a:lnTo>
                  <a:lnTo>
                    <a:pt x="2090" y="3670"/>
                  </a:lnTo>
                  <a:lnTo>
                    <a:pt x="2078" y="3666"/>
                  </a:lnTo>
                  <a:lnTo>
                    <a:pt x="2066" y="3662"/>
                  </a:lnTo>
                  <a:lnTo>
                    <a:pt x="2053" y="3660"/>
                  </a:lnTo>
                  <a:lnTo>
                    <a:pt x="2041" y="3659"/>
                  </a:lnTo>
                  <a:lnTo>
                    <a:pt x="2028" y="3659"/>
                  </a:lnTo>
                  <a:lnTo>
                    <a:pt x="2015" y="3659"/>
                  </a:lnTo>
                  <a:lnTo>
                    <a:pt x="2001" y="3661"/>
                  </a:lnTo>
                  <a:lnTo>
                    <a:pt x="1988" y="3665"/>
                  </a:lnTo>
                  <a:lnTo>
                    <a:pt x="1974" y="3669"/>
                  </a:lnTo>
                  <a:lnTo>
                    <a:pt x="1960" y="3674"/>
                  </a:lnTo>
                  <a:lnTo>
                    <a:pt x="1946" y="3681"/>
                  </a:lnTo>
                  <a:lnTo>
                    <a:pt x="1930" y="3687"/>
                  </a:lnTo>
                  <a:lnTo>
                    <a:pt x="1914" y="3694"/>
                  </a:lnTo>
                  <a:lnTo>
                    <a:pt x="1896" y="3699"/>
                  </a:lnTo>
                  <a:lnTo>
                    <a:pt x="1880" y="3704"/>
                  </a:lnTo>
                  <a:lnTo>
                    <a:pt x="1865" y="3707"/>
                  </a:lnTo>
                  <a:lnTo>
                    <a:pt x="1859" y="3708"/>
                  </a:lnTo>
                  <a:lnTo>
                    <a:pt x="1852" y="3709"/>
                  </a:lnTo>
                  <a:lnTo>
                    <a:pt x="1847" y="3709"/>
                  </a:lnTo>
                  <a:lnTo>
                    <a:pt x="1842" y="3708"/>
                  </a:lnTo>
                  <a:lnTo>
                    <a:pt x="1837" y="3706"/>
                  </a:lnTo>
                  <a:lnTo>
                    <a:pt x="1832" y="3706"/>
                  </a:lnTo>
                  <a:lnTo>
                    <a:pt x="1826" y="3706"/>
                  </a:lnTo>
                  <a:lnTo>
                    <a:pt x="1821" y="3708"/>
                  </a:lnTo>
                  <a:lnTo>
                    <a:pt x="1815" y="3710"/>
                  </a:lnTo>
                  <a:lnTo>
                    <a:pt x="1811" y="3712"/>
                  </a:lnTo>
                  <a:lnTo>
                    <a:pt x="1806" y="3716"/>
                  </a:lnTo>
                  <a:lnTo>
                    <a:pt x="1800" y="3721"/>
                  </a:lnTo>
                  <a:lnTo>
                    <a:pt x="1790" y="3732"/>
                  </a:lnTo>
                  <a:lnTo>
                    <a:pt x="1780" y="3745"/>
                  </a:lnTo>
                  <a:lnTo>
                    <a:pt x="1769" y="3759"/>
                  </a:lnTo>
                  <a:lnTo>
                    <a:pt x="1758" y="3774"/>
                  </a:lnTo>
                  <a:lnTo>
                    <a:pt x="1736" y="3806"/>
                  </a:lnTo>
                  <a:lnTo>
                    <a:pt x="1713" y="3837"/>
                  </a:lnTo>
                  <a:lnTo>
                    <a:pt x="1701" y="3851"/>
                  </a:lnTo>
                  <a:lnTo>
                    <a:pt x="1689" y="3863"/>
                  </a:lnTo>
                  <a:lnTo>
                    <a:pt x="1682" y="3869"/>
                  </a:lnTo>
                  <a:lnTo>
                    <a:pt x="1676" y="3874"/>
                  </a:lnTo>
                  <a:lnTo>
                    <a:pt x="1668" y="3878"/>
                  </a:lnTo>
                  <a:lnTo>
                    <a:pt x="1662" y="3882"/>
                  </a:lnTo>
                  <a:lnTo>
                    <a:pt x="1655" y="3885"/>
                  </a:lnTo>
                  <a:lnTo>
                    <a:pt x="1648" y="3888"/>
                  </a:lnTo>
                  <a:lnTo>
                    <a:pt x="1641" y="3890"/>
                  </a:lnTo>
                  <a:lnTo>
                    <a:pt x="1635" y="3891"/>
                  </a:lnTo>
                  <a:lnTo>
                    <a:pt x="1624" y="3893"/>
                  </a:lnTo>
                  <a:lnTo>
                    <a:pt x="1613" y="3893"/>
                  </a:lnTo>
                  <a:lnTo>
                    <a:pt x="1608" y="3893"/>
                  </a:lnTo>
                  <a:lnTo>
                    <a:pt x="1603" y="3894"/>
                  </a:lnTo>
                  <a:lnTo>
                    <a:pt x="1597" y="3895"/>
                  </a:lnTo>
                  <a:lnTo>
                    <a:pt x="1593" y="3897"/>
                  </a:lnTo>
                  <a:lnTo>
                    <a:pt x="1587" y="3900"/>
                  </a:lnTo>
                  <a:lnTo>
                    <a:pt x="1583" y="3903"/>
                  </a:lnTo>
                  <a:lnTo>
                    <a:pt x="1578" y="3909"/>
                  </a:lnTo>
                  <a:lnTo>
                    <a:pt x="1572" y="3915"/>
                  </a:lnTo>
                  <a:lnTo>
                    <a:pt x="1567" y="3924"/>
                  </a:lnTo>
                  <a:lnTo>
                    <a:pt x="1561" y="3932"/>
                  </a:lnTo>
                  <a:lnTo>
                    <a:pt x="1558" y="3942"/>
                  </a:lnTo>
                  <a:lnTo>
                    <a:pt x="1555" y="3952"/>
                  </a:lnTo>
                  <a:lnTo>
                    <a:pt x="1551" y="3974"/>
                  </a:lnTo>
                  <a:lnTo>
                    <a:pt x="1547" y="3995"/>
                  </a:lnTo>
                  <a:lnTo>
                    <a:pt x="1545" y="4006"/>
                  </a:lnTo>
                  <a:lnTo>
                    <a:pt x="1543" y="4016"/>
                  </a:lnTo>
                  <a:lnTo>
                    <a:pt x="1540" y="4025"/>
                  </a:lnTo>
                  <a:lnTo>
                    <a:pt x="1537" y="4035"/>
                  </a:lnTo>
                  <a:lnTo>
                    <a:pt x="1532" y="4043"/>
                  </a:lnTo>
                  <a:lnTo>
                    <a:pt x="1526" y="4050"/>
                  </a:lnTo>
                  <a:lnTo>
                    <a:pt x="1519" y="4057"/>
                  </a:lnTo>
                  <a:lnTo>
                    <a:pt x="1511" y="406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09" name="Freeform 283">
              <a:extLst>
                <a:ext uri="{FF2B5EF4-FFF2-40B4-BE49-F238E27FC236}">
                  <a16:creationId xmlns:a16="http://schemas.microsoft.com/office/drawing/2014/main" id="{EB07F4F6-16FA-2DE8-2632-38B39736B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27" y="3261139"/>
              <a:ext cx="876553" cy="448294"/>
            </a:xfrm>
            <a:custGeom>
              <a:avLst/>
              <a:gdLst>
                <a:gd name="T0" fmla="*/ 2712 w 2798"/>
                <a:gd name="T1" fmla="*/ 938 h 1432"/>
                <a:gd name="T2" fmla="*/ 2663 w 2798"/>
                <a:gd name="T3" fmla="*/ 983 h 1432"/>
                <a:gd name="T4" fmla="*/ 2593 w 2798"/>
                <a:gd name="T5" fmla="*/ 1053 h 1432"/>
                <a:gd name="T6" fmla="*/ 2499 w 2798"/>
                <a:gd name="T7" fmla="*/ 1095 h 1432"/>
                <a:gd name="T8" fmla="*/ 2406 w 2798"/>
                <a:gd name="T9" fmla="*/ 1168 h 1432"/>
                <a:gd name="T10" fmla="*/ 2351 w 2798"/>
                <a:gd name="T11" fmla="*/ 1224 h 1432"/>
                <a:gd name="T12" fmla="*/ 2277 w 2798"/>
                <a:gd name="T13" fmla="*/ 1236 h 1432"/>
                <a:gd name="T14" fmla="*/ 2211 w 2798"/>
                <a:gd name="T15" fmla="*/ 1261 h 1432"/>
                <a:gd name="T16" fmla="*/ 2164 w 2798"/>
                <a:gd name="T17" fmla="*/ 1321 h 1432"/>
                <a:gd name="T18" fmla="*/ 2114 w 2798"/>
                <a:gd name="T19" fmla="*/ 1382 h 1432"/>
                <a:gd name="T20" fmla="*/ 2045 w 2798"/>
                <a:gd name="T21" fmla="*/ 1410 h 1432"/>
                <a:gd name="T22" fmla="*/ 1986 w 2798"/>
                <a:gd name="T23" fmla="*/ 1407 h 1432"/>
                <a:gd name="T24" fmla="*/ 1912 w 2798"/>
                <a:gd name="T25" fmla="*/ 1368 h 1432"/>
                <a:gd name="T26" fmla="*/ 1761 w 2798"/>
                <a:gd name="T27" fmla="*/ 1366 h 1432"/>
                <a:gd name="T28" fmla="*/ 1540 w 2798"/>
                <a:gd name="T29" fmla="*/ 1364 h 1432"/>
                <a:gd name="T30" fmla="*/ 1472 w 2798"/>
                <a:gd name="T31" fmla="*/ 1397 h 1432"/>
                <a:gd name="T32" fmla="*/ 1405 w 2798"/>
                <a:gd name="T33" fmla="*/ 1432 h 1432"/>
                <a:gd name="T34" fmla="*/ 1348 w 2798"/>
                <a:gd name="T35" fmla="*/ 1415 h 1432"/>
                <a:gd name="T36" fmla="*/ 1294 w 2798"/>
                <a:gd name="T37" fmla="*/ 1390 h 1432"/>
                <a:gd name="T38" fmla="*/ 1274 w 2798"/>
                <a:gd name="T39" fmla="*/ 1348 h 1432"/>
                <a:gd name="T40" fmla="*/ 1275 w 2798"/>
                <a:gd name="T41" fmla="*/ 1201 h 1432"/>
                <a:gd name="T42" fmla="*/ 1278 w 2798"/>
                <a:gd name="T43" fmla="*/ 899 h 1432"/>
                <a:gd name="T44" fmla="*/ 1222 w 2798"/>
                <a:gd name="T45" fmla="*/ 871 h 1432"/>
                <a:gd name="T46" fmla="*/ 1123 w 2798"/>
                <a:gd name="T47" fmla="*/ 987 h 1432"/>
                <a:gd name="T48" fmla="*/ 1064 w 2798"/>
                <a:gd name="T49" fmla="*/ 1039 h 1432"/>
                <a:gd name="T50" fmla="*/ 970 w 2798"/>
                <a:gd name="T51" fmla="*/ 1072 h 1432"/>
                <a:gd name="T52" fmla="*/ 833 w 2798"/>
                <a:gd name="T53" fmla="*/ 1079 h 1432"/>
                <a:gd name="T54" fmla="*/ 702 w 2798"/>
                <a:gd name="T55" fmla="*/ 1072 h 1432"/>
                <a:gd name="T56" fmla="*/ 667 w 2798"/>
                <a:gd name="T57" fmla="*/ 945 h 1432"/>
                <a:gd name="T58" fmla="*/ 579 w 2798"/>
                <a:gd name="T59" fmla="*/ 890 h 1432"/>
                <a:gd name="T60" fmla="*/ 437 w 2798"/>
                <a:gd name="T61" fmla="*/ 882 h 1432"/>
                <a:gd name="T62" fmla="*/ 342 w 2798"/>
                <a:gd name="T63" fmla="*/ 885 h 1432"/>
                <a:gd name="T64" fmla="*/ 355 w 2798"/>
                <a:gd name="T65" fmla="*/ 845 h 1432"/>
                <a:gd name="T66" fmla="*/ 402 w 2798"/>
                <a:gd name="T67" fmla="*/ 775 h 1432"/>
                <a:gd name="T68" fmla="*/ 398 w 2798"/>
                <a:gd name="T69" fmla="*/ 730 h 1432"/>
                <a:gd name="T70" fmla="*/ 329 w 2798"/>
                <a:gd name="T71" fmla="*/ 654 h 1432"/>
                <a:gd name="T72" fmla="*/ 253 w 2798"/>
                <a:gd name="T73" fmla="*/ 589 h 1432"/>
                <a:gd name="T74" fmla="*/ 233 w 2798"/>
                <a:gd name="T75" fmla="*/ 531 h 1432"/>
                <a:gd name="T76" fmla="*/ 186 w 2798"/>
                <a:gd name="T77" fmla="*/ 510 h 1432"/>
                <a:gd name="T78" fmla="*/ 158 w 2798"/>
                <a:gd name="T79" fmla="*/ 429 h 1432"/>
                <a:gd name="T80" fmla="*/ 114 w 2798"/>
                <a:gd name="T81" fmla="*/ 378 h 1432"/>
                <a:gd name="T82" fmla="*/ 94 w 2798"/>
                <a:gd name="T83" fmla="*/ 316 h 1432"/>
                <a:gd name="T84" fmla="*/ 91 w 2798"/>
                <a:gd name="T85" fmla="*/ 284 h 1432"/>
                <a:gd name="T86" fmla="*/ 27 w 2798"/>
                <a:gd name="T87" fmla="*/ 245 h 1432"/>
                <a:gd name="T88" fmla="*/ 2 w 2798"/>
                <a:gd name="T89" fmla="*/ 207 h 1432"/>
                <a:gd name="T90" fmla="*/ 4 w 2798"/>
                <a:gd name="T91" fmla="*/ 151 h 1432"/>
                <a:gd name="T92" fmla="*/ 42 w 2798"/>
                <a:gd name="T93" fmla="*/ 122 h 1432"/>
                <a:gd name="T94" fmla="*/ 85 w 2798"/>
                <a:gd name="T95" fmla="*/ 100 h 1432"/>
                <a:gd name="T96" fmla="*/ 61 w 2798"/>
                <a:gd name="T97" fmla="*/ 22 h 1432"/>
                <a:gd name="T98" fmla="*/ 115 w 2798"/>
                <a:gd name="T99" fmla="*/ 5 h 1432"/>
                <a:gd name="T100" fmla="*/ 229 w 2798"/>
                <a:gd name="T101" fmla="*/ 47 h 1432"/>
                <a:gd name="T102" fmla="*/ 419 w 2798"/>
                <a:gd name="T103" fmla="*/ 135 h 1432"/>
                <a:gd name="T104" fmla="*/ 573 w 2798"/>
                <a:gd name="T105" fmla="*/ 174 h 1432"/>
                <a:gd name="T106" fmla="*/ 942 w 2798"/>
                <a:gd name="T107" fmla="*/ 234 h 1432"/>
                <a:gd name="T108" fmla="*/ 1129 w 2798"/>
                <a:gd name="T109" fmla="*/ 269 h 1432"/>
                <a:gd name="T110" fmla="*/ 1324 w 2798"/>
                <a:gd name="T111" fmla="*/ 310 h 1432"/>
                <a:gd name="T112" fmla="*/ 1635 w 2798"/>
                <a:gd name="T113" fmla="*/ 454 h 1432"/>
                <a:gd name="T114" fmla="*/ 1952 w 2798"/>
                <a:gd name="T115" fmla="*/ 599 h 1432"/>
                <a:gd name="T116" fmla="*/ 2354 w 2798"/>
                <a:gd name="T117" fmla="*/ 759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8" h="1432">
                  <a:moveTo>
                    <a:pt x="2646" y="858"/>
                  </a:moveTo>
                  <a:lnTo>
                    <a:pt x="2798" y="915"/>
                  </a:lnTo>
                  <a:lnTo>
                    <a:pt x="2761" y="924"/>
                  </a:lnTo>
                  <a:lnTo>
                    <a:pt x="2728" y="932"/>
                  </a:lnTo>
                  <a:lnTo>
                    <a:pt x="2720" y="935"/>
                  </a:lnTo>
                  <a:lnTo>
                    <a:pt x="2712" y="938"/>
                  </a:lnTo>
                  <a:lnTo>
                    <a:pt x="2704" y="943"/>
                  </a:lnTo>
                  <a:lnTo>
                    <a:pt x="2695" y="948"/>
                  </a:lnTo>
                  <a:lnTo>
                    <a:pt x="2688" y="954"/>
                  </a:lnTo>
                  <a:lnTo>
                    <a:pt x="2679" y="962"/>
                  </a:lnTo>
                  <a:lnTo>
                    <a:pt x="2672" y="972"/>
                  </a:lnTo>
                  <a:lnTo>
                    <a:pt x="2663" y="983"/>
                  </a:lnTo>
                  <a:lnTo>
                    <a:pt x="2652" y="998"/>
                  </a:lnTo>
                  <a:lnTo>
                    <a:pt x="2642" y="1012"/>
                  </a:lnTo>
                  <a:lnTo>
                    <a:pt x="2632" y="1023"/>
                  </a:lnTo>
                  <a:lnTo>
                    <a:pt x="2620" y="1033"/>
                  </a:lnTo>
                  <a:lnTo>
                    <a:pt x="2607" y="1043"/>
                  </a:lnTo>
                  <a:lnTo>
                    <a:pt x="2593" y="1053"/>
                  </a:lnTo>
                  <a:lnTo>
                    <a:pt x="2575" y="1062"/>
                  </a:lnTo>
                  <a:lnTo>
                    <a:pt x="2556" y="1072"/>
                  </a:lnTo>
                  <a:lnTo>
                    <a:pt x="2539" y="1081"/>
                  </a:lnTo>
                  <a:lnTo>
                    <a:pt x="2524" y="1086"/>
                  </a:lnTo>
                  <a:lnTo>
                    <a:pt x="2511" y="1091"/>
                  </a:lnTo>
                  <a:lnTo>
                    <a:pt x="2499" y="1095"/>
                  </a:lnTo>
                  <a:lnTo>
                    <a:pt x="2486" y="1100"/>
                  </a:lnTo>
                  <a:lnTo>
                    <a:pt x="2471" y="1109"/>
                  </a:lnTo>
                  <a:lnTo>
                    <a:pt x="2453" y="1122"/>
                  </a:lnTo>
                  <a:lnTo>
                    <a:pt x="2433" y="1139"/>
                  </a:lnTo>
                  <a:lnTo>
                    <a:pt x="2419" y="1153"/>
                  </a:lnTo>
                  <a:lnTo>
                    <a:pt x="2406" y="1168"/>
                  </a:lnTo>
                  <a:lnTo>
                    <a:pt x="2394" y="1185"/>
                  </a:lnTo>
                  <a:lnTo>
                    <a:pt x="2381" y="1200"/>
                  </a:lnTo>
                  <a:lnTo>
                    <a:pt x="2375" y="1207"/>
                  </a:lnTo>
                  <a:lnTo>
                    <a:pt x="2367" y="1214"/>
                  </a:lnTo>
                  <a:lnTo>
                    <a:pt x="2359" y="1219"/>
                  </a:lnTo>
                  <a:lnTo>
                    <a:pt x="2351" y="1224"/>
                  </a:lnTo>
                  <a:lnTo>
                    <a:pt x="2342" y="1229"/>
                  </a:lnTo>
                  <a:lnTo>
                    <a:pt x="2332" y="1232"/>
                  </a:lnTo>
                  <a:lnTo>
                    <a:pt x="2321" y="1234"/>
                  </a:lnTo>
                  <a:lnTo>
                    <a:pt x="2309" y="1235"/>
                  </a:lnTo>
                  <a:lnTo>
                    <a:pt x="2292" y="1235"/>
                  </a:lnTo>
                  <a:lnTo>
                    <a:pt x="2277" y="1236"/>
                  </a:lnTo>
                  <a:lnTo>
                    <a:pt x="2263" y="1240"/>
                  </a:lnTo>
                  <a:lnTo>
                    <a:pt x="2251" y="1242"/>
                  </a:lnTo>
                  <a:lnTo>
                    <a:pt x="2240" y="1246"/>
                  </a:lnTo>
                  <a:lnTo>
                    <a:pt x="2230" y="1250"/>
                  </a:lnTo>
                  <a:lnTo>
                    <a:pt x="2220" y="1256"/>
                  </a:lnTo>
                  <a:lnTo>
                    <a:pt x="2211" y="1261"/>
                  </a:lnTo>
                  <a:lnTo>
                    <a:pt x="2204" y="1268"/>
                  </a:lnTo>
                  <a:lnTo>
                    <a:pt x="2197" y="1274"/>
                  </a:lnTo>
                  <a:lnTo>
                    <a:pt x="2191" y="1282"/>
                  </a:lnTo>
                  <a:lnTo>
                    <a:pt x="2186" y="1289"/>
                  </a:lnTo>
                  <a:lnTo>
                    <a:pt x="2175" y="1304"/>
                  </a:lnTo>
                  <a:lnTo>
                    <a:pt x="2164" y="1321"/>
                  </a:lnTo>
                  <a:lnTo>
                    <a:pt x="2154" y="1337"/>
                  </a:lnTo>
                  <a:lnTo>
                    <a:pt x="2143" y="1353"/>
                  </a:lnTo>
                  <a:lnTo>
                    <a:pt x="2137" y="1361"/>
                  </a:lnTo>
                  <a:lnTo>
                    <a:pt x="2130" y="1368"/>
                  </a:lnTo>
                  <a:lnTo>
                    <a:pt x="2123" y="1375"/>
                  </a:lnTo>
                  <a:lnTo>
                    <a:pt x="2114" y="1382"/>
                  </a:lnTo>
                  <a:lnTo>
                    <a:pt x="2106" y="1389"/>
                  </a:lnTo>
                  <a:lnTo>
                    <a:pt x="2096" y="1394"/>
                  </a:lnTo>
                  <a:lnTo>
                    <a:pt x="2085" y="1399"/>
                  </a:lnTo>
                  <a:lnTo>
                    <a:pt x="2073" y="1404"/>
                  </a:lnTo>
                  <a:lnTo>
                    <a:pt x="2059" y="1408"/>
                  </a:lnTo>
                  <a:lnTo>
                    <a:pt x="2045" y="1410"/>
                  </a:lnTo>
                  <a:lnTo>
                    <a:pt x="2029" y="1413"/>
                  </a:lnTo>
                  <a:lnTo>
                    <a:pt x="2012" y="1415"/>
                  </a:lnTo>
                  <a:lnTo>
                    <a:pt x="2003" y="1415"/>
                  </a:lnTo>
                  <a:lnTo>
                    <a:pt x="1996" y="1413"/>
                  </a:lnTo>
                  <a:lnTo>
                    <a:pt x="1991" y="1411"/>
                  </a:lnTo>
                  <a:lnTo>
                    <a:pt x="1986" y="1407"/>
                  </a:lnTo>
                  <a:lnTo>
                    <a:pt x="1975" y="1398"/>
                  </a:lnTo>
                  <a:lnTo>
                    <a:pt x="1961" y="1388"/>
                  </a:lnTo>
                  <a:lnTo>
                    <a:pt x="1952" y="1382"/>
                  </a:lnTo>
                  <a:lnTo>
                    <a:pt x="1941" y="1377"/>
                  </a:lnTo>
                  <a:lnTo>
                    <a:pt x="1928" y="1372"/>
                  </a:lnTo>
                  <a:lnTo>
                    <a:pt x="1912" y="1368"/>
                  </a:lnTo>
                  <a:lnTo>
                    <a:pt x="1894" y="1365"/>
                  </a:lnTo>
                  <a:lnTo>
                    <a:pt x="1871" y="1364"/>
                  </a:lnTo>
                  <a:lnTo>
                    <a:pt x="1845" y="1363"/>
                  </a:lnTo>
                  <a:lnTo>
                    <a:pt x="1815" y="1364"/>
                  </a:lnTo>
                  <a:lnTo>
                    <a:pt x="1791" y="1366"/>
                  </a:lnTo>
                  <a:lnTo>
                    <a:pt x="1761" y="1366"/>
                  </a:lnTo>
                  <a:lnTo>
                    <a:pt x="1724" y="1367"/>
                  </a:lnTo>
                  <a:lnTo>
                    <a:pt x="1685" y="1366"/>
                  </a:lnTo>
                  <a:lnTo>
                    <a:pt x="1645" y="1366"/>
                  </a:lnTo>
                  <a:lnTo>
                    <a:pt x="1605" y="1365"/>
                  </a:lnTo>
                  <a:lnTo>
                    <a:pt x="1570" y="1364"/>
                  </a:lnTo>
                  <a:lnTo>
                    <a:pt x="1540" y="1364"/>
                  </a:lnTo>
                  <a:lnTo>
                    <a:pt x="1529" y="1365"/>
                  </a:lnTo>
                  <a:lnTo>
                    <a:pt x="1518" y="1367"/>
                  </a:lnTo>
                  <a:lnTo>
                    <a:pt x="1509" y="1370"/>
                  </a:lnTo>
                  <a:lnTo>
                    <a:pt x="1501" y="1375"/>
                  </a:lnTo>
                  <a:lnTo>
                    <a:pt x="1486" y="1385"/>
                  </a:lnTo>
                  <a:lnTo>
                    <a:pt x="1472" y="1397"/>
                  </a:lnTo>
                  <a:lnTo>
                    <a:pt x="1457" y="1410"/>
                  </a:lnTo>
                  <a:lnTo>
                    <a:pt x="1443" y="1421"/>
                  </a:lnTo>
                  <a:lnTo>
                    <a:pt x="1435" y="1425"/>
                  </a:lnTo>
                  <a:lnTo>
                    <a:pt x="1425" y="1429"/>
                  </a:lnTo>
                  <a:lnTo>
                    <a:pt x="1415" y="1431"/>
                  </a:lnTo>
                  <a:lnTo>
                    <a:pt x="1405" y="1432"/>
                  </a:lnTo>
                  <a:lnTo>
                    <a:pt x="1380" y="1431"/>
                  </a:lnTo>
                  <a:lnTo>
                    <a:pt x="1363" y="1430"/>
                  </a:lnTo>
                  <a:lnTo>
                    <a:pt x="1358" y="1428"/>
                  </a:lnTo>
                  <a:lnTo>
                    <a:pt x="1354" y="1424"/>
                  </a:lnTo>
                  <a:lnTo>
                    <a:pt x="1351" y="1420"/>
                  </a:lnTo>
                  <a:lnTo>
                    <a:pt x="1348" y="1415"/>
                  </a:lnTo>
                  <a:lnTo>
                    <a:pt x="1331" y="1410"/>
                  </a:lnTo>
                  <a:lnTo>
                    <a:pt x="1316" y="1405"/>
                  </a:lnTo>
                  <a:lnTo>
                    <a:pt x="1309" y="1402"/>
                  </a:lnTo>
                  <a:lnTo>
                    <a:pt x="1304" y="1397"/>
                  </a:lnTo>
                  <a:lnTo>
                    <a:pt x="1299" y="1394"/>
                  </a:lnTo>
                  <a:lnTo>
                    <a:pt x="1294" y="1390"/>
                  </a:lnTo>
                  <a:lnTo>
                    <a:pt x="1290" y="1385"/>
                  </a:lnTo>
                  <a:lnTo>
                    <a:pt x="1287" y="1381"/>
                  </a:lnTo>
                  <a:lnTo>
                    <a:pt x="1284" y="1377"/>
                  </a:lnTo>
                  <a:lnTo>
                    <a:pt x="1280" y="1371"/>
                  </a:lnTo>
                  <a:lnTo>
                    <a:pt x="1277" y="1361"/>
                  </a:lnTo>
                  <a:lnTo>
                    <a:pt x="1274" y="1348"/>
                  </a:lnTo>
                  <a:lnTo>
                    <a:pt x="1273" y="1335"/>
                  </a:lnTo>
                  <a:lnTo>
                    <a:pt x="1272" y="1320"/>
                  </a:lnTo>
                  <a:lnTo>
                    <a:pt x="1272" y="1303"/>
                  </a:lnTo>
                  <a:lnTo>
                    <a:pt x="1273" y="1286"/>
                  </a:lnTo>
                  <a:lnTo>
                    <a:pt x="1274" y="1246"/>
                  </a:lnTo>
                  <a:lnTo>
                    <a:pt x="1275" y="1201"/>
                  </a:lnTo>
                  <a:lnTo>
                    <a:pt x="1276" y="1156"/>
                  </a:lnTo>
                  <a:lnTo>
                    <a:pt x="1276" y="1106"/>
                  </a:lnTo>
                  <a:lnTo>
                    <a:pt x="1277" y="1051"/>
                  </a:lnTo>
                  <a:lnTo>
                    <a:pt x="1277" y="997"/>
                  </a:lnTo>
                  <a:lnTo>
                    <a:pt x="1278" y="945"/>
                  </a:lnTo>
                  <a:lnTo>
                    <a:pt x="1278" y="899"/>
                  </a:lnTo>
                  <a:lnTo>
                    <a:pt x="1277" y="864"/>
                  </a:lnTo>
                  <a:lnTo>
                    <a:pt x="1275" y="842"/>
                  </a:lnTo>
                  <a:lnTo>
                    <a:pt x="1260" y="849"/>
                  </a:lnTo>
                  <a:lnTo>
                    <a:pt x="1246" y="855"/>
                  </a:lnTo>
                  <a:lnTo>
                    <a:pt x="1234" y="864"/>
                  </a:lnTo>
                  <a:lnTo>
                    <a:pt x="1222" y="871"/>
                  </a:lnTo>
                  <a:lnTo>
                    <a:pt x="1211" y="880"/>
                  </a:lnTo>
                  <a:lnTo>
                    <a:pt x="1200" y="889"/>
                  </a:lnTo>
                  <a:lnTo>
                    <a:pt x="1192" y="898"/>
                  </a:lnTo>
                  <a:lnTo>
                    <a:pt x="1183" y="908"/>
                  </a:lnTo>
                  <a:lnTo>
                    <a:pt x="1152" y="948"/>
                  </a:lnTo>
                  <a:lnTo>
                    <a:pt x="1123" y="987"/>
                  </a:lnTo>
                  <a:lnTo>
                    <a:pt x="1114" y="997"/>
                  </a:lnTo>
                  <a:lnTo>
                    <a:pt x="1105" y="1006"/>
                  </a:lnTo>
                  <a:lnTo>
                    <a:pt x="1097" y="1015"/>
                  </a:lnTo>
                  <a:lnTo>
                    <a:pt x="1087" y="1024"/>
                  </a:lnTo>
                  <a:lnTo>
                    <a:pt x="1076" y="1031"/>
                  </a:lnTo>
                  <a:lnTo>
                    <a:pt x="1064" y="1039"/>
                  </a:lnTo>
                  <a:lnTo>
                    <a:pt x="1052" y="1046"/>
                  </a:lnTo>
                  <a:lnTo>
                    <a:pt x="1038" y="1053"/>
                  </a:lnTo>
                  <a:lnTo>
                    <a:pt x="1023" y="1058"/>
                  </a:lnTo>
                  <a:lnTo>
                    <a:pt x="1007" y="1064"/>
                  </a:lnTo>
                  <a:lnTo>
                    <a:pt x="990" y="1068"/>
                  </a:lnTo>
                  <a:lnTo>
                    <a:pt x="970" y="1072"/>
                  </a:lnTo>
                  <a:lnTo>
                    <a:pt x="950" y="1074"/>
                  </a:lnTo>
                  <a:lnTo>
                    <a:pt x="927" y="1077"/>
                  </a:lnTo>
                  <a:lnTo>
                    <a:pt x="902" y="1078"/>
                  </a:lnTo>
                  <a:lnTo>
                    <a:pt x="876" y="1078"/>
                  </a:lnTo>
                  <a:lnTo>
                    <a:pt x="854" y="1078"/>
                  </a:lnTo>
                  <a:lnTo>
                    <a:pt x="833" y="1079"/>
                  </a:lnTo>
                  <a:lnTo>
                    <a:pt x="812" y="1079"/>
                  </a:lnTo>
                  <a:lnTo>
                    <a:pt x="791" y="1079"/>
                  </a:lnTo>
                  <a:lnTo>
                    <a:pt x="770" y="1079"/>
                  </a:lnTo>
                  <a:lnTo>
                    <a:pt x="749" y="1078"/>
                  </a:lnTo>
                  <a:lnTo>
                    <a:pt x="726" y="1075"/>
                  </a:lnTo>
                  <a:lnTo>
                    <a:pt x="702" y="1072"/>
                  </a:lnTo>
                  <a:lnTo>
                    <a:pt x="701" y="1044"/>
                  </a:lnTo>
                  <a:lnTo>
                    <a:pt x="699" y="1019"/>
                  </a:lnTo>
                  <a:lnTo>
                    <a:pt x="694" y="998"/>
                  </a:lnTo>
                  <a:lnTo>
                    <a:pt x="686" y="977"/>
                  </a:lnTo>
                  <a:lnTo>
                    <a:pt x="678" y="960"/>
                  </a:lnTo>
                  <a:lnTo>
                    <a:pt x="667" y="945"/>
                  </a:lnTo>
                  <a:lnTo>
                    <a:pt x="655" y="931"/>
                  </a:lnTo>
                  <a:lnTo>
                    <a:pt x="642" y="920"/>
                  </a:lnTo>
                  <a:lnTo>
                    <a:pt x="628" y="910"/>
                  </a:lnTo>
                  <a:lnTo>
                    <a:pt x="612" y="902"/>
                  </a:lnTo>
                  <a:lnTo>
                    <a:pt x="595" y="895"/>
                  </a:lnTo>
                  <a:lnTo>
                    <a:pt x="579" y="890"/>
                  </a:lnTo>
                  <a:lnTo>
                    <a:pt x="561" y="886"/>
                  </a:lnTo>
                  <a:lnTo>
                    <a:pt x="544" y="883"/>
                  </a:lnTo>
                  <a:lnTo>
                    <a:pt x="525" y="881"/>
                  </a:lnTo>
                  <a:lnTo>
                    <a:pt x="507" y="880"/>
                  </a:lnTo>
                  <a:lnTo>
                    <a:pt x="471" y="880"/>
                  </a:lnTo>
                  <a:lnTo>
                    <a:pt x="437" y="882"/>
                  </a:lnTo>
                  <a:lnTo>
                    <a:pt x="405" y="884"/>
                  </a:lnTo>
                  <a:lnTo>
                    <a:pt x="378" y="886"/>
                  </a:lnTo>
                  <a:lnTo>
                    <a:pt x="366" y="886"/>
                  </a:lnTo>
                  <a:lnTo>
                    <a:pt x="357" y="888"/>
                  </a:lnTo>
                  <a:lnTo>
                    <a:pt x="348" y="886"/>
                  </a:lnTo>
                  <a:lnTo>
                    <a:pt x="342" y="885"/>
                  </a:lnTo>
                  <a:lnTo>
                    <a:pt x="337" y="883"/>
                  </a:lnTo>
                  <a:lnTo>
                    <a:pt x="335" y="880"/>
                  </a:lnTo>
                  <a:lnTo>
                    <a:pt x="335" y="876"/>
                  </a:lnTo>
                  <a:lnTo>
                    <a:pt x="337" y="870"/>
                  </a:lnTo>
                  <a:lnTo>
                    <a:pt x="345" y="857"/>
                  </a:lnTo>
                  <a:lnTo>
                    <a:pt x="355" y="845"/>
                  </a:lnTo>
                  <a:lnTo>
                    <a:pt x="365" y="832"/>
                  </a:lnTo>
                  <a:lnTo>
                    <a:pt x="377" y="819"/>
                  </a:lnTo>
                  <a:lnTo>
                    <a:pt x="388" y="807"/>
                  </a:lnTo>
                  <a:lnTo>
                    <a:pt x="397" y="791"/>
                  </a:lnTo>
                  <a:lnTo>
                    <a:pt x="400" y="784"/>
                  </a:lnTo>
                  <a:lnTo>
                    <a:pt x="402" y="775"/>
                  </a:lnTo>
                  <a:lnTo>
                    <a:pt x="404" y="767"/>
                  </a:lnTo>
                  <a:lnTo>
                    <a:pt x="404" y="758"/>
                  </a:lnTo>
                  <a:lnTo>
                    <a:pt x="404" y="750"/>
                  </a:lnTo>
                  <a:lnTo>
                    <a:pt x="403" y="744"/>
                  </a:lnTo>
                  <a:lnTo>
                    <a:pt x="401" y="737"/>
                  </a:lnTo>
                  <a:lnTo>
                    <a:pt x="398" y="730"/>
                  </a:lnTo>
                  <a:lnTo>
                    <a:pt x="390" y="717"/>
                  </a:lnTo>
                  <a:lnTo>
                    <a:pt x="381" y="704"/>
                  </a:lnTo>
                  <a:lnTo>
                    <a:pt x="370" y="691"/>
                  </a:lnTo>
                  <a:lnTo>
                    <a:pt x="357" y="678"/>
                  </a:lnTo>
                  <a:lnTo>
                    <a:pt x="343" y="666"/>
                  </a:lnTo>
                  <a:lnTo>
                    <a:pt x="329" y="654"/>
                  </a:lnTo>
                  <a:lnTo>
                    <a:pt x="301" y="633"/>
                  </a:lnTo>
                  <a:lnTo>
                    <a:pt x="277" y="614"/>
                  </a:lnTo>
                  <a:lnTo>
                    <a:pt x="267" y="607"/>
                  </a:lnTo>
                  <a:lnTo>
                    <a:pt x="260" y="599"/>
                  </a:lnTo>
                  <a:lnTo>
                    <a:pt x="254" y="594"/>
                  </a:lnTo>
                  <a:lnTo>
                    <a:pt x="253" y="589"/>
                  </a:lnTo>
                  <a:lnTo>
                    <a:pt x="252" y="573"/>
                  </a:lnTo>
                  <a:lnTo>
                    <a:pt x="250" y="560"/>
                  </a:lnTo>
                  <a:lnTo>
                    <a:pt x="247" y="549"/>
                  </a:lnTo>
                  <a:lnTo>
                    <a:pt x="243" y="542"/>
                  </a:lnTo>
                  <a:lnTo>
                    <a:pt x="238" y="535"/>
                  </a:lnTo>
                  <a:lnTo>
                    <a:pt x="233" y="531"/>
                  </a:lnTo>
                  <a:lnTo>
                    <a:pt x="227" y="529"/>
                  </a:lnTo>
                  <a:lnTo>
                    <a:pt x="221" y="527"/>
                  </a:lnTo>
                  <a:lnTo>
                    <a:pt x="208" y="524"/>
                  </a:lnTo>
                  <a:lnTo>
                    <a:pt x="196" y="518"/>
                  </a:lnTo>
                  <a:lnTo>
                    <a:pt x="190" y="515"/>
                  </a:lnTo>
                  <a:lnTo>
                    <a:pt x="186" y="510"/>
                  </a:lnTo>
                  <a:lnTo>
                    <a:pt x="183" y="503"/>
                  </a:lnTo>
                  <a:lnTo>
                    <a:pt x="180" y="493"/>
                  </a:lnTo>
                  <a:lnTo>
                    <a:pt x="174" y="473"/>
                  </a:lnTo>
                  <a:lnTo>
                    <a:pt x="168" y="456"/>
                  </a:lnTo>
                  <a:lnTo>
                    <a:pt x="162" y="441"/>
                  </a:lnTo>
                  <a:lnTo>
                    <a:pt x="158" y="429"/>
                  </a:lnTo>
                  <a:lnTo>
                    <a:pt x="153" y="419"/>
                  </a:lnTo>
                  <a:lnTo>
                    <a:pt x="148" y="410"/>
                  </a:lnTo>
                  <a:lnTo>
                    <a:pt x="143" y="404"/>
                  </a:lnTo>
                  <a:lnTo>
                    <a:pt x="137" y="397"/>
                  </a:lnTo>
                  <a:lnTo>
                    <a:pt x="127" y="387"/>
                  </a:lnTo>
                  <a:lnTo>
                    <a:pt x="114" y="378"/>
                  </a:lnTo>
                  <a:lnTo>
                    <a:pt x="98" y="365"/>
                  </a:lnTo>
                  <a:lnTo>
                    <a:pt x="79" y="348"/>
                  </a:lnTo>
                  <a:lnTo>
                    <a:pt x="83" y="340"/>
                  </a:lnTo>
                  <a:lnTo>
                    <a:pt x="89" y="329"/>
                  </a:lnTo>
                  <a:lnTo>
                    <a:pt x="92" y="323"/>
                  </a:lnTo>
                  <a:lnTo>
                    <a:pt x="94" y="316"/>
                  </a:lnTo>
                  <a:lnTo>
                    <a:pt x="95" y="309"/>
                  </a:lnTo>
                  <a:lnTo>
                    <a:pt x="95" y="302"/>
                  </a:lnTo>
                  <a:lnTo>
                    <a:pt x="95" y="297"/>
                  </a:lnTo>
                  <a:lnTo>
                    <a:pt x="94" y="292"/>
                  </a:lnTo>
                  <a:lnTo>
                    <a:pt x="93" y="288"/>
                  </a:lnTo>
                  <a:lnTo>
                    <a:pt x="91" y="284"/>
                  </a:lnTo>
                  <a:lnTo>
                    <a:pt x="87" y="277"/>
                  </a:lnTo>
                  <a:lnTo>
                    <a:pt x="80" y="271"/>
                  </a:lnTo>
                  <a:lnTo>
                    <a:pt x="64" y="262"/>
                  </a:lnTo>
                  <a:lnTo>
                    <a:pt x="46" y="255"/>
                  </a:lnTo>
                  <a:lnTo>
                    <a:pt x="37" y="250"/>
                  </a:lnTo>
                  <a:lnTo>
                    <a:pt x="27" y="245"/>
                  </a:lnTo>
                  <a:lnTo>
                    <a:pt x="20" y="238"/>
                  </a:lnTo>
                  <a:lnTo>
                    <a:pt x="12" y="230"/>
                  </a:lnTo>
                  <a:lnTo>
                    <a:pt x="10" y="225"/>
                  </a:lnTo>
                  <a:lnTo>
                    <a:pt x="7" y="220"/>
                  </a:lnTo>
                  <a:lnTo>
                    <a:pt x="5" y="214"/>
                  </a:lnTo>
                  <a:lnTo>
                    <a:pt x="2" y="207"/>
                  </a:lnTo>
                  <a:lnTo>
                    <a:pt x="1" y="200"/>
                  </a:lnTo>
                  <a:lnTo>
                    <a:pt x="0" y="192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1" y="161"/>
                  </a:lnTo>
                  <a:lnTo>
                    <a:pt x="4" y="151"/>
                  </a:lnTo>
                  <a:lnTo>
                    <a:pt x="8" y="142"/>
                  </a:lnTo>
                  <a:lnTo>
                    <a:pt x="13" y="136"/>
                  </a:lnTo>
                  <a:lnTo>
                    <a:pt x="20" y="130"/>
                  </a:lnTo>
                  <a:lnTo>
                    <a:pt x="26" y="127"/>
                  </a:lnTo>
                  <a:lnTo>
                    <a:pt x="35" y="124"/>
                  </a:lnTo>
                  <a:lnTo>
                    <a:pt x="42" y="122"/>
                  </a:lnTo>
                  <a:lnTo>
                    <a:pt x="58" y="119"/>
                  </a:lnTo>
                  <a:lnTo>
                    <a:pt x="72" y="115"/>
                  </a:lnTo>
                  <a:lnTo>
                    <a:pt x="77" y="113"/>
                  </a:lnTo>
                  <a:lnTo>
                    <a:pt x="80" y="110"/>
                  </a:lnTo>
                  <a:lnTo>
                    <a:pt x="83" y="106"/>
                  </a:lnTo>
                  <a:lnTo>
                    <a:pt x="85" y="100"/>
                  </a:lnTo>
                  <a:lnTo>
                    <a:pt x="83" y="89"/>
                  </a:lnTo>
                  <a:lnTo>
                    <a:pt x="80" y="76"/>
                  </a:lnTo>
                  <a:lnTo>
                    <a:pt x="76" y="63"/>
                  </a:lnTo>
                  <a:lnTo>
                    <a:pt x="70" y="49"/>
                  </a:lnTo>
                  <a:lnTo>
                    <a:pt x="65" y="36"/>
                  </a:lnTo>
                  <a:lnTo>
                    <a:pt x="61" y="22"/>
                  </a:lnTo>
                  <a:lnTo>
                    <a:pt x="58" y="11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6" y="1"/>
                  </a:lnTo>
                  <a:lnTo>
                    <a:pt x="100" y="3"/>
                  </a:lnTo>
                  <a:lnTo>
                    <a:pt x="115" y="5"/>
                  </a:lnTo>
                  <a:lnTo>
                    <a:pt x="129" y="9"/>
                  </a:lnTo>
                  <a:lnTo>
                    <a:pt x="143" y="13"/>
                  </a:lnTo>
                  <a:lnTo>
                    <a:pt x="157" y="17"/>
                  </a:lnTo>
                  <a:lnTo>
                    <a:pt x="172" y="22"/>
                  </a:lnTo>
                  <a:lnTo>
                    <a:pt x="200" y="34"/>
                  </a:lnTo>
                  <a:lnTo>
                    <a:pt x="229" y="47"/>
                  </a:lnTo>
                  <a:lnTo>
                    <a:pt x="260" y="61"/>
                  </a:lnTo>
                  <a:lnTo>
                    <a:pt x="290" y="75"/>
                  </a:lnTo>
                  <a:lnTo>
                    <a:pt x="320" y="90"/>
                  </a:lnTo>
                  <a:lnTo>
                    <a:pt x="352" y="106"/>
                  </a:lnTo>
                  <a:lnTo>
                    <a:pt x="385" y="121"/>
                  </a:lnTo>
                  <a:lnTo>
                    <a:pt x="419" y="135"/>
                  </a:lnTo>
                  <a:lnTo>
                    <a:pt x="455" y="147"/>
                  </a:lnTo>
                  <a:lnTo>
                    <a:pt x="493" y="157"/>
                  </a:lnTo>
                  <a:lnTo>
                    <a:pt x="512" y="163"/>
                  </a:lnTo>
                  <a:lnTo>
                    <a:pt x="532" y="167"/>
                  </a:lnTo>
                  <a:lnTo>
                    <a:pt x="552" y="170"/>
                  </a:lnTo>
                  <a:lnTo>
                    <a:pt x="573" y="174"/>
                  </a:lnTo>
                  <a:lnTo>
                    <a:pt x="631" y="181"/>
                  </a:lnTo>
                  <a:lnTo>
                    <a:pt x="685" y="189"/>
                  </a:lnTo>
                  <a:lnTo>
                    <a:pt x="737" y="196"/>
                  </a:lnTo>
                  <a:lnTo>
                    <a:pt x="785" y="204"/>
                  </a:lnTo>
                  <a:lnTo>
                    <a:pt x="869" y="219"/>
                  </a:lnTo>
                  <a:lnTo>
                    <a:pt x="942" y="234"/>
                  </a:lnTo>
                  <a:lnTo>
                    <a:pt x="1003" y="246"/>
                  </a:lnTo>
                  <a:lnTo>
                    <a:pt x="1055" y="257"/>
                  </a:lnTo>
                  <a:lnTo>
                    <a:pt x="1076" y="261"/>
                  </a:lnTo>
                  <a:lnTo>
                    <a:pt x="1096" y="264"/>
                  </a:lnTo>
                  <a:lnTo>
                    <a:pt x="1114" y="268"/>
                  </a:lnTo>
                  <a:lnTo>
                    <a:pt x="1129" y="269"/>
                  </a:lnTo>
                  <a:lnTo>
                    <a:pt x="1168" y="273"/>
                  </a:lnTo>
                  <a:lnTo>
                    <a:pt x="1203" y="278"/>
                  </a:lnTo>
                  <a:lnTo>
                    <a:pt x="1236" y="285"/>
                  </a:lnTo>
                  <a:lnTo>
                    <a:pt x="1266" y="292"/>
                  </a:lnTo>
                  <a:lnTo>
                    <a:pt x="1295" y="300"/>
                  </a:lnTo>
                  <a:lnTo>
                    <a:pt x="1324" y="310"/>
                  </a:lnTo>
                  <a:lnTo>
                    <a:pt x="1351" y="319"/>
                  </a:lnTo>
                  <a:lnTo>
                    <a:pt x="1378" y="330"/>
                  </a:lnTo>
                  <a:lnTo>
                    <a:pt x="1433" y="355"/>
                  </a:lnTo>
                  <a:lnTo>
                    <a:pt x="1491" y="383"/>
                  </a:lnTo>
                  <a:lnTo>
                    <a:pt x="1557" y="417"/>
                  </a:lnTo>
                  <a:lnTo>
                    <a:pt x="1635" y="454"/>
                  </a:lnTo>
                  <a:lnTo>
                    <a:pt x="1680" y="476"/>
                  </a:lnTo>
                  <a:lnTo>
                    <a:pt x="1729" y="499"/>
                  </a:lnTo>
                  <a:lnTo>
                    <a:pt x="1780" y="522"/>
                  </a:lnTo>
                  <a:lnTo>
                    <a:pt x="1834" y="547"/>
                  </a:lnTo>
                  <a:lnTo>
                    <a:pt x="1892" y="573"/>
                  </a:lnTo>
                  <a:lnTo>
                    <a:pt x="1952" y="599"/>
                  </a:lnTo>
                  <a:lnTo>
                    <a:pt x="2015" y="625"/>
                  </a:lnTo>
                  <a:lnTo>
                    <a:pt x="2080" y="652"/>
                  </a:lnTo>
                  <a:lnTo>
                    <a:pt x="2146" y="679"/>
                  </a:lnTo>
                  <a:lnTo>
                    <a:pt x="2214" y="706"/>
                  </a:lnTo>
                  <a:lnTo>
                    <a:pt x="2284" y="733"/>
                  </a:lnTo>
                  <a:lnTo>
                    <a:pt x="2354" y="759"/>
                  </a:lnTo>
                  <a:lnTo>
                    <a:pt x="2426" y="785"/>
                  </a:lnTo>
                  <a:lnTo>
                    <a:pt x="2499" y="811"/>
                  </a:lnTo>
                  <a:lnTo>
                    <a:pt x="2572" y="835"/>
                  </a:lnTo>
                  <a:lnTo>
                    <a:pt x="2646" y="85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0" name="Freeform 314">
              <a:extLst>
                <a:ext uri="{FF2B5EF4-FFF2-40B4-BE49-F238E27FC236}">
                  <a16:creationId xmlns:a16="http://schemas.microsoft.com/office/drawing/2014/main" id="{7D3C4207-7AC6-DF37-F5E5-CFFF0A31E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225" y="1762232"/>
              <a:ext cx="702495" cy="757593"/>
            </a:xfrm>
            <a:custGeom>
              <a:avLst/>
              <a:gdLst>
                <a:gd name="T0" fmla="*/ 2206 w 2244"/>
                <a:gd name="T1" fmla="*/ 1802 h 2417"/>
                <a:gd name="T2" fmla="*/ 1888 w 2244"/>
                <a:gd name="T3" fmla="*/ 1810 h 2417"/>
                <a:gd name="T4" fmla="*/ 1792 w 2244"/>
                <a:gd name="T5" fmla="*/ 1898 h 2417"/>
                <a:gd name="T6" fmla="*/ 1735 w 2244"/>
                <a:gd name="T7" fmla="*/ 2013 h 2417"/>
                <a:gd name="T8" fmla="*/ 1665 w 2244"/>
                <a:gd name="T9" fmla="*/ 2120 h 2417"/>
                <a:gd name="T10" fmla="*/ 1613 w 2244"/>
                <a:gd name="T11" fmla="*/ 2203 h 2417"/>
                <a:gd name="T12" fmla="*/ 1506 w 2244"/>
                <a:gd name="T13" fmla="*/ 2199 h 2417"/>
                <a:gd name="T14" fmla="*/ 1423 w 2244"/>
                <a:gd name="T15" fmla="*/ 2095 h 2417"/>
                <a:gd name="T16" fmla="*/ 1277 w 2244"/>
                <a:gd name="T17" fmla="*/ 2128 h 2417"/>
                <a:gd name="T18" fmla="*/ 1210 w 2244"/>
                <a:gd name="T19" fmla="*/ 2232 h 2417"/>
                <a:gd name="T20" fmla="*/ 1192 w 2244"/>
                <a:gd name="T21" fmla="*/ 2398 h 2417"/>
                <a:gd name="T22" fmla="*/ 1072 w 2244"/>
                <a:gd name="T23" fmla="*/ 2382 h 2417"/>
                <a:gd name="T24" fmla="*/ 898 w 2244"/>
                <a:gd name="T25" fmla="*/ 2235 h 2417"/>
                <a:gd name="T26" fmla="*/ 861 w 2244"/>
                <a:gd name="T27" fmla="*/ 2179 h 2417"/>
                <a:gd name="T28" fmla="*/ 922 w 2244"/>
                <a:gd name="T29" fmla="*/ 2148 h 2417"/>
                <a:gd name="T30" fmla="*/ 893 w 2244"/>
                <a:gd name="T31" fmla="*/ 1977 h 2417"/>
                <a:gd name="T32" fmla="*/ 866 w 2244"/>
                <a:gd name="T33" fmla="*/ 1702 h 2417"/>
                <a:gd name="T34" fmla="*/ 809 w 2244"/>
                <a:gd name="T35" fmla="*/ 1455 h 2417"/>
                <a:gd name="T36" fmla="*/ 731 w 2244"/>
                <a:gd name="T37" fmla="*/ 1356 h 2417"/>
                <a:gd name="T38" fmla="*/ 549 w 2244"/>
                <a:gd name="T39" fmla="*/ 1103 h 2417"/>
                <a:gd name="T40" fmla="*/ 515 w 2244"/>
                <a:gd name="T41" fmla="*/ 1076 h 2417"/>
                <a:gd name="T42" fmla="*/ 316 w 2244"/>
                <a:gd name="T43" fmla="*/ 1074 h 2417"/>
                <a:gd name="T44" fmla="*/ 280 w 2244"/>
                <a:gd name="T45" fmla="*/ 1006 h 2417"/>
                <a:gd name="T46" fmla="*/ 205 w 2244"/>
                <a:gd name="T47" fmla="*/ 839 h 2417"/>
                <a:gd name="T48" fmla="*/ 182 w 2244"/>
                <a:gd name="T49" fmla="*/ 603 h 2417"/>
                <a:gd name="T50" fmla="*/ 14 w 2244"/>
                <a:gd name="T51" fmla="*/ 475 h 2417"/>
                <a:gd name="T52" fmla="*/ 18 w 2244"/>
                <a:gd name="T53" fmla="*/ 406 h 2417"/>
                <a:gd name="T54" fmla="*/ 139 w 2244"/>
                <a:gd name="T55" fmla="*/ 446 h 2417"/>
                <a:gd name="T56" fmla="*/ 243 w 2244"/>
                <a:gd name="T57" fmla="*/ 492 h 2417"/>
                <a:gd name="T58" fmla="*/ 317 w 2244"/>
                <a:gd name="T59" fmla="*/ 525 h 2417"/>
                <a:gd name="T60" fmla="*/ 438 w 2244"/>
                <a:gd name="T61" fmla="*/ 525 h 2417"/>
                <a:gd name="T62" fmla="*/ 546 w 2244"/>
                <a:gd name="T63" fmla="*/ 507 h 2417"/>
                <a:gd name="T64" fmla="*/ 648 w 2244"/>
                <a:gd name="T65" fmla="*/ 619 h 2417"/>
                <a:gd name="T66" fmla="*/ 724 w 2244"/>
                <a:gd name="T67" fmla="*/ 634 h 2417"/>
                <a:gd name="T68" fmla="*/ 738 w 2244"/>
                <a:gd name="T69" fmla="*/ 528 h 2417"/>
                <a:gd name="T70" fmla="*/ 795 w 2244"/>
                <a:gd name="T71" fmla="*/ 464 h 2417"/>
                <a:gd name="T72" fmla="*/ 861 w 2244"/>
                <a:gd name="T73" fmla="*/ 416 h 2417"/>
                <a:gd name="T74" fmla="*/ 952 w 2244"/>
                <a:gd name="T75" fmla="*/ 442 h 2417"/>
                <a:gd name="T76" fmla="*/ 1052 w 2244"/>
                <a:gd name="T77" fmla="*/ 419 h 2417"/>
                <a:gd name="T78" fmla="*/ 1126 w 2244"/>
                <a:gd name="T79" fmla="*/ 396 h 2417"/>
                <a:gd name="T80" fmla="*/ 1216 w 2244"/>
                <a:gd name="T81" fmla="*/ 344 h 2417"/>
                <a:gd name="T82" fmla="*/ 1302 w 2244"/>
                <a:gd name="T83" fmla="*/ 294 h 2417"/>
                <a:gd name="T84" fmla="*/ 1427 w 2244"/>
                <a:gd name="T85" fmla="*/ 281 h 2417"/>
                <a:gd name="T86" fmla="*/ 1521 w 2244"/>
                <a:gd name="T87" fmla="*/ 193 h 2417"/>
                <a:gd name="T88" fmla="*/ 1566 w 2244"/>
                <a:gd name="T89" fmla="*/ 90 h 2417"/>
                <a:gd name="T90" fmla="*/ 1657 w 2244"/>
                <a:gd name="T91" fmla="*/ 28 h 2417"/>
                <a:gd name="T92" fmla="*/ 1735 w 2244"/>
                <a:gd name="T93" fmla="*/ 0 h 2417"/>
                <a:gd name="T94" fmla="*/ 1801 w 2244"/>
                <a:gd name="T95" fmla="*/ 90 h 2417"/>
                <a:gd name="T96" fmla="*/ 1755 w 2244"/>
                <a:gd name="T97" fmla="*/ 241 h 2417"/>
                <a:gd name="T98" fmla="*/ 1814 w 2244"/>
                <a:gd name="T99" fmla="*/ 286 h 2417"/>
                <a:gd name="T100" fmla="*/ 1915 w 2244"/>
                <a:gd name="T101" fmla="*/ 376 h 2417"/>
                <a:gd name="T102" fmla="*/ 1960 w 2244"/>
                <a:gd name="T103" fmla="*/ 511 h 2417"/>
                <a:gd name="T104" fmla="*/ 1867 w 2244"/>
                <a:gd name="T105" fmla="*/ 608 h 2417"/>
                <a:gd name="T106" fmla="*/ 1836 w 2244"/>
                <a:gd name="T107" fmla="*/ 792 h 2417"/>
                <a:gd name="T108" fmla="*/ 1823 w 2244"/>
                <a:gd name="T109" fmla="*/ 1023 h 2417"/>
                <a:gd name="T110" fmla="*/ 1913 w 2244"/>
                <a:gd name="T111" fmla="*/ 1133 h 2417"/>
                <a:gd name="T112" fmla="*/ 1915 w 2244"/>
                <a:gd name="T113" fmla="*/ 1236 h 2417"/>
                <a:gd name="T114" fmla="*/ 2122 w 2244"/>
                <a:gd name="T115" fmla="*/ 1432 h 2417"/>
                <a:gd name="T116" fmla="*/ 2214 w 2244"/>
                <a:gd name="T117" fmla="*/ 1509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4" h="2417">
                  <a:moveTo>
                    <a:pt x="2236" y="1797"/>
                  </a:moveTo>
                  <a:lnTo>
                    <a:pt x="2240" y="1824"/>
                  </a:lnTo>
                  <a:lnTo>
                    <a:pt x="2243" y="1838"/>
                  </a:lnTo>
                  <a:lnTo>
                    <a:pt x="2244" y="1841"/>
                  </a:lnTo>
                  <a:lnTo>
                    <a:pt x="2244" y="1840"/>
                  </a:lnTo>
                  <a:lnTo>
                    <a:pt x="2244" y="1836"/>
                  </a:lnTo>
                  <a:lnTo>
                    <a:pt x="2243" y="1827"/>
                  </a:lnTo>
                  <a:lnTo>
                    <a:pt x="2242" y="1816"/>
                  </a:lnTo>
                  <a:lnTo>
                    <a:pt x="2241" y="1806"/>
                  </a:lnTo>
                  <a:lnTo>
                    <a:pt x="2241" y="1803"/>
                  </a:lnTo>
                  <a:lnTo>
                    <a:pt x="2231" y="1803"/>
                  </a:lnTo>
                  <a:lnTo>
                    <a:pt x="2206" y="1802"/>
                  </a:lnTo>
                  <a:lnTo>
                    <a:pt x="2169" y="1801"/>
                  </a:lnTo>
                  <a:lnTo>
                    <a:pt x="2123" y="1800"/>
                  </a:lnTo>
                  <a:lnTo>
                    <a:pt x="2075" y="1800"/>
                  </a:lnTo>
                  <a:lnTo>
                    <a:pt x="2025" y="1801"/>
                  </a:lnTo>
                  <a:lnTo>
                    <a:pt x="2001" y="1802"/>
                  </a:lnTo>
                  <a:lnTo>
                    <a:pt x="1980" y="1804"/>
                  </a:lnTo>
                  <a:lnTo>
                    <a:pt x="1960" y="1806"/>
                  </a:lnTo>
                  <a:lnTo>
                    <a:pt x="1943" y="1808"/>
                  </a:lnTo>
                  <a:lnTo>
                    <a:pt x="1929" y="1807"/>
                  </a:lnTo>
                  <a:lnTo>
                    <a:pt x="1915" y="1807"/>
                  </a:lnTo>
                  <a:lnTo>
                    <a:pt x="1901" y="1808"/>
                  </a:lnTo>
                  <a:lnTo>
                    <a:pt x="1888" y="1810"/>
                  </a:lnTo>
                  <a:lnTo>
                    <a:pt x="1875" y="1814"/>
                  </a:lnTo>
                  <a:lnTo>
                    <a:pt x="1863" y="1819"/>
                  </a:lnTo>
                  <a:lnTo>
                    <a:pt x="1852" y="1824"/>
                  </a:lnTo>
                  <a:lnTo>
                    <a:pt x="1841" y="1830"/>
                  </a:lnTo>
                  <a:lnTo>
                    <a:pt x="1833" y="1837"/>
                  </a:lnTo>
                  <a:lnTo>
                    <a:pt x="1823" y="1845"/>
                  </a:lnTo>
                  <a:lnTo>
                    <a:pt x="1815" y="1852"/>
                  </a:lnTo>
                  <a:lnTo>
                    <a:pt x="1809" y="1861"/>
                  </a:lnTo>
                  <a:lnTo>
                    <a:pt x="1802" y="1870"/>
                  </a:lnTo>
                  <a:lnTo>
                    <a:pt x="1798" y="1879"/>
                  </a:lnTo>
                  <a:lnTo>
                    <a:pt x="1794" y="1889"/>
                  </a:lnTo>
                  <a:lnTo>
                    <a:pt x="1792" y="1898"/>
                  </a:lnTo>
                  <a:lnTo>
                    <a:pt x="1787" y="1924"/>
                  </a:lnTo>
                  <a:lnTo>
                    <a:pt x="1782" y="1945"/>
                  </a:lnTo>
                  <a:lnTo>
                    <a:pt x="1780" y="1955"/>
                  </a:lnTo>
                  <a:lnTo>
                    <a:pt x="1777" y="1964"/>
                  </a:lnTo>
                  <a:lnTo>
                    <a:pt x="1773" y="1971"/>
                  </a:lnTo>
                  <a:lnTo>
                    <a:pt x="1770" y="1979"/>
                  </a:lnTo>
                  <a:lnTo>
                    <a:pt x="1766" y="1985"/>
                  </a:lnTo>
                  <a:lnTo>
                    <a:pt x="1760" y="1992"/>
                  </a:lnTo>
                  <a:lnTo>
                    <a:pt x="1755" y="1998"/>
                  </a:lnTo>
                  <a:lnTo>
                    <a:pt x="1750" y="2004"/>
                  </a:lnTo>
                  <a:lnTo>
                    <a:pt x="1743" y="2008"/>
                  </a:lnTo>
                  <a:lnTo>
                    <a:pt x="1735" y="2013"/>
                  </a:lnTo>
                  <a:lnTo>
                    <a:pt x="1727" y="2018"/>
                  </a:lnTo>
                  <a:lnTo>
                    <a:pt x="1718" y="2022"/>
                  </a:lnTo>
                  <a:lnTo>
                    <a:pt x="1713" y="2025"/>
                  </a:lnTo>
                  <a:lnTo>
                    <a:pt x="1707" y="2030"/>
                  </a:lnTo>
                  <a:lnTo>
                    <a:pt x="1702" y="2034"/>
                  </a:lnTo>
                  <a:lnTo>
                    <a:pt x="1698" y="2039"/>
                  </a:lnTo>
                  <a:lnTo>
                    <a:pt x="1690" y="2051"/>
                  </a:lnTo>
                  <a:lnTo>
                    <a:pt x="1683" y="2064"/>
                  </a:lnTo>
                  <a:lnTo>
                    <a:pt x="1677" y="2078"/>
                  </a:lnTo>
                  <a:lnTo>
                    <a:pt x="1672" y="2092"/>
                  </a:lnTo>
                  <a:lnTo>
                    <a:pt x="1667" y="2106"/>
                  </a:lnTo>
                  <a:lnTo>
                    <a:pt x="1665" y="2120"/>
                  </a:lnTo>
                  <a:lnTo>
                    <a:pt x="1661" y="2144"/>
                  </a:lnTo>
                  <a:lnTo>
                    <a:pt x="1660" y="2159"/>
                  </a:lnTo>
                  <a:lnTo>
                    <a:pt x="1660" y="2162"/>
                  </a:lnTo>
                  <a:lnTo>
                    <a:pt x="1660" y="2164"/>
                  </a:lnTo>
                  <a:lnTo>
                    <a:pt x="1661" y="2159"/>
                  </a:lnTo>
                  <a:lnTo>
                    <a:pt x="1662" y="2151"/>
                  </a:lnTo>
                  <a:lnTo>
                    <a:pt x="1660" y="2155"/>
                  </a:lnTo>
                  <a:lnTo>
                    <a:pt x="1653" y="2164"/>
                  </a:lnTo>
                  <a:lnTo>
                    <a:pt x="1643" y="2175"/>
                  </a:lnTo>
                  <a:lnTo>
                    <a:pt x="1630" y="2189"/>
                  </a:lnTo>
                  <a:lnTo>
                    <a:pt x="1622" y="2197"/>
                  </a:lnTo>
                  <a:lnTo>
                    <a:pt x="1613" y="2203"/>
                  </a:lnTo>
                  <a:lnTo>
                    <a:pt x="1605" y="2210"/>
                  </a:lnTo>
                  <a:lnTo>
                    <a:pt x="1596" y="2215"/>
                  </a:lnTo>
                  <a:lnTo>
                    <a:pt x="1586" y="2220"/>
                  </a:lnTo>
                  <a:lnTo>
                    <a:pt x="1576" y="2223"/>
                  </a:lnTo>
                  <a:lnTo>
                    <a:pt x="1566" y="2224"/>
                  </a:lnTo>
                  <a:lnTo>
                    <a:pt x="1555" y="2224"/>
                  </a:lnTo>
                  <a:lnTo>
                    <a:pt x="1549" y="2223"/>
                  </a:lnTo>
                  <a:lnTo>
                    <a:pt x="1541" y="2222"/>
                  </a:lnTo>
                  <a:lnTo>
                    <a:pt x="1535" y="2220"/>
                  </a:lnTo>
                  <a:lnTo>
                    <a:pt x="1528" y="2216"/>
                  </a:lnTo>
                  <a:lnTo>
                    <a:pt x="1517" y="2209"/>
                  </a:lnTo>
                  <a:lnTo>
                    <a:pt x="1506" y="2199"/>
                  </a:lnTo>
                  <a:lnTo>
                    <a:pt x="1497" y="2188"/>
                  </a:lnTo>
                  <a:lnTo>
                    <a:pt x="1488" y="2176"/>
                  </a:lnTo>
                  <a:lnTo>
                    <a:pt x="1479" y="2164"/>
                  </a:lnTo>
                  <a:lnTo>
                    <a:pt x="1471" y="2151"/>
                  </a:lnTo>
                  <a:lnTo>
                    <a:pt x="1463" y="2139"/>
                  </a:lnTo>
                  <a:lnTo>
                    <a:pt x="1456" y="2127"/>
                  </a:lnTo>
                  <a:lnTo>
                    <a:pt x="1448" y="2116"/>
                  </a:lnTo>
                  <a:lnTo>
                    <a:pt x="1439" y="2107"/>
                  </a:lnTo>
                  <a:lnTo>
                    <a:pt x="1436" y="2103"/>
                  </a:lnTo>
                  <a:lnTo>
                    <a:pt x="1432" y="2100"/>
                  </a:lnTo>
                  <a:lnTo>
                    <a:pt x="1428" y="2098"/>
                  </a:lnTo>
                  <a:lnTo>
                    <a:pt x="1423" y="2095"/>
                  </a:lnTo>
                  <a:lnTo>
                    <a:pt x="1419" y="2094"/>
                  </a:lnTo>
                  <a:lnTo>
                    <a:pt x="1414" y="2093"/>
                  </a:lnTo>
                  <a:lnTo>
                    <a:pt x="1409" y="2093"/>
                  </a:lnTo>
                  <a:lnTo>
                    <a:pt x="1404" y="2094"/>
                  </a:lnTo>
                  <a:lnTo>
                    <a:pt x="1387" y="2095"/>
                  </a:lnTo>
                  <a:lnTo>
                    <a:pt x="1368" y="2098"/>
                  </a:lnTo>
                  <a:lnTo>
                    <a:pt x="1350" y="2100"/>
                  </a:lnTo>
                  <a:lnTo>
                    <a:pt x="1331" y="2105"/>
                  </a:lnTo>
                  <a:lnTo>
                    <a:pt x="1313" y="2111"/>
                  </a:lnTo>
                  <a:lnTo>
                    <a:pt x="1295" y="2118"/>
                  </a:lnTo>
                  <a:lnTo>
                    <a:pt x="1286" y="2124"/>
                  </a:lnTo>
                  <a:lnTo>
                    <a:pt x="1277" y="2128"/>
                  </a:lnTo>
                  <a:lnTo>
                    <a:pt x="1270" y="2133"/>
                  </a:lnTo>
                  <a:lnTo>
                    <a:pt x="1262" y="2140"/>
                  </a:lnTo>
                  <a:lnTo>
                    <a:pt x="1255" y="2146"/>
                  </a:lnTo>
                  <a:lnTo>
                    <a:pt x="1247" y="2154"/>
                  </a:lnTo>
                  <a:lnTo>
                    <a:pt x="1241" y="2161"/>
                  </a:lnTo>
                  <a:lnTo>
                    <a:pt x="1234" y="2170"/>
                  </a:lnTo>
                  <a:lnTo>
                    <a:pt x="1229" y="2179"/>
                  </a:lnTo>
                  <a:lnTo>
                    <a:pt x="1223" y="2187"/>
                  </a:lnTo>
                  <a:lnTo>
                    <a:pt x="1219" y="2198"/>
                  </a:lnTo>
                  <a:lnTo>
                    <a:pt x="1216" y="2209"/>
                  </a:lnTo>
                  <a:lnTo>
                    <a:pt x="1213" y="2220"/>
                  </a:lnTo>
                  <a:lnTo>
                    <a:pt x="1210" y="2232"/>
                  </a:lnTo>
                  <a:lnTo>
                    <a:pt x="1208" y="2245"/>
                  </a:lnTo>
                  <a:lnTo>
                    <a:pt x="1207" y="2259"/>
                  </a:lnTo>
                  <a:lnTo>
                    <a:pt x="1207" y="2273"/>
                  </a:lnTo>
                  <a:lnTo>
                    <a:pt x="1208" y="2288"/>
                  </a:lnTo>
                  <a:lnTo>
                    <a:pt x="1210" y="2303"/>
                  </a:lnTo>
                  <a:lnTo>
                    <a:pt x="1213" y="2319"/>
                  </a:lnTo>
                  <a:lnTo>
                    <a:pt x="1212" y="2336"/>
                  </a:lnTo>
                  <a:lnTo>
                    <a:pt x="1210" y="2351"/>
                  </a:lnTo>
                  <a:lnTo>
                    <a:pt x="1207" y="2364"/>
                  </a:lnTo>
                  <a:lnTo>
                    <a:pt x="1203" y="2377"/>
                  </a:lnTo>
                  <a:lnTo>
                    <a:pt x="1199" y="2388"/>
                  </a:lnTo>
                  <a:lnTo>
                    <a:pt x="1192" y="2398"/>
                  </a:lnTo>
                  <a:lnTo>
                    <a:pt x="1185" y="2405"/>
                  </a:lnTo>
                  <a:lnTo>
                    <a:pt x="1176" y="2412"/>
                  </a:lnTo>
                  <a:lnTo>
                    <a:pt x="1172" y="2414"/>
                  </a:lnTo>
                  <a:lnTo>
                    <a:pt x="1166" y="2415"/>
                  </a:lnTo>
                  <a:lnTo>
                    <a:pt x="1162" y="2417"/>
                  </a:lnTo>
                  <a:lnTo>
                    <a:pt x="1156" y="2417"/>
                  </a:lnTo>
                  <a:lnTo>
                    <a:pt x="1145" y="2417"/>
                  </a:lnTo>
                  <a:lnTo>
                    <a:pt x="1132" y="2415"/>
                  </a:lnTo>
                  <a:lnTo>
                    <a:pt x="1119" y="2411"/>
                  </a:lnTo>
                  <a:lnTo>
                    <a:pt x="1104" y="2403"/>
                  </a:lnTo>
                  <a:lnTo>
                    <a:pt x="1088" y="2394"/>
                  </a:lnTo>
                  <a:lnTo>
                    <a:pt x="1072" y="2382"/>
                  </a:lnTo>
                  <a:lnTo>
                    <a:pt x="1069" y="2376"/>
                  </a:lnTo>
                  <a:lnTo>
                    <a:pt x="1058" y="2364"/>
                  </a:lnTo>
                  <a:lnTo>
                    <a:pt x="1042" y="2345"/>
                  </a:lnTo>
                  <a:lnTo>
                    <a:pt x="1021" y="2323"/>
                  </a:lnTo>
                  <a:lnTo>
                    <a:pt x="1008" y="2311"/>
                  </a:lnTo>
                  <a:lnTo>
                    <a:pt x="996" y="2299"/>
                  </a:lnTo>
                  <a:lnTo>
                    <a:pt x="980" y="2287"/>
                  </a:lnTo>
                  <a:lnTo>
                    <a:pt x="965" y="2275"/>
                  </a:lnTo>
                  <a:lnTo>
                    <a:pt x="949" y="2263"/>
                  </a:lnTo>
                  <a:lnTo>
                    <a:pt x="933" y="2253"/>
                  </a:lnTo>
                  <a:lnTo>
                    <a:pt x="916" y="2243"/>
                  </a:lnTo>
                  <a:lnTo>
                    <a:pt x="898" y="2235"/>
                  </a:lnTo>
                  <a:lnTo>
                    <a:pt x="889" y="2232"/>
                  </a:lnTo>
                  <a:lnTo>
                    <a:pt x="881" y="2227"/>
                  </a:lnTo>
                  <a:lnTo>
                    <a:pt x="873" y="2223"/>
                  </a:lnTo>
                  <a:lnTo>
                    <a:pt x="867" y="2218"/>
                  </a:lnTo>
                  <a:lnTo>
                    <a:pt x="862" y="2212"/>
                  </a:lnTo>
                  <a:lnTo>
                    <a:pt x="857" y="2207"/>
                  </a:lnTo>
                  <a:lnTo>
                    <a:pt x="855" y="2201"/>
                  </a:lnTo>
                  <a:lnTo>
                    <a:pt x="853" y="2196"/>
                  </a:lnTo>
                  <a:lnTo>
                    <a:pt x="853" y="2191"/>
                  </a:lnTo>
                  <a:lnTo>
                    <a:pt x="854" y="2186"/>
                  </a:lnTo>
                  <a:lnTo>
                    <a:pt x="856" y="2182"/>
                  </a:lnTo>
                  <a:lnTo>
                    <a:pt x="861" y="2179"/>
                  </a:lnTo>
                  <a:lnTo>
                    <a:pt x="866" y="2175"/>
                  </a:lnTo>
                  <a:lnTo>
                    <a:pt x="872" y="2174"/>
                  </a:lnTo>
                  <a:lnTo>
                    <a:pt x="882" y="2173"/>
                  </a:lnTo>
                  <a:lnTo>
                    <a:pt x="893" y="2173"/>
                  </a:lnTo>
                  <a:lnTo>
                    <a:pt x="898" y="2172"/>
                  </a:lnTo>
                  <a:lnTo>
                    <a:pt x="905" y="2169"/>
                  </a:lnTo>
                  <a:lnTo>
                    <a:pt x="909" y="2167"/>
                  </a:lnTo>
                  <a:lnTo>
                    <a:pt x="913" y="2164"/>
                  </a:lnTo>
                  <a:lnTo>
                    <a:pt x="916" y="2160"/>
                  </a:lnTo>
                  <a:lnTo>
                    <a:pt x="919" y="2157"/>
                  </a:lnTo>
                  <a:lnTo>
                    <a:pt x="920" y="2153"/>
                  </a:lnTo>
                  <a:lnTo>
                    <a:pt x="922" y="2148"/>
                  </a:lnTo>
                  <a:lnTo>
                    <a:pt x="922" y="2139"/>
                  </a:lnTo>
                  <a:lnTo>
                    <a:pt x="922" y="2128"/>
                  </a:lnTo>
                  <a:lnTo>
                    <a:pt x="919" y="2116"/>
                  </a:lnTo>
                  <a:lnTo>
                    <a:pt x="916" y="2104"/>
                  </a:lnTo>
                  <a:lnTo>
                    <a:pt x="907" y="2078"/>
                  </a:lnTo>
                  <a:lnTo>
                    <a:pt x="898" y="2052"/>
                  </a:lnTo>
                  <a:lnTo>
                    <a:pt x="895" y="2040"/>
                  </a:lnTo>
                  <a:lnTo>
                    <a:pt x="892" y="2027"/>
                  </a:lnTo>
                  <a:lnTo>
                    <a:pt x="892" y="2016"/>
                  </a:lnTo>
                  <a:lnTo>
                    <a:pt x="893" y="2005"/>
                  </a:lnTo>
                  <a:lnTo>
                    <a:pt x="893" y="1991"/>
                  </a:lnTo>
                  <a:lnTo>
                    <a:pt x="893" y="1977"/>
                  </a:lnTo>
                  <a:lnTo>
                    <a:pt x="892" y="1963"/>
                  </a:lnTo>
                  <a:lnTo>
                    <a:pt x="890" y="1949"/>
                  </a:lnTo>
                  <a:lnTo>
                    <a:pt x="884" y="1919"/>
                  </a:lnTo>
                  <a:lnTo>
                    <a:pt x="878" y="1891"/>
                  </a:lnTo>
                  <a:lnTo>
                    <a:pt x="871" y="1863"/>
                  </a:lnTo>
                  <a:lnTo>
                    <a:pt x="865" y="1836"/>
                  </a:lnTo>
                  <a:lnTo>
                    <a:pt x="863" y="1823"/>
                  </a:lnTo>
                  <a:lnTo>
                    <a:pt x="861" y="1810"/>
                  </a:lnTo>
                  <a:lnTo>
                    <a:pt x="859" y="1797"/>
                  </a:lnTo>
                  <a:lnTo>
                    <a:pt x="858" y="1786"/>
                  </a:lnTo>
                  <a:lnTo>
                    <a:pt x="863" y="1741"/>
                  </a:lnTo>
                  <a:lnTo>
                    <a:pt x="866" y="1702"/>
                  </a:lnTo>
                  <a:lnTo>
                    <a:pt x="866" y="1670"/>
                  </a:lnTo>
                  <a:lnTo>
                    <a:pt x="866" y="1642"/>
                  </a:lnTo>
                  <a:lnTo>
                    <a:pt x="864" y="1618"/>
                  </a:lnTo>
                  <a:lnTo>
                    <a:pt x="861" y="1599"/>
                  </a:lnTo>
                  <a:lnTo>
                    <a:pt x="857" y="1582"/>
                  </a:lnTo>
                  <a:lnTo>
                    <a:pt x="853" y="1567"/>
                  </a:lnTo>
                  <a:lnTo>
                    <a:pt x="841" y="1544"/>
                  </a:lnTo>
                  <a:lnTo>
                    <a:pt x="829" y="1520"/>
                  </a:lnTo>
                  <a:lnTo>
                    <a:pt x="824" y="1507"/>
                  </a:lnTo>
                  <a:lnTo>
                    <a:pt x="818" y="1492"/>
                  </a:lnTo>
                  <a:lnTo>
                    <a:pt x="813" y="1474"/>
                  </a:lnTo>
                  <a:lnTo>
                    <a:pt x="809" y="1455"/>
                  </a:lnTo>
                  <a:lnTo>
                    <a:pt x="806" y="1445"/>
                  </a:lnTo>
                  <a:lnTo>
                    <a:pt x="803" y="1438"/>
                  </a:lnTo>
                  <a:lnTo>
                    <a:pt x="799" y="1430"/>
                  </a:lnTo>
                  <a:lnTo>
                    <a:pt x="795" y="1424"/>
                  </a:lnTo>
                  <a:lnTo>
                    <a:pt x="782" y="1413"/>
                  </a:lnTo>
                  <a:lnTo>
                    <a:pt x="769" y="1401"/>
                  </a:lnTo>
                  <a:lnTo>
                    <a:pt x="761" y="1396"/>
                  </a:lnTo>
                  <a:lnTo>
                    <a:pt x="754" y="1389"/>
                  </a:lnTo>
                  <a:lnTo>
                    <a:pt x="747" y="1382"/>
                  </a:lnTo>
                  <a:lnTo>
                    <a:pt x="741" y="1374"/>
                  </a:lnTo>
                  <a:lnTo>
                    <a:pt x="735" y="1365"/>
                  </a:lnTo>
                  <a:lnTo>
                    <a:pt x="731" y="1356"/>
                  </a:lnTo>
                  <a:lnTo>
                    <a:pt x="727" y="1344"/>
                  </a:lnTo>
                  <a:lnTo>
                    <a:pt x="724" y="1331"/>
                  </a:lnTo>
                  <a:lnTo>
                    <a:pt x="720" y="1321"/>
                  </a:lnTo>
                  <a:lnTo>
                    <a:pt x="711" y="1307"/>
                  </a:lnTo>
                  <a:lnTo>
                    <a:pt x="700" y="1290"/>
                  </a:lnTo>
                  <a:lnTo>
                    <a:pt x="686" y="1269"/>
                  </a:lnTo>
                  <a:lnTo>
                    <a:pt x="651" y="1223"/>
                  </a:lnTo>
                  <a:lnTo>
                    <a:pt x="614" y="1175"/>
                  </a:lnTo>
                  <a:lnTo>
                    <a:pt x="595" y="1154"/>
                  </a:lnTo>
                  <a:lnTo>
                    <a:pt x="579" y="1133"/>
                  </a:lnTo>
                  <a:lnTo>
                    <a:pt x="562" y="1116"/>
                  </a:lnTo>
                  <a:lnTo>
                    <a:pt x="549" y="1103"/>
                  </a:lnTo>
                  <a:lnTo>
                    <a:pt x="540" y="1093"/>
                  </a:lnTo>
                  <a:lnTo>
                    <a:pt x="532" y="1090"/>
                  </a:lnTo>
                  <a:lnTo>
                    <a:pt x="531" y="1090"/>
                  </a:lnTo>
                  <a:lnTo>
                    <a:pt x="530" y="1092"/>
                  </a:lnTo>
                  <a:lnTo>
                    <a:pt x="531" y="1095"/>
                  </a:lnTo>
                  <a:lnTo>
                    <a:pt x="533" y="1101"/>
                  </a:lnTo>
                  <a:lnTo>
                    <a:pt x="532" y="1094"/>
                  </a:lnTo>
                  <a:lnTo>
                    <a:pt x="530" y="1089"/>
                  </a:lnTo>
                  <a:lnTo>
                    <a:pt x="528" y="1084"/>
                  </a:lnTo>
                  <a:lnTo>
                    <a:pt x="523" y="1080"/>
                  </a:lnTo>
                  <a:lnTo>
                    <a:pt x="519" y="1078"/>
                  </a:lnTo>
                  <a:lnTo>
                    <a:pt x="515" y="1076"/>
                  </a:lnTo>
                  <a:lnTo>
                    <a:pt x="509" y="1075"/>
                  </a:lnTo>
                  <a:lnTo>
                    <a:pt x="503" y="1075"/>
                  </a:lnTo>
                  <a:lnTo>
                    <a:pt x="480" y="1076"/>
                  </a:lnTo>
                  <a:lnTo>
                    <a:pt x="465" y="1078"/>
                  </a:lnTo>
                  <a:lnTo>
                    <a:pt x="450" y="1078"/>
                  </a:lnTo>
                  <a:lnTo>
                    <a:pt x="419" y="1078"/>
                  </a:lnTo>
                  <a:lnTo>
                    <a:pt x="380" y="1078"/>
                  </a:lnTo>
                  <a:lnTo>
                    <a:pt x="342" y="1078"/>
                  </a:lnTo>
                  <a:lnTo>
                    <a:pt x="334" y="1078"/>
                  </a:lnTo>
                  <a:lnTo>
                    <a:pt x="328" y="1077"/>
                  </a:lnTo>
                  <a:lnTo>
                    <a:pt x="321" y="1076"/>
                  </a:lnTo>
                  <a:lnTo>
                    <a:pt x="316" y="1074"/>
                  </a:lnTo>
                  <a:lnTo>
                    <a:pt x="311" y="1072"/>
                  </a:lnTo>
                  <a:lnTo>
                    <a:pt x="305" y="1068"/>
                  </a:lnTo>
                  <a:lnTo>
                    <a:pt x="301" y="1065"/>
                  </a:lnTo>
                  <a:lnTo>
                    <a:pt x="297" y="1061"/>
                  </a:lnTo>
                  <a:lnTo>
                    <a:pt x="292" y="1055"/>
                  </a:lnTo>
                  <a:lnTo>
                    <a:pt x="289" y="1050"/>
                  </a:lnTo>
                  <a:lnTo>
                    <a:pt x="287" y="1045"/>
                  </a:lnTo>
                  <a:lnTo>
                    <a:pt x="285" y="1038"/>
                  </a:lnTo>
                  <a:lnTo>
                    <a:pt x="283" y="1031"/>
                  </a:lnTo>
                  <a:lnTo>
                    <a:pt x="282" y="1023"/>
                  </a:lnTo>
                  <a:lnTo>
                    <a:pt x="280" y="1014"/>
                  </a:lnTo>
                  <a:lnTo>
                    <a:pt x="280" y="1006"/>
                  </a:lnTo>
                  <a:lnTo>
                    <a:pt x="282" y="983"/>
                  </a:lnTo>
                  <a:lnTo>
                    <a:pt x="280" y="964"/>
                  </a:lnTo>
                  <a:lnTo>
                    <a:pt x="277" y="946"/>
                  </a:lnTo>
                  <a:lnTo>
                    <a:pt x="273" y="932"/>
                  </a:lnTo>
                  <a:lnTo>
                    <a:pt x="266" y="919"/>
                  </a:lnTo>
                  <a:lnTo>
                    <a:pt x="260" y="909"/>
                  </a:lnTo>
                  <a:lnTo>
                    <a:pt x="252" y="899"/>
                  </a:lnTo>
                  <a:lnTo>
                    <a:pt x="245" y="891"/>
                  </a:lnTo>
                  <a:lnTo>
                    <a:pt x="230" y="875"/>
                  </a:lnTo>
                  <a:lnTo>
                    <a:pt x="216" y="859"/>
                  </a:lnTo>
                  <a:lnTo>
                    <a:pt x="210" y="850"/>
                  </a:lnTo>
                  <a:lnTo>
                    <a:pt x="205" y="839"/>
                  </a:lnTo>
                  <a:lnTo>
                    <a:pt x="203" y="828"/>
                  </a:lnTo>
                  <a:lnTo>
                    <a:pt x="202" y="815"/>
                  </a:lnTo>
                  <a:lnTo>
                    <a:pt x="202" y="799"/>
                  </a:lnTo>
                  <a:lnTo>
                    <a:pt x="202" y="768"/>
                  </a:lnTo>
                  <a:lnTo>
                    <a:pt x="202" y="730"/>
                  </a:lnTo>
                  <a:lnTo>
                    <a:pt x="202" y="696"/>
                  </a:lnTo>
                  <a:lnTo>
                    <a:pt x="202" y="664"/>
                  </a:lnTo>
                  <a:lnTo>
                    <a:pt x="199" y="640"/>
                  </a:lnTo>
                  <a:lnTo>
                    <a:pt x="197" y="630"/>
                  </a:lnTo>
                  <a:lnTo>
                    <a:pt x="194" y="620"/>
                  </a:lnTo>
                  <a:lnTo>
                    <a:pt x="189" y="612"/>
                  </a:lnTo>
                  <a:lnTo>
                    <a:pt x="182" y="603"/>
                  </a:lnTo>
                  <a:lnTo>
                    <a:pt x="175" y="595"/>
                  </a:lnTo>
                  <a:lnTo>
                    <a:pt x="165" y="587"/>
                  </a:lnTo>
                  <a:lnTo>
                    <a:pt x="152" y="578"/>
                  </a:lnTo>
                  <a:lnTo>
                    <a:pt x="138" y="569"/>
                  </a:lnTo>
                  <a:lnTo>
                    <a:pt x="100" y="548"/>
                  </a:lnTo>
                  <a:lnTo>
                    <a:pt x="50" y="522"/>
                  </a:lnTo>
                  <a:lnTo>
                    <a:pt x="43" y="518"/>
                  </a:lnTo>
                  <a:lnTo>
                    <a:pt x="36" y="511"/>
                  </a:lnTo>
                  <a:lnTo>
                    <a:pt x="30" y="502"/>
                  </a:lnTo>
                  <a:lnTo>
                    <a:pt x="23" y="494"/>
                  </a:lnTo>
                  <a:lnTo>
                    <a:pt x="19" y="485"/>
                  </a:lnTo>
                  <a:lnTo>
                    <a:pt x="14" y="475"/>
                  </a:lnTo>
                  <a:lnTo>
                    <a:pt x="9" y="465"/>
                  </a:lnTo>
                  <a:lnTo>
                    <a:pt x="6" y="455"/>
                  </a:lnTo>
                  <a:lnTo>
                    <a:pt x="4" y="445"/>
                  </a:lnTo>
                  <a:lnTo>
                    <a:pt x="2" y="436"/>
                  </a:lnTo>
                  <a:lnTo>
                    <a:pt x="0" y="427"/>
                  </a:lnTo>
                  <a:lnTo>
                    <a:pt x="0" y="419"/>
                  </a:lnTo>
                  <a:lnTo>
                    <a:pt x="0" y="413"/>
                  </a:lnTo>
                  <a:lnTo>
                    <a:pt x="1" y="409"/>
                  </a:lnTo>
                  <a:lnTo>
                    <a:pt x="2" y="405"/>
                  </a:lnTo>
                  <a:lnTo>
                    <a:pt x="5" y="404"/>
                  </a:lnTo>
                  <a:lnTo>
                    <a:pt x="11" y="405"/>
                  </a:lnTo>
                  <a:lnTo>
                    <a:pt x="18" y="406"/>
                  </a:lnTo>
                  <a:lnTo>
                    <a:pt x="23" y="409"/>
                  </a:lnTo>
                  <a:lnTo>
                    <a:pt x="29" y="412"/>
                  </a:lnTo>
                  <a:lnTo>
                    <a:pt x="37" y="418"/>
                  </a:lnTo>
                  <a:lnTo>
                    <a:pt x="46" y="427"/>
                  </a:lnTo>
                  <a:lnTo>
                    <a:pt x="53" y="434"/>
                  </a:lnTo>
                  <a:lnTo>
                    <a:pt x="60" y="442"/>
                  </a:lnTo>
                  <a:lnTo>
                    <a:pt x="64" y="445"/>
                  </a:lnTo>
                  <a:lnTo>
                    <a:pt x="69" y="447"/>
                  </a:lnTo>
                  <a:lnTo>
                    <a:pt x="73" y="448"/>
                  </a:lnTo>
                  <a:lnTo>
                    <a:pt x="78" y="450"/>
                  </a:lnTo>
                  <a:lnTo>
                    <a:pt x="105" y="448"/>
                  </a:lnTo>
                  <a:lnTo>
                    <a:pt x="139" y="446"/>
                  </a:lnTo>
                  <a:lnTo>
                    <a:pt x="172" y="444"/>
                  </a:lnTo>
                  <a:lnTo>
                    <a:pt x="196" y="443"/>
                  </a:lnTo>
                  <a:lnTo>
                    <a:pt x="202" y="444"/>
                  </a:lnTo>
                  <a:lnTo>
                    <a:pt x="207" y="444"/>
                  </a:lnTo>
                  <a:lnTo>
                    <a:pt x="211" y="446"/>
                  </a:lnTo>
                  <a:lnTo>
                    <a:pt x="216" y="447"/>
                  </a:lnTo>
                  <a:lnTo>
                    <a:pt x="222" y="453"/>
                  </a:lnTo>
                  <a:lnTo>
                    <a:pt x="228" y="458"/>
                  </a:lnTo>
                  <a:lnTo>
                    <a:pt x="233" y="466"/>
                  </a:lnTo>
                  <a:lnTo>
                    <a:pt x="236" y="473"/>
                  </a:lnTo>
                  <a:lnTo>
                    <a:pt x="239" y="482"/>
                  </a:lnTo>
                  <a:lnTo>
                    <a:pt x="243" y="492"/>
                  </a:lnTo>
                  <a:lnTo>
                    <a:pt x="248" y="509"/>
                  </a:lnTo>
                  <a:lnTo>
                    <a:pt x="255" y="524"/>
                  </a:lnTo>
                  <a:lnTo>
                    <a:pt x="259" y="531"/>
                  </a:lnTo>
                  <a:lnTo>
                    <a:pt x="264" y="535"/>
                  </a:lnTo>
                  <a:lnTo>
                    <a:pt x="267" y="537"/>
                  </a:lnTo>
                  <a:lnTo>
                    <a:pt x="272" y="538"/>
                  </a:lnTo>
                  <a:lnTo>
                    <a:pt x="276" y="539"/>
                  </a:lnTo>
                  <a:lnTo>
                    <a:pt x="280" y="539"/>
                  </a:lnTo>
                  <a:lnTo>
                    <a:pt x="289" y="538"/>
                  </a:lnTo>
                  <a:lnTo>
                    <a:pt x="298" y="535"/>
                  </a:lnTo>
                  <a:lnTo>
                    <a:pt x="306" y="531"/>
                  </a:lnTo>
                  <a:lnTo>
                    <a:pt x="317" y="525"/>
                  </a:lnTo>
                  <a:lnTo>
                    <a:pt x="328" y="520"/>
                  </a:lnTo>
                  <a:lnTo>
                    <a:pt x="340" y="515"/>
                  </a:lnTo>
                  <a:lnTo>
                    <a:pt x="347" y="513"/>
                  </a:lnTo>
                  <a:lnTo>
                    <a:pt x="354" y="512"/>
                  </a:lnTo>
                  <a:lnTo>
                    <a:pt x="361" y="511"/>
                  </a:lnTo>
                  <a:lnTo>
                    <a:pt x="370" y="511"/>
                  </a:lnTo>
                  <a:lnTo>
                    <a:pt x="385" y="512"/>
                  </a:lnTo>
                  <a:lnTo>
                    <a:pt x="397" y="513"/>
                  </a:lnTo>
                  <a:lnTo>
                    <a:pt x="408" y="517"/>
                  </a:lnTo>
                  <a:lnTo>
                    <a:pt x="418" y="520"/>
                  </a:lnTo>
                  <a:lnTo>
                    <a:pt x="427" y="523"/>
                  </a:lnTo>
                  <a:lnTo>
                    <a:pt x="438" y="525"/>
                  </a:lnTo>
                  <a:lnTo>
                    <a:pt x="450" y="527"/>
                  </a:lnTo>
                  <a:lnTo>
                    <a:pt x="465" y="527"/>
                  </a:lnTo>
                  <a:lnTo>
                    <a:pt x="474" y="527"/>
                  </a:lnTo>
                  <a:lnTo>
                    <a:pt x="481" y="524"/>
                  </a:lnTo>
                  <a:lnTo>
                    <a:pt x="489" y="521"/>
                  </a:lnTo>
                  <a:lnTo>
                    <a:pt x="498" y="517"/>
                  </a:lnTo>
                  <a:lnTo>
                    <a:pt x="505" y="512"/>
                  </a:lnTo>
                  <a:lnTo>
                    <a:pt x="514" y="509"/>
                  </a:lnTo>
                  <a:lnTo>
                    <a:pt x="522" y="507"/>
                  </a:lnTo>
                  <a:lnTo>
                    <a:pt x="533" y="506"/>
                  </a:lnTo>
                  <a:lnTo>
                    <a:pt x="540" y="506"/>
                  </a:lnTo>
                  <a:lnTo>
                    <a:pt x="546" y="507"/>
                  </a:lnTo>
                  <a:lnTo>
                    <a:pt x="552" y="509"/>
                  </a:lnTo>
                  <a:lnTo>
                    <a:pt x="557" y="511"/>
                  </a:lnTo>
                  <a:lnTo>
                    <a:pt x="568" y="518"/>
                  </a:lnTo>
                  <a:lnTo>
                    <a:pt x="577" y="526"/>
                  </a:lnTo>
                  <a:lnTo>
                    <a:pt x="586" y="537"/>
                  </a:lnTo>
                  <a:lnTo>
                    <a:pt x="595" y="548"/>
                  </a:lnTo>
                  <a:lnTo>
                    <a:pt x="602" y="560"/>
                  </a:lnTo>
                  <a:lnTo>
                    <a:pt x="611" y="573"/>
                  </a:lnTo>
                  <a:lnTo>
                    <a:pt x="620" y="586"/>
                  </a:lnTo>
                  <a:lnTo>
                    <a:pt x="628" y="598"/>
                  </a:lnTo>
                  <a:lnTo>
                    <a:pt x="637" y="609"/>
                  </a:lnTo>
                  <a:lnTo>
                    <a:pt x="648" y="619"/>
                  </a:lnTo>
                  <a:lnTo>
                    <a:pt x="653" y="623"/>
                  </a:lnTo>
                  <a:lnTo>
                    <a:pt x="659" y="628"/>
                  </a:lnTo>
                  <a:lnTo>
                    <a:pt x="665" y="631"/>
                  </a:lnTo>
                  <a:lnTo>
                    <a:pt x="671" y="634"/>
                  </a:lnTo>
                  <a:lnTo>
                    <a:pt x="678" y="636"/>
                  </a:lnTo>
                  <a:lnTo>
                    <a:pt x="686" y="639"/>
                  </a:lnTo>
                  <a:lnTo>
                    <a:pt x="693" y="640"/>
                  </a:lnTo>
                  <a:lnTo>
                    <a:pt x="702" y="640"/>
                  </a:lnTo>
                  <a:lnTo>
                    <a:pt x="707" y="640"/>
                  </a:lnTo>
                  <a:lnTo>
                    <a:pt x="714" y="639"/>
                  </a:lnTo>
                  <a:lnTo>
                    <a:pt x="719" y="636"/>
                  </a:lnTo>
                  <a:lnTo>
                    <a:pt x="724" y="634"/>
                  </a:lnTo>
                  <a:lnTo>
                    <a:pt x="734" y="627"/>
                  </a:lnTo>
                  <a:lnTo>
                    <a:pt x="742" y="619"/>
                  </a:lnTo>
                  <a:lnTo>
                    <a:pt x="749" y="610"/>
                  </a:lnTo>
                  <a:lnTo>
                    <a:pt x="754" y="602"/>
                  </a:lnTo>
                  <a:lnTo>
                    <a:pt x="757" y="595"/>
                  </a:lnTo>
                  <a:lnTo>
                    <a:pt x="758" y="590"/>
                  </a:lnTo>
                  <a:lnTo>
                    <a:pt x="752" y="575"/>
                  </a:lnTo>
                  <a:lnTo>
                    <a:pt x="744" y="554"/>
                  </a:lnTo>
                  <a:lnTo>
                    <a:pt x="742" y="549"/>
                  </a:lnTo>
                  <a:lnTo>
                    <a:pt x="741" y="542"/>
                  </a:lnTo>
                  <a:lnTo>
                    <a:pt x="740" y="535"/>
                  </a:lnTo>
                  <a:lnTo>
                    <a:pt x="738" y="528"/>
                  </a:lnTo>
                  <a:lnTo>
                    <a:pt x="740" y="520"/>
                  </a:lnTo>
                  <a:lnTo>
                    <a:pt x="741" y="512"/>
                  </a:lnTo>
                  <a:lnTo>
                    <a:pt x="743" y="504"/>
                  </a:lnTo>
                  <a:lnTo>
                    <a:pt x="746" y="494"/>
                  </a:lnTo>
                  <a:lnTo>
                    <a:pt x="750" y="485"/>
                  </a:lnTo>
                  <a:lnTo>
                    <a:pt x="755" y="479"/>
                  </a:lnTo>
                  <a:lnTo>
                    <a:pt x="760" y="473"/>
                  </a:lnTo>
                  <a:lnTo>
                    <a:pt x="767" y="469"/>
                  </a:lnTo>
                  <a:lnTo>
                    <a:pt x="773" y="467"/>
                  </a:lnTo>
                  <a:lnTo>
                    <a:pt x="781" y="465"/>
                  </a:lnTo>
                  <a:lnTo>
                    <a:pt x="788" y="464"/>
                  </a:lnTo>
                  <a:lnTo>
                    <a:pt x="795" y="464"/>
                  </a:lnTo>
                  <a:lnTo>
                    <a:pt x="809" y="466"/>
                  </a:lnTo>
                  <a:lnTo>
                    <a:pt x="819" y="468"/>
                  </a:lnTo>
                  <a:lnTo>
                    <a:pt x="828" y="470"/>
                  </a:lnTo>
                  <a:lnTo>
                    <a:pt x="830" y="471"/>
                  </a:lnTo>
                  <a:lnTo>
                    <a:pt x="831" y="464"/>
                  </a:lnTo>
                  <a:lnTo>
                    <a:pt x="837" y="445"/>
                  </a:lnTo>
                  <a:lnTo>
                    <a:pt x="839" y="440"/>
                  </a:lnTo>
                  <a:lnTo>
                    <a:pt x="842" y="434"/>
                  </a:lnTo>
                  <a:lnTo>
                    <a:pt x="845" y="429"/>
                  </a:lnTo>
                  <a:lnTo>
                    <a:pt x="850" y="425"/>
                  </a:lnTo>
                  <a:lnTo>
                    <a:pt x="855" y="419"/>
                  </a:lnTo>
                  <a:lnTo>
                    <a:pt x="861" y="416"/>
                  </a:lnTo>
                  <a:lnTo>
                    <a:pt x="868" y="413"/>
                  </a:lnTo>
                  <a:lnTo>
                    <a:pt x="876" y="410"/>
                  </a:lnTo>
                  <a:lnTo>
                    <a:pt x="883" y="410"/>
                  </a:lnTo>
                  <a:lnTo>
                    <a:pt x="890" y="410"/>
                  </a:lnTo>
                  <a:lnTo>
                    <a:pt x="895" y="411"/>
                  </a:lnTo>
                  <a:lnTo>
                    <a:pt x="900" y="413"/>
                  </a:lnTo>
                  <a:lnTo>
                    <a:pt x="911" y="418"/>
                  </a:lnTo>
                  <a:lnTo>
                    <a:pt x="921" y="425"/>
                  </a:lnTo>
                  <a:lnTo>
                    <a:pt x="930" y="431"/>
                  </a:lnTo>
                  <a:lnTo>
                    <a:pt x="940" y="438"/>
                  </a:lnTo>
                  <a:lnTo>
                    <a:pt x="946" y="440"/>
                  </a:lnTo>
                  <a:lnTo>
                    <a:pt x="952" y="442"/>
                  </a:lnTo>
                  <a:lnTo>
                    <a:pt x="959" y="443"/>
                  </a:lnTo>
                  <a:lnTo>
                    <a:pt x="965" y="443"/>
                  </a:lnTo>
                  <a:lnTo>
                    <a:pt x="977" y="443"/>
                  </a:lnTo>
                  <a:lnTo>
                    <a:pt x="986" y="440"/>
                  </a:lnTo>
                  <a:lnTo>
                    <a:pt x="993" y="437"/>
                  </a:lnTo>
                  <a:lnTo>
                    <a:pt x="1000" y="432"/>
                  </a:lnTo>
                  <a:lnTo>
                    <a:pt x="1007" y="428"/>
                  </a:lnTo>
                  <a:lnTo>
                    <a:pt x="1015" y="425"/>
                  </a:lnTo>
                  <a:lnTo>
                    <a:pt x="1026" y="423"/>
                  </a:lnTo>
                  <a:lnTo>
                    <a:pt x="1039" y="421"/>
                  </a:lnTo>
                  <a:lnTo>
                    <a:pt x="1046" y="420"/>
                  </a:lnTo>
                  <a:lnTo>
                    <a:pt x="1052" y="419"/>
                  </a:lnTo>
                  <a:lnTo>
                    <a:pt x="1057" y="417"/>
                  </a:lnTo>
                  <a:lnTo>
                    <a:pt x="1061" y="415"/>
                  </a:lnTo>
                  <a:lnTo>
                    <a:pt x="1066" y="414"/>
                  </a:lnTo>
                  <a:lnTo>
                    <a:pt x="1070" y="412"/>
                  </a:lnTo>
                  <a:lnTo>
                    <a:pt x="1075" y="411"/>
                  </a:lnTo>
                  <a:lnTo>
                    <a:pt x="1083" y="410"/>
                  </a:lnTo>
                  <a:lnTo>
                    <a:pt x="1091" y="410"/>
                  </a:lnTo>
                  <a:lnTo>
                    <a:pt x="1097" y="409"/>
                  </a:lnTo>
                  <a:lnTo>
                    <a:pt x="1102" y="407"/>
                  </a:lnTo>
                  <a:lnTo>
                    <a:pt x="1107" y="405"/>
                  </a:lnTo>
                  <a:lnTo>
                    <a:pt x="1117" y="401"/>
                  </a:lnTo>
                  <a:lnTo>
                    <a:pt x="1126" y="396"/>
                  </a:lnTo>
                  <a:lnTo>
                    <a:pt x="1137" y="390"/>
                  </a:lnTo>
                  <a:lnTo>
                    <a:pt x="1151" y="386"/>
                  </a:lnTo>
                  <a:lnTo>
                    <a:pt x="1159" y="385"/>
                  </a:lnTo>
                  <a:lnTo>
                    <a:pt x="1168" y="383"/>
                  </a:lnTo>
                  <a:lnTo>
                    <a:pt x="1178" y="383"/>
                  </a:lnTo>
                  <a:lnTo>
                    <a:pt x="1190" y="382"/>
                  </a:lnTo>
                  <a:lnTo>
                    <a:pt x="1196" y="378"/>
                  </a:lnTo>
                  <a:lnTo>
                    <a:pt x="1202" y="374"/>
                  </a:lnTo>
                  <a:lnTo>
                    <a:pt x="1205" y="370"/>
                  </a:lnTo>
                  <a:lnTo>
                    <a:pt x="1208" y="365"/>
                  </a:lnTo>
                  <a:lnTo>
                    <a:pt x="1213" y="355"/>
                  </a:lnTo>
                  <a:lnTo>
                    <a:pt x="1216" y="344"/>
                  </a:lnTo>
                  <a:lnTo>
                    <a:pt x="1219" y="338"/>
                  </a:lnTo>
                  <a:lnTo>
                    <a:pt x="1222" y="334"/>
                  </a:lnTo>
                  <a:lnTo>
                    <a:pt x="1228" y="329"/>
                  </a:lnTo>
                  <a:lnTo>
                    <a:pt x="1233" y="325"/>
                  </a:lnTo>
                  <a:lnTo>
                    <a:pt x="1242" y="321"/>
                  </a:lnTo>
                  <a:lnTo>
                    <a:pt x="1252" y="318"/>
                  </a:lnTo>
                  <a:lnTo>
                    <a:pt x="1264" y="316"/>
                  </a:lnTo>
                  <a:lnTo>
                    <a:pt x="1280" y="315"/>
                  </a:lnTo>
                  <a:lnTo>
                    <a:pt x="1285" y="308"/>
                  </a:lnTo>
                  <a:lnTo>
                    <a:pt x="1290" y="303"/>
                  </a:lnTo>
                  <a:lnTo>
                    <a:pt x="1297" y="298"/>
                  </a:lnTo>
                  <a:lnTo>
                    <a:pt x="1302" y="294"/>
                  </a:lnTo>
                  <a:lnTo>
                    <a:pt x="1313" y="289"/>
                  </a:lnTo>
                  <a:lnTo>
                    <a:pt x="1325" y="284"/>
                  </a:lnTo>
                  <a:lnTo>
                    <a:pt x="1337" y="281"/>
                  </a:lnTo>
                  <a:lnTo>
                    <a:pt x="1348" y="280"/>
                  </a:lnTo>
                  <a:lnTo>
                    <a:pt x="1360" y="280"/>
                  </a:lnTo>
                  <a:lnTo>
                    <a:pt x="1370" y="281"/>
                  </a:lnTo>
                  <a:lnTo>
                    <a:pt x="1390" y="283"/>
                  </a:lnTo>
                  <a:lnTo>
                    <a:pt x="1406" y="286"/>
                  </a:lnTo>
                  <a:lnTo>
                    <a:pt x="1414" y="286"/>
                  </a:lnTo>
                  <a:lnTo>
                    <a:pt x="1419" y="285"/>
                  </a:lnTo>
                  <a:lnTo>
                    <a:pt x="1423" y="284"/>
                  </a:lnTo>
                  <a:lnTo>
                    <a:pt x="1427" y="281"/>
                  </a:lnTo>
                  <a:lnTo>
                    <a:pt x="1433" y="268"/>
                  </a:lnTo>
                  <a:lnTo>
                    <a:pt x="1439" y="256"/>
                  </a:lnTo>
                  <a:lnTo>
                    <a:pt x="1446" y="247"/>
                  </a:lnTo>
                  <a:lnTo>
                    <a:pt x="1452" y="237"/>
                  </a:lnTo>
                  <a:lnTo>
                    <a:pt x="1459" y="229"/>
                  </a:lnTo>
                  <a:lnTo>
                    <a:pt x="1465" y="223"/>
                  </a:lnTo>
                  <a:lnTo>
                    <a:pt x="1472" y="216"/>
                  </a:lnTo>
                  <a:lnTo>
                    <a:pt x="1477" y="212"/>
                  </a:lnTo>
                  <a:lnTo>
                    <a:pt x="1489" y="204"/>
                  </a:lnTo>
                  <a:lnTo>
                    <a:pt x="1500" y="199"/>
                  </a:lnTo>
                  <a:lnTo>
                    <a:pt x="1511" y="195"/>
                  </a:lnTo>
                  <a:lnTo>
                    <a:pt x="1521" y="193"/>
                  </a:lnTo>
                  <a:lnTo>
                    <a:pt x="1530" y="189"/>
                  </a:lnTo>
                  <a:lnTo>
                    <a:pt x="1539" y="186"/>
                  </a:lnTo>
                  <a:lnTo>
                    <a:pt x="1548" y="182"/>
                  </a:lnTo>
                  <a:lnTo>
                    <a:pt x="1555" y="175"/>
                  </a:lnTo>
                  <a:lnTo>
                    <a:pt x="1558" y="171"/>
                  </a:lnTo>
                  <a:lnTo>
                    <a:pt x="1562" y="166"/>
                  </a:lnTo>
                  <a:lnTo>
                    <a:pt x="1565" y="159"/>
                  </a:lnTo>
                  <a:lnTo>
                    <a:pt x="1568" y="153"/>
                  </a:lnTo>
                  <a:lnTo>
                    <a:pt x="1573" y="134"/>
                  </a:lnTo>
                  <a:lnTo>
                    <a:pt x="1578" y="113"/>
                  </a:lnTo>
                  <a:lnTo>
                    <a:pt x="1571" y="102"/>
                  </a:lnTo>
                  <a:lnTo>
                    <a:pt x="1566" y="90"/>
                  </a:lnTo>
                  <a:lnTo>
                    <a:pt x="1562" y="79"/>
                  </a:lnTo>
                  <a:lnTo>
                    <a:pt x="1557" y="68"/>
                  </a:lnTo>
                  <a:lnTo>
                    <a:pt x="1554" y="59"/>
                  </a:lnTo>
                  <a:lnTo>
                    <a:pt x="1552" y="49"/>
                  </a:lnTo>
                  <a:lnTo>
                    <a:pt x="1551" y="40"/>
                  </a:lnTo>
                  <a:lnTo>
                    <a:pt x="1550" y="34"/>
                  </a:lnTo>
                  <a:lnTo>
                    <a:pt x="1558" y="31"/>
                  </a:lnTo>
                  <a:lnTo>
                    <a:pt x="1567" y="28"/>
                  </a:lnTo>
                  <a:lnTo>
                    <a:pt x="1577" y="27"/>
                  </a:lnTo>
                  <a:lnTo>
                    <a:pt x="1589" y="26"/>
                  </a:lnTo>
                  <a:lnTo>
                    <a:pt x="1617" y="27"/>
                  </a:lnTo>
                  <a:lnTo>
                    <a:pt x="1657" y="28"/>
                  </a:lnTo>
                  <a:lnTo>
                    <a:pt x="1662" y="27"/>
                  </a:lnTo>
                  <a:lnTo>
                    <a:pt x="1668" y="26"/>
                  </a:lnTo>
                  <a:lnTo>
                    <a:pt x="1673" y="25"/>
                  </a:lnTo>
                  <a:lnTo>
                    <a:pt x="1678" y="24"/>
                  </a:lnTo>
                  <a:lnTo>
                    <a:pt x="1687" y="19"/>
                  </a:lnTo>
                  <a:lnTo>
                    <a:pt x="1695" y="14"/>
                  </a:lnTo>
                  <a:lnTo>
                    <a:pt x="1704" y="9"/>
                  </a:lnTo>
                  <a:lnTo>
                    <a:pt x="1714" y="5"/>
                  </a:lnTo>
                  <a:lnTo>
                    <a:pt x="1718" y="2"/>
                  </a:lnTo>
                  <a:lnTo>
                    <a:pt x="1724" y="1"/>
                  </a:lnTo>
                  <a:lnTo>
                    <a:pt x="1729" y="0"/>
                  </a:lnTo>
                  <a:lnTo>
                    <a:pt x="1735" y="0"/>
                  </a:lnTo>
                  <a:lnTo>
                    <a:pt x="1744" y="0"/>
                  </a:lnTo>
                  <a:lnTo>
                    <a:pt x="1753" y="4"/>
                  </a:lnTo>
                  <a:lnTo>
                    <a:pt x="1761" y="7"/>
                  </a:lnTo>
                  <a:lnTo>
                    <a:pt x="1769" y="12"/>
                  </a:lnTo>
                  <a:lnTo>
                    <a:pt x="1775" y="19"/>
                  </a:lnTo>
                  <a:lnTo>
                    <a:pt x="1781" y="26"/>
                  </a:lnTo>
                  <a:lnTo>
                    <a:pt x="1786" y="35"/>
                  </a:lnTo>
                  <a:lnTo>
                    <a:pt x="1792" y="45"/>
                  </a:lnTo>
                  <a:lnTo>
                    <a:pt x="1795" y="55"/>
                  </a:lnTo>
                  <a:lnTo>
                    <a:pt x="1798" y="66"/>
                  </a:lnTo>
                  <a:lnTo>
                    <a:pt x="1800" y="78"/>
                  </a:lnTo>
                  <a:lnTo>
                    <a:pt x="1801" y="90"/>
                  </a:lnTo>
                  <a:lnTo>
                    <a:pt x="1801" y="102"/>
                  </a:lnTo>
                  <a:lnTo>
                    <a:pt x="1801" y="115"/>
                  </a:lnTo>
                  <a:lnTo>
                    <a:pt x="1799" y="128"/>
                  </a:lnTo>
                  <a:lnTo>
                    <a:pt x="1797" y="141"/>
                  </a:lnTo>
                  <a:lnTo>
                    <a:pt x="1792" y="159"/>
                  </a:lnTo>
                  <a:lnTo>
                    <a:pt x="1786" y="175"/>
                  </a:lnTo>
                  <a:lnTo>
                    <a:pt x="1779" y="189"/>
                  </a:lnTo>
                  <a:lnTo>
                    <a:pt x="1772" y="201"/>
                  </a:lnTo>
                  <a:lnTo>
                    <a:pt x="1766" y="213"/>
                  </a:lnTo>
                  <a:lnTo>
                    <a:pt x="1759" y="226"/>
                  </a:lnTo>
                  <a:lnTo>
                    <a:pt x="1757" y="234"/>
                  </a:lnTo>
                  <a:lnTo>
                    <a:pt x="1755" y="241"/>
                  </a:lnTo>
                  <a:lnTo>
                    <a:pt x="1753" y="249"/>
                  </a:lnTo>
                  <a:lnTo>
                    <a:pt x="1752" y="258"/>
                  </a:lnTo>
                  <a:lnTo>
                    <a:pt x="1752" y="262"/>
                  </a:lnTo>
                  <a:lnTo>
                    <a:pt x="1753" y="265"/>
                  </a:lnTo>
                  <a:lnTo>
                    <a:pt x="1754" y="268"/>
                  </a:lnTo>
                  <a:lnTo>
                    <a:pt x="1756" y="270"/>
                  </a:lnTo>
                  <a:lnTo>
                    <a:pt x="1761" y="275"/>
                  </a:lnTo>
                  <a:lnTo>
                    <a:pt x="1769" y="279"/>
                  </a:lnTo>
                  <a:lnTo>
                    <a:pt x="1779" y="281"/>
                  </a:lnTo>
                  <a:lnTo>
                    <a:pt x="1789" y="283"/>
                  </a:lnTo>
                  <a:lnTo>
                    <a:pt x="1801" y="285"/>
                  </a:lnTo>
                  <a:lnTo>
                    <a:pt x="1814" y="286"/>
                  </a:lnTo>
                  <a:lnTo>
                    <a:pt x="1840" y="288"/>
                  </a:lnTo>
                  <a:lnTo>
                    <a:pt x="1865" y="290"/>
                  </a:lnTo>
                  <a:lnTo>
                    <a:pt x="1876" y="291"/>
                  </a:lnTo>
                  <a:lnTo>
                    <a:pt x="1885" y="293"/>
                  </a:lnTo>
                  <a:lnTo>
                    <a:pt x="1892" y="295"/>
                  </a:lnTo>
                  <a:lnTo>
                    <a:pt x="1897" y="297"/>
                  </a:lnTo>
                  <a:lnTo>
                    <a:pt x="1903" y="316"/>
                  </a:lnTo>
                  <a:lnTo>
                    <a:pt x="1908" y="337"/>
                  </a:lnTo>
                  <a:lnTo>
                    <a:pt x="1912" y="347"/>
                  </a:lnTo>
                  <a:lnTo>
                    <a:pt x="1913" y="358"/>
                  </a:lnTo>
                  <a:lnTo>
                    <a:pt x="1915" y="367"/>
                  </a:lnTo>
                  <a:lnTo>
                    <a:pt x="1915" y="376"/>
                  </a:lnTo>
                  <a:lnTo>
                    <a:pt x="1916" y="386"/>
                  </a:lnTo>
                  <a:lnTo>
                    <a:pt x="1917" y="394"/>
                  </a:lnTo>
                  <a:lnTo>
                    <a:pt x="1920" y="403"/>
                  </a:lnTo>
                  <a:lnTo>
                    <a:pt x="1923" y="412"/>
                  </a:lnTo>
                  <a:lnTo>
                    <a:pt x="1932" y="428"/>
                  </a:lnTo>
                  <a:lnTo>
                    <a:pt x="1942" y="443"/>
                  </a:lnTo>
                  <a:lnTo>
                    <a:pt x="1950" y="459"/>
                  </a:lnTo>
                  <a:lnTo>
                    <a:pt x="1958" y="475"/>
                  </a:lnTo>
                  <a:lnTo>
                    <a:pt x="1960" y="484"/>
                  </a:lnTo>
                  <a:lnTo>
                    <a:pt x="1961" y="493"/>
                  </a:lnTo>
                  <a:lnTo>
                    <a:pt x="1961" y="501"/>
                  </a:lnTo>
                  <a:lnTo>
                    <a:pt x="1960" y="511"/>
                  </a:lnTo>
                  <a:lnTo>
                    <a:pt x="1955" y="529"/>
                  </a:lnTo>
                  <a:lnTo>
                    <a:pt x="1948" y="545"/>
                  </a:lnTo>
                  <a:lnTo>
                    <a:pt x="1942" y="556"/>
                  </a:lnTo>
                  <a:lnTo>
                    <a:pt x="1934" y="566"/>
                  </a:lnTo>
                  <a:lnTo>
                    <a:pt x="1928" y="574"/>
                  </a:lnTo>
                  <a:lnTo>
                    <a:pt x="1920" y="580"/>
                  </a:lnTo>
                  <a:lnTo>
                    <a:pt x="1913" y="585"/>
                  </a:lnTo>
                  <a:lnTo>
                    <a:pt x="1905" y="588"/>
                  </a:lnTo>
                  <a:lnTo>
                    <a:pt x="1891" y="593"/>
                  </a:lnTo>
                  <a:lnTo>
                    <a:pt x="1878" y="600"/>
                  </a:lnTo>
                  <a:lnTo>
                    <a:pt x="1872" y="603"/>
                  </a:lnTo>
                  <a:lnTo>
                    <a:pt x="1867" y="608"/>
                  </a:lnTo>
                  <a:lnTo>
                    <a:pt x="1862" y="615"/>
                  </a:lnTo>
                  <a:lnTo>
                    <a:pt x="1859" y="623"/>
                  </a:lnTo>
                  <a:lnTo>
                    <a:pt x="1860" y="644"/>
                  </a:lnTo>
                  <a:lnTo>
                    <a:pt x="1862" y="670"/>
                  </a:lnTo>
                  <a:lnTo>
                    <a:pt x="1863" y="695"/>
                  </a:lnTo>
                  <a:lnTo>
                    <a:pt x="1864" y="713"/>
                  </a:lnTo>
                  <a:lnTo>
                    <a:pt x="1864" y="727"/>
                  </a:lnTo>
                  <a:lnTo>
                    <a:pt x="1862" y="739"/>
                  </a:lnTo>
                  <a:lnTo>
                    <a:pt x="1859" y="749"/>
                  </a:lnTo>
                  <a:lnTo>
                    <a:pt x="1855" y="758"/>
                  </a:lnTo>
                  <a:lnTo>
                    <a:pt x="1847" y="775"/>
                  </a:lnTo>
                  <a:lnTo>
                    <a:pt x="1836" y="792"/>
                  </a:lnTo>
                  <a:lnTo>
                    <a:pt x="1831" y="802"/>
                  </a:lnTo>
                  <a:lnTo>
                    <a:pt x="1826" y="811"/>
                  </a:lnTo>
                  <a:lnTo>
                    <a:pt x="1821" y="824"/>
                  </a:lnTo>
                  <a:lnTo>
                    <a:pt x="1816" y="838"/>
                  </a:lnTo>
                  <a:lnTo>
                    <a:pt x="1813" y="855"/>
                  </a:lnTo>
                  <a:lnTo>
                    <a:pt x="1810" y="873"/>
                  </a:lnTo>
                  <a:lnTo>
                    <a:pt x="1809" y="896"/>
                  </a:lnTo>
                  <a:lnTo>
                    <a:pt x="1808" y="920"/>
                  </a:lnTo>
                  <a:lnTo>
                    <a:pt x="1810" y="954"/>
                  </a:lnTo>
                  <a:lnTo>
                    <a:pt x="1813" y="982"/>
                  </a:lnTo>
                  <a:lnTo>
                    <a:pt x="1818" y="1005"/>
                  </a:lnTo>
                  <a:lnTo>
                    <a:pt x="1823" y="1023"/>
                  </a:lnTo>
                  <a:lnTo>
                    <a:pt x="1829" y="1039"/>
                  </a:lnTo>
                  <a:lnTo>
                    <a:pt x="1837" y="1051"/>
                  </a:lnTo>
                  <a:lnTo>
                    <a:pt x="1845" y="1061"/>
                  </a:lnTo>
                  <a:lnTo>
                    <a:pt x="1852" y="1067"/>
                  </a:lnTo>
                  <a:lnTo>
                    <a:pt x="1868" y="1078"/>
                  </a:lnTo>
                  <a:lnTo>
                    <a:pt x="1885" y="1088"/>
                  </a:lnTo>
                  <a:lnTo>
                    <a:pt x="1892" y="1093"/>
                  </a:lnTo>
                  <a:lnTo>
                    <a:pt x="1899" y="1100"/>
                  </a:lnTo>
                  <a:lnTo>
                    <a:pt x="1904" y="1107"/>
                  </a:lnTo>
                  <a:lnTo>
                    <a:pt x="1909" y="1118"/>
                  </a:lnTo>
                  <a:lnTo>
                    <a:pt x="1912" y="1126"/>
                  </a:lnTo>
                  <a:lnTo>
                    <a:pt x="1913" y="1133"/>
                  </a:lnTo>
                  <a:lnTo>
                    <a:pt x="1913" y="1141"/>
                  </a:lnTo>
                  <a:lnTo>
                    <a:pt x="1913" y="1148"/>
                  </a:lnTo>
                  <a:lnTo>
                    <a:pt x="1909" y="1162"/>
                  </a:lnTo>
                  <a:lnTo>
                    <a:pt x="1906" y="1176"/>
                  </a:lnTo>
                  <a:lnTo>
                    <a:pt x="1904" y="1183"/>
                  </a:lnTo>
                  <a:lnTo>
                    <a:pt x="1903" y="1190"/>
                  </a:lnTo>
                  <a:lnTo>
                    <a:pt x="1902" y="1197"/>
                  </a:lnTo>
                  <a:lnTo>
                    <a:pt x="1902" y="1204"/>
                  </a:lnTo>
                  <a:lnTo>
                    <a:pt x="1903" y="1212"/>
                  </a:lnTo>
                  <a:lnTo>
                    <a:pt x="1906" y="1220"/>
                  </a:lnTo>
                  <a:lnTo>
                    <a:pt x="1909" y="1227"/>
                  </a:lnTo>
                  <a:lnTo>
                    <a:pt x="1915" y="1236"/>
                  </a:lnTo>
                  <a:lnTo>
                    <a:pt x="1930" y="1256"/>
                  </a:lnTo>
                  <a:lnTo>
                    <a:pt x="1951" y="1283"/>
                  </a:lnTo>
                  <a:lnTo>
                    <a:pt x="1979" y="1314"/>
                  </a:lnTo>
                  <a:lnTo>
                    <a:pt x="2009" y="1345"/>
                  </a:lnTo>
                  <a:lnTo>
                    <a:pt x="2024" y="1360"/>
                  </a:lnTo>
                  <a:lnTo>
                    <a:pt x="2040" y="1374"/>
                  </a:lnTo>
                  <a:lnTo>
                    <a:pt x="2055" y="1388"/>
                  </a:lnTo>
                  <a:lnTo>
                    <a:pt x="2070" y="1401"/>
                  </a:lnTo>
                  <a:lnTo>
                    <a:pt x="2085" y="1412"/>
                  </a:lnTo>
                  <a:lnTo>
                    <a:pt x="2098" y="1420"/>
                  </a:lnTo>
                  <a:lnTo>
                    <a:pt x="2111" y="1428"/>
                  </a:lnTo>
                  <a:lnTo>
                    <a:pt x="2122" y="1432"/>
                  </a:lnTo>
                  <a:lnTo>
                    <a:pt x="2147" y="1432"/>
                  </a:lnTo>
                  <a:lnTo>
                    <a:pt x="2170" y="1432"/>
                  </a:lnTo>
                  <a:lnTo>
                    <a:pt x="2175" y="1433"/>
                  </a:lnTo>
                  <a:lnTo>
                    <a:pt x="2180" y="1436"/>
                  </a:lnTo>
                  <a:lnTo>
                    <a:pt x="2186" y="1439"/>
                  </a:lnTo>
                  <a:lnTo>
                    <a:pt x="2191" y="1442"/>
                  </a:lnTo>
                  <a:lnTo>
                    <a:pt x="2197" y="1447"/>
                  </a:lnTo>
                  <a:lnTo>
                    <a:pt x="2202" y="1454"/>
                  </a:lnTo>
                  <a:lnTo>
                    <a:pt x="2208" y="1462"/>
                  </a:lnTo>
                  <a:lnTo>
                    <a:pt x="2213" y="1471"/>
                  </a:lnTo>
                  <a:lnTo>
                    <a:pt x="2213" y="1482"/>
                  </a:lnTo>
                  <a:lnTo>
                    <a:pt x="2214" y="1509"/>
                  </a:lnTo>
                  <a:lnTo>
                    <a:pt x="2215" y="1549"/>
                  </a:lnTo>
                  <a:lnTo>
                    <a:pt x="2217" y="1599"/>
                  </a:lnTo>
                  <a:lnTo>
                    <a:pt x="2220" y="1653"/>
                  </a:lnTo>
                  <a:lnTo>
                    <a:pt x="2225" y="1706"/>
                  </a:lnTo>
                  <a:lnTo>
                    <a:pt x="2229" y="1755"/>
                  </a:lnTo>
                  <a:lnTo>
                    <a:pt x="2236" y="179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1" name="Freeform 374">
              <a:extLst>
                <a:ext uri="{FF2B5EF4-FFF2-40B4-BE49-F238E27FC236}">
                  <a16:creationId xmlns:a16="http://schemas.microsoft.com/office/drawing/2014/main" id="{AA517B59-C640-0E21-E4BF-D4C0DE588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582" y="1856149"/>
              <a:ext cx="572265" cy="628614"/>
            </a:xfrm>
            <a:custGeom>
              <a:avLst/>
              <a:gdLst>
                <a:gd name="T0" fmla="*/ 1163 w 1827"/>
                <a:gd name="T1" fmla="*/ 1894 h 2009"/>
                <a:gd name="T2" fmla="*/ 1193 w 1827"/>
                <a:gd name="T3" fmla="*/ 1816 h 2009"/>
                <a:gd name="T4" fmla="*/ 1298 w 1827"/>
                <a:gd name="T5" fmla="*/ 1707 h 2009"/>
                <a:gd name="T6" fmla="*/ 1344 w 1827"/>
                <a:gd name="T7" fmla="*/ 1630 h 2009"/>
                <a:gd name="T8" fmla="*/ 1410 w 1827"/>
                <a:gd name="T9" fmla="*/ 1571 h 2009"/>
                <a:gd name="T10" fmla="*/ 1536 w 1827"/>
                <a:gd name="T11" fmla="*/ 1509 h 2009"/>
                <a:gd name="T12" fmla="*/ 1645 w 1827"/>
                <a:gd name="T13" fmla="*/ 1345 h 2009"/>
                <a:gd name="T14" fmla="*/ 1710 w 1827"/>
                <a:gd name="T15" fmla="*/ 1274 h 2009"/>
                <a:gd name="T16" fmla="*/ 1768 w 1827"/>
                <a:gd name="T17" fmla="*/ 1271 h 2009"/>
                <a:gd name="T18" fmla="*/ 1812 w 1827"/>
                <a:gd name="T19" fmla="*/ 1210 h 2009"/>
                <a:gd name="T20" fmla="*/ 1827 w 1827"/>
                <a:gd name="T21" fmla="*/ 1085 h 2009"/>
                <a:gd name="T22" fmla="*/ 1810 w 1827"/>
                <a:gd name="T23" fmla="*/ 1007 h 2009"/>
                <a:gd name="T24" fmla="*/ 1770 w 1827"/>
                <a:gd name="T25" fmla="*/ 968 h 2009"/>
                <a:gd name="T26" fmla="*/ 1632 w 1827"/>
                <a:gd name="T27" fmla="*/ 940 h 2009"/>
                <a:gd name="T28" fmla="*/ 1591 w 1827"/>
                <a:gd name="T29" fmla="*/ 897 h 2009"/>
                <a:gd name="T30" fmla="*/ 1531 w 1827"/>
                <a:gd name="T31" fmla="*/ 829 h 2009"/>
                <a:gd name="T32" fmla="*/ 1482 w 1827"/>
                <a:gd name="T33" fmla="*/ 660 h 2009"/>
                <a:gd name="T34" fmla="*/ 1409 w 1827"/>
                <a:gd name="T35" fmla="*/ 480 h 2009"/>
                <a:gd name="T36" fmla="*/ 1366 w 1827"/>
                <a:gd name="T37" fmla="*/ 219 h 2009"/>
                <a:gd name="T38" fmla="*/ 1313 w 1827"/>
                <a:gd name="T39" fmla="*/ 68 h 2009"/>
                <a:gd name="T40" fmla="*/ 1257 w 1827"/>
                <a:gd name="T41" fmla="*/ 19 h 2009"/>
                <a:gd name="T42" fmla="*/ 1205 w 1827"/>
                <a:gd name="T43" fmla="*/ 2 h 2009"/>
                <a:gd name="T44" fmla="*/ 1210 w 1827"/>
                <a:gd name="T45" fmla="*/ 51 h 2009"/>
                <a:gd name="T46" fmla="*/ 1203 w 1827"/>
                <a:gd name="T47" fmla="*/ 80 h 2009"/>
                <a:gd name="T48" fmla="*/ 1198 w 1827"/>
                <a:gd name="T49" fmla="*/ 113 h 2009"/>
                <a:gd name="T50" fmla="*/ 1164 w 1827"/>
                <a:gd name="T51" fmla="*/ 102 h 2009"/>
                <a:gd name="T52" fmla="*/ 1144 w 1827"/>
                <a:gd name="T53" fmla="*/ 174 h 2009"/>
                <a:gd name="T54" fmla="*/ 1096 w 1827"/>
                <a:gd name="T55" fmla="*/ 197 h 2009"/>
                <a:gd name="T56" fmla="*/ 1022 w 1827"/>
                <a:gd name="T57" fmla="*/ 297 h 2009"/>
                <a:gd name="T58" fmla="*/ 943 w 1827"/>
                <a:gd name="T59" fmla="*/ 427 h 2009"/>
                <a:gd name="T60" fmla="*/ 904 w 1827"/>
                <a:gd name="T61" fmla="*/ 494 h 2009"/>
                <a:gd name="T62" fmla="*/ 869 w 1827"/>
                <a:gd name="T63" fmla="*/ 566 h 2009"/>
                <a:gd name="T64" fmla="*/ 824 w 1827"/>
                <a:gd name="T65" fmla="*/ 667 h 2009"/>
                <a:gd name="T66" fmla="*/ 750 w 1827"/>
                <a:gd name="T67" fmla="*/ 769 h 2009"/>
                <a:gd name="T68" fmla="*/ 671 w 1827"/>
                <a:gd name="T69" fmla="*/ 816 h 2009"/>
                <a:gd name="T70" fmla="*/ 578 w 1827"/>
                <a:gd name="T71" fmla="*/ 812 h 2009"/>
                <a:gd name="T72" fmla="*/ 507 w 1827"/>
                <a:gd name="T73" fmla="*/ 772 h 2009"/>
                <a:gd name="T74" fmla="*/ 450 w 1827"/>
                <a:gd name="T75" fmla="*/ 796 h 2009"/>
                <a:gd name="T76" fmla="*/ 399 w 1827"/>
                <a:gd name="T77" fmla="*/ 773 h 2009"/>
                <a:gd name="T78" fmla="*/ 344 w 1827"/>
                <a:gd name="T79" fmla="*/ 766 h 2009"/>
                <a:gd name="T80" fmla="*/ 279 w 1827"/>
                <a:gd name="T81" fmla="*/ 817 h 2009"/>
                <a:gd name="T82" fmla="*/ 174 w 1827"/>
                <a:gd name="T83" fmla="*/ 819 h 2009"/>
                <a:gd name="T84" fmla="*/ 75 w 1827"/>
                <a:gd name="T85" fmla="*/ 762 h 2009"/>
                <a:gd name="T86" fmla="*/ 10 w 1827"/>
                <a:gd name="T87" fmla="*/ 913 h 2009"/>
                <a:gd name="T88" fmla="*/ 112 w 1827"/>
                <a:gd name="T89" fmla="*/ 910 h 2009"/>
                <a:gd name="T90" fmla="*/ 181 w 1827"/>
                <a:gd name="T91" fmla="*/ 928 h 2009"/>
                <a:gd name="T92" fmla="*/ 258 w 1827"/>
                <a:gd name="T93" fmla="*/ 1001 h 2009"/>
                <a:gd name="T94" fmla="*/ 302 w 1827"/>
                <a:gd name="T95" fmla="*/ 1022 h 2009"/>
                <a:gd name="T96" fmla="*/ 343 w 1827"/>
                <a:gd name="T97" fmla="*/ 1060 h 2009"/>
                <a:gd name="T98" fmla="*/ 430 w 1827"/>
                <a:gd name="T99" fmla="*/ 1065 h 2009"/>
                <a:gd name="T100" fmla="*/ 470 w 1827"/>
                <a:gd name="T101" fmla="*/ 1112 h 2009"/>
                <a:gd name="T102" fmla="*/ 505 w 1827"/>
                <a:gd name="T103" fmla="*/ 1242 h 2009"/>
                <a:gd name="T104" fmla="*/ 559 w 1827"/>
                <a:gd name="T105" fmla="*/ 1268 h 2009"/>
                <a:gd name="T106" fmla="*/ 618 w 1827"/>
                <a:gd name="T107" fmla="*/ 1303 h 2009"/>
                <a:gd name="T108" fmla="*/ 637 w 1827"/>
                <a:gd name="T109" fmla="*/ 1421 h 2009"/>
                <a:gd name="T110" fmla="*/ 639 w 1827"/>
                <a:gd name="T111" fmla="*/ 1561 h 2009"/>
                <a:gd name="T112" fmla="*/ 668 w 1827"/>
                <a:gd name="T113" fmla="*/ 1620 h 2009"/>
                <a:gd name="T114" fmla="*/ 732 w 1827"/>
                <a:gd name="T115" fmla="*/ 1649 h 2009"/>
                <a:gd name="T116" fmla="*/ 798 w 1827"/>
                <a:gd name="T117" fmla="*/ 1709 h 2009"/>
                <a:gd name="T118" fmla="*/ 811 w 1827"/>
                <a:gd name="T119" fmla="*/ 1792 h 2009"/>
                <a:gd name="T120" fmla="*/ 868 w 1827"/>
                <a:gd name="T121" fmla="*/ 1907 h 2009"/>
                <a:gd name="T122" fmla="*/ 974 w 1827"/>
                <a:gd name="T123" fmla="*/ 2002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7" h="2009">
                  <a:moveTo>
                    <a:pt x="1158" y="2009"/>
                  </a:moveTo>
                  <a:lnTo>
                    <a:pt x="1157" y="1985"/>
                  </a:lnTo>
                  <a:lnTo>
                    <a:pt x="1157" y="1964"/>
                  </a:lnTo>
                  <a:lnTo>
                    <a:pt x="1157" y="1944"/>
                  </a:lnTo>
                  <a:lnTo>
                    <a:pt x="1158" y="1926"/>
                  </a:lnTo>
                  <a:lnTo>
                    <a:pt x="1161" y="1909"/>
                  </a:lnTo>
                  <a:lnTo>
                    <a:pt x="1163" y="1894"/>
                  </a:lnTo>
                  <a:lnTo>
                    <a:pt x="1166" y="1880"/>
                  </a:lnTo>
                  <a:lnTo>
                    <a:pt x="1169" y="1867"/>
                  </a:lnTo>
                  <a:lnTo>
                    <a:pt x="1174" y="1855"/>
                  </a:lnTo>
                  <a:lnTo>
                    <a:pt x="1177" y="1844"/>
                  </a:lnTo>
                  <a:lnTo>
                    <a:pt x="1182" y="1833"/>
                  </a:lnTo>
                  <a:lnTo>
                    <a:pt x="1188" y="1825"/>
                  </a:lnTo>
                  <a:lnTo>
                    <a:pt x="1193" y="1816"/>
                  </a:lnTo>
                  <a:lnTo>
                    <a:pt x="1198" y="1807"/>
                  </a:lnTo>
                  <a:lnTo>
                    <a:pt x="1204" y="1800"/>
                  </a:lnTo>
                  <a:lnTo>
                    <a:pt x="1210" y="1793"/>
                  </a:lnTo>
                  <a:lnTo>
                    <a:pt x="1238" y="1767"/>
                  </a:lnTo>
                  <a:lnTo>
                    <a:pt x="1268" y="1740"/>
                  </a:lnTo>
                  <a:lnTo>
                    <a:pt x="1283" y="1725"/>
                  </a:lnTo>
                  <a:lnTo>
                    <a:pt x="1298" y="1707"/>
                  </a:lnTo>
                  <a:lnTo>
                    <a:pt x="1305" y="1697"/>
                  </a:lnTo>
                  <a:lnTo>
                    <a:pt x="1313" y="1686"/>
                  </a:lnTo>
                  <a:lnTo>
                    <a:pt x="1319" y="1674"/>
                  </a:lnTo>
                  <a:lnTo>
                    <a:pt x="1327" y="1661"/>
                  </a:lnTo>
                  <a:lnTo>
                    <a:pt x="1332" y="1650"/>
                  </a:lnTo>
                  <a:lnTo>
                    <a:pt x="1338" y="1640"/>
                  </a:lnTo>
                  <a:lnTo>
                    <a:pt x="1344" y="1630"/>
                  </a:lnTo>
                  <a:lnTo>
                    <a:pt x="1351" y="1622"/>
                  </a:lnTo>
                  <a:lnTo>
                    <a:pt x="1357" y="1613"/>
                  </a:lnTo>
                  <a:lnTo>
                    <a:pt x="1364" y="1605"/>
                  </a:lnTo>
                  <a:lnTo>
                    <a:pt x="1371" y="1599"/>
                  </a:lnTo>
                  <a:lnTo>
                    <a:pt x="1379" y="1592"/>
                  </a:lnTo>
                  <a:lnTo>
                    <a:pt x="1394" y="1580"/>
                  </a:lnTo>
                  <a:lnTo>
                    <a:pt x="1410" y="1571"/>
                  </a:lnTo>
                  <a:lnTo>
                    <a:pt x="1426" y="1563"/>
                  </a:lnTo>
                  <a:lnTo>
                    <a:pt x="1443" y="1556"/>
                  </a:lnTo>
                  <a:lnTo>
                    <a:pt x="1475" y="1543"/>
                  </a:lnTo>
                  <a:lnTo>
                    <a:pt x="1505" y="1530"/>
                  </a:lnTo>
                  <a:lnTo>
                    <a:pt x="1518" y="1522"/>
                  </a:lnTo>
                  <a:lnTo>
                    <a:pt x="1531" y="1515"/>
                  </a:lnTo>
                  <a:lnTo>
                    <a:pt x="1536" y="1509"/>
                  </a:lnTo>
                  <a:lnTo>
                    <a:pt x="1542" y="1504"/>
                  </a:lnTo>
                  <a:lnTo>
                    <a:pt x="1546" y="1498"/>
                  </a:lnTo>
                  <a:lnTo>
                    <a:pt x="1552" y="1493"/>
                  </a:lnTo>
                  <a:lnTo>
                    <a:pt x="1576" y="1457"/>
                  </a:lnTo>
                  <a:lnTo>
                    <a:pt x="1600" y="1418"/>
                  </a:lnTo>
                  <a:lnTo>
                    <a:pt x="1623" y="1381"/>
                  </a:lnTo>
                  <a:lnTo>
                    <a:pt x="1645" y="1345"/>
                  </a:lnTo>
                  <a:lnTo>
                    <a:pt x="1655" y="1329"/>
                  </a:lnTo>
                  <a:lnTo>
                    <a:pt x="1666" y="1314"/>
                  </a:lnTo>
                  <a:lnTo>
                    <a:pt x="1676" y="1301"/>
                  </a:lnTo>
                  <a:lnTo>
                    <a:pt x="1687" y="1290"/>
                  </a:lnTo>
                  <a:lnTo>
                    <a:pt x="1696" y="1282"/>
                  </a:lnTo>
                  <a:lnTo>
                    <a:pt x="1706" y="1276"/>
                  </a:lnTo>
                  <a:lnTo>
                    <a:pt x="1710" y="1274"/>
                  </a:lnTo>
                  <a:lnTo>
                    <a:pt x="1716" y="1273"/>
                  </a:lnTo>
                  <a:lnTo>
                    <a:pt x="1720" y="1273"/>
                  </a:lnTo>
                  <a:lnTo>
                    <a:pt x="1726" y="1274"/>
                  </a:lnTo>
                  <a:lnTo>
                    <a:pt x="1737" y="1275"/>
                  </a:lnTo>
                  <a:lnTo>
                    <a:pt x="1748" y="1275"/>
                  </a:lnTo>
                  <a:lnTo>
                    <a:pt x="1759" y="1274"/>
                  </a:lnTo>
                  <a:lnTo>
                    <a:pt x="1768" y="1271"/>
                  </a:lnTo>
                  <a:lnTo>
                    <a:pt x="1776" y="1267"/>
                  </a:lnTo>
                  <a:lnTo>
                    <a:pt x="1784" y="1261"/>
                  </a:lnTo>
                  <a:lnTo>
                    <a:pt x="1790" y="1254"/>
                  </a:lnTo>
                  <a:lnTo>
                    <a:pt x="1797" y="1246"/>
                  </a:lnTo>
                  <a:lnTo>
                    <a:pt x="1802" y="1235"/>
                  </a:lnTo>
                  <a:lnTo>
                    <a:pt x="1808" y="1223"/>
                  </a:lnTo>
                  <a:lnTo>
                    <a:pt x="1812" y="1210"/>
                  </a:lnTo>
                  <a:lnTo>
                    <a:pt x="1815" y="1195"/>
                  </a:lnTo>
                  <a:lnTo>
                    <a:pt x="1818" y="1178"/>
                  </a:lnTo>
                  <a:lnTo>
                    <a:pt x="1822" y="1159"/>
                  </a:lnTo>
                  <a:lnTo>
                    <a:pt x="1824" y="1139"/>
                  </a:lnTo>
                  <a:lnTo>
                    <a:pt x="1826" y="1116"/>
                  </a:lnTo>
                  <a:lnTo>
                    <a:pt x="1827" y="1100"/>
                  </a:lnTo>
                  <a:lnTo>
                    <a:pt x="1827" y="1085"/>
                  </a:lnTo>
                  <a:lnTo>
                    <a:pt x="1826" y="1071"/>
                  </a:lnTo>
                  <a:lnTo>
                    <a:pt x="1825" y="1058"/>
                  </a:lnTo>
                  <a:lnTo>
                    <a:pt x="1823" y="1046"/>
                  </a:lnTo>
                  <a:lnTo>
                    <a:pt x="1821" y="1035"/>
                  </a:lnTo>
                  <a:lnTo>
                    <a:pt x="1817" y="1024"/>
                  </a:lnTo>
                  <a:lnTo>
                    <a:pt x="1814" y="1016"/>
                  </a:lnTo>
                  <a:lnTo>
                    <a:pt x="1810" y="1007"/>
                  </a:lnTo>
                  <a:lnTo>
                    <a:pt x="1805" y="999"/>
                  </a:lnTo>
                  <a:lnTo>
                    <a:pt x="1800" y="993"/>
                  </a:lnTo>
                  <a:lnTo>
                    <a:pt x="1795" y="986"/>
                  </a:lnTo>
                  <a:lnTo>
                    <a:pt x="1789" y="981"/>
                  </a:lnTo>
                  <a:lnTo>
                    <a:pt x="1783" y="977"/>
                  </a:lnTo>
                  <a:lnTo>
                    <a:pt x="1776" y="972"/>
                  </a:lnTo>
                  <a:lnTo>
                    <a:pt x="1770" y="968"/>
                  </a:lnTo>
                  <a:lnTo>
                    <a:pt x="1755" y="962"/>
                  </a:lnTo>
                  <a:lnTo>
                    <a:pt x="1740" y="957"/>
                  </a:lnTo>
                  <a:lnTo>
                    <a:pt x="1723" y="954"/>
                  </a:lnTo>
                  <a:lnTo>
                    <a:pt x="1707" y="951"/>
                  </a:lnTo>
                  <a:lnTo>
                    <a:pt x="1674" y="948"/>
                  </a:lnTo>
                  <a:lnTo>
                    <a:pt x="1641" y="942"/>
                  </a:lnTo>
                  <a:lnTo>
                    <a:pt x="1632" y="940"/>
                  </a:lnTo>
                  <a:lnTo>
                    <a:pt x="1623" y="937"/>
                  </a:lnTo>
                  <a:lnTo>
                    <a:pt x="1615" y="932"/>
                  </a:lnTo>
                  <a:lnTo>
                    <a:pt x="1609" y="926"/>
                  </a:lnTo>
                  <a:lnTo>
                    <a:pt x="1602" y="920"/>
                  </a:lnTo>
                  <a:lnTo>
                    <a:pt x="1598" y="912"/>
                  </a:lnTo>
                  <a:lnTo>
                    <a:pt x="1594" y="904"/>
                  </a:lnTo>
                  <a:lnTo>
                    <a:pt x="1591" y="897"/>
                  </a:lnTo>
                  <a:lnTo>
                    <a:pt x="1581" y="866"/>
                  </a:lnTo>
                  <a:lnTo>
                    <a:pt x="1573" y="847"/>
                  </a:lnTo>
                  <a:lnTo>
                    <a:pt x="1559" y="847"/>
                  </a:lnTo>
                  <a:lnTo>
                    <a:pt x="1556" y="847"/>
                  </a:lnTo>
                  <a:lnTo>
                    <a:pt x="1553" y="847"/>
                  </a:lnTo>
                  <a:lnTo>
                    <a:pt x="1534" y="847"/>
                  </a:lnTo>
                  <a:lnTo>
                    <a:pt x="1531" y="829"/>
                  </a:lnTo>
                  <a:lnTo>
                    <a:pt x="1529" y="804"/>
                  </a:lnTo>
                  <a:lnTo>
                    <a:pt x="1527" y="778"/>
                  </a:lnTo>
                  <a:lnTo>
                    <a:pt x="1524" y="756"/>
                  </a:lnTo>
                  <a:lnTo>
                    <a:pt x="1513" y="729"/>
                  </a:lnTo>
                  <a:lnTo>
                    <a:pt x="1502" y="705"/>
                  </a:lnTo>
                  <a:lnTo>
                    <a:pt x="1492" y="682"/>
                  </a:lnTo>
                  <a:lnTo>
                    <a:pt x="1482" y="660"/>
                  </a:lnTo>
                  <a:lnTo>
                    <a:pt x="1463" y="620"/>
                  </a:lnTo>
                  <a:lnTo>
                    <a:pt x="1446" y="584"/>
                  </a:lnTo>
                  <a:lnTo>
                    <a:pt x="1437" y="564"/>
                  </a:lnTo>
                  <a:lnTo>
                    <a:pt x="1430" y="545"/>
                  </a:lnTo>
                  <a:lnTo>
                    <a:pt x="1422" y="525"/>
                  </a:lnTo>
                  <a:lnTo>
                    <a:pt x="1416" y="504"/>
                  </a:lnTo>
                  <a:lnTo>
                    <a:pt x="1409" y="480"/>
                  </a:lnTo>
                  <a:lnTo>
                    <a:pt x="1404" y="455"/>
                  </a:lnTo>
                  <a:lnTo>
                    <a:pt x="1398" y="427"/>
                  </a:lnTo>
                  <a:lnTo>
                    <a:pt x="1394" y="397"/>
                  </a:lnTo>
                  <a:lnTo>
                    <a:pt x="1386" y="343"/>
                  </a:lnTo>
                  <a:lnTo>
                    <a:pt x="1378" y="281"/>
                  </a:lnTo>
                  <a:lnTo>
                    <a:pt x="1372" y="250"/>
                  </a:lnTo>
                  <a:lnTo>
                    <a:pt x="1366" y="219"/>
                  </a:lnTo>
                  <a:lnTo>
                    <a:pt x="1359" y="187"/>
                  </a:lnTo>
                  <a:lnTo>
                    <a:pt x="1351" y="158"/>
                  </a:lnTo>
                  <a:lnTo>
                    <a:pt x="1342" y="130"/>
                  </a:lnTo>
                  <a:lnTo>
                    <a:pt x="1331" y="103"/>
                  </a:lnTo>
                  <a:lnTo>
                    <a:pt x="1326" y="91"/>
                  </a:lnTo>
                  <a:lnTo>
                    <a:pt x="1319" y="79"/>
                  </a:lnTo>
                  <a:lnTo>
                    <a:pt x="1313" y="68"/>
                  </a:lnTo>
                  <a:lnTo>
                    <a:pt x="1306" y="59"/>
                  </a:lnTo>
                  <a:lnTo>
                    <a:pt x="1299" y="49"/>
                  </a:lnTo>
                  <a:lnTo>
                    <a:pt x="1291" y="41"/>
                  </a:lnTo>
                  <a:lnTo>
                    <a:pt x="1284" y="34"/>
                  </a:lnTo>
                  <a:lnTo>
                    <a:pt x="1275" y="27"/>
                  </a:lnTo>
                  <a:lnTo>
                    <a:pt x="1266" y="23"/>
                  </a:lnTo>
                  <a:lnTo>
                    <a:pt x="1257" y="19"/>
                  </a:lnTo>
                  <a:lnTo>
                    <a:pt x="1247" y="17"/>
                  </a:lnTo>
                  <a:lnTo>
                    <a:pt x="1236" y="16"/>
                  </a:lnTo>
                  <a:lnTo>
                    <a:pt x="1226" y="8"/>
                  </a:lnTo>
                  <a:lnTo>
                    <a:pt x="1219" y="4"/>
                  </a:lnTo>
                  <a:lnTo>
                    <a:pt x="1214" y="2"/>
                  </a:lnTo>
                  <a:lnTo>
                    <a:pt x="1208" y="0"/>
                  </a:lnTo>
                  <a:lnTo>
                    <a:pt x="1205" y="2"/>
                  </a:lnTo>
                  <a:lnTo>
                    <a:pt x="1203" y="5"/>
                  </a:lnTo>
                  <a:lnTo>
                    <a:pt x="1202" y="8"/>
                  </a:lnTo>
                  <a:lnTo>
                    <a:pt x="1202" y="12"/>
                  </a:lnTo>
                  <a:lnTo>
                    <a:pt x="1205" y="33"/>
                  </a:lnTo>
                  <a:lnTo>
                    <a:pt x="1208" y="44"/>
                  </a:lnTo>
                  <a:lnTo>
                    <a:pt x="1210" y="48"/>
                  </a:lnTo>
                  <a:lnTo>
                    <a:pt x="1210" y="51"/>
                  </a:lnTo>
                  <a:lnTo>
                    <a:pt x="1210" y="54"/>
                  </a:lnTo>
                  <a:lnTo>
                    <a:pt x="1210" y="58"/>
                  </a:lnTo>
                  <a:lnTo>
                    <a:pt x="1208" y="63"/>
                  </a:lnTo>
                  <a:lnTo>
                    <a:pt x="1205" y="68"/>
                  </a:lnTo>
                  <a:lnTo>
                    <a:pt x="1204" y="72"/>
                  </a:lnTo>
                  <a:lnTo>
                    <a:pt x="1203" y="76"/>
                  </a:lnTo>
                  <a:lnTo>
                    <a:pt x="1203" y="80"/>
                  </a:lnTo>
                  <a:lnTo>
                    <a:pt x="1203" y="85"/>
                  </a:lnTo>
                  <a:lnTo>
                    <a:pt x="1204" y="90"/>
                  </a:lnTo>
                  <a:lnTo>
                    <a:pt x="1206" y="95"/>
                  </a:lnTo>
                  <a:lnTo>
                    <a:pt x="1209" y="103"/>
                  </a:lnTo>
                  <a:lnTo>
                    <a:pt x="1215" y="111"/>
                  </a:lnTo>
                  <a:lnTo>
                    <a:pt x="1209" y="112"/>
                  </a:lnTo>
                  <a:lnTo>
                    <a:pt x="1198" y="113"/>
                  </a:lnTo>
                  <a:lnTo>
                    <a:pt x="1191" y="111"/>
                  </a:lnTo>
                  <a:lnTo>
                    <a:pt x="1183" y="106"/>
                  </a:lnTo>
                  <a:lnTo>
                    <a:pt x="1180" y="103"/>
                  </a:lnTo>
                  <a:lnTo>
                    <a:pt x="1176" y="99"/>
                  </a:lnTo>
                  <a:lnTo>
                    <a:pt x="1172" y="94"/>
                  </a:lnTo>
                  <a:lnTo>
                    <a:pt x="1169" y="88"/>
                  </a:lnTo>
                  <a:lnTo>
                    <a:pt x="1164" y="102"/>
                  </a:lnTo>
                  <a:lnTo>
                    <a:pt x="1161" y="116"/>
                  </a:lnTo>
                  <a:lnTo>
                    <a:pt x="1158" y="130"/>
                  </a:lnTo>
                  <a:lnTo>
                    <a:pt x="1156" y="144"/>
                  </a:lnTo>
                  <a:lnTo>
                    <a:pt x="1154" y="156"/>
                  </a:lnTo>
                  <a:lnTo>
                    <a:pt x="1150" y="167"/>
                  </a:lnTo>
                  <a:lnTo>
                    <a:pt x="1148" y="171"/>
                  </a:lnTo>
                  <a:lnTo>
                    <a:pt x="1144" y="174"/>
                  </a:lnTo>
                  <a:lnTo>
                    <a:pt x="1140" y="176"/>
                  </a:lnTo>
                  <a:lnTo>
                    <a:pt x="1136" y="179"/>
                  </a:lnTo>
                  <a:lnTo>
                    <a:pt x="1127" y="180"/>
                  </a:lnTo>
                  <a:lnTo>
                    <a:pt x="1118" y="183"/>
                  </a:lnTo>
                  <a:lnTo>
                    <a:pt x="1111" y="186"/>
                  </a:lnTo>
                  <a:lnTo>
                    <a:pt x="1103" y="192"/>
                  </a:lnTo>
                  <a:lnTo>
                    <a:pt x="1096" y="197"/>
                  </a:lnTo>
                  <a:lnTo>
                    <a:pt x="1088" y="203"/>
                  </a:lnTo>
                  <a:lnTo>
                    <a:pt x="1081" y="211"/>
                  </a:lnTo>
                  <a:lnTo>
                    <a:pt x="1073" y="219"/>
                  </a:lnTo>
                  <a:lnTo>
                    <a:pt x="1060" y="236"/>
                  </a:lnTo>
                  <a:lnTo>
                    <a:pt x="1046" y="255"/>
                  </a:lnTo>
                  <a:lnTo>
                    <a:pt x="1034" y="276"/>
                  </a:lnTo>
                  <a:lnTo>
                    <a:pt x="1022" y="297"/>
                  </a:lnTo>
                  <a:lnTo>
                    <a:pt x="1001" y="338"/>
                  </a:lnTo>
                  <a:lnTo>
                    <a:pt x="983" y="376"/>
                  </a:lnTo>
                  <a:lnTo>
                    <a:pt x="975" y="392"/>
                  </a:lnTo>
                  <a:lnTo>
                    <a:pt x="968" y="405"/>
                  </a:lnTo>
                  <a:lnTo>
                    <a:pt x="962" y="414"/>
                  </a:lnTo>
                  <a:lnTo>
                    <a:pt x="955" y="419"/>
                  </a:lnTo>
                  <a:lnTo>
                    <a:pt x="943" y="427"/>
                  </a:lnTo>
                  <a:lnTo>
                    <a:pt x="933" y="436"/>
                  </a:lnTo>
                  <a:lnTo>
                    <a:pt x="925" y="445"/>
                  </a:lnTo>
                  <a:lnTo>
                    <a:pt x="919" y="454"/>
                  </a:lnTo>
                  <a:lnTo>
                    <a:pt x="913" y="464"/>
                  </a:lnTo>
                  <a:lnTo>
                    <a:pt x="909" y="475"/>
                  </a:lnTo>
                  <a:lnTo>
                    <a:pt x="906" y="484"/>
                  </a:lnTo>
                  <a:lnTo>
                    <a:pt x="904" y="494"/>
                  </a:lnTo>
                  <a:lnTo>
                    <a:pt x="900" y="513"/>
                  </a:lnTo>
                  <a:lnTo>
                    <a:pt x="896" y="532"/>
                  </a:lnTo>
                  <a:lnTo>
                    <a:pt x="893" y="540"/>
                  </a:lnTo>
                  <a:lnTo>
                    <a:pt x="888" y="548"/>
                  </a:lnTo>
                  <a:lnTo>
                    <a:pt x="884" y="554"/>
                  </a:lnTo>
                  <a:lnTo>
                    <a:pt x="878" y="560"/>
                  </a:lnTo>
                  <a:lnTo>
                    <a:pt x="869" y="566"/>
                  </a:lnTo>
                  <a:lnTo>
                    <a:pt x="862" y="574"/>
                  </a:lnTo>
                  <a:lnTo>
                    <a:pt x="856" y="581"/>
                  </a:lnTo>
                  <a:lnTo>
                    <a:pt x="852" y="590"/>
                  </a:lnTo>
                  <a:lnTo>
                    <a:pt x="843" y="607"/>
                  </a:lnTo>
                  <a:lnTo>
                    <a:pt x="837" y="627"/>
                  </a:lnTo>
                  <a:lnTo>
                    <a:pt x="830" y="646"/>
                  </a:lnTo>
                  <a:lnTo>
                    <a:pt x="824" y="667"/>
                  </a:lnTo>
                  <a:lnTo>
                    <a:pt x="819" y="677"/>
                  </a:lnTo>
                  <a:lnTo>
                    <a:pt x="815" y="687"/>
                  </a:lnTo>
                  <a:lnTo>
                    <a:pt x="810" y="697"/>
                  </a:lnTo>
                  <a:lnTo>
                    <a:pt x="804" y="707"/>
                  </a:lnTo>
                  <a:lnTo>
                    <a:pt x="787" y="728"/>
                  </a:lnTo>
                  <a:lnTo>
                    <a:pt x="768" y="750"/>
                  </a:lnTo>
                  <a:lnTo>
                    <a:pt x="750" y="769"/>
                  </a:lnTo>
                  <a:lnTo>
                    <a:pt x="731" y="786"/>
                  </a:lnTo>
                  <a:lnTo>
                    <a:pt x="721" y="793"/>
                  </a:lnTo>
                  <a:lnTo>
                    <a:pt x="711" y="800"/>
                  </a:lnTo>
                  <a:lnTo>
                    <a:pt x="700" y="805"/>
                  </a:lnTo>
                  <a:lnTo>
                    <a:pt x="691" y="809"/>
                  </a:lnTo>
                  <a:lnTo>
                    <a:pt x="681" y="814"/>
                  </a:lnTo>
                  <a:lnTo>
                    <a:pt x="671" y="816"/>
                  </a:lnTo>
                  <a:lnTo>
                    <a:pt x="662" y="818"/>
                  </a:lnTo>
                  <a:lnTo>
                    <a:pt x="653" y="819"/>
                  </a:lnTo>
                  <a:lnTo>
                    <a:pt x="625" y="818"/>
                  </a:lnTo>
                  <a:lnTo>
                    <a:pt x="602" y="817"/>
                  </a:lnTo>
                  <a:lnTo>
                    <a:pt x="593" y="816"/>
                  </a:lnTo>
                  <a:lnTo>
                    <a:pt x="585" y="814"/>
                  </a:lnTo>
                  <a:lnTo>
                    <a:pt x="578" y="812"/>
                  </a:lnTo>
                  <a:lnTo>
                    <a:pt x="574" y="807"/>
                  </a:lnTo>
                  <a:lnTo>
                    <a:pt x="551" y="768"/>
                  </a:lnTo>
                  <a:lnTo>
                    <a:pt x="543" y="766"/>
                  </a:lnTo>
                  <a:lnTo>
                    <a:pt x="534" y="766"/>
                  </a:lnTo>
                  <a:lnTo>
                    <a:pt x="527" y="766"/>
                  </a:lnTo>
                  <a:lnTo>
                    <a:pt x="520" y="767"/>
                  </a:lnTo>
                  <a:lnTo>
                    <a:pt x="507" y="772"/>
                  </a:lnTo>
                  <a:lnTo>
                    <a:pt x="496" y="778"/>
                  </a:lnTo>
                  <a:lnTo>
                    <a:pt x="487" y="785"/>
                  </a:lnTo>
                  <a:lnTo>
                    <a:pt x="476" y="790"/>
                  </a:lnTo>
                  <a:lnTo>
                    <a:pt x="469" y="792"/>
                  </a:lnTo>
                  <a:lnTo>
                    <a:pt x="464" y="794"/>
                  </a:lnTo>
                  <a:lnTo>
                    <a:pt x="457" y="795"/>
                  </a:lnTo>
                  <a:lnTo>
                    <a:pt x="450" y="796"/>
                  </a:lnTo>
                  <a:lnTo>
                    <a:pt x="443" y="795"/>
                  </a:lnTo>
                  <a:lnTo>
                    <a:pt x="437" y="794"/>
                  </a:lnTo>
                  <a:lnTo>
                    <a:pt x="431" y="793"/>
                  </a:lnTo>
                  <a:lnTo>
                    <a:pt x="426" y="791"/>
                  </a:lnTo>
                  <a:lnTo>
                    <a:pt x="416" y="786"/>
                  </a:lnTo>
                  <a:lnTo>
                    <a:pt x="408" y="779"/>
                  </a:lnTo>
                  <a:lnTo>
                    <a:pt x="399" y="773"/>
                  </a:lnTo>
                  <a:lnTo>
                    <a:pt x="390" y="767"/>
                  </a:lnTo>
                  <a:lnTo>
                    <a:pt x="385" y="765"/>
                  </a:lnTo>
                  <a:lnTo>
                    <a:pt x="380" y="764"/>
                  </a:lnTo>
                  <a:lnTo>
                    <a:pt x="373" y="763"/>
                  </a:lnTo>
                  <a:lnTo>
                    <a:pt x="366" y="763"/>
                  </a:lnTo>
                  <a:lnTo>
                    <a:pt x="354" y="763"/>
                  </a:lnTo>
                  <a:lnTo>
                    <a:pt x="344" y="766"/>
                  </a:lnTo>
                  <a:lnTo>
                    <a:pt x="336" y="769"/>
                  </a:lnTo>
                  <a:lnTo>
                    <a:pt x="329" y="775"/>
                  </a:lnTo>
                  <a:lnTo>
                    <a:pt x="316" y="787"/>
                  </a:lnTo>
                  <a:lnTo>
                    <a:pt x="303" y="800"/>
                  </a:lnTo>
                  <a:lnTo>
                    <a:pt x="296" y="806"/>
                  </a:lnTo>
                  <a:lnTo>
                    <a:pt x="289" y="812"/>
                  </a:lnTo>
                  <a:lnTo>
                    <a:pt x="279" y="817"/>
                  </a:lnTo>
                  <a:lnTo>
                    <a:pt x="268" y="821"/>
                  </a:lnTo>
                  <a:lnTo>
                    <a:pt x="256" y="824"/>
                  </a:lnTo>
                  <a:lnTo>
                    <a:pt x="241" y="827"/>
                  </a:lnTo>
                  <a:lnTo>
                    <a:pt x="223" y="827"/>
                  </a:lnTo>
                  <a:lnTo>
                    <a:pt x="202" y="824"/>
                  </a:lnTo>
                  <a:lnTo>
                    <a:pt x="187" y="822"/>
                  </a:lnTo>
                  <a:lnTo>
                    <a:pt x="174" y="819"/>
                  </a:lnTo>
                  <a:lnTo>
                    <a:pt x="161" y="815"/>
                  </a:lnTo>
                  <a:lnTo>
                    <a:pt x="150" y="809"/>
                  </a:lnTo>
                  <a:lnTo>
                    <a:pt x="128" y="795"/>
                  </a:lnTo>
                  <a:lnTo>
                    <a:pt x="106" y="781"/>
                  </a:lnTo>
                  <a:lnTo>
                    <a:pt x="97" y="775"/>
                  </a:lnTo>
                  <a:lnTo>
                    <a:pt x="86" y="768"/>
                  </a:lnTo>
                  <a:lnTo>
                    <a:pt x="75" y="762"/>
                  </a:lnTo>
                  <a:lnTo>
                    <a:pt x="63" y="758"/>
                  </a:lnTo>
                  <a:lnTo>
                    <a:pt x="50" y="753"/>
                  </a:lnTo>
                  <a:lnTo>
                    <a:pt x="37" y="751"/>
                  </a:lnTo>
                  <a:lnTo>
                    <a:pt x="22" y="750"/>
                  </a:lnTo>
                  <a:lnTo>
                    <a:pt x="6" y="751"/>
                  </a:lnTo>
                  <a:lnTo>
                    <a:pt x="0" y="909"/>
                  </a:lnTo>
                  <a:lnTo>
                    <a:pt x="10" y="913"/>
                  </a:lnTo>
                  <a:lnTo>
                    <a:pt x="20" y="916"/>
                  </a:lnTo>
                  <a:lnTo>
                    <a:pt x="29" y="918"/>
                  </a:lnTo>
                  <a:lnTo>
                    <a:pt x="38" y="918"/>
                  </a:lnTo>
                  <a:lnTo>
                    <a:pt x="57" y="918"/>
                  </a:lnTo>
                  <a:lnTo>
                    <a:pt x="74" y="915"/>
                  </a:lnTo>
                  <a:lnTo>
                    <a:pt x="93" y="912"/>
                  </a:lnTo>
                  <a:lnTo>
                    <a:pt x="112" y="910"/>
                  </a:lnTo>
                  <a:lnTo>
                    <a:pt x="121" y="910"/>
                  </a:lnTo>
                  <a:lnTo>
                    <a:pt x="132" y="910"/>
                  </a:lnTo>
                  <a:lnTo>
                    <a:pt x="142" y="912"/>
                  </a:lnTo>
                  <a:lnTo>
                    <a:pt x="153" y="914"/>
                  </a:lnTo>
                  <a:lnTo>
                    <a:pt x="162" y="917"/>
                  </a:lnTo>
                  <a:lnTo>
                    <a:pt x="172" y="923"/>
                  </a:lnTo>
                  <a:lnTo>
                    <a:pt x="181" y="928"/>
                  </a:lnTo>
                  <a:lnTo>
                    <a:pt x="189" y="936"/>
                  </a:lnTo>
                  <a:lnTo>
                    <a:pt x="206" y="950"/>
                  </a:lnTo>
                  <a:lnTo>
                    <a:pt x="220" y="965"/>
                  </a:lnTo>
                  <a:lnTo>
                    <a:pt x="233" y="980"/>
                  </a:lnTo>
                  <a:lnTo>
                    <a:pt x="246" y="992"/>
                  </a:lnTo>
                  <a:lnTo>
                    <a:pt x="252" y="997"/>
                  </a:lnTo>
                  <a:lnTo>
                    <a:pt x="258" y="1001"/>
                  </a:lnTo>
                  <a:lnTo>
                    <a:pt x="264" y="1003"/>
                  </a:lnTo>
                  <a:lnTo>
                    <a:pt x="271" y="1004"/>
                  </a:lnTo>
                  <a:lnTo>
                    <a:pt x="277" y="1005"/>
                  </a:lnTo>
                  <a:lnTo>
                    <a:pt x="282" y="1006"/>
                  </a:lnTo>
                  <a:lnTo>
                    <a:pt x="288" y="1009"/>
                  </a:lnTo>
                  <a:lnTo>
                    <a:pt x="293" y="1012"/>
                  </a:lnTo>
                  <a:lnTo>
                    <a:pt x="302" y="1022"/>
                  </a:lnTo>
                  <a:lnTo>
                    <a:pt x="312" y="1032"/>
                  </a:lnTo>
                  <a:lnTo>
                    <a:pt x="319" y="1043"/>
                  </a:lnTo>
                  <a:lnTo>
                    <a:pt x="328" y="1051"/>
                  </a:lnTo>
                  <a:lnTo>
                    <a:pt x="331" y="1055"/>
                  </a:lnTo>
                  <a:lnTo>
                    <a:pt x="335" y="1058"/>
                  </a:lnTo>
                  <a:lnTo>
                    <a:pt x="340" y="1060"/>
                  </a:lnTo>
                  <a:lnTo>
                    <a:pt x="343" y="1060"/>
                  </a:lnTo>
                  <a:lnTo>
                    <a:pt x="361" y="1060"/>
                  </a:lnTo>
                  <a:lnTo>
                    <a:pt x="369" y="1060"/>
                  </a:lnTo>
                  <a:lnTo>
                    <a:pt x="376" y="1060"/>
                  </a:lnTo>
                  <a:lnTo>
                    <a:pt x="394" y="1060"/>
                  </a:lnTo>
                  <a:lnTo>
                    <a:pt x="411" y="1061"/>
                  </a:lnTo>
                  <a:lnTo>
                    <a:pt x="425" y="1063"/>
                  </a:lnTo>
                  <a:lnTo>
                    <a:pt x="430" y="1065"/>
                  </a:lnTo>
                  <a:lnTo>
                    <a:pt x="437" y="1067"/>
                  </a:lnTo>
                  <a:lnTo>
                    <a:pt x="441" y="1071"/>
                  </a:lnTo>
                  <a:lnTo>
                    <a:pt x="447" y="1074"/>
                  </a:lnTo>
                  <a:lnTo>
                    <a:pt x="454" y="1082"/>
                  </a:lnTo>
                  <a:lnTo>
                    <a:pt x="461" y="1090"/>
                  </a:lnTo>
                  <a:lnTo>
                    <a:pt x="466" y="1100"/>
                  </a:lnTo>
                  <a:lnTo>
                    <a:pt x="470" y="1112"/>
                  </a:lnTo>
                  <a:lnTo>
                    <a:pt x="477" y="1138"/>
                  </a:lnTo>
                  <a:lnTo>
                    <a:pt x="483" y="1167"/>
                  </a:lnTo>
                  <a:lnTo>
                    <a:pt x="487" y="1183"/>
                  </a:lnTo>
                  <a:lnTo>
                    <a:pt x="491" y="1199"/>
                  </a:lnTo>
                  <a:lnTo>
                    <a:pt x="495" y="1217"/>
                  </a:lnTo>
                  <a:lnTo>
                    <a:pt x="501" y="1234"/>
                  </a:lnTo>
                  <a:lnTo>
                    <a:pt x="505" y="1242"/>
                  </a:lnTo>
                  <a:lnTo>
                    <a:pt x="510" y="1248"/>
                  </a:lnTo>
                  <a:lnTo>
                    <a:pt x="517" y="1253"/>
                  </a:lnTo>
                  <a:lnTo>
                    <a:pt x="523" y="1258"/>
                  </a:lnTo>
                  <a:lnTo>
                    <a:pt x="532" y="1262"/>
                  </a:lnTo>
                  <a:lnTo>
                    <a:pt x="541" y="1264"/>
                  </a:lnTo>
                  <a:lnTo>
                    <a:pt x="550" y="1266"/>
                  </a:lnTo>
                  <a:lnTo>
                    <a:pt x="559" y="1268"/>
                  </a:lnTo>
                  <a:lnTo>
                    <a:pt x="577" y="1272"/>
                  </a:lnTo>
                  <a:lnTo>
                    <a:pt x="593" y="1276"/>
                  </a:lnTo>
                  <a:lnTo>
                    <a:pt x="600" y="1278"/>
                  </a:lnTo>
                  <a:lnTo>
                    <a:pt x="605" y="1281"/>
                  </a:lnTo>
                  <a:lnTo>
                    <a:pt x="610" y="1286"/>
                  </a:lnTo>
                  <a:lnTo>
                    <a:pt x="613" y="1290"/>
                  </a:lnTo>
                  <a:lnTo>
                    <a:pt x="618" y="1303"/>
                  </a:lnTo>
                  <a:lnTo>
                    <a:pt x="624" y="1317"/>
                  </a:lnTo>
                  <a:lnTo>
                    <a:pt x="628" y="1332"/>
                  </a:lnTo>
                  <a:lnTo>
                    <a:pt x="631" y="1349"/>
                  </a:lnTo>
                  <a:lnTo>
                    <a:pt x="633" y="1367"/>
                  </a:lnTo>
                  <a:lnTo>
                    <a:pt x="635" y="1384"/>
                  </a:lnTo>
                  <a:lnTo>
                    <a:pt x="637" y="1402"/>
                  </a:lnTo>
                  <a:lnTo>
                    <a:pt x="637" y="1421"/>
                  </a:lnTo>
                  <a:lnTo>
                    <a:pt x="638" y="1457"/>
                  </a:lnTo>
                  <a:lnTo>
                    <a:pt x="637" y="1491"/>
                  </a:lnTo>
                  <a:lnTo>
                    <a:pt x="636" y="1520"/>
                  </a:lnTo>
                  <a:lnTo>
                    <a:pt x="636" y="1543"/>
                  </a:lnTo>
                  <a:lnTo>
                    <a:pt x="636" y="1549"/>
                  </a:lnTo>
                  <a:lnTo>
                    <a:pt x="637" y="1556"/>
                  </a:lnTo>
                  <a:lnTo>
                    <a:pt x="639" y="1561"/>
                  </a:lnTo>
                  <a:lnTo>
                    <a:pt x="641" y="1566"/>
                  </a:lnTo>
                  <a:lnTo>
                    <a:pt x="646" y="1577"/>
                  </a:lnTo>
                  <a:lnTo>
                    <a:pt x="653" y="1588"/>
                  </a:lnTo>
                  <a:lnTo>
                    <a:pt x="658" y="1599"/>
                  </a:lnTo>
                  <a:lnTo>
                    <a:pt x="664" y="1610"/>
                  </a:lnTo>
                  <a:lnTo>
                    <a:pt x="666" y="1615"/>
                  </a:lnTo>
                  <a:lnTo>
                    <a:pt x="668" y="1620"/>
                  </a:lnTo>
                  <a:lnTo>
                    <a:pt x="669" y="1627"/>
                  </a:lnTo>
                  <a:lnTo>
                    <a:pt x="669" y="1633"/>
                  </a:lnTo>
                  <a:lnTo>
                    <a:pt x="682" y="1633"/>
                  </a:lnTo>
                  <a:lnTo>
                    <a:pt x="695" y="1636"/>
                  </a:lnTo>
                  <a:lnTo>
                    <a:pt x="707" y="1639"/>
                  </a:lnTo>
                  <a:lnTo>
                    <a:pt x="720" y="1643"/>
                  </a:lnTo>
                  <a:lnTo>
                    <a:pt x="732" y="1649"/>
                  </a:lnTo>
                  <a:lnTo>
                    <a:pt x="744" y="1655"/>
                  </a:lnTo>
                  <a:lnTo>
                    <a:pt x="754" y="1663"/>
                  </a:lnTo>
                  <a:lnTo>
                    <a:pt x="765" y="1671"/>
                  </a:lnTo>
                  <a:lnTo>
                    <a:pt x="774" y="1680"/>
                  </a:lnTo>
                  <a:lnTo>
                    <a:pt x="783" y="1688"/>
                  </a:lnTo>
                  <a:lnTo>
                    <a:pt x="791" y="1698"/>
                  </a:lnTo>
                  <a:lnTo>
                    <a:pt x="798" y="1709"/>
                  </a:lnTo>
                  <a:lnTo>
                    <a:pt x="802" y="1719"/>
                  </a:lnTo>
                  <a:lnTo>
                    <a:pt x="806" y="1730"/>
                  </a:lnTo>
                  <a:lnTo>
                    <a:pt x="808" y="1740"/>
                  </a:lnTo>
                  <a:lnTo>
                    <a:pt x="810" y="1751"/>
                  </a:lnTo>
                  <a:lnTo>
                    <a:pt x="810" y="1765"/>
                  </a:lnTo>
                  <a:lnTo>
                    <a:pt x="810" y="1779"/>
                  </a:lnTo>
                  <a:lnTo>
                    <a:pt x="811" y="1792"/>
                  </a:lnTo>
                  <a:lnTo>
                    <a:pt x="814" y="1807"/>
                  </a:lnTo>
                  <a:lnTo>
                    <a:pt x="819" y="1822"/>
                  </a:lnTo>
                  <a:lnTo>
                    <a:pt x="826" y="1839"/>
                  </a:lnTo>
                  <a:lnTo>
                    <a:pt x="834" y="1856"/>
                  </a:lnTo>
                  <a:lnTo>
                    <a:pt x="844" y="1872"/>
                  </a:lnTo>
                  <a:lnTo>
                    <a:pt x="856" y="1889"/>
                  </a:lnTo>
                  <a:lnTo>
                    <a:pt x="868" y="1907"/>
                  </a:lnTo>
                  <a:lnTo>
                    <a:pt x="881" y="1924"/>
                  </a:lnTo>
                  <a:lnTo>
                    <a:pt x="896" y="1939"/>
                  </a:lnTo>
                  <a:lnTo>
                    <a:pt x="910" y="1954"/>
                  </a:lnTo>
                  <a:lnTo>
                    <a:pt x="926" y="1968"/>
                  </a:lnTo>
                  <a:lnTo>
                    <a:pt x="941" y="1981"/>
                  </a:lnTo>
                  <a:lnTo>
                    <a:pt x="958" y="1992"/>
                  </a:lnTo>
                  <a:lnTo>
                    <a:pt x="974" y="2002"/>
                  </a:lnTo>
                  <a:lnTo>
                    <a:pt x="990" y="2009"/>
                  </a:lnTo>
                  <a:lnTo>
                    <a:pt x="1158" y="200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2" name="Freeform 418">
              <a:extLst>
                <a:ext uri="{FF2B5EF4-FFF2-40B4-BE49-F238E27FC236}">
                  <a16:creationId xmlns:a16="http://schemas.microsoft.com/office/drawing/2014/main" id="{2EAF17BD-4AB8-473B-A5C6-B36AC0068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407" y="2375819"/>
              <a:ext cx="288010" cy="200355"/>
            </a:xfrm>
            <a:custGeom>
              <a:avLst/>
              <a:gdLst>
                <a:gd name="T0" fmla="*/ 419 w 918"/>
                <a:gd name="T1" fmla="*/ 38 h 640"/>
                <a:gd name="T2" fmla="*/ 271 w 918"/>
                <a:gd name="T3" fmla="*/ 4 h 640"/>
                <a:gd name="T4" fmla="*/ 179 w 918"/>
                <a:gd name="T5" fmla="*/ 2 h 640"/>
                <a:gd name="T6" fmla="*/ 103 w 918"/>
                <a:gd name="T7" fmla="*/ 20 h 640"/>
                <a:gd name="T8" fmla="*/ 50 w 918"/>
                <a:gd name="T9" fmla="*/ 59 h 640"/>
                <a:gd name="T10" fmla="*/ 36 w 918"/>
                <a:gd name="T11" fmla="*/ 119 h 640"/>
                <a:gd name="T12" fmla="*/ 47 w 918"/>
                <a:gd name="T13" fmla="*/ 164 h 640"/>
                <a:gd name="T14" fmla="*/ 60 w 918"/>
                <a:gd name="T15" fmla="*/ 180 h 640"/>
                <a:gd name="T16" fmla="*/ 42 w 918"/>
                <a:gd name="T17" fmla="*/ 187 h 640"/>
                <a:gd name="T18" fmla="*/ 10 w 918"/>
                <a:gd name="T19" fmla="*/ 168 h 640"/>
                <a:gd name="T20" fmla="*/ 1 w 918"/>
                <a:gd name="T21" fmla="*/ 183 h 640"/>
                <a:gd name="T22" fmla="*/ 5 w 918"/>
                <a:gd name="T23" fmla="*/ 255 h 640"/>
                <a:gd name="T24" fmla="*/ 16 w 918"/>
                <a:gd name="T25" fmla="*/ 335 h 640"/>
                <a:gd name="T26" fmla="*/ 68 w 918"/>
                <a:gd name="T27" fmla="*/ 347 h 640"/>
                <a:gd name="T28" fmla="*/ 85 w 918"/>
                <a:gd name="T29" fmla="*/ 366 h 640"/>
                <a:gd name="T30" fmla="*/ 28 w 918"/>
                <a:gd name="T31" fmla="*/ 377 h 640"/>
                <a:gd name="T32" fmla="*/ 16 w 918"/>
                <a:gd name="T33" fmla="*/ 409 h 640"/>
                <a:gd name="T34" fmla="*/ 23 w 918"/>
                <a:gd name="T35" fmla="*/ 469 h 640"/>
                <a:gd name="T36" fmla="*/ 51 w 918"/>
                <a:gd name="T37" fmla="*/ 545 h 640"/>
                <a:gd name="T38" fmla="*/ 72 w 918"/>
                <a:gd name="T39" fmla="*/ 555 h 640"/>
                <a:gd name="T40" fmla="*/ 83 w 918"/>
                <a:gd name="T41" fmla="*/ 588 h 640"/>
                <a:gd name="T42" fmla="*/ 105 w 918"/>
                <a:gd name="T43" fmla="*/ 629 h 640"/>
                <a:gd name="T44" fmla="*/ 131 w 918"/>
                <a:gd name="T45" fmla="*/ 640 h 640"/>
                <a:gd name="T46" fmla="*/ 163 w 918"/>
                <a:gd name="T47" fmla="*/ 628 h 640"/>
                <a:gd name="T48" fmla="*/ 187 w 918"/>
                <a:gd name="T49" fmla="*/ 603 h 640"/>
                <a:gd name="T50" fmla="*/ 206 w 918"/>
                <a:gd name="T51" fmla="*/ 609 h 640"/>
                <a:gd name="T52" fmla="*/ 232 w 918"/>
                <a:gd name="T53" fmla="*/ 624 h 640"/>
                <a:gd name="T54" fmla="*/ 265 w 918"/>
                <a:gd name="T55" fmla="*/ 604 h 640"/>
                <a:gd name="T56" fmla="*/ 301 w 918"/>
                <a:gd name="T57" fmla="*/ 621 h 640"/>
                <a:gd name="T58" fmla="*/ 352 w 918"/>
                <a:gd name="T59" fmla="*/ 634 h 640"/>
                <a:gd name="T60" fmla="*/ 387 w 918"/>
                <a:gd name="T61" fmla="*/ 612 h 640"/>
                <a:gd name="T62" fmla="*/ 407 w 918"/>
                <a:gd name="T63" fmla="*/ 590 h 640"/>
                <a:gd name="T64" fmla="*/ 450 w 918"/>
                <a:gd name="T65" fmla="*/ 592 h 640"/>
                <a:gd name="T66" fmla="*/ 471 w 918"/>
                <a:gd name="T67" fmla="*/ 572 h 640"/>
                <a:gd name="T68" fmla="*/ 489 w 918"/>
                <a:gd name="T69" fmla="*/ 546 h 640"/>
                <a:gd name="T70" fmla="*/ 516 w 918"/>
                <a:gd name="T71" fmla="*/ 531 h 640"/>
                <a:gd name="T72" fmla="*/ 546 w 918"/>
                <a:gd name="T73" fmla="*/ 530 h 640"/>
                <a:gd name="T74" fmla="*/ 578 w 918"/>
                <a:gd name="T75" fmla="*/ 538 h 640"/>
                <a:gd name="T76" fmla="*/ 603 w 918"/>
                <a:gd name="T77" fmla="*/ 517 h 640"/>
                <a:gd name="T78" fmla="*/ 639 w 918"/>
                <a:gd name="T79" fmla="*/ 513 h 640"/>
                <a:gd name="T80" fmla="*/ 681 w 918"/>
                <a:gd name="T81" fmla="*/ 522 h 640"/>
                <a:gd name="T82" fmla="*/ 720 w 918"/>
                <a:gd name="T83" fmla="*/ 510 h 640"/>
                <a:gd name="T84" fmla="*/ 727 w 918"/>
                <a:gd name="T85" fmla="*/ 480 h 640"/>
                <a:gd name="T86" fmla="*/ 748 w 918"/>
                <a:gd name="T87" fmla="*/ 416 h 640"/>
                <a:gd name="T88" fmla="*/ 765 w 918"/>
                <a:gd name="T89" fmla="*/ 399 h 640"/>
                <a:gd name="T90" fmla="*/ 805 w 918"/>
                <a:gd name="T91" fmla="*/ 378 h 640"/>
                <a:gd name="T92" fmla="*/ 810 w 918"/>
                <a:gd name="T93" fmla="*/ 340 h 640"/>
                <a:gd name="T94" fmla="*/ 850 w 918"/>
                <a:gd name="T95" fmla="*/ 317 h 640"/>
                <a:gd name="T96" fmla="*/ 866 w 918"/>
                <a:gd name="T97" fmla="*/ 292 h 640"/>
                <a:gd name="T98" fmla="*/ 854 w 918"/>
                <a:gd name="T99" fmla="*/ 247 h 640"/>
                <a:gd name="T100" fmla="*/ 874 w 918"/>
                <a:gd name="T101" fmla="*/ 195 h 640"/>
                <a:gd name="T102" fmla="*/ 881 w 918"/>
                <a:gd name="T103" fmla="*/ 154 h 640"/>
                <a:gd name="T104" fmla="*/ 900 w 918"/>
                <a:gd name="T105" fmla="*/ 135 h 640"/>
                <a:gd name="T106" fmla="*/ 916 w 918"/>
                <a:gd name="T107" fmla="*/ 119 h 640"/>
                <a:gd name="T108" fmla="*/ 915 w 918"/>
                <a:gd name="T109" fmla="*/ 84 h 640"/>
                <a:gd name="T110" fmla="*/ 902 w 918"/>
                <a:gd name="T111" fmla="*/ 63 h 640"/>
                <a:gd name="T112" fmla="*/ 856 w 918"/>
                <a:gd name="T113" fmla="*/ 48 h 640"/>
                <a:gd name="T114" fmla="*/ 741 w 918"/>
                <a:gd name="T115" fmla="*/ 50 h 640"/>
                <a:gd name="T116" fmla="*/ 670 w 918"/>
                <a:gd name="T117" fmla="*/ 29 h 640"/>
                <a:gd name="T118" fmla="*/ 599 w 918"/>
                <a:gd name="T119" fmla="*/ 6 h 640"/>
                <a:gd name="T120" fmla="*/ 561 w 918"/>
                <a:gd name="T121" fmla="*/ 11 h 640"/>
                <a:gd name="T122" fmla="*/ 525 w 918"/>
                <a:gd name="T123" fmla="*/ 31 h 640"/>
                <a:gd name="T124" fmla="*/ 490 w 918"/>
                <a:gd name="T125" fmla="*/ 4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8" h="640">
                  <a:moveTo>
                    <a:pt x="490" y="45"/>
                  </a:moveTo>
                  <a:lnTo>
                    <a:pt x="472" y="45"/>
                  </a:lnTo>
                  <a:lnTo>
                    <a:pt x="454" y="43"/>
                  </a:lnTo>
                  <a:lnTo>
                    <a:pt x="436" y="40"/>
                  </a:lnTo>
                  <a:lnTo>
                    <a:pt x="419" y="38"/>
                  </a:lnTo>
                  <a:lnTo>
                    <a:pt x="387" y="31"/>
                  </a:lnTo>
                  <a:lnTo>
                    <a:pt x="354" y="22"/>
                  </a:lnTo>
                  <a:lnTo>
                    <a:pt x="322" y="15"/>
                  </a:lnTo>
                  <a:lnTo>
                    <a:pt x="288" y="7"/>
                  </a:lnTo>
                  <a:lnTo>
                    <a:pt x="271" y="4"/>
                  </a:lnTo>
                  <a:lnTo>
                    <a:pt x="253" y="2"/>
                  </a:lnTo>
                  <a:lnTo>
                    <a:pt x="234" y="0"/>
                  </a:lnTo>
                  <a:lnTo>
                    <a:pt x="215" y="0"/>
                  </a:lnTo>
                  <a:lnTo>
                    <a:pt x="198" y="0"/>
                  </a:lnTo>
                  <a:lnTo>
                    <a:pt x="179" y="2"/>
                  </a:lnTo>
                  <a:lnTo>
                    <a:pt x="163" y="4"/>
                  </a:lnTo>
                  <a:lnTo>
                    <a:pt x="147" y="7"/>
                  </a:lnTo>
                  <a:lnTo>
                    <a:pt x="131" y="10"/>
                  </a:lnTo>
                  <a:lnTo>
                    <a:pt x="115" y="15"/>
                  </a:lnTo>
                  <a:lnTo>
                    <a:pt x="103" y="20"/>
                  </a:lnTo>
                  <a:lnTo>
                    <a:pt x="90" y="26"/>
                  </a:lnTo>
                  <a:lnTo>
                    <a:pt x="78" y="33"/>
                  </a:lnTo>
                  <a:lnTo>
                    <a:pt x="67" y="40"/>
                  </a:lnTo>
                  <a:lnTo>
                    <a:pt x="57" y="50"/>
                  </a:lnTo>
                  <a:lnTo>
                    <a:pt x="50" y="59"/>
                  </a:lnTo>
                  <a:lnTo>
                    <a:pt x="43" y="70"/>
                  </a:lnTo>
                  <a:lnTo>
                    <a:pt x="39" y="81"/>
                  </a:lnTo>
                  <a:lnTo>
                    <a:pt x="36" y="93"/>
                  </a:lnTo>
                  <a:lnTo>
                    <a:pt x="36" y="106"/>
                  </a:lnTo>
                  <a:lnTo>
                    <a:pt x="36" y="119"/>
                  </a:lnTo>
                  <a:lnTo>
                    <a:pt x="36" y="130"/>
                  </a:lnTo>
                  <a:lnTo>
                    <a:pt x="37" y="140"/>
                  </a:lnTo>
                  <a:lnTo>
                    <a:pt x="39" y="148"/>
                  </a:lnTo>
                  <a:lnTo>
                    <a:pt x="42" y="157"/>
                  </a:lnTo>
                  <a:lnTo>
                    <a:pt x="47" y="164"/>
                  </a:lnTo>
                  <a:lnTo>
                    <a:pt x="51" y="167"/>
                  </a:lnTo>
                  <a:lnTo>
                    <a:pt x="54" y="169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0" y="180"/>
                  </a:lnTo>
                  <a:lnTo>
                    <a:pt x="58" y="184"/>
                  </a:lnTo>
                  <a:lnTo>
                    <a:pt x="54" y="186"/>
                  </a:lnTo>
                  <a:lnTo>
                    <a:pt x="51" y="187"/>
                  </a:lnTo>
                  <a:lnTo>
                    <a:pt x="46" y="187"/>
                  </a:lnTo>
                  <a:lnTo>
                    <a:pt x="42" y="187"/>
                  </a:lnTo>
                  <a:lnTo>
                    <a:pt x="38" y="186"/>
                  </a:lnTo>
                  <a:lnTo>
                    <a:pt x="33" y="184"/>
                  </a:lnTo>
                  <a:lnTo>
                    <a:pt x="19" y="174"/>
                  </a:lnTo>
                  <a:lnTo>
                    <a:pt x="13" y="169"/>
                  </a:lnTo>
                  <a:lnTo>
                    <a:pt x="10" y="168"/>
                  </a:lnTo>
                  <a:lnTo>
                    <a:pt x="7" y="168"/>
                  </a:lnTo>
                  <a:lnTo>
                    <a:pt x="6" y="169"/>
                  </a:lnTo>
                  <a:lnTo>
                    <a:pt x="4" y="170"/>
                  </a:lnTo>
                  <a:lnTo>
                    <a:pt x="2" y="175"/>
                  </a:lnTo>
                  <a:lnTo>
                    <a:pt x="1" y="183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1" y="215"/>
                  </a:lnTo>
                  <a:lnTo>
                    <a:pt x="2" y="228"/>
                  </a:lnTo>
                  <a:lnTo>
                    <a:pt x="5" y="255"/>
                  </a:lnTo>
                  <a:lnTo>
                    <a:pt x="9" y="283"/>
                  </a:lnTo>
                  <a:lnTo>
                    <a:pt x="12" y="307"/>
                  </a:lnTo>
                  <a:lnTo>
                    <a:pt x="13" y="326"/>
                  </a:lnTo>
                  <a:lnTo>
                    <a:pt x="14" y="331"/>
                  </a:lnTo>
                  <a:lnTo>
                    <a:pt x="16" y="335"/>
                  </a:lnTo>
                  <a:lnTo>
                    <a:pt x="20" y="340"/>
                  </a:lnTo>
                  <a:lnTo>
                    <a:pt x="26" y="342"/>
                  </a:lnTo>
                  <a:lnTo>
                    <a:pt x="39" y="344"/>
                  </a:lnTo>
                  <a:lnTo>
                    <a:pt x="53" y="345"/>
                  </a:lnTo>
                  <a:lnTo>
                    <a:pt x="68" y="347"/>
                  </a:lnTo>
                  <a:lnTo>
                    <a:pt x="79" y="349"/>
                  </a:lnTo>
                  <a:lnTo>
                    <a:pt x="83" y="351"/>
                  </a:lnTo>
                  <a:lnTo>
                    <a:pt x="85" y="355"/>
                  </a:lnTo>
                  <a:lnTo>
                    <a:pt x="86" y="359"/>
                  </a:lnTo>
                  <a:lnTo>
                    <a:pt x="85" y="366"/>
                  </a:lnTo>
                  <a:lnTo>
                    <a:pt x="79" y="368"/>
                  </a:lnTo>
                  <a:lnTo>
                    <a:pt x="60" y="373"/>
                  </a:lnTo>
                  <a:lnTo>
                    <a:pt x="50" y="375"/>
                  </a:lnTo>
                  <a:lnTo>
                    <a:pt x="39" y="377"/>
                  </a:lnTo>
                  <a:lnTo>
                    <a:pt x="28" y="377"/>
                  </a:lnTo>
                  <a:lnTo>
                    <a:pt x="18" y="376"/>
                  </a:lnTo>
                  <a:lnTo>
                    <a:pt x="16" y="385"/>
                  </a:lnTo>
                  <a:lnTo>
                    <a:pt x="16" y="394"/>
                  </a:lnTo>
                  <a:lnTo>
                    <a:pt x="16" y="401"/>
                  </a:lnTo>
                  <a:lnTo>
                    <a:pt x="16" y="409"/>
                  </a:lnTo>
                  <a:lnTo>
                    <a:pt x="17" y="422"/>
                  </a:lnTo>
                  <a:lnTo>
                    <a:pt x="18" y="432"/>
                  </a:lnTo>
                  <a:lnTo>
                    <a:pt x="18" y="443"/>
                  </a:lnTo>
                  <a:lnTo>
                    <a:pt x="20" y="456"/>
                  </a:lnTo>
                  <a:lnTo>
                    <a:pt x="23" y="469"/>
                  </a:lnTo>
                  <a:lnTo>
                    <a:pt x="25" y="483"/>
                  </a:lnTo>
                  <a:lnTo>
                    <a:pt x="32" y="510"/>
                  </a:lnTo>
                  <a:lnTo>
                    <a:pt x="41" y="534"/>
                  </a:lnTo>
                  <a:lnTo>
                    <a:pt x="45" y="540"/>
                  </a:lnTo>
                  <a:lnTo>
                    <a:pt x="51" y="545"/>
                  </a:lnTo>
                  <a:lnTo>
                    <a:pt x="56" y="548"/>
                  </a:lnTo>
                  <a:lnTo>
                    <a:pt x="61" y="550"/>
                  </a:lnTo>
                  <a:lnTo>
                    <a:pt x="67" y="551"/>
                  </a:lnTo>
                  <a:lnTo>
                    <a:pt x="71" y="553"/>
                  </a:lnTo>
                  <a:lnTo>
                    <a:pt x="72" y="555"/>
                  </a:lnTo>
                  <a:lnTo>
                    <a:pt x="73" y="557"/>
                  </a:lnTo>
                  <a:lnTo>
                    <a:pt x="74" y="559"/>
                  </a:lnTo>
                  <a:lnTo>
                    <a:pt x="74" y="562"/>
                  </a:lnTo>
                  <a:lnTo>
                    <a:pt x="79" y="575"/>
                  </a:lnTo>
                  <a:lnTo>
                    <a:pt x="83" y="588"/>
                  </a:lnTo>
                  <a:lnTo>
                    <a:pt x="88" y="601"/>
                  </a:lnTo>
                  <a:lnTo>
                    <a:pt x="94" y="614"/>
                  </a:lnTo>
                  <a:lnTo>
                    <a:pt x="97" y="619"/>
                  </a:lnTo>
                  <a:lnTo>
                    <a:pt x="101" y="625"/>
                  </a:lnTo>
                  <a:lnTo>
                    <a:pt x="105" y="629"/>
                  </a:lnTo>
                  <a:lnTo>
                    <a:pt x="109" y="632"/>
                  </a:lnTo>
                  <a:lnTo>
                    <a:pt x="113" y="636"/>
                  </a:lnTo>
                  <a:lnTo>
                    <a:pt x="119" y="639"/>
                  </a:lnTo>
                  <a:lnTo>
                    <a:pt x="124" y="640"/>
                  </a:lnTo>
                  <a:lnTo>
                    <a:pt x="131" y="640"/>
                  </a:lnTo>
                  <a:lnTo>
                    <a:pt x="137" y="640"/>
                  </a:lnTo>
                  <a:lnTo>
                    <a:pt x="144" y="639"/>
                  </a:lnTo>
                  <a:lnTo>
                    <a:pt x="149" y="637"/>
                  </a:lnTo>
                  <a:lnTo>
                    <a:pt x="154" y="634"/>
                  </a:lnTo>
                  <a:lnTo>
                    <a:pt x="163" y="628"/>
                  </a:lnTo>
                  <a:lnTo>
                    <a:pt x="169" y="620"/>
                  </a:lnTo>
                  <a:lnTo>
                    <a:pt x="176" y="614"/>
                  </a:lnTo>
                  <a:lnTo>
                    <a:pt x="181" y="607"/>
                  </a:lnTo>
                  <a:lnTo>
                    <a:pt x="184" y="604"/>
                  </a:lnTo>
                  <a:lnTo>
                    <a:pt x="187" y="603"/>
                  </a:lnTo>
                  <a:lnTo>
                    <a:pt x="189" y="601"/>
                  </a:lnTo>
                  <a:lnTo>
                    <a:pt x="192" y="601"/>
                  </a:lnTo>
                  <a:lnTo>
                    <a:pt x="198" y="602"/>
                  </a:lnTo>
                  <a:lnTo>
                    <a:pt x="203" y="604"/>
                  </a:lnTo>
                  <a:lnTo>
                    <a:pt x="206" y="609"/>
                  </a:lnTo>
                  <a:lnTo>
                    <a:pt x="209" y="612"/>
                  </a:lnTo>
                  <a:lnTo>
                    <a:pt x="214" y="616"/>
                  </a:lnTo>
                  <a:lnTo>
                    <a:pt x="218" y="620"/>
                  </a:lnTo>
                  <a:lnTo>
                    <a:pt x="225" y="623"/>
                  </a:lnTo>
                  <a:lnTo>
                    <a:pt x="232" y="624"/>
                  </a:lnTo>
                  <a:lnTo>
                    <a:pt x="241" y="623"/>
                  </a:lnTo>
                  <a:lnTo>
                    <a:pt x="248" y="620"/>
                  </a:lnTo>
                  <a:lnTo>
                    <a:pt x="254" y="617"/>
                  </a:lnTo>
                  <a:lnTo>
                    <a:pt x="258" y="614"/>
                  </a:lnTo>
                  <a:lnTo>
                    <a:pt x="265" y="604"/>
                  </a:lnTo>
                  <a:lnTo>
                    <a:pt x="271" y="596"/>
                  </a:lnTo>
                  <a:lnTo>
                    <a:pt x="276" y="602"/>
                  </a:lnTo>
                  <a:lnTo>
                    <a:pt x="283" y="609"/>
                  </a:lnTo>
                  <a:lnTo>
                    <a:pt x="292" y="615"/>
                  </a:lnTo>
                  <a:lnTo>
                    <a:pt x="301" y="621"/>
                  </a:lnTo>
                  <a:lnTo>
                    <a:pt x="312" y="627"/>
                  </a:lnTo>
                  <a:lnTo>
                    <a:pt x="323" y="631"/>
                  </a:lnTo>
                  <a:lnTo>
                    <a:pt x="334" y="633"/>
                  </a:lnTo>
                  <a:lnTo>
                    <a:pt x="344" y="634"/>
                  </a:lnTo>
                  <a:lnTo>
                    <a:pt x="352" y="634"/>
                  </a:lnTo>
                  <a:lnTo>
                    <a:pt x="359" y="632"/>
                  </a:lnTo>
                  <a:lnTo>
                    <a:pt x="365" y="630"/>
                  </a:lnTo>
                  <a:lnTo>
                    <a:pt x="370" y="628"/>
                  </a:lnTo>
                  <a:lnTo>
                    <a:pt x="379" y="620"/>
                  </a:lnTo>
                  <a:lnTo>
                    <a:pt x="387" y="612"/>
                  </a:lnTo>
                  <a:lnTo>
                    <a:pt x="392" y="604"/>
                  </a:lnTo>
                  <a:lnTo>
                    <a:pt x="397" y="597"/>
                  </a:lnTo>
                  <a:lnTo>
                    <a:pt x="401" y="594"/>
                  </a:lnTo>
                  <a:lnTo>
                    <a:pt x="404" y="591"/>
                  </a:lnTo>
                  <a:lnTo>
                    <a:pt x="407" y="590"/>
                  </a:lnTo>
                  <a:lnTo>
                    <a:pt x="411" y="590"/>
                  </a:lnTo>
                  <a:lnTo>
                    <a:pt x="425" y="590"/>
                  </a:lnTo>
                  <a:lnTo>
                    <a:pt x="437" y="592"/>
                  </a:lnTo>
                  <a:lnTo>
                    <a:pt x="444" y="592"/>
                  </a:lnTo>
                  <a:lnTo>
                    <a:pt x="450" y="592"/>
                  </a:lnTo>
                  <a:lnTo>
                    <a:pt x="458" y="591"/>
                  </a:lnTo>
                  <a:lnTo>
                    <a:pt x="468" y="590"/>
                  </a:lnTo>
                  <a:lnTo>
                    <a:pt x="468" y="584"/>
                  </a:lnTo>
                  <a:lnTo>
                    <a:pt x="469" y="577"/>
                  </a:lnTo>
                  <a:lnTo>
                    <a:pt x="471" y="572"/>
                  </a:lnTo>
                  <a:lnTo>
                    <a:pt x="473" y="566"/>
                  </a:lnTo>
                  <a:lnTo>
                    <a:pt x="476" y="561"/>
                  </a:lnTo>
                  <a:lnTo>
                    <a:pt x="481" y="556"/>
                  </a:lnTo>
                  <a:lnTo>
                    <a:pt x="484" y="550"/>
                  </a:lnTo>
                  <a:lnTo>
                    <a:pt x="489" y="546"/>
                  </a:lnTo>
                  <a:lnTo>
                    <a:pt x="494" y="543"/>
                  </a:lnTo>
                  <a:lnTo>
                    <a:pt x="499" y="538"/>
                  </a:lnTo>
                  <a:lnTo>
                    <a:pt x="504" y="535"/>
                  </a:lnTo>
                  <a:lnTo>
                    <a:pt x="511" y="533"/>
                  </a:lnTo>
                  <a:lnTo>
                    <a:pt x="516" y="531"/>
                  </a:lnTo>
                  <a:lnTo>
                    <a:pt x="523" y="530"/>
                  </a:lnTo>
                  <a:lnTo>
                    <a:pt x="529" y="529"/>
                  </a:lnTo>
                  <a:lnTo>
                    <a:pt x="535" y="528"/>
                  </a:lnTo>
                  <a:lnTo>
                    <a:pt x="541" y="529"/>
                  </a:lnTo>
                  <a:lnTo>
                    <a:pt x="546" y="530"/>
                  </a:lnTo>
                  <a:lnTo>
                    <a:pt x="552" y="532"/>
                  </a:lnTo>
                  <a:lnTo>
                    <a:pt x="557" y="534"/>
                  </a:lnTo>
                  <a:lnTo>
                    <a:pt x="566" y="537"/>
                  </a:lnTo>
                  <a:lnTo>
                    <a:pt x="575" y="539"/>
                  </a:lnTo>
                  <a:lnTo>
                    <a:pt x="578" y="538"/>
                  </a:lnTo>
                  <a:lnTo>
                    <a:pt x="581" y="537"/>
                  </a:lnTo>
                  <a:lnTo>
                    <a:pt x="584" y="535"/>
                  </a:lnTo>
                  <a:lnTo>
                    <a:pt x="589" y="532"/>
                  </a:lnTo>
                  <a:lnTo>
                    <a:pt x="596" y="525"/>
                  </a:lnTo>
                  <a:lnTo>
                    <a:pt x="603" y="517"/>
                  </a:lnTo>
                  <a:lnTo>
                    <a:pt x="615" y="502"/>
                  </a:lnTo>
                  <a:lnTo>
                    <a:pt x="619" y="494"/>
                  </a:lnTo>
                  <a:lnTo>
                    <a:pt x="625" y="502"/>
                  </a:lnTo>
                  <a:lnTo>
                    <a:pt x="632" y="508"/>
                  </a:lnTo>
                  <a:lnTo>
                    <a:pt x="639" y="513"/>
                  </a:lnTo>
                  <a:lnTo>
                    <a:pt x="646" y="517"/>
                  </a:lnTo>
                  <a:lnTo>
                    <a:pt x="653" y="520"/>
                  </a:lnTo>
                  <a:lnTo>
                    <a:pt x="662" y="521"/>
                  </a:lnTo>
                  <a:lnTo>
                    <a:pt x="671" y="522"/>
                  </a:lnTo>
                  <a:lnTo>
                    <a:pt x="681" y="522"/>
                  </a:lnTo>
                  <a:lnTo>
                    <a:pt x="690" y="522"/>
                  </a:lnTo>
                  <a:lnTo>
                    <a:pt x="699" y="521"/>
                  </a:lnTo>
                  <a:lnTo>
                    <a:pt x="705" y="519"/>
                  </a:lnTo>
                  <a:lnTo>
                    <a:pt x="711" y="516"/>
                  </a:lnTo>
                  <a:lnTo>
                    <a:pt x="720" y="510"/>
                  </a:lnTo>
                  <a:lnTo>
                    <a:pt x="731" y="506"/>
                  </a:lnTo>
                  <a:lnTo>
                    <a:pt x="729" y="499"/>
                  </a:lnTo>
                  <a:lnTo>
                    <a:pt x="728" y="493"/>
                  </a:lnTo>
                  <a:lnTo>
                    <a:pt x="727" y="486"/>
                  </a:lnTo>
                  <a:lnTo>
                    <a:pt x="727" y="480"/>
                  </a:lnTo>
                  <a:lnTo>
                    <a:pt x="730" y="467"/>
                  </a:lnTo>
                  <a:lnTo>
                    <a:pt x="733" y="455"/>
                  </a:lnTo>
                  <a:lnTo>
                    <a:pt x="743" y="435"/>
                  </a:lnTo>
                  <a:lnTo>
                    <a:pt x="748" y="422"/>
                  </a:lnTo>
                  <a:lnTo>
                    <a:pt x="748" y="416"/>
                  </a:lnTo>
                  <a:lnTo>
                    <a:pt x="750" y="412"/>
                  </a:lnTo>
                  <a:lnTo>
                    <a:pt x="752" y="409"/>
                  </a:lnTo>
                  <a:lnTo>
                    <a:pt x="753" y="405"/>
                  </a:lnTo>
                  <a:lnTo>
                    <a:pt x="758" y="401"/>
                  </a:lnTo>
                  <a:lnTo>
                    <a:pt x="765" y="399"/>
                  </a:lnTo>
                  <a:lnTo>
                    <a:pt x="780" y="396"/>
                  </a:lnTo>
                  <a:lnTo>
                    <a:pt x="794" y="394"/>
                  </a:lnTo>
                  <a:lnTo>
                    <a:pt x="799" y="389"/>
                  </a:lnTo>
                  <a:lnTo>
                    <a:pt x="802" y="384"/>
                  </a:lnTo>
                  <a:lnTo>
                    <a:pt x="805" y="378"/>
                  </a:lnTo>
                  <a:lnTo>
                    <a:pt x="806" y="373"/>
                  </a:lnTo>
                  <a:lnTo>
                    <a:pt x="806" y="361"/>
                  </a:lnTo>
                  <a:lnTo>
                    <a:pt x="805" y="348"/>
                  </a:lnTo>
                  <a:lnTo>
                    <a:pt x="807" y="344"/>
                  </a:lnTo>
                  <a:lnTo>
                    <a:pt x="810" y="340"/>
                  </a:lnTo>
                  <a:lnTo>
                    <a:pt x="814" y="335"/>
                  </a:lnTo>
                  <a:lnTo>
                    <a:pt x="819" y="332"/>
                  </a:lnTo>
                  <a:lnTo>
                    <a:pt x="829" y="327"/>
                  </a:lnTo>
                  <a:lnTo>
                    <a:pt x="840" y="322"/>
                  </a:lnTo>
                  <a:lnTo>
                    <a:pt x="850" y="317"/>
                  </a:lnTo>
                  <a:lnTo>
                    <a:pt x="859" y="312"/>
                  </a:lnTo>
                  <a:lnTo>
                    <a:pt x="862" y="307"/>
                  </a:lnTo>
                  <a:lnTo>
                    <a:pt x="864" y="303"/>
                  </a:lnTo>
                  <a:lnTo>
                    <a:pt x="866" y="297"/>
                  </a:lnTo>
                  <a:lnTo>
                    <a:pt x="866" y="292"/>
                  </a:lnTo>
                  <a:lnTo>
                    <a:pt x="866" y="280"/>
                  </a:lnTo>
                  <a:lnTo>
                    <a:pt x="865" y="272"/>
                  </a:lnTo>
                  <a:lnTo>
                    <a:pt x="863" y="264"/>
                  </a:lnTo>
                  <a:lnTo>
                    <a:pt x="860" y="258"/>
                  </a:lnTo>
                  <a:lnTo>
                    <a:pt x="854" y="247"/>
                  </a:lnTo>
                  <a:lnTo>
                    <a:pt x="850" y="236"/>
                  </a:lnTo>
                  <a:lnTo>
                    <a:pt x="856" y="227"/>
                  </a:lnTo>
                  <a:lnTo>
                    <a:pt x="866" y="212"/>
                  </a:lnTo>
                  <a:lnTo>
                    <a:pt x="871" y="204"/>
                  </a:lnTo>
                  <a:lnTo>
                    <a:pt x="874" y="195"/>
                  </a:lnTo>
                  <a:lnTo>
                    <a:pt x="877" y="187"/>
                  </a:lnTo>
                  <a:lnTo>
                    <a:pt x="878" y="180"/>
                  </a:lnTo>
                  <a:lnTo>
                    <a:pt x="878" y="169"/>
                  </a:lnTo>
                  <a:lnTo>
                    <a:pt x="879" y="160"/>
                  </a:lnTo>
                  <a:lnTo>
                    <a:pt x="881" y="154"/>
                  </a:lnTo>
                  <a:lnTo>
                    <a:pt x="885" y="148"/>
                  </a:lnTo>
                  <a:lnTo>
                    <a:pt x="888" y="144"/>
                  </a:lnTo>
                  <a:lnTo>
                    <a:pt x="892" y="141"/>
                  </a:lnTo>
                  <a:lnTo>
                    <a:pt x="895" y="138"/>
                  </a:lnTo>
                  <a:lnTo>
                    <a:pt x="900" y="135"/>
                  </a:lnTo>
                  <a:lnTo>
                    <a:pt x="903" y="133"/>
                  </a:lnTo>
                  <a:lnTo>
                    <a:pt x="907" y="130"/>
                  </a:lnTo>
                  <a:lnTo>
                    <a:pt x="910" y="128"/>
                  </a:lnTo>
                  <a:lnTo>
                    <a:pt x="914" y="124"/>
                  </a:lnTo>
                  <a:lnTo>
                    <a:pt x="916" y="119"/>
                  </a:lnTo>
                  <a:lnTo>
                    <a:pt x="917" y="113"/>
                  </a:lnTo>
                  <a:lnTo>
                    <a:pt x="918" y="105"/>
                  </a:lnTo>
                  <a:lnTo>
                    <a:pt x="917" y="96"/>
                  </a:lnTo>
                  <a:lnTo>
                    <a:pt x="916" y="89"/>
                  </a:lnTo>
                  <a:lnTo>
                    <a:pt x="915" y="84"/>
                  </a:lnTo>
                  <a:lnTo>
                    <a:pt x="913" y="79"/>
                  </a:lnTo>
                  <a:lnTo>
                    <a:pt x="910" y="74"/>
                  </a:lnTo>
                  <a:lnTo>
                    <a:pt x="908" y="70"/>
                  </a:lnTo>
                  <a:lnTo>
                    <a:pt x="905" y="66"/>
                  </a:lnTo>
                  <a:lnTo>
                    <a:pt x="902" y="63"/>
                  </a:lnTo>
                  <a:lnTo>
                    <a:pt x="898" y="60"/>
                  </a:lnTo>
                  <a:lnTo>
                    <a:pt x="889" y="56"/>
                  </a:lnTo>
                  <a:lnTo>
                    <a:pt x="879" y="51"/>
                  </a:lnTo>
                  <a:lnTo>
                    <a:pt x="868" y="49"/>
                  </a:lnTo>
                  <a:lnTo>
                    <a:pt x="856" y="48"/>
                  </a:lnTo>
                  <a:lnTo>
                    <a:pt x="829" y="47"/>
                  </a:lnTo>
                  <a:lnTo>
                    <a:pt x="802" y="48"/>
                  </a:lnTo>
                  <a:lnTo>
                    <a:pt x="774" y="50"/>
                  </a:lnTo>
                  <a:lnTo>
                    <a:pt x="748" y="50"/>
                  </a:lnTo>
                  <a:lnTo>
                    <a:pt x="741" y="50"/>
                  </a:lnTo>
                  <a:lnTo>
                    <a:pt x="732" y="49"/>
                  </a:lnTo>
                  <a:lnTo>
                    <a:pt x="723" y="47"/>
                  </a:lnTo>
                  <a:lnTo>
                    <a:pt x="713" y="44"/>
                  </a:lnTo>
                  <a:lnTo>
                    <a:pt x="692" y="36"/>
                  </a:lnTo>
                  <a:lnTo>
                    <a:pt x="670" y="29"/>
                  </a:lnTo>
                  <a:lnTo>
                    <a:pt x="648" y="20"/>
                  </a:lnTo>
                  <a:lnTo>
                    <a:pt x="626" y="12"/>
                  </a:lnTo>
                  <a:lnTo>
                    <a:pt x="617" y="10"/>
                  </a:lnTo>
                  <a:lnTo>
                    <a:pt x="608" y="8"/>
                  </a:lnTo>
                  <a:lnTo>
                    <a:pt x="599" y="6"/>
                  </a:lnTo>
                  <a:lnTo>
                    <a:pt x="591" y="6"/>
                  </a:lnTo>
                  <a:lnTo>
                    <a:pt x="583" y="6"/>
                  </a:lnTo>
                  <a:lnTo>
                    <a:pt x="576" y="7"/>
                  </a:lnTo>
                  <a:lnTo>
                    <a:pt x="568" y="9"/>
                  </a:lnTo>
                  <a:lnTo>
                    <a:pt x="561" y="11"/>
                  </a:lnTo>
                  <a:lnTo>
                    <a:pt x="548" y="16"/>
                  </a:lnTo>
                  <a:lnTo>
                    <a:pt x="535" y="17"/>
                  </a:lnTo>
                  <a:lnTo>
                    <a:pt x="534" y="21"/>
                  </a:lnTo>
                  <a:lnTo>
                    <a:pt x="530" y="26"/>
                  </a:lnTo>
                  <a:lnTo>
                    <a:pt x="525" y="31"/>
                  </a:lnTo>
                  <a:lnTo>
                    <a:pt x="518" y="35"/>
                  </a:lnTo>
                  <a:lnTo>
                    <a:pt x="512" y="39"/>
                  </a:lnTo>
                  <a:lnTo>
                    <a:pt x="504" y="43"/>
                  </a:lnTo>
                  <a:lnTo>
                    <a:pt x="497" y="45"/>
                  </a:lnTo>
                  <a:lnTo>
                    <a:pt x="490" y="4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3" name="Freeform 455">
              <a:extLst>
                <a:ext uri="{FF2B5EF4-FFF2-40B4-BE49-F238E27FC236}">
                  <a16:creationId xmlns:a16="http://schemas.microsoft.com/office/drawing/2014/main" id="{165B54AF-4B8D-DA89-EAD8-302667A9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703" y="2066522"/>
              <a:ext cx="1521447" cy="1430034"/>
            </a:xfrm>
            <a:custGeom>
              <a:avLst/>
              <a:gdLst>
                <a:gd name="T0" fmla="*/ 4758 w 4859"/>
                <a:gd name="T1" fmla="*/ 1329 h 4566"/>
                <a:gd name="T2" fmla="*/ 4653 w 4859"/>
                <a:gd name="T3" fmla="*/ 1278 h 4566"/>
                <a:gd name="T4" fmla="*/ 4530 w 4859"/>
                <a:gd name="T5" fmla="*/ 1251 h 4566"/>
                <a:gd name="T6" fmla="*/ 4415 w 4859"/>
                <a:gd name="T7" fmla="*/ 1210 h 4566"/>
                <a:gd name="T8" fmla="*/ 4280 w 4859"/>
                <a:gd name="T9" fmla="*/ 1176 h 4566"/>
                <a:gd name="T10" fmla="*/ 4175 w 4859"/>
                <a:gd name="T11" fmla="*/ 1208 h 4566"/>
                <a:gd name="T12" fmla="*/ 3993 w 4859"/>
                <a:gd name="T13" fmla="*/ 1332 h 4566"/>
                <a:gd name="T14" fmla="*/ 3883 w 4859"/>
                <a:gd name="T15" fmla="*/ 1487 h 4566"/>
                <a:gd name="T16" fmla="*/ 3761 w 4859"/>
                <a:gd name="T17" fmla="*/ 1642 h 4566"/>
                <a:gd name="T18" fmla="*/ 3554 w 4859"/>
                <a:gd name="T19" fmla="*/ 1907 h 4566"/>
                <a:gd name="T20" fmla="*/ 3630 w 4859"/>
                <a:gd name="T21" fmla="*/ 1668 h 4566"/>
                <a:gd name="T22" fmla="*/ 3568 w 4859"/>
                <a:gd name="T23" fmla="*/ 1602 h 4566"/>
                <a:gd name="T24" fmla="*/ 3410 w 4859"/>
                <a:gd name="T25" fmla="*/ 1666 h 4566"/>
                <a:gd name="T26" fmla="*/ 3216 w 4859"/>
                <a:gd name="T27" fmla="*/ 1693 h 4566"/>
                <a:gd name="T28" fmla="*/ 3061 w 4859"/>
                <a:gd name="T29" fmla="*/ 1411 h 4566"/>
                <a:gd name="T30" fmla="*/ 3049 w 4859"/>
                <a:gd name="T31" fmla="*/ 1322 h 4566"/>
                <a:gd name="T32" fmla="*/ 2808 w 4859"/>
                <a:gd name="T33" fmla="*/ 1448 h 4566"/>
                <a:gd name="T34" fmla="*/ 2630 w 4859"/>
                <a:gd name="T35" fmla="*/ 1478 h 4566"/>
                <a:gd name="T36" fmla="*/ 2738 w 4859"/>
                <a:gd name="T37" fmla="*/ 1356 h 4566"/>
                <a:gd name="T38" fmla="*/ 2397 w 4859"/>
                <a:gd name="T39" fmla="*/ 1135 h 4566"/>
                <a:gd name="T40" fmla="*/ 2265 w 4859"/>
                <a:gd name="T41" fmla="*/ 961 h 4566"/>
                <a:gd name="T42" fmla="*/ 2218 w 4859"/>
                <a:gd name="T43" fmla="*/ 712 h 4566"/>
                <a:gd name="T44" fmla="*/ 2088 w 4859"/>
                <a:gd name="T45" fmla="*/ 570 h 4566"/>
                <a:gd name="T46" fmla="*/ 1952 w 4859"/>
                <a:gd name="T47" fmla="*/ 388 h 4566"/>
                <a:gd name="T48" fmla="*/ 1816 w 4859"/>
                <a:gd name="T49" fmla="*/ 308 h 4566"/>
                <a:gd name="T50" fmla="*/ 1583 w 4859"/>
                <a:gd name="T51" fmla="*/ 237 h 4566"/>
                <a:gd name="T52" fmla="*/ 1501 w 4859"/>
                <a:gd name="T53" fmla="*/ 5 h 4566"/>
                <a:gd name="T54" fmla="*/ 1223 w 4859"/>
                <a:gd name="T55" fmla="*/ 55 h 4566"/>
                <a:gd name="T56" fmla="*/ 1076 w 4859"/>
                <a:gd name="T57" fmla="*/ 94 h 4566"/>
                <a:gd name="T58" fmla="*/ 1136 w 4859"/>
                <a:gd name="T59" fmla="*/ 254 h 4566"/>
                <a:gd name="T60" fmla="*/ 911 w 4859"/>
                <a:gd name="T61" fmla="*/ 232 h 4566"/>
                <a:gd name="T62" fmla="*/ 694 w 4859"/>
                <a:gd name="T63" fmla="*/ 223 h 4566"/>
                <a:gd name="T64" fmla="*/ 473 w 4859"/>
                <a:gd name="T65" fmla="*/ 324 h 4566"/>
                <a:gd name="T66" fmla="*/ 289 w 4859"/>
                <a:gd name="T67" fmla="*/ 399 h 4566"/>
                <a:gd name="T68" fmla="*/ 169 w 4859"/>
                <a:gd name="T69" fmla="*/ 427 h 4566"/>
                <a:gd name="T70" fmla="*/ 12 w 4859"/>
                <a:gd name="T71" fmla="*/ 513 h 4566"/>
                <a:gd name="T72" fmla="*/ 68 w 4859"/>
                <a:gd name="T73" fmla="*/ 1116 h 4566"/>
                <a:gd name="T74" fmla="*/ 240 w 4859"/>
                <a:gd name="T75" fmla="*/ 1430 h 4566"/>
                <a:gd name="T76" fmla="*/ 401 w 4859"/>
                <a:gd name="T77" fmla="*/ 1540 h 4566"/>
                <a:gd name="T78" fmla="*/ 667 w 4859"/>
                <a:gd name="T79" fmla="*/ 1578 h 4566"/>
                <a:gd name="T80" fmla="*/ 860 w 4859"/>
                <a:gd name="T81" fmla="*/ 1718 h 4566"/>
                <a:gd name="T82" fmla="*/ 253 w 4859"/>
                <a:gd name="T83" fmla="*/ 3399 h 4566"/>
                <a:gd name="T84" fmla="*/ 328 w 4859"/>
                <a:gd name="T85" fmla="*/ 3579 h 4566"/>
                <a:gd name="T86" fmla="*/ 486 w 4859"/>
                <a:gd name="T87" fmla="*/ 3974 h 4566"/>
                <a:gd name="T88" fmla="*/ 701 w 4859"/>
                <a:gd name="T89" fmla="*/ 4251 h 4566"/>
                <a:gd name="T90" fmla="*/ 3265 w 4859"/>
                <a:gd name="T91" fmla="*/ 4558 h 4566"/>
                <a:gd name="T92" fmla="*/ 3486 w 4859"/>
                <a:gd name="T93" fmla="*/ 4218 h 4566"/>
                <a:gd name="T94" fmla="*/ 3666 w 4859"/>
                <a:gd name="T95" fmla="*/ 3840 h 4566"/>
                <a:gd name="T96" fmla="*/ 3637 w 4859"/>
                <a:gd name="T97" fmla="*/ 3662 h 4566"/>
                <a:gd name="T98" fmla="*/ 3695 w 4859"/>
                <a:gd name="T99" fmla="*/ 3470 h 4566"/>
                <a:gd name="T100" fmla="*/ 3870 w 4859"/>
                <a:gd name="T101" fmla="*/ 3347 h 4566"/>
                <a:gd name="T102" fmla="*/ 3976 w 4859"/>
                <a:gd name="T103" fmla="*/ 3216 h 4566"/>
                <a:gd name="T104" fmla="*/ 4048 w 4859"/>
                <a:gd name="T105" fmla="*/ 3024 h 4566"/>
                <a:gd name="T106" fmla="*/ 3876 w 4859"/>
                <a:gd name="T107" fmla="*/ 2925 h 4566"/>
                <a:gd name="T108" fmla="*/ 4163 w 4859"/>
                <a:gd name="T109" fmla="*/ 2665 h 4566"/>
                <a:gd name="T110" fmla="*/ 4349 w 4859"/>
                <a:gd name="T111" fmla="*/ 2518 h 4566"/>
                <a:gd name="T112" fmla="*/ 4474 w 4859"/>
                <a:gd name="T113" fmla="*/ 2381 h 4566"/>
                <a:gd name="T114" fmla="*/ 4602 w 4859"/>
                <a:gd name="T115" fmla="*/ 2152 h 4566"/>
                <a:gd name="T116" fmla="*/ 4683 w 4859"/>
                <a:gd name="T117" fmla="*/ 1916 h 4566"/>
                <a:gd name="T118" fmla="*/ 4766 w 4859"/>
                <a:gd name="T119" fmla="*/ 1757 h 4566"/>
                <a:gd name="T120" fmla="*/ 4798 w 4859"/>
                <a:gd name="T121" fmla="*/ 1578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59" h="4566">
                  <a:moveTo>
                    <a:pt x="4859" y="1376"/>
                  </a:moveTo>
                  <a:lnTo>
                    <a:pt x="4850" y="1376"/>
                  </a:lnTo>
                  <a:lnTo>
                    <a:pt x="4842" y="1376"/>
                  </a:lnTo>
                  <a:lnTo>
                    <a:pt x="4834" y="1376"/>
                  </a:lnTo>
                  <a:lnTo>
                    <a:pt x="4825" y="1376"/>
                  </a:lnTo>
                  <a:lnTo>
                    <a:pt x="4824" y="1370"/>
                  </a:lnTo>
                  <a:lnTo>
                    <a:pt x="4823" y="1365"/>
                  </a:lnTo>
                  <a:lnTo>
                    <a:pt x="4821" y="1362"/>
                  </a:lnTo>
                  <a:lnTo>
                    <a:pt x="4819" y="1360"/>
                  </a:lnTo>
                  <a:lnTo>
                    <a:pt x="4816" y="1356"/>
                  </a:lnTo>
                  <a:lnTo>
                    <a:pt x="4813" y="1350"/>
                  </a:lnTo>
                  <a:lnTo>
                    <a:pt x="4810" y="1340"/>
                  </a:lnTo>
                  <a:lnTo>
                    <a:pt x="4808" y="1326"/>
                  </a:lnTo>
                  <a:lnTo>
                    <a:pt x="4789" y="1321"/>
                  </a:lnTo>
                  <a:lnTo>
                    <a:pt x="4777" y="1320"/>
                  </a:lnTo>
                  <a:lnTo>
                    <a:pt x="4768" y="1320"/>
                  </a:lnTo>
                  <a:lnTo>
                    <a:pt x="4761" y="1322"/>
                  </a:lnTo>
                  <a:lnTo>
                    <a:pt x="4759" y="1325"/>
                  </a:lnTo>
                  <a:lnTo>
                    <a:pt x="4758" y="1329"/>
                  </a:lnTo>
                  <a:lnTo>
                    <a:pt x="4757" y="1331"/>
                  </a:lnTo>
                  <a:lnTo>
                    <a:pt x="4758" y="1332"/>
                  </a:lnTo>
                  <a:lnTo>
                    <a:pt x="4757" y="1336"/>
                  </a:lnTo>
                  <a:lnTo>
                    <a:pt x="4756" y="1338"/>
                  </a:lnTo>
                  <a:lnTo>
                    <a:pt x="4754" y="1338"/>
                  </a:lnTo>
                  <a:lnTo>
                    <a:pt x="4751" y="1337"/>
                  </a:lnTo>
                  <a:lnTo>
                    <a:pt x="4742" y="1331"/>
                  </a:lnTo>
                  <a:lnTo>
                    <a:pt x="4731" y="1323"/>
                  </a:lnTo>
                  <a:lnTo>
                    <a:pt x="4725" y="1319"/>
                  </a:lnTo>
                  <a:lnTo>
                    <a:pt x="4717" y="1316"/>
                  </a:lnTo>
                  <a:lnTo>
                    <a:pt x="4710" y="1312"/>
                  </a:lnTo>
                  <a:lnTo>
                    <a:pt x="4701" y="1309"/>
                  </a:lnTo>
                  <a:lnTo>
                    <a:pt x="4692" y="1308"/>
                  </a:lnTo>
                  <a:lnTo>
                    <a:pt x="4683" y="1309"/>
                  </a:lnTo>
                  <a:lnTo>
                    <a:pt x="4673" y="1310"/>
                  </a:lnTo>
                  <a:lnTo>
                    <a:pt x="4662" y="1315"/>
                  </a:lnTo>
                  <a:lnTo>
                    <a:pt x="4659" y="1295"/>
                  </a:lnTo>
                  <a:lnTo>
                    <a:pt x="4654" y="1282"/>
                  </a:lnTo>
                  <a:lnTo>
                    <a:pt x="4653" y="1278"/>
                  </a:lnTo>
                  <a:lnTo>
                    <a:pt x="4651" y="1276"/>
                  </a:lnTo>
                  <a:lnTo>
                    <a:pt x="4649" y="1274"/>
                  </a:lnTo>
                  <a:lnTo>
                    <a:pt x="4646" y="1272"/>
                  </a:lnTo>
                  <a:lnTo>
                    <a:pt x="4630" y="1272"/>
                  </a:lnTo>
                  <a:lnTo>
                    <a:pt x="4600" y="1276"/>
                  </a:lnTo>
                  <a:lnTo>
                    <a:pt x="4593" y="1275"/>
                  </a:lnTo>
                  <a:lnTo>
                    <a:pt x="4587" y="1274"/>
                  </a:lnTo>
                  <a:lnTo>
                    <a:pt x="4577" y="1274"/>
                  </a:lnTo>
                  <a:lnTo>
                    <a:pt x="4550" y="1276"/>
                  </a:lnTo>
                  <a:lnTo>
                    <a:pt x="4551" y="1272"/>
                  </a:lnTo>
                  <a:lnTo>
                    <a:pt x="4551" y="1270"/>
                  </a:lnTo>
                  <a:lnTo>
                    <a:pt x="4551" y="1268"/>
                  </a:lnTo>
                  <a:lnTo>
                    <a:pt x="4550" y="1267"/>
                  </a:lnTo>
                  <a:lnTo>
                    <a:pt x="4546" y="1265"/>
                  </a:lnTo>
                  <a:lnTo>
                    <a:pt x="4543" y="1263"/>
                  </a:lnTo>
                  <a:lnTo>
                    <a:pt x="4539" y="1261"/>
                  </a:lnTo>
                  <a:lnTo>
                    <a:pt x="4533" y="1256"/>
                  </a:lnTo>
                  <a:lnTo>
                    <a:pt x="4532" y="1254"/>
                  </a:lnTo>
                  <a:lnTo>
                    <a:pt x="4530" y="1251"/>
                  </a:lnTo>
                  <a:lnTo>
                    <a:pt x="4528" y="1247"/>
                  </a:lnTo>
                  <a:lnTo>
                    <a:pt x="4527" y="1242"/>
                  </a:lnTo>
                  <a:lnTo>
                    <a:pt x="4521" y="1237"/>
                  </a:lnTo>
                  <a:lnTo>
                    <a:pt x="4514" y="1234"/>
                  </a:lnTo>
                  <a:lnTo>
                    <a:pt x="4509" y="1231"/>
                  </a:lnTo>
                  <a:lnTo>
                    <a:pt x="4504" y="1230"/>
                  </a:lnTo>
                  <a:lnTo>
                    <a:pt x="4496" y="1230"/>
                  </a:lnTo>
                  <a:lnTo>
                    <a:pt x="4489" y="1232"/>
                  </a:lnTo>
                  <a:lnTo>
                    <a:pt x="4482" y="1236"/>
                  </a:lnTo>
                  <a:lnTo>
                    <a:pt x="4474" y="1238"/>
                  </a:lnTo>
                  <a:lnTo>
                    <a:pt x="4470" y="1239"/>
                  </a:lnTo>
                  <a:lnTo>
                    <a:pt x="4465" y="1239"/>
                  </a:lnTo>
                  <a:lnTo>
                    <a:pt x="4460" y="1238"/>
                  </a:lnTo>
                  <a:lnTo>
                    <a:pt x="4455" y="1236"/>
                  </a:lnTo>
                  <a:lnTo>
                    <a:pt x="4446" y="1232"/>
                  </a:lnTo>
                  <a:lnTo>
                    <a:pt x="4438" y="1227"/>
                  </a:lnTo>
                  <a:lnTo>
                    <a:pt x="4430" y="1221"/>
                  </a:lnTo>
                  <a:lnTo>
                    <a:pt x="4420" y="1213"/>
                  </a:lnTo>
                  <a:lnTo>
                    <a:pt x="4415" y="1210"/>
                  </a:lnTo>
                  <a:lnTo>
                    <a:pt x="4409" y="1207"/>
                  </a:lnTo>
                  <a:lnTo>
                    <a:pt x="4402" y="1204"/>
                  </a:lnTo>
                  <a:lnTo>
                    <a:pt x="4394" y="1202"/>
                  </a:lnTo>
                  <a:lnTo>
                    <a:pt x="4385" y="1201"/>
                  </a:lnTo>
                  <a:lnTo>
                    <a:pt x="4376" y="1200"/>
                  </a:lnTo>
                  <a:lnTo>
                    <a:pt x="4365" y="1201"/>
                  </a:lnTo>
                  <a:lnTo>
                    <a:pt x="4353" y="1202"/>
                  </a:lnTo>
                  <a:lnTo>
                    <a:pt x="4333" y="1207"/>
                  </a:lnTo>
                  <a:lnTo>
                    <a:pt x="4316" y="1210"/>
                  </a:lnTo>
                  <a:lnTo>
                    <a:pt x="4304" y="1211"/>
                  </a:lnTo>
                  <a:lnTo>
                    <a:pt x="4295" y="1210"/>
                  </a:lnTo>
                  <a:lnTo>
                    <a:pt x="4287" y="1209"/>
                  </a:lnTo>
                  <a:lnTo>
                    <a:pt x="4283" y="1205"/>
                  </a:lnTo>
                  <a:lnTo>
                    <a:pt x="4280" y="1202"/>
                  </a:lnTo>
                  <a:lnTo>
                    <a:pt x="4279" y="1199"/>
                  </a:lnTo>
                  <a:lnTo>
                    <a:pt x="4279" y="1190"/>
                  </a:lnTo>
                  <a:lnTo>
                    <a:pt x="4280" y="1183"/>
                  </a:lnTo>
                  <a:lnTo>
                    <a:pt x="4280" y="1180"/>
                  </a:lnTo>
                  <a:lnTo>
                    <a:pt x="4280" y="1176"/>
                  </a:lnTo>
                  <a:lnTo>
                    <a:pt x="4277" y="1175"/>
                  </a:lnTo>
                  <a:lnTo>
                    <a:pt x="4274" y="1174"/>
                  </a:lnTo>
                  <a:lnTo>
                    <a:pt x="4263" y="1174"/>
                  </a:lnTo>
                  <a:lnTo>
                    <a:pt x="4254" y="1174"/>
                  </a:lnTo>
                  <a:lnTo>
                    <a:pt x="4246" y="1176"/>
                  </a:lnTo>
                  <a:lnTo>
                    <a:pt x="4240" y="1178"/>
                  </a:lnTo>
                  <a:lnTo>
                    <a:pt x="4235" y="1181"/>
                  </a:lnTo>
                  <a:lnTo>
                    <a:pt x="4232" y="1184"/>
                  </a:lnTo>
                  <a:lnTo>
                    <a:pt x="4229" y="1187"/>
                  </a:lnTo>
                  <a:lnTo>
                    <a:pt x="4226" y="1191"/>
                  </a:lnTo>
                  <a:lnTo>
                    <a:pt x="4221" y="1198"/>
                  </a:lnTo>
                  <a:lnTo>
                    <a:pt x="4215" y="1204"/>
                  </a:lnTo>
                  <a:lnTo>
                    <a:pt x="4212" y="1207"/>
                  </a:lnTo>
                  <a:lnTo>
                    <a:pt x="4206" y="1208"/>
                  </a:lnTo>
                  <a:lnTo>
                    <a:pt x="4199" y="1209"/>
                  </a:lnTo>
                  <a:lnTo>
                    <a:pt x="4190" y="1208"/>
                  </a:lnTo>
                  <a:lnTo>
                    <a:pt x="4185" y="1208"/>
                  </a:lnTo>
                  <a:lnTo>
                    <a:pt x="4179" y="1208"/>
                  </a:lnTo>
                  <a:lnTo>
                    <a:pt x="4175" y="1208"/>
                  </a:lnTo>
                  <a:lnTo>
                    <a:pt x="4171" y="1209"/>
                  </a:lnTo>
                  <a:lnTo>
                    <a:pt x="4163" y="1212"/>
                  </a:lnTo>
                  <a:lnTo>
                    <a:pt x="4156" y="1214"/>
                  </a:lnTo>
                  <a:lnTo>
                    <a:pt x="4150" y="1216"/>
                  </a:lnTo>
                  <a:lnTo>
                    <a:pt x="4142" y="1216"/>
                  </a:lnTo>
                  <a:lnTo>
                    <a:pt x="4139" y="1216"/>
                  </a:lnTo>
                  <a:lnTo>
                    <a:pt x="4134" y="1214"/>
                  </a:lnTo>
                  <a:lnTo>
                    <a:pt x="4128" y="1212"/>
                  </a:lnTo>
                  <a:lnTo>
                    <a:pt x="4123" y="1208"/>
                  </a:lnTo>
                  <a:lnTo>
                    <a:pt x="4121" y="1207"/>
                  </a:lnTo>
                  <a:lnTo>
                    <a:pt x="4119" y="1207"/>
                  </a:lnTo>
                  <a:lnTo>
                    <a:pt x="4117" y="1207"/>
                  </a:lnTo>
                  <a:lnTo>
                    <a:pt x="4113" y="1208"/>
                  </a:lnTo>
                  <a:lnTo>
                    <a:pt x="4106" y="1212"/>
                  </a:lnTo>
                  <a:lnTo>
                    <a:pt x="4098" y="1218"/>
                  </a:lnTo>
                  <a:lnTo>
                    <a:pt x="4079" y="1236"/>
                  </a:lnTo>
                  <a:lnTo>
                    <a:pt x="4058" y="1257"/>
                  </a:lnTo>
                  <a:lnTo>
                    <a:pt x="4018" y="1303"/>
                  </a:lnTo>
                  <a:lnTo>
                    <a:pt x="3993" y="1332"/>
                  </a:lnTo>
                  <a:lnTo>
                    <a:pt x="3984" y="1344"/>
                  </a:lnTo>
                  <a:lnTo>
                    <a:pt x="3976" y="1355"/>
                  </a:lnTo>
                  <a:lnTo>
                    <a:pt x="3970" y="1365"/>
                  </a:lnTo>
                  <a:lnTo>
                    <a:pt x="3965" y="1376"/>
                  </a:lnTo>
                  <a:lnTo>
                    <a:pt x="3962" y="1387"/>
                  </a:lnTo>
                  <a:lnTo>
                    <a:pt x="3960" y="1398"/>
                  </a:lnTo>
                  <a:lnTo>
                    <a:pt x="3958" y="1407"/>
                  </a:lnTo>
                  <a:lnTo>
                    <a:pt x="3957" y="1417"/>
                  </a:lnTo>
                  <a:lnTo>
                    <a:pt x="3957" y="1434"/>
                  </a:lnTo>
                  <a:lnTo>
                    <a:pt x="3958" y="1450"/>
                  </a:lnTo>
                  <a:lnTo>
                    <a:pt x="3958" y="1456"/>
                  </a:lnTo>
                  <a:lnTo>
                    <a:pt x="3957" y="1463"/>
                  </a:lnTo>
                  <a:lnTo>
                    <a:pt x="3956" y="1468"/>
                  </a:lnTo>
                  <a:lnTo>
                    <a:pt x="3954" y="1472"/>
                  </a:lnTo>
                  <a:lnTo>
                    <a:pt x="3935" y="1473"/>
                  </a:lnTo>
                  <a:lnTo>
                    <a:pt x="3919" y="1474"/>
                  </a:lnTo>
                  <a:lnTo>
                    <a:pt x="3905" y="1478"/>
                  </a:lnTo>
                  <a:lnTo>
                    <a:pt x="3893" y="1482"/>
                  </a:lnTo>
                  <a:lnTo>
                    <a:pt x="3883" y="1487"/>
                  </a:lnTo>
                  <a:lnTo>
                    <a:pt x="3875" y="1494"/>
                  </a:lnTo>
                  <a:lnTo>
                    <a:pt x="3868" y="1500"/>
                  </a:lnTo>
                  <a:lnTo>
                    <a:pt x="3863" y="1507"/>
                  </a:lnTo>
                  <a:lnTo>
                    <a:pt x="3852" y="1523"/>
                  </a:lnTo>
                  <a:lnTo>
                    <a:pt x="3841" y="1538"/>
                  </a:lnTo>
                  <a:lnTo>
                    <a:pt x="3835" y="1547"/>
                  </a:lnTo>
                  <a:lnTo>
                    <a:pt x="3828" y="1554"/>
                  </a:lnTo>
                  <a:lnTo>
                    <a:pt x="3818" y="1561"/>
                  </a:lnTo>
                  <a:lnTo>
                    <a:pt x="3809" y="1567"/>
                  </a:lnTo>
                  <a:lnTo>
                    <a:pt x="3798" y="1575"/>
                  </a:lnTo>
                  <a:lnTo>
                    <a:pt x="3790" y="1581"/>
                  </a:lnTo>
                  <a:lnTo>
                    <a:pt x="3787" y="1587"/>
                  </a:lnTo>
                  <a:lnTo>
                    <a:pt x="3785" y="1593"/>
                  </a:lnTo>
                  <a:lnTo>
                    <a:pt x="3785" y="1604"/>
                  </a:lnTo>
                  <a:lnTo>
                    <a:pt x="3785" y="1615"/>
                  </a:lnTo>
                  <a:lnTo>
                    <a:pt x="3783" y="1621"/>
                  </a:lnTo>
                  <a:lnTo>
                    <a:pt x="3778" y="1628"/>
                  </a:lnTo>
                  <a:lnTo>
                    <a:pt x="3772" y="1634"/>
                  </a:lnTo>
                  <a:lnTo>
                    <a:pt x="3761" y="1642"/>
                  </a:lnTo>
                  <a:lnTo>
                    <a:pt x="3746" y="1650"/>
                  </a:lnTo>
                  <a:lnTo>
                    <a:pt x="3725" y="1659"/>
                  </a:lnTo>
                  <a:lnTo>
                    <a:pt x="3701" y="1669"/>
                  </a:lnTo>
                  <a:lnTo>
                    <a:pt x="3668" y="1680"/>
                  </a:lnTo>
                  <a:lnTo>
                    <a:pt x="3664" y="1682"/>
                  </a:lnTo>
                  <a:lnTo>
                    <a:pt x="3660" y="1686"/>
                  </a:lnTo>
                  <a:lnTo>
                    <a:pt x="3655" y="1690"/>
                  </a:lnTo>
                  <a:lnTo>
                    <a:pt x="3651" y="1696"/>
                  </a:lnTo>
                  <a:lnTo>
                    <a:pt x="3642" y="1710"/>
                  </a:lnTo>
                  <a:lnTo>
                    <a:pt x="3634" y="1728"/>
                  </a:lnTo>
                  <a:lnTo>
                    <a:pt x="3617" y="1769"/>
                  </a:lnTo>
                  <a:lnTo>
                    <a:pt x="3600" y="1814"/>
                  </a:lnTo>
                  <a:lnTo>
                    <a:pt x="3592" y="1836"/>
                  </a:lnTo>
                  <a:lnTo>
                    <a:pt x="3584" y="1857"/>
                  </a:lnTo>
                  <a:lnTo>
                    <a:pt x="3575" y="1875"/>
                  </a:lnTo>
                  <a:lnTo>
                    <a:pt x="3567" y="1891"/>
                  </a:lnTo>
                  <a:lnTo>
                    <a:pt x="3562" y="1898"/>
                  </a:lnTo>
                  <a:lnTo>
                    <a:pt x="3558" y="1903"/>
                  </a:lnTo>
                  <a:lnTo>
                    <a:pt x="3554" y="1907"/>
                  </a:lnTo>
                  <a:lnTo>
                    <a:pt x="3549" y="1911"/>
                  </a:lnTo>
                  <a:lnTo>
                    <a:pt x="3546" y="1913"/>
                  </a:lnTo>
                  <a:lnTo>
                    <a:pt x="3542" y="1913"/>
                  </a:lnTo>
                  <a:lnTo>
                    <a:pt x="3538" y="1913"/>
                  </a:lnTo>
                  <a:lnTo>
                    <a:pt x="3533" y="1911"/>
                  </a:lnTo>
                  <a:lnTo>
                    <a:pt x="3529" y="1909"/>
                  </a:lnTo>
                  <a:lnTo>
                    <a:pt x="3526" y="1906"/>
                  </a:lnTo>
                  <a:lnTo>
                    <a:pt x="3525" y="1902"/>
                  </a:lnTo>
                  <a:lnTo>
                    <a:pt x="3523" y="1897"/>
                  </a:lnTo>
                  <a:lnTo>
                    <a:pt x="3525" y="1891"/>
                  </a:lnTo>
                  <a:lnTo>
                    <a:pt x="3526" y="1884"/>
                  </a:lnTo>
                  <a:lnTo>
                    <a:pt x="3529" y="1875"/>
                  </a:lnTo>
                  <a:lnTo>
                    <a:pt x="3532" y="1865"/>
                  </a:lnTo>
                  <a:lnTo>
                    <a:pt x="3540" y="1845"/>
                  </a:lnTo>
                  <a:lnTo>
                    <a:pt x="3552" y="1822"/>
                  </a:lnTo>
                  <a:lnTo>
                    <a:pt x="3563" y="1796"/>
                  </a:lnTo>
                  <a:lnTo>
                    <a:pt x="3577" y="1770"/>
                  </a:lnTo>
                  <a:lnTo>
                    <a:pt x="3606" y="1717"/>
                  </a:lnTo>
                  <a:lnTo>
                    <a:pt x="3630" y="1668"/>
                  </a:lnTo>
                  <a:lnTo>
                    <a:pt x="3640" y="1646"/>
                  </a:lnTo>
                  <a:lnTo>
                    <a:pt x="3647" y="1628"/>
                  </a:lnTo>
                  <a:lnTo>
                    <a:pt x="3650" y="1619"/>
                  </a:lnTo>
                  <a:lnTo>
                    <a:pt x="3651" y="1612"/>
                  </a:lnTo>
                  <a:lnTo>
                    <a:pt x="3651" y="1606"/>
                  </a:lnTo>
                  <a:lnTo>
                    <a:pt x="3651" y="1601"/>
                  </a:lnTo>
                  <a:lnTo>
                    <a:pt x="3650" y="1596"/>
                  </a:lnTo>
                  <a:lnTo>
                    <a:pt x="3648" y="1593"/>
                  </a:lnTo>
                  <a:lnTo>
                    <a:pt x="3646" y="1590"/>
                  </a:lnTo>
                  <a:lnTo>
                    <a:pt x="3642" y="1588"/>
                  </a:lnTo>
                  <a:lnTo>
                    <a:pt x="3638" y="1586"/>
                  </a:lnTo>
                  <a:lnTo>
                    <a:pt x="3635" y="1585"/>
                  </a:lnTo>
                  <a:lnTo>
                    <a:pt x="3630" y="1585"/>
                  </a:lnTo>
                  <a:lnTo>
                    <a:pt x="3625" y="1583"/>
                  </a:lnTo>
                  <a:lnTo>
                    <a:pt x="3614" y="1585"/>
                  </a:lnTo>
                  <a:lnTo>
                    <a:pt x="3603" y="1588"/>
                  </a:lnTo>
                  <a:lnTo>
                    <a:pt x="3592" y="1591"/>
                  </a:lnTo>
                  <a:lnTo>
                    <a:pt x="3580" y="1596"/>
                  </a:lnTo>
                  <a:lnTo>
                    <a:pt x="3568" y="1602"/>
                  </a:lnTo>
                  <a:lnTo>
                    <a:pt x="3556" y="1608"/>
                  </a:lnTo>
                  <a:lnTo>
                    <a:pt x="3545" y="1616"/>
                  </a:lnTo>
                  <a:lnTo>
                    <a:pt x="3535" y="1622"/>
                  </a:lnTo>
                  <a:lnTo>
                    <a:pt x="3528" y="1630"/>
                  </a:lnTo>
                  <a:lnTo>
                    <a:pt x="3521" y="1635"/>
                  </a:lnTo>
                  <a:lnTo>
                    <a:pt x="3518" y="1642"/>
                  </a:lnTo>
                  <a:lnTo>
                    <a:pt x="3516" y="1646"/>
                  </a:lnTo>
                  <a:lnTo>
                    <a:pt x="3490" y="1646"/>
                  </a:lnTo>
                  <a:lnTo>
                    <a:pt x="3468" y="1648"/>
                  </a:lnTo>
                  <a:lnTo>
                    <a:pt x="3460" y="1650"/>
                  </a:lnTo>
                  <a:lnTo>
                    <a:pt x="3451" y="1654"/>
                  </a:lnTo>
                  <a:lnTo>
                    <a:pt x="3445" y="1658"/>
                  </a:lnTo>
                  <a:lnTo>
                    <a:pt x="3437" y="1663"/>
                  </a:lnTo>
                  <a:lnTo>
                    <a:pt x="3433" y="1668"/>
                  </a:lnTo>
                  <a:lnTo>
                    <a:pt x="3428" y="1671"/>
                  </a:lnTo>
                  <a:lnTo>
                    <a:pt x="3424" y="1672"/>
                  </a:lnTo>
                  <a:lnTo>
                    <a:pt x="3420" y="1671"/>
                  </a:lnTo>
                  <a:lnTo>
                    <a:pt x="3414" y="1669"/>
                  </a:lnTo>
                  <a:lnTo>
                    <a:pt x="3410" y="1666"/>
                  </a:lnTo>
                  <a:lnTo>
                    <a:pt x="3405" y="1661"/>
                  </a:lnTo>
                  <a:lnTo>
                    <a:pt x="3399" y="1656"/>
                  </a:lnTo>
                  <a:lnTo>
                    <a:pt x="3388" y="1645"/>
                  </a:lnTo>
                  <a:lnTo>
                    <a:pt x="3378" y="1634"/>
                  </a:lnTo>
                  <a:lnTo>
                    <a:pt x="3371" y="1630"/>
                  </a:lnTo>
                  <a:lnTo>
                    <a:pt x="3366" y="1627"/>
                  </a:lnTo>
                  <a:lnTo>
                    <a:pt x="3359" y="1625"/>
                  </a:lnTo>
                  <a:lnTo>
                    <a:pt x="3353" y="1623"/>
                  </a:lnTo>
                  <a:lnTo>
                    <a:pt x="3344" y="1625"/>
                  </a:lnTo>
                  <a:lnTo>
                    <a:pt x="3334" y="1626"/>
                  </a:lnTo>
                  <a:lnTo>
                    <a:pt x="3325" y="1628"/>
                  </a:lnTo>
                  <a:lnTo>
                    <a:pt x="3315" y="1630"/>
                  </a:lnTo>
                  <a:lnTo>
                    <a:pt x="3296" y="1637"/>
                  </a:lnTo>
                  <a:lnTo>
                    <a:pt x="3277" y="1647"/>
                  </a:lnTo>
                  <a:lnTo>
                    <a:pt x="3260" y="1658"/>
                  </a:lnTo>
                  <a:lnTo>
                    <a:pt x="3244" y="1669"/>
                  </a:lnTo>
                  <a:lnTo>
                    <a:pt x="3230" y="1681"/>
                  </a:lnTo>
                  <a:lnTo>
                    <a:pt x="3219" y="1691"/>
                  </a:lnTo>
                  <a:lnTo>
                    <a:pt x="3216" y="1693"/>
                  </a:lnTo>
                  <a:lnTo>
                    <a:pt x="3212" y="1693"/>
                  </a:lnTo>
                  <a:lnTo>
                    <a:pt x="3208" y="1693"/>
                  </a:lnTo>
                  <a:lnTo>
                    <a:pt x="3204" y="1690"/>
                  </a:lnTo>
                  <a:lnTo>
                    <a:pt x="3193" y="1683"/>
                  </a:lnTo>
                  <a:lnTo>
                    <a:pt x="3182" y="1672"/>
                  </a:lnTo>
                  <a:lnTo>
                    <a:pt x="3169" y="1659"/>
                  </a:lnTo>
                  <a:lnTo>
                    <a:pt x="3156" y="1642"/>
                  </a:lnTo>
                  <a:lnTo>
                    <a:pt x="3143" y="1622"/>
                  </a:lnTo>
                  <a:lnTo>
                    <a:pt x="3129" y="1601"/>
                  </a:lnTo>
                  <a:lnTo>
                    <a:pt x="3116" y="1578"/>
                  </a:lnTo>
                  <a:lnTo>
                    <a:pt x="3103" y="1554"/>
                  </a:lnTo>
                  <a:lnTo>
                    <a:pt x="3092" y="1529"/>
                  </a:lnTo>
                  <a:lnTo>
                    <a:pt x="3082" y="1505"/>
                  </a:lnTo>
                  <a:lnTo>
                    <a:pt x="3073" y="1480"/>
                  </a:lnTo>
                  <a:lnTo>
                    <a:pt x="3067" y="1456"/>
                  </a:lnTo>
                  <a:lnTo>
                    <a:pt x="3064" y="1444"/>
                  </a:lnTo>
                  <a:lnTo>
                    <a:pt x="3062" y="1432"/>
                  </a:lnTo>
                  <a:lnTo>
                    <a:pt x="3061" y="1421"/>
                  </a:lnTo>
                  <a:lnTo>
                    <a:pt x="3061" y="1411"/>
                  </a:lnTo>
                  <a:lnTo>
                    <a:pt x="3060" y="1409"/>
                  </a:lnTo>
                  <a:lnTo>
                    <a:pt x="3059" y="1406"/>
                  </a:lnTo>
                  <a:lnTo>
                    <a:pt x="3057" y="1404"/>
                  </a:lnTo>
                  <a:lnTo>
                    <a:pt x="3054" y="1402"/>
                  </a:lnTo>
                  <a:lnTo>
                    <a:pt x="3046" y="1398"/>
                  </a:lnTo>
                  <a:lnTo>
                    <a:pt x="3038" y="1392"/>
                  </a:lnTo>
                  <a:lnTo>
                    <a:pt x="3035" y="1390"/>
                  </a:lnTo>
                  <a:lnTo>
                    <a:pt x="3032" y="1386"/>
                  </a:lnTo>
                  <a:lnTo>
                    <a:pt x="3030" y="1383"/>
                  </a:lnTo>
                  <a:lnTo>
                    <a:pt x="3028" y="1378"/>
                  </a:lnTo>
                  <a:lnTo>
                    <a:pt x="3028" y="1373"/>
                  </a:lnTo>
                  <a:lnTo>
                    <a:pt x="3028" y="1367"/>
                  </a:lnTo>
                  <a:lnTo>
                    <a:pt x="3030" y="1361"/>
                  </a:lnTo>
                  <a:lnTo>
                    <a:pt x="3033" y="1355"/>
                  </a:lnTo>
                  <a:lnTo>
                    <a:pt x="3038" y="1348"/>
                  </a:lnTo>
                  <a:lnTo>
                    <a:pt x="3043" y="1342"/>
                  </a:lnTo>
                  <a:lnTo>
                    <a:pt x="3046" y="1335"/>
                  </a:lnTo>
                  <a:lnTo>
                    <a:pt x="3048" y="1329"/>
                  </a:lnTo>
                  <a:lnTo>
                    <a:pt x="3049" y="1322"/>
                  </a:lnTo>
                  <a:lnTo>
                    <a:pt x="3050" y="1317"/>
                  </a:lnTo>
                  <a:lnTo>
                    <a:pt x="3049" y="1311"/>
                  </a:lnTo>
                  <a:lnTo>
                    <a:pt x="3048" y="1306"/>
                  </a:lnTo>
                  <a:lnTo>
                    <a:pt x="3046" y="1302"/>
                  </a:lnTo>
                  <a:lnTo>
                    <a:pt x="3043" y="1298"/>
                  </a:lnTo>
                  <a:lnTo>
                    <a:pt x="3040" y="1295"/>
                  </a:lnTo>
                  <a:lnTo>
                    <a:pt x="3035" y="1293"/>
                  </a:lnTo>
                  <a:lnTo>
                    <a:pt x="3031" y="1291"/>
                  </a:lnTo>
                  <a:lnTo>
                    <a:pt x="3027" y="1291"/>
                  </a:lnTo>
                  <a:lnTo>
                    <a:pt x="3021" y="1291"/>
                  </a:lnTo>
                  <a:lnTo>
                    <a:pt x="3016" y="1292"/>
                  </a:lnTo>
                  <a:lnTo>
                    <a:pt x="3002" y="1299"/>
                  </a:lnTo>
                  <a:lnTo>
                    <a:pt x="2984" y="1310"/>
                  </a:lnTo>
                  <a:lnTo>
                    <a:pt x="2966" y="1323"/>
                  </a:lnTo>
                  <a:lnTo>
                    <a:pt x="2947" y="1338"/>
                  </a:lnTo>
                  <a:lnTo>
                    <a:pt x="2902" y="1374"/>
                  </a:lnTo>
                  <a:lnTo>
                    <a:pt x="2856" y="1412"/>
                  </a:lnTo>
                  <a:lnTo>
                    <a:pt x="2832" y="1430"/>
                  </a:lnTo>
                  <a:lnTo>
                    <a:pt x="2808" y="1448"/>
                  </a:lnTo>
                  <a:lnTo>
                    <a:pt x="2785" y="1465"/>
                  </a:lnTo>
                  <a:lnTo>
                    <a:pt x="2762" y="1479"/>
                  </a:lnTo>
                  <a:lnTo>
                    <a:pt x="2750" y="1485"/>
                  </a:lnTo>
                  <a:lnTo>
                    <a:pt x="2739" y="1491"/>
                  </a:lnTo>
                  <a:lnTo>
                    <a:pt x="2728" y="1495"/>
                  </a:lnTo>
                  <a:lnTo>
                    <a:pt x="2718" y="1499"/>
                  </a:lnTo>
                  <a:lnTo>
                    <a:pt x="2708" y="1502"/>
                  </a:lnTo>
                  <a:lnTo>
                    <a:pt x="2698" y="1505"/>
                  </a:lnTo>
                  <a:lnTo>
                    <a:pt x="2689" y="1506"/>
                  </a:lnTo>
                  <a:lnTo>
                    <a:pt x="2679" y="1506"/>
                  </a:lnTo>
                  <a:lnTo>
                    <a:pt x="2672" y="1506"/>
                  </a:lnTo>
                  <a:lnTo>
                    <a:pt x="2665" y="1505"/>
                  </a:lnTo>
                  <a:lnTo>
                    <a:pt x="2657" y="1502"/>
                  </a:lnTo>
                  <a:lnTo>
                    <a:pt x="2650" y="1499"/>
                  </a:lnTo>
                  <a:lnTo>
                    <a:pt x="2643" y="1495"/>
                  </a:lnTo>
                  <a:lnTo>
                    <a:pt x="2637" y="1490"/>
                  </a:lnTo>
                  <a:lnTo>
                    <a:pt x="2633" y="1485"/>
                  </a:lnTo>
                  <a:lnTo>
                    <a:pt x="2631" y="1482"/>
                  </a:lnTo>
                  <a:lnTo>
                    <a:pt x="2630" y="1478"/>
                  </a:lnTo>
                  <a:lnTo>
                    <a:pt x="2629" y="1472"/>
                  </a:lnTo>
                  <a:lnTo>
                    <a:pt x="2629" y="1461"/>
                  </a:lnTo>
                  <a:lnTo>
                    <a:pt x="2630" y="1451"/>
                  </a:lnTo>
                  <a:lnTo>
                    <a:pt x="2631" y="1442"/>
                  </a:lnTo>
                  <a:lnTo>
                    <a:pt x="2633" y="1433"/>
                  </a:lnTo>
                  <a:lnTo>
                    <a:pt x="2637" y="1426"/>
                  </a:lnTo>
                  <a:lnTo>
                    <a:pt x="2640" y="1419"/>
                  </a:lnTo>
                  <a:lnTo>
                    <a:pt x="2643" y="1413"/>
                  </a:lnTo>
                  <a:lnTo>
                    <a:pt x="2647" y="1407"/>
                  </a:lnTo>
                  <a:lnTo>
                    <a:pt x="2656" y="1399"/>
                  </a:lnTo>
                  <a:lnTo>
                    <a:pt x="2666" y="1391"/>
                  </a:lnTo>
                  <a:lnTo>
                    <a:pt x="2677" y="1386"/>
                  </a:lnTo>
                  <a:lnTo>
                    <a:pt x="2686" y="1382"/>
                  </a:lnTo>
                  <a:lnTo>
                    <a:pt x="2708" y="1375"/>
                  </a:lnTo>
                  <a:lnTo>
                    <a:pt x="2725" y="1367"/>
                  </a:lnTo>
                  <a:lnTo>
                    <a:pt x="2730" y="1364"/>
                  </a:lnTo>
                  <a:lnTo>
                    <a:pt x="2733" y="1362"/>
                  </a:lnTo>
                  <a:lnTo>
                    <a:pt x="2735" y="1359"/>
                  </a:lnTo>
                  <a:lnTo>
                    <a:pt x="2738" y="1356"/>
                  </a:lnTo>
                  <a:lnTo>
                    <a:pt x="2739" y="1352"/>
                  </a:lnTo>
                  <a:lnTo>
                    <a:pt x="2740" y="1348"/>
                  </a:lnTo>
                  <a:lnTo>
                    <a:pt x="2741" y="1343"/>
                  </a:lnTo>
                  <a:lnTo>
                    <a:pt x="2741" y="1337"/>
                  </a:lnTo>
                  <a:lnTo>
                    <a:pt x="2573" y="1337"/>
                  </a:lnTo>
                  <a:lnTo>
                    <a:pt x="2557" y="1330"/>
                  </a:lnTo>
                  <a:lnTo>
                    <a:pt x="2541" y="1320"/>
                  </a:lnTo>
                  <a:lnTo>
                    <a:pt x="2524" y="1309"/>
                  </a:lnTo>
                  <a:lnTo>
                    <a:pt x="2509" y="1296"/>
                  </a:lnTo>
                  <a:lnTo>
                    <a:pt x="2493" y="1282"/>
                  </a:lnTo>
                  <a:lnTo>
                    <a:pt x="2479" y="1267"/>
                  </a:lnTo>
                  <a:lnTo>
                    <a:pt x="2464" y="1252"/>
                  </a:lnTo>
                  <a:lnTo>
                    <a:pt x="2451" y="1235"/>
                  </a:lnTo>
                  <a:lnTo>
                    <a:pt x="2439" y="1217"/>
                  </a:lnTo>
                  <a:lnTo>
                    <a:pt x="2427" y="1200"/>
                  </a:lnTo>
                  <a:lnTo>
                    <a:pt x="2417" y="1184"/>
                  </a:lnTo>
                  <a:lnTo>
                    <a:pt x="2409" y="1167"/>
                  </a:lnTo>
                  <a:lnTo>
                    <a:pt x="2402" y="1150"/>
                  </a:lnTo>
                  <a:lnTo>
                    <a:pt x="2397" y="1135"/>
                  </a:lnTo>
                  <a:lnTo>
                    <a:pt x="2394" y="1120"/>
                  </a:lnTo>
                  <a:lnTo>
                    <a:pt x="2393" y="1107"/>
                  </a:lnTo>
                  <a:lnTo>
                    <a:pt x="2393" y="1093"/>
                  </a:lnTo>
                  <a:lnTo>
                    <a:pt x="2393" y="1079"/>
                  </a:lnTo>
                  <a:lnTo>
                    <a:pt x="2391" y="1068"/>
                  </a:lnTo>
                  <a:lnTo>
                    <a:pt x="2389" y="1058"/>
                  </a:lnTo>
                  <a:lnTo>
                    <a:pt x="2385" y="1047"/>
                  </a:lnTo>
                  <a:lnTo>
                    <a:pt x="2381" y="1037"/>
                  </a:lnTo>
                  <a:lnTo>
                    <a:pt x="2374" y="1026"/>
                  </a:lnTo>
                  <a:lnTo>
                    <a:pt x="2366" y="1016"/>
                  </a:lnTo>
                  <a:lnTo>
                    <a:pt x="2357" y="1008"/>
                  </a:lnTo>
                  <a:lnTo>
                    <a:pt x="2348" y="999"/>
                  </a:lnTo>
                  <a:lnTo>
                    <a:pt x="2337" y="991"/>
                  </a:lnTo>
                  <a:lnTo>
                    <a:pt x="2327" y="983"/>
                  </a:lnTo>
                  <a:lnTo>
                    <a:pt x="2315" y="977"/>
                  </a:lnTo>
                  <a:lnTo>
                    <a:pt x="2303" y="971"/>
                  </a:lnTo>
                  <a:lnTo>
                    <a:pt x="2290" y="967"/>
                  </a:lnTo>
                  <a:lnTo>
                    <a:pt x="2278" y="964"/>
                  </a:lnTo>
                  <a:lnTo>
                    <a:pt x="2265" y="961"/>
                  </a:lnTo>
                  <a:lnTo>
                    <a:pt x="2252" y="961"/>
                  </a:lnTo>
                  <a:lnTo>
                    <a:pt x="2252" y="955"/>
                  </a:lnTo>
                  <a:lnTo>
                    <a:pt x="2251" y="948"/>
                  </a:lnTo>
                  <a:lnTo>
                    <a:pt x="2249" y="943"/>
                  </a:lnTo>
                  <a:lnTo>
                    <a:pt x="2247" y="938"/>
                  </a:lnTo>
                  <a:lnTo>
                    <a:pt x="2241" y="927"/>
                  </a:lnTo>
                  <a:lnTo>
                    <a:pt x="2236" y="916"/>
                  </a:lnTo>
                  <a:lnTo>
                    <a:pt x="2229" y="905"/>
                  </a:lnTo>
                  <a:lnTo>
                    <a:pt x="2224" y="894"/>
                  </a:lnTo>
                  <a:lnTo>
                    <a:pt x="2222" y="889"/>
                  </a:lnTo>
                  <a:lnTo>
                    <a:pt x="2220" y="884"/>
                  </a:lnTo>
                  <a:lnTo>
                    <a:pt x="2219" y="877"/>
                  </a:lnTo>
                  <a:lnTo>
                    <a:pt x="2219" y="871"/>
                  </a:lnTo>
                  <a:lnTo>
                    <a:pt x="2219" y="848"/>
                  </a:lnTo>
                  <a:lnTo>
                    <a:pt x="2220" y="819"/>
                  </a:lnTo>
                  <a:lnTo>
                    <a:pt x="2221" y="785"/>
                  </a:lnTo>
                  <a:lnTo>
                    <a:pt x="2220" y="749"/>
                  </a:lnTo>
                  <a:lnTo>
                    <a:pt x="2220" y="730"/>
                  </a:lnTo>
                  <a:lnTo>
                    <a:pt x="2218" y="712"/>
                  </a:lnTo>
                  <a:lnTo>
                    <a:pt x="2216" y="695"/>
                  </a:lnTo>
                  <a:lnTo>
                    <a:pt x="2214" y="677"/>
                  </a:lnTo>
                  <a:lnTo>
                    <a:pt x="2211" y="660"/>
                  </a:lnTo>
                  <a:lnTo>
                    <a:pt x="2207" y="645"/>
                  </a:lnTo>
                  <a:lnTo>
                    <a:pt x="2201" y="631"/>
                  </a:lnTo>
                  <a:lnTo>
                    <a:pt x="2196" y="618"/>
                  </a:lnTo>
                  <a:lnTo>
                    <a:pt x="2193" y="614"/>
                  </a:lnTo>
                  <a:lnTo>
                    <a:pt x="2188" y="609"/>
                  </a:lnTo>
                  <a:lnTo>
                    <a:pt x="2183" y="606"/>
                  </a:lnTo>
                  <a:lnTo>
                    <a:pt x="2176" y="604"/>
                  </a:lnTo>
                  <a:lnTo>
                    <a:pt x="2160" y="600"/>
                  </a:lnTo>
                  <a:lnTo>
                    <a:pt x="2142" y="596"/>
                  </a:lnTo>
                  <a:lnTo>
                    <a:pt x="2133" y="594"/>
                  </a:lnTo>
                  <a:lnTo>
                    <a:pt x="2124" y="592"/>
                  </a:lnTo>
                  <a:lnTo>
                    <a:pt x="2115" y="590"/>
                  </a:lnTo>
                  <a:lnTo>
                    <a:pt x="2106" y="586"/>
                  </a:lnTo>
                  <a:lnTo>
                    <a:pt x="2100" y="581"/>
                  </a:lnTo>
                  <a:lnTo>
                    <a:pt x="2093" y="576"/>
                  </a:lnTo>
                  <a:lnTo>
                    <a:pt x="2088" y="570"/>
                  </a:lnTo>
                  <a:lnTo>
                    <a:pt x="2084" y="562"/>
                  </a:lnTo>
                  <a:lnTo>
                    <a:pt x="2078" y="545"/>
                  </a:lnTo>
                  <a:lnTo>
                    <a:pt x="2074" y="527"/>
                  </a:lnTo>
                  <a:lnTo>
                    <a:pt x="2070" y="511"/>
                  </a:lnTo>
                  <a:lnTo>
                    <a:pt x="2066" y="495"/>
                  </a:lnTo>
                  <a:lnTo>
                    <a:pt x="2060" y="466"/>
                  </a:lnTo>
                  <a:lnTo>
                    <a:pt x="2053" y="440"/>
                  </a:lnTo>
                  <a:lnTo>
                    <a:pt x="2049" y="428"/>
                  </a:lnTo>
                  <a:lnTo>
                    <a:pt x="2044" y="418"/>
                  </a:lnTo>
                  <a:lnTo>
                    <a:pt x="2037" y="410"/>
                  </a:lnTo>
                  <a:lnTo>
                    <a:pt x="2030" y="402"/>
                  </a:lnTo>
                  <a:lnTo>
                    <a:pt x="2024" y="399"/>
                  </a:lnTo>
                  <a:lnTo>
                    <a:pt x="2020" y="395"/>
                  </a:lnTo>
                  <a:lnTo>
                    <a:pt x="2013" y="393"/>
                  </a:lnTo>
                  <a:lnTo>
                    <a:pt x="2008" y="391"/>
                  </a:lnTo>
                  <a:lnTo>
                    <a:pt x="1994" y="389"/>
                  </a:lnTo>
                  <a:lnTo>
                    <a:pt x="1977" y="388"/>
                  </a:lnTo>
                  <a:lnTo>
                    <a:pt x="1959" y="388"/>
                  </a:lnTo>
                  <a:lnTo>
                    <a:pt x="1952" y="388"/>
                  </a:lnTo>
                  <a:lnTo>
                    <a:pt x="1944" y="388"/>
                  </a:lnTo>
                  <a:lnTo>
                    <a:pt x="1926" y="388"/>
                  </a:lnTo>
                  <a:lnTo>
                    <a:pt x="1923" y="388"/>
                  </a:lnTo>
                  <a:lnTo>
                    <a:pt x="1918" y="386"/>
                  </a:lnTo>
                  <a:lnTo>
                    <a:pt x="1914" y="383"/>
                  </a:lnTo>
                  <a:lnTo>
                    <a:pt x="1911" y="379"/>
                  </a:lnTo>
                  <a:lnTo>
                    <a:pt x="1902" y="371"/>
                  </a:lnTo>
                  <a:lnTo>
                    <a:pt x="1895" y="360"/>
                  </a:lnTo>
                  <a:lnTo>
                    <a:pt x="1885" y="350"/>
                  </a:lnTo>
                  <a:lnTo>
                    <a:pt x="1876" y="340"/>
                  </a:lnTo>
                  <a:lnTo>
                    <a:pt x="1871" y="337"/>
                  </a:lnTo>
                  <a:lnTo>
                    <a:pt x="1865" y="334"/>
                  </a:lnTo>
                  <a:lnTo>
                    <a:pt x="1860" y="333"/>
                  </a:lnTo>
                  <a:lnTo>
                    <a:pt x="1854" y="332"/>
                  </a:lnTo>
                  <a:lnTo>
                    <a:pt x="1847" y="331"/>
                  </a:lnTo>
                  <a:lnTo>
                    <a:pt x="1841" y="329"/>
                  </a:lnTo>
                  <a:lnTo>
                    <a:pt x="1835" y="325"/>
                  </a:lnTo>
                  <a:lnTo>
                    <a:pt x="1829" y="320"/>
                  </a:lnTo>
                  <a:lnTo>
                    <a:pt x="1816" y="308"/>
                  </a:lnTo>
                  <a:lnTo>
                    <a:pt x="1803" y="293"/>
                  </a:lnTo>
                  <a:lnTo>
                    <a:pt x="1789" y="278"/>
                  </a:lnTo>
                  <a:lnTo>
                    <a:pt x="1772" y="264"/>
                  </a:lnTo>
                  <a:lnTo>
                    <a:pt x="1764" y="256"/>
                  </a:lnTo>
                  <a:lnTo>
                    <a:pt x="1755" y="251"/>
                  </a:lnTo>
                  <a:lnTo>
                    <a:pt x="1745" y="245"/>
                  </a:lnTo>
                  <a:lnTo>
                    <a:pt x="1736" y="242"/>
                  </a:lnTo>
                  <a:lnTo>
                    <a:pt x="1725" y="240"/>
                  </a:lnTo>
                  <a:lnTo>
                    <a:pt x="1715" y="238"/>
                  </a:lnTo>
                  <a:lnTo>
                    <a:pt x="1704" y="238"/>
                  </a:lnTo>
                  <a:lnTo>
                    <a:pt x="1695" y="238"/>
                  </a:lnTo>
                  <a:lnTo>
                    <a:pt x="1676" y="240"/>
                  </a:lnTo>
                  <a:lnTo>
                    <a:pt x="1657" y="243"/>
                  </a:lnTo>
                  <a:lnTo>
                    <a:pt x="1640" y="246"/>
                  </a:lnTo>
                  <a:lnTo>
                    <a:pt x="1621" y="246"/>
                  </a:lnTo>
                  <a:lnTo>
                    <a:pt x="1612" y="246"/>
                  </a:lnTo>
                  <a:lnTo>
                    <a:pt x="1603" y="244"/>
                  </a:lnTo>
                  <a:lnTo>
                    <a:pt x="1593" y="241"/>
                  </a:lnTo>
                  <a:lnTo>
                    <a:pt x="1583" y="237"/>
                  </a:lnTo>
                  <a:lnTo>
                    <a:pt x="1589" y="79"/>
                  </a:lnTo>
                  <a:lnTo>
                    <a:pt x="1588" y="73"/>
                  </a:lnTo>
                  <a:lnTo>
                    <a:pt x="1582" y="59"/>
                  </a:lnTo>
                  <a:lnTo>
                    <a:pt x="1577" y="51"/>
                  </a:lnTo>
                  <a:lnTo>
                    <a:pt x="1571" y="43"/>
                  </a:lnTo>
                  <a:lnTo>
                    <a:pt x="1566" y="40"/>
                  </a:lnTo>
                  <a:lnTo>
                    <a:pt x="1562" y="38"/>
                  </a:lnTo>
                  <a:lnTo>
                    <a:pt x="1556" y="36"/>
                  </a:lnTo>
                  <a:lnTo>
                    <a:pt x="1550" y="35"/>
                  </a:lnTo>
                  <a:lnTo>
                    <a:pt x="1539" y="33"/>
                  </a:lnTo>
                  <a:lnTo>
                    <a:pt x="1532" y="32"/>
                  </a:lnTo>
                  <a:lnTo>
                    <a:pt x="1525" y="29"/>
                  </a:lnTo>
                  <a:lnTo>
                    <a:pt x="1520" y="26"/>
                  </a:lnTo>
                  <a:lnTo>
                    <a:pt x="1515" y="24"/>
                  </a:lnTo>
                  <a:lnTo>
                    <a:pt x="1513" y="21"/>
                  </a:lnTo>
                  <a:lnTo>
                    <a:pt x="1511" y="19"/>
                  </a:lnTo>
                  <a:lnTo>
                    <a:pt x="1509" y="15"/>
                  </a:lnTo>
                  <a:lnTo>
                    <a:pt x="1506" y="10"/>
                  </a:lnTo>
                  <a:lnTo>
                    <a:pt x="1501" y="5"/>
                  </a:lnTo>
                  <a:lnTo>
                    <a:pt x="1497" y="3"/>
                  </a:lnTo>
                  <a:lnTo>
                    <a:pt x="1492" y="1"/>
                  </a:lnTo>
                  <a:lnTo>
                    <a:pt x="1485" y="1"/>
                  </a:lnTo>
                  <a:lnTo>
                    <a:pt x="1477" y="0"/>
                  </a:lnTo>
                  <a:lnTo>
                    <a:pt x="1458" y="1"/>
                  </a:lnTo>
                  <a:lnTo>
                    <a:pt x="1443" y="3"/>
                  </a:lnTo>
                  <a:lnTo>
                    <a:pt x="1430" y="7"/>
                  </a:lnTo>
                  <a:lnTo>
                    <a:pt x="1419" y="12"/>
                  </a:lnTo>
                  <a:lnTo>
                    <a:pt x="1401" y="23"/>
                  </a:lnTo>
                  <a:lnTo>
                    <a:pt x="1383" y="35"/>
                  </a:lnTo>
                  <a:lnTo>
                    <a:pt x="1373" y="41"/>
                  </a:lnTo>
                  <a:lnTo>
                    <a:pt x="1361" y="47"/>
                  </a:lnTo>
                  <a:lnTo>
                    <a:pt x="1348" y="51"/>
                  </a:lnTo>
                  <a:lnTo>
                    <a:pt x="1332" y="55"/>
                  </a:lnTo>
                  <a:lnTo>
                    <a:pt x="1312" y="57"/>
                  </a:lnTo>
                  <a:lnTo>
                    <a:pt x="1290" y="60"/>
                  </a:lnTo>
                  <a:lnTo>
                    <a:pt x="1262" y="59"/>
                  </a:lnTo>
                  <a:lnTo>
                    <a:pt x="1230" y="56"/>
                  </a:lnTo>
                  <a:lnTo>
                    <a:pt x="1223" y="55"/>
                  </a:lnTo>
                  <a:lnTo>
                    <a:pt x="1214" y="52"/>
                  </a:lnTo>
                  <a:lnTo>
                    <a:pt x="1206" y="49"/>
                  </a:lnTo>
                  <a:lnTo>
                    <a:pt x="1198" y="46"/>
                  </a:lnTo>
                  <a:lnTo>
                    <a:pt x="1181" y="38"/>
                  </a:lnTo>
                  <a:lnTo>
                    <a:pt x="1164" y="32"/>
                  </a:lnTo>
                  <a:lnTo>
                    <a:pt x="1156" y="29"/>
                  </a:lnTo>
                  <a:lnTo>
                    <a:pt x="1147" y="28"/>
                  </a:lnTo>
                  <a:lnTo>
                    <a:pt x="1140" y="28"/>
                  </a:lnTo>
                  <a:lnTo>
                    <a:pt x="1132" y="29"/>
                  </a:lnTo>
                  <a:lnTo>
                    <a:pt x="1124" y="34"/>
                  </a:lnTo>
                  <a:lnTo>
                    <a:pt x="1118" y="39"/>
                  </a:lnTo>
                  <a:lnTo>
                    <a:pt x="1111" y="47"/>
                  </a:lnTo>
                  <a:lnTo>
                    <a:pt x="1106" y="56"/>
                  </a:lnTo>
                  <a:lnTo>
                    <a:pt x="1101" y="67"/>
                  </a:lnTo>
                  <a:lnTo>
                    <a:pt x="1094" y="76"/>
                  </a:lnTo>
                  <a:lnTo>
                    <a:pt x="1090" y="81"/>
                  </a:lnTo>
                  <a:lnTo>
                    <a:pt x="1084" y="87"/>
                  </a:lnTo>
                  <a:lnTo>
                    <a:pt x="1080" y="90"/>
                  </a:lnTo>
                  <a:lnTo>
                    <a:pt x="1076" y="94"/>
                  </a:lnTo>
                  <a:lnTo>
                    <a:pt x="1071" y="100"/>
                  </a:lnTo>
                  <a:lnTo>
                    <a:pt x="1067" y="107"/>
                  </a:lnTo>
                  <a:lnTo>
                    <a:pt x="1069" y="119"/>
                  </a:lnTo>
                  <a:lnTo>
                    <a:pt x="1074" y="129"/>
                  </a:lnTo>
                  <a:lnTo>
                    <a:pt x="1078" y="138"/>
                  </a:lnTo>
                  <a:lnTo>
                    <a:pt x="1083" y="146"/>
                  </a:lnTo>
                  <a:lnTo>
                    <a:pt x="1095" y="159"/>
                  </a:lnTo>
                  <a:lnTo>
                    <a:pt x="1108" y="170"/>
                  </a:lnTo>
                  <a:lnTo>
                    <a:pt x="1114" y="175"/>
                  </a:lnTo>
                  <a:lnTo>
                    <a:pt x="1120" y="182"/>
                  </a:lnTo>
                  <a:lnTo>
                    <a:pt x="1125" y="188"/>
                  </a:lnTo>
                  <a:lnTo>
                    <a:pt x="1130" y="195"/>
                  </a:lnTo>
                  <a:lnTo>
                    <a:pt x="1134" y="203"/>
                  </a:lnTo>
                  <a:lnTo>
                    <a:pt x="1137" y="213"/>
                  </a:lnTo>
                  <a:lnTo>
                    <a:pt x="1140" y="224"/>
                  </a:lnTo>
                  <a:lnTo>
                    <a:pt x="1140" y="237"/>
                  </a:lnTo>
                  <a:lnTo>
                    <a:pt x="1140" y="243"/>
                  </a:lnTo>
                  <a:lnTo>
                    <a:pt x="1138" y="250"/>
                  </a:lnTo>
                  <a:lnTo>
                    <a:pt x="1136" y="254"/>
                  </a:lnTo>
                  <a:lnTo>
                    <a:pt x="1134" y="258"/>
                  </a:lnTo>
                  <a:lnTo>
                    <a:pt x="1131" y="262"/>
                  </a:lnTo>
                  <a:lnTo>
                    <a:pt x="1128" y="265"/>
                  </a:lnTo>
                  <a:lnTo>
                    <a:pt x="1123" y="267"/>
                  </a:lnTo>
                  <a:lnTo>
                    <a:pt x="1119" y="268"/>
                  </a:lnTo>
                  <a:lnTo>
                    <a:pt x="1108" y="270"/>
                  </a:lnTo>
                  <a:lnTo>
                    <a:pt x="1097" y="270"/>
                  </a:lnTo>
                  <a:lnTo>
                    <a:pt x="1085" y="270"/>
                  </a:lnTo>
                  <a:lnTo>
                    <a:pt x="1073" y="270"/>
                  </a:lnTo>
                  <a:lnTo>
                    <a:pt x="1057" y="270"/>
                  </a:lnTo>
                  <a:lnTo>
                    <a:pt x="1043" y="268"/>
                  </a:lnTo>
                  <a:lnTo>
                    <a:pt x="1030" y="267"/>
                  </a:lnTo>
                  <a:lnTo>
                    <a:pt x="1019" y="264"/>
                  </a:lnTo>
                  <a:lnTo>
                    <a:pt x="997" y="257"/>
                  </a:lnTo>
                  <a:lnTo>
                    <a:pt x="977" y="251"/>
                  </a:lnTo>
                  <a:lnTo>
                    <a:pt x="957" y="243"/>
                  </a:lnTo>
                  <a:lnTo>
                    <a:pt x="935" y="237"/>
                  </a:lnTo>
                  <a:lnTo>
                    <a:pt x="923" y="235"/>
                  </a:lnTo>
                  <a:lnTo>
                    <a:pt x="911" y="232"/>
                  </a:lnTo>
                  <a:lnTo>
                    <a:pt x="896" y="231"/>
                  </a:lnTo>
                  <a:lnTo>
                    <a:pt x="881" y="231"/>
                  </a:lnTo>
                  <a:lnTo>
                    <a:pt x="869" y="231"/>
                  </a:lnTo>
                  <a:lnTo>
                    <a:pt x="858" y="235"/>
                  </a:lnTo>
                  <a:lnTo>
                    <a:pt x="847" y="238"/>
                  </a:lnTo>
                  <a:lnTo>
                    <a:pt x="835" y="242"/>
                  </a:lnTo>
                  <a:lnTo>
                    <a:pt x="823" y="246"/>
                  </a:lnTo>
                  <a:lnTo>
                    <a:pt x="810" y="250"/>
                  </a:lnTo>
                  <a:lnTo>
                    <a:pt x="796" y="252"/>
                  </a:lnTo>
                  <a:lnTo>
                    <a:pt x="781" y="253"/>
                  </a:lnTo>
                  <a:lnTo>
                    <a:pt x="768" y="253"/>
                  </a:lnTo>
                  <a:lnTo>
                    <a:pt x="757" y="252"/>
                  </a:lnTo>
                  <a:lnTo>
                    <a:pt x="748" y="250"/>
                  </a:lnTo>
                  <a:lnTo>
                    <a:pt x="741" y="248"/>
                  </a:lnTo>
                  <a:lnTo>
                    <a:pt x="730" y="242"/>
                  </a:lnTo>
                  <a:lnTo>
                    <a:pt x="721" y="237"/>
                  </a:lnTo>
                  <a:lnTo>
                    <a:pt x="713" y="230"/>
                  </a:lnTo>
                  <a:lnTo>
                    <a:pt x="701" y="225"/>
                  </a:lnTo>
                  <a:lnTo>
                    <a:pt x="694" y="223"/>
                  </a:lnTo>
                  <a:lnTo>
                    <a:pt x="686" y="221"/>
                  </a:lnTo>
                  <a:lnTo>
                    <a:pt x="675" y="219"/>
                  </a:lnTo>
                  <a:lnTo>
                    <a:pt x="662" y="219"/>
                  </a:lnTo>
                  <a:lnTo>
                    <a:pt x="648" y="221"/>
                  </a:lnTo>
                  <a:lnTo>
                    <a:pt x="636" y="222"/>
                  </a:lnTo>
                  <a:lnTo>
                    <a:pt x="624" y="225"/>
                  </a:lnTo>
                  <a:lnTo>
                    <a:pt x="615" y="228"/>
                  </a:lnTo>
                  <a:lnTo>
                    <a:pt x="606" y="232"/>
                  </a:lnTo>
                  <a:lnTo>
                    <a:pt x="597" y="238"/>
                  </a:lnTo>
                  <a:lnTo>
                    <a:pt x="590" y="243"/>
                  </a:lnTo>
                  <a:lnTo>
                    <a:pt x="583" y="249"/>
                  </a:lnTo>
                  <a:lnTo>
                    <a:pt x="559" y="277"/>
                  </a:lnTo>
                  <a:lnTo>
                    <a:pt x="534" y="304"/>
                  </a:lnTo>
                  <a:lnTo>
                    <a:pt x="526" y="309"/>
                  </a:lnTo>
                  <a:lnTo>
                    <a:pt x="518" y="312"/>
                  </a:lnTo>
                  <a:lnTo>
                    <a:pt x="511" y="316"/>
                  </a:lnTo>
                  <a:lnTo>
                    <a:pt x="503" y="319"/>
                  </a:lnTo>
                  <a:lnTo>
                    <a:pt x="489" y="322"/>
                  </a:lnTo>
                  <a:lnTo>
                    <a:pt x="473" y="324"/>
                  </a:lnTo>
                  <a:lnTo>
                    <a:pt x="458" y="325"/>
                  </a:lnTo>
                  <a:lnTo>
                    <a:pt x="443" y="326"/>
                  </a:lnTo>
                  <a:lnTo>
                    <a:pt x="427" y="329"/>
                  </a:lnTo>
                  <a:lnTo>
                    <a:pt x="409" y="332"/>
                  </a:lnTo>
                  <a:lnTo>
                    <a:pt x="402" y="335"/>
                  </a:lnTo>
                  <a:lnTo>
                    <a:pt x="395" y="339"/>
                  </a:lnTo>
                  <a:lnTo>
                    <a:pt x="389" y="345"/>
                  </a:lnTo>
                  <a:lnTo>
                    <a:pt x="383" y="349"/>
                  </a:lnTo>
                  <a:lnTo>
                    <a:pt x="374" y="361"/>
                  </a:lnTo>
                  <a:lnTo>
                    <a:pt x="364" y="372"/>
                  </a:lnTo>
                  <a:lnTo>
                    <a:pt x="359" y="377"/>
                  </a:lnTo>
                  <a:lnTo>
                    <a:pt x="353" y="383"/>
                  </a:lnTo>
                  <a:lnTo>
                    <a:pt x="347" y="387"/>
                  </a:lnTo>
                  <a:lnTo>
                    <a:pt x="339" y="391"/>
                  </a:lnTo>
                  <a:lnTo>
                    <a:pt x="330" y="394"/>
                  </a:lnTo>
                  <a:lnTo>
                    <a:pt x="322" y="398"/>
                  </a:lnTo>
                  <a:lnTo>
                    <a:pt x="310" y="399"/>
                  </a:lnTo>
                  <a:lnTo>
                    <a:pt x="297" y="400"/>
                  </a:lnTo>
                  <a:lnTo>
                    <a:pt x="289" y="399"/>
                  </a:lnTo>
                  <a:lnTo>
                    <a:pt x="283" y="397"/>
                  </a:lnTo>
                  <a:lnTo>
                    <a:pt x="278" y="394"/>
                  </a:lnTo>
                  <a:lnTo>
                    <a:pt x="272" y="391"/>
                  </a:lnTo>
                  <a:lnTo>
                    <a:pt x="267" y="388"/>
                  </a:lnTo>
                  <a:lnTo>
                    <a:pt x="261" y="385"/>
                  </a:lnTo>
                  <a:lnTo>
                    <a:pt x="255" y="384"/>
                  </a:lnTo>
                  <a:lnTo>
                    <a:pt x="247" y="383"/>
                  </a:lnTo>
                  <a:lnTo>
                    <a:pt x="239" y="381"/>
                  </a:lnTo>
                  <a:lnTo>
                    <a:pt x="230" y="380"/>
                  </a:lnTo>
                  <a:lnTo>
                    <a:pt x="222" y="381"/>
                  </a:lnTo>
                  <a:lnTo>
                    <a:pt x="216" y="381"/>
                  </a:lnTo>
                  <a:lnTo>
                    <a:pt x="209" y="384"/>
                  </a:lnTo>
                  <a:lnTo>
                    <a:pt x="204" y="386"/>
                  </a:lnTo>
                  <a:lnTo>
                    <a:pt x="199" y="388"/>
                  </a:lnTo>
                  <a:lnTo>
                    <a:pt x="194" y="391"/>
                  </a:lnTo>
                  <a:lnTo>
                    <a:pt x="187" y="399"/>
                  </a:lnTo>
                  <a:lnTo>
                    <a:pt x="179" y="407"/>
                  </a:lnTo>
                  <a:lnTo>
                    <a:pt x="174" y="417"/>
                  </a:lnTo>
                  <a:lnTo>
                    <a:pt x="169" y="427"/>
                  </a:lnTo>
                  <a:lnTo>
                    <a:pt x="162" y="447"/>
                  </a:lnTo>
                  <a:lnTo>
                    <a:pt x="155" y="466"/>
                  </a:lnTo>
                  <a:lnTo>
                    <a:pt x="151" y="473"/>
                  </a:lnTo>
                  <a:lnTo>
                    <a:pt x="147" y="479"/>
                  </a:lnTo>
                  <a:lnTo>
                    <a:pt x="144" y="481"/>
                  </a:lnTo>
                  <a:lnTo>
                    <a:pt x="141" y="482"/>
                  </a:lnTo>
                  <a:lnTo>
                    <a:pt x="138" y="483"/>
                  </a:lnTo>
                  <a:lnTo>
                    <a:pt x="135" y="484"/>
                  </a:lnTo>
                  <a:lnTo>
                    <a:pt x="120" y="484"/>
                  </a:lnTo>
                  <a:lnTo>
                    <a:pt x="107" y="486"/>
                  </a:lnTo>
                  <a:lnTo>
                    <a:pt x="94" y="488"/>
                  </a:lnTo>
                  <a:lnTo>
                    <a:pt x="82" y="492"/>
                  </a:lnTo>
                  <a:lnTo>
                    <a:pt x="61" y="499"/>
                  </a:lnTo>
                  <a:lnTo>
                    <a:pt x="44" y="507"/>
                  </a:lnTo>
                  <a:lnTo>
                    <a:pt x="36" y="510"/>
                  </a:lnTo>
                  <a:lnTo>
                    <a:pt x="29" y="512"/>
                  </a:lnTo>
                  <a:lnTo>
                    <a:pt x="23" y="514"/>
                  </a:lnTo>
                  <a:lnTo>
                    <a:pt x="17" y="514"/>
                  </a:lnTo>
                  <a:lnTo>
                    <a:pt x="12" y="513"/>
                  </a:lnTo>
                  <a:lnTo>
                    <a:pt x="7" y="511"/>
                  </a:lnTo>
                  <a:lnTo>
                    <a:pt x="3" y="507"/>
                  </a:lnTo>
                  <a:lnTo>
                    <a:pt x="0" y="500"/>
                  </a:lnTo>
                  <a:lnTo>
                    <a:pt x="0" y="511"/>
                  </a:lnTo>
                  <a:lnTo>
                    <a:pt x="2" y="539"/>
                  </a:lnTo>
                  <a:lnTo>
                    <a:pt x="4" y="580"/>
                  </a:lnTo>
                  <a:lnTo>
                    <a:pt x="7" y="630"/>
                  </a:lnTo>
                  <a:lnTo>
                    <a:pt x="12" y="685"/>
                  </a:lnTo>
                  <a:lnTo>
                    <a:pt x="16" y="740"/>
                  </a:lnTo>
                  <a:lnTo>
                    <a:pt x="22" y="790"/>
                  </a:lnTo>
                  <a:lnTo>
                    <a:pt x="28" y="832"/>
                  </a:lnTo>
                  <a:lnTo>
                    <a:pt x="29" y="844"/>
                  </a:lnTo>
                  <a:lnTo>
                    <a:pt x="33" y="876"/>
                  </a:lnTo>
                  <a:lnTo>
                    <a:pt x="39" y="921"/>
                  </a:lnTo>
                  <a:lnTo>
                    <a:pt x="46" y="975"/>
                  </a:lnTo>
                  <a:lnTo>
                    <a:pt x="54" y="1029"/>
                  </a:lnTo>
                  <a:lnTo>
                    <a:pt x="60" y="1078"/>
                  </a:lnTo>
                  <a:lnTo>
                    <a:pt x="65" y="1099"/>
                  </a:lnTo>
                  <a:lnTo>
                    <a:pt x="68" y="1116"/>
                  </a:lnTo>
                  <a:lnTo>
                    <a:pt x="70" y="1128"/>
                  </a:lnTo>
                  <a:lnTo>
                    <a:pt x="72" y="1135"/>
                  </a:lnTo>
                  <a:lnTo>
                    <a:pt x="83" y="1153"/>
                  </a:lnTo>
                  <a:lnTo>
                    <a:pt x="100" y="1181"/>
                  </a:lnTo>
                  <a:lnTo>
                    <a:pt x="121" y="1216"/>
                  </a:lnTo>
                  <a:lnTo>
                    <a:pt x="144" y="1255"/>
                  </a:lnTo>
                  <a:lnTo>
                    <a:pt x="165" y="1292"/>
                  </a:lnTo>
                  <a:lnTo>
                    <a:pt x="184" y="1324"/>
                  </a:lnTo>
                  <a:lnTo>
                    <a:pt x="197" y="1346"/>
                  </a:lnTo>
                  <a:lnTo>
                    <a:pt x="202" y="1355"/>
                  </a:lnTo>
                  <a:lnTo>
                    <a:pt x="202" y="1358"/>
                  </a:lnTo>
                  <a:lnTo>
                    <a:pt x="204" y="1367"/>
                  </a:lnTo>
                  <a:lnTo>
                    <a:pt x="207" y="1380"/>
                  </a:lnTo>
                  <a:lnTo>
                    <a:pt x="213" y="1397"/>
                  </a:lnTo>
                  <a:lnTo>
                    <a:pt x="216" y="1404"/>
                  </a:lnTo>
                  <a:lnTo>
                    <a:pt x="220" y="1412"/>
                  </a:lnTo>
                  <a:lnTo>
                    <a:pt x="226" y="1419"/>
                  </a:lnTo>
                  <a:lnTo>
                    <a:pt x="232" y="1425"/>
                  </a:lnTo>
                  <a:lnTo>
                    <a:pt x="240" y="1430"/>
                  </a:lnTo>
                  <a:lnTo>
                    <a:pt x="248" y="1434"/>
                  </a:lnTo>
                  <a:lnTo>
                    <a:pt x="258" y="1438"/>
                  </a:lnTo>
                  <a:lnTo>
                    <a:pt x="269" y="1439"/>
                  </a:lnTo>
                  <a:lnTo>
                    <a:pt x="280" y="1450"/>
                  </a:lnTo>
                  <a:lnTo>
                    <a:pt x="289" y="1464"/>
                  </a:lnTo>
                  <a:lnTo>
                    <a:pt x="298" y="1478"/>
                  </a:lnTo>
                  <a:lnTo>
                    <a:pt x="305" y="1491"/>
                  </a:lnTo>
                  <a:lnTo>
                    <a:pt x="315" y="1513"/>
                  </a:lnTo>
                  <a:lnTo>
                    <a:pt x="320" y="1523"/>
                  </a:lnTo>
                  <a:lnTo>
                    <a:pt x="327" y="1531"/>
                  </a:lnTo>
                  <a:lnTo>
                    <a:pt x="334" y="1536"/>
                  </a:lnTo>
                  <a:lnTo>
                    <a:pt x="340" y="1540"/>
                  </a:lnTo>
                  <a:lnTo>
                    <a:pt x="347" y="1542"/>
                  </a:lnTo>
                  <a:lnTo>
                    <a:pt x="353" y="1545"/>
                  </a:lnTo>
                  <a:lnTo>
                    <a:pt x="360" y="1545"/>
                  </a:lnTo>
                  <a:lnTo>
                    <a:pt x="366" y="1545"/>
                  </a:lnTo>
                  <a:lnTo>
                    <a:pt x="373" y="1545"/>
                  </a:lnTo>
                  <a:lnTo>
                    <a:pt x="387" y="1542"/>
                  </a:lnTo>
                  <a:lnTo>
                    <a:pt x="401" y="1540"/>
                  </a:lnTo>
                  <a:lnTo>
                    <a:pt x="409" y="1540"/>
                  </a:lnTo>
                  <a:lnTo>
                    <a:pt x="418" y="1541"/>
                  </a:lnTo>
                  <a:lnTo>
                    <a:pt x="428" y="1542"/>
                  </a:lnTo>
                  <a:lnTo>
                    <a:pt x="437" y="1545"/>
                  </a:lnTo>
                  <a:lnTo>
                    <a:pt x="476" y="1556"/>
                  </a:lnTo>
                  <a:lnTo>
                    <a:pt x="510" y="1567"/>
                  </a:lnTo>
                  <a:lnTo>
                    <a:pt x="518" y="1569"/>
                  </a:lnTo>
                  <a:lnTo>
                    <a:pt x="526" y="1571"/>
                  </a:lnTo>
                  <a:lnTo>
                    <a:pt x="535" y="1571"/>
                  </a:lnTo>
                  <a:lnTo>
                    <a:pt x="543" y="1571"/>
                  </a:lnTo>
                  <a:lnTo>
                    <a:pt x="551" y="1568"/>
                  </a:lnTo>
                  <a:lnTo>
                    <a:pt x="559" y="1566"/>
                  </a:lnTo>
                  <a:lnTo>
                    <a:pt x="569" y="1562"/>
                  </a:lnTo>
                  <a:lnTo>
                    <a:pt x="578" y="1556"/>
                  </a:lnTo>
                  <a:lnTo>
                    <a:pt x="597" y="1558"/>
                  </a:lnTo>
                  <a:lnTo>
                    <a:pt x="616" y="1561"/>
                  </a:lnTo>
                  <a:lnTo>
                    <a:pt x="633" y="1565"/>
                  </a:lnTo>
                  <a:lnTo>
                    <a:pt x="650" y="1572"/>
                  </a:lnTo>
                  <a:lnTo>
                    <a:pt x="667" y="1578"/>
                  </a:lnTo>
                  <a:lnTo>
                    <a:pt x="683" y="1587"/>
                  </a:lnTo>
                  <a:lnTo>
                    <a:pt x="698" y="1595"/>
                  </a:lnTo>
                  <a:lnTo>
                    <a:pt x="712" y="1604"/>
                  </a:lnTo>
                  <a:lnTo>
                    <a:pt x="736" y="1621"/>
                  </a:lnTo>
                  <a:lnTo>
                    <a:pt x="754" y="1636"/>
                  </a:lnTo>
                  <a:lnTo>
                    <a:pt x="765" y="1647"/>
                  </a:lnTo>
                  <a:lnTo>
                    <a:pt x="769" y="1652"/>
                  </a:lnTo>
                  <a:lnTo>
                    <a:pt x="784" y="1657"/>
                  </a:lnTo>
                  <a:lnTo>
                    <a:pt x="797" y="1661"/>
                  </a:lnTo>
                  <a:lnTo>
                    <a:pt x="808" y="1668"/>
                  </a:lnTo>
                  <a:lnTo>
                    <a:pt x="817" y="1673"/>
                  </a:lnTo>
                  <a:lnTo>
                    <a:pt x="823" y="1680"/>
                  </a:lnTo>
                  <a:lnTo>
                    <a:pt x="829" y="1686"/>
                  </a:lnTo>
                  <a:lnTo>
                    <a:pt x="834" y="1693"/>
                  </a:lnTo>
                  <a:lnTo>
                    <a:pt x="839" y="1699"/>
                  </a:lnTo>
                  <a:lnTo>
                    <a:pt x="844" y="1704"/>
                  </a:lnTo>
                  <a:lnTo>
                    <a:pt x="848" y="1710"/>
                  </a:lnTo>
                  <a:lnTo>
                    <a:pt x="853" y="1715"/>
                  </a:lnTo>
                  <a:lnTo>
                    <a:pt x="860" y="1718"/>
                  </a:lnTo>
                  <a:lnTo>
                    <a:pt x="868" y="1722"/>
                  </a:lnTo>
                  <a:lnTo>
                    <a:pt x="878" y="1724"/>
                  </a:lnTo>
                  <a:lnTo>
                    <a:pt x="890" y="1725"/>
                  </a:lnTo>
                  <a:lnTo>
                    <a:pt x="904" y="1725"/>
                  </a:lnTo>
                  <a:lnTo>
                    <a:pt x="909" y="1724"/>
                  </a:lnTo>
                  <a:lnTo>
                    <a:pt x="915" y="1724"/>
                  </a:lnTo>
                  <a:lnTo>
                    <a:pt x="919" y="1725"/>
                  </a:lnTo>
                  <a:lnTo>
                    <a:pt x="925" y="1725"/>
                  </a:lnTo>
                  <a:lnTo>
                    <a:pt x="932" y="1729"/>
                  </a:lnTo>
                  <a:lnTo>
                    <a:pt x="939" y="1735"/>
                  </a:lnTo>
                  <a:lnTo>
                    <a:pt x="944" y="1741"/>
                  </a:lnTo>
                  <a:lnTo>
                    <a:pt x="949" y="1749"/>
                  </a:lnTo>
                  <a:lnTo>
                    <a:pt x="953" y="1756"/>
                  </a:lnTo>
                  <a:lnTo>
                    <a:pt x="955" y="1766"/>
                  </a:lnTo>
                  <a:lnTo>
                    <a:pt x="959" y="1783"/>
                  </a:lnTo>
                  <a:lnTo>
                    <a:pt x="960" y="1799"/>
                  </a:lnTo>
                  <a:lnTo>
                    <a:pt x="960" y="1810"/>
                  </a:lnTo>
                  <a:lnTo>
                    <a:pt x="960" y="1815"/>
                  </a:lnTo>
                  <a:lnTo>
                    <a:pt x="253" y="3399"/>
                  </a:lnTo>
                  <a:lnTo>
                    <a:pt x="247" y="3410"/>
                  </a:lnTo>
                  <a:lnTo>
                    <a:pt x="238" y="3435"/>
                  </a:lnTo>
                  <a:lnTo>
                    <a:pt x="236" y="3441"/>
                  </a:lnTo>
                  <a:lnTo>
                    <a:pt x="235" y="3449"/>
                  </a:lnTo>
                  <a:lnTo>
                    <a:pt x="235" y="3456"/>
                  </a:lnTo>
                  <a:lnTo>
                    <a:pt x="235" y="3463"/>
                  </a:lnTo>
                  <a:lnTo>
                    <a:pt x="238" y="3469"/>
                  </a:lnTo>
                  <a:lnTo>
                    <a:pt x="241" y="3475"/>
                  </a:lnTo>
                  <a:lnTo>
                    <a:pt x="246" y="3479"/>
                  </a:lnTo>
                  <a:lnTo>
                    <a:pt x="253" y="3483"/>
                  </a:lnTo>
                  <a:lnTo>
                    <a:pt x="265" y="3489"/>
                  </a:lnTo>
                  <a:lnTo>
                    <a:pt x="275" y="3497"/>
                  </a:lnTo>
                  <a:lnTo>
                    <a:pt x="286" y="3506"/>
                  </a:lnTo>
                  <a:lnTo>
                    <a:pt x="296" y="3517"/>
                  </a:lnTo>
                  <a:lnTo>
                    <a:pt x="303" y="3529"/>
                  </a:lnTo>
                  <a:lnTo>
                    <a:pt x="311" y="3540"/>
                  </a:lnTo>
                  <a:lnTo>
                    <a:pt x="317" y="3553"/>
                  </a:lnTo>
                  <a:lnTo>
                    <a:pt x="323" y="3566"/>
                  </a:lnTo>
                  <a:lnTo>
                    <a:pt x="328" y="3579"/>
                  </a:lnTo>
                  <a:lnTo>
                    <a:pt x="332" y="3592"/>
                  </a:lnTo>
                  <a:lnTo>
                    <a:pt x="334" y="3604"/>
                  </a:lnTo>
                  <a:lnTo>
                    <a:pt x="336" y="3615"/>
                  </a:lnTo>
                  <a:lnTo>
                    <a:pt x="336" y="3625"/>
                  </a:lnTo>
                  <a:lnTo>
                    <a:pt x="335" y="3633"/>
                  </a:lnTo>
                  <a:lnTo>
                    <a:pt x="334" y="3641"/>
                  </a:lnTo>
                  <a:lnTo>
                    <a:pt x="332" y="3645"/>
                  </a:lnTo>
                  <a:lnTo>
                    <a:pt x="353" y="3669"/>
                  </a:lnTo>
                  <a:lnTo>
                    <a:pt x="373" y="3693"/>
                  </a:lnTo>
                  <a:lnTo>
                    <a:pt x="391" y="3718"/>
                  </a:lnTo>
                  <a:lnTo>
                    <a:pt x="406" y="3742"/>
                  </a:lnTo>
                  <a:lnTo>
                    <a:pt x="421" y="3768"/>
                  </a:lnTo>
                  <a:lnTo>
                    <a:pt x="433" y="3794"/>
                  </a:lnTo>
                  <a:lnTo>
                    <a:pt x="445" y="3822"/>
                  </a:lnTo>
                  <a:lnTo>
                    <a:pt x="455" y="3850"/>
                  </a:lnTo>
                  <a:lnTo>
                    <a:pt x="463" y="3880"/>
                  </a:lnTo>
                  <a:lnTo>
                    <a:pt x="472" y="3910"/>
                  </a:lnTo>
                  <a:lnTo>
                    <a:pt x="480" y="3941"/>
                  </a:lnTo>
                  <a:lnTo>
                    <a:pt x="486" y="3974"/>
                  </a:lnTo>
                  <a:lnTo>
                    <a:pt x="499" y="4043"/>
                  </a:lnTo>
                  <a:lnTo>
                    <a:pt x="511" y="4117"/>
                  </a:lnTo>
                  <a:lnTo>
                    <a:pt x="513" y="4131"/>
                  </a:lnTo>
                  <a:lnTo>
                    <a:pt x="517" y="4143"/>
                  </a:lnTo>
                  <a:lnTo>
                    <a:pt x="523" y="4154"/>
                  </a:lnTo>
                  <a:lnTo>
                    <a:pt x="530" y="4165"/>
                  </a:lnTo>
                  <a:lnTo>
                    <a:pt x="539" y="4174"/>
                  </a:lnTo>
                  <a:lnTo>
                    <a:pt x="549" y="4183"/>
                  </a:lnTo>
                  <a:lnTo>
                    <a:pt x="561" y="4191"/>
                  </a:lnTo>
                  <a:lnTo>
                    <a:pt x="572" y="4198"/>
                  </a:lnTo>
                  <a:lnTo>
                    <a:pt x="585" y="4205"/>
                  </a:lnTo>
                  <a:lnTo>
                    <a:pt x="599" y="4211"/>
                  </a:lnTo>
                  <a:lnTo>
                    <a:pt x="613" y="4218"/>
                  </a:lnTo>
                  <a:lnTo>
                    <a:pt x="627" y="4223"/>
                  </a:lnTo>
                  <a:lnTo>
                    <a:pt x="657" y="4233"/>
                  </a:lnTo>
                  <a:lnTo>
                    <a:pt x="685" y="4241"/>
                  </a:lnTo>
                  <a:lnTo>
                    <a:pt x="691" y="4244"/>
                  </a:lnTo>
                  <a:lnTo>
                    <a:pt x="697" y="4247"/>
                  </a:lnTo>
                  <a:lnTo>
                    <a:pt x="701" y="4251"/>
                  </a:lnTo>
                  <a:lnTo>
                    <a:pt x="705" y="4255"/>
                  </a:lnTo>
                  <a:lnTo>
                    <a:pt x="713" y="4267"/>
                  </a:lnTo>
                  <a:lnTo>
                    <a:pt x="718" y="4279"/>
                  </a:lnTo>
                  <a:lnTo>
                    <a:pt x="725" y="4304"/>
                  </a:lnTo>
                  <a:lnTo>
                    <a:pt x="730" y="4326"/>
                  </a:lnTo>
                  <a:lnTo>
                    <a:pt x="736" y="4336"/>
                  </a:lnTo>
                  <a:lnTo>
                    <a:pt x="742" y="4346"/>
                  </a:lnTo>
                  <a:lnTo>
                    <a:pt x="748" y="4354"/>
                  </a:lnTo>
                  <a:lnTo>
                    <a:pt x="756" y="4361"/>
                  </a:lnTo>
                  <a:lnTo>
                    <a:pt x="772" y="4373"/>
                  </a:lnTo>
                  <a:lnTo>
                    <a:pt x="790" y="4384"/>
                  </a:lnTo>
                  <a:lnTo>
                    <a:pt x="807" y="4394"/>
                  </a:lnTo>
                  <a:lnTo>
                    <a:pt x="824" y="4406"/>
                  </a:lnTo>
                  <a:lnTo>
                    <a:pt x="832" y="4412"/>
                  </a:lnTo>
                  <a:lnTo>
                    <a:pt x="839" y="4420"/>
                  </a:lnTo>
                  <a:lnTo>
                    <a:pt x="847" y="4428"/>
                  </a:lnTo>
                  <a:lnTo>
                    <a:pt x="853" y="4438"/>
                  </a:lnTo>
                  <a:lnTo>
                    <a:pt x="3263" y="4566"/>
                  </a:lnTo>
                  <a:lnTo>
                    <a:pt x="3265" y="4558"/>
                  </a:lnTo>
                  <a:lnTo>
                    <a:pt x="3271" y="4532"/>
                  </a:lnTo>
                  <a:lnTo>
                    <a:pt x="3275" y="4514"/>
                  </a:lnTo>
                  <a:lnTo>
                    <a:pt x="3282" y="4493"/>
                  </a:lnTo>
                  <a:lnTo>
                    <a:pt x="3290" y="4469"/>
                  </a:lnTo>
                  <a:lnTo>
                    <a:pt x="3300" y="4444"/>
                  </a:lnTo>
                  <a:lnTo>
                    <a:pt x="3312" y="4417"/>
                  </a:lnTo>
                  <a:lnTo>
                    <a:pt x="3327" y="4389"/>
                  </a:lnTo>
                  <a:lnTo>
                    <a:pt x="3343" y="4361"/>
                  </a:lnTo>
                  <a:lnTo>
                    <a:pt x="3363" y="4332"/>
                  </a:lnTo>
                  <a:lnTo>
                    <a:pt x="3373" y="4318"/>
                  </a:lnTo>
                  <a:lnTo>
                    <a:pt x="3385" y="4304"/>
                  </a:lnTo>
                  <a:lnTo>
                    <a:pt x="3397" y="4290"/>
                  </a:lnTo>
                  <a:lnTo>
                    <a:pt x="3411" y="4276"/>
                  </a:lnTo>
                  <a:lnTo>
                    <a:pt x="3424" y="4263"/>
                  </a:lnTo>
                  <a:lnTo>
                    <a:pt x="3439" y="4249"/>
                  </a:lnTo>
                  <a:lnTo>
                    <a:pt x="3454" y="4237"/>
                  </a:lnTo>
                  <a:lnTo>
                    <a:pt x="3472" y="4224"/>
                  </a:lnTo>
                  <a:lnTo>
                    <a:pt x="3478" y="4221"/>
                  </a:lnTo>
                  <a:lnTo>
                    <a:pt x="3486" y="4218"/>
                  </a:lnTo>
                  <a:lnTo>
                    <a:pt x="3493" y="4212"/>
                  </a:lnTo>
                  <a:lnTo>
                    <a:pt x="3500" y="4207"/>
                  </a:lnTo>
                  <a:lnTo>
                    <a:pt x="3514" y="4194"/>
                  </a:lnTo>
                  <a:lnTo>
                    <a:pt x="3528" y="4178"/>
                  </a:lnTo>
                  <a:lnTo>
                    <a:pt x="3541" y="4159"/>
                  </a:lnTo>
                  <a:lnTo>
                    <a:pt x="3554" y="4140"/>
                  </a:lnTo>
                  <a:lnTo>
                    <a:pt x="3566" y="4118"/>
                  </a:lnTo>
                  <a:lnTo>
                    <a:pt x="3577" y="4096"/>
                  </a:lnTo>
                  <a:lnTo>
                    <a:pt x="3600" y="4049"/>
                  </a:lnTo>
                  <a:lnTo>
                    <a:pt x="3620" y="4003"/>
                  </a:lnTo>
                  <a:lnTo>
                    <a:pt x="3637" y="3958"/>
                  </a:lnTo>
                  <a:lnTo>
                    <a:pt x="3651" y="3921"/>
                  </a:lnTo>
                  <a:lnTo>
                    <a:pt x="3660" y="3897"/>
                  </a:lnTo>
                  <a:lnTo>
                    <a:pt x="3665" y="3876"/>
                  </a:lnTo>
                  <a:lnTo>
                    <a:pt x="3666" y="3868"/>
                  </a:lnTo>
                  <a:lnTo>
                    <a:pt x="3667" y="3859"/>
                  </a:lnTo>
                  <a:lnTo>
                    <a:pt x="3667" y="3853"/>
                  </a:lnTo>
                  <a:lnTo>
                    <a:pt x="3667" y="3846"/>
                  </a:lnTo>
                  <a:lnTo>
                    <a:pt x="3666" y="3840"/>
                  </a:lnTo>
                  <a:lnTo>
                    <a:pt x="3664" y="3834"/>
                  </a:lnTo>
                  <a:lnTo>
                    <a:pt x="3662" y="3829"/>
                  </a:lnTo>
                  <a:lnTo>
                    <a:pt x="3660" y="3824"/>
                  </a:lnTo>
                  <a:lnTo>
                    <a:pt x="3654" y="3817"/>
                  </a:lnTo>
                  <a:lnTo>
                    <a:pt x="3647" y="3810"/>
                  </a:lnTo>
                  <a:lnTo>
                    <a:pt x="3632" y="3800"/>
                  </a:lnTo>
                  <a:lnTo>
                    <a:pt x="3616" y="3788"/>
                  </a:lnTo>
                  <a:lnTo>
                    <a:pt x="3610" y="3780"/>
                  </a:lnTo>
                  <a:lnTo>
                    <a:pt x="3605" y="3772"/>
                  </a:lnTo>
                  <a:lnTo>
                    <a:pt x="3603" y="3766"/>
                  </a:lnTo>
                  <a:lnTo>
                    <a:pt x="3601" y="3760"/>
                  </a:lnTo>
                  <a:lnTo>
                    <a:pt x="3601" y="3754"/>
                  </a:lnTo>
                  <a:lnTo>
                    <a:pt x="3600" y="3747"/>
                  </a:lnTo>
                  <a:lnTo>
                    <a:pt x="3601" y="3736"/>
                  </a:lnTo>
                  <a:lnTo>
                    <a:pt x="3603" y="3726"/>
                  </a:lnTo>
                  <a:lnTo>
                    <a:pt x="3608" y="3716"/>
                  </a:lnTo>
                  <a:lnTo>
                    <a:pt x="3612" y="3706"/>
                  </a:lnTo>
                  <a:lnTo>
                    <a:pt x="3624" y="3685"/>
                  </a:lnTo>
                  <a:lnTo>
                    <a:pt x="3637" y="3662"/>
                  </a:lnTo>
                  <a:lnTo>
                    <a:pt x="3643" y="3651"/>
                  </a:lnTo>
                  <a:lnTo>
                    <a:pt x="3649" y="3639"/>
                  </a:lnTo>
                  <a:lnTo>
                    <a:pt x="3653" y="3625"/>
                  </a:lnTo>
                  <a:lnTo>
                    <a:pt x="3657" y="3611"/>
                  </a:lnTo>
                  <a:lnTo>
                    <a:pt x="3660" y="3596"/>
                  </a:lnTo>
                  <a:lnTo>
                    <a:pt x="3661" y="3580"/>
                  </a:lnTo>
                  <a:lnTo>
                    <a:pt x="3660" y="3563"/>
                  </a:lnTo>
                  <a:lnTo>
                    <a:pt x="3656" y="3545"/>
                  </a:lnTo>
                  <a:lnTo>
                    <a:pt x="3655" y="3537"/>
                  </a:lnTo>
                  <a:lnTo>
                    <a:pt x="3654" y="3531"/>
                  </a:lnTo>
                  <a:lnTo>
                    <a:pt x="3654" y="3524"/>
                  </a:lnTo>
                  <a:lnTo>
                    <a:pt x="3655" y="3518"/>
                  </a:lnTo>
                  <a:lnTo>
                    <a:pt x="3656" y="3511"/>
                  </a:lnTo>
                  <a:lnTo>
                    <a:pt x="3659" y="3506"/>
                  </a:lnTo>
                  <a:lnTo>
                    <a:pt x="3661" y="3500"/>
                  </a:lnTo>
                  <a:lnTo>
                    <a:pt x="3665" y="3495"/>
                  </a:lnTo>
                  <a:lnTo>
                    <a:pt x="3673" y="3486"/>
                  </a:lnTo>
                  <a:lnTo>
                    <a:pt x="3683" y="3478"/>
                  </a:lnTo>
                  <a:lnTo>
                    <a:pt x="3695" y="3470"/>
                  </a:lnTo>
                  <a:lnTo>
                    <a:pt x="3708" y="3463"/>
                  </a:lnTo>
                  <a:lnTo>
                    <a:pt x="3721" y="3457"/>
                  </a:lnTo>
                  <a:lnTo>
                    <a:pt x="3736" y="3452"/>
                  </a:lnTo>
                  <a:lnTo>
                    <a:pt x="3750" y="3448"/>
                  </a:lnTo>
                  <a:lnTo>
                    <a:pt x="3764" y="3443"/>
                  </a:lnTo>
                  <a:lnTo>
                    <a:pt x="3791" y="3437"/>
                  </a:lnTo>
                  <a:lnTo>
                    <a:pt x="3814" y="3432"/>
                  </a:lnTo>
                  <a:lnTo>
                    <a:pt x="3824" y="3430"/>
                  </a:lnTo>
                  <a:lnTo>
                    <a:pt x="3831" y="3428"/>
                  </a:lnTo>
                  <a:lnTo>
                    <a:pt x="3839" y="3425"/>
                  </a:lnTo>
                  <a:lnTo>
                    <a:pt x="3844" y="3423"/>
                  </a:lnTo>
                  <a:lnTo>
                    <a:pt x="3849" y="3419"/>
                  </a:lnTo>
                  <a:lnTo>
                    <a:pt x="3852" y="3416"/>
                  </a:lnTo>
                  <a:lnTo>
                    <a:pt x="3854" y="3413"/>
                  </a:lnTo>
                  <a:lnTo>
                    <a:pt x="3856" y="3409"/>
                  </a:lnTo>
                  <a:lnTo>
                    <a:pt x="3859" y="3390"/>
                  </a:lnTo>
                  <a:lnTo>
                    <a:pt x="3865" y="3364"/>
                  </a:lnTo>
                  <a:lnTo>
                    <a:pt x="3867" y="3356"/>
                  </a:lnTo>
                  <a:lnTo>
                    <a:pt x="3870" y="3347"/>
                  </a:lnTo>
                  <a:lnTo>
                    <a:pt x="3875" y="3341"/>
                  </a:lnTo>
                  <a:lnTo>
                    <a:pt x="3880" y="3335"/>
                  </a:lnTo>
                  <a:lnTo>
                    <a:pt x="3892" y="3326"/>
                  </a:lnTo>
                  <a:lnTo>
                    <a:pt x="3904" y="3317"/>
                  </a:lnTo>
                  <a:lnTo>
                    <a:pt x="3910" y="3313"/>
                  </a:lnTo>
                  <a:lnTo>
                    <a:pt x="3917" y="3308"/>
                  </a:lnTo>
                  <a:lnTo>
                    <a:pt x="3922" y="3302"/>
                  </a:lnTo>
                  <a:lnTo>
                    <a:pt x="3927" y="3295"/>
                  </a:lnTo>
                  <a:lnTo>
                    <a:pt x="3933" y="3288"/>
                  </a:lnTo>
                  <a:lnTo>
                    <a:pt x="3937" y="3278"/>
                  </a:lnTo>
                  <a:lnTo>
                    <a:pt x="3940" y="3266"/>
                  </a:lnTo>
                  <a:lnTo>
                    <a:pt x="3943" y="3252"/>
                  </a:lnTo>
                  <a:lnTo>
                    <a:pt x="3943" y="3249"/>
                  </a:lnTo>
                  <a:lnTo>
                    <a:pt x="3944" y="3246"/>
                  </a:lnTo>
                  <a:lnTo>
                    <a:pt x="3946" y="3242"/>
                  </a:lnTo>
                  <a:lnTo>
                    <a:pt x="3949" y="3239"/>
                  </a:lnTo>
                  <a:lnTo>
                    <a:pt x="3959" y="3232"/>
                  </a:lnTo>
                  <a:lnTo>
                    <a:pt x="3970" y="3223"/>
                  </a:lnTo>
                  <a:lnTo>
                    <a:pt x="3976" y="3216"/>
                  </a:lnTo>
                  <a:lnTo>
                    <a:pt x="3981" y="3209"/>
                  </a:lnTo>
                  <a:lnTo>
                    <a:pt x="3987" y="3200"/>
                  </a:lnTo>
                  <a:lnTo>
                    <a:pt x="3992" y="3191"/>
                  </a:lnTo>
                  <a:lnTo>
                    <a:pt x="3997" y="3179"/>
                  </a:lnTo>
                  <a:lnTo>
                    <a:pt x="4000" y="3164"/>
                  </a:lnTo>
                  <a:lnTo>
                    <a:pt x="4003" y="3147"/>
                  </a:lnTo>
                  <a:lnTo>
                    <a:pt x="4005" y="3129"/>
                  </a:lnTo>
                  <a:lnTo>
                    <a:pt x="4005" y="3114"/>
                  </a:lnTo>
                  <a:lnTo>
                    <a:pt x="4007" y="3101"/>
                  </a:lnTo>
                  <a:lnTo>
                    <a:pt x="4011" y="3089"/>
                  </a:lnTo>
                  <a:lnTo>
                    <a:pt x="4014" y="3079"/>
                  </a:lnTo>
                  <a:lnTo>
                    <a:pt x="4018" y="3071"/>
                  </a:lnTo>
                  <a:lnTo>
                    <a:pt x="4024" y="3062"/>
                  </a:lnTo>
                  <a:lnTo>
                    <a:pt x="4028" y="3056"/>
                  </a:lnTo>
                  <a:lnTo>
                    <a:pt x="4033" y="3050"/>
                  </a:lnTo>
                  <a:lnTo>
                    <a:pt x="4042" y="3040"/>
                  </a:lnTo>
                  <a:lnTo>
                    <a:pt x="4047" y="3032"/>
                  </a:lnTo>
                  <a:lnTo>
                    <a:pt x="4048" y="3029"/>
                  </a:lnTo>
                  <a:lnTo>
                    <a:pt x="4048" y="3024"/>
                  </a:lnTo>
                  <a:lnTo>
                    <a:pt x="4047" y="3021"/>
                  </a:lnTo>
                  <a:lnTo>
                    <a:pt x="4044" y="3017"/>
                  </a:lnTo>
                  <a:lnTo>
                    <a:pt x="4023" y="2991"/>
                  </a:lnTo>
                  <a:lnTo>
                    <a:pt x="4003" y="2968"/>
                  </a:lnTo>
                  <a:lnTo>
                    <a:pt x="3999" y="2963"/>
                  </a:lnTo>
                  <a:lnTo>
                    <a:pt x="3993" y="2958"/>
                  </a:lnTo>
                  <a:lnTo>
                    <a:pt x="3988" y="2954"/>
                  </a:lnTo>
                  <a:lnTo>
                    <a:pt x="3983" y="2951"/>
                  </a:lnTo>
                  <a:lnTo>
                    <a:pt x="3976" y="2948"/>
                  </a:lnTo>
                  <a:lnTo>
                    <a:pt x="3970" y="2945"/>
                  </a:lnTo>
                  <a:lnTo>
                    <a:pt x="3962" y="2944"/>
                  </a:lnTo>
                  <a:lnTo>
                    <a:pt x="3954" y="2943"/>
                  </a:lnTo>
                  <a:lnTo>
                    <a:pt x="3930" y="2941"/>
                  </a:lnTo>
                  <a:lnTo>
                    <a:pt x="3902" y="2938"/>
                  </a:lnTo>
                  <a:lnTo>
                    <a:pt x="3895" y="2936"/>
                  </a:lnTo>
                  <a:lnTo>
                    <a:pt x="3890" y="2933"/>
                  </a:lnTo>
                  <a:lnTo>
                    <a:pt x="3884" y="2931"/>
                  </a:lnTo>
                  <a:lnTo>
                    <a:pt x="3879" y="2929"/>
                  </a:lnTo>
                  <a:lnTo>
                    <a:pt x="3876" y="2925"/>
                  </a:lnTo>
                  <a:lnTo>
                    <a:pt x="3872" y="2921"/>
                  </a:lnTo>
                  <a:lnTo>
                    <a:pt x="3870" y="2916"/>
                  </a:lnTo>
                  <a:lnTo>
                    <a:pt x="3870" y="2910"/>
                  </a:lnTo>
                  <a:lnTo>
                    <a:pt x="3870" y="2904"/>
                  </a:lnTo>
                  <a:lnTo>
                    <a:pt x="3871" y="2900"/>
                  </a:lnTo>
                  <a:lnTo>
                    <a:pt x="3873" y="2896"/>
                  </a:lnTo>
                  <a:lnTo>
                    <a:pt x="3876" y="2890"/>
                  </a:lnTo>
                  <a:lnTo>
                    <a:pt x="3882" y="2882"/>
                  </a:lnTo>
                  <a:lnTo>
                    <a:pt x="3891" y="2873"/>
                  </a:lnTo>
                  <a:lnTo>
                    <a:pt x="3912" y="2857"/>
                  </a:lnTo>
                  <a:lnTo>
                    <a:pt x="3937" y="2837"/>
                  </a:lnTo>
                  <a:lnTo>
                    <a:pt x="3961" y="2818"/>
                  </a:lnTo>
                  <a:lnTo>
                    <a:pt x="3992" y="2793"/>
                  </a:lnTo>
                  <a:lnTo>
                    <a:pt x="4029" y="2764"/>
                  </a:lnTo>
                  <a:lnTo>
                    <a:pt x="4067" y="2735"/>
                  </a:lnTo>
                  <a:lnTo>
                    <a:pt x="4104" y="2707"/>
                  </a:lnTo>
                  <a:lnTo>
                    <a:pt x="4137" y="2682"/>
                  </a:lnTo>
                  <a:lnTo>
                    <a:pt x="4151" y="2672"/>
                  </a:lnTo>
                  <a:lnTo>
                    <a:pt x="4163" y="2665"/>
                  </a:lnTo>
                  <a:lnTo>
                    <a:pt x="4173" y="2660"/>
                  </a:lnTo>
                  <a:lnTo>
                    <a:pt x="4179" y="2657"/>
                  </a:lnTo>
                  <a:lnTo>
                    <a:pt x="4193" y="2654"/>
                  </a:lnTo>
                  <a:lnTo>
                    <a:pt x="4202" y="2653"/>
                  </a:lnTo>
                  <a:lnTo>
                    <a:pt x="4207" y="2653"/>
                  </a:lnTo>
                  <a:lnTo>
                    <a:pt x="4212" y="2653"/>
                  </a:lnTo>
                  <a:lnTo>
                    <a:pt x="4216" y="2653"/>
                  </a:lnTo>
                  <a:lnTo>
                    <a:pt x="4223" y="2651"/>
                  </a:lnTo>
                  <a:lnTo>
                    <a:pt x="4234" y="2647"/>
                  </a:lnTo>
                  <a:lnTo>
                    <a:pt x="4252" y="2641"/>
                  </a:lnTo>
                  <a:lnTo>
                    <a:pt x="4259" y="2639"/>
                  </a:lnTo>
                  <a:lnTo>
                    <a:pt x="4266" y="2634"/>
                  </a:lnTo>
                  <a:lnTo>
                    <a:pt x="4272" y="2628"/>
                  </a:lnTo>
                  <a:lnTo>
                    <a:pt x="4280" y="2620"/>
                  </a:lnTo>
                  <a:lnTo>
                    <a:pt x="4295" y="2601"/>
                  </a:lnTo>
                  <a:lnTo>
                    <a:pt x="4310" y="2579"/>
                  </a:lnTo>
                  <a:lnTo>
                    <a:pt x="4324" y="2557"/>
                  </a:lnTo>
                  <a:lnTo>
                    <a:pt x="4337" y="2535"/>
                  </a:lnTo>
                  <a:lnTo>
                    <a:pt x="4349" y="2518"/>
                  </a:lnTo>
                  <a:lnTo>
                    <a:pt x="4358" y="2506"/>
                  </a:lnTo>
                  <a:lnTo>
                    <a:pt x="4370" y="2494"/>
                  </a:lnTo>
                  <a:lnTo>
                    <a:pt x="4380" y="2482"/>
                  </a:lnTo>
                  <a:lnTo>
                    <a:pt x="4388" y="2472"/>
                  </a:lnTo>
                  <a:lnTo>
                    <a:pt x="4394" y="2463"/>
                  </a:lnTo>
                  <a:lnTo>
                    <a:pt x="4404" y="2446"/>
                  </a:lnTo>
                  <a:lnTo>
                    <a:pt x="4411" y="2432"/>
                  </a:lnTo>
                  <a:lnTo>
                    <a:pt x="4415" y="2427"/>
                  </a:lnTo>
                  <a:lnTo>
                    <a:pt x="4419" y="2420"/>
                  </a:lnTo>
                  <a:lnTo>
                    <a:pt x="4422" y="2416"/>
                  </a:lnTo>
                  <a:lnTo>
                    <a:pt x="4428" y="2411"/>
                  </a:lnTo>
                  <a:lnTo>
                    <a:pt x="4433" y="2406"/>
                  </a:lnTo>
                  <a:lnTo>
                    <a:pt x="4441" y="2402"/>
                  </a:lnTo>
                  <a:lnTo>
                    <a:pt x="4449" y="2398"/>
                  </a:lnTo>
                  <a:lnTo>
                    <a:pt x="4460" y="2393"/>
                  </a:lnTo>
                  <a:lnTo>
                    <a:pt x="4464" y="2391"/>
                  </a:lnTo>
                  <a:lnTo>
                    <a:pt x="4468" y="2388"/>
                  </a:lnTo>
                  <a:lnTo>
                    <a:pt x="4471" y="2385"/>
                  </a:lnTo>
                  <a:lnTo>
                    <a:pt x="4474" y="2381"/>
                  </a:lnTo>
                  <a:lnTo>
                    <a:pt x="4478" y="2371"/>
                  </a:lnTo>
                  <a:lnTo>
                    <a:pt x="4481" y="2360"/>
                  </a:lnTo>
                  <a:lnTo>
                    <a:pt x="4485" y="2332"/>
                  </a:lnTo>
                  <a:lnTo>
                    <a:pt x="4489" y="2301"/>
                  </a:lnTo>
                  <a:lnTo>
                    <a:pt x="4494" y="2283"/>
                  </a:lnTo>
                  <a:lnTo>
                    <a:pt x="4499" y="2266"/>
                  </a:lnTo>
                  <a:lnTo>
                    <a:pt x="4502" y="2256"/>
                  </a:lnTo>
                  <a:lnTo>
                    <a:pt x="4506" y="2248"/>
                  </a:lnTo>
                  <a:lnTo>
                    <a:pt x="4511" y="2238"/>
                  </a:lnTo>
                  <a:lnTo>
                    <a:pt x="4517" y="2229"/>
                  </a:lnTo>
                  <a:lnTo>
                    <a:pt x="4523" y="2220"/>
                  </a:lnTo>
                  <a:lnTo>
                    <a:pt x="4530" y="2211"/>
                  </a:lnTo>
                  <a:lnTo>
                    <a:pt x="4539" y="2201"/>
                  </a:lnTo>
                  <a:lnTo>
                    <a:pt x="4548" y="2193"/>
                  </a:lnTo>
                  <a:lnTo>
                    <a:pt x="4557" y="2183"/>
                  </a:lnTo>
                  <a:lnTo>
                    <a:pt x="4569" y="2174"/>
                  </a:lnTo>
                  <a:lnTo>
                    <a:pt x="4581" y="2166"/>
                  </a:lnTo>
                  <a:lnTo>
                    <a:pt x="4595" y="2157"/>
                  </a:lnTo>
                  <a:lnTo>
                    <a:pt x="4602" y="2152"/>
                  </a:lnTo>
                  <a:lnTo>
                    <a:pt x="4608" y="2143"/>
                  </a:lnTo>
                  <a:lnTo>
                    <a:pt x="4614" y="2134"/>
                  </a:lnTo>
                  <a:lnTo>
                    <a:pt x="4620" y="2123"/>
                  </a:lnTo>
                  <a:lnTo>
                    <a:pt x="4630" y="2101"/>
                  </a:lnTo>
                  <a:lnTo>
                    <a:pt x="4637" y="2077"/>
                  </a:lnTo>
                  <a:lnTo>
                    <a:pt x="4648" y="2035"/>
                  </a:lnTo>
                  <a:lnTo>
                    <a:pt x="4651" y="2017"/>
                  </a:lnTo>
                  <a:lnTo>
                    <a:pt x="4648" y="2006"/>
                  </a:lnTo>
                  <a:lnTo>
                    <a:pt x="4647" y="1995"/>
                  </a:lnTo>
                  <a:lnTo>
                    <a:pt x="4646" y="1985"/>
                  </a:lnTo>
                  <a:lnTo>
                    <a:pt x="4645" y="1977"/>
                  </a:lnTo>
                  <a:lnTo>
                    <a:pt x="4646" y="1969"/>
                  </a:lnTo>
                  <a:lnTo>
                    <a:pt x="4647" y="1963"/>
                  </a:lnTo>
                  <a:lnTo>
                    <a:pt x="4648" y="1956"/>
                  </a:lnTo>
                  <a:lnTo>
                    <a:pt x="4650" y="1950"/>
                  </a:lnTo>
                  <a:lnTo>
                    <a:pt x="4657" y="1940"/>
                  </a:lnTo>
                  <a:lnTo>
                    <a:pt x="4664" y="1931"/>
                  </a:lnTo>
                  <a:lnTo>
                    <a:pt x="4673" y="1924"/>
                  </a:lnTo>
                  <a:lnTo>
                    <a:pt x="4683" y="1916"/>
                  </a:lnTo>
                  <a:lnTo>
                    <a:pt x="4692" y="1909"/>
                  </a:lnTo>
                  <a:lnTo>
                    <a:pt x="4702" y="1900"/>
                  </a:lnTo>
                  <a:lnTo>
                    <a:pt x="4712" y="1889"/>
                  </a:lnTo>
                  <a:lnTo>
                    <a:pt x="4719" y="1875"/>
                  </a:lnTo>
                  <a:lnTo>
                    <a:pt x="4724" y="1868"/>
                  </a:lnTo>
                  <a:lnTo>
                    <a:pt x="4727" y="1859"/>
                  </a:lnTo>
                  <a:lnTo>
                    <a:pt x="4729" y="1850"/>
                  </a:lnTo>
                  <a:lnTo>
                    <a:pt x="4732" y="1839"/>
                  </a:lnTo>
                  <a:lnTo>
                    <a:pt x="4733" y="1829"/>
                  </a:lnTo>
                  <a:lnTo>
                    <a:pt x="4734" y="1816"/>
                  </a:lnTo>
                  <a:lnTo>
                    <a:pt x="4735" y="1802"/>
                  </a:lnTo>
                  <a:lnTo>
                    <a:pt x="4735" y="1787"/>
                  </a:lnTo>
                  <a:lnTo>
                    <a:pt x="4735" y="1783"/>
                  </a:lnTo>
                  <a:lnTo>
                    <a:pt x="4737" y="1780"/>
                  </a:lnTo>
                  <a:lnTo>
                    <a:pt x="4739" y="1778"/>
                  </a:lnTo>
                  <a:lnTo>
                    <a:pt x="4742" y="1776"/>
                  </a:lnTo>
                  <a:lnTo>
                    <a:pt x="4750" y="1771"/>
                  </a:lnTo>
                  <a:lnTo>
                    <a:pt x="4759" y="1764"/>
                  </a:lnTo>
                  <a:lnTo>
                    <a:pt x="4766" y="1757"/>
                  </a:lnTo>
                  <a:lnTo>
                    <a:pt x="4771" y="1750"/>
                  </a:lnTo>
                  <a:lnTo>
                    <a:pt x="4779" y="1741"/>
                  </a:lnTo>
                  <a:lnTo>
                    <a:pt x="4785" y="1729"/>
                  </a:lnTo>
                  <a:lnTo>
                    <a:pt x="4792" y="1714"/>
                  </a:lnTo>
                  <a:lnTo>
                    <a:pt x="4799" y="1697"/>
                  </a:lnTo>
                  <a:lnTo>
                    <a:pt x="4807" y="1676"/>
                  </a:lnTo>
                  <a:lnTo>
                    <a:pt x="4814" y="1652"/>
                  </a:lnTo>
                  <a:lnTo>
                    <a:pt x="4815" y="1644"/>
                  </a:lnTo>
                  <a:lnTo>
                    <a:pt x="4815" y="1637"/>
                  </a:lnTo>
                  <a:lnTo>
                    <a:pt x="4814" y="1631"/>
                  </a:lnTo>
                  <a:lnTo>
                    <a:pt x="4812" y="1626"/>
                  </a:lnTo>
                  <a:lnTo>
                    <a:pt x="4807" y="1617"/>
                  </a:lnTo>
                  <a:lnTo>
                    <a:pt x="4800" y="1609"/>
                  </a:lnTo>
                  <a:lnTo>
                    <a:pt x="4798" y="1605"/>
                  </a:lnTo>
                  <a:lnTo>
                    <a:pt x="4796" y="1601"/>
                  </a:lnTo>
                  <a:lnTo>
                    <a:pt x="4794" y="1596"/>
                  </a:lnTo>
                  <a:lnTo>
                    <a:pt x="4794" y="1591"/>
                  </a:lnTo>
                  <a:lnTo>
                    <a:pt x="4795" y="1586"/>
                  </a:lnTo>
                  <a:lnTo>
                    <a:pt x="4798" y="1578"/>
                  </a:lnTo>
                  <a:lnTo>
                    <a:pt x="4802" y="1571"/>
                  </a:lnTo>
                  <a:lnTo>
                    <a:pt x="4808" y="1562"/>
                  </a:lnTo>
                  <a:lnTo>
                    <a:pt x="4814" y="1553"/>
                  </a:lnTo>
                  <a:lnTo>
                    <a:pt x="4820" y="1542"/>
                  </a:lnTo>
                  <a:lnTo>
                    <a:pt x="4824" y="1531"/>
                  </a:lnTo>
                  <a:lnTo>
                    <a:pt x="4828" y="1518"/>
                  </a:lnTo>
                  <a:lnTo>
                    <a:pt x="4836" y="1491"/>
                  </a:lnTo>
                  <a:lnTo>
                    <a:pt x="4842" y="1463"/>
                  </a:lnTo>
                  <a:lnTo>
                    <a:pt x="4847" y="1436"/>
                  </a:lnTo>
                  <a:lnTo>
                    <a:pt x="4851" y="1411"/>
                  </a:lnTo>
                  <a:lnTo>
                    <a:pt x="4854" y="1391"/>
                  </a:lnTo>
                  <a:lnTo>
                    <a:pt x="4859" y="137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4" name="Freeform 563">
              <a:extLst>
                <a:ext uri="{FF2B5EF4-FFF2-40B4-BE49-F238E27FC236}">
                  <a16:creationId xmlns:a16="http://schemas.microsoft.com/office/drawing/2014/main" id="{ED6C0F77-B12C-2FB7-B20D-13F6B0D4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75" y="2705153"/>
              <a:ext cx="661172" cy="930399"/>
            </a:xfrm>
            <a:custGeom>
              <a:avLst/>
              <a:gdLst>
                <a:gd name="T0" fmla="*/ 1833 w 2112"/>
                <a:gd name="T1" fmla="*/ 158 h 2971"/>
                <a:gd name="T2" fmla="*/ 1782 w 2112"/>
                <a:gd name="T3" fmla="*/ 219 h 2971"/>
                <a:gd name="T4" fmla="*/ 1811 w 2112"/>
                <a:gd name="T5" fmla="*/ 283 h 2971"/>
                <a:gd name="T6" fmla="*/ 1831 w 2112"/>
                <a:gd name="T7" fmla="*/ 412 h 2971"/>
                <a:gd name="T8" fmla="*/ 1892 w 2112"/>
                <a:gd name="T9" fmla="*/ 594 h 2971"/>
                <a:gd name="T10" fmla="*/ 1858 w 2112"/>
                <a:gd name="T11" fmla="*/ 726 h 2971"/>
                <a:gd name="T12" fmla="*/ 1901 w 2112"/>
                <a:gd name="T13" fmla="*/ 872 h 2971"/>
                <a:gd name="T14" fmla="*/ 1888 w 2112"/>
                <a:gd name="T15" fmla="*/ 1079 h 2971"/>
                <a:gd name="T16" fmla="*/ 1960 w 2112"/>
                <a:gd name="T17" fmla="*/ 1187 h 2971"/>
                <a:gd name="T18" fmla="*/ 1994 w 2112"/>
                <a:gd name="T19" fmla="*/ 1380 h 2971"/>
                <a:gd name="T20" fmla="*/ 2051 w 2112"/>
                <a:gd name="T21" fmla="*/ 1460 h 2971"/>
                <a:gd name="T22" fmla="*/ 2112 w 2112"/>
                <a:gd name="T23" fmla="*/ 1540 h 2971"/>
                <a:gd name="T24" fmla="*/ 2058 w 2112"/>
                <a:gd name="T25" fmla="*/ 1650 h 2971"/>
                <a:gd name="T26" fmla="*/ 2015 w 2112"/>
                <a:gd name="T27" fmla="*/ 1754 h 2971"/>
                <a:gd name="T28" fmla="*/ 2040 w 2112"/>
                <a:gd name="T29" fmla="*/ 1905 h 2971"/>
                <a:gd name="T30" fmla="*/ 2046 w 2112"/>
                <a:gd name="T31" fmla="*/ 2026 h 2971"/>
                <a:gd name="T32" fmla="*/ 1884 w 2112"/>
                <a:gd name="T33" fmla="*/ 2126 h 2971"/>
                <a:gd name="T34" fmla="*/ 1762 w 2112"/>
                <a:gd name="T35" fmla="*/ 2211 h 2971"/>
                <a:gd name="T36" fmla="*/ 1680 w 2112"/>
                <a:gd name="T37" fmla="*/ 2303 h 2971"/>
                <a:gd name="T38" fmla="*/ 1589 w 2112"/>
                <a:gd name="T39" fmla="*/ 2377 h 2971"/>
                <a:gd name="T40" fmla="*/ 1482 w 2112"/>
                <a:gd name="T41" fmla="*/ 2415 h 2971"/>
                <a:gd name="T42" fmla="*/ 1286 w 2112"/>
                <a:gd name="T43" fmla="*/ 2503 h 2971"/>
                <a:gd name="T44" fmla="*/ 1142 w 2112"/>
                <a:gd name="T45" fmla="*/ 2480 h 2971"/>
                <a:gd name="T46" fmla="*/ 1029 w 2112"/>
                <a:gd name="T47" fmla="*/ 2454 h 2971"/>
                <a:gd name="T48" fmla="*/ 955 w 2112"/>
                <a:gd name="T49" fmla="*/ 2422 h 2971"/>
                <a:gd name="T50" fmla="*/ 823 w 2112"/>
                <a:gd name="T51" fmla="*/ 2456 h 2971"/>
                <a:gd name="T52" fmla="*/ 854 w 2112"/>
                <a:gd name="T53" fmla="*/ 2527 h 2971"/>
                <a:gd name="T54" fmla="*/ 829 w 2112"/>
                <a:gd name="T55" fmla="*/ 2741 h 2971"/>
                <a:gd name="T56" fmla="*/ 686 w 2112"/>
                <a:gd name="T57" fmla="*/ 2886 h 2971"/>
                <a:gd name="T58" fmla="*/ 579 w 2112"/>
                <a:gd name="T59" fmla="*/ 2887 h 2971"/>
                <a:gd name="T60" fmla="*/ 487 w 2112"/>
                <a:gd name="T61" fmla="*/ 2938 h 2971"/>
                <a:gd name="T62" fmla="*/ 377 w 2112"/>
                <a:gd name="T63" fmla="*/ 2971 h 2971"/>
                <a:gd name="T64" fmla="*/ 255 w 2112"/>
                <a:gd name="T65" fmla="*/ 2926 h 2971"/>
                <a:gd name="T66" fmla="*/ 199 w 2112"/>
                <a:gd name="T67" fmla="*/ 2822 h 2971"/>
                <a:gd name="T68" fmla="*/ 102 w 2112"/>
                <a:gd name="T69" fmla="*/ 2759 h 2971"/>
                <a:gd name="T70" fmla="*/ 4 w 2112"/>
                <a:gd name="T71" fmla="*/ 2726 h 2971"/>
                <a:gd name="T72" fmla="*/ 68 w 2112"/>
                <a:gd name="T73" fmla="*/ 2620 h 2971"/>
                <a:gd name="T74" fmla="*/ 44 w 2112"/>
                <a:gd name="T75" fmla="*/ 2325 h 2971"/>
                <a:gd name="T76" fmla="*/ 47 w 2112"/>
                <a:gd name="T77" fmla="*/ 2181 h 2971"/>
                <a:gd name="T78" fmla="*/ 118 w 2112"/>
                <a:gd name="T79" fmla="*/ 2090 h 2971"/>
                <a:gd name="T80" fmla="*/ 185 w 2112"/>
                <a:gd name="T81" fmla="*/ 1951 h 2971"/>
                <a:gd name="T82" fmla="*/ 228 w 2112"/>
                <a:gd name="T83" fmla="*/ 1789 h 2971"/>
                <a:gd name="T84" fmla="*/ 317 w 2112"/>
                <a:gd name="T85" fmla="*/ 1723 h 2971"/>
                <a:gd name="T86" fmla="*/ 455 w 2112"/>
                <a:gd name="T87" fmla="*/ 1686 h 2971"/>
                <a:gd name="T88" fmla="*/ 578 w 2112"/>
                <a:gd name="T89" fmla="*/ 1633 h 2971"/>
                <a:gd name="T90" fmla="*/ 759 w 2112"/>
                <a:gd name="T91" fmla="*/ 1464 h 2971"/>
                <a:gd name="T92" fmla="*/ 911 w 2112"/>
                <a:gd name="T93" fmla="*/ 1451 h 2971"/>
                <a:gd name="T94" fmla="*/ 1141 w 2112"/>
                <a:gd name="T95" fmla="*/ 1470 h 2971"/>
                <a:gd name="T96" fmla="*/ 1219 w 2112"/>
                <a:gd name="T97" fmla="*/ 1346 h 2971"/>
                <a:gd name="T98" fmla="*/ 1143 w 2112"/>
                <a:gd name="T99" fmla="*/ 1194 h 2971"/>
                <a:gd name="T100" fmla="*/ 1154 w 2112"/>
                <a:gd name="T101" fmla="*/ 1028 h 2971"/>
                <a:gd name="T102" fmla="*/ 1235 w 2112"/>
                <a:gd name="T103" fmla="*/ 888 h 2971"/>
                <a:gd name="T104" fmla="*/ 1200 w 2112"/>
                <a:gd name="T105" fmla="*/ 727 h 2971"/>
                <a:gd name="T106" fmla="*/ 1219 w 2112"/>
                <a:gd name="T107" fmla="*/ 618 h 2971"/>
                <a:gd name="T108" fmla="*/ 1220 w 2112"/>
                <a:gd name="T109" fmla="*/ 474 h 2971"/>
                <a:gd name="T110" fmla="*/ 1313 w 2112"/>
                <a:gd name="T111" fmla="*/ 367 h 2971"/>
                <a:gd name="T112" fmla="*/ 1393 w 2112"/>
                <a:gd name="T113" fmla="*/ 254 h 2971"/>
                <a:gd name="T114" fmla="*/ 1575 w 2112"/>
                <a:gd name="T115" fmla="*/ 160 h 2971"/>
                <a:gd name="T116" fmla="*/ 1641 w 2112"/>
                <a:gd name="T117" fmla="*/ 46 h 2971"/>
                <a:gd name="T118" fmla="*/ 1676 w 2112"/>
                <a:gd name="T119" fmla="*/ 26 h 2971"/>
                <a:gd name="T120" fmla="*/ 1760 w 2112"/>
                <a:gd name="T121" fmla="*/ 70 h 2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2" h="2971">
                  <a:moveTo>
                    <a:pt x="1877" y="68"/>
                  </a:moveTo>
                  <a:lnTo>
                    <a:pt x="1870" y="75"/>
                  </a:lnTo>
                  <a:lnTo>
                    <a:pt x="1866" y="81"/>
                  </a:lnTo>
                  <a:lnTo>
                    <a:pt x="1863" y="89"/>
                  </a:lnTo>
                  <a:lnTo>
                    <a:pt x="1859" y="95"/>
                  </a:lnTo>
                  <a:lnTo>
                    <a:pt x="1854" y="111"/>
                  </a:lnTo>
                  <a:lnTo>
                    <a:pt x="1850" y="127"/>
                  </a:lnTo>
                  <a:lnTo>
                    <a:pt x="1846" y="134"/>
                  </a:lnTo>
                  <a:lnTo>
                    <a:pt x="1843" y="143"/>
                  </a:lnTo>
                  <a:lnTo>
                    <a:pt x="1839" y="150"/>
                  </a:lnTo>
                  <a:lnTo>
                    <a:pt x="1833" y="158"/>
                  </a:lnTo>
                  <a:lnTo>
                    <a:pt x="1827" y="165"/>
                  </a:lnTo>
                  <a:lnTo>
                    <a:pt x="1818" y="172"/>
                  </a:lnTo>
                  <a:lnTo>
                    <a:pt x="1809" y="180"/>
                  </a:lnTo>
                  <a:lnTo>
                    <a:pt x="1798" y="186"/>
                  </a:lnTo>
                  <a:lnTo>
                    <a:pt x="1790" y="191"/>
                  </a:lnTo>
                  <a:lnTo>
                    <a:pt x="1785" y="196"/>
                  </a:lnTo>
                  <a:lnTo>
                    <a:pt x="1780" y="201"/>
                  </a:lnTo>
                  <a:lnTo>
                    <a:pt x="1779" y="205"/>
                  </a:lnTo>
                  <a:lnTo>
                    <a:pt x="1778" y="211"/>
                  </a:lnTo>
                  <a:lnTo>
                    <a:pt x="1779" y="215"/>
                  </a:lnTo>
                  <a:lnTo>
                    <a:pt x="1782" y="219"/>
                  </a:lnTo>
                  <a:lnTo>
                    <a:pt x="1786" y="224"/>
                  </a:lnTo>
                  <a:lnTo>
                    <a:pt x="1796" y="231"/>
                  </a:lnTo>
                  <a:lnTo>
                    <a:pt x="1807" y="239"/>
                  </a:lnTo>
                  <a:lnTo>
                    <a:pt x="1822" y="246"/>
                  </a:lnTo>
                  <a:lnTo>
                    <a:pt x="1837" y="253"/>
                  </a:lnTo>
                  <a:lnTo>
                    <a:pt x="1836" y="258"/>
                  </a:lnTo>
                  <a:lnTo>
                    <a:pt x="1833" y="263"/>
                  </a:lnTo>
                  <a:lnTo>
                    <a:pt x="1830" y="267"/>
                  </a:lnTo>
                  <a:lnTo>
                    <a:pt x="1827" y="270"/>
                  </a:lnTo>
                  <a:lnTo>
                    <a:pt x="1819" y="278"/>
                  </a:lnTo>
                  <a:lnTo>
                    <a:pt x="1811" y="283"/>
                  </a:lnTo>
                  <a:lnTo>
                    <a:pt x="1803" y="289"/>
                  </a:lnTo>
                  <a:lnTo>
                    <a:pt x="1798" y="295"/>
                  </a:lnTo>
                  <a:lnTo>
                    <a:pt x="1797" y="298"/>
                  </a:lnTo>
                  <a:lnTo>
                    <a:pt x="1796" y="302"/>
                  </a:lnTo>
                  <a:lnTo>
                    <a:pt x="1796" y="305"/>
                  </a:lnTo>
                  <a:lnTo>
                    <a:pt x="1798" y="309"/>
                  </a:lnTo>
                  <a:lnTo>
                    <a:pt x="1806" y="330"/>
                  </a:lnTo>
                  <a:lnTo>
                    <a:pt x="1814" y="350"/>
                  </a:lnTo>
                  <a:lnTo>
                    <a:pt x="1820" y="371"/>
                  </a:lnTo>
                  <a:lnTo>
                    <a:pt x="1826" y="391"/>
                  </a:lnTo>
                  <a:lnTo>
                    <a:pt x="1831" y="412"/>
                  </a:lnTo>
                  <a:lnTo>
                    <a:pt x="1837" y="433"/>
                  </a:lnTo>
                  <a:lnTo>
                    <a:pt x="1844" y="455"/>
                  </a:lnTo>
                  <a:lnTo>
                    <a:pt x="1854" y="478"/>
                  </a:lnTo>
                  <a:lnTo>
                    <a:pt x="1865" y="496"/>
                  </a:lnTo>
                  <a:lnTo>
                    <a:pt x="1878" y="521"/>
                  </a:lnTo>
                  <a:lnTo>
                    <a:pt x="1883" y="535"/>
                  </a:lnTo>
                  <a:lnTo>
                    <a:pt x="1888" y="549"/>
                  </a:lnTo>
                  <a:lnTo>
                    <a:pt x="1892" y="562"/>
                  </a:lnTo>
                  <a:lnTo>
                    <a:pt x="1893" y="574"/>
                  </a:lnTo>
                  <a:lnTo>
                    <a:pt x="1893" y="585"/>
                  </a:lnTo>
                  <a:lnTo>
                    <a:pt x="1892" y="594"/>
                  </a:lnTo>
                  <a:lnTo>
                    <a:pt x="1890" y="603"/>
                  </a:lnTo>
                  <a:lnTo>
                    <a:pt x="1887" y="610"/>
                  </a:lnTo>
                  <a:lnTo>
                    <a:pt x="1882" y="624"/>
                  </a:lnTo>
                  <a:lnTo>
                    <a:pt x="1877" y="637"/>
                  </a:lnTo>
                  <a:lnTo>
                    <a:pt x="1870" y="650"/>
                  </a:lnTo>
                  <a:lnTo>
                    <a:pt x="1865" y="664"/>
                  </a:lnTo>
                  <a:lnTo>
                    <a:pt x="1863" y="673"/>
                  </a:lnTo>
                  <a:lnTo>
                    <a:pt x="1860" y="682"/>
                  </a:lnTo>
                  <a:lnTo>
                    <a:pt x="1859" y="691"/>
                  </a:lnTo>
                  <a:lnTo>
                    <a:pt x="1859" y="702"/>
                  </a:lnTo>
                  <a:lnTo>
                    <a:pt x="1858" y="726"/>
                  </a:lnTo>
                  <a:lnTo>
                    <a:pt x="1858" y="747"/>
                  </a:lnTo>
                  <a:lnTo>
                    <a:pt x="1859" y="764"/>
                  </a:lnTo>
                  <a:lnTo>
                    <a:pt x="1861" y="778"/>
                  </a:lnTo>
                  <a:lnTo>
                    <a:pt x="1865" y="791"/>
                  </a:lnTo>
                  <a:lnTo>
                    <a:pt x="1868" y="802"/>
                  </a:lnTo>
                  <a:lnTo>
                    <a:pt x="1872" y="811"/>
                  </a:lnTo>
                  <a:lnTo>
                    <a:pt x="1878" y="820"/>
                  </a:lnTo>
                  <a:lnTo>
                    <a:pt x="1887" y="835"/>
                  </a:lnTo>
                  <a:lnTo>
                    <a:pt x="1896" y="851"/>
                  </a:lnTo>
                  <a:lnTo>
                    <a:pt x="1899" y="861"/>
                  </a:lnTo>
                  <a:lnTo>
                    <a:pt x="1901" y="872"/>
                  </a:lnTo>
                  <a:lnTo>
                    <a:pt x="1904" y="885"/>
                  </a:lnTo>
                  <a:lnTo>
                    <a:pt x="1905" y="899"/>
                  </a:lnTo>
                  <a:lnTo>
                    <a:pt x="1901" y="918"/>
                  </a:lnTo>
                  <a:lnTo>
                    <a:pt x="1899" y="940"/>
                  </a:lnTo>
                  <a:lnTo>
                    <a:pt x="1896" y="961"/>
                  </a:lnTo>
                  <a:lnTo>
                    <a:pt x="1894" y="983"/>
                  </a:lnTo>
                  <a:lnTo>
                    <a:pt x="1891" y="1006"/>
                  </a:lnTo>
                  <a:lnTo>
                    <a:pt x="1890" y="1027"/>
                  </a:lnTo>
                  <a:lnTo>
                    <a:pt x="1887" y="1048"/>
                  </a:lnTo>
                  <a:lnTo>
                    <a:pt x="1887" y="1067"/>
                  </a:lnTo>
                  <a:lnTo>
                    <a:pt x="1888" y="1079"/>
                  </a:lnTo>
                  <a:lnTo>
                    <a:pt x="1891" y="1090"/>
                  </a:lnTo>
                  <a:lnTo>
                    <a:pt x="1894" y="1101"/>
                  </a:lnTo>
                  <a:lnTo>
                    <a:pt x="1898" y="1109"/>
                  </a:lnTo>
                  <a:lnTo>
                    <a:pt x="1904" y="1118"/>
                  </a:lnTo>
                  <a:lnTo>
                    <a:pt x="1909" y="1126"/>
                  </a:lnTo>
                  <a:lnTo>
                    <a:pt x="1915" y="1133"/>
                  </a:lnTo>
                  <a:lnTo>
                    <a:pt x="1922" y="1140"/>
                  </a:lnTo>
                  <a:lnTo>
                    <a:pt x="1936" y="1154"/>
                  </a:lnTo>
                  <a:lnTo>
                    <a:pt x="1949" y="1170"/>
                  </a:lnTo>
                  <a:lnTo>
                    <a:pt x="1954" y="1177"/>
                  </a:lnTo>
                  <a:lnTo>
                    <a:pt x="1960" y="1187"/>
                  </a:lnTo>
                  <a:lnTo>
                    <a:pt x="1963" y="1197"/>
                  </a:lnTo>
                  <a:lnTo>
                    <a:pt x="1966" y="1208"/>
                  </a:lnTo>
                  <a:lnTo>
                    <a:pt x="1968" y="1231"/>
                  </a:lnTo>
                  <a:lnTo>
                    <a:pt x="1972" y="1253"/>
                  </a:lnTo>
                  <a:lnTo>
                    <a:pt x="1974" y="1272"/>
                  </a:lnTo>
                  <a:lnTo>
                    <a:pt x="1978" y="1292"/>
                  </a:lnTo>
                  <a:lnTo>
                    <a:pt x="1981" y="1310"/>
                  </a:lnTo>
                  <a:lnTo>
                    <a:pt x="1986" y="1329"/>
                  </a:lnTo>
                  <a:lnTo>
                    <a:pt x="1990" y="1349"/>
                  </a:lnTo>
                  <a:lnTo>
                    <a:pt x="1994" y="1371"/>
                  </a:lnTo>
                  <a:lnTo>
                    <a:pt x="1994" y="1380"/>
                  </a:lnTo>
                  <a:lnTo>
                    <a:pt x="1994" y="1390"/>
                  </a:lnTo>
                  <a:lnTo>
                    <a:pt x="1995" y="1399"/>
                  </a:lnTo>
                  <a:lnTo>
                    <a:pt x="1998" y="1406"/>
                  </a:lnTo>
                  <a:lnTo>
                    <a:pt x="2000" y="1413"/>
                  </a:lnTo>
                  <a:lnTo>
                    <a:pt x="2003" y="1419"/>
                  </a:lnTo>
                  <a:lnTo>
                    <a:pt x="2006" y="1425"/>
                  </a:lnTo>
                  <a:lnTo>
                    <a:pt x="2011" y="1430"/>
                  </a:lnTo>
                  <a:lnTo>
                    <a:pt x="2019" y="1440"/>
                  </a:lnTo>
                  <a:lnTo>
                    <a:pt x="2029" y="1447"/>
                  </a:lnTo>
                  <a:lnTo>
                    <a:pt x="2040" y="1454"/>
                  </a:lnTo>
                  <a:lnTo>
                    <a:pt x="2051" y="1460"/>
                  </a:lnTo>
                  <a:lnTo>
                    <a:pt x="2062" y="1467"/>
                  </a:lnTo>
                  <a:lnTo>
                    <a:pt x="2073" y="1474"/>
                  </a:lnTo>
                  <a:lnTo>
                    <a:pt x="2084" y="1482"/>
                  </a:lnTo>
                  <a:lnTo>
                    <a:pt x="2093" y="1491"/>
                  </a:lnTo>
                  <a:lnTo>
                    <a:pt x="2097" y="1496"/>
                  </a:lnTo>
                  <a:lnTo>
                    <a:pt x="2100" y="1501"/>
                  </a:lnTo>
                  <a:lnTo>
                    <a:pt x="2103" y="1508"/>
                  </a:lnTo>
                  <a:lnTo>
                    <a:pt x="2107" y="1515"/>
                  </a:lnTo>
                  <a:lnTo>
                    <a:pt x="2109" y="1523"/>
                  </a:lnTo>
                  <a:lnTo>
                    <a:pt x="2111" y="1532"/>
                  </a:lnTo>
                  <a:lnTo>
                    <a:pt x="2112" y="1540"/>
                  </a:lnTo>
                  <a:lnTo>
                    <a:pt x="2112" y="1550"/>
                  </a:lnTo>
                  <a:lnTo>
                    <a:pt x="2111" y="1561"/>
                  </a:lnTo>
                  <a:lnTo>
                    <a:pt x="2110" y="1571"/>
                  </a:lnTo>
                  <a:lnTo>
                    <a:pt x="2107" y="1579"/>
                  </a:lnTo>
                  <a:lnTo>
                    <a:pt x="2103" y="1587"/>
                  </a:lnTo>
                  <a:lnTo>
                    <a:pt x="2094" y="1602"/>
                  </a:lnTo>
                  <a:lnTo>
                    <a:pt x="2084" y="1615"/>
                  </a:lnTo>
                  <a:lnTo>
                    <a:pt x="2073" y="1628"/>
                  </a:lnTo>
                  <a:lnTo>
                    <a:pt x="2065" y="1639"/>
                  </a:lnTo>
                  <a:lnTo>
                    <a:pt x="2061" y="1645"/>
                  </a:lnTo>
                  <a:lnTo>
                    <a:pt x="2058" y="1650"/>
                  </a:lnTo>
                  <a:lnTo>
                    <a:pt x="2057" y="1657"/>
                  </a:lnTo>
                  <a:lnTo>
                    <a:pt x="2056" y="1663"/>
                  </a:lnTo>
                  <a:lnTo>
                    <a:pt x="2053" y="1679"/>
                  </a:lnTo>
                  <a:lnTo>
                    <a:pt x="2047" y="1703"/>
                  </a:lnTo>
                  <a:lnTo>
                    <a:pt x="2042" y="1726"/>
                  </a:lnTo>
                  <a:lnTo>
                    <a:pt x="2039" y="1736"/>
                  </a:lnTo>
                  <a:lnTo>
                    <a:pt x="2032" y="1738"/>
                  </a:lnTo>
                  <a:lnTo>
                    <a:pt x="2027" y="1741"/>
                  </a:lnTo>
                  <a:lnTo>
                    <a:pt x="2021" y="1746"/>
                  </a:lnTo>
                  <a:lnTo>
                    <a:pt x="2018" y="1750"/>
                  </a:lnTo>
                  <a:lnTo>
                    <a:pt x="2015" y="1754"/>
                  </a:lnTo>
                  <a:lnTo>
                    <a:pt x="2013" y="1760"/>
                  </a:lnTo>
                  <a:lnTo>
                    <a:pt x="2012" y="1765"/>
                  </a:lnTo>
                  <a:lnTo>
                    <a:pt x="2011" y="1771"/>
                  </a:lnTo>
                  <a:lnTo>
                    <a:pt x="2009" y="1802"/>
                  </a:lnTo>
                  <a:lnTo>
                    <a:pt x="2011" y="1837"/>
                  </a:lnTo>
                  <a:lnTo>
                    <a:pt x="2012" y="1849"/>
                  </a:lnTo>
                  <a:lnTo>
                    <a:pt x="2014" y="1861"/>
                  </a:lnTo>
                  <a:lnTo>
                    <a:pt x="2016" y="1870"/>
                  </a:lnTo>
                  <a:lnTo>
                    <a:pt x="2020" y="1878"/>
                  </a:lnTo>
                  <a:lnTo>
                    <a:pt x="2030" y="1892"/>
                  </a:lnTo>
                  <a:lnTo>
                    <a:pt x="2040" y="1905"/>
                  </a:lnTo>
                  <a:lnTo>
                    <a:pt x="2044" y="1913"/>
                  </a:lnTo>
                  <a:lnTo>
                    <a:pt x="2049" y="1920"/>
                  </a:lnTo>
                  <a:lnTo>
                    <a:pt x="2053" y="1929"/>
                  </a:lnTo>
                  <a:lnTo>
                    <a:pt x="2056" y="1940"/>
                  </a:lnTo>
                  <a:lnTo>
                    <a:pt x="2058" y="1952"/>
                  </a:lnTo>
                  <a:lnTo>
                    <a:pt x="2059" y="1965"/>
                  </a:lnTo>
                  <a:lnTo>
                    <a:pt x="2058" y="1981"/>
                  </a:lnTo>
                  <a:lnTo>
                    <a:pt x="2056" y="2000"/>
                  </a:lnTo>
                  <a:lnTo>
                    <a:pt x="2054" y="2009"/>
                  </a:lnTo>
                  <a:lnTo>
                    <a:pt x="2051" y="2018"/>
                  </a:lnTo>
                  <a:lnTo>
                    <a:pt x="2046" y="2026"/>
                  </a:lnTo>
                  <a:lnTo>
                    <a:pt x="2041" y="2034"/>
                  </a:lnTo>
                  <a:lnTo>
                    <a:pt x="2035" y="2041"/>
                  </a:lnTo>
                  <a:lnTo>
                    <a:pt x="2030" y="2049"/>
                  </a:lnTo>
                  <a:lnTo>
                    <a:pt x="2024" y="2055"/>
                  </a:lnTo>
                  <a:lnTo>
                    <a:pt x="2016" y="2062"/>
                  </a:lnTo>
                  <a:lnTo>
                    <a:pt x="2001" y="2073"/>
                  </a:lnTo>
                  <a:lnTo>
                    <a:pt x="1985" y="2084"/>
                  </a:lnTo>
                  <a:lnTo>
                    <a:pt x="1967" y="2092"/>
                  </a:lnTo>
                  <a:lnTo>
                    <a:pt x="1950" y="2101"/>
                  </a:lnTo>
                  <a:lnTo>
                    <a:pt x="1915" y="2114"/>
                  </a:lnTo>
                  <a:lnTo>
                    <a:pt x="1884" y="2126"/>
                  </a:lnTo>
                  <a:lnTo>
                    <a:pt x="1871" y="2131"/>
                  </a:lnTo>
                  <a:lnTo>
                    <a:pt x="1860" y="2135"/>
                  </a:lnTo>
                  <a:lnTo>
                    <a:pt x="1853" y="2141"/>
                  </a:lnTo>
                  <a:lnTo>
                    <a:pt x="1849" y="2146"/>
                  </a:lnTo>
                  <a:lnTo>
                    <a:pt x="1840" y="2158"/>
                  </a:lnTo>
                  <a:lnTo>
                    <a:pt x="1832" y="2168"/>
                  </a:lnTo>
                  <a:lnTo>
                    <a:pt x="1823" y="2175"/>
                  </a:lnTo>
                  <a:lnTo>
                    <a:pt x="1813" y="2183"/>
                  </a:lnTo>
                  <a:lnTo>
                    <a:pt x="1793" y="2195"/>
                  </a:lnTo>
                  <a:lnTo>
                    <a:pt x="1772" y="2206"/>
                  </a:lnTo>
                  <a:lnTo>
                    <a:pt x="1762" y="2211"/>
                  </a:lnTo>
                  <a:lnTo>
                    <a:pt x="1751" y="2217"/>
                  </a:lnTo>
                  <a:lnTo>
                    <a:pt x="1741" y="2225"/>
                  </a:lnTo>
                  <a:lnTo>
                    <a:pt x="1731" y="2234"/>
                  </a:lnTo>
                  <a:lnTo>
                    <a:pt x="1721" y="2243"/>
                  </a:lnTo>
                  <a:lnTo>
                    <a:pt x="1712" y="2255"/>
                  </a:lnTo>
                  <a:lnTo>
                    <a:pt x="1704" y="2269"/>
                  </a:lnTo>
                  <a:lnTo>
                    <a:pt x="1696" y="2287"/>
                  </a:lnTo>
                  <a:lnTo>
                    <a:pt x="1694" y="2291"/>
                  </a:lnTo>
                  <a:lnTo>
                    <a:pt x="1691" y="2295"/>
                  </a:lnTo>
                  <a:lnTo>
                    <a:pt x="1685" y="2300"/>
                  </a:lnTo>
                  <a:lnTo>
                    <a:pt x="1680" y="2303"/>
                  </a:lnTo>
                  <a:lnTo>
                    <a:pt x="1665" y="2308"/>
                  </a:lnTo>
                  <a:lnTo>
                    <a:pt x="1649" y="2313"/>
                  </a:lnTo>
                  <a:lnTo>
                    <a:pt x="1632" y="2319"/>
                  </a:lnTo>
                  <a:lnTo>
                    <a:pt x="1617" y="2325"/>
                  </a:lnTo>
                  <a:lnTo>
                    <a:pt x="1611" y="2330"/>
                  </a:lnTo>
                  <a:lnTo>
                    <a:pt x="1607" y="2335"/>
                  </a:lnTo>
                  <a:lnTo>
                    <a:pt x="1602" y="2342"/>
                  </a:lnTo>
                  <a:lnTo>
                    <a:pt x="1601" y="2348"/>
                  </a:lnTo>
                  <a:lnTo>
                    <a:pt x="1598" y="2359"/>
                  </a:lnTo>
                  <a:lnTo>
                    <a:pt x="1595" y="2369"/>
                  </a:lnTo>
                  <a:lnTo>
                    <a:pt x="1589" y="2377"/>
                  </a:lnTo>
                  <a:lnTo>
                    <a:pt x="1584" y="2385"/>
                  </a:lnTo>
                  <a:lnTo>
                    <a:pt x="1577" y="2391"/>
                  </a:lnTo>
                  <a:lnTo>
                    <a:pt x="1571" y="2397"/>
                  </a:lnTo>
                  <a:lnTo>
                    <a:pt x="1562" y="2401"/>
                  </a:lnTo>
                  <a:lnTo>
                    <a:pt x="1555" y="2405"/>
                  </a:lnTo>
                  <a:lnTo>
                    <a:pt x="1546" y="2408"/>
                  </a:lnTo>
                  <a:lnTo>
                    <a:pt x="1537" y="2411"/>
                  </a:lnTo>
                  <a:lnTo>
                    <a:pt x="1528" y="2412"/>
                  </a:lnTo>
                  <a:lnTo>
                    <a:pt x="1519" y="2414"/>
                  </a:lnTo>
                  <a:lnTo>
                    <a:pt x="1501" y="2415"/>
                  </a:lnTo>
                  <a:lnTo>
                    <a:pt x="1482" y="2415"/>
                  </a:lnTo>
                  <a:lnTo>
                    <a:pt x="1467" y="2416"/>
                  </a:lnTo>
                  <a:lnTo>
                    <a:pt x="1452" y="2419"/>
                  </a:lnTo>
                  <a:lnTo>
                    <a:pt x="1437" y="2425"/>
                  </a:lnTo>
                  <a:lnTo>
                    <a:pt x="1423" y="2430"/>
                  </a:lnTo>
                  <a:lnTo>
                    <a:pt x="1394" y="2445"/>
                  </a:lnTo>
                  <a:lnTo>
                    <a:pt x="1365" y="2464"/>
                  </a:lnTo>
                  <a:lnTo>
                    <a:pt x="1349" y="2472"/>
                  </a:lnTo>
                  <a:lnTo>
                    <a:pt x="1334" y="2481"/>
                  </a:lnTo>
                  <a:lnTo>
                    <a:pt x="1319" y="2489"/>
                  </a:lnTo>
                  <a:lnTo>
                    <a:pt x="1303" y="2496"/>
                  </a:lnTo>
                  <a:lnTo>
                    <a:pt x="1286" y="2503"/>
                  </a:lnTo>
                  <a:lnTo>
                    <a:pt x="1268" y="2507"/>
                  </a:lnTo>
                  <a:lnTo>
                    <a:pt x="1249" y="2510"/>
                  </a:lnTo>
                  <a:lnTo>
                    <a:pt x="1230" y="2511"/>
                  </a:lnTo>
                  <a:lnTo>
                    <a:pt x="1206" y="2510"/>
                  </a:lnTo>
                  <a:lnTo>
                    <a:pt x="1187" y="2508"/>
                  </a:lnTo>
                  <a:lnTo>
                    <a:pt x="1180" y="2506"/>
                  </a:lnTo>
                  <a:lnTo>
                    <a:pt x="1172" y="2504"/>
                  </a:lnTo>
                  <a:lnTo>
                    <a:pt x="1167" y="2500"/>
                  </a:lnTo>
                  <a:lnTo>
                    <a:pt x="1162" y="2497"/>
                  </a:lnTo>
                  <a:lnTo>
                    <a:pt x="1152" y="2490"/>
                  </a:lnTo>
                  <a:lnTo>
                    <a:pt x="1142" y="2480"/>
                  </a:lnTo>
                  <a:lnTo>
                    <a:pt x="1131" y="2468"/>
                  </a:lnTo>
                  <a:lnTo>
                    <a:pt x="1117" y="2455"/>
                  </a:lnTo>
                  <a:lnTo>
                    <a:pt x="1114" y="2452"/>
                  </a:lnTo>
                  <a:lnTo>
                    <a:pt x="1111" y="2450"/>
                  </a:lnTo>
                  <a:lnTo>
                    <a:pt x="1106" y="2449"/>
                  </a:lnTo>
                  <a:lnTo>
                    <a:pt x="1102" y="2448"/>
                  </a:lnTo>
                  <a:lnTo>
                    <a:pt x="1092" y="2448"/>
                  </a:lnTo>
                  <a:lnTo>
                    <a:pt x="1082" y="2449"/>
                  </a:lnTo>
                  <a:lnTo>
                    <a:pt x="1059" y="2453"/>
                  </a:lnTo>
                  <a:lnTo>
                    <a:pt x="1033" y="2455"/>
                  </a:lnTo>
                  <a:lnTo>
                    <a:pt x="1029" y="2454"/>
                  </a:lnTo>
                  <a:lnTo>
                    <a:pt x="1024" y="2453"/>
                  </a:lnTo>
                  <a:lnTo>
                    <a:pt x="1019" y="2451"/>
                  </a:lnTo>
                  <a:lnTo>
                    <a:pt x="1014" y="2448"/>
                  </a:lnTo>
                  <a:lnTo>
                    <a:pt x="1003" y="2440"/>
                  </a:lnTo>
                  <a:lnTo>
                    <a:pt x="992" y="2431"/>
                  </a:lnTo>
                  <a:lnTo>
                    <a:pt x="981" y="2425"/>
                  </a:lnTo>
                  <a:lnTo>
                    <a:pt x="971" y="2419"/>
                  </a:lnTo>
                  <a:lnTo>
                    <a:pt x="966" y="2418"/>
                  </a:lnTo>
                  <a:lnTo>
                    <a:pt x="962" y="2417"/>
                  </a:lnTo>
                  <a:lnTo>
                    <a:pt x="958" y="2418"/>
                  </a:lnTo>
                  <a:lnTo>
                    <a:pt x="955" y="2422"/>
                  </a:lnTo>
                  <a:lnTo>
                    <a:pt x="938" y="2430"/>
                  </a:lnTo>
                  <a:lnTo>
                    <a:pt x="925" y="2439"/>
                  </a:lnTo>
                  <a:lnTo>
                    <a:pt x="917" y="2443"/>
                  </a:lnTo>
                  <a:lnTo>
                    <a:pt x="908" y="2446"/>
                  </a:lnTo>
                  <a:lnTo>
                    <a:pt x="897" y="2449"/>
                  </a:lnTo>
                  <a:lnTo>
                    <a:pt x="882" y="2450"/>
                  </a:lnTo>
                  <a:lnTo>
                    <a:pt x="862" y="2449"/>
                  </a:lnTo>
                  <a:lnTo>
                    <a:pt x="843" y="2450"/>
                  </a:lnTo>
                  <a:lnTo>
                    <a:pt x="833" y="2451"/>
                  </a:lnTo>
                  <a:lnTo>
                    <a:pt x="827" y="2454"/>
                  </a:lnTo>
                  <a:lnTo>
                    <a:pt x="823" y="2456"/>
                  </a:lnTo>
                  <a:lnTo>
                    <a:pt x="821" y="2459"/>
                  </a:lnTo>
                  <a:lnTo>
                    <a:pt x="820" y="2463"/>
                  </a:lnTo>
                  <a:lnTo>
                    <a:pt x="820" y="2466"/>
                  </a:lnTo>
                  <a:lnTo>
                    <a:pt x="821" y="2473"/>
                  </a:lnTo>
                  <a:lnTo>
                    <a:pt x="822" y="2481"/>
                  </a:lnTo>
                  <a:lnTo>
                    <a:pt x="827" y="2490"/>
                  </a:lnTo>
                  <a:lnTo>
                    <a:pt x="831" y="2499"/>
                  </a:lnTo>
                  <a:lnTo>
                    <a:pt x="835" y="2508"/>
                  </a:lnTo>
                  <a:lnTo>
                    <a:pt x="842" y="2516"/>
                  </a:lnTo>
                  <a:lnTo>
                    <a:pt x="847" y="2523"/>
                  </a:lnTo>
                  <a:lnTo>
                    <a:pt x="854" y="2527"/>
                  </a:lnTo>
                  <a:lnTo>
                    <a:pt x="854" y="2544"/>
                  </a:lnTo>
                  <a:lnTo>
                    <a:pt x="856" y="2563"/>
                  </a:lnTo>
                  <a:lnTo>
                    <a:pt x="857" y="2587"/>
                  </a:lnTo>
                  <a:lnTo>
                    <a:pt x="859" y="2612"/>
                  </a:lnTo>
                  <a:lnTo>
                    <a:pt x="860" y="2635"/>
                  </a:lnTo>
                  <a:lnTo>
                    <a:pt x="861" y="2658"/>
                  </a:lnTo>
                  <a:lnTo>
                    <a:pt x="860" y="2678"/>
                  </a:lnTo>
                  <a:lnTo>
                    <a:pt x="859" y="2691"/>
                  </a:lnTo>
                  <a:lnTo>
                    <a:pt x="850" y="2707"/>
                  </a:lnTo>
                  <a:lnTo>
                    <a:pt x="841" y="2724"/>
                  </a:lnTo>
                  <a:lnTo>
                    <a:pt x="829" y="2741"/>
                  </a:lnTo>
                  <a:lnTo>
                    <a:pt x="817" y="2760"/>
                  </a:lnTo>
                  <a:lnTo>
                    <a:pt x="804" y="2777"/>
                  </a:lnTo>
                  <a:lnTo>
                    <a:pt x="791" y="2794"/>
                  </a:lnTo>
                  <a:lnTo>
                    <a:pt x="777" y="2811"/>
                  </a:lnTo>
                  <a:lnTo>
                    <a:pt x="763" y="2828"/>
                  </a:lnTo>
                  <a:lnTo>
                    <a:pt x="748" y="2843"/>
                  </a:lnTo>
                  <a:lnTo>
                    <a:pt x="733" y="2856"/>
                  </a:lnTo>
                  <a:lnTo>
                    <a:pt x="716" y="2868"/>
                  </a:lnTo>
                  <a:lnTo>
                    <a:pt x="701" y="2878"/>
                  </a:lnTo>
                  <a:lnTo>
                    <a:pt x="694" y="2882"/>
                  </a:lnTo>
                  <a:lnTo>
                    <a:pt x="686" y="2886"/>
                  </a:lnTo>
                  <a:lnTo>
                    <a:pt x="678" y="2888"/>
                  </a:lnTo>
                  <a:lnTo>
                    <a:pt x="670" y="2891"/>
                  </a:lnTo>
                  <a:lnTo>
                    <a:pt x="662" y="2892"/>
                  </a:lnTo>
                  <a:lnTo>
                    <a:pt x="655" y="2894"/>
                  </a:lnTo>
                  <a:lnTo>
                    <a:pt x="647" y="2894"/>
                  </a:lnTo>
                  <a:lnTo>
                    <a:pt x="640" y="2892"/>
                  </a:lnTo>
                  <a:lnTo>
                    <a:pt x="626" y="2890"/>
                  </a:lnTo>
                  <a:lnTo>
                    <a:pt x="613" y="2888"/>
                  </a:lnTo>
                  <a:lnTo>
                    <a:pt x="601" y="2887"/>
                  </a:lnTo>
                  <a:lnTo>
                    <a:pt x="590" y="2887"/>
                  </a:lnTo>
                  <a:lnTo>
                    <a:pt x="579" y="2887"/>
                  </a:lnTo>
                  <a:lnTo>
                    <a:pt x="570" y="2888"/>
                  </a:lnTo>
                  <a:lnTo>
                    <a:pt x="561" y="2889"/>
                  </a:lnTo>
                  <a:lnTo>
                    <a:pt x="553" y="2891"/>
                  </a:lnTo>
                  <a:lnTo>
                    <a:pt x="546" y="2894"/>
                  </a:lnTo>
                  <a:lnTo>
                    <a:pt x="539" y="2897"/>
                  </a:lnTo>
                  <a:lnTo>
                    <a:pt x="533" y="2899"/>
                  </a:lnTo>
                  <a:lnTo>
                    <a:pt x="527" y="2903"/>
                  </a:lnTo>
                  <a:lnTo>
                    <a:pt x="517" y="2911"/>
                  </a:lnTo>
                  <a:lnTo>
                    <a:pt x="507" y="2919"/>
                  </a:lnTo>
                  <a:lnTo>
                    <a:pt x="497" y="2929"/>
                  </a:lnTo>
                  <a:lnTo>
                    <a:pt x="487" y="2938"/>
                  </a:lnTo>
                  <a:lnTo>
                    <a:pt x="478" y="2946"/>
                  </a:lnTo>
                  <a:lnTo>
                    <a:pt x="466" y="2954"/>
                  </a:lnTo>
                  <a:lnTo>
                    <a:pt x="460" y="2958"/>
                  </a:lnTo>
                  <a:lnTo>
                    <a:pt x="453" y="2962"/>
                  </a:lnTo>
                  <a:lnTo>
                    <a:pt x="446" y="2965"/>
                  </a:lnTo>
                  <a:lnTo>
                    <a:pt x="438" y="2967"/>
                  </a:lnTo>
                  <a:lnTo>
                    <a:pt x="429" y="2969"/>
                  </a:lnTo>
                  <a:lnTo>
                    <a:pt x="421" y="2970"/>
                  </a:lnTo>
                  <a:lnTo>
                    <a:pt x="410" y="2971"/>
                  </a:lnTo>
                  <a:lnTo>
                    <a:pt x="399" y="2971"/>
                  </a:lnTo>
                  <a:lnTo>
                    <a:pt x="377" y="2971"/>
                  </a:lnTo>
                  <a:lnTo>
                    <a:pt x="357" y="2970"/>
                  </a:lnTo>
                  <a:lnTo>
                    <a:pt x="346" y="2969"/>
                  </a:lnTo>
                  <a:lnTo>
                    <a:pt x="336" y="2968"/>
                  </a:lnTo>
                  <a:lnTo>
                    <a:pt x="325" y="2966"/>
                  </a:lnTo>
                  <a:lnTo>
                    <a:pt x="315" y="2963"/>
                  </a:lnTo>
                  <a:lnTo>
                    <a:pt x="305" y="2959"/>
                  </a:lnTo>
                  <a:lnTo>
                    <a:pt x="295" y="2955"/>
                  </a:lnTo>
                  <a:lnTo>
                    <a:pt x="284" y="2950"/>
                  </a:lnTo>
                  <a:lnTo>
                    <a:pt x="275" y="2943"/>
                  </a:lnTo>
                  <a:lnTo>
                    <a:pt x="265" y="2936"/>
                  </a:lnTo>
                  <a:lnTo>
                    <a:pt x="255" y="2926"/>
                  </a:lnTo>
                  <a:lnTo>
                    <a:pt x="246" y="2916"/>
                  </a:lnTo>
                  <a:lnTo>
                    <a:pt x="236" y="2904"/>
                  </a:lnTo>
                  <a:lnTo>
                    <a:pt x="225" y="2897"/>
                  </a:lnTo>
                  <a:lnTo>
                    <a:pt x="217" y="2888"/>
                  </a:lnTo>
                  <a:lnTo>
                    <a:pt x="212" y="2880"/>
                  </a:lnTo>
                  <a:lnTo>
                    <a:pt x="208" y="2871"/>
                  </a:lnTo>
                  <a:lnTo>
                    <a:pt x="204" y="2861"/>
                  </a:lnTo>
                  <a:lnTo>
                    <a:pt x="203" y="2851"/>
                  </a:lnTo>
                  <a:lnTo>
                    <a:pt x="201" y="2842"/>
                  </a:lnTo>
                  <a:lnTo>
                    <a:pt x="200" y="2832"/>
                  </a:lnTo>
                  <a:lnTo>
                    <a:pt x="199" y="2822"/>
                  </a:lnTo>
                  <a:lnTo>
                    <a:pt x="198" y="2813"/>
                  </a:lnTo>
                  <a:lnTo>
                    <a:pt x="195" y="2803"/>
                  </a:lnTo>
                  <a:lnTo>
                    <a:pt x="192" y="2794"/>
                  </a:lnTo>
                  <a:lnTo>
                    <a:pt x="186" y="2786"/>
                  </a:lnTo>
                  <a:lnTo>
                    <a:pt x="179" y="2778"/>
                  </a:lnTo>
                  <a:lnTo>
                    <a:pt x="169" y="2770"/>
                  </a:lnTo>
                  <a:lnTo>
                    <a:pt x="157" y="2764"/>
                  </a:lnTo>
                  <a:lnTo>
                    <a:pt x="142" y="2761"/>
                  </a:lnTo>
                  <a:lnTo>
                    <a:pt x="128" y="2759"/>
                  </a:lnTo>
                  <a:lnTo>
                    <a:pt x="115" y="2759"/>
                  </a:lnTo>
                  <a:lnTo>
                    <a:pt x="102" y="2759"/>
                  </a:lnTo>
                  <a:lnTo>
                    <a:pt x="89" y="2760"/>
                  </a:lnTo>
                  <a:lnTo>
                    <a:pt x="75" y="2760"/>
                  </a:lnTo>
                  <a:lnTo>
                    <a:pt x="59" y="2760"/>
                  </a:lnTo>
                  <a:lnTo>
                    <a:pt x="39" y="2759"/>
                  </a:lnTo>
                  <a:lnTo>
                    <a:pt x="34" y="2757"/>
                  </a:lnTo>
                  <a:lnTo>
                    <a:pt x="28" y="2756"/>
                  </a:lnTo>
                  <a:lnTo>
                    <a:pt x="24" y="2754"/>
                  </a:lnTo>
                  <a:lnTo>
                    <a:pt x="20" y="2751"/>
                  </a:lnTo>
                  <a:lnTo>
                    <a:pt x="11" y="2743"/>
                  </a:lnTo>
                  <a:lnTo>
                    <a:pt x="0" y="2736"/>
                  </a:lnTo>
                  <a:lnTo>
                    <a:pt x="4" y="2726"/>
                  </a:lnTo>
                  <a:lnTo>
                    <a:pt x="8" y="2718"/>
                  </a:lnTo>
                  <a:lnTo>
                    <a:pt x="13" y="2709"/>
                  </a:lnTo>
                  <a:lnTo>
                    <a:pt x="19" y="2701"/>
                  </a:lnTo>
                  <a:lnTo>
                    <a:pt x="32" y="2685"/>
                  </a:lnTo>
                  <a:lnTo>
                    <a:pt x="44" y="2670"/>
                  </a:lnTo>
                  <a:lnTo>
                    <a:pt x="50" y="2662"/>
                  </a:lnTo>
                  <a:lnTo>
                    <a:pt x="55" y="2655"/>
                  </a:lnTo>
                  <a:lnTo>
                    <a:pt x="60" y="2647"/>
                  </a:lnTo>
                  <a:lnTo>
                    <a:pt x="64" y="2639"/>
                  </a:lnTo>
                  <a:lnTo>
                    <a:pt x="66" y="2630"/>
                  </a:lnTo>
                  <a:lnTo>
                    <a:pt x="68" y="2620"/>
                  </a:lnTo>
                  <a:lnTo>
                    <a:pt x="68" y="2611"/>
                  </a:lnTo>
                  <a:lnTo>
                    <a:pt x="67" y="2601"/>
                  </a:lnTo>
                  <a:lnTo>
                    <a:pt x="85" y="2427"/>
                  </a:lnTo>
                  <a:lnTo>
                    <a:pt x="82" y="2418"/>
                  </a:lnTo>
                  <a:lnTo>
                    <a:pt x="80" y="2410"/>
                  </a:lnTo>
                  <a:lnTo>
                    <a:pt x="76" y="2401"/>
                  </a:lnTo>
                  <a:lnTo>
                    <a:pt x="73" y="2391"/>
                  </a:lnTo>
                  <a:lnTo>
                    <a:pt x="63" y="2372"/>
                  </a:lnTo>
                  <a:lnTo>
                    <a:pt x="52" y="2349"/>
                  </a:lnTo>
                  <a:lnTo>
                    <a:pt x="48" y="2337"/>
                  </a:lnTo>
                  <a:lnTo>
                    <a:pt x="44" y="2325"/>
                  </a:lnTo>
                  <a:lnTo>
                    <a:pt x="39" y="2311"/>
                  </a:lnTo>
                  <a:lnTo>
                    <a:pt x="36" y="2297"/>
                  </a:lnTo>
                  <a:lnTo>
                    <a:pt x="34" y="2282"/>
                  </a:lnTo>
                  <a:lnTo>
                    <a:pt x="33" y="2266"/>
                  </a:lnTo>
                  <a:lnTo>
                    <a:pt x="32" y="2249"/>
                  </a:lnTo>
                  <a:lnTo>
                    <a:pt x="34" y="2230"/>
                  </a:lnTo>
                  <a:lnTo>
                    <a:pt x="33" y="2216"/>
                  </a:lnTo>
                  <a:lnTo>
                    <a:pt x="34" y="2206"/>
                  </a:lnTo>
                  <a:lnTo>
                    <a:pt x="37" y="2196"/>
                  </a:lnTo>
                  <a:lnTo>
                    <a:pt x="41" y="2187"/>
                  </a:lnTo>
                  <a:lnTo>
                    <a:pt x="47" y="2181"/>
                  </a:lnTo>
                  <a:lnTo>
                    <a:pt x="53" y="2175"/>
                  </a:lnTo>
                  <a:lnTo>
                    <a:pt x="61" y="2170"/>
                  </a:lnTo>
                  <a:lnTo>
                    <a:pt x="69" y="2165"/>
                  </a:lnTo>
                  <a:lnTo>
                    <a:pt x="77" y="2159"/>
                  </a:lnTo>
                  <a:lnTo>
                    <a:pt x="86" y="2153"/>
                  </a:lnTo>
                  <a:lnTo>
                    <a:pt x="93" y="2146"/>
                  </a:lnTo>
                  <a:lnTo>
                    <a:pt x="101" y="2139"/>
                  </a:lnTo>
                  <a:lnTo>
                    <a:pt x="107" y="2129"/>
                  </a:lnTo>
                  <a:lnTo>
                    <a:pt x="112" y="2118"/>
                  </a:lnTo>
                  <a:lnTo>
                    <a:pt x="116" y="2105"/>
                  </a:lnTo>
                  <a:lnTo>
                    <a:pt x="118" y="2090"/>
                  </a:lnTo>
                  <a:lnTo>
                    <a:pt x="120" y="2076"/>
                  </a:lnTo>
                  <a:lnTo>
                    <a:pt x="123" y="2064"/>
                  </a:lnTo>
                  <a:lnTo>
                    <a:pt x="127" y="2053"/>
                  </a:lnTo>
                  <a:lnTo>
                    <a:pt x="130" y="2044"/>
                  </a:lnTo>
                  <a:lnTo>
                    <a:pt x="139" y="2026"/>
                  </a:lnTo>
                  <a:lnTo>
                    <a:pt x="148" y="2012"/>
                  </a:lnTo>
                  <a:lnTo>
                    <a:pt x="158" y="1997"/>
                  </a:lnTo>
                  <a:lnTo>
                    <a:pt x="169" y="1982"/>
                  </a:lnTo>
                  <a:lnTo>
                    <a:pt x="174" y="1972"/>
                  </a:lnTo>
                  <a:lnTo>
                    <a:pt x="180" y="1963"/>
                  </a:lnTo>
                  <a:lnTo>
                    <a:pt x="185" y="1951"/>
                  </a:lnTo>
                  <a:lnTo>
                    <a:pt x="190" y="1938"/>
                  </a:lnTo>
                  <a:lnTo>
                    <a:pt x="195" y="1926"/>
                  </a:lnTo>
                  <a:lnTo>
                    <a:pt x="198" y="1911"/>
                  </a:lnTo>
                  <a:lnTo>
                    <a:pt x="200" y="1895"/>
                  </a:lnTo>
                  <a:lnTo>
                    <a:pt x="203" y="1878"/>
                  </a:lnTo>
                  <a:lnTo>
                    <a:pt x="206" y="1860"/>
                  </a:lnTo>
                  <a:lnTo>
                    <a:pt x="210" y="1842"/>
                  </a:lnTo>
                  <a:lnTo>
                    <a:pt x="214" y="1823"/>
                  </a:lnTo>
                  <a:lnTo>
                    <a:pt x="221" y="1805"/>
                  </a:lnTo>
                  <a:lnTo>
                    <a:pt x="224" y="1796"/>
                  </a:lnTo>
                  <a:lnTo>
                    <a:pt x="228" y="1789"/>
                  </a:lnTo>
                  <a:lnTo>
                    <a:pt x="233" y="1780"/>
                  </a:lnTo>
                  <a:lnTo>
                    <a:pt x="238" y="1773"/>
                  </a:lnTo>
                  <a:lnTo>
                    <a:pt x="243" y="1765"/>
                  </a:lnTo>
                  <a:lnTo>
                    <a:pt x="250" y="1757"/>
                  </a:lnTo>
                  <a:lnTo>
                    <a:pt x="257" y="1751"/>
                  </a:lnTo>
                  <a:lnTo>
                    <a:pt x="265" y="1744"/>
                  </a:lnTo>
                  <a:lnTo>
                    <a:pt x="274" y="1739"/>
                  </a:lnTo>
                  <a:lnTo>
                    <a:pt x="283" y="1734"/>
                  </a:lnTo>
                  <a:lnTo>
                    <a:pt x="293" y="1729"/>
                  </a:lnTo>
                  <a:lnTo>
                    <a:pt x="305" y="1726"/>
                  </a:lnTo>
                  <a:lnTo>
                    <a:pt x="317" y="1723"/>
                  </a:lnTo>
                  <a:lnTo>
                    <a:pt x="330" y="1721"/>
                  </a:lnTo>
                  <a:lnTo>
                    <a:pt x="344" y="1720"/>
                  </a:lnTo>
                  <a:lnTo>
                    <a:pt x="359" y="1720"/>
                  </a:lnTo>
                  <a:lnTo>
                    <a:pt x="378" y="1719"/>
                  </a:lnTo>
                  <a:lnTo>
                    <a:pt x="396" y="1716"/>
                  </a:lnTo>
                  <a:lnTo>
                    <a:pt x="409" y="1713"/>
                  </a:lnTo>
                  <a:lnTo>
                    <a:pt x="421" y="1709"/>
                  </a:lnTo>
                  <a:lnTo>
                    <a:pt x="431" y="1704"/>
                  </a:lnTo>
                  <a:lnTo>
                    <a:pt x="440" y="1699"/>
                  </a:lnTo>
                  <a:lnTo>
                    <a:pt x="448" y="1693"/>
                  </a:lnTo>
                  <a:lnTo>
                    <a:pt x="455" y="1686"/>
                  </a:lnTo>
                  <a:lnTo>
                    <a:pt x="463" y="1680"/>
                  </a:lnTo>
                  <a:lnTo>
                    <a:pt x="470" y="1673"/>
                  </a:lnTo>
                  <a:lnTo>
                    <a:pt x="479" y="1667"/>
                  </a:lnTo>
                  <a:lnTo>
                    <a:pt x="489" y="1660"/>
                  </a:lnTo>
                  <a:lnTo>
                    <a:pt x="500" y="1654"/>
                  </a:lnTo>
                  <a:lnTo>
                    <a:pt x="514" y="1648"/>
                  </a:lnTo>
                  <a:lnTo>
                    <a:pt x="531" y="1644"/>
                  </a:lnTo>
                  <a:lnTo>
                    <a:pt x="550" y="1641"/>
                  </a:lnTo>
                  <a:lnTo>
                    <a:pt x="560" y="1639"/>
                  </a:lnTo>
                  <a:lnTo>
                    <a:pt x="570" y="1636"/>
                  </a:lnTo>
                  <a:lnTo>
                    <a:pt x="578" y="1633"/>
                  </a:lnTo>
                  <a:lnTo>
                    <a:pt x="588" y="1629"/>
                  </a:lnTo>
                  <a:lnTo>
                    <a:pt x="606" y="1618"/>
                  </a:lnTo>
                  <a:lnTo>
                    <a:pt x="625" y="1605"/>
                  </a:lnTo>
                  <a:lnTo>
                    <a:pt x="642" y="1591"/>
                  </a:lnTo>
                  <a:lnTo>
                    <a:pt x="659" y="1576"/>
                  </a:lnTo>
                  <a:lnTo>
                    <a:pt x="675" y="1560"/>
                  </a:lnTo>
                  <a:lnTo>
                    <a:pt x="691" y="1545"/>
                  </a:lnTo>
                  <a:lnTo>
                    <a:pt x="713" y="1514"/>
                  </a:lnTo>
                  <a:lnTo>
                    <a:pt x="741" y="1479"/>
                  </a:lnTo>
                  <a:lnTo>
                    <a:pt x="750" y="1471"/>
                  </a:lnTo>
                  <a:lnTo>
                    <a:pt x="759" y="1464"/>
                  </a:lnTo>
                  <a:lnTo>
                    <a:pt x="767" y="1456"/>
                  </a:lnTo>
                  <a:lnTo>
                    <a:pt x="778" y="1451"/>
                  </a:lnTo>
                  <a:lnTo>
                    <a:pt x="789" y="1445"/>
                  </a:lnTo>
                  <a:lnTo>
                    <a:pt x="800" y="1441"/>
                  </a:lnTo>
                  <a:lnTo>
                    <a:pt x="813" y="1439"/>
                  </a:lnTo>
                  <a:lnTo>
                    <a:pt x="826" y="1438"/>
                  </a:lnTo>
                  <a:lnTo>
                    <a:pt x="837" y="1439"/>
                  </a:lnTo>
                  <a:lnTo>
                    <a:pt x="850" y="1440"/>
                  </a:lnTo>
                  <a:lnTo>
                    <a:pt x="864" y="1442"/>
                  </a:lnTo>
                  <a:lnTo>
                    <a:pt x="880" y="1444"/>
                  </a:lnTo>
                  <a:lnTo>
                    <a:pt x="911" y="1451"/>
                  </a:lnTo>
                  <a:lnTo>
                    <a:pt x="943" y="1458"/>
                  </a:lnTo>
                  <a:lnTo>
                    <a:pt x="976" y="1465"/>
                  </a:lnTo>
                  <a:lnTo>
                    <a:pt x="1007" y="1471"/>
                  </a:lnTo>
                  <a:lnTo>
                    <a:pt x="1022" y="1474"/>
                  </a:lnTo>
                  <a:lnTo>
                    <a:pt x="1036" y="1476"/>
                  </a:lnTo>
                  <a:lnTo>
                    <a:pt x="1049" y="1477"/>
                  </a:lnTo>
                  <a:lnTo>
                    <a:pt x="1061" y="1478"/>
                  </a:lnTo>
                  <a:lnTo>
                    <a:pt x="1085" y="1477"/>
                  </a:lnTo>
                  <a:lnTo>
                    <a:pt x="1105" y="1476"/>
                  </a:lnTo>
                  <a:lnTo>
                    <a:pt x="1124" y="1473"/>
                  </a:lnTo>
                  <a:lnTo>
                    <a:pt x="1141" y="1470"/>
                  </a:lnTo>
                  <a:lnTo>
                    <a:pt x="1155" y="1465"/>
                  </a:lnTo>
                  <a:lnTo>
                    <a:pt x="1168" y="1459"/>
                  </a:lnTo>
                  <a:lnTo>
                    <a:pt x="1179" y="1452"/>
                  </a:lnTo>
                  <a:lnTo>
                    <a:pt x="1189" y="1444"/>
                  </a:lnTo>
                  <a:lnTo>
                    <a:pt x="1196" y="1434"/>
                  </a:lnTo>
                  <a:lnTo>
                    <a:pt x="1204" y="1424"/>
                  </a:lnTo>
                  <a:lnTo>
                    <a:pt x="1208" y="1411"/>
                  </a:lnTo>
                  <a:lnTo>
                    <a:pt x="1212" y="1397"/>
                  </a:lnTo>
                  <a:lnTo>
                    <a:pt x="1216" y="1382"/>
                  </a:lnTo>
                  <a:lnTo>
                    <a:pt x="1218" y="1364"/>
                  </a:lnTo>
                  <a:lnTo>
                    <a:pt x="1219" y="1346"/>
                  </a:lnTo>
                  <a:lnTo>
                    <a:pt x="1219" y="1325"/>
                  </a:lnTo>
                  <a:lnTo>
                    <a:pt x="1218" y="1311"/>
                  </a:lnTo>
                  <a:lnTo>
                    <a:pt x="1214" y="1298"/>
                  </a:lnTo>
                  <a:lnTo>
                    <a:pt x="1210" y="1287"/>
                  </a:lnTo>
                  <a:lnTo>
                    <a:pt x="1205" y="1276"/>
                  </a:lnTo>
                  <a:lnTo>
                    <a:pt x="1191" y="1257"/>
                  </a:lnTo>
                  <a:lnTo>
                    <a:pt x="1173" y="1239"/>
                  </a:lnTo>
                  <a:lnTo>
                    <a:pt x="1166" y="1229"/>
                  </a:lnTo>
                  <a:lnTo>
                    <a:pt x="1157" y="1218"/>
                  </a:lnTo>
                  <a:lnTo>
                    <a:pt x="1150" y="1207"/>
                  </a:lnTo>
                  <a:lnTo>
                    <a:pt x="1143" y="1194"/>
                  </a:lnTo>
                  <a:lnTo>
                    <a:pt x="1138" y="1179"/>
                  </a:lnTo>
                  <a:lnTo>
                    <a:pt x="1132" y="1160"/>
                  </a:lnTo>
                  <a:lnTo>
                    <a:pt x="1130" y="1141"/>
                  </a:lnTo>
                  <a:lnTo>
                    <a:pt x="1129" y="1118"/>
                  </a:lnTo>
                  <a:lnTo>
                    <a:pt x="1129" y="1106"/>
                  </a:lnTo>
                  <a:lnTo>
                    <a:pt x="1130" y="1095"/>
                  </a:lnTo>
                  <a:lnTo>
                    <a:pt x="1131" y="1085"/>
                  </a:lnTo>
                  <a:lnTo>
                    <a:pt x="1133" y="1076"/>
                  </a:lnTo>
                  <a:lnTo>
                    <a:pt x="1139" y="1058"/>
                  </a:lnTo>
                  <a:lnTo>
                    <a:pt x="1145" y="1042"/>
                  </a:lnTo>
                  <a:lnTo>
                    <a:pt x="1154" y="1028"/>
                  </a:lnTo>
                  <a:lnTo>
                    <a:pt x="1163" y="1015"/>
                  </a:lnTo>
                  <a:lnTo>
                    <a:pt x="1172" y="1004"/>
                  </a:lnTo>
                  <a:lnTo>
                    <a:pt x="1182" y="992"/>
                  </a:lnTo>
                  <a:lnTo>
                    <a:pt x="1192" y="980"/>
                  </a:lnTo>
                  <a:lnTo>
                    <a:pt x="1201" y="968"/>
                  </a:lnTo>
                  <a:lnTo>
                    <a:pt x="1211" y="955"/>
                  </a:lnTo>
                  <a:lnTo>
                    <a:pt x="1219" y="941"/>
                  </a:lnTo>
                  <a:lnTo>
                    <a:pt x="1226" y="926"/>
                  </a:lnTo>
                  <a:lnTo>
                    <a:pt x="1231" y="909"/>
                  </a:lnTo>
                  <a:lnTo>
                    <a:pt x="1233" y="899"/>
                  </a:lnTo>
                  <a:lnTo>
                    <a:pt x="1235" y="888"/>
                  </a:lnTo>
                  <a:lnTo>
                    <a:pt x="1235" y="877"/>
                  </a:lnTo>
                  <a:lnTo>
                    <a:pt x="1236" y="865"/>
                  </a:lnTo>
                  <a:lnTo>
                    <a:pt x="1235" y="853"/>
                  </a:lnTo>
                  <a:lnTo>
                    <a:pt x="1234" y="842"/>
                  </a:lnTo>
                  <a:lnTo>
                    <a:pt x="1232" y="830"/>
                  </a:lnTo>
                  <a:lnTo>
                    <a:pt x="1230" y="819"/>
                  </a:lnTo>
                  <a:lnTo>
                    <a:pt x="1223" y="797"/>
                  </a:lnTo>
                  <a:lnTo>
                    <a:pt x="1216" y="777"/>
                  </a:lnTo>
                  <a:lnTo>
                    <a:pt x="1209" y="757"/>
                  </a:lnTo>
                  <a:lnTo>
                    <a:pt x="1203" y="738"/>
                  </a:lnTo>
                  <a:lnTo>
                    <a:pt x="1200" y="727"/>
                  </a:lnTo>
                  <a:lnTo>
                    <a:pt x="1198" y="717"/>
                  </a:lnTo>
                  <a:lnTo>
                    <a:pt x="1197" y="708"/>
                  </a:lnTo>
                  <a:lnTo>
                    <a:pt x="1196" y="697"/>
                  </a:lnTo>
                  <a:lnTo>
                    <a:pt x="1197" y="687"/>
                  </a:lnTo>
                  <a:lnTo>
                    <a:pt x="1199" y="678"/>
                  </a:lnTo>
                  <a:lnTo>
                    <a:pt x="1204" y="670"/>
                  </a:lnTo>
                  <a:lnTo>
                    <a:pt x="1208" y="662"/>
                  </a:lnTo>
                  <a:lnTo>
                    <a:pt x="1211" y="653"/>
                  </a:lnTo>
                  <a:lnTo>
                    <a:pt x="1216" y="643"/>
                  </a:lnTo>
                  <a:lnTo>
                    <a:pt x="1218" y="632"/>
                  </a:lnTo>
                  <a:lnTo>
                    <a:pt x="1219" y="618"/>
                  </a:lnTo>
                  <a:lnTo>
                    <a:pt x="1217" y="596"/>
                  </a:lnTo>
                  <a:lnTo>
                    <a:pt x="1213" y="573"/>
                  </a:lnTo>
                  <a:lnTo>
                    <a:pt x="1211" y="561"/>
                  </a:lnTo>
                  <a:lnTo>
                    <a:pt x="1209" y="548"/>
                  </a:lnTo>
                  <a:lnTo>
                    <a:pt x="1208" y="535"/>
                  </a:lnTo>
                  <a:lnTo>
                    <a:pt x="1208" y="523"/>
                  </a:lnTo>
                  <a:lnTo>
                    <a:pt x="1208" y="511"/>
                  </a:lnTo>
                  <a:lnTo>
                    <a:pt x="1210" y="500"/>
                  </a:lnTo>
                  <a:lnTo>
                    <a:pt x="1212" y="491"/>
                  </a:lnTo>
                  <a:lnTo>
                    <a:pt x="1216" y="482"/>
                  </a:lnTo>
                  <a:lnTo>
                    <a:pt x="1220" y="474"/>
                  </a:lnTo>
                  <a:lnTo>
                    <a:pt x="1224" y="468"/>
                  </a:lnTo>
                  <a:lnTo>
                    <a:pt x="1230" y="460"/>
                  </a:lnTo>
                  <a:lnTo>
                    <a:pt x="1236" y="455"/>
                  </a:lnTo>
                  <a:lnTo>
                    <a:pt x="1249" y="443"/>
                  </a:lnTo>
                  <a:lnTo>
                    <a:pt x="1264" y="430"/>
                  </a:lnTo>
                  <a:lnTo>
                    <a:pt x="1280" y="416"/>
                  </a:lnTo>
                  <a:lnTo>
                    <a:pt x="1298" y="399"/>
                  </a:lnTo>
                  <a:lnTo>
                    <a:pt x="1303" y="392"/>
                  </a:lnTo>
                  <a:lnTo>
                    <a:pt x="1307" y="385"/>
                  </a:lnTo>
                  <a:lnTo>
                    <a:pt x="1311" y="376"/>
                  </a:lnTo>
                  <a:lnTo>
                    <a:pt x="1313" y="367"/>
                  </a:lnTo>
                  <a:lnTo>
                    <a:pt x="1316" y="347"/>
                  </a:lnTo>
                  <a:lnTo>
                    <a:pt x="1320" y="326"/>
                  </a:lnTo>
                  <a:lnTo>
                    <a:pt x="1322" y="317"/>
                  </a:lnTo>
                  <a:lnTo>
                    <a:pt x="1326" y="307"/>
                  </a:lnTo>
                  <a:lnTo>
                    <a:pt x="1330" y="297"/>
                  </a:lnTo>
                  <a:lnTo>
                    <a:pt x="1335" y="288"/>
                  </a:lnTo>
                  <a:lnTo>
                    <a:pt x="1343" y="279"/>
                  </a:lnTo>
                  <a:lnTo>
                    <a:pt x="1352" y="271"/>
                  </a:lnTo>
                  <a:lnTo>
                    <a:pt x="1362" y="265"/>
                  </a:lnTo>
                  <a:lnTo>
                    <a:pt x="1376" y="258"/>
                  </a:lnTo>
                  <a:lnTo>
                    <a:pt x="1393" y="254"/>
                  </a:lnTo>
                  <a:lnTo>
                    <a:pt x="1410" y="250"/>
                  </a:lnTo>
                  <a:lnTo>
                    <a:pt x="1432" y="243"/>
                  </a:lnTo>
                  <a:lnTo>
                    <a:pt x="1461" y="237"/>
                  </a:lnTo>
                  <a:lnTo>
                    <a:pt x="1474" y="232"/>
                  </a:lnTo>
                  <a:lnTo>
                    <a:pt x="1488" y="226"/>
                  </a:lnTo>
                  <a:lnTo>
                    <a:pt x="1502" y="218"/>
                  </a:lnTo>
                  <a:lnTo>
                    <a:pt x="1517" y="209"/>
                  </a:lnTo>
                  <a:lnTo>
                    <a:pt x="1532" y="198"/>
                  </a:lnTo>
                  <a:lnTo>
                    <a:pt x="1547" y="186"/>
                  </a:lnTo>
                  <a:lnTo>
                    <a:pt x="1561" y="174"/>
                  </a:lnTo>
                  <a:lnTo>
                    <a:pt x="1575" y="160"/>
                  </a:lnTo>
                  <a:lnTo>
                    <a:pt x="1589" y="146"/>
                  </a:lnTo>
                  <a:lnTo>
                    <a:pt x="1601" y="132"/>
                  </a:lnTo>
                  <a:lnTo>
                    <a:pt x="1612" y="118"/>
                  </a:lnTo>
                  <a:lnTo>
                    <a:pt x="1622" y="104"/>
                  </a:lnTo>
                  <a:lnTo>
                    <a:pt x="1629" y="90"/>
                  </a:lnTo>
                  <a:lnTo>
                    <a:pt x="1635" y="76"/>
                  </a:lnTo>
                  <a:lnTo>
                    <a:pt x="1637" y="69"/>
                  </a:lnTo>
                  <a:lnTo>
                    <a:pt x="1639" y="63"/>
                  </a:lnTo>
                  <a:lnTo>
                    <a:pt x="1640" y="56"/>
                  </a:lnTo>
                  <a:lnTo>
                    <a:pt x="1640" y="51"/>
                  </a:lnTo>
                  <a:lnTo>
                    <a:pt x="1641" y="46"/>
                  </a:lnTo>
                  <a:lnTo>
                    <a:pt x="1643" y="32"/>
                  </a:lnTo>
                  <a:lnTo>
                    <a:pt x="1644" y="15"/>
                  </a:lnTo>
                  <a:lnTo>
                    <a:pt x="1645" y="0"/>
                  </a:lnTo>
                  <a:lnTo>
                    <a:pt x="1654" y="1"/>
                  </a:lnTo>
                  <a:lnTo>
                    <a:pt x="1661" y="2"/>
                  </a:lnTo>
                  <a:lnTo>
                    <a:pt x="1666" y="5"/>
                  </a:lnTo>
                  <a:lnTo>
                    <a:pt x="1670" y="9"/>
                  </a:lnTo>
                  <a:lnTo>
                    <a:pt x="1672" y="12"/>
                  </a:lnTo>
                  <a:lnTo>
                    <a:pt x="1675" y="16"/>
                  </a:lnTo>
                  <a:lnTo>
                    <a:pt x="1676" y="22"/>
                  </a:lnTo>
                  <a:lnTo>
                    <a:pt x="1676" y="26"/>
                  </a:lnTo>
                  <a:lnTo>
                    <a:pt x="1676" y="36"/>
                  </a:lnTo>
                  <a:lnTo>
                    <a:pt x="1677" y="46"/>
                  </a:lnTo>
                  <a:lnTo>
                    <a:pt x="1678" y="49"/>
                  </a:lnTo>
                  <a:lnTo>
                    <a:pt x="1679" y="52"/>
                  </a:lnTo>
                  <a:lnTo>
                    <a:pt x="1681" y="55"/>
                  </a:lnTo>
                  <a:lnTo>
                    <a:pt x="1685" y="56"/>
                  </a:lnTo>
                  <a:lnTo>
                    <a:pt x="1697" y="61"/>
                  </a:lnTo>
                  <a:lnTo>
                    <a:pt x="1710" y="65"/>
                  </a:lnTo>
                  <a:lnTo>
                    <a:pt x="1723" y="67"/>
                  </a:lnTo>
                  <a:lnTo>
                    <a:pt x="1735" y="69"/>
                  </a:lnTo>
                  <a:lnTo>
                    <a:pt x="1760" y="70"/>
                  </a:lnTo>
                  <a:lnTo>
                    <a:pt x="1785" y="70"/>
                  </a:lnTo>
                  <a:lnTo>
                    <a:pt x="1809" y="69"/>
                  </a:lnTo>
                  <a:lnTo>
                    <a:pt x="1832" y="67"/>
                  </a:lnTo>
                  <a:lnTo>
                    <a:pt x="1855" y="67"/>
                  </a:lnTo>
                  <a:lnTo>
                    <a:pt x="1877" y="6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5" name="Freeform 624">
              <a:extLst>
                <a:ext uri="{FF2B5EF4-FFF2-40B4-BE49-F238E27FC236}">
                  <a16:creationId xmlns:a16="http://schemas.microsoft.com/office/drawing/2014/main" id="{36EEB0CC-1B35-8D9D-8C4B-5F0B1860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168" y="4353074"/>
              <a:ext cx="803925" cy="806429"/>
            </a:xfrm>
            <a:custGeom>
              <a:avLst/>
              <a:gdLst>
                <a:gd name="T0" fmla="*/ 2418 w 2566"/>
                <a:gd name="T1" fmla="*/ 774 h 2577"/>
                <a:gd name="T2" fmla="*/ 2347 w 2566"/>
                <a:gd name="T3" fmla="*/ 723 h 2577"/>
                <a:gd name="T4" fmla="*/ 2171 w 2566"/>
                <a:gd name="T5" fmla="*/ 666 h 2577"/>
                <a:gd name="T6" fmla="*/ 2038 w 2566"/>
                <a:gd name="T7" fmla="*/ 587 h 2577"/>
                <a:gd name="T8" fmla="*/ 1859 w 2566"/>
                <a:gd name="T9" fmla="*/ 540 h 2577"/>
                <a:gd name="T10" fmla="*/ 1866 w 2566"/>
                <a:gd name="T11" fmla="*/ 486 h 2577"/>
                <a:gd name="T12" fmla="*/ 1878 w 2566"/>
                <a:gd name="T13" fmla="*/ 430 h 2577"/>
                <a:gd name="T14" fmla="*/ 1770 w 2566"/>
                <a:gd name="T15" fmla="*/ 386 h 2577"/>
                <a:gd name="T16" fmla="*/ 1753 w 2566"/>
                <a:gd name="T17" fmla="*/ 302 h 2577"/>
                <a:gd name="T18" fmla="*/ 1612 w 2566"/>
                <a:gd name="T19" fmla="*/ 178 h 2577"/>
                <a:gd name="T20" fmla="*/ 1580 w 2566"/>
                <a:gd name="T21" fmla="*/ 49 h 2577"/>
                <a:gd name="T22" fmla="*/ 1477 w 2566"/>
                <a:gd name="T23" fmla="*/ 91 h 2577"/>
                <a:gd name="T24" fmla="*/ 1312 w 2566"/>
                <a:gd name="T25" fmla="*/ 102 h 2577"/>
                <a:gd name="T26" fmla="*/ 1124 w 2566"/>
                <a:gd name="T27" fmla="*/ 154 h 2577"/>
                <a:gd name="T28" fmla="*/ 1008 w 2566"/>
                <a:gd name="T29" fmla="*/ 116 h 2577"/>
                <a:gd name="T30" fmla="*/ 793 w 2566"/>
                <a:gd name="T31" fmla="*/ 15 h 2577"/>
                <a:gd name="T32" fmla="*/ 637 w 2566"/>
                <a:gd name="T33" fmla="*/ 22 h 2577"/>
                <a:gd name="T34" fmla="*/ 517 w 2566"/>
                <a:gd name="T35" fmla="*/ 47 h 2577"/>
                <a:gd name="T36" fmla="*/ 392 w 2566"/>
                <a:gd name="T37" fmla="*/ 192 h 2577"/>
                <a:gd name="T38" fmla="*/ 299 w 2566"/>
                <a:gd name="T39" fmla="*/ 234 h 2577"/>
                <a:gd name="T40" fmla="*/ 242 w 2566"/>
                <a:gd name="T41" fmla="*/ 315 h 2577"/>
                <a:gd name="T42" fmla="*/ 198 w 2566"/>
                <a:gd name="T43" fmla="*/ 448 h 2577"/>
                <a:gd name="T44" fmla="*/ 136 w 2566"/>
                <a:gd name="T45" fmla="*/ 751 h 2577"/>
                <a:gd name="T46" fmla="*/ 26 w 2566"/>
                <a:gd name="T47" fmla="*/ 980 h 2577"/>
                <a:gd name="T48" fmla="*/ 111 w 2566"/>
                <a:gd name="T49" fmla="*/ 1082 h 2577"/>
                <a:gd name="T50" fmla="*/ 68 w 2566"/>
                <a:gd name="T51" fmla="*/ 1125 h 2577"/>
                <a:gd name="T52" fmla="*/ 21 w 2566"/>
                <a:gd name="T53" fmla="*/ 1072 h 2577"/>
                <a:gd name="T54" fmla="*/ 0 w 2566"/>
                <a:gd name="T55" fmla="*/ 1123 h 2577"/>
                <a:gd name="T56" fmla="*/ 72 w 2566"/>
                <a:gd name="T57" fmla="*/ 1314 h 2577"/>
                <a:gd name="T58" fmla="*/ 122 w 2566"/>
                <a:gd name="T59" fmla="*/ 1511 h 2577"/>
                <a:gd name="T60" fmla="*/ 96 w 2566"/>
                <a:gd name="T61" fmla="*/ 1810 h 2577"/>
                <a:gd name="T62" fmla="*/ 133 w 2566"/>
                <a:gd name="T63" fmla="*/ 1879 h 2577"/>
                <a:gd name="T64" fmla="*/ 243 w 2566"/>
                <a:gd name="T65" fmla="*/ 1911 h 2577"/>
                <a:gd name="T66" fmla="*/ 411 w 2566"/>
                <a:gd name="T67" fmla="*/ 1917 h 2577"/>
                <a:gd name="T68" fmla="*/ 537 w 2566"/>
                <a:gd name="T69" fmla="*/ 1926 h 2577"/>
                <a:gd name="T70" fmla="*/ 634 w 2566"/>
                <a:gd name="T71" fmla="*/ 1859 h 2577"/>
                <a:gd name="T72" fmla="*/ 701 w 2566"/>
                <a:gd name="T73" fmla="*/ 1930 h 2577"/>
                <a:gd name="T74" fmla="*/ 816 w 2566"/>
                <a:gd name="T75" fmla="*/ 1935 h 2577"/>
                <a:gd name="T76" fmla="*/ 889 w 2566"/>
                <a:gd name="T77" fmla="*/ 2047 h 2577"/>
                <a:gd name="T78" fmla="*/ 902 w 2566"/>
                <a:gd name="T79" fmla="*/ 2141 h 2577"/>
                <a:gd name="T80" fmla="*/ 936 w 2566"/>
                <a:gd name="T81" fmla="*/ 2254 h 2577"/>
                <a:gd name="T82" fmla="*/ 963 w 2566"/>
                <a:gd name="T83" fmla="*/ 2440 h 2577"/>
                <a:gd name="T84" fmla="*/ 1005 w 2566"/>
                <a:gd name="T85" fmla="*/ 2565 h 2577"/>
                <a:gd name="T86" fmla="*/ 1164 w 2566"/>
                <a:gd name="T87" fmla="*/ 2551 h 2577"/>
                <a:gd name="T88" fmla="*/ 1318 w 2566"/>
                <a:gd name="T89" fmla="*/ 2519 h 2577"/>
                <a:gd name="T90" fmla="*/ 1430 w 2566"/>
                <a:gd name="T91" fmla="*/ 2544 h 2577"/>
                <a:gd name="T92" fmla="*/ 1473 w 2566"/>
                <a:gd name="T93" fmla="*/ 2399 h 2577"/>
                <a:gd name="T94" fmla="*/ 1551 w 2566"/>
                <a:gd name="T95" fmla="*/ 2292 h 2577"/>
                <a:gd name="T96" fmla="*/ 1619 w 2566"/>
                <a:gd name="T97" fmla="*/ 2141 h 2577"/>
                <a:gd name="T98" fmla="*/ 1756 w 2566"/>
                <a:gd name="T99" fmla="*/ 2059 h 2577"/>
                <a:gd name="T100" fmla="*/ 1891 w 2566"/>
                <a:gd name="T101" fmla="*/ 1927 h 2577"/>
                <a:gd name="T102" fmla="*/ 2019 w 2566"/>
                <a:gd name="T103" fmla="*/ 1864 h 2577"/>
                <a:gd name="T104" fmla="*/ 2145 w 2566"/>
                <a:gd name="T105" fmla="*/ 1665 h 2577"/>
                <a:gd name="T106" fmla="*/ 2199 w 2566"/>
                <a:gd name="T107" fmla="*/ 1607 h 2577"/>
                <a:gd name="T108" fmla="*/ 2268 w 2566"/>
                <a:gd name="T109" fmla="*/ 1436 h 2577"/>
                <a:gd name="T110" fmla="*/ 2343 w 2566"/>
                <a:gd name="T111" fmla="*/ 1266 h 2577"/>
                <a:gd name="T112" fmla="*/ 2424 w 2566"/>
                <a:gd name="T113" fmla="*/ 1183 h 2577"/>
                <a:gd name="T114" fmla="*/ 2515 w 2566"/>
                <a:gd name="T115" fmla="*/ 1152 h 2577"/>
                <a:gd name="T116" fmla="*/ 2534 w 2566"/>
                <a:gd name="T117" fmla="*/ 1006 h 2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6" h="2577">
                  <a:moveTo>
                    <a:pt x="2566" y="846"/>
                  </a:moveTo>
                  <a:lnTo>
                    <a:pt x="2559" y="835"/>
                  </a:lnTo>
                  <a:lnTo>
                    <a:pt x="2549" y="826"/>
                  </a:lnTo>
                  <a:lnTo>
                    <a:pt x="2538" y="819"/>
                  </a:lnTo>
                  <a:lnTo>
                    <a:pt x="2526" y="812"/>
                  </a:lnTo>
                  <a:lnTo>
                    <a:pt x="2514" y="807"/>
                  </a:lnTo>
                  <a:lnTo>
                    <a:pt x="2501" y="803"/>
                  </a:lnTo>
                  <a:lnTo>
                    <a:pt x="2488" y="798"/>
                  </a:lnTo>
                  <a:lnTo>
                    <a:pt x="2475" y="794"/>
                  </a:lnTo>
                  <a:lnTo>
                    <a:pt x="2451" y="786"/>
                  </a:lnTo>
                  <a:lnTo>
                    <a:pt x="2428" y="778"/>
                  </a:lnTo>
                  <a:lnTo>
                    <a:pt x="2418" y="774"/>
                  </a:lnTo>
                  <a:lnTo>
                    <a:pt x="2410" y="767"/>
                  </a:lnTo>
                  <a:lnTo>
                    <a:pt x="2406" y="764"/>
                  </a:lnTo>
                  <a:lnTo>
                    <a:pt x="2403" y="759"/>
                  </a:lnTo>
                  <a:lnTo>
                    <a:pt x="2400" y="755"/>
                  </a:lnTo>
                  <a:lnTo>
                    <a:pt x="2398" y="751"/>
                  </a:lnTo>
                  <a:lnTo>
                    <a:pt x="2396" y="747"/>
                  </a:lnTo>
                  <a:lnTo>
                    <a:pt x="2393" y="743"/>
                  </a:lnTo>
                  <a:lnTo>
                    <a:pt x="2389" y="740"/>
                  </a:lnTo>
                  <a:lnTo>
                    <a:pt x="2385" y="737"/>
                  </a:lnTo>
                  <a:lnTo>
                    <a:pt x="2374" y="731"/>
                  </a:lnTo>
                  <a:lnTo>
                    <a:pt x="2361" y="727"/>
                  </a:lnTo>
                  <a:lnTo>
                    <a:pt x="2347" y="723"/>
                  </a:lnTo>
                  <a:lnTo>
                    <a:pt x="2331" y="721"/>
                  </a:lnTo>
                  <a:lnTo>
                    <a:pt x="2313" y="717"/>
                  </a:lnTo>
                  <a:lnTo>
                    <a:pt x="2295" y="715"/>
                  </a:lnTo>
                  <a:lnTo>
                    <a:pt x="2259" y="710"/>
                  </a:lnTo>
                  <a:lnTo>
                    <a:pt x="2227" y="704"/>
                  </a:lnTo>
                  <a:lnTo>
                    <a:pt x="2213" y="700"/>
                  </a:lnTo>
                  <a:lnTo>
                    <a:pt x="2201" y="696"/>
                  </a:lnTo>
                  <a:lnTo>
                    <a:pt x="2196" y="694"/>
                  </a:lnTo>
                  <a:lnTo>
                    <a:pt x="2191" y="690"/>
                  </a:lnTo>
                  <a:lnTo>
                    <a:pt x="2187" y="687"/>
                  </a:lnTo>
                  <a:lnTo>
                    <a:pt x="2185" y="684"/>
                  </a:lnTo>
                  <a:lnTo>
                    <a:pt x="2171" y="666"/>
                  </a:lnTo>
                  <a:lnTo>
                    <a:pt x="2158" y="650"/>
                  </a:lnTo>
                  <a:lnTo>
                    <a:pt x="2146" y="640"/>
                  </a:lnTo>
                  <a:lnTo>
                    <a:pt x="2134" y="630"/>
                  </a:lnTo>
                  <a:lnTo>
                    <a:pt x="2122" y="623"/>
                  </a:lnTo>
                  <a:lnTo>
                    <a:pt x="2111" y="619"/>
                  </a:lnTo>
                  <a:lnTo>
                    <a:pt x="2102" y="616"/>
                  </a:lnTo>
                  <a:lnTo>
                    <a:pt x="2092" y="614"/>
                  </a:lnTo>
                  <a:lnTo>
                    <a:pt x="2074" y="609"/>
                  </a:lnTo>
                  <a:lnTo>
                    <a:pt x="2059" y="604"/>
                  </a:lnTo>
                  <a:lnTo>
                    <a:pt x="2051" y="601"/>
                  </a:lnTo>
                  <a:lnTo>
                    <a:pt x="2044" y="594"/>
                  </a:lnTo>
                  <a:lnTo>
                    <a:pt x="2038" y="587"/>
                  </a:lnTo>
                  <a:lnTo>
                    <a:pt x="2033" y="577"/>
                  </a:lnTo>
                  <a:lnTo>
                    <a:pt x="2021" y="573"/>
                  </a:lnTo>
                  <a:lnTo>
                    <a:pt x="2007" y="569"/>
                  </a:lnTo>
                  <a:lnTo>
                    <a:pt x="1992" y="567"/>
                  </a:lnTo>
                  <a:lnTo>
                    <a:pt x="1976" y="565"/>
                  </a:lnTo>
                  <a:lnTo>
                    <a:pt x="1944" y="561"/>
                  </a:lnTo>
                  <a:lnTo>
                    <a:pt x="1913" y="556"/>
                  </a:lnTo>
                  <a:lnTo>
                    <a:pt x="1898" y="554"/>
                  </a:lnTo>
                  <a:lnTo>
                    <a:pt x="1885" y="551"/>
                  </a:lnTo>
                  <a:lnTo>
                    <a:pt x="1873" y="547"/>
                  </a:lnTo>
                  <a:lnTo>
                    <a:pt x="1863" y="542"/>
                  </a:lnTo>
                  <a:lnTo>
                    <a:pt x="1859" y="540"/>
                  </a:lnTo>
                  <a:lnTo>
                    <a:pt x="1855" y="537"/>
                  </a:lnTo>
                  <a:lnTo>
                    <a:pt x="1852" y="535"/>
                  </a:lnTo>
                  <a:lnTo>
                    <a:pt x="1850" y="532"/>
                  </a:lnTo>
                  <a:lnTo>
                    <a:pt x="1848" y="527"/>
                  </a:lnTo>
                  <a:lnTo>
                    <a:pt x="1847" y="524"/>
                  </a:lnTo>
                  <a:lnTo>
                    <a:pt x="1847" y="520"/>
                  </a:lnTo>
                  <a:lnTo>
                    <a:pt x="1848" y="515"/>
                  </a:lnTo>
                  <a:lnTo>
                    <a:pt x="1850" y="508"/>
                  </a:lnTo>
                  <a:lnTo>
                    <a:pt x="1852" y="502"/>
                  </a:lnTo>
                  <a:lnTo>
                    <a:pt x="1855" y="497"/>
                  </a:lnTo>
                  <a:lnTo>
                    <a:pt x="1859" y="493"/>
                  </a:lnTo>
                  <a:lnTo>
                    <a:pt x="1866" y="486"/>
                  </a:lnTo>
                  <a:lnTo>
                    <a:pt x="1874" y="481"/>
                  </a:lnTo>
                  <a:lnTo>
                    <a:pt x="1881" y="474"/>
                  </a:lnTo>
                  <a:lnTo>
                    <a:pt x="1887" y="467"/>
                  </a:lnTo>
                  <a:lnTo>
                    <a:pt x="1889" y="462"/>
                  </a:lnTo>
                  <a:lnTo>
                    <a:pt x="1891" y="456"/>
                  </a:lnTo>
                  <a:lnTo>
                    <a:pt x="1892" y="450"/>
                  </a:lnTo>
                  <a:lnTo>
                    <a:pt x="1892" y="442"/>
                  </a:lnTo>
                  <a:lnTo>
                    <a:pt x="1892" y="439"/>
                  </a:lnTo>
                  <a:lnTo>
                    <a:pt x="1891" y="435"/>
                  </a:lnTo>
                  <a:lnTo>
                    <a:pt x="1889" y="433"/>
                  </a:lnTo>
                  <a:lnTo>
                    <a:pt x="1886" y="432"/>
                  </a:lnTo>
                  <a:lnTo>
                    <a:pt x="1878" y="430"/>
                  </a:lnTo>
                  <a:lnTo>
                    <a:pt x="1867" y="429"/>
                  </a:lnTo>
                  <a:lnTo>
                    <a:pt x="1840" y="428"/>
                  </a:lnTo>
                  <a:lnTo>
                    <a:pt x="1812" y="425"/>
                  </a:lnTo>
                  <a:lnTo>
                    <a:pt x="1806" y="423"/>
                  </a:lnTo>
                  <a:lnTo>
                    <a:pt x="1799" y="420"/>
                  </a:lnTo>
                  <a:lnTo>
                    <a:pt x="1793" y="418"/>
                  </a:lnTo>
                  <a:lnTo>
                    <a:pt x="1787" y="415"/>
                  </a:lnTo>
                  <a:lnTo>
                    <a:pt x="1783" y="411"/>
                  </a:lnTo>
                  <a:lnTo>
                    <a:pt x="1779" y="406"/>
                  </a:lnTo>
                  <a:lnTo>
                    <a:pt x="1774" y="400"/>
                  </a:lnTo>
                  <a:lnTo>
                    <a:pt x="1772" y="393"/>
                  </a:lnTo>
                  <a:lnTo>
                    <a:pt x="1770" y="386"/>
                  </a:lnTo>
                  <a:lnTo>
                    <a:pt x="1770" y="378"/>
                  </a:lnTo>
                  <a:lnTo>
                    <a:pt x="1770" y="369"/>
                  </a:lnTo>
                  <a:lnTo>
                    <a:pt x="1771" y="358"/>
                  </a:lnTo>
                  <a:lnTo>
                    <a:pt x="1774" y="346"/>
                  </a:lnTo>
                  <a:lnTo>
                    <a:pt x="1779" y="332"/>
                  </a:lnTo>
                  <a:lnTo>
                    <a:pt x="1784" y="318"/>
                  </a:lnTo>
                  <a:lnTo>
                    <a:pt x="1792" y="302"/>
                  </a:lnTo>
                  <a:lnTo>
                    <a:pt x="1785" y="304"/>
                  </a:lnTo>
                  <a:lnTo>
                    <a:pt x="1779" y="304"/>
                  </a:lnTo>
                  <a:lnTo>
                    <a:pt x="1773" y="305"/>
                  </a:lnTo>
                  <a:lnTo>
                    <a:pt x="1767" y="304"/>
                  </a:lnTo>
                  <a:lnTo>
                    <a:pt x="1753" y="302"/>
                  </a:lnTo>
                  <a:lnTo>
                    <a:pt x="1740" y="296"/>
                  </a:lnTo>
                  <a:lnTo>
                    <a:pt x="1726" y="290"/>
                  </a:lnTo>
                  <a:lnTo>
                    <a:pt x="1712" y="282"/>
                  </a:lnTo>
                  <a:lnTo>
                    <a:pt x="1699" y="272"/>
                  </a:lnTo>
                  <a:lnTo>
                    <a:pt x="1685" y="263"/>
                  </a:lnTo>
                  <a:lnTo>
                    <a:pt x="1673" y="252"/>
                  </a:lnTo>
                  <a:lnTo>
                    <a:pt x="1661" y="240"/>
                  </a:lnTo>
                  <a:lnTo>
                    <a:pt x="1650" y="229"/>
                  </a:lnTo>
                  <a:lnTo>
                    <a:pt x="1641" y="219"/>
                  </a:lnTo>
                  <a:lnTo>
                    <a:pt x="1625" y="201"/>
                  </a:lnTo>
                  <a:lnTo>
                    <a:pt x="1617" y="189"/>
                  </a:lnTo>
                  <a:lnTo>
                    <a:pt x="1612" y="178"/>
                  </a:lnTo>
                  <a:lnTo>
                    <a:pt x="1609" y="167"/>
                  </a:lnTo>
                  <a:lnTo>
                    <a:pt x="1608" y="155"/>
                  </a:lnTo>
                  <a:lnTo>
                    <a:pt x="1607" y="143"/>
                  </a:lnTo>
                  <a:lnTo>
                    <a:pt x="1606" y="118"/>
                  </a:lnTo>
                  <a:lnTo>
                    <a:pt x="1605" y="95"/>
                  </a:lnTo>
                  <a:lnTo>
                    <a:pt x="1603" y="84"/>
                  </a:lnTo>
                  <a:lnTo>
                    <a:pt x="1601" y="75"/>
                  </a:lnTo>
                  <a:lnTo>
                    <a:pt x="1597" y="66"/>
                  </a:lnTo>
                  <a:lnTo>
                    <a:pt x="1592" y="59"/>
                  </a:lnTo>
                  <a:lnTo>
                    <a:pt x="1589" y="54"/>
                  </a:lnTo>
                  <a:lnTo>
                    <a:pt x="1584" y="52"/>
                  </a:lnTo>
                  <a:lnTo>
                    <a:pt x="1580" y="49"/>
                  </a:lnTo>
                  <a:lnTo>
                    <a:pt x="1576" y="47"/>
                  </a:lnTo>
                  <a:lnTo>
                    <a:pt x="1570" y="46"/>
                  </a:lnTo>
                  <a:lnTo>
                    <a:pt x="1564" y="45"/>
                  </a:lnTo>
                  <a:lnTo>
                    <a:pt x="1557" y="43"/>
                  </a:lnTo>
                  <a:lnTo>
                    <a:pt x="1550" y="43"/>
                  </a:lnTo>
                  <a:lnTo>
                    <a:pt x="1542" y="46"/>
                  </a:lnTo>
                  <a:lnTo>
                    <a:pt x="1523" y="54"/>
                  </a:lnTo>
                  <a:lnTo>
                    <a:pt x="1511" y="62"/>
                  </a:lnTo>
                  <a:lnTo>
                    <a:pt x="1498" y="72"/>
                  </a:lnTo>
                  <a:lnTo>
                    <a:pt x="1490" y="77"/>
                  </a:lnTo>
                  <a:lnTo>
                    <a:pt x="1484" y="84"/>
                  </a:lnTo>
                  <a:lnTo>
                    <a:pt x="1477" y="91"/>
                  </a:lnTo>
                  <a:lnTo>
                    <a:pt x="1471" y="100"/>
                  </a:lnTo>
                  <a:lnTo>
                    <a:pt x="1466" y="104"/>
                  </a:lnTo>
                  <a:lnTo>
                    <a:pt x="1459" y="107"/>
                  </a:lnTo>
                  <a:lnTo>
                    <a:pt x="1453" y="110"/>
                  </a:lnTo>
                  <a:lnTo>
                    <a:pt x="1446" y="113"/>
                  </a:lnTo>
                  <a:lnTo>
                    <a:pt x="1431" y="116"/>
                  </a:lnTo>
                  <a:lnTo>
                    <a:pt x="1416" y="117"/>
                  </a:lnTo>
                  <a:lnTo>
                    <a:pt x="1399" y="117"/>
                  </a:lnTo>
                  <a:lnTo>
                    <a:pt x="1381" y="116"/>
                  </a:lnTo>
                  <a:lnTo>
                    <a:pt x="1364" y="113"/>
                  </a:lnTo>
                  <a:lnTo>
                    <a:pt x="1346" y="109"/>
                  </a:lnTo>
                  <a:lnTo>
                    <a:pt x="1312" y="102"/>
                  </a:lnTo>
                  <a:lnTo>
                    <a:pt x="1283" y="94"/>
                  </a:lnTo>
                  <a:lnTo>
                    <a:pt x="1271" y="92"/>
                  </a:lnTo>
                  <a:lnTo>
                    <a:pt x="1260" y="91"/>
                  </a:lnTo>
                  <a:lnTo>
                    <a:pt x="1256" y="91"/>
                  </a:lnTo>
                  <a:lnTo>
                    <a:pt x="1252" y="92"/>
                  </a:lnTo>
                  <a:lnTo>
                    <a:pt x="1248" y="92"/>
                  </a:lnTo>
                  <a:lnTo>
                    <a:pt x="1246" y="93"/>
                  </a:lnTo>
                  <a:lnTo>
                    <a:pt x="1224" y="106"/>
                  </a:lnTo>
                  <a:lnTo>
                    <a:pt x="1188" y="123"/>
                  </a:lnTo>
                  <a:lnTo>
                    <a:pt x="1153" y="141"/>
                  </a:lnTo>
                  <a:lnTo>
                    <a:pt x="1134" y="150"/>
                  </a:lnTo>
                  <a:lnTo>
                    <a:pt x="1124" y="154"/>
                  </a:lnTo>
                  <a:lnTo>
                    <a:pt x="1113" y="155"/>
                  </a:lnTo>
                  <a:lnTo>
                    <a:pt x="1105" y="155"/>
                  </a:lnTo>
                  <a:lnTo>
                    <a:pt x="1095" y="154"/>
                  </a:lnTo>
                  <a:lnTo>
                    <a:pt x="1086" y="150"/>
                  </a:lnTo>
                  <a:lnTo>
                    <a:pt x="1079" y="147"/>
                  </a:lnTo>
                  <a:lnTo>
                    <a:pt x="1070" y="144"/>
                  </a:lnTo>
                  <a:lnTo>
                    <a:pt x="1063" y="140"/>
                  </a:lnTo>
                  <a:lnTo>
                    <a:pt x="1046" y="130"/>
                  </a:lnTo>
                  <a:lnTo>
                    <a:pt x="1031" y="122"/>
                  </a:lnTo>
                  <a:lnTo>
                    <a:pt x="1024" y="119"/>
                  </a:lnTo>
                  <a:lnTo>
                    <a:pt x="1015" y="117"/>
                  </a:lnTo>
                  <a:lnTo>
                    <a:pt x="1008" y="116"/>
                  </a:lnTo>
                  <a:lnTo>
                    <a:pt x="999" y="116"/>
                  </a:lnTo>
                  <a:lnTo>
                    <a:pt x="990" y="117"/>
                  </a:lnTo>
                  <a:lnTo>
                    <a:pt x="982" y="116"/>
                  </a:lnTo>
                  <a:lnTo>
                    <a:pt x="973" y="115"/>
                  </a:lnTo>
                  <a:lnTo>
                    <a:pt x="964" y="113"/>
                  </a:lnTo>
                  <a:lnTo>
                    <a:pt x="947" y="105"/>
                  </a:lnTo>
                  <a:lnTo>
                    <a:pt x="928" y="95"/>
                  </a:lnTo>
                  <a:lnTo>
                    <a:pt x="890" y="72"/>
                  </a:lnTo>
                  <a:lnTo>
                    <a:pt x="848" y="45"/>
                  </a:lnTo>
                  <a:lnTo>
                    <a:pt x="826" y="32"/>
                  </a:lnTo>
                  <a:lnTo>
                    <a:pt x="804" y="21"/>
                  </a:lnTo>
                  <a:lnTo>
                    <a:pt x="793" y="15"/>
                  </a:lnTo>
                  <a:lnTo>
                    <a:pt x="781" y="11"/>
                  </a:lnTo>
                  <a:lnTo>
                    <a:pt x="769" y="7"/>
                  </a:lnTo>
                  <a:lnTo>
                    <a:pt x="757" y="3"/>
                  </a:lnTo>
                  <a:lnTo>
                    <a:pt x="744" y="1"/>
                  </a:lnTo>
                  <a:lnTo>
                    <a:pt x="732" y="0"/>
                  </a:lnTo>
                  <a:lnTo>
                    <a:pt x="719" y="0"/>
                  </a:lnTo>
                  <a:lnTo>
                    <a:pt x="706" y="0"/>
                  </a:lnTo>
                  <a:lnTo>
                    <a:pt x="692" y="2"/>
                  </a:lnTo>
                  <a:lnTo>
                    <a:pt x="679" y="6"/>
                  </a:lnTo>
                  <a:lnTo>
                    <a:pt x="665" y="10"/>
                  </a:lnTo>
                  <a:lnTo>
                    <a:pt x="651" y="15"/>
                  </a:lnTo>
                  <a:lnTo>
                    <a:pt x="637" y="22"/>
                  </a:lnTo>
                  <a:lnTo>
                    <a:pt x="621" y="28"/>
                  </a:lnTo>
                  <a:lnTo>
                    <a:pt x="605" y="35"/>
                  </a:lnTo>
                  <a:lnTo>
                    <a:pt x="587" y="40"/>
                  </a:lnTo>
                  <a:lnTo>
                    <a:pt x="571" y="45"/>
                  </a:lnTo>
                  <a:lnTo>
                    <a:pt x="556" y="48"/>
                  </a:lnTo>
                  <a:lnTo>
                    <a:pt x="550" y="49"/>
                  </a:lnTo>
                  <a:lnTo>
                    <a:pt x="543" y="50"/>
                  </a:lnTo>
                  <a:lnTo>
                    <a:pt x="538" y="50"/>
                  </a:lnTo>
                  <a:lnTo>
                    <a:pt x="533" y="49"/>
                  </a:lnTo>
                  <a:lnTo>
                    <a:pt x="528" y="47"/>
                  </a:lnTo>
                  <a:lnTo>
                    <a:pt x="523" y="47"/>
                  </a:lnTo>
                  <a:lnTo>
                    <a:pt x="517" y="47"/>
                  </a:lnTo>
                  <a:lnTo>
                    <a:pt x="512" y="49"/>
                  </a:lnTo>
                  <a:lnTo>
                    <a:pt x="506" y="51"/>
                  </a:lnTo>
                  <a:lnTo>
                    <a:pt x="502" y="53"/>
                  </a:lnTo>
                  <a:lnTo>
                    <a:pt x="497" y="57"/>
                  </a:lnTo>
                  <a:lnTo>
                    <a:pt x="491" y="62"/>
                  </a:lnTo>
                  <a:lnTo>
                    <a:pt x="481" y="73"/>
                  </a:lnTo>
                  <a:lnTo>
                    <a:pt x="471" y="86"/>
                  </a:lnTo>
                  <a:lnTo>
                    <a:pt x="460" y="100"/>
                  </a:lnTo>
                  <a:lnTo>
                    <a:pt x="449" y="115"/>
                  </a:lnTo>
                  <a:lnTo>
                    <a:pt x="427" y="147"/>
                  </a:lnTo>
                  <a:lnTo>
                    <a:pt x="404" y="178"/>
                  </a:lnTo>
                  <a:lnTo>
                    <a:pt x="392" y="192"/>
                  </a:lnTo>
                  <a:lnTo>
                    <a:pt x="380" y="204"/>
                  </a:lnTo>
                  <a:lnTo>
                    <a:pt x="373" y="210"/>
                  </a:lnTo>
                  <a:lnTo>
                    <a:pt x="367" y="215"/>
                  </a:lnTo>
                  <a:lnTo>
                    <a:pt x="359" y="219"/>
                  </a:lnTo>
                  <a:lnTo>
                    <a:pt x="353" y="223"/>
                  </a:lnTo>
                  <a:lnTo>
                    <a:pt x="346" y="226"/>
                  </a:lnTo>
                  <a:lnTo>
                    <a:pt x="339" y="229"/>
                  </a:lnTo>
                  <a:lnTo>
                    <a:pt x="332" y="231"/>
                  </a:lnTo>
                  <a:lnTo>
                    <a:pt x="326" y="232"/>
                  </a:lnTo>
                  <a:lnTo>
                    <a:pt x="315" y="234"/>
                  </a:lnTo>
                  <a:lnTo>
                    <a:pt x="304" y="234"/>
                  </a:lnTo>
                  <a:lnTo>
                    <a:pt x="299" y="234"/>
                  </a:lnTo>
                  <a:lnTo>
                    <a:pt x="294" y="235"/>
                  </a:lnTo>
                  <a:lnTo>
                    <a:pt x="288" y="236"/>
                  </a:lnTo>
                  <a:lnTo>
                    <a:pt x="284" y="238"/>
                  </a:lnTo>
                  <a:lnTo>
                    <a:pt x="278" y="241"/>
                  </a:lnTo>
                  <a:lnTo>
                    <a:pt x="274" y="244"/>
                  </a:lnTo>
                  <a:lnTo>
                    <a:pt x="269" y="250"/>
                  </a:lnTo>
                  <a:lnTo>
                    <a:pt x="263" y="256"/>
                  </a:lnTo>
                  <a:lnTo>
                    <a:pt x="258" y="265"/>
                  </a:lnTo>
                  <a:lnTo>
                    <a:pt x="252" y="273"/>
                  </a:lnTo>
                  <a:lnTo>
                    <a:pt x="249" y="283"/>
                  </a:lnTo>
                  <a:lnTo>
                    <a:pt x="246" y="293"/>
                  </a:lnTo>
                  <a:lnTo>
                    <a:pt x="242" y="315"/>
                  </a:lnTo>
                  <a:lnTo>
                    <a:pt x="238" y="336"/>
                  </a:lnTo>
                  <a:lnTo>
                    <a:pt x="236" y="347"/>
                  </a:lnTo>
                  <a:lnTo>
                    <a:pt x="234" y="357"/>
                  </a:lnTo>
                  <a:lnTo>
                    <a:pt x="231" y="366"/>
                  </a:lnTo>
                  <a:lnTo>
                    <a:pt x="228" y="376"/>
                  </a:lnTo>
                  <a:lnTo>
                    <a:pt x="223" y="384"/>
                  </a:lnTo>
                  <a:lnTo>
                    <a:pt x="217" y="391"/>
                  </a:lnTo>
                  <a:lnTo>
                    <a:pt x="210" y="398"/>
                  </a:lnTo>
                  <a:lnTo>
                    <a:pt x="202" y="403"/>
                  </a:lnTo>
                  <a:lnTo>
                    <a:pt x="203" y="417"/>
                  </a:lnTo>
                  <a:lnTo>
                    <a:pt x="202" y="432"/>
                  </a:lnTo>
                  <a:lnTo>
                    <a:pt x="198" y="448"/>
                  </a:lnTo>
                  <a:lnTo>
                    <a:pt x="195" y="466"/>
                  </a:lnTo>
                  <a:lnTo>
                    <a:pt x="183" y="502"/>
                  </a:lnTo>
                  <a:lnTo>
                    <a:pt x="170" y="543"/>
                  </a:lnTo>
                  <a:lnTo>
                    <a:pt x="164" y="564"/>
                  </a:lnTo>
                  <a:lnTo>
                    <a:pt x="157" y="587"/>
                  </a:lnTo>
                  <a:lnTo>
                    <a:pt x="151" y="609"/>
                  </a:lnTo>
                  <a:lnTo>
                    <a:pt x="147" y="633"/>
                  </a:lnTo>
                  <a:lnTo>
                    <a:pt x="142" y="658"/>
                  </a:lnTo>
                  <a:lnTo>
                    <a:pt x="139" y="683"/>
                  </a:lnTo>
                  <a:lnTo>
                    <a:pt x="139" y="708"/>
                  </a:lnTo>
                  <a:lnTo>
                    <a:pt x="140" y="734"/>
                  </a:lnTo>
                  <a:lnTo>
                    <a:pt x="136" y="751"/>
                  </a:lnTo>
                  <a:lnTo>
                    <a:pt x="129" y="768"/>
                  </a:lnTo>
                  <a:lnTo>
                    <a:pt x="122" y="786"/>
                  </a:lnTo>
                  <a:lnTo>
                    <a:pt x="113" y="805"/>
                  </a:lnTo>
                  <a:lnTo>
                    <a:pt x="93" y="840"/>
                  </a:lnTo>
                  <a:lnTo>
                    <a:pt x="71" y="876"/>
                  </a:lnTo>
                  <a:lnTo>
                    <a:pt x="60" y="894"/>
                  </a:lnTo>
                  <a:lnTo>
                    <a:pt x="50" y="911"/>
                  </a:lnTo>
                  <a:lnTo>
                    <a:pt x="43" y="928"/>
                  </a:lnTo>
                  <a:lnTo>
                    <a:pt x="35" y="943"/>
                  </a:lnTo>
                  <a:lnTo>
                    <a:pt x="30" y="958"/>
                  </a:lnTo>
                  <a:lnTo>
                    <a:pt x="27" y="972"/>
                  </a:lnTo>
                  <a:lnTo>
                    <a:pt x="26" y="980"/>
                  </a:lnTo>
                  <a:lnTo>
                    <a:pt x="26" y="986"/>
                  </a:lnTo>
                  <a:lnTo>
                    <a:pt x="26" y="992"/>
                  </a:lnTo>
                  <a:lnTo>
                    <a:pt x="28" y="998"/>
                  </a:lnTo>
                  <a:lnTo>
                    <a:pt x="29" y="1001"/>
                  </a:lnTo>
                  <a:lnTo>
                    <a:pt x="33" y="1007"/>
                  </a:lnTo>
                  <a:lnTo>
                    <a:pt x="39" y="1012"/>
                  </a:lnTo>
                  <a:lnTo>
                    <a:pt x="44" y="1019"/>
                  </a:lnTo>
                  <a:lnTo>
                    <a:pt x="60" y="1033"/>
                  </a:lnTo>
                  <a:lnTo>
                    <a:pt x="76" y="1048"/>
                  </a:lnTo>
                  <a:lnTo>
                    <a:pt x="93" y="1063"/>
                  </a:lnTo>
                  <a:lnTo>
                    <a:pt x="107" y="1076"/>
                  </a:lnTo>
                  <a:lnTo>
                    <a:pt x="111" y="1082"/>
                  </a:lnTo>
                  <a:lnTo>
                    <a:pt x="115" y="1087"/>
                  </a:lnTo>
                  <a:lnTo>
                    <a:pt x="117" y="1091"/>
                  </a:lnTo>
                  <a:lnTo>
                    <a:pt x="117" y="1093"/>
                  </a:lnTo>
                  <a:lnTo>
                    <a:pt x="115" y="1098"/>
                  </a:lnTo>
                  <a:lnTo>
                    <a:pt x="113" y="1101"/>
                  </a:lnTo>
                  <a:lnTo>
                    <a:pt x="110" y="1104"/>
                  </a:lnTo>
                  <a:lnTo>
                    <a:pt x="107" y="1106"/>
                  </a:lnTo>
                  <a:lnTo>
                    <a:pt x="98" y="1112"/>
                  </a:lnTo>
                  <a:lnTo>
                    <a:pt x="89" y="1115"/>
                  </a:lnTo>
                  <a:lnTo>
                    <a:pt x="80" y="1119"/>
                  </a:lnTo>
                  <a:lnTo>
                    <a:pt x="71" y="1122"/>
                  </a:lnTo>
                  <a:lnTo>
                    <a:pt x="68" y="1125"/>
                  </a:lnTo>
                  <a:lnTo>
                    <a:pt x="65" y="1127"/>
                  </a:lnTo>
                  <a:lnTo>
                    <a:pt x="62" y="1130"/>
                  </a:lnTo>
                  <a:lnTo>
                    <a:pt x="61" y="1133"/>
                  </a:lnTo>
                  <a:lnTo>
                    <a:pt x="60" y="1134"/>
                  </a:lnTo>
                  <a:lnTo>
                    <a:pt x="59" y="1135"/>
                  </a:lnTo>
                  <a:lnTo>
                    <a:pt x="58" y="1135"/>
                  </a:lnTo>
                  <a:lnTo>
                    <a:pt x="57" y="1134"/>
                  </a:lnTo>
                  <a:lnTo>
                    <a:pt x="54" y="1131"/>
                  </a:lnTo>
                  <a:lnTo>
                    <a:pt x="49" y="1126"/>
                  </a:lnTo>
                  <a:lnTo>
                    <a:pt x="41" y="1110"/>
                  </a:lnTo>
                  <a:lnTo>
                    <a:pt x="31" y="1091"/>
                  </a:lnTo>
                  <a:lnTo>
                    <a:pt x="21" y="1072"/>
                  </a:lnTo>
                  <a:lnTo>
                    <a:pt x="13" y="1055"/>
                  </a:lnTo>
                  <a:lnTo>
                    <a:pt x="9" y="1050"/>
                  </a:lnTo>
                  <a:lnTo>
                    <a:pt x="7" y="1047"/>
                  </a:lnTo>
                  <a:lnTo>
                    <a:pt x="6" y="1046"/>
                  </a:lnTo>
                  <a:lnTo>
                    <a:pt x="5" y="1046"/>
                  </a:lnTo>
                  <a:lnTo>
                    <a:pt x="5" y="1047"/>
                  </a:lnTo>
                  <a:lnTo>
                    <a:pt x="5" y="1049"/>
                  </a:lnTo>
                  <a:lnTo>
                    <a:pt x="2" y="1061"/>
                  </a:lnTo>
                  <a:lnTo>
                    <a:pt x="0" y="1075"/>
                  </a:lnTo>
                  <a:lnTo>
                    <a:pt x="0" y="1089"/>
                  </a:lnTo>
                  <a:lnTo>
                    <a:pt x="0" y="1105"/>
                  </a:lnTo>
                  <a:lnTo>
                    <a:pt x="0" y="1123"/>
                  </a:lnTo>
                  <a:lnTo>
                    <a:pt x="1" y="1140"/>
                  </a:lnTo>
                  <a:lnTo>
                    <a:pt x="2" y="1156"/>
                  </a:lnTo>
                  <a:lnTo>
                    <a:pt x="4" y="1171"/>
                  </a:lnTo>
                  <a:lnTo>
                    <a:pt x="7" y="1185"/>
                  </a:lnTo>
                  <a:lnTo>
                    <a:pt x="10" y="1198"/>
                  </a:lnTo>
                  <a:lnTo>
                    <a:pt x="15" y="1211"/>
                  </a:lnTo>
                  <a:lnTo>
                    <a:pt x="18" y="1222"/>
                  </a:lnTo>
                  <a:lnTo>
                    <a:pt x="28" y="1243"/>
                  </a:lnTo>
                  <a:lnTo>
                    <a:pt x="39" y="1263"/>
                  </a:lnTo>
                  <a:lnTo>
                    <a:pt x="49" y="1280"/>
                  </a:lnTo>
                  <a:lnTo>
                    <a:pt x="61" y="1297"/>
                  </a:lnTo>
                  <a:lnTo>
                    <a:pt x="72" y="1314"/>
                  </a:lnTo>
                  <a:lnTo>
                    <a:pt x="84" y="1331"/>
                  </a:lnTo>
                  <a:lnTo>
                    <a:pt x="94" y="1350"/>
                  </a:lnTo>
                  <a:lnTo>
                    <a:pt x="103" y="1370"/>
                  </a:lnTo>
                  <a:lnTo>
                    <a:pt x="108" y="1382"/>
                  </a:lnTo>
                  <a:lnTo>
                    <a:pt x="111" y="1392"/>
                  </a:lnTo>
                  <a:lnTo>
                    <a:pt x="114" y="1405"/>
                  </a:lnTo>
                  <a:lnTo>
                    <a:pt x="117" y="1418"/>
                  </a:lnTo>
                  <a:lnTo>
                    <a:pt x="120" y="1432"/>
                  </a:lnTo>
                  <a:lnTo>
                    <a:pt x="122" y="1447"/>
                  </a:lnTo>
                  <a:lnTo>
                    <a:pt x="123" y="1464"/>
                  </a:lnTo>
                  <a:lnTo>
                    <a:pt x="123" y="1481"/>
                  </a:lnTo>
                  <a:lnTo>
                    <a:pt x="122" y="1511"/>
                  </a:lnTo>
                  <a:lnTo>
                    <a:pt x="120" y="1541"/>
                  </a:lnTo>
                  <a:lnTo>
                    <a:pt x="116" y="1572"/>
                  </a:lnTo>
                  <a:lnTo>
                    <a:pt x="112" y="1603"/>
                  </a:lnTo>
                  <a:lnTo>
                    <a:pt x="109" y="1633"/>
                  </a:lnTo>
                  <a:lnTo>
                    <a:pt x="107" y="1665"/>
                  </a:lnTo>
                  <a:lnTo>
                    <a:pt x="106" y="1697"/>
                  </a:lnTo>
                  <a:lnTo>
                    <a:pt x="106" y="1728"/>
                  </a:lnTo>
                  <a:lnTo>
                    <a:pt x="107" y="1742"/>
                  </a:lnTo>
                  <a:lnTo>
                    <a:pt x="106" y="1757"/>
                  </a:lnTo>
                  <a:lnTo>
                    <a:pt x="103" y="1771"/>
                  </a:lnTo>
                  <a:lnTo>
                    <a:pt x="101" y="1785"/>
                  </a:lnTo>
                  <a:lnTo>
                    <a:pt x="96" y="1810"/>
                  </a:lnTo>
                  <a:lnTo>
                    <a:pt x="89" y="1833"/>
                  </a:lnTo>
                  <a:lnTo>
                    <a:pt x="88" y="1844"/>
                  </a:lnTo>
                  <a:lnTo>
                    <a:pt x="86" y="1852"/>
                  </a:lnTo>
                  <a:lnTo>
                    <a:pt x="86" y="1860"/>
                  </a:lnTo>
                  <a:lnTo>
                    <a:pt x="88" y="1868"/>
                  </a:lnTo>
                  <a:lnTo>
                    <a:pt x="89" y="1870"/>
                  </a:lnTo>
                  <a:lnTo>
                    <a:pt x="90" y="1873"/>
                  </a:lnTo>
                  <a:lnTo>
                    <a:pt x="93" y="1875"/>
                  </a:lnTo>
                  <a:lnTo>
                    <a:pt x="96" y="1876"/>
                  </a:lnTo>
                  <a:lnTo>
                    <a:pt x="102" y="1879"/>
                  </a:lnTo>
                  <a:lnTo>
                    <a:pt x="112" y="1879"/>
                  </a:lnTo>
                  <a:lnTo>
                    <a:pt x="133" y="1879"/>
                  </a:lnTo>
                  <a:lnTo>
                    <a:pt x="143" y="1879"/>
                  </a:lnTo>
                  <a:lnTo>
                    <a:pt x="153" y="1879"/>
                  </a:lnTo>
                  <a:lnTo>
                    <a:pt x="168" y="1879"/>
                  </a:lnTo>
                  <a:lnTo>
                    <a:pt x="178" y="1881"/>
                  </a:lnTo>
                  <a:lnTo>
                    <a:pt x="187" y="1882"/>
                  </a:lnTo>
                  <a:lnTo>
                    <a:pt x="193" y="1883"/>
                  </a:lnTo>
                  <a:lnTo>
                    <a:pt x="200" y="1885"/>
                  </a:lnTo>
                  <a:lnTo>
                    <a:pt x="210" y="1890"/>
                  </a:lnTo>
                  <a:lnTo>
                    <a:pt x="220" y="1897"/>
                  </a:lnTo>
                  <a:lnTo>
                    <a:pt x="228" y="1903"/>
                  </a:lnTo>
                  <a:lnTo>
                    <a:pt x="237" y="1909"/>
                  </a:lnTo>
                  <a:lnTo>
                    <a:pt x="243" y="1911"/>
                  </a:lnTo>
                  <a:lnTo>
                    <a:pt x="248" y="1912"/>
                  </a:lnTo>
                  <a:lnTo>
                    <a:pt x="256" y="1913"/>
                  </a:lnTo>
                  <a:lnTo>
                    <a:pt x="263" y="1913"/>
                  </a:lnTo>
                  <a:lnTo>
                    <a:pt x="283" y="1913"/>
                  </a:lnTo>
                  <a:lnTo>
                    <a:pt x="306" y="1911"/>
                  </a:lnTo>
                  <a:lnTo>
                    <a:pt x="332" y="1909"/>
                  </a:lnTo>
                  <a:lnTo>
                    <a:pt x="358" y="1908"/>
                  </a:lnTo>
                  <a:lnTo>
                    <a:pt x="370" y="1909"/>
                  </a:lnTo>
                  <a:lnTo>
                    <a:pt x="381" y="1909"/>
                  </a:lnTo>
                  <a:lnTo>
                    <a:pt x="390" y="1911"/>
                  </a:lnTo>
                  <a:lnTo>
                    <a:pt x="398" y="1912"/>
                  </a:lnTo>
                  <a:lnTo>
                    <a:pt x="411" y="1917"/>
                  </a:lnTo>
                  <a:lnTo>
                    <a:pt x="423" y="1922"/>
                  </a:lnTo>
                  <a:lnTo>
                    <a:pt x="435" y="1927"/>
                  </a:lnTo>
                  <a:lnTo>
                    <a:pt x="449" y="1931"/>
                  </a:lnTo>
                  <a:lnTo>
                    <a:pt x="457" y="1933"/>
                  </a:lnTo>
                  <a:lnTo>
                    <a:pt x="465" y="1935"/>
                  </a:lnTo>
                  <a:lnTo>
                    <a:pt x="476" y="1936"/>
                  </a:lnTo>
                  <a:lnTo>
                    <a:pt x="488" y="1936"/>
                  </a:lnTo>
                  <a:lnTo>
                    <a:pt x="499" y="1936"/>
                  </a:lnTo>
                  <a:lnTo>
                    <a:pt x="510" y="1935"/>
                  </a:lnTo>
                  <a:lnTo>
                    <a:pt x="519" y="1932"/>
                  </a:lnTo>
                  <a:lnTo>
                    <a:pt x="529" y="1929"/>
                  </a:lnTo>
                  <a:lnTo>
                    <a:pt x="537" y="1926"/>
                  </a:lnTo>
                  <a:lnTo>
                    <a:pt x="545" y="1922"/>
                  </a:lnTo>
                  <a:lnTo>
                    <a:pt x="553" y="1916"/>
                  </a:lnTo>
                  <a:lnTo>
                    <a:pt x="559" y="1912"/>
                  </a:lnTo>
                  <a:lnTo>
                    <a:pt x="572" y="1900"/>
                  </a:lnTo>
                  <a:lnTo>
                    <a:pt x="584" y="1886"/>
                  </a:lnTo>
                  <a:lnTo>
                    <a:pt x="595" y="1872"/>
                  </a:lnTo>
                  <a:lnTo>
                    <a:pt x="606" y="1857"/>
                  </a:lnTo>
                  <a:lnTo>
                    <a:pt x="611" y="1856"/>
                  </a:lnTo>
                  <a:lnTo>
                    <a:pt x="616" y="1856"/>
                  </a:lnTo>
                  <a:lnTo>
                    <a:pt x="622" y="1856"/>
                  </a:lnTo>
                  <a:lnTo>
                    <a:pt x="626" y="1857"/>
                  </a:lnTo>
                  <a:lnTo>
                    <a:pt x="634" y="1859"/>
                  </a:lnTo>
                  <a:lnTo>
                    <a:pt x="641" y="1864"/>
                  </a:lnTo>
                  <a:lnTo>
                    <a:pt x="647" y="1870"/>
                  </a:lnTo>
                  <a:lnTo>
                    <a:pt x="653" y="1877"/>
                  </a:lnTo>
                  <a:lnTo>
                    <a:pt x="659" y="1886"/>
                  </a:lnTo>
                  <a:lnTo>
                    <a:pt x="663" y="1893"/>
                  </a:lnTo>
                  <a:lnTo>
                    <a:pt x="668" y="1902"/>
                  </a:lnTo>
                  <a:lnTo>
                    <a:pt x="675" y="1910"/>
                  </a:lnTo>
                  <a:lnTo>
                    <a:pt x="681" y="1917"/>
                  </a:lnTo>
                  <a:lnTo>
                    <a:pt x="688" y="1924"/>
                  </a:lnTo>
                  <a:lnTo>
                    <a:pt x="692" y="1926"/>
                  </a:lnTo>
                  <a:lnTo>
                    <a:pt x="696" y="1928"/>
                  </a:lnTo>
                  <a:lnTo>
                    <a:pt x="701" y="1930"/>
                  </a:lnTo>
                  <a:lnTo>
                    <a:pt x="706" y="1931"/>
                  </a:lnTo>
                  <a:lnTo>
                    <a:pt x="712" y="1932"/>
                  </a:lnTo>
                  <a:lnTo>
                    <a:pt x="717" y="1932"/>
                  </a:lnTo>
                  <a:lnTo>
                    <a:pt x="722" y="1931"/>
                  </a:lnTo>
                  <a:lnTo>
                    <a:pt x="730" y="1930"/>
                  </a:lnTo>
                  <a:lnTo>
                    <a:pt x="745" y="1928"/>
                  </a:lnTo>
                  <a:lnTo>
                    <a:pt x="759" y="1927"/>
                  </a:lnTo>
                  <a:lnTo>
                    <a:pt x="772" y="1927"/>
                  </a:lnTo>
                  <a:lnTo>
                    <a:pt x="785" y="1928"/>
                  </a:lnTo>
                  <a:lnTo>
                    <a:pt x="796" y="1929"/>
                  </a:lnTo>
                  <a:lnTo>
                    <a:pt x="807" y="1931"/>
                  </a:lnTo>
                  <a:lnTo>
                    <a:pt x="816" y="1935"/>
                  </a:lnTo>
                  <a:lnTo>
                    <a:pt x="826" y="1940"/>
                  </a:lnTo>
                  <a:lnTo>
                    <a:pt x="834" y="1945"/>
                  </a:lnTo>
                  <a:lnTo>
                    <a:pt x="841" y="1952"/>
                  </a:lnTo>
                  <a:lnTo>
                    <a:pt x="849" y="1959"/>
                  </a:lnTo>
                  <a:lnTo>
                    <a:pt x="855" y="1969"/>
                  </a:lnTo>
                  <a:lnTo>
                    <a:pt x="861" y="1980"/>
                  </a:lnTo>
                  <a:lnTo>
                    <a:pt x="866" y="1992"/>
                  </a:lnTo>
                  <a:lnTo>
                    <a:pt x="871" y="2005"/>
                  </a:lnTo>
                  <a:lnTo>
                    <a:pt x="876" y="2020"/>
                  </a:lnTo>
                  <a:lnTo>
                    <a:pt x="879" y="2030"/>
                  </a:lnTo>
                  <a:lnTo>
                    <a:pt x="883" y="2038"/>
                  </a:lnTo>
                  <a:lnTo>
                    <a:pt x="889" y="2047"/>
                  </a:lnTo>
                  <a:lnTo>
                    <a:pt x="894" y="2054"/>
                  </a:lnTo>
                  <a:lnTo>
                    <a:pt x="901" y="2061"/>
                  </a:lnTo>
                  <a:lnTo>
                    <a:pt x="905" y="2070"/>
                  </a:lnTo>
                  <a:lnTo>
                    <a:pt x="907" y="2074"/>
                  </a:lnTo>
                  <a:lnTo>
                    <a:pt x="908" y="2078"/>
                  </a:lnTo>
                  <a:lnTo>
                    <a:pt x="909" y="2082"/>
                  </a:lnTo>
                  <a:lnTo>
                    <a:pt x="909" y="2088"/>
                  </a:lnTo>
                  <a:lnTo>
                    <a:pt x="909" y="2101"/>
                  </a:lnTo>
                  <a:lnTo>
                    <a:pt x="907" y="2113"/>
                  </a:lnTo>
                  <a:lnTo>
                    <a:pt x="906" y="2122"/>
                  </a:lnTo>
                  <a:lnTo>
                    <a:pt x="904" y="2132"/>
                  </a:lnTo>
                  <a:lnTo>
                    <a:pt x="902" y="2141"/>
                  </a:lnTo>
                  <a:lnTo>
                    <a:pt x="899" y="2149"/>
                  </a:lnTo>
                  <a:lnTo>
                    <a:pt x="898" y="2160"/>
                  </a:lnTo>
                  <a:lnTo>
                    <a:pt x="898" y="2172"/>
                  </a:lnTo>
                  <a:lnTo>
                    <a:pt x="898" y="2179"/>
                  </a:lnTo>
                  <a:lnTo>
                    <a:pt x="899" y="2186"/>
                  </a:lnTo>
                  <a:lnTo>
                    <a:pt x="901" y="2194"/>
                  </a:lnTo>
                  <a:lnTo>
                    <a:pt x="903" y="2200"/>
                  </a:lnTo>
                  <a:lnTo>
                    <a:pt x="908" y="2213"/>
                  </a:lnTo>
                  <a:lnTo>
                    <a:pt x="915" y="2225"/>
                  </a:lnTo>
                  <a:lnTo>
                    <a:pt x="921" y="2236"/>
                  </a:lnTo>
                  <a:lnTo>
                    <a:pt x="929" y="2246"/>
                  </a:lnTo>
                  <a:lnTo>
                    <a:pt x="936" y="2254"/>
                  </a:lnTo>
                  <a:lnTo>
                    <a:pt x="943" y="2262"/>
                  </a:lnTo>
                  <a:lnTo>
                    <a:pt x="946" y="2286"/>
                  </a:lnTo>
                  <a:lnTo>
                    <a:pt x="948" y="2311"/>
                  </a:lnTo>
                  <a:lnTo>
                    <a:pt x="948" y="2337"/>
                  </a:lnTo>
                  <a:lnTo>
                    <a:pt x="947" y="2361"/>
                  </a:lnTo>
                  <a:lnTo>
                    <a:pt x="945" y="2398"/>
                  </a:lnTo>
                  <a:lnTo>
                    <a:pt x="943" y="2413"/>
                  </a:lnTo>
                  <a:lnTo>
                    <a:pt x="948" y="2417"/>
                  </a:lnTo>
                  <a:lnTo>
                    <a:pt x="952" y="2421"/>
                  </a:lnTo>
                  <a:lnTo>
                    <a:pt x="956" y="2425"/>
                  </a:lnTo>
                  <a:lnTo>
                    <a:pt x="959" y="2430"/>
                  </a:lnTo>
                  <a:lnTo>
                    <a:pt x="963" y="2440"/>
                  </a:lnTo>
                  <a:lnTo>
                    <a:pt x="966" y="2452"/>
                  </a:lnTo>
                  <a:lnTo>
                    <a:pt x="969" y="2478"/>
                  </a:lnTo>
                  <a:lnTo>
                    <a:pt x="971" y="2506"/>
                  </a:lnTo>
                  <a:lnTo>
                    <a:pt x="973" y="2519"/>
                  </a:lnTo>
                  <a:lnTo>
                    <a:pt x="976" y="2531"/>
                  </a:lnTo>
                  <a:lnTo>
                    <a:pt x="978" y="2537"/>
                  </a:lnTo>
                  <a:lnTo>
                    <a:pt x="982" y="2543"/>
                  </a:lnTo>
                  <a:lnTo>
                    <a:pt x="985" y="2548"/>
                  </a:lnTo>
                  <a:lnTo>
                    <a:pt x="989" y="2553"/>
                  </a:lnTo>
                  <a:lnTo>
                    <a:pt x="993" y="2558"/>
                  </a:lnTo>
                  <a:lnTo>
                    <a:pt x="999" y="2562"/>
                  </a:lnTo>
                  <a:lnTo>
                    <a:pt x="1005" y="2565"/>
                  </a:lnTo>
                  <a:lnTo>
                    <a:pt x="1012" y="2568"/>
                  </a:lnTo>
                  <a:lnTo>
                    <a:pt x="1019" y="2572"/>
                  </a:lnTo>
                  <a:lnTo>
                    <a:pt x="1029" y="2574"/>
                  </a:lnTo>
                  <a:lnTo>
                    <a:pt x="1039" y="2575"/>
                  </a:lnTo>
                  <a:lnTo>
                    <a:pt x="1050" y="2576"/>
                  </a:lnTo>
                  <a:lnTo>
                    <a:pt x="1071" y="2577"/>
                  </a:lnTo>
                  <a:lnTo>
                    <a:pt x="1090" y="2576"/>
                  </a:lnTo>
                  <a:lnTo>
                    <a:pt x="1107" y="2574"/>
                  </a:lnTo>
                  <a:lnTo>
                    <a:pt x="1123" y="2570"/>
                  </a:lnTo>
                  <a:lnTo>
                    <a:pt x="1138" y="2564"/>
                  </a:lnTo>
                  <a:lnTo>
                    <a:pt x="1151" y="2558"/>
                  </a:lnTo>
                  <a:lnTo>
                    <a:pt x="1164" y="2551"/>
                  </a:lnTo>
                  <a:lnTo>
                    <a:pt x="1176" y="2544"/>
                  </a:lnTo>
                  <a:lnTo>
                    <a:pt x="1199" y="2530"/>
                  </a:lnTo>
                  <a:lnTo>
                    <a:pt x="1220" y="2517"/>
                  </a:lnTo>
                  <a:lnTo>
                    <a:pt x="1231" y="2511"/>
                  </a:lnTo>
                  <a:lnTo>
                    <a:pt x="1243" y="2507"/>
                  </a:lnTo>
                  <a:lnTo>
                    <a:pt x="1256" y="2504"/>
                  </a:lnTo>
                  <a:lnTo>
                    <a:pt x="1269" y="2504"/>
                  </a:lnTo>
                  <a:lnTo>
                    <a:pt x="1279" y="2504"/>
                  </a:lnTo>
                  <a:lnTo>
                    <a:pt x="1289" y="2506"/>
                  </a:lnTo>
                  <a:lnTo>
                    <a:pt x="1299" y="2509"/>
                  </a:lnTo>
                  <a:lnTo>
                    <a:pt x="1308" y="2513"/>
                  </a:lnTo>
                  <a:lnTo>
                    <a:pt x="1318" y="2519"/>
                  </a:lnTo>
                  <a:lnTo>
                    <a:pt x="1326" y="2525"/>
                  </a:lnTo>
                  <a:lnTo>
                    <a:pt x="1334" y="2531"/>
                  </a:lnTo>
                  <a:lnTo>
                    <a:pt x="1341" y="2537"/>
                  </a:lnTo>
                  <a:lnTo>
                    <a:pt x="1364" y="2562"/>
                  </a:lnTo>
                  <a:lnTo>
                    <a:pt x="1376" y="2576"/>
                  </a:lnTo>
                  <a:lnTo>
                    <a:pt x="1381" y="2571"/>
                  </a:lnTo>
                  <a:lnTo>
                    <a:pt x="1387" y="2565"/>
                  </a:lnTo>
                  <a:lnTo>
                    <a:pt x="1393" y="2561"/>
                  </a:lnTo>
                  <a:lnTo>
                    <a:pt x="1399" y="2558"/>
                  </a:lnTo>
                  <a:lnTo>
                    <a:pt x="1412" y="2552"/>
                  </a:lnTo>
                  <a:lnTo>
                    <a:pt x="1424" y="2547"/>
                  </a:lnTo>
                  <a:lnTo>
                    <a:pt x="1430" y="2544"/>
                  </a:lnTo>
                  <a:lnTo>
                    <a:pt x="1435" y="2541"/>
                  </a:lnTo>
                  <a:lnTo>
                    <a:pt x="1441" y="2537"/>
                  </a:lnTo>
                  <a:lnTo>
                    <a:pt x="1446" y="2534"/>
                  </a:lnTo>
                  <a:lnTo>
                    <a:pt x="1450" y="2529"/>
                  </a:lnTo>
                  <a:lnTo>
                    <a:pt x="1454" y="2523"/>
                  </a:lnTo>
                  <a:lnTo>
                    <a:pt x="1457" y="2517"/>
                  </a:lnTo>
                  <a:lnTo>
                    <a:pt x="1460" y="2509"/>
                  </a:lnTo>
                  <a:lnTo>
                    <a:pt x="1463" y="2489"/>
                  </a:lnTo>
                  <a:lnTo>
                    <a:pt x="1466" y="2467"/>
                  </a:lnTo>
                  <a:lnTo>
                    <a:pt x="1468" y="2445"/>
                  </a:lnTo>
                  <a:lnTo>
                    <a:pt x="1470" y="2422"/>
                  </a:lnTo>
                  <a:lnTo>
                    <a:pt x="1473" y="2399"/>
                  </a:lnTo>
                  <a:lnTo>
                    <a:pt x="1477" y="2376"/>
                  </a:lnTo>
                  <a:lnTo>
                    <a:pt x="1481" y="2365"/>
                  </a:lnTo>
                  <a:lnTo>
                    <a:pt x="1484" y="2355"/>
                  </a:lnTo>
                  <a:lnTo>
                    <a:pt x="1488" y="2345"/>
                  </a:lnTo>
                  <a:lnTo>
                    <a:pt x="1494" y="2335"/>
                  </a:lnTo>
                  <a:lnTo>
                    <a:pt x="1499" y="2328"/>
                  </a:lnTo>
                  <a:lnTo>
                    <a:pt x="1504" y="2322"/>
                  </a:lnTo>
                  <a:lnTo>
                    <a:pt x="1510" y="2317"/>
                  </a:lnTo>
                  <a:lnTo>
                    <a:pt x="1516" y="2313"/>
                  </a:lnTo>
                  <a:lnTo>
                    <a:pt x="1528" y="2305"/>
                  </a:lnTo>
                  <a:lnTo>
                    <a:pt x="1540" y="2298"/>
                  </a:lnTo>
                  <a:lnTo>
                    <a:pt x="1551" y="2292"/>
                  </a:lnTo>
                  <a:lnTo>
                    <a:pt x="1562" y="2284"/>
                  </a:lnTo>
                  <a:lnTo>
                    <a:pt x="1566" y="2280"/>
                  </a:lnTo>
                  <a:lnTo>
                    <a:pt x="1570" y="2275"/>
                  </a:lnTo>
                  <a:lnTo>
                    <a:pt x="1575" y="2268"/>
                  </a:lnTo>
                  <a:lnTo>
                    <a:pt x="1578" y="2262"/>
                  </a:lnTo>
                  <a:lnTo>
                    <a:pt x="1588" y="2229"/>
                  </a:lnTo>
                  <a:lnTo>
                    <a:pt x="1595" y="2200"/>
                  </a:lnTo>
                  <a:lnTo>
                    <a:pt x="1599" y="2187"/>
                  </a:lnTo>
                  <a:lnTo>
                    <a:pt x="1604" y="2174"/>
                  </a:lnTo>
                  <a:lnTo>
                    <a:pt x="1608" y="2162"/>
                  </a:lnTo>
                  <a:lnTo>
                    <a:pt x="1612" y="2152"/>
                  </a:lnTo>
                  <a:lnTo>
                    <a:pt x="1619" y="2141"/>
                  </a:lnTo>
                  <a:lnTo>
                    <a:pt x="1625" y="2131"/>
                  </a:lnTo>
                  <a:lnTo>
                    <a:pt x="1632" y="2122"/>
                  </a:lnTo>
                  <a:lnTo>
                    <a:pt x="1641" y="2114"/>
                  </a:lnTo>
                  <a:lnTo>
                    <a:pt x="1651" y="2106"/>
                  </a:lnTo>
                  <a:lnTo>
                    <a:pt x="1662" y="2100"/>
                  </a:lnTo>
                  <a:lnTo>
                    <a:pt x="1675" y="2093"/>
                  </a:lnTo>
                  <a:lnTo>
                    <a:pt x="1690" y="2088"/>
                  </a:lnTo>
                  <a:lnTo>
                    <a:pt x="1705" y="2082"/>
                  </a:lnTo>
                  <a:lnTo>
                    <a:pt x="1720" y="2077"/>
                  </a:lnTo>
                  <a:lnTo>
                    <a:pt x="1733" y="2071"/>
                  </a:lnTo>
                  <a:lnTo>
                    <a:pt x="1745" y="2065"/>
                  </a:lnTo>
                  <a:lnTo>
                    <a:pt x="1756" y="2059"/>
                  </a:lnTo>
                  <a:lnTo>
                    <a:pt x="1767" y="2052"/>
                  </a:lnTo>
                  <a:lnTo>
                    <a:pt x="1776" y="2046"/>
                  </a:lnTo>
                  <a:lnTo>
                    <a:pt x="1784" y="2039"/>
                  </a:lnTo>
                  <a:lnTo>
                    <a:pt x="1799" y="2026"/>
                  </a:lnTo>
                  <a:lnTo>
                    <a:pt x="1812" y="2012"/>
                  </a:lnTo>
                  <a:lnTo>
                    <a:pt x="1824" y="1999"/>
                  </a:lnTo>
                  <a:lnTo>
                    <a:pt x="1835" y="1985"/>
                  </a:lnTo>
                  <a:lnTo>
                    <a:pt x="1846" y="1971"/>
                  </a:lnTo>
                  <a:lnTo>
                    <a:pt x="1857" y="1958"/>
                  </a:lnTo>
                  <a:lnTo>
                    <a:pt x="1868" y="1945"/>
                  </a:lnTo>
                  <a:lnTo>
                    <a:pt x="1882" y="1932"/>
                  </a:lnTo>
                  <a:lnTo>
                    <a:pt x="1891" y="1927"/>
                  </a:lnTo>
                  <a:lnTo>
                    <a:pt x="1900" y="1920"/>
                  </a:lnTo>
                  <a:lnTo>
                    <a:pt x="1908" y="1915"/>
                  </a:lnTo>
                  <a:lnTo>
                    <a:pt x="1919" y="1910"/>
                  </a:lnTo>
                  <a:lnTo>
                    <a:pt x="1930" y="1905"/>
                  </a:lnTo>
                  <a:lnTo>
                    <a:pt x="1943" y="1900"/>
                  </a:lnTo>
                  <a:lnTo>
                    <a:pt x="1956" y="1896"/>
                  </a:lnTo>
                  <a:lnTo>
                    <a:pt x="1971" y="1891"/>
                  </a:lnTo>
                  <a:lnTo>
                    <a:pt x="1979" y="1888"/>
                  </a:lnTo>
                  <a:lnTo>
                    <a:pt x="1987" y="1885"/>
                  </a:lnTo>
                  <a:lnTo>
                    <a:pt x="1995" y="1881"/>
                  </a:lnTo>
                  <a:lnTo>
                    <a:pt x="2002" y="1876"/>
                  </a:lnTo>
                  <a:lnTo>
                    <a:pt x="2019" y="1864"/>
                  </a:lnTo>
                  <a:lnTo>
                    <a:pt x="2035" y="1851"/>
                  </a:lnTo>
                  <a:lnTo>
                    <a:pt x="2050" y="1835"/>
                  </a:lnTo>
                  <a:lnTo>
                    <a:pt x="2065" y="1818"/>
                  </a:lnTo>
                  <a:lnTo>
                    <a:pt x="2079" y="1801"/>
                  </a:lnTo>
                  <a:lnTo>
                    <a:pt x="2092" y="1781"/>
                  </a:lnTo>
                  <a:lnTo>
                    <a:pt x="2104" y="1763"/>
                  </a:lnTo>
                  <a:lnTo>
                    <a:pt x="2115" y="1743"/>
                  </a:lnTo>
                  <a:lnTo>
                    <a:pt x="2124" y="1725"/>
                  </a:lnTo>
                  <a:lnTo>
                    <a:pt x="2132" y="1708"/>
                  </a:lnTo>
                  <a:lnTo>
                    <a:pt x="2138" y="1692"/>
                  </a:lnTo>
                  <a:lnTo>
                    <a:pt x="2143" y="1677"/>
                  </a:lnTo>
                  <a:lnTo>
                    <a:pt x="2145" y="1665"/>
                  </a:lnTo>
                  <a:lnTo>
                    <a:pt x="2145" y="1655"/>
                  </a:lnTo>
                  <a:lnTo>
                    <a:pt x="2144" y="1645"/>
                  </a:lnTo>
                  <a:lnTo>
                    <a:pt x="2144" y="1636"/>
                  </a:lnTo>
                  <a:lnTo>
                    <a:pt x="2146" y="1630"/>
                  </a:lnTo>
                  <a:lnTo>
                    <a:pt x="2148" y="1626"/>
                  </a:lnTo>
                  <a:lnTo>
                    <a:pt x="2153" y="1622"/>
                  </a:lnTo>
                  <a:lnTo>
                    <a:pt x="2157" y="1620"/>
                  </a:lnTo>
                  <a:lnTo>
                    <a:pt x="2162" y="1618"/>
                  </a:lnTo>
                  <a:lnTo>
                    <a:pt x="2169" y="1617"/>
                  </a:lnTo>
                  <a:lnTo>
                    <a:pt x="2181" y="1615"/>
                  </a:lnTo>
                  <a:lnTo>
                    <a:pt x="2194" y="1611"/>
                  </a:lnTo>
                  <a:lnTo>
                    <a:pt x="2199" y="1607"/>
                  </a:lnTo>
                  <a:lnTo>
                    <a:pt x="2204" y="1603"/>
                  </a:lnTo>
                  <a:lnTo>
                    <a:pt x="2209" y="1596"/>
                  </a:lnTo>
                  <a:lnTo>
                    <a:pt x="2213" y="1588"/>
                  </a:lnTo>
                  <a:lnTo>
                    <a:pt x="2213" y="1561"/>
                  </a:lnTo>
                  <a:lnTo>
                    <a:pt x="2216" y="1537"/>
                  </a:lnTo>
                  <a:lnTo>
                    <a:pt x="2219" y="1518"/>
                  </a:lnTo>
                  <a:lnTo>
                    <a:pt x="2225" y="1499"/>
                  </a:lnTo>
                  <a:lnTo>
                    <a:pt x="2231" y="1484"/>
                  </a:lnTo>
                  <a:lnTo>
                    <a:pt x="2238" y="1471"/>
                  </a:lnTo>
                  <a:lnTo>
                    <a:pt x="2245" y="1460"/>
                  </a:lnTo>
                  <a:lnTo>
                    <a:pt x="2253" y="1451"/>
                  </a:lnTo>
                  <a:lnTo>
                    <a:pt x="2268" y="1436"/>
                  </a:lnTo>
                  <a:lnTo>
                    <a:pt x="2281" y="1424"/>
                  </a:lnTo>
                  <a:lnTo>
                    <a:pt x="2286" y="1419"/>
                  </a:lnTo>
                  <a:lnTo>
                    <a:pt x="2292" y="1414"/>
                  </a:lnTo>
                  <a:lnTo>
                    <a:pt x="2295" y="1409"/>
                  </a:lnTo>
                  <a:lnTo>
                    <a:pt x="2297" y="1402"/>
                  </a:lnTo>
                  <a:lnTo>
                    <a:pt x="2302" y="1371"/>
                  </a:lnTo>
                  <a:lnTo>
                    <a:pt x="2307" y="1345"/>
                  </a:lnTo>
                  <a:lnTo>
                    <a:pt x="2313" y="1322"/>
                  </a:lnTo>
                  <a:lnTo>
                    <a:pt x="2320" y="1304"/>
                  </a:lnTo>
                  <a:lnTo>
                    <a:pt x="2326" y="1289"/>
                  </a:lnTo>
                  <a:lnTo>
                    <a:pt x="2334" y="1277"/>
                  </a:lnTo>
                  <a:lnTo>
                    <a:pt x="2343" y="1266"/>
                  </a:lnTo>
                  <a:lnTo>
                    <a:pt x="2350" y="1258"/>
                  </a:lnTo>
                  <a:lnTo>
                    <a:pt x="2365" y="1247"/>
                  </a:lnTo>
                  <a:lnTo>
                    <a:pt x="2380" y="1237"/>
                  </a:lnTo>
                  <a:lnTo>
                    <a:pt x="2387" y="1233"/>
                  </a:lnTo>
                  <a:lnTo>
                    <a:pt x="2393" y="1227"/>
                  </a:lnTo>
                  <a:lnTo>
                    <a:pt x="2399" y="1220"/>
                  </a:lnTo>
                  <a:lnTo>
                    <a:pt x="2403" y="1211"/>
                  </a:lnTo>
                  <a:lnTo>
                    <a:pt x="2406" y="1204"/>
                  </a:lnTo>
                  <a:lnTo>
                    <a:pt x="2411" y="1198"/>
                  </a:lnTo>
                  <a:lnTo>
                    <a:pt x="2415" y="1191"/>
                  </a:lnTo>
                  <a:lnTo>
                    <a:pt x="2419" y="1187"/>
                  </a:lnTo>
                  <a:lnTo>
                    <a:pt x="2424" y="1183"/>
                  </a:lnTo>
                  <a:lnTo>
                    <a:pt x="2428" y="1180"/>
                  </a:lnTo>
                  <a:lnTo>
                    <a:pt x="2433" y="1177"/>
                  </a:lnTo>
                  <a:lnTo>
                    <a:pt x="2439" y="1174"/>
                  </a:lnTo>
                  <a:lnTo>
                    <a:pt x="2450" y="1171"/>
                  </a:lnTo>
                  <a:lnTo>
                    <a:pt x="2460" y="1169"/>
                  </a:lnTo>
                  <a:lnTo>
                    <a:pt x="2472" y="1168"/>
                  </a:lnTo>
                  <a:lnTo>
                    <a:pt x="2483" y="1166"/>
                  </a:lnTo>
                  <a:lnTo>
                    <a:pt x="2494" y="1163"/>
                  </a:lnTo>
                  <a:lnTo>
                    <a:pt x="2504" y="1160"/>
                  </a:lnTo>
                  <a:lnTo>
                    <a:pt x="2508" y="1158"/>
                  </a:lnTo>
                  <a:lnTo>
                    <a:pt x="2512" y="1155"/>
                  </a:lnTo>
                  <a:lnTo>
                    <a:pt x="2515" y="1152"/>
                  </a:lnTo>
                  <a:lnTo>
                    <a:pt x="2520" y="1147"/>
                  </a:lnTo>
                  <a:lnTo>
                    <a:pt x="2523" y="1143"/>
                  </a:lnTo>
                  <a:lnTo>
                    <a:pt x="2526" y="1137"/>
                  </a:lnTo>
                  <a:lnTo>
                    <a:pt x="2528" y="1131"/>
                  </a:lnTo>
                  <a:lnTo>
                    <a:pt x="2531" y="1123"/>
                  </a:lnTo>
                  <a:lnTo>
                    <a:pt x="2532" y="1115"/>
                  </a:lnTo>
                  <a:lnTo>
                    <a:pt x="2533" y="1105"/>
                  </a:lnTo>
                  <a:lnTo>
                    <a:pt x="2533" y="1094"/>
                  </a:lnTo>
                  <a:lnTo>
                    <a:pt x="2533" y="1082"/>
                  </a:lnTo>
                  <a:lnTo>
                    <a:pt x="2532" y="1053"/>
                  </a:lnTo>
                  <a:lnTo>
                    <a:pt x="2533" y="1027"/>
                  </a:lnTo>
                  <a:lnTo>
                    <a:pt x="2534" y="1006"/>
                  </a:lnTo>
                  <a:lnTo>
                    <a:pt x="2536" y="985"/>
                  </a:lnTo>
                  <a:lnTo>
                    <a:pt x="2538" y="968"/>
                  </a:lnTo>
                  <a:lnTo>
                    <a:pt x="2541" y="953"/>
                  </a:lnTo>
                  <a:lnTo>
                    <a:pt x="2544" y="939"/>
                  </a:lnTo>
                  <a:lnTo>
                    <a:pt x="2548" y="926"/>
                  </a:lnTo>
                  <a:lnTo>
                    <a:pt x="2554" y="905"/>
                  </a:lnTo>
                  <a:lnTo>
                    <a:pt x="2561" y="886"/>
                  </a:lnTo>
                  <a:lnTo>
                    <a:pt x="2563" y="877"/>
                  </a:lnTo>
                  <a:lnTo>
                    <a:pt x="2565" y="867"/>
                  </a:lnTo>
                  <a:lnTo>
                    <a:pt x="2566" y="858"/>
                  </a:lnTo>
                  <a:lnTo>
                    <a:pt x="2566" y="84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6" name="Freeform 680">
              <a:extLst>
                <a:ext uri="{FF2B5EF4-FFF2-40B4-BE49-F238E27FC236}">
                  <a16:creationId xmlns:a16="http://schemas.microsoft.com/office/drawing/2014/main" id="{5385CC8E-4062-35C6-76F4-ED92C2ED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929" y="4657363"/>
              <a:ext cx="962957" cy="648649"/>
            </a:xfrm>
            <a:custGeom>
              <a:avLst/>
              <a:gdLst>
                <a:gd name="T0" fmla="*/ 2689 w 3074"/>
                <a:gd name="T1" fmla="*/ 1500 h 2070"/>
                <a:gd name="T2" fmla="*/ 2602 w 3074"/>
                <a:gd name="T3" fmla="*/ 1550 h 2070"/>
                <a:gd name="T4" fmla="*/ 2564 w 3074"/>
                <a:gd name="T5" fmla="*/ 1594 h 2070"/>
                <a:gd name="T6" fmla="*/ 2452 w 3074"/>
                <a:gd name="T7" fmla="*/ 1573 h 2070"/>
                <a:gd name="T8" fmla="*/ 2345 w 3074"/>
                <a:gd name="T9" fmla="*/ 1632 h 2070"/>
                <a:gd name="T10" fmla="*/ 2132 w 3074"/>
                <a:gd name="T11" fmla="*/ 1715 h 2070"/>
                <a:gd name="T12" fmla="*/ 1805 w 3074"/>
                <a:gd name="T13" fmla="*/ 1949 h 2070"/>
                <a:gd name="T14" fmla="*/ 1714 w 3074"/>
                <a:gd name="T15" fmla="*/ 2025 h 2070"/>
                <a:gd name="T16" fmla="*/ 1696 w 3074"/>
                <a:gd name="T17" fmla="*/ 2069 h 2070"/>
                <a:gd name="T18" fmla="*/ 1622 w 3074"/>
                <a:gd name="T19" fmla="*/ 2004 h 2070"/>
                <a:gd name="T20" fmla="*/ 1542 w 3074"/>
                <a:gd name="T21" fmla="*/ 1968 h 2070"/>
                <a:gd name="T22" fmla="*/ 1526 w 3074"/>
                <a:gd name="T23" fmla="*/ 1903 h 2070"/>
                <a:gd name="T24" fmla="*/ 1292 w 3074"/>
                <a:gd name="T25" fmla="*/ 1833 h 2070"/>
                <a:gd name="T26" fmla="*/ 1288 w 3074"/>
                <a:gd name="T27" fmla="*/ 1737 h 2070"/>
                <a:gd name="T28" fmla="*/ 1173 w 3074"/>
                <a:gd name="T29" fmla="*/ 1524 h 2070"/>
                <a:gd name="T30" fmla="*/ 1142 w 3074"/>
                <a:gd name="T31" fmla="*/ 1252 h 2070"/>
                <a:gd name="T32" fmla="*/ 1024 w 3074"/>
                <a:gd name="T33" fmla="*/ 1162 h 2070"/>
                <a:gd name="T34" fmla="*/ 785 w 3074"/>
                <a:gd name="T35" fmla="*/ 1162 h 2070"/>
                <a:gd name="T36" fmla="*/ 600 w 3074"/>
                <a:gd name="T37" fmla="*/ 1067 h 2070"/>
                <a:gd name="T38" fmla="*/ 486 w 3074"/>
                <a:gd name="T39" fmla="*/ 1086 h 2070"/>
                <a:gd name="T40" fmla="*/ 342 w 3074"/>
                <a:gd name="T41" fmla="*/ 1031 h 2070"/>
                <a:gd name="T42" fmla="*/ 26 w 3074"/>
                <a:gd name="T43" fmla="*/ 1000 h 2070"/>
                <a:gd name="T44" fmla="*/ 167 w 3074"/>
                <a:gd name="T45" fmla="*/ 912 h 2070"/>
                <a:gd name="T46" fmla="*/ 304 w 3074"/>
                <a:gd name="T47" fmla="*/ 752 h 2070"/>
                <a:gd name="T48" fmla="*/ 337 w 3074"/>
                <a:gd name="T49" fmla="*/ 647 h 2070"/>
                <a:gd name="T50" fmla="*/ 399 w 3074"/>
                <a:gd name="T51" fmla="*/ 545 h 2070"/>
                <a:gd name="T52" fmla="*/ 477 w 3074"/>
                <a:gd name="T53" fmla="*/ 429 h 2070"/>
                <a:gd name="T54" fmla="*/ 567 w 3074"/>
                <a:gd name="T55" fmla="*/ 260 h 2070"/>
                <a:gd name="T56" fmla="*/ 619 w 3074"/>
                <a:gd name="T57" fmla="*/ 201 h 2070"/>
                <a:gd name="T58" fmla="*/ 703 w 3074"/>
                <a:gd name="T59" fmla="*/ 170 h 2070"/>
                <a:gd name="T60" fmla="*/ 803 w 3074"/>
                <a:gd name="T61" fmla="*/ 74 h 2070"/>
                <a:gd name="T62" fmla="*/ 930 w 3074"/>
                <a:gd name="T63" fmla="*/ 23 h 2070"/>
                <a:gd name="T64" fmla="*/ 1134 w 3074"/>
                <a:gd name="T65" fmla="*/ 69 h 2070"/>
                <a:gd name="T66" fmla="*/ 1308 w 3074"/>
                <a:gd name="T67" fmla="*/ 80 h 2070"/>
                <a:gd name="T68" fmla="*/ 1341 w 3074"/>
                <a:gd name="T69" fmla="*/ 204 h 2070"/>
                <a:gd name="T70" fmla="*/ 1400 w 3074"/>
                <a:gd name="T71" fmla="*/ 186 h 2070"/>
                <a:gd name="T72" fmla="*/ 1457 w 3074"/>
                <a:gd name="T73" fmla="*/ 236 h 2070"/>
                <a:gd name="T74" fmla="*/ 1472 w 3074"/>
                <a:gd name="T75" fmla="*/ 175 h 2070"/>
                <a:gd name="T76" fmla="*/ 1648 w 3074"/>
                <a:gd name="T77" fmla="*/ 145 h 2070"/>
                <a:gd name="T78" fmla="*/ 1781 w 3074"/>
                <a:gd name="T79" fmla="*/ 160 h 2070"/>
                <a:gd name="T80" fmla="*/ 1876 w 3074"/>
                <a:gd name="T81" fmla="*/ 110 h 2070"/>
                <a:gd name="T82" fmla="*/ 1957 w 3074"/>
                <a:gd name="T83" fmla="*/ 107 h 2070"/>
                <a:gd name="T84" fmla="*/ 2026 w 3074"/>
                <a:gd name="T85" fmla="*/ 162 h 2070"/>
                <a:gd name="T86" fmla="*/ 2033 w 3074"/>
                <a:gd name="T87" fmla="*/ 291 h 2070"/>
                <a:gd name="T88" fmla="*/ 2081 w 3074"/>
                <a:gd name="T89" fmla="*/ 346 h 2070"/>
                <a:gd name="T90" fmla="*/ 2040 w 3074"/>
                <a:gd name="T91" fmla="*/ 440 h 2070"/>
                <a:gd name="T92" fmla="*/ 2112 w 3074"/>
                <a:gd name="T93" fmla="*/ 635 h 2070"/>
                <a:gd name="T94" fmla="*/ 2222 w 3074"/>
                <a:gd name="T95" fmla="*/ 640 h 2070"/>
                <a:gd name="T96" fmla="*/ 2269 w 3074"/>
                <a:gd name="T97" fmla="*/ 699 h 2070"/>
                <a:gd name="T98" fmla="*/ 2223 w 3074"/>
                <a:gd name="T99" fmla="*/ 784 h 2070"/>
                <a:gd name="T100" fmla="*/ 2207 w 3074"/>
                <a:gd name="T101" fmla="*/ 956 h 2070"/>
                <a:gd name="T102" fmla="*/ 2258 w 3074"/>
                <a:gd name="T103" fmla="*/ 1045 h 2070"/>
                <a:gd name="T104" fmla="*/ 2295 w 3074"/>
                <a:gd name="T105" fmla="*/ 1135 h 2070"/>
                <a:gd name="T106" fmla="*/ 2429 w 3074"/>
                <a:gd name="T107" fmla="*/ 1195 h 2070"/>
                <a:gd name="T108" fmla="*/ 2519 w 3074"/>
                <a:gd name="T109" fmla="*/ 1143 h 2070"/>
                <a:gd name="T110" fmla="*/ 2580 w 3074"/>
                <a:gd name="T111" fmla="*/ 1111 h 2070"/>
                <a:gd name="T112" fmla="*/ 2700 w 3074"/>
                <a:gd name="T113" fmla="*/ 1104 h 2070"/>
                <a:gd name="T114" fmla="*/ 2819 w 3074"/>
                <a:gd name="T115" fmla="*/ 1059 h 2070"/>
                <a:gd name="T116" fmla="*/ 2922 w 3074"/>
                <a:gd name="T117" fmla="*/ 1121 h 2070"/>
                <a:gd name="T118" fmla="*/ 3070 w 3074"/>
                <a:gd name="T119" fmla="*/ 1170 h 2070"/>
                <a:gd name="T120" fmla="*/ 2977 w 3074"/>
                <a:gd name="T121" fmla="*/ 1224 h 2070"/>
                <a:gd name="T122" fmla="*/ 2856 w 3074"/>
                <a:gd name="T123" fmla="*/ 1264 h 2070"/>
                <a:gd name="T124" fmla="*/ 2839 w 3074"/>
                <a:gd name="T125" fmla="*/ 1348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74" h="2070">
                  <a:moveTo>
                    <a:pt x="2893" y="1435"/>
                  </a:moveTo>
                  <a:lnTo>
                    <a:pt x="2871" y="1438"/>
                  </a:lnTo>
                  <a:lnTo>
                    <a:pt x="2852" y="1440"/>
                  </a:lnTo>
                  <a:lnTo>
                    <a:pt x="2834" y="1440"/>
                  </a:lnTo>
                  <a:lnTo>
                    <a:pt x="2819" y="1440"/>
                  </a:lnTo>
                  <a:lnTo>
                    <a:pt x="2796" y="1450"/>
                  </a:lnTo>
                  <a:lnTo>
                    <a:pt x="2776" y="1459"/>
                  </a:lnTo>
                  <a:lnTo>
                    <a:pt x="2754" y="1470"/>
                  </a:lnTo>
                  <a:lnTo>
                    <a:pt x="2734" y="1481"/>
                  </a:lnTo>
                  <a:lnTo>
                    <a:pt x="2712" y="1491"/>
                  </a:lnTo>
                  <a:lnTo>
                    <a:pt x="2689" y="1500"/>
                  </a:lnTo>
                  <a:lnTo>
                    <a:pt x="2678" y="1505"/>
                  </a:lnTo>
                  <a:lnTo>
                    <a:pt x="2666" y="1508"/>
                  </a:lnTo>
                  <a:lnTo>
                    <a:pt x="2653" y="1511"/>
                  </a:lnTo>
                  <a:lnTo>
                    <a:pt x="2640" y="1513"/>
                  </a:lnTo>
                  <a:lnTo>
                    <a:pt x="2632" y="1517"/>
                  </a:lnTo>
                  <a:lnTo>
                    <a:pt x="2618" y="1526"/>
                  </a:lnTo>
                  <a:lnTo>
                    <a:pt x="2614" y="1531"/>
                  </a:lnTo>
                  <a:lnTo>
                    <a:pt x="2611" y="1535"/>
                  </a:lnTo>
                  <a:lnTo>
                    <a:pt x="2606" y="1539"/>
                  </a:lnTo>
                  <a:lnTo>
                    <a:pt x="2604" y="1544"/>
                  </a:lnTo>
                  <a:lnTo>
                    <a:pt x="2602" y="1550"/>
                  </a:lnTo>
                  <a:lnTo>
                    <a:pt x="2600" y="1556"/>
                  </a:lnTo>
                  <a:lnTo>
                    <a:pt x="2600" y="1562"/>
                  </a:lnTo>
                  <a:lnTo>
                    <a:pt x="2600" y="1570"/>
                  </a:lnTo>
                  <a:lnTo>
                    <a:pt x="2599" y="1574"/>
                  </a:lnTo>
                  <a:lnTo>
                    <a:pt x="2597" y="1577"/>
                  </a:lnTo>
                  <a:lnTo>
                    <a:pt x="2594" y="1580"/>
                  </a:lnTo>
                  <a:lnTo>
                    <a:pt x="2591" y="1584"/>
                  </a:lnTo>
                  <a:lnTo>
                    <a:pt x="2585" y="1588"/>
                  </a:lnTo>
                  <a:lnTo>
                    <a:pt x="2578" y="1591"/>
                  </a:lnTo>
                  <a:lnTo>
                    <a:pt x="2571" y="1593"/>
                  </a:lnTo>
                  <a:lnTo>
                    <a:pt x="2564" y="1594"/>
                  </a:lnTo>
                  <a:lnTo>
                    <a:pt x="2559" y="1593"/>
                  </a:lnTo>
                  <a:lnTo>
                    <a:pt x="2556" y="1592"/>
                  </a:lnTo>
                  <a:lnTo>
                    <a:pt x="2549" y="1587"/>
                  </a:lnTo>
                  <a:lnTo>
                    <a:pt x="2543" y="1583"/>
                  </a:lnTo>
                  <a:lnTo>
                    <a:pt x="2535" y="1579"/>
                  </a:lnTo>
                  <a:lnTo>
                    <a:pt x="2529" y="1577"/>
                  </a:lnTo>
                  <a:lnTo>
                    <a:pt x="2513" y="1573"/>
                  </a:lnTo>
                  <a:lnTo>
                    <a:pt x="2498" y="1571"/>
                  </a:lnTo>
                  <a:lnTo>
                    <a:pt x="2483" y="1571"/>
                  </a:lnTo>
                  <a:lnTo>
                    <a:pt x="2468" y="1572"/>
                  </a:lnTo>
                  <a:lnTo>
                    <a:pt x="2452" y="1573"/>
                  </a:lnTo>
                  <a:lnTo>
                    <a:pt x="2438" y="1575"/>
                  </a:lnTo>
                  <a:lnTo>
                    <a:pt x="2430" y="1576"/>
                  </a:lnTo>
                  <a:lnTo>
                    <a:pt x="2423" y="1577"/>
                  </a:lnTo>
                  <a:lnTo>
                    <a:pt x="2416" y="1580"/>
                  </a:lnTo>
                  <a:lnTo>
                    <a:pt x="2410" y="1584"/>
                  </a:lnTo>
                  <a:lnTo>
                    <a:pt x="2397" y="1593"/>
                  </a:lnTo>
                  <a:lnTo>
                    <a:pt x="2384" y="1604"/>
                  </a:lnTo>
                  <a:lnTo>
                    <a:pt x="2371" y="1615"/>
                  </a:lnTo>
                  <a:lnTo>
                    <a:pt x="2358" y="1625"/>
                  </a:lnTo>
                  <a:lnTo>
                    <a:pt x="2351" y="1629"/>
                  </a:lnTo>
                  <a:lnTo>
                    <a:pt x="2345" y="1632"/>
                  </a:lnTo>
                  <a:lnTo>
                    <a:pt x="2337" y="1635"/>
                  </a:lnTo>
                  <a:lnTo>
                    <a:pt x="2331" y="1637"/>
                  </a:lnTo>
                  <a:lnTo>
                    <a:pt x="2304" y="1641"/>
                  </a:lnTo>
                  <a:lnTo>
                    <a:pt x="2279" y="1645"/>
                  </a:lnTo>
                  <a:lnTo>
                    <a:pt x="2256" y="1651"/>
                  </a:lnTo>
                  <a:lnTo>
                    <a:pt x="2235" y="1658"/>
                  </a:lnTo>
                  <a:lnTo>
                    <a:pt x="2215" y="1666"/>
                  </a:lnTo>
                  <a:lnTo>
                    <a:pt x="2198" y="1673"/>
                  </a:lnTo>
                  <a:lnTo>
                    <a:pt x="2181" y="1683"/>
                  </a:lnTo>
                  <a:lnTo>
                    <a:pt x="2165" y="1693"/>
                  </a:lnTo>
                  <a:lnTo>
                    <a:pt x="2132" y="1715"/>
                  </a:lnTo>
                  <a:lnTo>
                    <a:pt x="2101" y="1741"/>
                  </a:lnTo>
                  <a:lnTo>
                    <a:pt x="2066" y="1769"/>
                  </a:lnTo>
                  <a:lnTo>
                    <a:pt x="2027" y="1800"/>
                  </a:lnTo>
                  <a:lnTo>
                    <a:pt x="2006" y="1818"/>
                  </a:lnTo>
                  <a:lnTo>
                    <a:pt x="1988" y="1832"/>
                  </a:lnTo>
                  <a:lnTo>
                    <a:pt x="1973" y="1843"/>
                  </a:lnTo>
                  <a:lnTo>
                    <a:pt x="1958" y="1851"/>
                  </a:lnTo>
                  <a:lnTo>
                    <a:pt x="1926" y="1867"/>
                  </a:lnTo>
                  <a:lnTo>
                    <a:pt x="1882" y="1889"/>
                  </a:lnTo>
                  <a:lnTo>
                    <a:pt x="1839" y="1922"/>
                  </a:lnTo>
                  <a:lnTo>
                    <a:pt x="1805" y="1949"/>
                  </a:lnTo>
                  <a:lnTo>
                    <a:pt x="1789" y="1961"/>
                  </a:lnTo>
                  <a:lnTo>
                    <a:pt x="1772" y="1971"/>
                  </a:lnTo>
                  <a:lnTo>
                    <a:pt x="1757" y="1982"/>
                  </a:lnTo>
                  <a:lnTo>
                    <a:pt x="1741" y="1991"/>
                  </a:lnTo>
                  <a:lnTo>
                    <a:pt x="1727" y="1999"/>
                  </a:lnTo>
                  <a:lnTo>
                    <a:pt x="1717" y="2006"/>
                  </a:lnTo>
                  <a:lnTo>
                    <a:pt x="1712" y="2012"/>
                  </a:lnTo>
                  <a:lnTo>
                    <a:pt x="1710" y="2017"/>
                  </a:lnTo>
                  <a:lnTo>
                    <a:pt x="1710" y="2020"/>
                  </a:lnTo>
                  <a:lnTo>
                    <a:pt x="1711" y="2023"/>
                  </a:lnTo>
                  <a:lnTo>
                    <a:pt x="1714" y="2025"/>
                  </a:lnTo>
                  <a:lnTo>
                    <a:pt x="1718" y="2027"/>
                  </a:lnTo>
                  <a:lnTo>
                    <a:pt x="1723" y="2031"/>
                  </a:lnTo>
                  <a:lnTo>
                    <a:pt x="1726" y="2033"/>
                  </a:lnTo>
                  <a:lnTo>
                    <a:pt x="1729" y="2036"/>
                  </a:lnTo>
                  <a:lnTo>
                    <a:pt x="1731" y="2040"/>
                  </a:lnTo>
                  <a:lnTo>
                    <a:pt x="1731" y="2046"/>
                  </a:lnTo>
                  <a:lnTo>
                    <a:pt x="1728" y="2052"/>
                  </a:lnTo>
                  <a:lnTo>
                    <a:pt x="1723" y="2060"/>
                  </a:lnTo>
                  <a:lnTo>
                    <a:pt x="1713" y="2070"/>
                  </a:lnTo>
                  <a:lnTo>
                    <a:pt x="1704" y="2070"/>
                  </a:lnTo>
                  <a:lnTo>
                    <a:pt x="1696" y="2069"/>
                  </a:lnTo>
                  <a:lnTo>
                    <a:pt x="1688" y="2066"/>
                  </a:lnTo>
                  <a:lnTo>
                    <a:pt x="1682" y="2065"/>
                  </a:lnTo>
                  <a:lnTo>
                    <a:pt x="1675" y="2062"/>
                  </a:lnTo>
                  <a:lnTo>
                    <a:pt x="1670" y="2060"/>
                  </a:lnTo>
                  <a:lnTo>
                    <a:pt x="1664" y="2057"/>
                  </a:lnTo>
                  <a:lnTo>
                    <a:pt x="1659" y="2052"/>
                  </a:lnTo>
                  <a:lnTo>
                    <a:pt x="1650" y="2045"/>
                  </a:lnTo>
                  <a:lnTo>
                    <a:pt x="1643" y="2035"/>
                  </a:lnTo>
                  <a:lnTo>
                    <a:pt x="1635" y="2025"/>
                  </a:lnTo>
                  <a:lnTo>
                    <a:pt x="1629" y="2015"/>
                  </a:lnTo>
                  <a:lnTo>
                    <a:pt x="1622" y="2004"/>
                  </a:lnTo>
                  <a:lnTo>
                    <a:pt x="1616" y="1994"/>
                  </a:lnTo>
                  <a:lnTo>
                    <a:pt x="1608" y="1984"/>
                  </a:lnTo>
                  <a:lnTo>
                    <a:pt x="1600" y="1975"/>
                  </a:lnTo>
                  <a:lnTo>
                    <a:pt x="1590" y="1967"/>
                  </a:lnTo>
                  <a:lnTo>
                    <a:pt x="1579" y="1959"/>
                  </a:lnTo>
                  <a:lnTo>
                    <a:pt x="1573" y="1957"/>
                  </a:lnTo>
                  <a:lnTo>
                    <a:pt x="1565" y="1955"/>
                  </a:lnTo>
                  <a:lnTo>
                    <a:pt x="1557" y="1953"/>
                  </a:lnTo>
                  <a:lnTo>
                    <a:pt x="1550" y="1952"/>
                  </a:lnTo>
                  <a:lnTo>
                    <a:pt x="1547" y="1959"/>
                  </a:lnTo>
                  <a:lnTo>
                    <a:pt x="1542" y="1968"/>
                  </a:lnTo>
                  <a:lnTo>
                    <a:pt x="1537" y="1976"/>
                  </a:lnTo>
                  <a:lnTo>
                    <a:pt x="1530" y="1982"/>
                  </a:lnTo>
                  <a:lnTo>
                    <a:pt x="1524" y="1989"/>
                  </a:lnTo>
                  <a:lnTo>
                    <a:pt x="1515" y="1993"/>
                  </a:lnTo>
                  <a:lnTo>
                    <a:pt x="1508" y="1995"/>
                  </a:lnTo>
                  <a:lnTo>
                    <a:pt x="1499" y="1996"/>
                  </a:lnTo>
                  <a:lnTo>
                    <a:pt x="1499" y="1929"/>
                  </a:lnTo>
                  <a:lnTo>
                    <a:pt x="1509" y="1923"/>
                  </a:lnTo>
                  <a:lnTo>
                    <a:pt x="1516" y="1917"/>
                  </a:lnTo>
                  <a:lnTo>
                    <a:pt x="1522" y="1911"/>
                  </a:lnTo>
                  <a:lnTo>
                    <a:pt x="1526" y="1903"/>
                  </a:lnTo>
                  <a:lnTo>
                    <a:pt x="1529" y="1896"/>
                  </a:lnTo>
                  <a:lnTo>
                    <a:pt x="1532" y="1886"/>
                  </a:lnTo>
                  <a:lnTo>
                    <a:pt x="1533" y="1875"/>
                  </a:lnTo>
                  <a:lnTo>
                    <a:pt x="1533" y="1861"/>
                  </a:lnTo>
                  <a:lnTo>
                    <a:pt x="1509" y="1855"/>
                  </a:lnTo>
                  <a:lnTo>
                    <a:pt x="1488" y="1849"/>
                  </a:lnTo>
                  <a:lnTo>
                    <a:pt x="1478" y="1847"/>
                  </a:lnTo>
                  <a:lnTo>
                    <a:pt x="1467" y="1844"/>
                  </a:lnTo>
                  <a:lnTo>
                    <a:pt x="1455" y="1840"/>
                  </a:lnTo>
                  <a:lnTo>
                    <a:pt x="1443" y="1833"/>
                  </a:lnTo>
                  <a:lnTo>
                    <a:pt x="1292" y="1833"/>
                  </a:lnTo>
                  <a:lnTo>
                    <a:pt x="1279" y="1824"/>
                  </a:lnTo>
                  <a:lnTo>
                    <a:pt x="1268" y="1815"/>
                  </a:lnTo>
                  <a:lnTo>
                    <a:pt x="1264" y="1809"/>
                  </a:lnTo>
                  <a:lnTo>
                    <a:pt x="1260" y="1804"/>
                  </a:lnTo>
                  <a:lnTo>
                    <a:pt x="1258" y="1796"/>
                  </a:lnTo>
                  <a:lnTo>
                    <a:pt x="1257" y="1789"/>
                  </a:lnTo>
                  <a:lnTo>
                    <a:pt x="1259" y="1781"/>
                  </a:lnTo>
                  <a:lnTo>
                    <a:pt x="1263" y="1773"/>
                  </a:lnTo>
                  <a:lnTo>
                    <a:pt x="1269" y="1763"/>
                  </a:lnTo>
                  <a:lnTo>
                    <a:pt x="1276" y="1753"/>
                  </a:lnTo>
                  <a:lnTo>
                    <a:pt x="1288" y="1737"/>
                  </a:lnTo>
                  <a:lnTo>
                    <a:pt x="1297" y="1727"/>
                  </a:lnTo>
                  <a:lnTo>
                    <a:pt x="1286" y="1711"/>
                  </a:lnTo>
                  <a:lnTo>
                    <a:pt x="1270" y="1686"/>
                  </a:lnTo>
                  <a:lnTo>
                    <a:pt x="1251" y="1656"/>
                  </a:lnTo>
                  <a:lnTo>
                    <a:pt x="1229" y="1624"/>
                  </a:lnTo>
                  <a:lnTo>
                    <a:pt x="1207" y="1591"/>
                  </a:lnTo>
                  <a:lnTo>
                    <a:pt x="1190" y="1562"/>
                  </a:lnTo>
                  <a:lnTo>
                    <a:pt x="1184" y="1549"/>
                  </a:lnTo>
                  <a:lnTo>
                    <a:pt x="1178" y="1538"/>
                  </a:lnTo>
                  <a:lnTo>
                    <a:pt x="1175" y="1531"/>
                  </a:lnTo>
                  <a:lnTo>
                    <a:pt x="1173" y="1524"/>
                  </a:lnTo>
                  <a:lnTo>
                    <a:pt x="1174" y="1477"/>
                  </a:lnTo>
                  <a:lnTo>
                    <a:pt x="1175" y="1427"/>
                  </a:lnTo>
                  <a:lnTo>
                    <a:pt x="1174" y="1402"/>
                  </a:lnTo>
                  <a:lnTo>
                    <a:pt x="1173" y="1378"/>
                  </a:lnTo>
                  <a:lnTo>
                    <a:pt x="1171" y="1354"/>
                  </a:lnTo>
                  <a:lnTo>
                    <a:pt x="1168" y="1330"/>
                  </a:lnTo>
                  <a:lnTo>
                    <a:pt x="1163" y="1306"/>
                  </a:lnTo>
                  <a:lnTo>
                    <a:pt x="1156" y="1283"/>
                  </a:lnTo>
                  <a:lnTo>
                    <a:pt x="1151" y="1273"/>
                  </a:lnTo>
                  <a:lnTo>
                    <a:pt x="1147" y="1262"/>
                  </a:lnTo>
                  <a:lnTo>
                    <a:pt x="1142" y="1252"/>
                  </a:lnTo>
                  <a:lnTo>
                    <a:pt x="1135" y="1242"/>
                  </a:lnTo>
                  <a:lnTo>
                    <a:pt x="1129" y="1233"/>
                  </a:lnTo>
                  <a:lnTo>
                    <a:pt x="1121" y="1223"/>
                  </a:lnTo>
                  <a:lnTo>
                    <a:pt x="1113" y="1214"/>
                  </a:lnTo>
                  <a:lnTo>
                    <a:pt x="1105" y="1206"/>
                  </a:lnTo>
                  <a:lnTo>
                    <a:pt x="1095" y="1198"/>
                  </a:lnTo>
                  <a:lnTo>
                    <a:pt x="1084" y="1190"/>
                  </a:lnTo>
                  <a:lnTo>
                    <a:pt x="1074" y="1183"/>
                  </a:lnTo>
                  <a:lnTo>
                    <a:pt x="1061" y="1176"/>
                  </a:lnTo>
                  <a:lnTo>
                    <a:pt x="1042" y="1168"/>
                  </a:lnTo>
                  <a:lnTo>
                    <a:pt x="1024" y="1162"/>
                  </a:lnTo>
                  <a:lnTo>
                    <a:pt x="1007" y="1158"/>
                  </a:lnTo>
                  <a:lnTo>
                    <a:pt x="988" y="1156"/>
                  </a:lnTo>
                  <a:lnTo>
                    <a:pt x="971" y="1155"/>
                  </a:lnTo>
                  <a:lnTo>
                    <a:pt x="954" y="1155"/>
                  </a:lnTo>
                  <a:lnTo>
                    <a:pt x="936" y="1156"/>
                  </a:lnTo>
                  <a:lnTo>
                    <a:pt x="918" y="1157"/>
                  </a:lnTo>
                  <a:lnTo>
                    <a:pt x="882" y="1161"/>
                  </a:lnTo>
                  <a:lnTo>
                    <a:pt x="846" y="1165"/>
                  </a:lnTo>
                  <a:lnTo>
                    <a:pt x="826" y="1165"/>
                  </a:lnTo>
                  <a:lnTo>
                    <a:pt x="806" y="1165"/>
                  </a:lnTo>
                  <a:lnTo>
                    <a:pt x="785" y="1162"/>
                  </a:lnTo>
                  <a:lnTo>
                    <a:pt x="764" y="1159"/>
                  </a:lnTo>
                  <a:lnTo>
                    <a:pt x="754" y="1157"/>
                  </a:lnTo>
                  <a:lnTo>
                    <a:pt x="743" y="1153"/>
                  </a:lnTo>
                  <a:lnTo>
                    <a:pt x="732" y="1146"/>
                  </a:lnTo>
                  <a:lnTo>
                    <a:pt x="721" y="1140"/>
                  </a:lnTo>
                  <a:lnTo>
                    <a:pt x="698" y="1125"/>
                  </a:lnTo>
                  <a:lnTo>
                    <a:pt x="673" y="1107"/>
                  </a:lnTo>
                  <a:lnTo>
                    <a:pt x="648" y="1091"/>
                  </a:lnTo>
                  <a:lnTo>
                    <a:pt x="623" y="1077"/>
                  </a:lnTo>
                  <a:lnTo>
                    <a:pt x="611" y="1072"/>
                  </a:lnTo>
                  <a:lnTo>
                    <a:pt x="600" y="1067"/>
                  </a:lnTo>
                  <a:lnTo>
                    <a:pt x="589" y="1065"/>
                  </a:lnTo>
                  <a:lnTo>
                    <a:pt x="578" y="1064"/>
                  </a:lnTo>
                  <a:lnTo>
                    <a:pt x="568" y="1065"/>
                  </a:lnTo>
                  <a:lnTo>
                    <a:pt x="557" y="1067"/>
                  </a:lnTo>
                  <a:lnTo>
                    <a:pt x="549" y="1072"/>
                  </a:lnTo>
                  <a:lnTo>
                    <a:pt x="539" y="1075"/>
                  </a:lnTo>
                  <a:lnTo>
                    <a:pt x="529" y="1079"/>
                  </a:lnTo>
                  <a:lnTo>
                    <a:pt x="519" y="1082"/>
                  </a:lnTo>
                  <a:lnTo>
                    <a:pt x="510" y="1086"/>
                  </a:lnTo>
                  <a:lnTo>
                    <a:pt x="499" y="1087"/>
                  </a:lnTo>
                  <a:lnTo>
                    <a:pt x="486" y="1086"/>
                  </a:lnTo>
                  <a:lnTo>
                    <a:pt x="473" y="1084"/>
                  </a:lnTo>
                  <a:lnTo>
                    <a:pt x="461" y="1081"/>
                  </a:lnTo>
                  <a:lnTo>
                    <a:pt x="450" y="1078"/>
                  </a:lnTo>
                  <a:lnTo>
                    <a:pt x="430" y="1068"/>
                  </a:lnTo>
                  <a:lnTo>
                    <a:pt x="410" y="1059"/>
                  </a:lnTo>
                  <a:lnTo>
                    <a:pt x="392" y="1048"/>
                  </a:lnTo>
                  <a:lnTo>
                    <a:pt x="376" y="1039"/>
                  </a:lnTo>
                  <a:lnTo>
                    <a:pt x="367" y="1036"/>
                  </a:lnTo>
                  <a:lnTo>
                    <a:pt x="358" y="1033"/>
                  </a:lnTo>
                  <a:lnTo>
                    <a:pt x="350" y="1031"/>
                  </a:lnTo>
                  <a:lnTo>
                    <a:pt x="342" y="1031"/>
                  </a:lnTo>
                  <a:lnTo>
                    <a:pt x="309" y="1032"/>
                  </a:lnTo>
                  <a:lnTo>
                    <a:pt x="271" y="1034"/>
                  </a:lnTo>
                  <a:lnTo>
                    <a:pt x="231" y="1036"/>
                  </a:lnTo>
                  <a:lnTo>
                    <a:pt x="188" y="1039"/>
                  </a:lnTo>
                  <a:lnTo>
                    <a:pt x="142" y="1040"/>
                  </a:lnTo>
                  <a:lnTo>
                    <a:pt x="96" y="1039"/>
                  </a:lnTo>
                  <a:lnTo>
                    <a:pt x="72" y="1038"/>
                  </a:lnTo>
                  <a:lnTo>
                    <a:pt x="47" y="1037"/>
                  </a:lnTo>
                  <a:lnTo>
                    <a:pt x="24" y="1034"/>
                  </a:lnTo>
                  <a:lnTo>
                    <a:pt x="0" y="1031"/>
                  </a:lnTo>
                  <a:lnTo>
                    <a:pt x="26" y="1000"/>
                  </a:lnTo>
                  <a:lnTo>
                    <a:pt x="54" y="970"/>
                  </a:lnTo>
                  <a:lnTo>
                    <a:pt x="62" y="963"/>
                  </a:lnTo>
                  <a:lnTo>
                    <a:pt x="71" y="955"/>
                  </a:lnTo>
                  <a:lnTo>
                    <a:pt x="81" y="949"/>
                  </a:lnTo>
                  <a:lnTo>
                    <a:pt x="93" y="942"/>
                  </a:lnTo>
                  <a:lnTo>
                    <a:pt x="105" y="936"/>
                  </a:lnTo>
                  <a:lnTo>
                    <a:pt x="119" y="929"/>
                  </a:lnTo>
                  <a:lnTo>
                    <a:pt x="134" y="924"/>
                  </a:lnTo>
                  <a:lnTo>
                    <a:pt x="151" y="918"/>
                  </a:lnTo>
                  <a:lnTo>
                    <a:pt x="159" y="915"/>
                  </a:lnTo>
                  <a:lnTo>
                    <a:pt x="167" y="912"/>
                  </a:lnTo>
                  <a:lnTo>
                    <a:pt x="175" y="908"/>
                  </a:lnTo>
                  <a:lnTo>
                    <a:pt x="182" y="903"/>
                  </a:lnTo>
                  <a:lnTo>
                    <a:pt x="199" y="891"/>
                  </a:lnTo>
                  <a:lnTo>
                    <a:pt x="215" y="878"/>
                  </a:lnTo>
                  <a:lnTo>
                    <a:pt x="230" y="862"/>
                  </a:lnTo>
                  <a:lnTo>
                    <a:pt x="245" y="845"/>
                  </a:lnTo>
                  <a:lnTo>
                    <a:pt x="259" y="828"/>
                  </a:lnTo>
                  <a:lnTo>
                    <a:pt x="272" y="808"/>
                  </a:lnTo>
                  <a:lnTo>
                    <a:pt x="284" y="790"/>
                  </a:lnTo>
                  <a:lnTo>
                    <a:pt x="295" y="770"/>
                  </a:lnTo>
                  <a:lnTo>
                    <a:pt x="304" y="752"/>
                  </a:lnTo>
                  <a:lnTo>
                    <a:pt x="312" y="735"/>
                  </a:lnTo>
                  <a:lnTo>
                    <a:pt x="318" y="719"/>
                  </a:lnTo>
                  <a:lnTo>
                    <a:pt x="323" y="704"/>
                  </a:lnTo>
                  <a:lnTo>
                    <a:pt x="325" y="692"/>
                  </a:lnTo>
                  <a:lnTo>
                    <a:pt x="325" y="682"/>
                  </a:lnTo>
                  <a:lnTo>
                    <a:pt x="324" y="672"/>
                  </a:lnTo>
                  <a:lnTo>
                    <a:pt x="324" y="663"/>
                  </a:lnTo>
                  <a:lnTo>
                    <a:pt x="326" y="657"/>
                  </a:lnTo>
                  <a:lnTo>
                    <a:pt x="328" y="653"/>
                  </a:lnTo>
                  <a:lnTo>
                    <a:pt x="333" y="649"/>
                  </a:lnTo>
                  <a:lnTo>
                    <a:pt x="337" y="647"/>
                  </a:lnTo>
                  <a:lnTo>
                    <a:pt x="342" y="645"/>
                  </a:lnTo>
                  <a:lnTo>
                    <a:pt x="349" y="644"/>
                  </a:lnTo>
                  <a:lnTo>
                    <a:pt x="361" y="642"/>
                  </a:lnTo>
                  <a:lnTo>
                    <a:pt x="374" y="638"/>
                  </a:lnTo>
                  <a:lnTo>
                    <a:pt x="379" y="634"/>
                  </a:lnTo>
                  <a:lnTo>
                    <a:pt x="384" y="630"/>
                  </a:lnTo>
                  <a:lnTo>
                    <a:pt x="389" y="623"/>
                  </a:lnTo>
                  <a:lnTo>
                    <a:pt x="393" y="615"/>
                  </a:lnTo>
                  <a:lnTo>
                    <a:pt x="393" y="588"/>
                  </a:lnTo>
                  <a:lnTo>
                    <a:pt x="396" y="564"/>
                  </a:lnTo>
                  <a:lnTo>
                    <a:pt x="399" y="545"/>
                  </a:lnTo>
                  <a:lnTo>
                    <a:pt x="405" y="526"/>
                  </a:lnTo>
                  <a:lnTo>
                    <a:pt x="411" y="511"/>
                  </a:lnTo>
                  <a:lnTo>
                    <a:pt x="418" y="498"/>
                  </a:lnTo>
                  <a:lnTo>
                    <a:pt x="425" y="487"/>
                  </a:lnTo>
                  <a:lnTo>
                    <a:pt x="433" y="478"/>
                  </a:lnTo>
                  <a:lnTo>
                    <a:pt x="448" y="463"/>
                  </a:lnTo>
                  <a:lnTo>
                    <a:pt x="461" y="451"/>
                  </a:lnTo>
                  <a:lnTo>
                    <a:pt x="466" y="446"/>
                  </a:lnTo>
                  <a:lnTo>
                    <a:pt x="472" y="441"/>
                  </a:lnTo>
                  <a:lnTo>
                    <a:pt x="475" y="436"/>
                  </a:lnTo>
                  <a:lnTo>
                    <a:pt x="477" y="429"/>
                  </a:lnTo>
                  <a:lnTo>
                    <a:pt x="482" y="398"/>
                  </a:lnTo>
                  <a:lnTo>
                    <a:pt x="487" y="372"/>
                  </a:lnTo>
                  <a:lnTo>
                    <a:pt x="493" y="349"/>
                  </a:lnTo>
                  <a:lnTo>
                    <a:pt x="500" y="331"/>
                  </a:lnTo>
                  <a:lnTo>
                    <a:pt x="506" y="316"/>
                  </a:lnTo>
                  <a:lnTo>
                    <a:pt x="514" y="304"/>
                  </a:lnTo>
                  <a:lnTo>
                    <a:pt x="523" y="293"/>
                  </a:lnTo>
                  <a:lnTo>
                    <a:pt x="530" y="285"/>
                  </a:lnTo>
                  <a:lnTo>
                    <a:pt x="545" y="274"/>
                  </a:lnTo>
                  <a:lnTo>
                    <a:pt x="560" y="264"/>
                  </a:lnTo>
                  <a:lnTo>
                    <a:pt x="567" y="260"/>
                  </a:lnTo>
                  <a:lnTo>
                    <a:pt x="573" y="254"/>
                  </a:lnTo>
                  <a:lnTo>
                    <a:pt x="579" y="247"/>
                  </a:lnTo>
                  <a:lnTo>
                    <a:pt x="583" y="238"/>
                  </a:lnTo>
                  <a:lnTo>
                    <a:pt x="586" y="231"/>
                  </a:lnTo>
                  <a:lnTo>
                    <a:pt x="591" y="225"/>
                  </a:lnTo>
                  <a:lnTo>
                    <a:pt x="595" y="218"/>
                  </a:lnTo>
                  <a:lnTo>
                    <a:pt x="599" y="214"/>
                  </a:lnTo>
                  <a:lnTo>
                    <a:pt x="604" y="210"/>
                  </a:lnTo>
                  <a:lnTo>
                    <a:pt x="608" y="207"/>
                  </a:lnTo>
                  <a:lnTo>
                    <a:pt x="613" y="204"/>
                  </a:lnTo>
                  <a:lnTo>
                    <a:pt x="619" y="201"/>
                  </a:lnTo>
                  <a:lnTo>
                    <a:pt x="630" y="198"/>
                  </a:lnTo>
                  <a:lnTo>
                    <a:pt x="640" y="196"/>
                  </a:lnTo>
                  <a:lnTo>
                    <a:pt x="652" y="195"/>
                  </a:lnTo>
                  <a:lnTo>
                    <a:pt x="663" y="193"/>
                  </a:lnTo>
                  <a:lnTo>
                    <a:pt x="674" y="190"/>
                  </a:lnTo>
                  <a:lnTo>
                    <a:pt x="684" y="187"/>
                  </a:lnTo>
                  <a:lnTo>
                    <a:pt x="688" y="185"/>
                  </a:lnTo>
                  <a:lnTo>
                    <a:pt x="692" y="182"/>
                  </a:lnTo>
                  <a:lnTo>
                    <a:pt x="695" y="179"/>
                  </a:lnTo>
                  <a:lnTo>
                    <a:pt x="700" y="174"/>
                  </a:lnTo>
                  <a:lnTo>
                    <a:pt x="703" y="170"/>
                  </a:lnTo>
                  <a:lnTo>
                    <a:pt x="706" y="164"/>
                  </a:lnTo>
                  <a:lnTo>
                    <a:pt x="708" y="158"/>
                  </a:lnTo>
                  <a:lnTo>
                    <a:pt x="711" y="150"/>
                  </a:lnTo>
                  <a:lnTo>
                    <a:pt x="712" y="142"/>
                  </a:lnTo>
                  <a:lnTo>
                    <a:pt x="713" y="132"/>
                  </a:lnTo>
                  <a:lnTo>
                    <a:pt x="713" y="121"/>
                  </a:lnTo>
                  <a:lnTo>
                    <a:pt x="713" y="109"/>
                  </a:lnTo>
                  <a:lnTo>
                    <a:pt x="740" y="102"/>
                  </a:lnTo>
                  <a:lnTo>
                    <a:pt x="764" y="92"/>
                  </a:lnTo>
                  <a:lnTo>
                    <a:pt x="785" y="83"/>
                  </a:lnTo>
                  <a:lnTo>
                    <a:pt x="803" y="74"/>
                  </a:lnTo>
                  <a:lnTo>
                    <a:pt x="820" y="64"/>
                  </a:lnTo>
                  <a:lnTo>
                    <a:pt x="834" y="53"/>
                  </a:lnTo>
                  <a:lnTo>
                    <a:pt x="846" y="44"/>
                  </a:lnTo>
                  <a:lnTo>
                    <a:pt x="856" y="35"/>
                  </a:lnTo>
                  <a:lnTo>
                    <a:pt x="874" y="19"/>
                  </a:lnTo>
                  <a:lnTo>
                    <a:pt x="886" y="7"/>
                  </a:lnTo>
                  <a:lnTo>
                    <a:pt x="891" y="2"/>
                  </a:lnTo>
                  <a:lnTo>
                    <a:pt x="895" y="0"/>
                  </a:lnTo>
                  <a:lnTo>
                    <a:pt x="900" y="0"/>
                  </a:lnTo>
                  <a:lnTo>
                    <a:pt x="904" y="2"/>
                  </a:lnTo>
                  <a:lnTo>
                    <a:pt x="930" y="23"/>
                  </a:lnTo>
                  <a:lnTo>
                    <a:pt x="948" y="36"/>
                  </a:lnTo>
                  <a:lnTo>
                    <a:pt x="957" y="39"/>
                  </a:lnTo>
                  <a:lnTo>
                    <a:pt x="967" y="42"/>
                  </a:lnTo>
                  <a:lnTo>
                    <a:pt x="978" y="46"/>
                  </a:lnTo>
                  <a:lnTo>
                    <a:pt x="994" y="48"/>
                  </a:lnTo>
                  <a:lnTo>
                    <a:pt x="1028" y="53"/>
                  </a:lnTo>
                  <a:lnTo>
                    <a:pt x="1068" y="61"/>
                  </a:lnTo>
                  <a:lnTo>
                    <a:pt x="1088" y="64"/>
                  </a:lnTo>
                  <a:lnTo>
                    <a:pt x="1106" y="67"/>
                  </a:lnTo>
                  <a:lnTo>
                    <a:pt x="1121" y="69"/>
                  </a:lnTo>
                  <a:lnTo>
                    <a:pt x="1134" y="69"/>
                  </a:lnTo>
                  <a:lnTo>
                    <a:pt x="1148" y="71"/>
                  </a:lnTo>
                  <a:lnTo>
                    <a:pt x="1166" y="72"/>
                  </a:lnTo>
                  <a:lnTo>
                    <a:pt x="1189" y="73"/>
                  </a:lnTo>
                  <a:lnTo>
                    <a:pt x="1214" y="74"/>
                  </a:lnTo>
                  <a:lnTo>
                    <a:pt x="1240" y="75"/>
                  </a:lnTo>
                  <a:lnTo>
                    <a:pt x="1264" y="75"/>
                  </a:lnTo>
                  <a:lnTo>
                    <a:pt x="1274" y="74"/>
                  </a:lnTo>
                  <a:lnTo>
                    <a:pt x="1285" y="73"/>
                  </a:lnTo>
                  <a:lnTo>
                    <a:pt x="1295" y="72"/>
                  </a:lnTo>
                  <a:lnTo>
                    <a:pt x="1303" y="69"/>
                  </a:lnTo>
                  <a:lnTo>
                    <a:pt x="1308" y="80"/>
                  </a:lnTo>
                  <a:lnTo>
                    <a:pt x="1312" y="91"/>
                  </a:lnTo>
                  <a:lnTo>
                    <a:pt x="1315" y="101"/>
                  </a:lnTo>
                  <a:lnTo>
                    <a:pt x="1318" y="110"/>
                  </a:lnTo>
                  <a:lnTo>
                    <a:pt x="1320" y="130"/>
                  </a:lnTo>
                  <a:lnTo>
                    <a:pt x="1320" y="148"/>
                  </a:lnTo>
                  <a:lnTo>
                    <a:pt x="1321" y="164"/>
                  </a:lnTo>
                  <a:lnTo>
                    <a:pt x="1324" y="180"/>
                  </a:lnTo>
                  <a:lnTo>
                    <a:pt x="1326" y="187"/>
                  </a:lnTo>
                  <a:lnTo>
                    <a:pt x="1331" y="194"/>
                  </a:lnTo>
                  <a:lnTo>
                    <a:pt x="1335" y="199"/>
                  </a:lnTo>
                  <a:lnTo>
                    <a:pt x="1341" y="204"/>
                  </a:lnTo>
                  <a:lnTo>
                    <a:pt x="1346" y="208"/>
                  </a:lnTo>
                  <a:lnTo>
                    <a:pt x="1350" y="209"/>
                  </a:lnTo>
                  <a:lnTo>
                    <a:pt x="1354" y="209"/>
                  </a:lnTo>
                  <a:lnTo>
                    <a:pt x="1358" y="208"/>
                  </a:lnTo>
                  <a:lnTo>
                    <a:pt x="1365" y="203"/>
                  </a:lnTo>
                  <a:lnTo>
                    <a:pt x="1373" y="198"/>
                  </a:lnTo>
                  <a:lnTo>
                    <a:pt x="1380" y="193"/>
                  </a:lnTo>
                  <a:lnTo>
                    <a:pt x="1388" y="188"/>
                  </a:lnTo>
                  <a:lnTo>
                    <a:pt x="1391" y="187"/>
                  </a:lnTo>
                  <a:lnTo>
                    <a:pt x="1395" y="186"/>
                  </a:lnTo>
                  <a:lnTo>
                    <a:pt x="1400" y="186"/>
                  </a:lnTo>
                  <a:lnTo>
                    <a:pt x="1404" y="188"/>
                  </a:lnTo>
                  <a:lnTo>
                    <a:pt x="1417" y="191"/>
                  </a:lnTo>
                  <a:lnTo>
                    <a:pt x="1428" y="196"/>
                  </a:lnTo>
                  <a:lnTo>
                    <a:pt x="1436" y="200"/>
                  </a:lnTo>
                  <a:lnTo>
                    <a:pt x="1443" y="206"/>
                  </a:lnTo>
                  <a:lnTo>
                    <a:pt x="1448" y="210"/>
                  </a:lnTo>
                  <a:lnTo>
                    <a:pt x="1452" y="215"/>
                  </a:lnTo>
                  <a:lnTo>
                    <a:pt x="1454" y="220"/>
                  </a:lnTo>
                  <a:lnTo>
                    <a:pt x="1456" y="224"/>
                  </a:lnTo>
                  <a:lnTo>
                    <a:pt x="1457" y="231"/>
                  </a:lnTo>
                  <a:lnTo>
                    <a:pt x="1457" y="236"/>
                  </a:lnTo>
                  <a:lnTo>
                    <a:pt x="1459" y="235"/>
                  </a:lnTo>
                  <a:lnTo>
                    <a:pt x="1466" y="227"/>
                  </a:lnTo>
                  <a:lnTo>
                    <a:pt x="1465" y="225"/>
                  </a:lnTo>
                  <a:lnTo>
                    <a:pt x="1462" y="220"/>
                  </a:lnTo>
                  <a:lnTo>
                    <a:pt x="1461" y="211"/>
                  </a:lnTo>
                  <a:lnTo>
                    <a:pt x="1460" y="200"/>
                  </a:lnTo>
                  <a:lnTo>
                    <a:pt x="1461" y="195"/>
                  </a:lnTo>
                  <a:lnTo>
                    <a:pt x="1462" y="189"/>
                  </a:lnTo>
                  <a:lnTo>
                    <a:pt x="1465" y="185"/>
                  </a:lnTo>
                  <a:lnTo>
                    <a:pt x="1468" y="180"/>
                  </a:lnTo>
                  <a:lnTo>
                    <a:pt x="1472" y="175"/>
                  </a:lnTo>
                  <a:lnTo>
                    <a:pt x="1478" y="171"/>
                  </a:lnTo>
                  <a:lnTo>
                    <a:pt x="1485" y="168"/>
                  </a:lnTo>
                  <a:lnTo>
                    <a:pt x="1494" y="166"/>
                  </a:lnTo>
                  <a:lnTo>
                    <a:pt x="1534" y="159"/>
                  </a:lnTo>
                  <a:lnTo>
                    <a:pt x="1565" y="157"/>
                  </a:lnTo>
                  <a:lnTo>
                    <a:pt x="1580" y="156"/>
                  </a:lnTo>
                  <a:lnTo>
                    <a:pt x="1594" y="155"/>
                  </a:lnTo>
                  <a:lnTo>
                    <a:pt x="1610" y="152"/>
                  </a:lnTo>
                  <a:lnTo>
                    <a:pt x="1629" y="148"/>
                  </a:lnTo>
                  <a:lnTo>
                    <a:pt x="1638" y="146"/>
                  </a:lnTo>
                  <a:lnTo>
                    <a:pt x="1648" y="145"/>
                  </a:lnTo>
                  <a:lnTo>
                    <a:pt x="1658" y="145"/>
                  </a:lnTo>
                  <a:lnTo>
                    <a:pt x="1667" y="145"/>
                  </a:lnTo>
                  <a:lnTo>
                    <a:pt x="1684" y="149"/>
                  </a:lnTo>
                  <a:lnTo>
                    <a:pt x="1701" y="154"/>
                  </a:lnTo>
                  <a:lnTo>
                    <a:pt x="1717" y="159"/>
                  </a:lnTo>
                  <a:lnTo>
                    <a:pt x="1734" y="162"/>
                  </a:lnTo>
                  <a:lnTo>
                    <a:pt x="1742" y="163"/>
                  </a:lnTo>
                  <a:lnTo>
                    <a:pt x="1751" y="163"/>
                  </a:lnTo>
                  <a:lnTo>
                    <a:pt x="1759" y="162"/>
                  </a:lnTo>
                  <a:lnTo>
                    <a:pt x="1769" y="160"/>
                  </a:lnTo>
                  <a:lnTo>
                    <a:pt x="1781" y="160"/>
                  </a:lnTo>
                  <a:lnTo>
                    <a:pt x="1792" y="160"/>
                  </a:lnTo>
                  <a:lnTo>
                    <a:pt x="1800" y="160"/>
                  </a:lnTo>
                  <a:lnTo>
                    <a:pt x="1808" y="159"/>
                  </a:lnTo>
                  <a:lnTo>
                    <a:pt x="1813" y="157"/>
                  </a:lnTo>
                  <a:lnTo>
                    <a:pt x="1818" y="155"/>
                  </a:lnTo>
                  <a:lnTo>
                    <a:pt x="1821" y="153"/>
                  </a:lnTo>
                  <a:lnTo>
                    <a:pt x="1823" y="149"/>
                  </a:lnTo>
                  <a:lnTo>
                    <a:pt x="1829" y="132"/>
                  </a:lnTo>
                  <a:lnTo>
                    <a:pt x="1836" y="109"/>
                  </a:lnTo>
                  <a:lnTo>
                    <a:pt x="1859" y="110"/>
                  </a:lnTo>
                  <a:lnTo>
                    <a:pt x="1876" y="110"/>
                  </a:lnTo>
                  <a:lnTo>
                    <a:pt x="1884" y="110"/>
                  </a:lnTo>
                  <a:lnTo>
                    <a:pt x="1891" y="113"/>
                  </a:lnTo>
                  <a:lnTo>
                    <a:pt x="1898" y="116"/>
                  </a:lnTo>
                  <a:lnTo>
                    <a:pt x="1903" y="120"/>
                  </a:lnTo>
                  <a:lnTo>
                    <a:pt x="1909" y="117"/>
                  </a:lnTo>
                  <a:lnTo>
                    <a:pt x="1915" y="113"/>
                  </a:lnTo>
                  <a:lnTo>
                    <a:pt x="1923" y="110"/>
                  </a:lnTo>
                  <a:lnTo>
                    <a:pt x="1930" y="108"/>
                  </a:lnTo>
                  <a:lnTo>
                    <a:pt x="1939" y="107"/>
                  </a:lnTo>
                  <a:lnTo>
                    <a:pt x="1947" y="107"/>
                  </a:lnTo>
                  <a:lnTo>
                    <a:pt x="1957" y="107"/>
                  </a:lnTo>
                  <a:lnTo>
                    <a:pt x="1966" y="109"/>
                  </a:lnTo>
                  <a:lnTo>
                    <a:pt x="1971" y="116"/>
                  </a:lnTo>
                  <a:lnTo>
                    <a:pt x="1977" y="121"/>
                  </a:lnTo>
                  <a:lnTo>
                    <a:pt x="1982" y="127"/>
                  </a:lnTo>
                  <a:lnTo>
                    <a:pt x="1987" y="131"/>
                  </a:lnTo>
                  <a:lnTo>
                    <a:pt x="1999" y="139"/>
                  </a:lnTo>
                  <a:lnTo>
                    <a:pt x="2010" y="145"/>
                  </a:lnTo>
                  <a:lnTo>
                    <a:pt x="2014" y="148"/>
                  </a:lnTo>
                  <a:lnTo>
                    <a:pt x="2019" y="153"/>
                  </a:lnTo>
                  <a:lnTo>
                    <a:pt x="2023" y="157"/>
                  </a:lnTo>
                  <a:lnTo>
                    <a:pt x="2026" y="162"/>
                  </a:lnTo>
                  <a:lnTo>
                    <a:pt x="2029" y="168"/>
                  </a:lnTo>
                  <a:lnTo>
                    <a:pt x="2031" y="175"/>
                  </a:lnTo>
                  <a:lnTo>
                    <a:pt x="2033" y="184"/>
                  </a:lnTo>
                  <a:lnTo>
                    <a:pt x="2033" y="194"/>
                  </a:lnTo>
                  <a:lnTo>
                    <a:pt x="2032" y="214"/>
                  </a:lnTo>
                  <a:lnTo>
                    <a:pt x="2029" y="237"/>
                  </a:lnTo>
                  <a:lnTo>
                    <a:pt x="2028" y="258"/>
                  </a:lnTo>
                  <a:lnTo>
                    <a:pt x="2027" y="272"/>
                  </a:lnTo>
                  <a:lnTo>
                    <a:pt x="2027" y="280"/>
                  </a:lnTo>
                  <a:lnTo>
                    <a:pt x="2029" y="285"/>
                  </a:lnTo>
                  <a:lnTo>
                    <a:pt x="2033" y="291"/>
                  </a:lnTo>
                  <a:lnTo>
                    <a:pt x="2036" y="294"/>
                  </a:lnTo>
                  <a:lnTo>
                    <a:pt x="2045" y="299"/>
                  </a:lnTo>
                  <a:lnTo>
                    <a:pt x="2055" y="303"/>
                  </a:lnTo>
                  <a:lnTo>
                    <a:pt x="2065" y="306"/>
                  </a:lnTo>
                  <a:lnTo>
                    <a:pt x="2075" y="311"/>
                  </a:lnTo>
                  <a:lnTo>
                    <a:pt x="2078" y="316"/>
                  </a:lnTo>
                  <a:lnTo>
                    <a:pt x="2081" y="320"/>
                  </a:lnTo>
                  <a:lnTo>
                    <a:pt x="2082" y="326"/>
                  </a:lnTo>
                  <a:lnTo>
                    <a:pt x="2084" y="334"/>
                  </a:lnTo>
                  <a:lnTo>
                    <a:pt x="2082" y="341"/>
                  </a:lnTo>
                  <a:lnTo>
                    <a:pt x="2081" y="346"/>
                  </a:lnTo>
                  <a:lnTo>
                    <a:pt x="2079" y="351"/>
                  </a:lnTo>
                  <a:lnTo>
                    <a:pt x="2076" y="358"/>
                  </a:lnTo>
                  <a:lnTo>
                    <a:pt x="2069" y="369"/>
                  </a:lnTo>
                  <a:lnTo>
                    <a:pt x="2061" y="378"/>
                  </a:lnTo>
                  <a:lnTo>
                    <a:pt x="2052" y="389"/>
                  </a:lnTo>
                  <a:lnTo>
                    <a:pt x="2046" y="400"/>
                  </a:lnTo>
                  <a:lnTo>
                    <a:pt x="2042" y="405"/>
                  </a:lnTo>
                  <a:lnTo>
                    <a:pt x="2040" y="412"/>
                  </a:lnTo>
                  <a:lnTo>
                    <a:pt x="2039" y="417"/>
                  </a:lnTo>
                  <a:lnTo>
                    <a:pt x="2038" y="424"/>
                  </a:lnTo>
                  <a:lnTo>
                    <a:pt x="2040" y="440"/>
                  </a:lnTo>
                  <a:lnTo>
                    <a:pt x="2047" y="464"/>
                  </a:lnTo>
                  <a:lnTo>
                    <a:pt x="2054" y="494"/>
                  </a:lnTo>
                  <a:lnTo>
                    <a:pt x="2064" y="525"/>
                  </a:lnTo>
                  <a:lnTo>
                    <a:pt x="2075" y="557"/>
                  </a:lnTo>
                  <a:lnTo>
                    <a:pt x="2084" y="585"/>
                  </a:lnTo>
                  <a:lnTo>
                    <a:pt x="2091" y="604"/>
                  </a:lnTo>
                  <a:lnTo>
                    <a:pt x="2094" y="615"/>
                  </a:lnTo>
                  <a:lnTo>
                    <a:pt x="2098" y="621"/>
                  </a:lnTo>
                  <a:lnTo>
                    <a:pt x="2102" y="627"/>
                  </a:lnTo>
                  <a:lnTo>
                    <a:pt x="2106" y="632"/>
                  </a:lnTo>
                  <a:lnTo>
                    <a:pt x="2112" y="635"/>
                  </a:lnTo>
                  <a:lnTo>
                    <a:pt x="2116" y="639"/>
                  </a:lnTo>
                  <a:lnTo>
                    <a:pt x="2121" y="641"/>
                  </a:lnTo>
                  <a:lnTo>
                    <a:pt x="2128" y="643"/>
                  </a:lnTo>
                  <a:lnTo>
                    <a:pt x="2133" y="644"/>
                  </a:lnTo>
                  <a:lnTo>
                    <a:pt x="2146" y="644"/>
                  </a:lnTo>
                  <a:lnTo>
                    <a:pt x="2160" y="643"/>
                  </a:lnTo>
                  <a:lnTo>
                    <a:pt x="2174" y="642"/>
                  </a:lnTo>
                  <a:lnTo>
                    <a:pt x="2188" y="640"/>
                  </a:lnTo>
                  <a:lnTo>
                    <a:pt x="2202" y="639"/>
                  </a:lnTo>
                  <a:lnTo>
                    <a:pt x="2215" y="639"/>
                  </a:lnTo>
                  <a:lnTo>
                    <a:pt x="2222" y="640"/>
                  </a:lnTo>
                  <a:lnTo>
                    <a:pt x="2227" y="641"/>
                  </a:lnTo>
                  <a:lnTo>
                    <a:pt x="2234" y="642"/>
                  </a:lnTo>
                  <a:lnTo>
                    <a:pt x="2239" y="645"/>
                  </a:lnTo>
                  <a:lnTo>
                    <a:pt x="2244" y="648"/>
                  </a:lnTo>
                  <a:lnTo>
                    <a:pt x="2249" y="652"/>
                  </a:lnTo>
                  <a:lnTo>
                    <a:pt x="2254" y="657"/>
                  </a:lnTo>
                  <a:lnTo>
                    <a:pt x="2257" y="663"/>
                  </a:lnTo>
                  <a:lnTo>
                    <a:pt x="2262" y="670"/>
                  </a:lnTo>
                  <a:lnTo>
                    <a:pt x="2264" y="679"/>
                  </a:lnTo>
                  <a:lnTo>
                    <a:pt x="2267" y="688"/>
                  </a:lnTo>
                  <a:lnTo>
                    <a:pt x="2269" y="699"/>
                  </a:lnTo>
                  <a:lnTo>
                    <a:pt x="2270" y="708"/>
                  </a:lnTo>
                  <a:lnTo>
                    <a:pt x="2270" y="714"/>
                  </a:lnTo>
                  <a:lnTo>
                    <a:pt x="2268" y="720"/>
                  </a:lnTo>
                  <a:lnTo>
                    <a:pt x="2266" y="725"/>
                  </a:lnTo>
                  <a:lnTo>
                    <a:pt x="2258" y="733"/>
                  </a:lnTo>
                  <a:lnTo>
                    <a:pt x="2249" y="742"/>
                  </a:lnTo>
                  <a:lnTo>
                    <a:pt x="2243" y="748"/>
                  </a:lnTo>
                  <a:lnTo>
                    <a:pt x="2238" y="754"/>
                  </a:lnTo>
                  <a:lnTo>
                    <a:pt x="2233" y="762"/>
                  </a:lnTo>
                  <a:lnTo>
                    <a:pt x="2227" y="773"/>
                  </a:lnTo>
                  <a:lnTo>
                    <a:pt x="2223" y="784"/>
                  </a:lnTo>
                  <a:lnTo>
                    <a:pt x="2219" y="800"/>
                  </a:lnTo>
                  <a:lnTo>
                    <a:pt x="2215" y="818"/>
                  </a:lnTo>
                  <a:lnTo>
                    <a:pt x="2213" y="839"/>
                  </a:lnTo>
                  <a:lnTo>
                    <a:pt x="2211" y="859"/>
                  </a:lnTo>
                  <a:lnTo>
                    <a:pt x="2208" y="883"/>
                  </a:lnTo>
                  <a:lnTo>
                    <a:pt x="2207" y="892"/>
                  </a:lnTo>
                  <a:lnTo>
                    <a:pt x="2206" y="902"/>
                  </a:lnTo>
                  <a:lnTo>
                    <a:pt x="2206" y="909"/>
                  </a:lnTo>
                  <a:lnTo>
                    <a:pt x="2207" y="912"/>
                  </a:lnTo>
                  <a:lnTo>
                    <a:pt x="2207" y="938"/>
                  </a:lnTo>
                  <a:lnTo>
                    <a:pt x="2207" y="956"/>
                  </a:lnTo>
                  <a:lnTo>
                    <a:pt x="2207" y="974"/>
                  </a:lnTo>
                  <a:lnTo>
                    <a:pt x="2207" y="996"/>
                  </a:lnTo>
                  <a:lnTo>
                    <a:pt x="2208" y="1001"/>
                  </a:lnTo>
                  <a:lnTo>
                    <a:pt x="2208" y="1006"/>
                  </a:lnTo>
                  <a:lnTo>
                    <a:pt x="2209" y="1010"/>
                  </a:lnTo>
                  <a:lnTo>
                    <a:pt x="2211" y="1014"/>
                  </a:lnTo>
                  <a:lnTo>
                    <a:pt x="2215" y="1020"/>
                  </a:lnTo>
                  <a:lnTo>
                    <a:pt x="2221" y="1025"/>
                  </a:lnTo>
                  <a:lnTo>
                    <a:pt x="2235" y="1034"/>
                  </a:lnTo>
                  <a:lnTo>
                    <a:pt x="2251" y="1040"/>
                  </a:lnTo>
                  <a:lnTo>
                    <a:pt x="2258" y="1045"/>
                  </a:lnTo>
                  <a:lnTo>
                    <a:pt x="2266" y="1050"/>
                  </a:lnTo>
                  <a:lnTo>
                    <a:pt x="2273" y="1057"/>
                  </a:lnTo>
                  <a:lnTo>
                    <a:pt x="2278" y="1064"/>
                  </a:lnTo>
                  <a:lnTo>
                    <a:pt x="2282" y="1073"/>
                  </a:lnTo>
                  <a:lnTo>
                    <a:pt x="2286" y="1085"/>
                  </a:lnTo>
                  <a:lnTo>
                    <a:pt x="2287" y="1098"/>
                  </a:lnTo>
                  <a:lnTo>
                    <a:pt x="2286" y="1115"/>
                  </a:lnTo>
                  <a:lnTo>
                    <a:pt x="2287" y="1118"/>
                  </a:lnTo>
                  <a:lnTo>
                    <a:pt x="2289" y="1124"/>
                  </a:lnTo>
                  <a:lnTo>
                    <a:pt x="2291" y="1129"/>
                  </a:lnTo>
                  <a:lnTo>
                    <a:pt x="2295" y="1135"/>
                  </a:lnTo>
                  <a:lnTo>
                    <a:pt x="2305" y="1149"/>
                  </a:lnTo>
                  <a:lnTo>
                    <a:pt x="2317" y="1163"/>
                  </a:lnTo>
                  <a:lnTo>
                    <a:pt x="2341" y="1190"/>
                  </a:lnTo>
                  <a:lnTo>
                    <a:pt x="2354" y="1205"/>
                  </a:lnTo>
                  <a:lnTo>
                    <a:pt x="2359" y="1208"/>
                  </a:lnTo>
                  <a:lnTo>
                    <a:pt x="2364" y="1210"/>
                  </a:lnTo>
                  <a:lnTo>
                    <a:pt x="2371" y="1211"/>
                  </a:lnTo>
                  <a:lnTo>
                    <a:pt x="2378" y="1210"/>
                  </a:lnTo>
                  <a:lnTo>
                    <a:pt x="2394" y="1207"/>
                  </a:lnTo>
                  <a:lnTo>
                    <a:pt x="2411" y="1201"/>
                  </a:lnTo>
                  <a:lnTo>
                    <a:pt x="2429" y="1195"/>
                  </a:lnTo>
                  <a:lnTo>
                    <a:pt x="2450" y="1188"/>
                  </a:lnTo>
                  <a:lnTo>
                    <a:pt x="2460" y="1186"/>
                  </a:lnTo>
                  <a:lnTo>
                    <a:pt x="2471" y="1184"/>
                  </a:lnTo>
                  <a:lnTo>
                    <a:pt x="2482" y="1183"/>
                  </a:lnTo>
                  <a:lnTo>
                    <a:pt x="2494" y="1182"/>
                  </a:lnTo>
                  <a:lnTo>
                    <a:pt x="2499" y="1181"/>
                  </a:lnTo>
                  <a:lnTo>
                    <a:pt x="2504" y="1179"/>
                  </a:lnTo>
                  <a:lnTo>
                    <a:pt x="2507" y="1174"/>
                  </a:lnTo>
                  <a:lnTo>
                    <a:pt x="2510" y="1170"/>
                  </a:lnTo>
                  <a:lnTo>
                    <a:pt x="2515" y="1157"/>
                  </a:lnTo>
                  <a:lnTo>
                    <a:pt x="2519" y="1143"/>
                  </a:lnTo>
                  <a:lnTo>
                    <a:pt x="2521" y="1135"/>
                  </a:lnTo>
                  <a:lnTo>
                    <a:pt x="2524" y="1128"/>
                  </a:lnTo>
                  <a:lnTo>
                    <a:pt x="2527" y="1121"/>
                  </a:lnTo>
                  <a:lnTo>
                    <a:pt x="2532" y="1116"/>
                  </a:lnTo>
                  <a:lnTo>
                    <a:pt x="2537" y="1111"/>
                  </a:lnTo>
                  <a:lnTo>
                    <a:pt x="2544" y="1106"/>
                  </a:lnTo>
                  <a:lnTo>
                    <a:pt x="2551" y="1104"/>
                  </a:lnTo>
                  <a:lnTo>
                    <a:pt x="2561" y="1103"/>
                  </a:lnTo>
                  <a:lnTo>
                    <a:pt x="2569" y="1104"/>
                  </a:lnTo>
                  <a:lnTo>
                    <a:pt x="2575" y="1107"/>
                  </a:lnTo>
                  <a:lnTo>
                    <a:pt x="2580" y="1111"/>
                  </a:lnTo>
                  <a:lnTo>
                    <a:pt x="2586" y="1115"/>
                  </a:lnTo>
                  <a:lnTo>
                    <a:pt x="2591" y="1119"/>
                  </a:lnTo>
                  <a:lnTo>
                    <a:pt x="2598" y="1122"/>
                  </a:lnTo>
                  <a:lnTo>
                    <a:pt x="2604" y="1125"/>
                  </a:lnTo>
                  <a:lnTo>
                    <a:pt x="2612" y="1126"/>
                  </a:lnTo>
                  <a:lnTo>
                    <a:pt x="2632" y="1125"/>
                  </a:lnTo>
                  <a:lnTo>
                    <a:pt x="2650" y="1122"/>
                  </a:lnTo>
                  <a:lnTo>
                    <a:pt x="2665" y="1119"/>
                  </a:lnTo>
                  <a:lnTo>
                    <a:pt x="2679" y="1115"/>
                  </a:lnTo>
                  <a:lnTo>
                    <a:pt x="2691" y="1111"/>
                  </a:lnTo>
                  <a:lnTo>
                    <a:pt x="2700" y="1104"/>
                  </a:lnTo>
                  <a:lnTo>
                    <a:pt x="2710" y="1099"/>
                  </a:lnTo>
                  <a:lnTo>
                    <a:pt x="2719" y="1092"/>
                  </a:lnTo>
                  <a:lnTo>
                    <a:pt x="2726" y="1086"/>
                  </a:lnTo>
                  <a:lnTo>
                    <a:pt x="2735" y="1079"/>
                  </a:lnTo>
                  <a:lnTo>
                    <a:pt x="2744" y="1074"/>
                  </a:lnTo>
                  <a:lnTo>
                    <a:pt x="2753" y="1068"/>
                  </a:lnTo>
                  <a:lnTo>
                    <a:pt x="2764" y="1064"/>
                  </a:lnTo>
                  <a:lnTo>
                    <a:pt x="2777" y="1061"/>
                  </a:lnTo>
                  <a:lnTo>
                    <a:pt x="2791" y="1059"/>
                  </a:lnTo>
                  <a:lnTo>
                    <a:pt x="2808" y="1059"/>
                  </a:lnTo>
                  <a:lnTo>
                    <a:pt x="2819" y="1059"/>
                  </a:lnTo>
                  <a:lnTo>
                    <a:pt x="2829" y="1060"/>
                  </a:lnTo>
                  <a:lnTo>
                    <a:pt x="2837" y="1061"/>
                  </a:lnTo>
                  <a:lnTo>
                    <a:pt x="2846" y="1063"/>
                  </a:lnTo>
                  <a:lnTo>
                    <a:pt x="2854" y="1066"/>
                  </a:lnTo>
                  <a:lnTo>
                    <a:pt x="2860" y="1068"/>
                  </a:lnTo>
                  <a:lnTo>
                    <a:pt x="2866" y="1072"/>
                  </a:lnTo>
                  <a:lnTo>
                    <a:pt x="2871" y="1076"/>
                  </a:lnTo>
                  <a:lnTo>
                    <a:pt x="2890" y="1094"/>
                  </a:lnTo>
                  <a:lnTo>
                    <a:pt x="2909" y="1115"/>
                  </a:lnTo>
                  <a:lnTo>
                    <a:pt x="2914" y="1118"/>
                  </a:lnTo>
                  <a:lnTo>
                    <a:pt x="2922" y="1121"/>
                  </a:lnTo>
                  <a:lnTo>
                    <a:pt x="2930" y="1124"/>
                  </a:lnTo>
                  <a:lnTo>
                    <a:pt x="2941" y="1126"/>
                  </a:lnTo>
                  <a:lnTo>
                    <a:pt x="2964" y="1128"/>
                  </a:lnTo>
                  <a:lnTo>
                    <a:pt x="2990" y="1129"/>
                  </a:lnTo>
                  <a:lnTo>
                    <a:pt x="3038" y="1130"/>
                  </a:lnTo>
                  <a:lnTo>
                    <a:pt x="3066" y="1131"/>
                  </a:lnTo>
                  <a:lnTo>
                    <a:pt x="3071" y="1140"/>
                  </a:lnTo>
                  <a:lnTo>
                    <a:pt x="3073" y="1147"/>
                  </a:lnTo>
                  <a:lnTo>
                    <a:pt x="3074" y="1156"/>
                  </a:lnTo>
                  <a:lnTo>
                    <a:pt x="3073" y="1162"/>
                  </a:lnTo>
                  <a:lnTo>
                    <a:pt x="3070" y="1170"/>
                  </a:lnTo>
                  <a:lnTo>
                    <a:pt x="3066" y="1176"/>
                  </a:lnTo>
                  <a:lnTo>
                    <a:pt x="3062" y="1183"/>
                  </a:lnTo>
                  <a:lnTo>
                    <a:pt x="3057" y="1188"/>
                  </a:lnTo>
                  <a:lnTo>
                    <a:pt x="3050" y="1194"/>
                  </a:lnTo>
                  <a:lnTo>
                    <a:pt x="3044" y="1198"/>
                  </a:lnTo>
                  <a:lnTo>
                    <a:pt x="3037" y="1202"/>
                  </a:lnTo>
                  <a:lnTo>
                    <a:pt x="3030" y="1207"/>
                  </a:lnTo>
                  <a:lnTo>
                    <a:pt x="3017" y="1212"/>
                  </a:lnTo>
                  <a:lnTo>
                    <a:pt x="3005" y="1215"/>
                  </a:lnTo>
                  <a:lnTo>
                    <a:pt x="2991" y="1221"/>
                  </a:lnTo>
                  <a:lnTo>
                    <a:pt x="2977" y="1224"/>
                  </a:lnTo>
                  <a:lnTo>
                    <a:pt x="2962" y="1227"/>
                  </a:lnTo>
                  <a:lnTo>
                    <a:pt x="2948" y="1229"/>
                  </a:lnTo>
                  <a:lnTo>
                    <a:pt x="2934" y="1232"/>
                  </a:lnTo>
                  <a:lnTo>
                    <a:pt x="2920" y="1235"/>
                  </a:lnTo>
                  <a:lnTo>
                    <a:pt x="2906" y="1237"/>
                  </a:lnTo>
                  <a:lnTo>
                    <a:pt x="2893" y="1241"/>
                  </a:lnTo>
                  <a:lnTo>
                    <a:pt x="2881" y="1246"/>
                  </a:lnTo>
                  <a:lnTo>
                    <a:pt x="2870" y="1252"/>
                  </a:lnTo>
                  <a:lnTo>
                    <a:pt x="2866" y="1255"/>
                  </a:lnTo>
                  <a:lnTo>
                    <a:pt x="2860" y="1260"/>
                  </a:lnTo>
                  <a:lnTo>
                    <a:pt x="2856" y="1264"/>
                  </a:lnTo>
                  <a:lnTo>
                    <a:pt x="2853" y="1269"/>
                  </a:lnTo>
                  <a:lnTo>
                    <a:pt x="2848" y="1275"/>
                  </a:lnTo>
                  <a:lnTo>
                    <a:pt x="2845" y="1281"/>
                  </a:lnTo>
                  <a:lnTo>
                    <a:pt x="2843" y="1289"/>
                  </a:lnTo>
                  <a:lnTo>
                    <a:pt x="2841" y="1296"/>
                  </a:lnTo>
                  <a:lnTo>
                    <a:pt x="2839" y="1304"/>
                  </a:lnTo>
                  <a:lnTo>
                    <a:pt x="2837" y="1314"/>
                  </a:lnTo>
                  <a:lnTo>
                    <a:pt x="2836" y="1323"/>
                  </a:lnTo>
                  <a:lnTo>
                    <a:pt x="2836" y="1334"/>
                  </a:lnTo>
                  <a:lnTo>
                    <a:pt x="2836" y="1341"/>
                  </a:lnTo>
                  <a:lnTo>
                    <a:pt x="2839" y="1348"/>
                  </a:lnTo>
                  <a:lnTo>
                    <a:pt x="2842" y="1356"/>
                  </a:lnTo>
                  <a:lnTo>
                    <a:pt x="2845" y="1363"/>
                  </a:lnTo>
                  <a:lnTo>
                    <a:pt x="2854" y="1381"/>
                  </a:lnTo>
                  <a:lnTo>
                    <a:pt x="2864" y="1397"/>
                  </a:lnTo>
                  <a:lnTo>
                    <a:pt x="2884" y="1424"/>
                  </a:lnTo>
                  <a:lnTo>
                    <a:pt x="2893" y="1435"/>
                  </a:lnTo>
                  <a:close/>
                </a:path>
              </a:pathLst>
            </a:custGeom>
            <a:solidFill>
              <a:srgbClr val="C2C2C2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7" name="Freeform 751">
              <a:extLst>
                <a:ext uri="{FF2B5EF4-FFF2-40B4-BE49-F238E27FC236}">
                  <a16:creationId xmlns:a16="http://schemas.microsoft.com/office/drawing/2014/main" id="{6E34929E-8562-6C76-5110-083CDB7D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824" y="4036262"/>
              <a:ext cx="1264741" cy="1000523"/>
            </a:xfrm>
            <a:custGeom>
              <a:avLst/>
              <a:gdLst>
                <a:gd name="T0" fmla="*/ 3987 w 4038"/>
                <a:gd name="T1" fmla="*/ 850 h 3197"/>
                <a:gd name="T2" fmla="*/ 3857 w 4038"/>
                <a:gd name="T3" fmla="*/ 1040 h 3197"/>
                <a:gd name="T4" fmla="*/ 3760 w 4038"/>
                <a:gd name="T5" fmla="*/ 1232 h 3197"/>
                <a:gd name="T6" fmla="*/ 3874 w 4038"/>
                <a:gd name="T7" fmla="*/ 1440 h 3197"/>
                <a:gd name="T8" fmla="*/ 3698 w 4038"/>
                <a:gd name="T9" fmla="*/ 1440 h 3197"/>
                <a:gd name="T10" fmla="*/ 3646 w 4038"/>
                <a:gd name="T11" fmla="*/ 1500 h 3197"/>
                <a:gd name="T12" fmla="*/ 3530 w 4038"/>
                <a:gd name="T13" fmla="*/ 1560 h 3197"/>
                <a:gd name="T14" fmla="*/ 3579 w 4038"/>
                <a:gd name="T15" fmla="*/ 1706 h 3197"/>
                <a:gd name="T16" fmla="*/ 3502 w 4038"/>
                <a:gd name="T17" fmla="*/ 1757 h 3197"/>
                <a:gd name="T18" fmla="*/ 3545 w 4038"/>
                <a:gd name="T19" fmla="*/ 1846 h 3197"/>
                <a:gd name="T20" fmla="*/ 3547 w 4038"/>
                <a:gd name="T21" fmla="*/ 2005 h 3197"/>
                <a:gd name="T22" fmla="*/ 3381 w 4038"/>
                <a:gd name="T23" fmla="*/ 2269 h 3197"/>
                <a:gd name="T24" fmla="*/ 3232 w 4038"/>
                <a:gd name="T25" fmla="*/ 2345 h 3197"/>
                <a:gd name="T26" fmla="*/ 3038 w 4038"/>
                <a:gd name="T27" fmla="*/ 2730 h 3197"/>
                <a:gd name="T28" fmla="*/ 2811 w 4038"/>
                <a:gd name="T29" fmla="*/ 2910 h 3197"/>
                <a:gd name="T30" fmla="*/ 2546 w 4038"/>
                <a:gd name="T31" fmla="*/ 2916 h 3197"/>
                <a:gd name="T32" fmla="*/ 2127 w 4038"/>
                <a:gd name="T33" fmla="*/ 3047 h 3197"/>
                <a:gd name="T34" fmla="*/ 1920 w 4038"/>
                <a:gd name="T35" fmla="*/ 3111 h 3197"/>
                <a:gd name="T36" fmla="*/ 1803 w 4038"/>
                <a:gd name="T37" fmla="*/ 3143 h 3197"/>
                <a:gd name="T38" fmla="*/ 1629 w 4038"/>
                <a:gd name="T39" fmla="*/ 3176 h 3197"/>
                <a:gd name="T40" fmla="*/ 1503 w 4038"/>
                <a:gd name="T41" fmla="*/ 3006 h 3197"/>
                <a:gd name="T42" fmla="*/ 1511 w 4038"/>
                <a:gd name="T43" fmla="*/ 2770 h 3197"/>
                <a:gd name="T44" fmla="*/ 1532 w 4038"/>
                <a:gd name="T45" fmla="*/ 2634 h 3197"/>
                <a:gd name="T46" fmla="*/ 1386 w 4038"/>
                <a:gd name="T47" fmla="*/ 2607 h 3197"/>
                <a:gd name="T48" fmla="*/ 1367 w 4038"/>
                <a:gd name="T49" fmla="*/ 2337 h 3197"/>
                <a:gd name="T50" fmla="*/ 1320 w 4038"/>
                <a:gd name="T51" fmla="*/ 2200 h 3197"/>
                <a:gd name="T52" fmla="*/ 1227 w 4038"/>
                <a:gd name="T53" fmla="*/ 2093 h 3197"/>
                <a:gd name="T54" fmla="*/ 1088 w 4038"/>
                <a:gd name="T55" fmla="*/ 2146 h 3197"/>
                <a:gd name="T56" fmla="*/ 868 w 4038"/>
                <a:gd name="T57" fmla="*/ 2142 h 3197"/>
                <a:gd name="T58" fmla="*/ 745 w 4038"/>
                <a:gd name="T59" fmla="*/ 2217 h 3197"/>
                <a:gd name="T60" fmla="*/ 642 w 4038"/>
                <a:gd name="T61" fmla="*/ 2195 h 3197"/>
                <a:gd name="T62" fmla="*/ 562 w 4038"/>
                <a:gd name="T63" fmla="*/ 2060 h 3197"/>
                <a:gd name="T64" fmla="*/ 218 w 4038"/>
                <a:gd name="T65" fmla="*/ 2009 h 3197"/>
                <a:gd name="T66" fmla="*/ 2 w 4038"/>
                <a:gd name="T67" fmla="*/ 2019 h 3197"/>
                <a:gd name="T68" fmla="*/ 86 w 4038"/>
                <a:gd name="T69" fmla="*/ 1769 h 3197"/>
                <a:gd name="T70" fmla="*/ 241 w 4038"/>
                <a:gd name="T71" fmla="*/ 1605 h 3197"/>
                <a:gd name="T72" fmla="*/ 487 w 4038"/>
                <a:gd name="T73" fmla="*/ 1554 h 3197"/>
                <a:gd name="T74" fmla="*/ 602 w 4038"/>
                <a:gd name="T75" fmla="*/ 1571 h 3197"/>
                <a:gd name="T76" fmla="*/ 770 w 4038"/>
                <a:gd name="T77" fmla="*/ 1478 h 3197"/>
                <a:gd name="T78" fmla="*/ 1094 w 4038"/>
                <a:gd name="T79" fmla="*/ 1521 h 3197"/>
                <a:gd name="T80" fmla="*/ 1290 w 4038"/>
                <a:gd name="T81" fmla="*/ 1421 h 3197"/>
                <a:gd name="T82" fmla="*/ 1326 w 4038"/>
                <a:gd name="T83" fmla="*/ 1304 h 3197"/>
                <a:gd name="T84" fmla="*/ 1327 w 4038"/>
                <a:gd name="T85" fmla="*/ 1177 h 3197"/>
                <a:gd name="T86" fmla="*/ 1299 w 4038"/>
                <a:gd name="T87" fmla="*/ 1088 h 3197"/>
                <a:gd name="T88" fmla="*/ 1366 w 4038"/>
                <a:gd name="T89" fmla="*/ 866 h 3197"/>
                <a:gd name="T90" fmla="*/ 1351 w 4038"/>
                <a:gd name="T91" fmla="*/ 707 h 3197"/>
                <a:gd name="T92" fmla="*/ 1418 w 4038"/>
                <a:gd name="T93" fmla="*/ 593 h 3197"/>
                <a:gd name="T94" fmla="*/ 1501 w 4038"/>
                <a:gd name="T95" fmla="*/ 462 h 3197"/>
                <a:gd name="T96" fmla="*/ 1519 w 4038"/>
                <a:gd name="T97" fmla="*/ 323 h 3197"/>
                <a:gd name="T98" fmla="*/ 1642 w 4038"/>
                <a:gd name="T99" fmla="*/ 258 h 3197"/>
                <a:gd name="T100" fmla="*/ 1721 w 4038"/>
                <a:gd name="T101" fmla="*/ 186 h 3197"/>
                <a:gd name="T102" fmla="*/ 1844 w 4038"/>
                <a:gd name="T103" fmla="*/ 263 h 3197"/>
                <a:gd name="T104" fmla="*/ 1849 w 4038"/>
                <a:gd name="T105" fmla="*/ 332 h 3197"/>
                <a:gd name="T106" fmla="*/ 2109 w 4038"/>
                <a:gd name="T107" fmla="*/ 202 h 3197"/>
                <a:gd name="T108" fmla="*/ 2270 w 4038"/>
                <a:gd name="T109" fmla="*/ 90 h 3197"/>
                <a:gd name="T110" fmla="*/ 2613 w 4038"/>
                <a:gd name="T111" fmla="*/ 17 h 3197"/>
                <a:gd name="T112" fmla="*/ 2618 w 4038"/>
                <a:gd name="T113" fmla="*/ 146 h 3197"/>
                <a:gd name="T114" fmla="*/ 2808 w 4038"/>
                <a:gd name="T115" fmla="*/ 176 h 3197"/>
                <a:gd name="T116" fmla="*/ 3062 w 4038"/>
                <a:gd name="T117" fmla="*/ 266 h 3197"/>
                <a:gd name="T118" fmla="*/ 3433 w 4038"/>
                <a:gd name="T119" fmla="*/ 422 h 3197"/>
                <a:gd name="T120" fmla="*/ 3523 w 4038"/>
                <a:gd name="T121" fmla="*/ 586 h 3197"/>
                <a:gd name="T122" fmla="*/ 3709 w 4038"/>
                <a:gd name="T123" fmla="*/ 596 h 3197"/>
                <a:gd name="T124" fmla="*/ 3937 w 4038"/>
                <a:gd name="T125" fmla="*/ 676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8" h="3197">
                  <a:moveTo>
                    <a:pt x="3978" y="708"/>
                  </a:moveTo>
                  <a:lnTo>
                    <a:pt x="3989" y="714"/>
                  </a:lnTo>
                  <a:lnTo>
                    <a:pt x="4000" y="721"/>
                  </a:lnTo>
                  <a:lnTo>
                    <a:pt x="4008" y="728"/>
                  </a:lnTo>
                  <a:lnTo>
                    <a:pt x="4016" y="736"/>
                  </a:lnTo>
                  <a:lnTo>
                    <a:pt x="4023" y="744"/>
                  </a:lnTo>
                  <a:lnTo>
                    <a:pt x="4029" y="754"/>
                  </a:lnTo>
                  <a:lnTo>
                    <a:pt x="4033" y="763"/>
                  </a:lnTo>
                  <a:lnTo>
                    <a:pt x="4036" y="772"/>
                  </a:lnTo>
                  <a:lnTo>
                    <a:pt x="4037" y="782"/>
                  </a:lnTo>
                  <a:lnTo>
                    <a:pt x="4038" y="791"/>
                  </a:lnTo>
                  <a:lnTo>
                    <a:pt x="4036" y="800"/>
                  </a:lnTo>
                  <a:lnTo>
                    <a:pt x="4034" y="809"/>
                  </a:lnTo>
                  <a:lnTo>
                    <a:pt x="4030" y="817"/>
                  </a:lnTo>
                  <a:lnTo>
                    <a:pt x="4023" y="824"/>
                  </a:lnTo>
                  <a:lnTo>
                    <a:pt x="4016" y="832"/>
                  </a:lnTo>
                  <a:lnTo>
                    <a:pt x="4006" y="837"/>
                  </a:lnTo>
                  <a:lnTo>
                    <a:pt x="3987" y="850"/>
                  </a:lnTo>
                  <a:lnTo>
                    <a:pt x="3966" y="865"/>
                  </a:lnTo>
                  <a:lnTo>
                    <a:pt x="3947" y="880"/>
                  </a:lnTo>
                  <a:lnTo>
                    <a:pt x="3928" y="897"/>
                  </a:lnTo>
                  <a:lnTo>
                    <a:pt x="3920" y="905"/>
                  </a:lnTo>
                  <a:lnTo>
                    <a:pt x="3912" y="913"/>
                  </a:lnTo>
                  <a:lnTo>
                    <a:pt x="3906" y="921"/>
                  </a:lnTo>
                  <a:lnTo>
                    <a:pt x="3899" y="929"/>
                  </a:lnTo>
                  <a:lnTo>
                    <a:pt x="3895" y="938"/>
                  </a:lnTo>
                  <a:lnTo>
                    <a:pt x="3891" y="945"/>
                  </a:lnTo>
                  <a:lnTo>
                    <a:pt x="3888" y="953"/>
                  </a:lnTo>
                  <a:lnTo>
                    <a:pt x="3888" y="960"/>
                  </a:lnTo>
                  <a:lnTo>
                    <a:pt x="3887" y="981"/>
                  </a:lnTo>
                  <a:lnTo>
                    <a:pt x="3885" y="997"/>
                  </a:lnTo>
                  <a:lnTo>
                    <a:pt x="3881" y="1011"/>
                  </a:lnTo>
                  <a:lnTo>
                    <a:pt x="3876" y="1022"/>
                  </a:lnTo>
                  <a:lnTo>
                    <a:pt x="3871" y="1029"/>
                  </a:lnTo>
                  <a:lnTo>
                    <a:pt x="3864" y="1036"/>
                  </a:lnTo>
                  <a:lnTo>
                    <a:pt x="3857" y="1040"/>
                  </a:lnTo>
                  <a:lnTo>
                    <a:pt x="3849" y="1042"/>
                  </a:lnTo>
                  <a:lnTo>
                    <a:pt x="3834" y="1046"/>
                  </a:lnTo>
                  <a:lnTo>
                    <a:pt x="3819" y="1048"/>
                  </a:lnTo>
                  <a:lnTo>
                    <a:pt x="3813" y="1050"/>
                  </a:lnTo>
                  <a:lnTo>
                    <a:pt x="3807" y="1052"/>
                  </a:lnTo>
                  <a:lnTo>
                    <a:pt x="3802" y="1056"/>
                  </a:lnTo>
                  <a:lnTo>
                    <a:pt x="3799" y="1062"/>
                  </a:lnTo>
                  <a:lnTo>
                    <a:pt x="3782" y="1087"/>
                  </a:lnTo>
                  <a:lnTo>
                    <a:pt x="3771" y="1109"/>
                  </a:lnTo>
                  <a:lnTo>
                    <a:pt x="3762" y="1130"/>
                  </a:lnTo>
                  <a:lnTo>
                    <a:pt x="3755" y="1148"/>
                  </a:lnTo>
                  <a:lnTo>
                    <a:pt x="3751" y="1166"/>
                  </a:lnTo>
                  <a:lnTo>
                    <a:pt x="3749" y="1180"/>
                  </a:lnTo>
                  <a:lnTo>
                    <a:pt x="3749" y="1194"/>
                  </a:lnTo>
                  <a:lnTo>
                    <a:pt x="3750" y="1205"/>
                  </a:lnTo>
                  <a:lnTo>
                    <a:pt x="3752" y="1215"/>
                  </a:lnTo>
                  <a:lnTo>
                    <a:pt x="3755" y="1225"/>
                  </a:lnTo>
                  <a:lnTo>
                    <a:pt x="3760" y="1232"/>
                  </a:lnTo>
                  <a:lnTo>
                    <a:pt x="3764" y="1240"/>
                  </a:lnTo>
                  <a:lnTo>
                    <a:pt x="3774" y="1253"/>
                  </a:lnTo>
                  <a:lnTo>
                    <a:pt x="3781" y="1264"/>
                  </a:lnTo>
                  <a:lnTo>
                    <a:pt x="3786" y="1275"/>
                  </a:lnTo>
                  <a:lnTo>
                    <a:pt x="3790" y="1285"/>
                  </a:lnTo>
                  <a:lnTo>
                    <a:pt x="3795" y="1295"/>
                  </a:lnTo>
                  <a:lnTo>
                    <a:pt x="3801" y="1305"/>
                  </a:lnTo>
                  <a:lnTo>
                    <a:pt x="3813" y="1322"/>
                  </a:lnTo>
                  <a:lnTo>
                    <a:pt x="3825" y="1337"/>
                  </a:lnTo>
                  <a:lnTo>
                    <a:pt x="3837" y="1352"/>
                  </a:lnTo>
                  <a:lnTo>
                    <a:pt x="3848" y="1367"/>
                  </a:lnTo>
                  <a:lnTo>
                    <a:pt x="3860" y="1383"/>
                  </a:lnTo>
                  <a:lnTo>
                    <a:pt x="3871" y="1399"/>
                  </a:lnTo>
                  <a:lnTo>
                    <a:pt x="3876" y="1412"/>
                  </a:lnTo>
                  <a:lnTo>
                    <a:pt x="3879" y="1421"/>
                  </a:lnTo>
                  <a:lnTo>
                    <a:pt x="3879" y="1428"/>
                  </a:lnTo>
                  <a:lnTo>
                    <a:pt x="3876" y="1434"/>
                  </a:lnTo>
                  <a:lnTo>
                    <a:pt x="3874" y="1440"/>
                  </a:lnTo>
                  <a:lnTo>
                    <a:pt x="3871" y="1447"/>
                  </a:lnTo>
                  <a:lnTo>
                    <a:pt x="3868" y="1455"/>
                  </a:lnTo>
                  <a:lnTo>
                    <a:pt x="3866" y="1466"/>
                  </a:lnTo>
                  <a:lnTo>
                    <a:pt x="3853" y="1459"/>
                  </a:lnTo>
                  <a:lnTo>
                    <a:pt x="3830" y="1444"/>
                  </a:lnTo>
                  <a:lnTo>
                    <a:pt x="3816" y="1437"/>
                  </a:lnTo>
                  <a:lnTo>
                    <a:pt x="3803" y="1430"/>
                  </a:lnTo>
                  <a:lnTo>
                    <a:pt x="3797" y="1428"/>
                  </a:lnTo>
                  <a:lnTo>
                    <a:pt x="3791" y="1427"/>
                  </a:lnTo>
                  <a:lnTo>
                    <a:pt x="3786" y="1426"/>
                  </a:lnTo>
                  <a:lnTo>
                    <a:pt x="3781" y="1427"/>
                  </a:lnTo>
                  <a:lnTo>
                    <a:pt x="3772" y="1430"/>
                  </a:lnTo>
                  <a:lnTo>
                    <a:pt x="3763" y="1433"/>
                  </a:lnTo>
                  <a:lnTo>
                    <a:pt x="3754" y="1436"/>
                  </a:lnTo>
                  <a:lnTo>
                    <a:pt x="3746" y="1438"/>
                  </a:lnTo>
                  <a:lnTo>
                    <a:pt x="3730" y="1439"/>
                  </a:lnTo>
                  <a:lnTo>
                    <a:pt x="3713" y="1440"/>
                  </a:lnTo>
                  <a:lnTo>
                    <a:pt x="3698" y="1440"/>
                  </a:lnTo>
                  <a:lnTo>
                    <a:pt x="3682" y="1440"/>
                  </a:lnTo>
                  <a:lnTo>
                    <a:pt x="3665" y="1441"/>
                  </a:lnTo>
                  <a:lnTo>
                    <a:pt x="3646" y="1444"/>
                  </a:lnTo>
                  <a:lnTo>
                    <a:pt x="3640" y="1445"/>
                  </a:lnTo>
                  <a:lnTo>
                    <a:pt x="3636" y="1446"/>
                  </a:lnTo>
                  <a:lnTo>
                    <a:pt x="3632" y="1448"/>
                  </a:lnTo>
                  <a:lnTo>
                    <a:pt x="3630" y="1451"/>
                  </a:lnTo>
                  <a:lnTo>
                    <a:pt x="3629" y="1454"/>
                  </a:lnTo>
                  <a:lnTo>
                    <a:pt x="3629" y="1456"/>
                  </a:lnTo>
                  <a:lnTo>
                    <a:pt x="3630" y="1459"/>
                  </a:lnTo>
                  <a:lnTo>
                    <a:pt x="3631" y="1463"/>
                  </a:lnTo>
                  <a:lnTo>
                    <a:pt x="3636" y="1470"/>
                  </a:lnTo>
                  <a:lnTo>
                    <a:pt x="3641" y="1478"/>
                  </a:lnTo>
                  <a:lnTo>
                    <a:pt x="3643" y="1482"/>
                  </a:lnTo>
                  <a:lnTo>
                    <a:pt x="3645" y="1486"/>
                  </a:lnTo>
                  <a:lnTo>
                    <a:pt x="3646" y="1490"/>
                  </a:lnTo>
                  <a:lnTo>
                    <a:pt x="3646" y="1494"/>
                  </a:lnTo>
                  <a:lnTo>
                    <a:pt x="3646" y="1500"/>
                  </a:lnTo>
                  <a:lnTo>
                    <a:pt x="3645" y="1506"/>
                  </a:lnTo>
                  <a:lnTo>
                    <a:pt x="3643" y="1510"/>
                  </a:lnTo>
                  <a:lnTo>
                    <a:pt x="3641" y="1512"/>
                  </a:lnTo>
                  <a:lnTo>
                    <a:pt x="3638" y="1514"/>
                  </a:lnTo>
                  <a:lnTo>
                    <a:pt x="3635" y="1515"/>
                  </a:lnTo>
                  <a:lnTo>
                    <a:pt x="3631" y="1515"/>
                  </a:lnTo>
                  <a:lnTo>
                    <a:pt x="3628" y="1514"/>
                  </a:lnTo>
                  <a:lnTo>
                    <a:pt x="3611" y="1509"/>
                  </a:lnTo>
                  <a:lnTo>
                    <a:pt x="3596" y="1506"/>
                  </a:lnTo>
                  <a:lnTo>
                    <a:pt x="3591" y="1506"/>
                  </a:lnTo>
                  <a:lnTo>
                    <a:pt x="3586" y="1508"/>
                  </a:lnTo>
                  <a:lnTo>
                    <a:pt x="3579" y="1511"/>
                  </a:lnTo>
                  <a:lnTo>
                    <a:pt x="3573" y="1515"/>
                  </a:lnTo>
                  <a:lnTo>
                    <a:pt x="3559" y="1526"/>
                  </a:lnTo>
                  <a:lnTo>
                    <a:pt x="3545" y="1539"/>
                  </a:lnTo>
                  <a:lnTo>
                    <a:pt x="3539" y="1546"/>
                  </a:lnTo>
                  <a:lnTo>
                    <a:pt x="3534" y="1553"/>
                  </a:lnTo>
                  <a:lnTo>
                    <a:pt x="3530" y="1560"/>
                  </a:lnTo>
                  <a:lnTo>
                    <a:pt x="3526" y="1567"/>
                  </a:lnTo>
                  <a:lnTo>
                    <a:pt x="3524" y="1574"/>
                  </a:lnTo>
                  <a:lnTo>
                    <a:pt x="3524" y="1579"/>
                  </a:lnTo>
                  <a:lnTo>
                    <a:pt x="3525" y="1585"/>
                  </a:lnTo>
                  <a:lnTo>
                    <a:pt x="3529" y="1590"/>
                  </a:lnTo>
                  <a:lnTo>
                    <a:pt x="3539" y="1599"/>
                  </a:lnTo>
                  <a:lnTo>
                    <a:pt x="3549" y="1608"/>
                  </a:lnTo>
                  <a:lnTo>
                    <a:pt x="3556" y="1617"/>
                  </a:lnTo>
                  <a:lnTo>
                    <a:pt x="3561" y="1625"/>
                  </a:lnTo>
                  <a:lnTo>
                    <a:pt x="3564" y="1633"/>
                  </a:lnTo>
                  <a:lnTo>
                    <a:pt x="3568" y="1641"/>
                  </a:lnTo>
                  <a:lnTo>
                    <a:pt x="3569" y="1648"/>
                  </a:lnTo>
                  <a:lnTo>
                    <a:pt x="3570" y="1656"/>
                  </a:lnTo>
                  <a:lnTo>
                    <a:pt x="3570" y="1670"/>
                  </a:lnTo>
                  <a:lnTo>
                    <a:pt x="3571" y="1685"/>
                  </a:lnTo>
                  <a:lnTo>
                    <a:pt x="3573" y="1691"/>
                  </a:lnTo>
                  <a:lnTo>
                    <a:pt x="3575" y="1699"/>
                  </a:lnTo>
                  <a:lnTo>
                    <a:pt x="3579" y="1706"/>
                  </a:lnTo>
                  <a:lnTo>
                    <a:pt x="3585" y="1713"/>
                  </a:lnTo>
                  <a:lnTo>
                    <a:pt x="3595" y="1725"/>
                  </a:lnTo>
                  <a:lnTo>
                    <a:pt x="3601" y="1734"/>
                  </a:lnTo>
                  <a:lnTo>
                    <a:pt x="3604" y="1741"/>
                  </a:lnTo>
                  <a:lnTo>
                    <a:pt x="3605" y="1748"/>
                  </a:lnTo>
                  <a:lnTo>
                    <a:pt x="3604" y="1750"/>
                  </a:lnTo>
                  <a:lnTo>
                    <a:pt x="3603" y="1751"/>
                  </a:lnTo>
                  <a:lnTo>
                    <a:pt x="3601" y="1753"/>
                  </a:lnTo>
                  <a:lnTo>
                    <a:pt x="3599" y="1754"/>
                  </a:lnTo>
                  <a:lnTo>
                    <a:pt x="3593" y="1756"/>
                  </a:lnTo>
                  <a:lnTo>
                    <a:pt x="3586" y="1756"/>
                  </a:lnTo>
                  <a:lnTo>
                    <a:pt x="3569" y="1757"/>
                  </a:lnTo>
                  <a:lnTo>
                    <a:pt x="3548" y="1756"/>
                  </a:lnTo>
                  <a:lnTo>
                    <a:pt x="3538" y="1755"/>
                  </a:lnTo>
                  <a:lnTo>
                    <a:pt x="3529" y="1756"/>
                  </a:lnTo>
                  <a:lnTo>
                    <a:pt x="3520" y="1756"/>
                  </a:lnTo>
                  <a:lnTo>
                    <a:pt x="3511" y="1758"/>
                  </a:lnTo>
                  <a:lnTo>
                    <a:pt x="3502" y="1757"/>
                  </a:lnTo>
                  <a:lnTo>
                    <a:pt x="3495" y="1758"/>
                  </a:lnTo>
                  <a:lnTo>
                    <a:pt x="3494" y="1760"/>
                  </a:lnTo>
                  <a:lnTo>
                    <a:pt x="3492" y="1760"/>
                  </a:lnTo>
                  <a:lnTo>
                    <a:pt x="3492" y="1761"/>
                  </a:lnTo>
                  <a:lnTo>
                    <a:pt x="3492" y="1763"/>
                  </a:lnTo>
                  <a:lnTo>
                    <a:pt x="3493" y="1766"/>
                  </a:lnTo>
                  <a:lnTo>
                    <a:pt x="3496" y="1769"/>
                  </a:lnTo>
                  <a:lnTo>
                    <a:pt x="3502" y="1774"/>
                  </a:lnTo>
                  <a:lnTo>
                    <a:pt x="3507" y="1779"/>
                  </a:lnTo>
                  <a:lnTo>
                    <a:pt x="3521" y="1789"/>
                  </a:lnTo>
                  <a:lnTo>
                    <a:pt x="3534" y="1801"/>
                  </a:lnTo>
                  <a:lnTo>
                    <a:pt x="3539" y="1806"/>
                  </a:lnTo>
                  <a:lnTo>
                    <a:pt x="3543" y="1810"/>
                  </a:lnTo>
                  <a:lnTo>
                    <a:pt x="3545" y="1816"/>
                  </a:lnTo>
                  <a:lnTo>
                    <a:pt x="3545" y="1820"/>
                  </a:lnTo>
                  <a:lnTo>
                    <a:pt x="3544" y="1830"/>
                  </a:lnTo>
                  <a:lnTo>
                    <a:pt x="3544" y="1838"/>
                  </a:lnTo>
                  <a:lnTo>
                    <a:pt x="3545" y="1846"/>
                  </a:lnTo>
                  <a:lnTo>
                    <a:pt x="3548" y="1851"/>
                  </a:lnTo>
                  <a:lnTo>
                    <a:pt x="3555" y="1862"/>
                  </a:lnTo>
                  <a:lnTo>
                    <a:pt x="3563" y="1872"/>
                  </a:lnTo>
                  <a:lnTo>
                    <a:pt x="3568" y="1877"/>
                  </a:lnTo>
                  <a:lnTo>
                    <a:pt x="3572" y="1882"/>
                  </a:lnTo>
                  <a:lnTo>
                    <a:pt x="3576" y="1888"/>
                  </a:lnTo>
                  <a:lnTo>
                    <a:pt x="3579" y="1895"/>
                  </a:lnTo>
                  <a:lnTo>
                    <a:pt x="3583" y="1902"/>
                  </a:lnTo>
                  <a:lnTo>
                    <a:pt x="3584" y="1911"/>
                  </a:lnTo>
                  <a:lnTo>
                    <a:pt x="3585" y="1920"/>
                  </a:lnTo>
                  <a:lnTo>
                    <a:pt x="3585" y="1932"/>
                  </a:lnTo>
                  <a:lnTo>
                    <a:pt x="3584" y="1940"/>
                  </a:lnTo>
                  <a:lnTo>
                    <a:pt x="3583" y="1947"/>
                  </a:lnTo>
                  <a:lnTo>
                    <a:pt x="3580" y="1954"/>
                  </a:lnTo>
                  <a:lnTo>
                    <a:pt x="3578" y="1960"/>
                  </a:lnTo>
                  <a:lnTo>
                    <a:pt x="3573" y="1972"/>
                  </a:lnTo>
                  <a:lnTo>
                    <a:pt x="3565" y="1983"/>
                  </a:lnTo>
                  <a:lnTo>
                    <a:pt x="3547" y="2005"/>
                  </a:lnTo>
                  <a:lnTo>
                    <a:pt x="3525" y="2027"/>
                  </a:lnTo>
                  <a:lnTo>
                    <a:pt x="3512" y="2040"/>
                  </a:lnTo>
                  <a:lnTo>
                    <a:pt x="3501" y="2055"/>
                  </a:lnTo>
                  <a:lnTo>
                    <a:pt x="3488" y="2072"/>
                  </a:lnTo>
                  <a:lnTo>
                    <a:pt x="3475" y="2091"/>
                  </a:lnTo>
                  <a:lnTo>
                    <a:pt x="3463" y="2114"/>
                  </a:lnTo>
                  <a:lnTo>
                    <a:pt x="3450" y="2139"/>
                  </a:lnTo>
                  <a:lnTo>
                    <a:pt x="3438" y="2169"/>
                  </a:lnTo>
                  <a:lnTo>
                    <a:pt x="3427" y="2202"/>
                  </a:lnTo>
                  <a:lnTo>
                    <a:pt x="3424" y="2214"/>
                  </a:lnTo>
                  <a:lnTo>
                    <a:pt x="3420" y="2225"/>
                  </a:lnTo>
                  <a:lnTo>
                    <a:pt x="3415" y="2235"/>
                  </a:lnTo>
                  <a:lnTo>
                    <a:pt x="3411" y="2243"/>
                  </a:lnTo>
                  <a:lnTo>
                    <a:pt x="3406" y="2251"/>
                  </a:lnTo>
                  <a:lnTo>
                    <a:pt x="3400" y="2256"/>
                  </a:lnTo>
                  <a:lnTo>
                    <a:pt x="3394" y="2262"/>
                  </a:lnTo>
                  <a:lnTo>
                    <a:pt x="3387" y="2266"/>
                  </a:lnTo>
                  <a:lnTo>
                    <a:pt x="3381" y="2269"/>
                  </a:lnTo>
                  <a:lnTo>
                    <a:pt x="3374" y="2273"/>
                  </a:lnTo>
                  <a:lnTo>
                    <a:pt x="3367" y="2274"/>
                  </a:lnTo>
                  <a:lnTo>
                    <a:pt x="3359" y="2276"/>
                  </a:lnTo>
                  <a:lnTo>
                    <a:pt x="3345" y="2277"/>
                  </a:lnTo>
                  <a:lnTo>
                    <a:pt x="3330" y="2277"/>
                  </a:lnTo>
                  <a:lnTo>
                    <a:pt x="3315" y="2277"/>
                  </a:lnTo>
                  <a:lnTo>
                    <a:pt x="3301" y="2276"/>
                  </a:lnTo>
                  <a:lnTo>
                    <a:pt x="3287" y="2277"/>
                  </a:lnTo>
                  <a:lnTo>
                    <a:pt x="3274" y="2279"/>
                  </a:lnTo>
                  <a:lnTo>
                    <a:pt x="3267" y="2280"/>
                  </a:lnTo>
                  <a:lnTo>
                    <a:pt x="3262" y="2282"/>
                  </a:lnTo>
                  <a:lnTo>
                    <a:pt x="3256" y="2285"/>
                  </a:lnTo>
                  <a:lnTo>
                    <a:pt x="3251" y="2290"/>
                  </a:lnTo>
                  <a:lnTo>
                    <a:pt x="3247" y="2294"/>
                  </a:lnTo>
                  <a:lnTo>
                    <a:pt x="3242" y="2300"/>
                  </a:lnTo>
                  <a:lnTo>
                    <a:pt x="3239" y="2306"/>
                  </a:lnTo>
                  <a:lnTo>
                    <a:pt x="3236" y="2315"/>
                  </a:lnTo>
                  <a:lnTo>
                    <a:pt x="3232" y="2345"/>
                  </a:lnTo>
                  <a:lnTo>
                    <a:pt x="3226" y="2397"/>
                  </a:lnTo>
                  <a:lnTo>
                    <a:pt x="3222" y="2444"/>
                  </a:lnTo>
                  <a:lnTo>
                    <a:pt x="3220" y="2466"/>
                  </a:lnTo>
                  <a:lnTo>
                    <a:pt x="3200" y="2486"/>
                  </a:lnTo>
                  <a:lnTo>
                    <a:pt x="3174" y="2514"/>
                  </a:lnTo>
                  <a:lnTo>
                    <a:pt x="3159" y="2531"/>
                  </a:lnTo>
                  <a:lnTo>
                    <a:pt x="3144" y="2549"/>
                  </a:lnTo>
                  <a:lnTo>
                    <a:pt x="3128" y="2567"/>
                  </a:lnTo>
                  <a:lnTo>
                    <a:pt x="3112" y="2588"/>
                  </a:lnTo>
                  <a:lnTo>
                    <a:pt x="3097" y="2608"/>
                  </a:lnTo>
                  <a:lnTo>
                    <a:pt x="3083" y="2629"/>
                  </a:lnTo>
                  <a:lnTo>
                    <a:pt x="3070" y="2652"/>
                  </a:lnTo>
                  <a:lnTo>
                    <a:pt x="3058" y="2673"/>
                  </a:lnTo>
                  <a:lnTo>
                    <a:pt x="3052" y="2685"/>
                  </a:lnTo>
                  <a:lnTo>
                    <a:pt x="3048" y="2696"/>
                  </a:lnTo>
                  <a:lnTo>
                    <a:pt x="3044" y="2708"/>
                  </a:lnTo>
                  <a:lnTo>
                    <a:pt x="3040" y="2719"/>
                  </a:lnTo>
                  <a:lnTo>
                    <a:pt x="3038" y="2730"/>
                  </a:lnTo>
                  <a:lnTo>
                    <a:pt x="3036" y="2741"/>
                  </a:lnTo>
                  <a:lnTo>
                    <a:pt x="3035" y="2752"/>
                  </a:lnTo>
                  <a:lnTo>
                    <a:pt x="3034" y="2764"/>
                  </a:lnTo>
                  <a:lnTo>
                    <a:pt x="3034" y="2773"/>
                  </a:lnTo>
                  <a:lnTo>
                    <a:pt x="3032" y="2781"/>
                  </a:lnTo>
                  <a:lnTo>
                    <a:pt x="3029" y="2789"/>
                  </a:lnTo>
                  <a:lnTo>
                    <a:pt x="3024" y="2796"/>
                  </a:lnTo>
                  <a:lnTo>
                    <a:pt x="3020" y="2804"/>
                  </a:lnTo>
                  <a:lnTo>
                    <a:pt x="3013" y="2811"/>
                  </a:lnTo>
                  <a:lnTo>
                    <a:pt x="3007" y="2819"/>
                  </a:lnTo>
                  <a:lnTo>
                    <a:pt x="2999" y="2825"/>
                  </a:lnTo>
                  <a:lnTo>
                    <a:pt x="2982" y="2838"/>
                  </a:lnTo>
                  <a:lnTo>
                    <a:pt x="2963" y="2849"/>
                  </a:lnTo>
                  <a:lnTo>
                    <a:pt x="2941" y="2860"/>
                  </a:lnTo>
                  <a:lnTo>
                    <a:pt x="2919" y="2870"/>
                  </a:lnTo>
                  <a:lnTo>
                    <a:pt x="2873" y="2888"/>
                  </a:lnTo>
                  <a:lnTo>
                    <a:pt x="2831" y="2902"/>
                  </a:lnTo>
                  <a:lnTo>
                    <a:pt x="2811" y="2910"/>
                  </a:lnTo>
                  <a:lnTo>
                    <a:pt x="2794" y="2915"/>
                  </a:lnTo>
                  <a:lnTo>
                    <a:pt x="2780" y="2922"/>
                  </a:lnTo>
                  <a:lnTo>
                    <a:pt x="2770" y="2926"/>
                  </a:lnTo>
                  <a:lnTo>
                    <a:pt x="2760" y="2932"/>
                  </a:lnTo>
                  <a:lnTo>
                    <a:pt x="2748" y="2936"/>
                  </a:lnTo>
                  <a:lnTo>
                    <a:pt x="2736" y="2938"/>
                  </a:lnTo>
                  <a:lnTo>
                    <a:pt x="2724" y="2939"/>
                  </a:lnTo>
                  <a:lnTo>
                    <a:pt x="2712" y="2939"/>
                  </a:lnTo>
                  <a:lnTo>
                    <a:pt x="2699" y="2938"/>
                  </a:lnTo>
                  <a:lnTo>
                    <a:pt x="2685" y="2936"/>
                  </a:lnTo>
                  <a:lnTo>
                    <a:pt x="2672" y="2933"/>
                  </a:lnTo>
                  <a:lnTo>
                    <a:pt x="2644" y="2928"/>
                  </a:lnTo>
                  <a:lnTo>
                    <a:pt x="2615" y="2922"/>
                  </a:lnTo>
                  <a:lnTo>
                    <a:pt x="2601" y="2919"/>
                  </a:lnTo>
                  <a:lnTo>
                    <a:pt x="2586" y="2917"/>
                  </a:lnTo>
                  <a:lnTo>
                    <a:pt x="2572" y="2916"/>
                  </a:lnTo>
                  <a:lnTo>
                    <a:pt x="2556" y="2915"/>
                  </a:lnTo>
                  <a:lnTo>
                    <a:pt x="2546" y="2916"/>
                  </a:lnTo>
                  <a:lnTo>
                    <a:pt x="2535" y="2917"/>
                  </a:lnTo>
                  <a:lnTo>
                    <a:pt x="2523" y="2919"/>
                  </a:lnTo>
                  <a:lnTo>
                    <a:pt x="2511" y="2922"/>
                  </a:lnTo>
                  <a:lnTo>
                    <a:pt x="2487" y="2928"/>
                  </a:lnTo>
                  <a:lnTo>
                    <a:pt x="2462" y="2937"/>
                  </a:lnTo>
                  <a:lnTo>
                    <a:pt x="2439" y="2945"/>
                  </a:lnTo>
                  <a:lnTo>
                    <a:pt x="2416" y="2953"/>
                  </a:lnTo>
                  <a:lnTo>
                    <a:pt x="2396" y="2960"/>
                  </a:lnTo>
                  <a:lnTo>
                    <a:pt x="2377" y="2966"/>
                  </a:lnTo>
                  <a:lnTo>
                    <a:pt x="2342" y="2976"/>
                  </a:lnTo>
                  <a:lnTo>
                    <a:pt x="2309" y="2983"/>
                  </a:lnTo>
                  <a:lnTo>
                    <a:pt x="2280" y="2992"/>
                  </a:lnTo>
                  <a:lnTo>
                    <a:pt x="2252" y="2999"/>
                  </a:lnTo>
                  <a:lnTo>
                    <a:pt x="2225" y="3009"/>
                  </a:lnTo>
                  <a:lnTo>
                    <a:pt x="2197" y="3020"/>
                  </a:lnTo>
                  <a:lnTo>
                    <a:pt x="2168" y="3033"/>
                  </a:lnTo>
                  <a:lnTo>
                    <a:pt x="2135" y="3050"/>
                  </a:lnTo>
                  <a:lnTo>
                    <a:pt x="2127" y="3047"/>
                  </a:lnTo>
                  <a:lnTo>
                    <a:pt x="2118" y="3045"/>
                  </a:lnTo>
                  <a:lnTo>
                    <a:pt x="2108" y="3045"/>
                  </a:lnTo>
                  <a:lnTo>
                    <a:pt x="2096" y="3045"/>
                  </a:lnTo>
                  <a:lnTo>
                    <a:pt x="2079" y="3045"/>
                  </a:lnTo>
                  <a:lnTo>
                    <a:pt x="2065" y="3047"/>
                  </a:lnTo>
                  <a:lnTo>
                    <a:pt x="2052" y="3050"/>
                  </a:lnTo>
                  <a:lnTo>
                    <a:pt x="2041" y="3054"/>
                  </a:lnTo>
                  <a:lnTo>
                    <a:pt x="2032" y="3060"/>
                  </a:lnTo>
                  <a:lnTo>
                    <a:pt x="2023" y="3065"/>
                  </a:lnTo>
                  <a:lnTo>
                    <a:pt x="2014" y="3072"/>
                  </a:lnTo>
                  <a:lnTo>
                    <a:pt x="2007" y="3078"/>
                  </a:lnTo>
                  <a:lnTo>
                    <a:pt x="1998" y="3085"/>
                  </a:lnTo>
                  <a:lnTo>
                    <a:pt x="1988" y="3090"/>
                  </a:lnTo>
                  <a:lnTo>
                    <a:pt x="1979" y="3097"/>
                  </a:lnTo>
                  <a:lnTo>
                    <a:pt x="1967" y="3101"/>
                  </a:lnTo>
                  <a:lnTo>
                    <a:pt x="1953" y="3105"/>
                  </a:lnTo>
                  <a:lnTo>
                    <a:pt x="1938" y="3108"/>
                  </a:lnTo>
                  <a:lnTo>
                    <a:pt x="1920" y="3111"/>
                  </a:lnTo>
                  <a:lnTo>
                    <a:pt x="1900" y="3112"/>
                  </a:lnTo>
                  <a:lnTo>
                    <a:pt x="1892" y="3111"/>
                  </a:lnTo>
                  <a:lnTo>
                    <a:pt x="1886" y="3108"/>
                  </a:lnTo>
                  <a:lnTo>
                    <a:pt x="1879" y="3105"/>
                  </a:lnTo>
                  <a:lnTo>
                    <a:pt x="1874" y="3101"/>
                  </a:lnTo>
                  <a:lnTo>
                    <a:pt x="1868" y="3097"/>
                  </a:lnTo>
                  <a:lnTo>
                    <a:pt x="1863" y="3093"/>
                  </a:lnTo>
                  <a:lnTo>
                    <a:pt x="1857" y="3090"/>
                  </a:lnTo>
                  <a:lnTo>
                    <a:pt x="1849" y="3089"/>
                  </a:lnTo>
                  <a:lnTo>
                    <a:pt x="1839" y="3090"/>
                  </a:lnTo>
                  <a:lnTo>
                    <a:pt x="1832" y="3092"/>
                  </a:lnTo>
                  <a:lnTo>
                    <a:pt x="1825" y="3097"/>
                  </a:lnTo>
                  <a:lnTo>
                    <a:pt x="1820" y="3102"/>
                  </a:lnTo>
                  <a:lnTo>
                    <a:pt x="1815" y="3107"/>
                  </a:lnTo>
                  <a:lnTo>
                    <a:pt x="1812" y="3114"/>
                  </a:lnTo>
                  <a:lnTo>
                    <a:pt x="1809" y="3121"/>
                  </a:lnTo>
                  <a:lnTo>
                    <a:pt x="1807" y="3129"/>
                  </a:lnTo>
                  <a:lnTo>
                    <a:pt x="1803" y="3143"/>
                  </a:lnTo>
                  <a:lnTo>
                    <a:pt x="1798" y="3156"/>
                  </a:lnTo>
                  <a:lnTo>
                    <a:pt x="1795" y="3160"/>
                  </a:lnTo>
                  <a:lnTo>
                    <a:pt x="1792" y="3165"/>
                  </a:lnTo>
                  <a:lnTo>
                    <a:pt x="1787" y="3167"/>
                  </a:lnTo>
                  <a:lnTo>
                    <a:pt x="1782" y="3168"/>
                  </a:lnTo>
                  <a:lnTo>
                    <a:pt x="1770" y="3169"/>
                  </a:lnTo>
                  <a:lnTo>
                    <a:pt x="1759" y="3170"/>
                  </a:lnTo>
                  <a:lnTo>
                    <a:pt x="1748" y="3172"/>
                  </a:lnTo>
                  <a:lnTo>
                    <a:pt x="1738" y="3174"/>
                  </a:lnTo>
                  <a:lnTo>
                    <a:pt x="1717" y="3181"/>
                  </a:lnTo>
                  <a:lnTo>
                    <a:pt x="1699" y="3187"/>
                  </a:lnTo>
                  <a:lnTo>
                    <a:pt x="1682" y="3193"/>
                  </a:lnTo>
                  <a:lnTo>
                    <a:pt x="1666" y="3196"/>
                  </a:lnTo>
                  <a:lnTo>
                    <a:pt x="1659" y="3197"/>
                  </a:lnTo>
                  <a:lnTo>
                    <a:pt x="1652" y="3196"/>
                  </a:lnTo>
                  <a:lnTo>
                    <a:pt x="1647" y="3194"/>
                  </a:lnTo>
                  <a:lnTo>
                    <a:pt x="1642" y="3191"/>
                  </a:lnTo>
                  <a:lnTo>
                    <a:pt x="1629" y="3176"/>
                  </a:lnTo>
                  <a:lnTo>
                    <a:pt x="1605" y="3149"/>
                  </a:lnTo>
                  <a:lnTo>
                    <a:pt x="1593" y="3135"/>
                  </a:lnTo>
                  <a:lnTo>
                    <a:pt x="1583" y="3121"/>
                  </a:lnTo>
                  <a:lnTo>
                    <a:pt x="1579" y="3115"/>
                  </a:lnTo>
                  <a:lnTo>
                    <a:pt x="1577" y="3110"/>
                  </a:lnTo>
                  <a:lnTo>
                    <a:pt x="1575" y="3104"/>
                  </a:lnTo>
                  <a:lnTo>
                    <a:pt x="1574" y="3101"/>
                  </a:lnTo>
                  <a:lnTo>
                    <a:pt x="1575" y="3084"/>
                  </a:lnTo>
                  <a:lnTo>
                    <a:pt x="1574" y="3071"/>
                  </a:lnTo>
                  <a:lnTo>
                    <a:pt x="1570" y="3059"/>
                  </a:lnTo>
                  <a:lnTo>
                    <a:pt x="1566" y="3050"/>
                  </a:lnTo>
                  <a:lnTo>
                    <a:pt x="1561" y="3043"/>
                  </a:lnTo>
                  <a:lnTo>
                    <a:pt x="1554" y="3036"/>
                  </a:lnTo>
                  <a:lnTo>
                    <a:pt x="1546" y="3031"/>
                  </a:lnTo>
                  <a:lnTo>
                    <a:pt x="1539" y="3026"/>
                  </a:lnTo>
                  <a:lnTo>
                    <a:pt x="1523" y="3020"/>
                  </a:lnTo>
                  <a:lnTo>
                    <a:pt x="1509" y="3011"/>
                  </a:lnTo>
                  <a:lnTo>
                    <a:pt x="1503" y="3006"/>
                  </a:lnTo>
                  <a:lnTo>
                    <a:pt x="1499" y="3000"/>
                  </a:lnTo>
                  <a:lnTo>
                    <a:pt x="1497" y="2996"/>
                  </a:lnTo>
                  <a:lnTo>
                    <a:pt x="1496" y="2992"/>
                  </a:lnTo>
                  <a:lnTo>
                    <a:pt x="1496" y="2987"/>
                  </a:lnTo>
                  <a:lnTo>
                    <a:pt x="1495" y="2982"/>
                  </a:lnTo>
                  <a:lnTo>
                    <a:pt x="1495" y="2960"/>
                  </a:lnTo>
                  <a:lnTo>
                    <a:pt x="1495" y="2942"/>
                  </a:lnTo>
                  <a:lnTo>
                    <a:pt x="1495" y="2924"/>
                  </a:lnTo>
                  <a:lnTo>
                    <a:pt x="1495" y="2898"/>
                  </a:lnTo>
                  <a:lnTo>
                    <a:pt x="1494" y="2895"/>
                  </a:lnTo>
                  <a:lnTo>
                    <a:pt x="1494" y="2888"/>
                  </a:lnTo>
                  <a:lnTo>
                    <a:pt x="1495" y="2878"/>
                  </a:lnTo>
                  <a:lnTo>
                    <a:pt x="1496" y="2869"/>
                  </a:lnTo>
                  <a:lnTo>
                    <a:pt x="1499" y="2845"/>
                  </a:lnTo>
                  <a:lnTo>
                    <a:pt x="1501" y="2825"/>
                  </a:lnTo>
                  <a:lnTo>
                    <a:pt x="1503" y="2804"/>
                  </a:lnTo>
                  <a:lnTo>
                    <a:pt x="1507" y="2786"/>
                  </a:lnTo>
                  <a:lnTo>
                    <a:pt x="1511" y="2770"/>
                  </a:lnTo>
                  <a:lnTo>
                    <a:pt x="1515" y="2759"/>
                  </a:lnTo>
                  <a:lnTo>
                    <a:pt x="1521" y="2748"/>
                  </a:lnTo>
                  <a:lnTo>
                    <a:pt x="1526" y="2740"/>
                  </a:lnTo>
                  <a:lnTo>
                    <a:pt x="1531" y="2734"/>
                  </a:lnTo>
                  <a:lnTo>
                    <a:pt x="1537" y="2728"/>
                  </a:lnTo>
                  <a:lnTo>
                    <a:pt x="1546" y="2719"/>
                  </a:lnTo>
                  <a:lnTo>
                    <a:pt x="1554" y="2711"/>
                  </a:lnTo>
                  <a:lnTo>
                    <a:pt x="1556" y="2706"/>
                  </a:lnTo>
                  <a:lnTo>
                    <a:pt x="1558" y="2700"/>
                  </a:lnTo>
                  <a:lnTo>
                    <a:pt x="1558" y="2694"/>
                  </a:lnTo>
                  <a:lnTo>
                    <a:pt x="1557" y="2685"/>
                  </a:lnTo>
                  <a:lnTo>
                    <a:pt x="1555" y="2674"/>
                  </a:lnTo>
                  <a:lnTo>
                    <a:pt x="1552" y="2665"/>
                  </a:lnTo>
                  <a:lnTo>
                    <a:pt x="1550" y="2656"/>
                  </a:lnTo>
                  <a:lnTo>
                    <a:pt x="1545" y="2649"/>
                  </a:lnTo>
                  <a:lnTo>
                    <a:pt x="1542" y="2643"/>
                  </a:lnTo>
                  <a:lnTo>
                    <a:pt x="1537" y="2638"/>
                  </a:lnTo>
                  <a:lnTo>
                    <a:pt x="1532" y="2634"/>
                  </a:lnTo>
                  <a:lnTo>
                    <a:pt x="1527" y="2631"/>
                  </a:lnTo>
                  <a:lnTo>
                    <a:pt x="1522" y="2628"/>
                  </a:lnTo>
                  <a:lnTo>
                    <a:pt x="1515" y="2627"/>
                  </a:lnTo>
                  <a:lnTo>
                    <a:pt x="1510" y="2626"/>
                  </a:lnTo>
                  <a:lnTo>
                    <a:pt x="1503" y="2625"/>
                  </a:lnTo>
                  <a:lnTo>
                    <a:pt x="1490" y="2625"/>
                  </a:lnTo>
                  <a:lnTo>
                    <a:pt x="1476" y="2626"/>
                  </a:lnTo>
                  <a:lnTo>
                    <a:pt x="1462" y="2628"/>
                  </a:lnTo>
                  <a:lnTo>
                    <a:pt x="1448" y="2629"/>
                  </a:lnTo>
                  <a:lnTo>
                    <a:pt x="1434" y="2630"/>
                  </a:lnTo>
                  <a:lnTo>
                    <a:pt x="1421" y="2630"/>
                  </a:lnTo>
                  <a:lnTo>
                    <a:pt x="1416" y="2629"/>
                  </a:lnTo>
                  <a:lnTo>
                    <a:pt x="1409" y="2627"/>
                  </a:lnTo>
                  <a:lnTo>
                    <a:pt x="1404" y="2625"/>
                  </a:lnTo>
                  <a:lnTo>
                    <a:pt x="1400" y="2621"/>
                  </a:lnTo>
                  <a:lnTo>
                    <a:pt x="1394" y="2618"/>
                  </a:lnTo>
                  <a:lnTo>
                    <a:pt x="1390" y="2613"/>
                  </a:lnTo>
                  <a:lnTo>
                    <a:pt x="1386" y="2607"/>
                  </a:lnTo>
                  <a:lnTo>
                    <a:pt x="1382" y="2601"/>
                  </a:lnTo>
                  <a:lnTo>
                    <a:pt x="1379" y="2590"/>
                  </a:lnTo>
                  <a:lnTo>
                    <a:pt x="1372" y="2571"/>
                  </a:lnTo>
                  <a:lnTo>
                    <a:pt x="1363" y="2543"/>
                  </a:lnTo>
                  <a:lnTo>
                    <a:pt x="1352" y="2511"/>
                  </a:lnTo>
                  <a:lnTo>
                    <a:pt x="1342" y="2480"/>
                  </a:lnTo>
                  <a:lnTo>
                    <a:pt x="1335" y="2450"/>
                  </a:lnTo>
                  <a:lnTo>
                    <a:pt x="1328" y="2426"/>
                  </a:lnTo>
                  <a:lnTo>
                    <a:pt x="1326" y="2410"/>
                  </a:lnTo>
                  <a:lnTo>
                    <a:pt x="1327" y="2403"/>
                  </a:lnTo>
                  <a:lnTo>
                    <a:pt x="1328" y="2398"/>
                  </a:lnTo>
                  <a:lnTo>
                    <a:pt x="1330" y="2391"/>
                  </a:lnTo>
                  <a:lnTo>
                    <a:pt x="1334" y="2386"/>
                  </a:lnTo>
                  <a:lnTo>
                    <a:pt x="1340" y="2375"/>
                  </a:lnTo>
                  <a:lnTo>
                    <a:pt x="1349" y="2364"/>
                  </a:lnTo>
                  <a:lnTo>
                    <a:pt x="1357" y="2355"/>
                  </a:lnTo>
                  <a:lnTo>
                    <a:pt x="1364" y="2344"/>
                  </a:lnTo>
                  <a:lnTo>
                    <a:pt x="1367" y="2337"/>
                  </a:lnTo>
                  <a:lnTo>
                    <a:pt x="1369" y="2332"/>
                  </a:lnTo>
                  <a:lnTo>
                    <a:pt x="1370" y="2327"/>
                  </a:lnTo>
                  <a:lnTo>
                    <a:pt x="1372" y="2320"/>
                  </a:lnTo>
                  <a:lnTo>
                    <a:pt x="1370" y="2312"/>
                  </a:lnTo>
                  <a:lnTo>
                    <a:pt x="1369" y="2306"/>
                  </a:lnTo>
                  <a:lnTo>
                    <a:pt x="1366" y="2302"/>
                  </a:lnTo>
                  <a:lnTo>
                    <a:pt x="1363" y="2297"/>
                  </a:lnTo>
                  <a:lnTo>
                    <a:pt x="1353" y="2292"/>
                  </a:lnTo>
                  <a:lnTo>
                    <a:pt x="1343" y="2289"/>
                  </a:lnTo>
                  <a:lnTo>
                    <a:pt x="1333" y="2285"/>
                  </a:lnTo>
                  <a:lnTo>
                    <a:pt x="1324" y="2280"/>
                  </a:lnTo>
                  <a:lnTo>
                    <a:pt x="1321" y="2277"/>
                  </a:lnTo>
                  <a:lnTo>
                    <a:pt x="1317" y="2271"/>
                  </a:lnTo>
                  <a:lnTo>
                    <a:pt x="1315" y="2266"/>
                  </a:lnTo>
                  <a:lnTo>
                    <a:pt x="1315" y="2258"/>
                  </a:lnTo>
                  <a:lnTo>
                    <a:pt x="1316" y="2244"/>
                  </a:lnTo>
                  <a:lnTo>
                    <a:pt x="1317" y="2223"/>
                  </a:lnTo>
                  <a:lnTo>
                    <a:pt x="1320" y="2200"/>
                  </a:lnTo>
                  <a:lnTo>
                    <a:pt x="1321" y="2180"/>
                  </a:lnTo>
                  <a:lnTo>
                    <a:pt x="1321" y="2170"/>
                  </a:lnTo>
                  <a:lnTo>
                    <a:pt x="1319" y="2161"/>
                  </a:lnTo>
                  <a:lnTo>
                    <a:pt x="1317" y="2154"/>
                  </a:lnTo>
                  <a:lnTo>
                    <a:pt x="1314" y="2148"/>
                  </a:lnTo>
                  <a:lnTo>
                    <a:pt x="1311" y="2143"/>
                  </a:lnTo>
                  <a:lnTo>
                    <a:pt x="1307" y="2139"/>
                  </a:lnTo>
                  <a:lnTo>
                    <a:pt x="1302" y="2134"/>
                  </a:lnTo>
                  <a:lnTo>
                    <a:pt x="1298" y="2131"/>
                  </a:lnTo>
                  <a:lnTo>
                    <a:pt x="1287" y="2125"/>
                  </a:lnTo>
                  <a:lnTo>
                    <a:pt x="1275" y="2117"/>
                  </a:lnTo>
                  <a:lnTo>
                    <a:pt x="1270" y="2113"/>
                  </a:lnTo>
                  <a:lnTo>
                    <a:pt x="1265" y="2107"/>
                  </a:lnTo>
                  <a:lnTo>
                    <a:pt x="1259" y="2102"/>
                  </a:lnTo>
                  <a:lnTo>
                    <a:pt x="1254" y="2095"/>
                  </a:lnTo>
                  <a:lnTo>
                    <a:pt x="1245" y="2093"/>
                  </a:lnTo>
                  <a:lnTo>
                    <a:pt x="1235" y="2093"/>
                  </a:lnTo>
                  <a:lnTo>
                    <a:pt x="1227" y="2093"/>
                  </a:lnTo>
                  <a:lnTo>
                    <a:pt x="1218" y="2094"/>
                  </a:lnTo>
                  <a:lnTo>
                    <a:pt x="1211" y="2096"/>
                  </a:lnTo>
                  <a:lnTo>
                    <a:pt x="1203" y="2099"/>
                  </a:lnTo>
                  <a:lnTo>
                    <a:pt x="1197" y="2103"/>
                  </a:lnTo>
                  <a:lnTo>
                    <a:pt x="1191" y="2106"/>
                  </a:lnTo>
                  <a:lnTo>
                    <a:pt x="1186" y="2102"/>
                  </a:lnTo>
                  <a:lnTo>
                    <a:pt x="1179" y="2099"/>
                  </a:lnTo>
                  <a:lnTo>
                    <a:pt x="1172" y="2096"/>
                  </a:lnTo>
                  <a:lnTo>
                    <a:pt x="1164" y="2096"/>
                  </a:lnTo>
                  <a:lnTo>
                    <a:pt x="1147" y="2096"/>
                  </a:lnTo>
                  <a:lnTo>
                    <a:pt x="1124" y="2095"/>
                  </a:lnTo>
                  <a:lnTo>
                    <a:pt x="1117" y="2118"/>
                  </a:lnTo>
                  <a:lnTo>
                    <a:pt x="1111" y="2135"/>
                  </a:lnTo>
                  <a:lnTo>
                    <a:pt x="1109" y="2139"/>
                  </a:lnTo>
                  <a:lnTo>
                    <a:pt x="1106" y="2141"/>
                  </a:lnTo>
                  <a:lnTo>
                    <a:pt x="1101" y="2143"/>
                  </a:lnTo>
                  <a:lnTo>
                    <a:pt x="1096" y="2145"/>
                  </a:lnTo>
                  <a:lnTo>
                    <a:pt x="1088" y="2146"/>
                  </a:lnTo>
                  <a:lnTo>
                    <a:pt x="1080" y="2146"/>
                  </a:lnTo>
                  <a:lnTo>
                    <a:pt x="1069" y="2146"/>
                  </a:lnTo>
                  <a:lnTo>
                    <a:pt x="1057" y="2146"/>
                  </a:lnTo>
                  <a:lnTo>
                    <a:pt x="1047" y="2148"/>
                  </a:lnTo>
                  <a:lnTo>
                    <a:pt x="1039" y="2149"/>
                  </a:lnTo>
                  <a:lnTo>
                    <a:pt x="1030" y="2149"/>
                  </a:lnTo>
                  <a:lnTo>
                    <a:pt x="1022" y="2148"/>
                  </a:lnTo>
                  <a:lnTo>
                    <a:pt x="1005" y="2145"/>
                  </a:lnTo>
                  <a:lnTo>
                    <a:pt x="989" y="2140"/>
                  </a:lnTo>
                  <a:lnTo>
                    <a:pt x="972" y="2135"/>
                  </a:lnTo>
                  <a:lnTo>
                    <a:pt x="955" y="2131"/>
                  </a:lnTo>
                  <a:lnTo>
                    <a:pt x="946" y="2131"/>
                  </a:lnTo>
                  <a:lnTo>
                    <a:pt x="936" y="2131"/>
                  </a:lnTo>
                  <a:lnTo>
                    <a:pt x="926" y="2132"/>
                  </a:lnTo>
                  <a:lnTo>
                    <a:pt x="917" y="2134"/>
                  </a:lnTo>
                  <a:lnTo>
                    <a:pt x="898" y="2138"/>
                  </a:lnTo>
                  <a:lnTo>
                    <a:pt x="882" y="2141"/>
                  </a:lnTo>
                  <a:lnTo>
                    <a:pt x="868" y="2142"/>
                  </a:lnTo>
                  <a:lnTo>
                    <a:pt x="853" y="2143"/>
                  </a:lnTo>
                  <a:lnTo>
                    <a:pt x="822" y="2145"/>
                  </a:lnTo>
                  <a:lnTo>
                    <a:pt x="782" y="2152"/>
                  </a:lnTo>
                  <a:lnTo>
                    <a:pt x="773" y="2154"/>
                  </a:lnTo>
                  <a:lnTo>
                    <a:pt x="766" y="2157"/>
                  </a:lnTo>
                  <a:lnTo>
                    <a:pt x="760" y="2161"/>
                  </a:lnTo>
                  <a:lnTo>
                    <a:pt x="756" y="2166"/>
                  </a:lnTo>
                  <a:lnTo>
                    <a:pt x="753" y="2171"/>
                  </a:lnTo>
                  <a:lnTo>
                    <a:pt x="750" y="2175"/>
                  </a:lnTo>
                  <a:lnTo>
                    <a:pt x="749" y="2181"/>
                  </a:lnTo>
                  <a:lnTo>
                    <a:pt x="748" y="2186"/>
                  </a:lnTo>
                  <a:lnTo>
                    <a:pt x="749" y="2197"/>
                  </a:lnTo>
                  <a:lnTo>
                    <a:pt x="750" y="2206"/>
                  </a:lnTo>
                  <a:lnTo>
                    <a:pt x="753" y="2211"/>
                  </a:lnTo>
                  <a:lnTo>
                    <a:pt x="754" y="2213"/>
                  </a:lnTo>
                  <a:lnTo>
                    <a:pt x="747" y="2221"/>
                  </a:lnTo>
                  <a:lnTo>
                    <a:pt x="745" y="2222"/>
                  </a:lnTo>
                  <a:lnTo>
                    <a:pt x="745" y="2217"/>
                  </a:lnTo>
                  <a:lnTo>
                    <a:pt x="744" y="2210"/>
                  </a:lnTo>
                  <a:lnTo>
                    <a:pt x="742" y="2206"/>
                  </a:lnTo>
                  <a:lnTo>
                    <a:pt x="740" y="2201"/>
                  </a:lnTo>
                  <a:lnTo>
                    <a:pt x="736" y="2196"/>
                  </a:lnTo>
                  <a:lnTo>
                    <a:pt x="731" y="2192"/>
                  </a:lnTo>
                  <a:lnTo>
                    <a:pt x="724" y="2186"/>
                  </a:lnTo>
                  <a:lnTo>
                    <a:pt x="716" y="2182"/>
                  </a:lnTo>
                  <a:lnTo>
                    <a:pt x="705" y="2177"/>
                  </a:lnTo>
                  <a:lnTo>
                    <a:pt x="692" y="2174"/>
                  </a:lnTo>
                  <a:lnTo>
                    <a:pt x="688" y="2172"/>
                  </a:lnTo>
                  <a:lnTo>
                    <a:pt x="683" y="2172"/>
                  </a:lnTo>
                  <a:lnTo>
                    <a:pt x="679" y="2173"/>
                  </a:lnTo>
                  <a:lnTo>
                    <a:pt x="676" y="2174"/>
                  </a:lnTo>
                  <a:lnTo>
                    <a:pt x="668" y="2179"/>
                  </a:lnTo>
                  <a:lnTo>
                    <a:pt x="661" y="2184"/>
                  </a:lnTo>
                  <a:lnTo>
                    <a:pt x="653" y="2189"/>
                  </a:lnTo>
                  <a:lnTo>
                    <a:pt x="646" y="2194"/>
                  </a:lnTo>
                  <a:lnTo>
                    <a:pt x="642" y="2195"/>
                  </a:lnTo>
                  <a:lnTo>
                    <a:pt x="638" y="2195"/>
                  </a:lnTo>
                  <a:lnTo>
                    <a:pt x="634" y="2194"/>
                  </a:lnTo>
                  <a:lnTo>
                    <a:pt x="629" y="2190"/>
                  </a:lnTo>
                  <a:lnTo>
                    <a:pt x="623" y="2185"/>
                  </a:lnTo>
                  <a:lnTo>
                    <a:pt x="619" y="2180"/>
                  </a:lnTo>
                  <a:lnTo>
                    <a:pt x="614" y="2173"/>
                  </a:lnTo>
                  <a:lnTo>
                    <a:pt x="612" y="2166"/>
                  </a:lnTo>
                  <a:lnTo>
                    <a:pt x="609" y="2150"/>
                  </a:lnTo>
                  <a:lnTo>
                    <a:pt x="608" y="2134"/>
                  </a:lnTo>
                  <a:lnTo>
                    <a:pt x="608" y="2116"/>
                  </a:lnTo>
                  <a:lnTo>
                    <a:pt x="606" y="2096"/>
                  </a:lnTo>
                  <a:lnTo>
                    <a:pt x="603" y="2087"/>
                  </a:lnTo>
                  <a:lnTo>
                    <a:pt x="600" y="2077"/>
                  </a:lnTo>
                  <a:lnTo>
                    <a:pt x="596" y="2066"/>
                  </a:lnTo>
                  <a:lnTo>
                    <a:pt x="591" y="2055"/>
                  </a:lnTo>
                  <a:lnTo>
                    <a:pt x="583" y="2058"/>
                  </a:lnTo>
                  <a:lnTo>
                    <a:pt x="573" y="2059"/>
                  </a:lnTo>
                  <a:lnTo>
                    <a:pt x="562" y="2060"/>
                  </a:lnTo>
                  <a:lnTo>
                    <a:pt x="552" y="2061"/>
                  </a:lnTo>
                  <a:lnTo>
                    <a:pt x="528" y="2061"/>
                  </a:lnTo>
                  <a:lnTo>
                    <a:pt x="502" y="2060"/>
                  </a:lnTo>
                  <a:lnTo>
                    <a:pt x="477" y="2059"/>
                  </a:lnTo>
                  <a:lnTo>
                    <a:pt x="454" y="2058"/>
                  </a:lnTo>
                  <a:lnTo>
                    <a:pt x="436" y="2057"/>
                  </a:lnTo>
                  <a:lnTo>
                    <a:pt x="422" y="2055"/>
                  </a:lnTo>
                  <a:lnTo>
                    <a:pt x="409" y="2055"/>
                  </a:lnTo>
                  <a:lnTo>
                    <a:pt x="394" y="2053"/>
                  </a:lnTo>
                  <a:lnTo>
                    <a:pt x="376" y="2050"/>
                  </a:lnTo>
                  <a:lnTo>
                    <a:pt x="356" y="2047"/>
                  </a:lnTo>
                  <a:lnTo>
                    <a:pt x="316" y="2039"/>
                  </a:lnTo>
                  <a:lnTo>
                    <a:pt x="282" y="2034"/>
                  </a:lnTo>
                  <a:lnTo>
                    <a:pt x="266" y="2032"/>
                  </a:lnTo>
                  <a:lnTo>
                    <a:pt x="255" y="2028"/>
                  </a:lnTo>
                  <a:lnTo>
                    <a:pt x="245" y="2025"/>
                  </a:lnTo>
                  <a:lnTo>
                    <a:pt x="236" y="2022"/>
                  </a:lnTo>
                  <a:lnTo>
                    <a:pt x="218" y="2009"/>
                  </a:lnTo>
                  <a:lnTo>
                    <a:pt x="192" y="1988"/>
                  </a:lnTo>
                  <a:lnTo>
                    <a:pt x="188" y="1986"/>
                  </a:lnTo>
                  <a:lnTo>
                    <a:pt x="183" y="1986"/>
                  </a:lnTo>
                  <a:lnTo>
                    <a:pt x="179" y="1988"/>
                  </a:lnTo>
                  <a:lnTo>
                    <a:pt x="174" y="1993"/>
                  </a:lnTo>
                  <a:lnTo>
                    <a:pt x="162" y="2005"/>
                  </a:lnTo>
                  <a:lnTo>
                    <a:pt x="144" y="2021"/>
                  </a:lnTo>
                  <a:lnTo>
                    <a:pt x="134" y="2030"/>
                  </a:lnTo>
                  <a:lnTo>
                    <a:pt x="122" y="2039"/>
                  </a:lnTo>
                  <a:lnTo>
                    <a:pt x="108" y="2050"/>
                  </a:lnTo>
                  <a:lnTo>
                    <a:pt x="91" y="2060"/>
                  </a:lnTo>
                  <a:lnTo>
                    <a:pt x="73" y="2069"/>
                  </a:lnTo>
                  <a:lnTo>
                    <a:pt x="52" y="2078"/>
                  </a:lnTo>
                  <a:lnTo>
                    <a:pt x="28" y="2088"/>
                  </a:lnTo>
                  <a:lnTo>
                    <a:pt x="1" y="2095"/>
                  </a:lnTo>
                  <a:lnTo>
                    <a:pt x="0" y="2066"/>
                  </a:lnTo>
                  <a:lnTo>
                    <a:pt x="1" y="2040"/>
                  </a:lnTo>
                  <a:lnTo>
                    <a:pt x="2" y="2019"/>
                  </a:lnTo>
                  <a:lnTo>
                    <a:pt x="4" y="1998"/>
                  </a:lnTo>
                  <a:lnTo>
                    <a:pt x="6" y="1981"/>
                  </a:lnTo>
                  <a:lnTo>
                    <a:pt x="9" y="1966"/>
                  </a:lnTo>
                  <a:lnTo>
                    <a:pt x="12" y="1952"/>
                  </a:lnTo>
                  <a:lnTo>
                    <a:pt x="16" y="1939"/>
                  </a:lnTo>
                  <a:lnTo>
                    <a:pt x="22" y="1918"/>
                  </a:lnTo>
                  <a:lnTo>
                    <a:pt x="29" y="1899"/>
                  </a:lnTo>
                  <a:lnTo>
                    <a:pt x="31" y="1890"/>
                  </a:lnTo>
                  <a:lnTo>
                    <a:pt x="33" y="1880"/>
                  </a:lnTo>
                  <a:lnTo>
                    <a:pt x="34" y="1871"/>
                  </a:lnTo>
                  <a:lnTo>
                    <a:pt x="34" y="1859"/>
                  </a:lnTo>
                  <a:lnTo>
                    <a:pt x="47" y="1830"/>
                  </a:lnTo>
                  <a:lnTo>
                    <a:pt x="59" y="1806"/>
                  </a:lnTo>
                  <a:lnTo>
                    <a:pt x="64" y="1797"/>
                  </a:lnTo>
                  <a:lnTo>
                    <a:pt x="70" y="1789"/>
                  </a:lnTo>
                  <a:lnTo>
                    <a:pt x="75" y="1781"/>
                  </a:lnTo>
                  <a:lnTo>
                    <a:pt x="81" y="1775"/>
                  </a:lnTo>
                  <a:lnTo>
                    <a:pt x="86" y="1769"/>
                  </a:lnTo>
                  <a:lnTo>
                    <a:pt x="91" y="1765"/>
                  </a:lnTo>
                  <a:lnTo>
                    <a:pt x="97" y="1762"/>
                  </a:lnTo>
                  <a:lnTo>
                    <a:pt x="102" y="1758"/>
                  </a:lnTo>
                  <a:lnTo>
                    <a:pt x="112" y="1755"/>
                  </a:lnTo>
                  <a:lnTo>
                    <a:pt x="122" y="1753"/>
                  </a:lnTo>
                  <a:lnTo>
                    <a:pt x="140" y="1751"/>
                  </a:lnTo>
                  <a:lnTo>
                    <a:pt x="157" y="1748"/>
                  </a:lnTo>
                  <a:lnTo>
                    <a:pt x="162" y="1745"/>
                  </a:lnTo>
                  <a:lnTo>
                    <a:pt x="166" y="1743"/>
                  </a:lnTo>
                  <a:lnTo>
                    <a:pt x="170" y="1740"/>
                  </a:lnTo>
                  <a:lnTo>
                    <a:pt x="175" y="1737"/>
                  </a:lnTo>
                  <a:lnTo>
                    <a:pt x="179" y="1733"/>
                  </a:lnTo>
                  <a:lnTo>
                    <a:pt x="183" y="1727"/>
                  </a:lnTo>
                  <a:lnTo>
                    <a:pt x="188" y="1721"/>
                  </a:lnTo>
                  <a:lnTo>
                    <a:pt x="192" y="1713"/>
                  </a:lnTo>
                  <a:lnTo>
                    <a:pt x="220" y="1623"/>
                  </a:lnTo>
                  <a:lnTo>
                    <a:pt x="231" y="1614"/>
                  </a:lnTo>
                  <a:lnTo>
                    <a:pt x="241" y="1605"/>
                  </a:lnTo>
                  <a:lnTo>
                    <a:pt x="251" y="1599"/>
                  </a:lnTo>
                  <a:lnTo>
                    <a:pt x="262" y="1593"/>
                  </a:lnTo>
                  <a:lnTo>
                    <a:pt x="273" y="1588"/>
                  </a:lnTo>
                  <a:lnTo>
                    <a:pt x="283" y="1585"/>
                  </a:lnTo>
                  <a:lnTo>
                    <a:pt x="292" y="1581"/>
                  </a:lnTo>
                  <a:lnTo>
                    <a:pt x="302" y="1580"/>
                  </a:lnTo>
                  <a:lnTo>
                    <a:pt x="319" y="1578"/>
                  </a:lnTo>
                  <a:lnTo>
                    <a:pt x="335" y="1578"/>
                  </a:lnTo>
                  <a:lnTo>
                    <a:pt x="346" y="1578"/>
                  </a:lnTo>
                  <a:lnTo>
                    <a:pt x="355" y="1578"/>
                  </a:lnTo>
                  <a:lnTo>
                    <a:pt x="376" y="1578"/>
                  </a:lnTo>
                  <a:lnTo>
                    <a:pt x="396" y="1577"/>
                  </a:lnTo>
                  <a:lnTo>
                    <a:pt x="417" y="1575"/>
                  </a:lnTo>
                  <a:lnTo>
                    <a:pt x="436" y="1573"/>
                  </a:lnTo>
                  <a:lnTo>
                    <a:pt x="454" y="1567"/>
                  </a:lnTo>
                  <a:lnTo>
                    <a:pt x="472" y="1562"/>
                  </a:lnTo>
                  <a:lnTo>
                    <a:pt x="479" y="1559"/>
                  </a:lnTo>
                  <a:lnTo>
                    <a:pt x="487" y="1554"/>
                  </a:lnTo>
                  <a:lnTo>
                    <a:pt x="494" y="1550"/>
                  </a:lnTo>
                  <a:lnTo>
                    <a:pt x="501" y="1545"/>
                  </a:lnTo>
                  <a:lnTo>
                    <a:pt x="511" y="1536"/>
                  </a:lnTo>
                  <a:lnTo>
                    <a:pt x="519" y="1529"/>
                  </a:lnTo>
                  <a:lnTo>
                    <a:pt x="528" y="1526"/>
                  </a:lnTo>
                  <a:lnTo>
                    <a:pt x="534" y="1525"/>
                  </a:lnTo>
                  <a:lnTo>
                    <a:pt x="541" y="1526"/>
                  </a:lnTo>
                  <a:lnTo>
                    <a:pt x="546" y="1529"/>
                  </a:lnTo>
                  <a:lnTo>
                    <a:pt x="552" y="1533"/>
                  </a:lnTo>
                  <a:lnTo>
                    <a:pt x="556" y="1538"/>
                  </a:lnTo>
                  <a:lnTo>
                    <a:pt x="565" y="1549"/>
                  </a:lnTo>
                  <a:lnTo>
                    <a:pt x="572" y="1561"/>
                  </a:lnTo>
                  <a:lnTo>
                    <a:pt x="576" y="1565"/>
                  </a:lnTo>
                  <a:lnTo>
                    <a:pt x="581" y="1569"/>
                  </a:lnTo>
                  <a:lnTo>
                    <a:pt x="585" y="1572"/>
                  </a:lnTo>
                  <a:lnTo>
                    <a:pt x="591" y="1573"/>
                  </a:lnTo>
                  <a:lnTo>
                    <a:pt x="597" y="1573"/>
                  </a:lnTo>
                  <a:lnTo>
                    <a:pt x="602" y="1571"/>
                  </a:lnTo>
                  <a:lnTo>
                    <a:pt x="607" y="1568"/>
                  </a:lnTo>
                  <a:lnTo>
                    <a:pt x="611" y="1565"/>
                  </a:lnTo>
                  <a:lnTo>
                    <a:pt x="619" y="1555"/>
                  </a:lnTo>
                  <a:lnTo>
                    <a:pt x="626" y="1545"/>
                  </a:lnTo>
                  <a:lnTo>
                    <a:pt x="632" y="1533"/>
                  </a:lnTo>
                  <a:lnTo>
                    <a:pt x="638" y="1521"/>
                  </a:lnTo>
                  <a:lnTo>
                    <a:pt x="645" y="1509"/>
                  </a:lnTo>
                  <a:lnTo>
                    <a:pt x="652" y="1500"/>
                  </a:lnTo>
                  <a:lnTo>
                    <a:pt x="659" y="1493"/>
                  </a:lnTo>
                  <a:lnTo>
                    <a:pt x="665" y="1487"/>
                  </a:lnTo>
                  <a:lnTo>
                    <a:pt x="673" y="1483"/>
                  </a:lnTo>
                  <a:lnTo>
                    <a:pt x="681" y="1480"/>
                  </a:lnTo>
                  <a:lnTo>
                    <a:pt x="690" y="1478"/>
                  </a:lnTo>
                  <a:lnTo>
                    <a:pt x="699" y="1475"/>
                  </a:lnTo>
                  <a:lnTo>
                    <a:pt x="708" y="1474"/>
                  </a:lnTo>
                  <a:lnTo>
                    <a:pt x="718" y="1473"/>
                  </a:lnTo>
                  <a:lnTo>
                    <a:pt x="751" y="1475"/>
                  </a:lnTo>
                  <a:lnTo>
                    <a:pt x="770" y="1478"/>
                  </a:lnTo>
                  <a:lnTo>
                    <a:pt x="794" y="1478"/>
                  </a:lnTo>
                  <a:lnTo>
                    <a:pt x="814" y="1478"/>
                  </a:lnTo>
                  <a:lnTo>
                    <a:pt x="834" y="1478"/>
                  </a:lnTo>
                  <a:lnTo>
                    <a:pt x="854" y="1478"/>
                  </a:lnTo>
                  <a:lnTo>
                    <a:pt x="876" y="1478"/>
                  </a:lnTo>
                  <a:lnTo>
                    <a:pt x="901" y="1478"/>
                  </a:lnTo>
                  <a:lnTo>
                    <a:pt x="931" y="1478"/>
                  </a:lnTo>
                  <a:lnTo>
                    <a:pt x="966" y="1478"/>
                  </a:lnTo>
                  <a:lnTo>
                    <a:pt x="979" y="1478"/>
                  </a:lnTo>
                  <a:lnTo>
                    <a:pt x="991" y="1480"/>
                  </a:lnTo>
                  <a:lnTo>
                    <a:pt x="1002" y="1482"/>
                  </a:lnTo>
                  <a:lnTo>
                    <a:pt x="1011" y="1484"/>
                  </a:lnTo>
                  <a:lnTo>
                    <a:pt x="1028" y="1492"/>
                  </a:lnTo>
                  <a:lnTo>
                    <a:pt x="1043" y="1500"/>
                  </a:lnTo>
                  <a:lnTo>
                    <a:pt x="1058" y="1508"/>
                  </a:lnTo>
                  <a:lnTo>
                    <a:pt x="1074" y="1515"/>
                  </a:lnTo>
                  <a:lnTo>
                    <a:pt x="1084" y="1519"/>
                  </a:lnTo>
                  <a:lnTo>
                    <a:pt x="1094" y="1521"/>
                  </a:lnTo>
                  <a:lnTo>
                    <a:pt x="1106" y="1522"/>
                  </a:lnTo>
                  <a:lnTo>
                    <a:pt x="1119" y="1522"/>
                  </a:lnTo>
                  <a:lnTo>
                    <a:pt x="1137" y="1522"/>
                  </a:lnTo>
                  <a:lnTo>
                    <a:pt x="1153" y="1519"/>
                  </a:lnTo>
                  <a:lnTo>
                    <a:pt x="1167" y="1515"/>
                  </a:lnTo>
                  <a:lnTo>
                    <a:pt x="1179" y="1510"/>
                  </a:lnTo>
                  <a:lnTo>
                    <a:pt x="1190" y="1504"/>
                  </a:lnTo>
                  <a:lnTo>
                    <a:pt x="1199" y="1496"/>
                  </a:lnTo>
                  <a:lnTo>
                    <a:pt x="1206" y="1488"/>
                  </a:lnTo>
                  <a:lnTo>
                    <a:pt x="1214" y="1481"/>
                  </a:lnTo>
                  <a:lnTo>
                    <a:pt x="1226" y="1465"/>
                  </a:lnTo>
                  <a:lnTo>
                    <a:pt x="1238" y="1448"/>
                  </a:lnTo>
                  <a:lnTo>
                    <a:pt x="1244" y="1442"/>
                  </a:lnTo>
                  <a:lnTo>
                    <a:pt x="1252" y="1436"/>
                  </a:lnTo>
                  <a:lnTo>
                    <a:pt x="1260" y="1431"/>
                  </a:lnTo>
                  <a:lnTo>
                    <a:pt x="1270" y="1427"/>
                  </a:lnTo>
                  <a:lnTo>
                    <a:pt x="1281" y="1425"/>
                  </a:lnTo>
                  <a:lnTo>
                    <a:pt x="1290" y="1421"/>
                  </a:lnTo>
                  <a:lnTo>
                    <a:pt x="1299" y="1419"/>
                  </a:lnTo>
                  <a:lnTo>
                    <a:pt x="1307" y="1415"/>
                  </a:lnTo>
                  <a:lnTo>
                    <a:pt x="1313" y="1412"/>
                  </a:lnTo>
                  <a:lnTo>
                    <a:pt x="1320" y="1409"/>
                  </a:lnTo>
                  <a:lnTo>
                    <a:pt x="1324" y="1404"/>
                  </a:lnTo>
                  <a:lnTo>
                    <a:pt x="1328" y="1400"/>
                  </a:lnTo>
                  <a:lnTo>
                    <a:pt x="1333" y="1396"/>
                  </a:lnTo>
                  <a:lnTo>
                    <a:pt x="1336" y="1390"/>
                  </a:lnTo>
                  <a:lnTo>
                    <a:pt x="1338" y="1386"/>
                  </a:lnTo>
                  <a:lnTo>
                    <a:pt x="1340" y="1380"/>
                  </a:lnTo>
                  <a:lnTo>
                    <a:pt x="1342" y="1371"/>
                  </a:lnTo>
                  <a:lnTo>
                    <a:pt x="1342" y="1361"/>
                  </a:lnTo>
                  <a:lnTo>
                    <a:pt x="1341" y="1351"/>
                  </a:lnTo>
                  <a:lnTo>
                    <a:pt x="1340" y="1342"/>
                  </a:lnTo>
                  <a:lnTo>
                    <a:pt x="1337" y="1332"/>
                  </a:lnTo>
                  <a:lnTo>
                    <a:pt x="1335" y="1324"/>
                  </a:lnTo>
                  <a:lnTo>
                    <a:pt x="1329" y="1311"/>
                  </a:lnTo>
                  <a:lnTo>
                    <a:pt x="1326" y="1304"/>
                  </a:lnTo>
                  <a:lnTo>
                    <a:pt x="1327" y="1296"/>
                  </a:lnTo>
                  <a:lnTo>
                    <a:pt x="1328" y="1289"/>
                  </a:lnTo>
                  <a:lnTo>
                    <a:pt x="1330" y="1282"/>
                  </a:lnTo>
                  <a:lnTo>
                    <a:pt x="1333" y="1276"/>
                  </a:lnTo>
                  <a:lnTo>
                    <a:pt x="1339" y="1262"/>
                  </a:lnTo>
                  <a:lnTo>
                    <a:pt x="1346" y="1249"/>
                  </a:lnTo>
                  <a:lnTo>
                    <a:pt x="1349" y="1241"/>
                  </a:lnTo>
                  <a:lnTo>
                    <a:pt x="1352" y="1235"/>
                  </a:lnTo>
                  <a:lnTo>
                    <a:pt x="1353" y="1227"/>
                  </a:lnTo>
                  <a:lnTo>
                    <a:pt x="1355" y="1220"/>
                  </a:lnTo>
                  <a:lnTo>
                    <a:pt x="1355" y="1212"/>
                  </a:lnTo>
                  <a:lnTo>
                    <a:pt x="1354" y="1203"/>
                  </a:lnTo>
                  <a:lnTo>
                    <a:pt x="1352" y="1195"/>
                  </a:lnTo>
                  <a:lnTo>
                    <a:pt x="1349" y="1185"/>
                  </a:lnTo>
                  <a:lnTo>
                    <a:pt x="1346" y="1182"/>
                  </a:lnTo>
                  <a:lnTo>
                    <a:pt x="1341" y="1180"/>
                  </a:lnTo>
                  <a:lnTo>
                    <a:pt x="1335" y="1178"/>
                  </a:lnTo>
                  <a:lnTo>
                    <a:pt x="1327" y="1177"/>
                  </a:lnTo>
                  <a:lnTo>
                    <a:pt x="1310" y="1176"/>
                  </a:lnTo>
                  <a:lnTo>
                    <a:pt x="1292" y="1175"/>
                  </a:lnTo>
                  <a:lnTo>
                    <a:pt x="1284" y="1174"/>
                  </a:lnTo>
                  <a:lnTo>
                    <a:pt x="1276" y="1172"/>
                  </a:lnTo>
                  <a:lnTo>
                    <a:pt x="1270" y="1168"/>
                  </a:lnTo>
                  <a:lnTo>
                    <a:pt x="1265" y="1163"/>
                  </a:lnTo>
                  <a:lnTo>
                    <a:pt x="1262" y="1160"/>
                  </a:lnTo>
                  <a:lnTo>
                    <a:pt x="1261" y="1157"/>
                  </a:lnTo>
                  <a:lnTo>
                    <a:pt x="1260" y="1153"/>
                  </a:lnTo>
                  <a:lnTo>
                    <a:pt x="1260" y="1148"/>
                  </a:lnTo>
                  <a:lnTo>
                    <a:pt x="1260" y="1143"/>
                  </a:lnTo>
                  <a:lnTo>
                    <a:pt x="1261" y="1137"/>
                  </a:lnTo>
                  <a:lnTo>
                    <a:pt x="1262" y="1131"/>
                  </a:lnTo>
                  <a:lnTo>
                    <a:pt x="1265" y="1123"/>
                  </a:lnTo>
                  <a:lnTo>
                    <a:pt x="1272" y="1114"/>
                  </a:lnTo>
                  <a:lnTo>
                    <a:pt x="1281" y="1104"/>
                  </a:lnTo>
                  <a:lnTo>
                    <a:pt x="1289" y="1095"/>
                  </a:lnTo>
                  <a:lnTo>
                    <a:pt x="1299" y="1088"/>
                  </a:lnTo>
                  <a:lnTo>
                    <a:pt x="1319" y="1073"/>
                  </a:lnTo>
                  <a:lnTo>
                    <a:pt x="1337" y="1056"/>
                  </a:lnTo>
                  <a:lnTo>
                    <a:pt x="1346" y="1049"/>
                  </a:lnTo>
                  <a:lnTo>
                    <a:pt x="1354" y="1039"/>
                  </a:lnTo>
                  <a:lnTo>
                    <a:pt x="1363" y="1029"/>
                  </a:lnTo>
                  <a:lnTo>
                    <a:pt x="1369" y="1019"/>
                  </a:lnTo>
                  <a:lnTo>
                    <a:pt x="1376" y="1007"/>
                  </a:lnTo>
                  <a:lnTo>
                    <a:pt x="1381" y="993"/>
                  </a:lnTo>
                  <a:lnTo>
                    <a:pt x="1386" y="978"/>
                  </a:lnTo>
                  <a:lnTo>
                    <a:pt x="1388" y="960"/>
                  </a:lnTo>
                  <a:lnTo>
                    <a:pt x="1389" y="950"/>
                  </a:lnTo>
                  <a:lnTo>
                    <a:pt x="1389" y="939"/>
                  </a:lnTo>
                  <a:lnTo>
                    <a:pt x="1389" y="929"/>
                  </a:lnTo>
                  <a:lnTo>
                    <a:pt x="1388" y="920"/>
                  </a:lnTo>
                  <a:lnTo>
                    <a:pt x="1384" y="903"/>
                  </a:lnTo>
                  <a:lnTo>
                    <a:pt x="1380" y="889"/>
                  </a:lnTo>
                  <a:lnTo>
                    <a:pt x="1374" y="877"/>
                  </a:lnTo>
                  <a:lnTo>
                    <a:pt x="1366" y="866"/>
                  </a:lnTo>
                  <a:lnTo>
                    <a:pt x="1359" y="857"/>
                  </a:lnTo>
                  <a:lnTo>
                    <a:pt x="1350" y="849"/>
                  </a:lnTo>
                  <a:lnTo>
                    <a:pt x="1334" y="835"/>
                  </a:lnTo>
                  <a:lnTo>
                    <a:pt x="1319" y="822"/>
                  </a:lnTo>
                  <a:lnTo>
                    <a:pt x="1313" y="816"/>
                  </a:lnTo>
                  <a:lnTo>
                    <a:pt x="1308" y="809"/>
                  </a:lnTo>
                  <a:lnTo>
                    <a:pt x="1305" y="800"/>
                  </a:lnTo>
                  <a:lnTo>
                    <a:pt x="1303" y="792"/>
                  </a:lnTo>
                  <a:lnTo>
                    <a:pt x="1305" y="783"/>
                  </a:lnTo>
                  <a:lnTo>
                    <a:pt x="1307" y="776"/>
                  </a:lnTo>
                  <a:lnTo>
                    <a:pt x="1310" y="768"/>
                  </a:lnTo>
                  <a:lnTo>
                    <a:pt x="1313" y="762"/>
                  </a:lnTo>
                  <a:lnTo>
                    <a:pt x="1323" y="750"/>
                  </a:lnTo>
                  <a:lnTo>
                    <a:pt x="1334" y="738"/>
                  </a:lnTo>
                  <a:lnTo>
                    <a:pt x="1339" y="731"/>
                  </a:lnTo>
                  <a:lnTo>
                    <a:pt x="1343" y="724"/>
                  </a:lnTo>
                  <a:lnTo>
                    <a:pt x="1348" y="716"/>
                  </a:lnTo>
                  <a:lnTo>
                    <a:pt x="1351" y="707"/>
                  </a:lnTo>
                  <a:lnTo>
                    <a:pt x="1354" y="697"/>
                  </a:lnTo>
                  <a:lnTo>
                    <a:pt x="1355" y="685"/>
                  </a:lnTo>
                  <a:lnTo>
                    <a:pt x="1355" y="672"/>
                  </a:lnTo>
                  <a:lnTo>
                    <a:pt x="1354" y="657"/>
                  </a:lnTo>
                  <a:lnTo>
                    <a:pt x="1353" y="648"/>
                  </a:lnTo>
                  <a:lnTo>
                    <a:pt x="1353" y="640"/>
                  </a:lnTo>
                  <a:lnTo>
                    <a:pt x="1354" y="632"/>
                  </a:lnTo>
                  <a:lnTo>
                    <a:pt x="1355" y="626"/>
                  </a:lnTo>
                  <a:lnTo>
                    <a:pt x="1357" y="619"/>
                  </a:lnTo>
                  <a:lnTo>
                    <a:pt x="1361" y="615"/>
                  </a:lnTo>
                  <a:lnTo>
                    <a:pt x="1365" y="610"/>
                  </a:lnTo>
                  <a:lnTo>
                    <a:pt x="1369" y="606"/>
                  </a:lnTo>
                  <a:lnTo>
                    <a:pt x="1374" y="603"/>
                  </a:lnTo>
                  <a:lnTo>
                    <a:pt x="1379" y="601"/>
                  </a:lnTo>
                  <a:lnTo>
                    <a:pt x="1384" y="599"/>
                  </a:lnTo>
                  <a:lnTo>
                    <a:pt x="1391" y="596"/>
                  </a:lnTo>
                  <a:lnTo>
                    <a:pt x="1404" y="594"/>
                  </a:lnTo>
                  <a:lnTo>
                    <a:pt x="1418" y="593"/>
                  </a:lnTo>
                  <a:lnTo>
                    <a:pt x="1448" y="592"/>
                  </a:lnTo>
                  <a:lnTo>
                    <a:pt x="1475" y="590"/>
                  </a:lnTo>
                  <a:lnTo>
                    <a:pt x="1487" y="588"/>
                  </a:lnTo>
                  <a:lnTo>
                    <a:pt x="1498" y="583"/>
                  </a:lnTo>
                  <a:lnTo>
                    <a:pt x="1502" y="580"/>
                  </a:lnTo>
                  <a:lnTo>
                    <a:pt x="1507" y="577"/>
                  </a:lnTo>
                  <a:lnTo>
                    <a:pt x="1510" y="573"/>
                  </a:lnTo>
                  <a:lnTo>
                    <a:pt x="1512" y="567"/>
                  </a:lnTo>
                  <a:lnTo>
                    <a:pt x="1515" y="557"/>
                  </a:lnTo>
                  <a:lnTo>
                    <a:pt x="1517" y="547"/>
                  </a:lnTo>
                  <a:lnTo>
                    <a:pt x="1518" y="538"/>
                  </a:lnTo>
                  <a:lnTo>
                    <a:pt x="1518" y="528"/>
                  </a:lnTo>
                  <a:lnTo>
                    <a:pt x="1517" y="520"/>
                  </a:lnTo>
                  <a:lnTo>
                    <a:pt x="1516" y="511"/>
                  </a:lnTo>
                  <a:lnTo>
                    <a:pt x="1514" y="502"/>
                  </a:lnTo>
                  <a:lnTo>
                    <a:pt x="1512" y="494"/>
                  </a:lnTo>
                  <a:lnTo>
                    <a:pt x="1507" y="478"/>
                  </a:lnTo>
                  <a:lnTo>
                    <a:pt x="1501" y="462"/>
                  </a:lnTo>
                  <a:lnTo>
                    <a:pt x="1499" y="455"/>
                  </a:lnTo>
                  <a:lnTo>
                    <a:pt x="1497" y="447"/>
                  </a:lnTo>
                  <a:lnTo>
                    <a:pt x="1496" y="440"/>
                  </a:lnTo>
                  <a:lnTo>
                    <a:pt x="1495" y="432"/>
                  </a:lnTo>
                  <a:lnTo>
                    <a:pt x="1496" y="426"/>
                  </a:lnTo>
                  <a:lnTo>
                    <a:pt x="1496" y="419"/>
                  </a:lnTo>
                  <a:lnTo>
                    <a:pt x="1498" y="413"/>
                  </a:lnTo>
                  <a:lnTo>
                    <a:pt x="1499" y="407"/>
                  </a:lnTo>
                  <a:lnTo>
                    <a:pt x="1504" y="398"/>
                  </a:lnTo>
                  <a:lnTo>
                    <a:pt x="1509" y="389"/>
                  </a:lnTo>
                  <a:lnTo>
                    <a:pt x="1514" y="380"/>
                  </a:lnTo>
                  <a:lnTo>
                    <a:pt x="1518" y="373"/>
                  </a:lnTo>
                  <a:lnTo>
                    <a:pt x="1521" y="368"/>
                  </a:lnTo>
                  <a:lnTo>
                    <a:pt x="1522" y="364"/>
                  </a:lnTo>
                  <a:lnTo>
                    <a:pt x="1523" y="359"/>
                  </a:lnTo>
                  <a:lnTo>
                    <a:pt x="1523" y="354"/>
                  </a:lnTo>
                  <a:lnTo>
                    <a:pt x="1522" y="341"/>
                  </a:lnTo>
                  <a:lnTo>
                    <a:pt x="1519" y="323"/>
                  </a:lnTo>
                  <a:lnTo>
                    <a:pt x="1516" y="305"/>
                  </a:lnTo>
                  <a:lnTo>
                    <a:pt x="1512" y="292"/>
                  </a:lnTo>
                  <a:lnTo>
                    <a:pt x="1525" y="276"/>
                  </a:lnTo>
                  <a:lnTo>
                    <a:pt x="1536" y="265"/>
                  </a:lnTo>
                  <a:lnTo>
                    <a:pt x="1541" y="262"/>
                  </a:lnTo>
                  <a:lnTo>
                    <a:pt x="1549" y="259"/>
                  </a:lnTo>
                  <a:lnTo>
                    <a:pt x="1557" y="258"/>
                  </a:lnTo>
                  <a:lnTo>
                    <a:pt x="1568" y="258"/>
                  </a:lnTo>
                  <a:lnTo>
                    <a:pt x="1585" y="264"/>
                  </a:lnTo>
                  <a:lnTo>
                    <a:pt x="1607" y="271"/>
                  </a:lnTo>
                  <a:lnTo>
                    <a:pt x="1612" y="272"/>
                  </a:lnTo>
                  <a:lnTo>
                    <a:pt x="1618" y="273"/>
                  </a:lnTo>
                  <a:lnTo>
                    <a:pt x="1622" y="273"/>
                  </a:lnTo>
                  <a:lnTo>
                    <a:pt x="1628" y="272"/>
                  </a:lnTo>
                  <a:lnTo>
                    <a:pt x="1632" y="271"/>
                  </a:lnTo>
                  <a:lnTo>
                    <a:pt x="1635" y="268"/>
                  </a:lnTo>
                  <a:lnTo>
                    <a:pt x="1638" y="264"/>
                  </a:lnTo>
                  <a:lnTo>
                    <a:pt x="1642" y="258"/>
                  </a:lnTo>
                  <a:lnTo>
                    <a:pt x="1642" y="252"/>
                  </a:lnTo>
                  <a:lnTo>
                    <a:pt x="1642" y="235"/>
                  </a:lnTo>
                  <a:lnTo>
                    <a:pt x="1642" y="211"/>
                  </a:lnTo>
                  <a:lnTo>
                    <a:pt x="1642" y="186"/>
                  </a:lnTo>
                  <a:lnTo>
                    <a:pt x="1642" y="179"/>
                  </a:lnTo>
                  <a:lnTo>
                    <a:pt x="1645" y="172"/>
                  </a:lnTo>
                  <a:lnTo>
                    <a:pt x="1649" y="165"/>
                  </a:lnTo>
                  <a:lnTo>
                    <a:pt x="1655" y="160"/>
                  </a:lnTo>
                  <a:lnTo>
                    <a:pt x="1661" y="155"/>
                  </a:lnTo>
                  <a:lnTo>
                    <a:pt x="1667" y="150"/>
                  </a:lnTo>
                  <a:lnTo>
                    <a:pt x="1674" y="147"/>
                  </a:lnTo>
                  <a:lnTo>
                    <a:pt x="1680" y="146"/>
                  </a:lnTo>
                  <a:lnTo>
                    <a:pt x="1688" y="147"/>
                  </a:lnTo>
                  <a:lnTo>
                    <a:pt x="1694" y="149"/>
                  </a:lnTo>
                  <a:lnTo>
                    <a:pt x="1700" y="154"/>
                  </a:lnTo>
                  <a:lnTo>
                    <a:pt x="1705" y="159"/>
                  </a:lnTo>
                  <a:lnTo>
                    <a:pt x="1713" y="171"/>
                  </a:lnTo>
                  <a:lnTo>
                    <a:pt x="1721" y="186"/>
                  </a:lnTo>
                  <a:lnTo>
                    <a:pt x="1726" y="192"/>
                  </a:lnTo>
                  <a:lnTo>
                    <a:pt x="1730" y="200"/>
                  </a:lnTo>
                  <a:lnTo>
                    <a:pt x="1737" y="206"/>
                  </a:lnTo>
                  <a:lnTo>
                    <a:pt x="1743" y="213"/>
                  </a:lnTo>
                  <a:lnTo>
                    <a:pt x="1752" y="217"/>
                  </a:lnTo>
                  <a:lnTo>
                    <a:pt x="1761" y="222"/>
                  </a:lnTo>
                  <a:lnTo>
                    <a:pt x="1773" y="224"/>
                  </a:lnTo>
                  <a:lnTo>
                    <a:pt x="1787" y="225"/>
                  </a:lnTo>
                  <a:lnTo>
                    <a:pt x="1799" y="224"/>
                  </a:lnTo>
                  <a:lnTo>
                    <a:pt x="1810" y="222"/>
                  </a:lnTo>
                  <a:lnTo>
                    <a:pt x="1820" y="217"/>
                  </a:lnTo>
                  <a:lnTo>
                    <a:pt x="1832" y="214"/>
                  </a:lnTo>
                  <a:lnTo>
                    <a:pt x="1833" y="223"/>
                  </a:lnTo>
                  <a:lnTo>
                    <a:pt x="1835" y="231"/>
                  </a:lnTo>
                  <a:lnTo>
                    <a:pt x="1838" y="239"/>
                  </a:lnTo>
                  <a:lnTo>
                    <a:pt x="1841" y="246"/>
                  </a:lnTo>
                  <a:lnTo>
                    <a:pt x="1844" y="254"/>
                  </a:lnTo>
                  <a:lnTo>
                    <a:pt x="1844" y="263"/>
                  </a:lnTo>
                  <a:lnTo>
                    <a:pt x="1844" y="268"/>
                  </a:lnTo>
                  <a:lnTo>
                    <a:pt x="1842" y="273"/>
                  </a:lnTo>
                  <a:lnTo>
                    <a:pt x="1840" y="280"/>
                  </a:lnTo>
                  <a:lnTo>
                    <a:pt x="1838" y="286"/>
                  </a:lnTo>
                  <a:lnTo>
                    <a:pt x="1836" y="291"/>
                  </a:lnTo>
                  <a:lnTo>
                    <a:pt x="1832" y="299"/>
                  </a:lnTo>
                  <a:lnTo>
                    <a:pt x="1830" y="305"/>
                  </a:lnTo>
                  <a:lnTo>
                    <a:pt x="1828" y="311"/>
                  </a:lnTo>
                  <a:lnTo>
                    <a:pt x="1828" y="317"/>
                  </a:lnTo>
                  <a:lnTo>
                    <a:pt x="1828" y="322"/>
                  </a:lnTo>
                  <a:lnTo>
                    <a:pt x="1830" y="325"/>
                  </a:lnTo>
                  <a:lnTo>
                    <a:pt x="1831" y="327"/>
                  </a:lnTo>
                  <a:lnTo>
                    <a:pt x="1833" y="329"/>
                  </a:lnTo>
                  <a:lnTo>
                    <a:pt x="1835" y="331"/>
                  </a:lnTo>
                  <a:lnTo>
                    <a:pt x="1837" y="332"/>
                  </a:lnTo>
                  <a:lnTo>
                    <a:pt x="1840" y="332"/>
                  </a:lnTo>
                  <a:lnTo>
                    <a:pt x="1845" y="332"/>
                  </a:lnTo>
                  <a:lnTo>
                    <a:pt x="1849" y="332"/>
                  </a:lnTo>
                  <a:lnTo>
                    <a:pt x="1861" y="329"/>
                  </a:lnTo>
                  <a:lnTo>
                    <a:pt x="1876" y="324"/>
                  </a:lnTo>
                  <a:lnTo>
                    <a:pt x="1894" y="316"/>
                  </a:lnTo>
                  <a:lnTo>
                    <a:pt x="1916" y="304"/>
                  </a:lnTo>
                  <a:lnTo>
                    <a:pt x="1932" y="289"/>
                  </a:lnTo>
                  <a:lnTo>
                    <a:pt x="1946" y="276"/>
                  </a:lnTo>
                  <a:lnTo>
                    <a:pt x="1958" y="265"/>
                  </a:lnTo>
                  <a:lnTo>
                    <a:pt x="1968" y="256"/>
                  </a:lnTo>
                  <a:lnTo>
                    <a:pt x="1977" y="250"/>
                  </a:lnTo>
                  <a:lnTo>
                    <a:pt x="1986" y="244"/>
                  </a:lnTo>
                  <a:lnTo>
                    <a:pt x="1995" y="240"/>
                  </a:lnTo>
                  <a:lnTo>
                    <a:pt x="2002" y="237"/>
                  </a:lnTo>
                  <a:lnTo>
                    <a:pt x="2020" y="231"/>
                  </a:lnTo>
                  <a:lnTo>
                    <a:pt x="2040" y="227"/>
                  </a:lnTo>
                  <a:lnTo>
                    <a:pt x="2067" y="219"/>
                  </a:lnTo>
                  <a:lnTo>
                    <a:pt x="2102" y="208"/>
                  </a:lnTo>
                  <a:lnTo>
                    <a:pt x="2106" y="205"/>
                  </a:lnTo>
                  <a:lnTo>
                    <a:pt x="2109" y="202"/>
                  </a:lnTo>
                  <a:lnTo>
                    <a:pt x="2113" y="198"/>
                  </a:lnTo>
                  <a:lnTo>
                    <a:pt x="2117" y="194"/>
                  </a:lnTo>
                  <a:lnTo>
                    <a:pt x="2123" y="184"/>
                  </a:lnTo>
                  <a:lnTo>
                    <a:pt x="2132" y="173"/>
                  </a:lnTo>
                  <a:lnTo>
                    <a:pt x="2136" y="168"/>
                  </a:lnTo>
                  <a:lnTo>
                    <a:pt x="2142" y="163"/>
                  </a:lnTo>
                  <a:lnTo>
                    <a:pt x="2148" y="158"/>
                  </a:lnTo>
                  <a:lnTo>
                    <a:pt x="2155" y="155"/>
                  </a:lnTo>
                  <a:lnTo>
                    <a:pt x="2162" y="151"/>
                  </a:lnTo>
                  <a:lnTo>
                    <a:pt x="2171" y="148"/>
                  </a:lnTo>
                  <a:lnTo>
                    <a:pt x="2181" y="147"/>
                  </a:lnTo>
                  <a:lnTo>
                    <a:pt x="2191" y="146"/>
                  </a:lnTo>
                  <a:lnTo>
                    <a:pt x="2206" y="144"/>
                  </a:lnTo>
                  <a:lnTo>
                    <a:pt x="2217" y="140"/>
                  </a:lnTo>
                  <a:lnTo>
                    <a:pt x="2226" y="135"/>
                  </a:lnTo>
                  <a:lnTo>
                    <a:pt x="2233" y="129"/>
                  </a:lnTo>
                  <a:lnTo>
                    <a:pt x="2248" y="113"/>
                  </a:lnTo>
                  <a:lnTo>
                    <a:pt x="2270" y="90"/>
                  </a:lnTo>
                  <a:lnTo>
                    <a:pt x="2290" y="75"/>
                  </a:lnTo>
                  <a:lnTo>
                    <a:pt x="2310" y="60"/>
                  </a:lnTo>
                  <a:lnTo>
                    <a:pt x="2331" y="44"/>
                  </a:lnTo>
                  <a:lnTo>
                    <a:pt x="2354" y="30"/>
                  </a:lnTo>
                  <a:lnTo>
                    <a:pt x="2366" y="24"/>
                  </a:lnTo>
                  <a:lnTo>
                    <a:pt x="2379" y="19"/>
                  </a:lnTo>
                  <a:lnTo>
                    <a:pt x="2393" y="13"/>
                  </a:lnTo>
                  <a:lnTo>
                    <a:pt x="2407" y="9"/>
                  </a:lnTo>
                  <a:lnTo>
                    <a:pt x="2423" y="6"/>
                  </a:lnTo>
                  <a:lnTo>
                    <a:pt x="2439" y="2"/>
                  </a:lnTo>
                  <a:lnTo>
                    <a:pt x="2455" y="1"/>
                  </a:lnTo>
                  <a:lnTo>
                    <a:pt x="2472" y="0"/>
                  </a:lnTo>
                  <a:lnTo>
                    <a:pt x="2513" y="0"/>
                  </a:lnTo>
                  <a:lnTo>
                    <a:pt x="2542" y="2"/>
                  </a:lnTo>
                  <a:lnTo>
                    <a:pt x="2556" y="5"/>
                  </a:lnTo>
                  <a:lnTo>
                    <a:pt x="2572" y="8"/>
                  </a:lnTo>
                  <a:lnTo>
                    <a:pt x="2590" y="11"/>
                  </a:lnTo>
                  <a:lnTo>
                    <a:pt x="2613" y="17"/>
                  </a:lnTo>
                  <a:lnTo>
                    <a:pt x="2619" y="20"/>
                  </a:lnTo>
                  <a:lnTo>
                    <a:pt x="2625" y="22"/>
                  </a:lnTo>
                  <a:lnTo>
                    <a:pt x="2630" y="25"/>
                  </a:lnTo>
                  <a:lnTo>
                    <a:pt x="2634" y="27"/>
                  </a:lnTo>
                  <a:lnTo>
                    <a:pt x="2637" y="30"/>
                  </a:lnTo>
                  <a:lnTo>
                    <a:pt x="2641" y="35"/>
                  </a:lnTo>
                  <a:lnTo>
                    <a:pt x="2643" y="38"/>
                  </a:lnTo>
                  <a:lnTo>
                    <a:pt x="2645" y="42"/>
                  </a:lnTo>
                  <a:lnTo>
                    <a:pt x="2646" y="50"/>
                  </a:lnTo>
                  <a:lnTo>
                    <a:pt x="2647" y="59"/>
                  </a:lnTo>
                  <a:lnTo>
                    <a:pt x="2645" y="68"/>
                  </a:lnTo>
                  <a:lnTo>
                    <a:pt x="2643" y="77"/>
                  </a:lnTo>
                  <a:lnTo>
                    <a:pt x="2636" y="96"/>
                  </a:lnTo>
                  <a:lnTo>
                    <a:pt x="2628" y="115"/>
                  </a:lnTo>
                  <a:lnTo>
                    <a:pt x="2625" y="123"/>
                  </a:lnTo>
                  <a:lnTo>
                    <a:pt x="2621" y="132"/>
                  </a:lnTo>
                  <a:lnTo>
                    <a:pt x="2619" y="140"/>
                  </a:lnTo>
                  <a:lnTo>
                    <a:pt x="2618" y="146"/>
                  </a:lnTo>
                  <a:lnTo>
                    <a:pt x="2619" y="151"/>
                  </a:lnTo>
                  <a:lnTo>
                    <a:pt x="2621" y="156"/>
                  </a:lnTo>
                  <a:lnTo>
                    <a:pt x="2625" y="160"/>
                  </a:lnTo>
                  <a:lnTo>
                    <a:pt x="2629" y="164"/>
                  </a:lnTo>
                  <a:lnTo>
                    <a:pt x="2641" y="171"/>
                  </a:lnTo>
                  <a:lnTo>
                    <a:pt x="2655" y="177"/>
                  </a:lnTo>
                  <a:lnTo>
                    <a:pt x="2683" y="186"/>
                  </a:lnTo>
                  <a:lnTo>
                    <a:pt x="2702" y="191"/>
                  </a:lnTo>
                  <a:lnTo>
                    <a:pt x="2717" y="198"/>
                  </a:lnTo>
                  <a:lnTo>
                    <a:pt x="2731" y="202"/>
                  </a:lnTo>
                  <a:lnTo>
                    <a:pt x="2743" y="204"/>
                  </a:lnTo>
                  <a:lnTo>
                    <a:pt x="2754" y="203"/>
                  </a:lnTo>
                  <a:lnTo>
                    <a:pt x="2764" y="201"/>
                  </a:lnTo>
                  <a:lnTo>
                    <a:pt x="2773" y="198"/>
                  </a:lnTo>
                  <a:lnTo>
                    <a:pt x="2782" y="192"/>
                  </a:lnTo>
                  <a:lnTo>
                    <a:pt x="2791" y="188"/>
                  </a:lnTo>
                  <a:lnTo>
                    <a:pt x="2800" y="182"/>
                  </a:lnTo>
                  <a:lnTo>
                    <a:pt x="2808" y="176"/>
                  </a:lnTo>
                  <a:lnTo>
                    <a:pt x="2818" y="171"/>
                  </a:lnTo>
                  <a:lnTo>
                    <a:pt x="2829" y="167"/>
                  </a:lnTo>
                  <a:lnTo>
                    <a:pt x="2839" y="163"/>
                  </a:lnTo>
                  <a:lnTo>
                    <a:pt x="2852" y="161"/>
                  </a:lnTo>
                  <a:lnTo>
                    <a:pt x="2866" y="161"/>
                  </a:lnTo>
                  <a:lnTo>
                    <a:pt x="2883" y="163"/>
                  </a:lnTo>
                  <a:lnTo>
                    <a:pt x="2898" y="165"/>
                  </a:lnTo>
                  <a:lnTo>
                    <a:pt x="2911" y="168"/>
                  </a:lnTo>
                  <a:lnTo>
                    <a:pt x="2922" y="171"/>
                  </a:lnTo>
                  <a:lnTo>
                    <a:pt x="2932" y="174"/>
                  </a:lnTo>
                  <a:lnTo>
                    <a:pt x="2941" y="177"/>
                  </a:lnTo>
                  <a:lnTo>
                    <a:pt x="2949" y="181"/>
                  </a:lnTo>
                  <a:lnTo>
                    <a:pt x="2955" y="184"/>
                  </a:lnTo>
                  <a:lnTo>
                    <a:pt x="2962" y="188"/>
                  </a:lnTo>
                  <a:lnTo>
                    <a:pt x="2984" y="208"/>
                  </a:lnTo>
                  <a:lnTo>
                    <a:pt x="3011" y="230"/>
                  </a:lnTo>
                  <a:lnTo>
                    <a:pt x="3035" y="248"/>
                  </a:lnTo>
                  <a:lnTo>
                    <a:pt x="3062" y="266"/>
                  </a:lnTo>
                  <a:lnTo>
                    <a:pt x="3091" y="284"/>
                  </a:lnTo>
                  <a:lnTo>
                    <a:pt x="3122" y="304"/>
                  </a:lnTo>
                  <a:lnTo>
                    <a:pt x="3154" y="322"/>
                  </a:lnTo>
                  <a:lnTo>
                    <a:pt x="3185" y="341"/>
                  </a:lnTo>
                  <a:lnTo>
                    <a:pt x="3215" y="359"/>
                  </a:lnTo>
                  <a:lnTo>
                    <a:pt x="3242" y="376"/>
                  </a:lnTo>
                  <a:lnTo>
                    <a:pt x="3259" y="376"/>
                  </a:lnTo>
                  <a:lnTo>
                    <a:pt x="3275" y="376"/>
                  </a:lnTo>
                  <a:lnTo>
                    <a:pt x="3291" y="376"/>
                  </a:lnTo>
                  <a:lnTo>
                    <a:pt x="3306" y="377"/>
                  </a:lnTo>
                  <a:lnTo>
                    <a:pt x="3320" y="379"/>
                  </a:lnTo>
                  <a:lnTo>
                    <a:pt x="3333" y="381"/>
                  </a:lnTo>
                  <a:lnTo>
                    <a:pt x="3346" y="385"/>
                  </a:lnTo>
                  <a:lnTo>
                    <a:pt x="3358" y="388"/>
                  </a:lnTo>
                  <a:lnTo>
                    <a:pt x="3381" y="395"/>
                  </a:lnTo>
                  <a:lnTo>
                    <a:pt x="3400" y="403"/>
                  </a:lnTo>
                  <a:lnTo>
                    <a:pt x="3417" y="413"/>
                  </a:lnTo>
                  <a:lnTo>
                    <a:pt x="3433" y="422"/>
                  </a:lnTo>
                  <a:lnTo>
                    <a:pt x="3445" y="433"/>
                  </a:lnTo>
                  <a:lnTo>
                    <a:pt x="3456" y="443"/>
                  </a:lnTo>
                  <a:lnTo>
                    <a:pt x="3465" y="452"/>
                  </a:lnTo>
                  <a:lnTo>
                    <a:pt x="3471" y="460"/>
                  </a:lnTo>
                  <a:lnTo>
                    <a:pt x="3481" y="473"/>
                  </a:lnTo>
                  <a:lnTo>
                    <a:pt x="3483" y="478"/>
                  </a:lnTo>
                  <a:lnTo>
                    <a:pt x="3494" y="486"/>
                  </a:lnTo>
                  <a:lnTo>
                    <a:pt x="3502" y="495"/>
                  </a:lnTo>
                  <a:lnTo>
                    <a:pt x="3507" y="505"/>
                  </a:lnTo>
                  <a:lnTo>
                    <a:pt x="3511" y="513"/>
                  </a:lnTo>
                  <a:lnTo>
                    <a:pt x="3515" y="523"/>
                  </a:lnTo>
                  <a:lnTo>
                    <a:pt x="3516" y="533"/>
                  </a:lnTo>
                  <a:lnTo>
                    <a:pt x="3517" y="542"/>
                  </a:lnTo>
                  <a:lnTo>
                    <a:pt x="3517" y="551"/>
                  </a:lnTo>
                  <a:lnTo>
                    <a:pt x="3518" y="561"/>
                  </a:lnTo>
                  <a:lnTo>
                    <a:pt x="3519" y="569"/>
                  </a:lnTo>
                  <a:lnTo>
                    <a:pt x="3520" y="578"/>
                  </a:lnTo>
                  <a:lnTo>
                    <a:pt x="3523" y="586"/>
                  </a:lnTo>
                  <a:lnTo>
                    <a:pt x="3528" y="593"/>
                  </a:lnTo>
                  <a:lnTo>
                    <a:pt x="3533" y="601"/>
                  </a:lnTo>
                  <a:lnTo>
                    <a:pt x="3541" y="607"/>
                  </a:lnTo>
                  <a:lnTo>
                    <a:pt x="3551" y="613"/>
                  </a:lnTo>
                  <a:lnTo>
                    <a:pt x="3557" y="615"/>
                  </a:lnTo>
                  <a:lnTo>
                    <a:pt x="3562" y="616"/>
                  </a:lnTo>
                  <a:lnTo>
                    <a:pt x="3568" y="617"/>
                  </a:lnTo>
                  <a:lnTo>
                    <a:pt x="3573" y="618"/>
                  </a:lnTo>
                  <a:lnTo>
                    <a:pt x="3584" y="617"/>
                  </a:lnTo>
                  <a:lnTo>
                    <a:pt x="3593" y="615"/>
                  </a:lnTo>
                  <a:lnTo>
                    <a:pt x="3615" y="606"/>
                  </a:lnTo>
                  <a:lnTo>
                    <a:pt x="3638" y="597"/>
                  </a:lnTo>
                  <a:lnTo>
                    <a:pt x="3650" y="594"/>
                  </a:lnTo>
                  <a:lnTo>
                    <a:pt x="3663" y="592"/>
                  </a:lnTo>
                  <a:lnTo>
                    <a:pt x="3677" y="591"/>
                  </a:lnTo>
                  <a:lnTo>
                    <a:pt x="3693" y="593"/>
                  </a:lnTo>
                  <a:lnTo>
                    <a:pt x="3700" y="594"/>
                  </a:lnTo>
                  <a:lnTo>
                    <a:pt x="3709" y="596"/>
                  </a:lnTo>
                  <a:lnTo>
                    <a:pt x="3719" y="600"/>
                  </a:lnTo>
                  <a:lnTo>
                    <a:pt x="3727" y="604"/>
                  </a:lnTo>
                  <a:lnTo>
                    <a:pt x="3737" y="608"/>
                  </a:lnTo>
                  <a:lnTo>
                    <a:pt x="3748" y="615"/>
                  </a:lnTo>
                  <a:lnTo>
                    <a:pt x="3759" y="621"/>
                  </a:lnTo>
                  <a:lnTo>
                    <a:pt x="3771" y="629"/>
                  </a:lnTo>
                  <a:lnTo>
                    <a:pt x="3778" y="634"/>
                  </a:lnTo>
                  <a:lnTo>
                    <a:pt x="3787" y="636"/>
                  </a:lnTo>
                  <a:lnTo>
                    <a:pt x="3795" y="638"/>
                  </a:lnTo>
                  <a:lnTo>
                    <a:pt x="3805" y="640"/>
                  </a:lnTo>
                  <a:lnTo>
                    <a:pt x="3825" y="640"/>
                  </a:lnTo>
                  <a:lnTo>
                    <a:pt x="3846" y="642"/>
                  </a:lnTo>
                  <a:lnTo>
                    <a:pt x="3859" y="643"/>
                  </a:lnTo>
                  <a:lnTo>
                    <a:pt x="3872" y="646"/>
                  </a:lnTo>
                  <a:lnTo>
                    <a:pt x="3886" y="650"/>
                  </a:lnTo>
                  <a:lnTo>
                    <a:pt x="3902" y="657"/>
                  </a:lnTo>
                  <a:lnTo>
                    <a:pt x="3919" y="665"/>
                  </a:lnTo>
                  <a:lnTo>
                    <a:pt x="3937" y="676"/>
                  </a:lnTo>
                  <a:lnTo>
                    <a:pt x="3956" y="690"/>
                  </a:lnTo>
                  <a:lnTo>
                    <a:pt x="3978" y="70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8" name="Freeform 852">
              <a:extLst>
                <a:ext uri="{FF2B5EF4-FFF2-40B4-BE49-F238E27FC236}">
                  <a16:creationId xmlns:a16="http://schemas.microsoft.com/office/drawing/2014/main" id="{8D6C87F5-7BC0-558C-50C8-FE749B1BD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512" y="3392622"/>
              <a:ext cx="1048108" cy="1145781"/>
            </a:xfrm>
            <a:custGeom>
              <a:avLst/>
              <a:gdLst>
                <a:gd name="T0" fmla="*/ 2069 w 3349"/>
                <a:gd name="T1" fmla="*/ 3288 h 3662"/>
                <a:gd name="T2" fmla="*/ 2180 w 3349"/>
                <a:gd name="T3" fmla="*/ 3085 h 3662"/>
                <a:gd name="T4" fmla="*/ 2339 w 3349"/>
                <a:gd name="T5" fmla="*/ 2873 h 3662"/>
                <a:gd name="T6" fmla="*/ 2168 w 3349"/>
                <a:gd name="T7" fmla="*/ 2699 h 3662"/>
                <a:gd name="T8" fmla="*/ 1924 w 3349"/>
                <a:gd name="T9" fmla="*/ 2662 h 3662"/>
                <a:gd name="T10" fmla="*/ 1816 w 3349"/>
                <a:gd name="T11" fmla="*/ 2561 h 3662"/>
                <a:gd name="T12" fmla="*/ 1568 w 3349"/>
                <a:gd name="T13" fmla="*/ 2432 h 3662"/>
                <a:gd name="T14" fmla="*/ 1175 w 3349"/>
                <a:gd name="T15" fmla="*/ 2217 h 3662"/>
                <a:gd name="T16" fmla="*/ 934 w 3349"/>
                <a:gd name="T17" fmla="*/ 2216 h 3662"/>
                <a:gd name="T18" fmla="*/ 928 w 3349"/>
                <a:gd name="T19" fmla="*/ 2076 h 3662"/>
                <a:gd name="T20" fmla="*/ 557 w 3349"/>
                <a:gd name="T21" fmla="*/ 2169 h 3662"/>
                <a:gd name="T22" fmla="*/ 376 w 3349"/>
                <a:gd name="T23" fmla="*/ 2275 h 3662"/>
                <a:gd name="T24" fmla="*/ 142 w 3349"/>
                <a:gd name="T25" fmla="*/ 2385 h 3662"/>
                <a:gd name="T26" fmla="*/ 151 w 3349"/>
                <a:gd name="T27" fmla="*/ 2262 h 3662"/>
                <a:gd name="T28" fmla="*/ 173 w 3349"/>
                <a:gd name="T29" fmla="*/ 2052 h 3662"/>
                <a:gd name="T30" fmla="*/ 68 w 3349"/>
                <a:gd name="T31" fmla="*/ 1835 h 3662"/>
                <a:gd name="T32" fmla="*/ 140 w 3349"/>
                <a:gd name="T33" fmla="*/ 1662 h 3662"/>
                <a:gd name="T34" fmla="*/ 146 w 3349"/>
                <a:gd name="T35" fmla="*/ 1549 h 3662"/>
                <a:gd name="T36" fmla="*/ 119 w 3349"/>
                <a:gd name="T37" fmla="*/ 1429 h 3662"/>
                <a:gd name="T38" fmla="*/ 64 w 3349"/>
                <a:gd name="T39" fmla="*/ 1248 h 3662"/>
                <a:gd name="T40" fmla="*/ 143 w 3349"/>
                <a:gd name="T41" fmla="*/ 1134 h 3662"/>
                <a:gd name="T42" fmla="*/ 156 w 3349"/>
                <a:gd name="T43" fmla="*/ 1066 h 3662"/>
                <a:gd name="T44" fmla="*/ 18 w 3349"/>
                <a:gd name="T45" fmla="*/ 977 h 3662"/>
                <a:gd name="T46" fmla="*/ 95 w 3349"/>
                <a:gd name="T47" fmla="*/ 786 h 3662"/>
                <a:gd name="T48" fmla="*/ 317 w 3349"/>
                <a:gd name="T49" fmla="*/ 563 h 3662"/>
                <a:gd name="T50" fmla="*/ 449 w 3349"/>
                <a:gd name="T51" fmla="*/ 720 h 3662"/>
                <a:gd name="T52" fmla="*/ 663 w 3349"/>
                <a:gd name="T53" fmla="*/ 762 h 3662"/>
                <a:gd name="T54" fmla="*/ 850 w 3349"/>
                <a:gd name="T55" fmla="*/ 698 h 3662"/>
                <a:gd name="T56" fmla="*/ 1063 w 3349"/>
                <a:gd name="T57" fmla="*/ 482 h 3662"/>
                <a:gd name="T58" fmla="*/ 1036 w 3349"/>
                <a:gd name="T59" fmla="*/ 255 h 3662"/>
                <a:gd name="T60" fmla="*/ 1232 w 3349"/>
                <a:gd name="T61" fmla="*/ 258 h 3662"/>
                <a:gd name="T62" fmla="*/ 1452 w 3349"/>
                <a:gd name="T63" fmla="*/ 314 h 3662"/>
                <a:gd name="T64" fmla="*/ 1765 w 3349"/>
                <a:gd name="T65" fmla="*/ 205 h 3662"/>
                <a:gd name="T66" fmla="*/ 1906 w 3349"/>
                <a:gd name="T67" fmla="*/ 74 h 3662"/>
                <a:gd name="T68" fmla="*/ 2114 w 3349"/>
                <a:gd name="T69" fmla="*/ 101 h 3662"/>
                <a:gd name="T70" fmla="*/ 2184 w 3349"/>
                <a:gd name="T71" fmla="*/ 284 h 3662"/>
                <a:gd name="T72" fmla="*/ 2274 w 3349"/>
                <a:gd name="T73" fmla="*/ 286 h 3662"/>
                <a:gd name="T74" fmla="*/ 2347 w 3349"/>
                <a:gd name="T75" fmla="*/ 203 h 3662"/>
                <a:gd name="T76" fmla="*/ 2490 w 3349"/>
                <a:gd name="T77" fmla="*/ 128 h 3662"/>
                <a:gd name="T78" fmla="*/ 2583 w 3349"/>
                <a:gd name="T79" fmla="*/ 30 h 3662"/>
                <a:gd name="T80" fmla="*/ 2773 w 3349"/>
                <a:gd name="T81" fmla="*/ 79 h 3662"/>
                <a:gd name="T82" fmla="*/ 2923 w 3349"/>
                <a:gd name="T83" fmla="*/ 156 h 3662"/>
                <a:gd name="T84" fmla="*/ 3017 w 3349"/>
                <a:gd name="T85" fmla="*/ 198 h 3662"/>
                <a:gd name="T86" fmla="*/ 3094 w 3349"/>
                <a:gd name="T87" fmla="*/ 337 h 3662"/>
                <a:gd name="T88" fmla="*/ 3219 w 3349"/>
                <a:gd name="T89" fmla="*/ 596 h 3662"/>
                <a:gd name="T90" fmla="*/ 3218 w 3349"/>
                <a:gd name="T91" fmla="*/ 858 h 3662"/>
                <a:gd name="T92" fmla="*/ 3053 w 3349"/>
                <a:gd name="T93" fmla="*/ 871 h 3662"/>
                <a:gd name="T94" fmla="*/ 3136 w 3349"/>
                <a:gd name="T95" fmla="*/ 1056 h 3662"/>
                <a:gd name="T96" fmla="*/ 3188 w 3349"/>
                <a:gd name="T97" fmla="*/ 1127 h 3662"/>
                <a:gd name="T98" fmla="*/ 3267 w 3349"/>
                <a:gd name="T99" fmla="*/ 1339 h 3662"/>
                <a:gd name="T100" fmla="*/ 2923 w 3349"/>
                <a:gd name="T101" fmla="*/ 1731 h 3662"/>
                <a:gd name="T102" fmla="*/ 2862 w 3349"/>
                <a:gd name="T103" fmla="*/ 1593 h 3662"/>
                <a:gd name="T104" fmla="*/ 2838 w 3349"/>
                <a:gd name="T105" fmla="*/ 1691 h 3662"/>
                <a:gd name="T106" fmla="*/ 2767 w 3349"/>
                <a:gd name="T107" fmla="*/ 1780 h 3662"/>
                <a:gd name="T108" fmla="*/ 2753 w 3349"/>
                <a:gd name="T109" fmla="*/ 1938 h 3662"/>
                <a:gd name="T110" fmla="*/ 2704 w 3349"/>
                <a:gd name="T111" fmla="*/ 2029 h 3662"/>
                <a:gd name="T112" fmla="*/ 2670 w 3349"/>
                <a:gd name="T113" fmla="*/ 2298 h 3662"/>
                <a:gd name="T114" fmla="*/ 2697 w 3349"/>
                <a:gd name="T115" fmla="*/ 2728 h 3662"/>
                <a:gd name="T116" fmla="*/ 2538 w 3349"/>
                <a:gd name="T117" fmla="*/ 3354 h 3662"/>
                <a:gd name="T118" fmla="*/ 2434 w 3349"/>
                <a:gd name="T119" fmla="*/ 3575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9" h="3662">
                  <a:moveTo>
                    <a:pt x="2180" y="3516"/>
                  </a:moveTo>
                  <a:lnTo>
                    <a:pt x="2184" y="3496"/>
                  </a:lnTo>
                  <a:lnTo>
                    <a:pt x="2189" y="3486"/>
                  </a:lnTo>
                  <a:lnTo>
                    <a:pt x="2189" y="3481"/>
                  </a:lnTo>
                  <a:lnTo>
                    <a:pt x="2188" y="3475"/>
                  </a:lnTo>
                  <a:lnTo>
                    <a:pt x="2185" y="3467"/>
                  </a:lnTo>
                  <a:lnTo>
                    <a:pt x="2180" y="3455"/>
                  </a:lnTo>
                  <a:lnTo>
                    <a:pt x="2169" y="3439"/>
                  </a:lnTo>
                  <a:lnTo>
                    <a:pt x="2157" y="3423"/>
                  </a:lnTo>
                  <a:lnTo>
                    <a:pt x="2146" y="3408"/>
                  </a:lnTo>
                  <a:lnTo>
                    <a:pt x="2134" y="3393"/>
                  </a:lnTo>
                  <a:lnTo>
                    <a:pt x="2122" y="3378"/>
                  </a:lnTo>
                  <a:lnTo>
                    <a:pt x="2110" y="3361"/>
                  </a:lnTo>
                  <a:lnTo>
                    <a:pt x="2104" y="3351"/>
                  </a:lnTo>
                  <a:lnTo>
                    <a:pt x="2099" y="3341"/>
                  </a:lnTo>
                  <a:lnTo>
                    <a:pt x="2095" y="3331"/>
                  </a:lnTo>
                  <a:lnTo>
                    <a:pt x="2090" y="3320"/>
                  </a:lnTo>
                  <a:lnTo>
                    <a:pt x="2083" y="3309"/>
                  </a:lnTo>
                  <a:lnTo>
                    <a:pt x="2073" y="3296"/>
                  </a:lnTo>
                  <a:lnTo>
                    <a:pt x="2069" y="3288"/>
                  </a:lnTo>
                  <a:lnTo>
                    <a:pt x="2064" y="3281"/>
                  </a:lnTo>
                  <a:lnTo>
                    <a:pt x="2061" y="3271"/>
                  </a:lnTo>
                  <a:lnTo>
                    <a:pt x="2059" y="3261"/>
                  </a:lnTo>
                  <a:lnTo>
                    <a:pt x="2058" y="3250"/>
                  </a:lnTo>
                  <a:lnTo>
                    <a:pt x="2058" y="3236"/>
                  </a:lnTo>
                  <a:lnTo>
                    <a:pt x="2060" y="3222"/>
                  </a:lnTo>
                  <a:lnTo>
                    <a:pt x="2064" y="3204"/>
                  </a:lnTo>
                  <a:lnTo>
                    <a:pt x="2071" y="3186"/>
                  </a:lnTo>
                  <a:lnTo>
                    <a:pt x="2080" y="3165"/>
                  </a:lnTo>
                  <a:lnTo>
                    <a:pt x="2091" y="3143"/>
                  </a:lnTo>
                  <a:lnTo>
                    <a:pt x="2108" y="3118"/>
                  </a:lnTo>
                  <a:lnTo>
                    <a:pt x="2111" y="3112"/>
                  </a:lnTo>
                  <a:lnTo>
                    <a:pt x="2116" y="3108"/>
                  </a:lnTo>
                  <a:lnTo>
                    <a:pt x="2122" y="3106"/>
                  </a:lnTo>
                  <a:lnTo>
                    <a:pt x="2128" y="3104"/>
                  </a:lnTo>
                  <a:lnTo>
                    <a:pt x="2143" y="3102"/>
                  </a:lnTo>
                  <a:lnTo>
                    <a:pt x="2158" y="3098"/>
                  </a:lnTo>
                  <a:lnTo>
                    <a:pt x="2166" y="3096"/>
                  </a:lnTo>
                  <a:lnTo>
                    <a:pt x="2173" y="3092"/>
                  </a:lnTo>
                  <a:lnTo>
                    <a:pt x="2180" y="3085"/>
                  </a:lnTo>
                  <a:lnTo>
                    <a:pt x="2185" y="3078"/>
                  </a:lnTo>
                  <a:lnTo>
                    <a:pt x="2190" y="3067"/>
                  </a:lnTo>
                  <a:lnTo>
                    <a:pt x="2194" y="3053"/>
                  </a:lnTo>
                  <a:lnTo>
                    <a:pt x="2196" y="3037"/>
                  </a:lnTo>
                  <a:lnTo>
                    <a:pt x="2197" y="3016"/>
                  </a:lnTo>
                  <a:lnTo>
                    <a:pt x="2197" y="3009"/>
                  </a:lnTo>
                  <a:lnTo>
                    <a:pt x="2200" y="3001"/>
                  </a:lnTo>
                  <a:lnTo>
                    <a:pt x="2204" y="2994"/>
                  </a:lnTo>
                  <a:lnTo>
                    <a:pt x="2208" y="2985"/>
                  </a:lnTo>
                  <a:lnTo>
                    <a:pt x="2215" y="2977"/>
                  </a:lnTo>
                  <a:lnTo>
                    <a:pt x="2221" y="2969"/>
                  </a:lnTo>
                  <a:lnTo>
                    <a:pt x="2229" y="2961"/>
                  </a:lnTo>
                  <a:lnTo>
                    <a:pt x="2237" y="2953"/>
                  </a:lnTo>
                  <a:lnTo>
                    <a:pt x="2256" y="2936"/>
                  </a:lnTo>
                  <a:lnTo>
                    <a:pt x="2275" y="2921"/>
                  </a:lnTo>
                  <a:lnTo>
                    <a:pt x="2296" y="2906"/>
                  </a:lnTo>
                  <a:lnTo>
                    <a:pt x="2315" y="2893"/>
                  </a:lnTo>
                  <a:lnTo>
                    <a:pt x="2325" y="2888"/>
                  </a:lnTo>
                  <a:lnTo>
                    <a:pt x="2332" y="2880"/>
                  </a:lnTo>
                  <a:lnTo>
                    <a:pt x="2339" y="2873"/>
                  </a:lnTo>
                  <a:lnTo>
                    <a:pt x="2343" y="2865"/>
                  </a:lnTo>
                  <a:lnTo>
                    <a:pt x="2345" y="2856"/>
                  </a:lnTo>
                  <a:lnTo>
                    <a:pt x="2347" y="2847"/>
                  </a:lnTo>
                  <a:lnTo>
                    <a:pt x="2346" y="2838"/>
                  </a:lnTo>
                  <a:lnTo>
                    <a:pt x="2345" y="2828"/>
                  </a:lnTo>
                  <a:lnTo>
                    <a:pt x="2342" y="2819"/>
                  </a:lnTo>
                  <a:lnTo>
                    <a:pt x="2338" y="2810"/>
                  </a:lnTo>
                  <a:lnTo>
                    <a:pt x="2332" y="2800"/>
                  </a:lnTo>
                  <a:lnTo>
                    <a:pt x="2325" y="2792"/>
                  </a:lnTo>
                  <a:lnTo>
                    <a:pt x="2317" y="2784"/>
                  </a:lnTo>
                  <a:lnTo>
                    <a:pt x="2309" y="2777"/>
                  </a:lnTo>
                  <a:lnTo>
                    <a:pt x="2298" y="2770"/>
                  </a:lnTo>
                  <a:lnTo>
                    <a:pt x="2287" y="2764"/>
                  </a:lnTo>
                  <a:lnTo>
                    <a:pt x="2265" y="2746"/>
                  </a:lnTo>
                  <a:lnTo>
                    <a:pt x="2246" y="2732"/>
                  </a:lnTo>
                  <a:lnTo>
                    <a:pt x="2228" y="2721"/>
                  </a:lnTo>
                  <a:lnTo>
                    <a:pt x="2211" y="2713"/>
                  </a:lnTo>
                  <a:lnTo>
                    <a:pt x="2195" y="2706"/>
                  </a:lnTo>
                  <a:lnTo>
                    <a:pt x="2181" y="2702"/>
                  </a:lnTo>
                  <a:lnTo>
                    <a:pt x="2168" y="2699"/>
                  </a:lnTo>
                  <a:lnTo>
                    <a:pt x="2155" y="2698"/>
                  </a:lnTo>
                  <a:lnTo>
                    <a:pt x="2134" y="2696"/>
                  </a:lnTo>
                  <a:lnTo>
                    <a:pt x="2114" y="2696"/>
                  </a:lnTo>
                  <a:lnTo>
                    <a:pt x="2104" y="2694"/>
                  </a:lnTo>
                  <a:lnTo>
                    <a:pt x="2096" y="2692"/>
                  </a:lnTo>
                  <a:lnTo>
                    <a:pt x="2087" y="2690"/>
                  </a:lnTo>
                  <a:lnTo>
                    <a:pt x="2080" y="2685"/>
                  </a:lnTo>
                  <a:lnTo>
                    <a:pt x="2068" y="2677"/>
                  </a:lnTo>
                  <a:lnTo>
                    <a:pt x="2057" y="2671"/>
                  </a:lnTo>
                  <a:lnTo>
                    <a:pt x="2046" y="2664"/>
                  </a:lnTo>
                  <a:lnTo>
                    <a:pt x="2036" y="2660"/>
                  </a:lnTo>
                  <a:lnTo>
                    <a:pt x="2028" y="2656"/>
                  </a:lnTo>
                  <a:lnTo>
                    <a:pt x="2018" y="2652"/>
                  </a:lnTo>
                  <a:lnTo>
                    <a:pt x="2009" y="2650"/>
                  </a:lnTo>
                  <a:lnTo>
                    <a:pt x="2002" y="2649"/>
                  </a:lnTo>
                  <a:lnTo>
                    <a:pt x="1986" y="2647"/>
                  </a:lnTo>
                  <a:lnTo>
                    <a:pt x="1972" y="2648"/>
                  </a:lnTo>
                  <a:lnTo>
                    <a:pt x="1959" y="2650"/>
                  </a:lnTo>
                  <a:lnTo>
                    <a:pt x="1947" y="2653"/>
                  </a:lnTo>
                  <a:lnTo>
                    <a:pt x="1924" y="2662"/>
                  </a:lnTo>
                  <a:lnTo>
                    <a:pt x="1902" y="2671"/>
                  </a:lnTo>
                  <a:lnTo>
                    <a:pt x="1893" y="2673"/>
                  </a:lnTo>
                  <a:lnTo>
                    <a:pt x="1882" y="2674"/>
                  </a:lnTo>
                  <a:lnTo>
                    <a:pt x="1877" y="2673"/>
                  </a:lnTo>
                  <a:lnTo>
                    <a:pt x="1871" y="2672"/>
                  </a:lnTo>
                  <a:lnTo>
                    <a:pt x="1866" y="2671"/>
                  </a:lnTo>
                  <a:lnTo>
                    <a:pt x="1860" y="2669"/>
                  </a:lnTo>
                  <a:lnTo>
                    <a:pt x="1850" y="2663"/>
                  </a:lnTo>
                  <a:lnTo>
                    <a:pt x="1842" y="2657"/>
                  </a:lnTo>
                  <a:lnTo>
                    <a:pt x="1837" y="2649"/>
                  </a:lnTo>
                  <a:lnTo>
                    <a:pt x="1832" y="2642"/>
                  </a:lnTo>
                  <a:lnTo>
                    <a:pt x="1829" y="2634"/>
                  </a:lnTo>
                  <a:lnTo>
                    <a:pt x="1828" y="2625"/>
                  </a:lnTo>
                  <a:lnTo>
                    <a:pt x="1827" y="2617"/>
                  </a:lnTo>
                  <a:lnTo>
                    <a:pt x="1826" y="2607"/>
                  </a:lnTo>
                  <a:lnTo>
                    <a:pt x="1826" y="2598"/>
                  </a:lnTo>
                  <a:lnTo>
                    <a:pt x="1825" y="2589"/>
                  </a:lnTo>
                  <a:lnTo>
                    <a:pt x="1824" y="2579"/>
                  </a:lnTo>
                  <a:lnTo>
                    <a:pt x="1820" y="2569"/>
                  </a:lnTo>
                  <a:lnTo>
                    <a:pt x="1816" y="2561"/>
                  </a:lnTo>
                  <a:lnTo>
                    <a:pt x="1811" y="2551"/>
                  </a:lnTo>
                  <a:lnTo>
                    <a:pt x="1803" y="2542"/>
                  </a:lnTo>
                  <a:lnTo>
                    <a:pt x="1792" y="2534"/>
                  </a:lnTo>
                  <a:lnTo>
                    <a:pt x="1790" y="2529"/>
                  </a:lnTo>
                  <a:lnTo>
                    <a:pt x="1780" y="2516"/>
                  </a:lnTo>
                  <a:lnTo>
                    <a:pt x="1774" y="2508"/>
                  </a:lnTo>
                  <a:lnTo>
                    <a:pt x="1765" y="2499"/>
                  </a:lnTo>
                  <a:lnTo>
                    <a:pt x="1754" y="2489"/>
                  </a:lnTo>
                  <a:lnTo>
                    <a:pt x="1742" y="2478"/>
                  </a:lnTo>
                  <a:lnTo>
                    <a:pt x="1726" y="2469"/>
                  </a:lnTo>
                  <a:lnTo>
                    <a:pt x="1709" y="2459"/>
                  </a:lnTo>
                  <a:lnTo>
                    <a:pt x="1690" y="2451"/>
                  </a:lnTo>
                  <a:lnTo>
                    <a:pt x="1667" y="2444"/>
                  </a:lnTo>
                  <a:lnTo>
                    <a:pt x="1655" y="2441"/>
                  </a:lnTo>
                  <a:lnTo>
                    <a:pt x="1642" y="2437"/>
                  </a:lnTo>
                  <a:lnTo>
                    <a:pt x="1629" y="2435"/>
                  </a:lnTo>
                  <a:lnTo>
                    <a:pt x="1615" y="2433"/>
                  </a:lnTo>
                  <a:lnTo>
                    <a:pt x="1600" y="2432"/>
                  </a:lnTo>
                  <a:lnTo>
                    <a:pt x="1584" y="2432"/>
                  </a:lnTo>
                  <a:lnTo>
                    <a:pt x="1568" y="2432"/>
                  </a:lnTo>
                  <a:lnTo>
                    <a:pt x="1551" y="2432"/>
                  </a:lnTo>
                  <a:lnTo>
                    <a:pt x="1524" y="2415"/>
                  </a:lnTo>
                  <a:lnTo>
                    <a:pt x="1494" y="2397"/>
                  </a:lnTo>
                  <a:lnTo>
                    <a:pt x="1463" y="2378"/>
                  </a:lnTo>
                  <a:lnTo>
                    <a:pt x="1431" y="2360"/>
                  </a:lnTo>
                  <a:lnTo>
                    <a:pt x="1400" y="2340"/>
                  </a:lnTo>
                  <a:lnTo>
                    <a:pt x="1371" y="2322"/>
                  </a:lnTo>
                  <a:lnTo>
                    <a:pt x="1344" y="2304"/>
                  </a:lnTo>
                  <a:lnTo>
                    <a:pt x="1320" y="2286"/>
                  </a:lnTo>
                  <a:lnTo>
                    <a:pt x="1293" y="2264"/>
                  </a:lnTo>
                  <a:lnTo>
                    <a:pt x="1271" y="2244"/>
                  </a:lnTo>
                  <a:lnTo>
                    <a:pt x="1264" y="2240"/>
                  </a:lnTo>
                  <a:lnTo>
                    <a:pt x="1258" y="2237"/>
                  </a:lnTo>
                  <a:lnTo>
                    <a:pt x="1250" y="2233"/>
                  </a:lnTo>
                  <a:lnTo>
                    <a:pt x="1241" y="2230"/>
                  </a:lnTo>
                  <a:lnTo>
                    <a:pt x="1231" y="2227"/>
                  </a:lnTo>
                  <a:lnTo>
                    <a:pt x="1220" y="2224"/>
                  </a:lnTo>
                  <a:lnTo>
                    <a:pt x="1207" y="2221"/>
                  </a:lnTo>
                  <a:lnTo>
                    <a:pt x="1192" y="2219"/>
                  </a:lnTo>
                  <a:lnTo>
                    <a:pt x="1175" y="2217"/>
                  </a:lnTo>
                  <a:lnTo>
                    <a:pt x="1161" y="2217"/>
                  </a:lnTo>
                  <a:lnTo>
                    <a:pt x="1148" y="2219"/>
                  </a:lnTo>
                  <a:lnTo>
                    <a:pt x="1138" y="2223"/>
                  </a:lnTo>
                  <a:lnTo>
                    <a:pt x="1127" y="2227"/>
                  </a:lnTo>
                  <a:lnTo>
                    <a:pt x="1117" y="2232"/>
                  </a:lnTo>
                  <a:lnTo>
                    <a:pt x="1109" y="2238"/>
                  </a:lnTo>
                  <a:lnTo>
                    <a:pt x="1100" y="2244"/>
                  </a:lnTo>
                  <a:lnTo>
                    <a:pt x="1091" y="2248"/>
                  </a:lnTo>
                  <a:lnTo>
                    <a:pt x="1082" y="2254"/>
                  </a:lnTo>
                  <a:lnTo>
                    <a:pt x="1073" y="2257"/>
                  </a:lnTo>
                  <a:lnTo>
                    <a:pt x="1063" y="2259"/>
                  </a:lnTo>
                  <a:lnTo>
                    <a:pt x="1052" y="2260"/>
                  </a:lnTo>
                  <a:lnTo>
                    <a:pt x="1040" y="2258"/>
                  </a:lnTo>
                  <a:lnTo>
                    <a:pt x="1026" y="2254"/>
                  </a:lnTo>
                  <a:lnTo>
                    <a:pt x="1011" y="2247"/>
                  </a:lnTo>
                  <a:lnTo>
                    <a:pt x="992" y="2242"/>
                  </a:lnTo>
                  <a:lnTo>
                    <a:pt x="964" y="2233"/>
                  </a:lnTo>
                  <a:lnTo>
                    <a:pt x="950" y="2227"/>
                  </a:lnTo>
                  <a:lnTo>
                    <a:pt x="938" y="2220"/>
                  </a:lnTo>
                  <a:lnTo>
                    <a:pt x="934" y="2216"/>
                  </a:lnTo>
                  <a:lnTo>
                    <a:pt x="930" y="2212"/>
                  </a:lnTo>
                  <a:lnTo>
                    <a:pt x="928" y="2207"/>
                  </a:lnTo>
                  <a:lnTo>
                    <a:pt x="927" y="2202"/>
                  </a:lnTo>
                  <a:lnTo>
                    <a:pt x="928" y="2196"/>
                  </a:lnTo>
                  <a:lnTo>
                    <a:pt x="930" y="2188"/>
                  </a:lnTo>
                  <a:lnTo>
                    <a:pt x="934" y="2179"/>
                  </a:lnTo>
                  <a:lnTo>
                    <a:pt x="937" y="2171"/>
                  </a:lnTo>
                  <a:lnTo>
                    <a:pt x="945" y="2152"/>
                  </a:lnTo>
                  <a:lnTo>
                    <a:pt x="952" y="2133"/>
                  </a:lnTo>
                  <a:lnTo>
                    <a:pt x="954" y="2124"/>
                  </a:lnTo>
                  <a:lnTo>
                    <a:pt x="956" y="2115"/>
                  </a:lnTo>
                  <a:lnTo>
                    <a:pt x="955" y="2106"/>
                  </a:lnTo>
                  <a:lnTo>
                    <a:pt x="954" y="2098"/>
                  </a:lnTo>
                  <a:lnTo>
                    <a:pt x="952" y="2094"/>
                  </a:lnTo>
                  <a:lnTo>
                    <a:pt x="950" y="2091"/>
                  </a:lnTo>
                  <a:lnTo>
                    <a:pt x="946" y="2086"/>
                  </a:lnTo>
                  <a:lnTo>
                    <a:pt x="943" y="2083"/>
                  </a:lnTo>
                  <a:lnTo>
                    <a:pt x="939" y="2081"/>
                  </a:lnTo>
                  <a:lnTo>
                    <a:pt x="934" y="2078"/>
                  </a:lnTo>
                  <a:lnTo>
                    <a:pt x="928" y="2076"/>
                  </a:lnTo>
                  <a:lnTo>
                    <a:pt x="922" y="2073"/>
                  </a:lnTo>
                  <a:lnTo>
                    <a:pt x="899" y="2067"/>
                  </a:lnTo>
                  <a:lnTo>
                    <a:pt x="881" y="2064"/>
                  </a:lnTo>
                  <a:lnTo>
                    <a:pt x="865" y="2061"/>
                  </a:lnTo>
                  <a:lnTo>
                    <a:pt x="851" y="2058"/>
                  </a:lnTo>
                  <a:lnTo>
                    <a:pt x="822" y="2056"/>
                  </a:lnTo>
                  <a:lnTo>
                    <a:pt x="781" y="2056"/>
                  </a:lnTo>
                  <a:lnTo>
                    <a:pt x="764" y="2057"/>
                  </a:lnTo>
                  <a:lnTo>
                    <a:pt x="748" y="2058"/>
                  </a:lnTo>
                  <a:lnTo>
                    <a:pt x="732" y="2062"/>
                  </a:lnTo>
                  <a:lnTo>
                    <a:pt x="716" y="2065"/>
                  </a:lnTo>
                  <a:lnTo>
                    <a:pt x="702" y="2069"/>
                  </a:lnTo>
                  <a:lnTo>
                    <a:pt x="688" y="2075"/>
                  </a:lnTo>
                  <a:lnTo>
                    <a:pt x="675" y="2080"/>
                  </a:lnTo>
                  <a:lnTo>
                    <a:pt x="663" y="2086"/>
                  </a:lnTo>
                  <a:lnTo>
                    <a:pt x="640" y="2100"/>
                  </a:lnTo>
                  <a:lnTo>
                    <a:pt x="619" y="2116"/>
                  </a:lnTo>
                  <a:lnTo>
                    <a:pt x="599" y="2131"/>
                  </a:lnTo>
                  <a:lnTo>
                    <a:pt x="579" y="2146"/>
                  </a:lnTo>
                  <a:lnTo>
                    <a:pt x="557" y="2169"/>
                  </a:lnTo>
                  <a:lnTo>
                    <a:pt x="542" y="2185"/>
                  </a:lnTo>
                  <a:lnTo>
                    <a:pt x="535" y="2191"/>
                  </a:lnTo>
                  <a:lnTo>
                    <a:pt x="526" y="2196"/>
                  </a:lnTo>
                  <a:lnTo>
                    <a:pt x="515" y="2200"/>
                  </a:lnTo>
                  <a:lnTo>
                    <a:pt x="500" y="2202"/>
                  </a:lnTo>
                  <a:lnTo>
                    <a:pt x="490" y="2203"/>
                  </a:lnTo>
                  <a:lnTo>
                    <a:pt x="480" y="2204"/>
                  </a:lnTo>
                  <a:lnTo>
                    <a:pt x="471" y="2207"/>
                  </a:lnTo>
                  <a:lnTo>
                    <a:pt x="464" y="2211"/>
                  </a:lnTo>
                  <a:lnTo>
                    <a:pt x="457" y="2214"/>
                  </a:lnTo>
                  <a:lnTo>
                    <a:pt x="451" y="2219"/>
                  </a:lnTo>
                  <a:lnTo>
                    <a:pt x="445" y="2224"/>
                  </a:lnTo>
                  <a:lnTo>
                    <a:pt x="441" y="2229"/>
                  </a:lnTo>
                  <a:lnTo>
                    <a:pt x="432" y="2240"/>
                  </a:lnTo>
                  <a:lnTo>
                    <a:pt x="426" y="2250"/>
                  </a:lnTo>
                  <a:lnTo>
                    <a:pt x="422" y="2254"/>
                  </a:lnTo>
                  <a:lnTo>
                    <a:pt x="418" y="2258"/>
                  </a:lnTo>
                  <a:lnTo>
                    <a:pt x="415" y="2261"/>
                  </a:lnTo>
                  <a:lnTo>
                    <a:pt x="411" y="2264"/>
                  </a:lnTo>
                  <a:lnTo>
                    <a:pt x="376" y="2275"/>
                  </a:lnTo>
                  <a:lnTo>
                    <a:pt x="349" y="2283"/>
                  </a:lnTo>
                  <a:lnTo>
                    <a:pt x="329" y="2287"/>
                  </a:lnTo>
                  <a:lnTo>
                    <a:pt x="311" y="2293"/>
                  </a:lnTo>
                  <a:lnTo>
                    <a:pt x="304" y="2296"/>
                  </a:lnTo>
                  <a:lnTo>
                    <a:pt x="295" y="2300"/>
                  </a:lnTo>
                  <a:lnTo>
                    <a:pt x="286" y="2306"/>
                  </a:lnTo>
                  <a:lnTo>
                    <a:pt x="277" y="2312"/>
                  </a:lnTo>
                  <a:lnTo>
                    <a:pt x="267" y="2321"/>
                  </a:lnTo>
                  <a:lnTo>
                    <a:pt x="255" y="2332"/>
                  </a:lnTo>
                  <a:lnTo>
                    <a:pt x="241" y="2345"/>
                  </a:lnTo>
                  <a:lnTo>
                    <a:pt x="225" y="2360"/>
                  </a:lnTo>
                  <a:lnTo>
                    <a:pt x="203" y="2372"/>
                  </a:lnTo>
                  <a:lnTo>
                    <a:pt x="185" y="2380"/>
                  </a:lnTo>
                  <a:lnTo>
                    <a:pt x="170" y="2385"/>
                  </a:lnTo>
                  <a:lnTo>
                    <a:pt x="158" y="2388"/>
                  </a:lnTo>
                  <a:lnTo>
                    <a:pt x="154" y="2388"/>
                  </a:lnTo>
                  <a:lnTo>
                    <a:pt x="149" y="2388"/>
                  </a:lnTo>
                  <a:lnTo>
                    <a:pt x="146" y="2388"/>
                  </a:lnTo>
                  <a:lnTo>
                    <a:pt x="144" y="2387"/>
                  </a:lnTo>
                  <a:lnTo>
                    <a:pt x="142" y="2385"/>
                  </a:lnTo>
                  <a:lnTo>
                    <a:pt x="140" y="2383"/>
                  </a:lnTo>
                  <a:lnTo>
                    <a:pt x="139" y="2381"/>
                  </a:lnTo>
                  <a:lnTo>
                    <a:pt x="137" y="2378"/>
                  </a:lnTo>
                  <a:lnTo>
                    <a:pt x="137" y="2373"/>
                  </a:lnTo>
                  <a:lnTo>
                    <a:pt x="137" y="2367"/>
                  </a:lnTo>
                  <a:lnTo>
                    <a:pt x="139" y="2361"/>
                  </a:lnTo>
                  <a:lnTo>
                    <a:pt x="141" y="2355"/>
                  </a:lnTo>
                  <a:lnTo>
                    <a:pt x="145" y="2347"/>
                  </a:lnTo>
                  <a:lnTo>
                    <a:pt x="147" y="2342"/>
                  </a:lnTo>
                  <a:lnTo>
                    <a:pt x="149" y="2336"/>
                  </a:lnTo>
                  <a:lnTo>
                    <a:pt x="151" y="2329"/>
                  </a:lnTo>
                  <a:lnTo>
                    <a:pt x="153" y="2324"/>
                  </a:lnTo>
                  <a:lnTo>
                    <a:pt x="153" y="2319"/>
                  </a:lnTo>
                  <a:lnTo>
                    <a:pt x="153" y="2310"/>
                  </a:lnTo>
                  <a:lnTo>
                    <a:pt x="150" y="2302"/>
                  </a:lnTo>
                  <a:lnTo>
                    <a:pt x="147" y="2295"/>
                  </a:lnTo>
                  <a:lnTo>
                    <a:pt x="144" y="2287"/>
                  </a:lnTo>
                  <a:lnTo>
                    <a:pt x="142" y="2279"/>
                  </a:lnTo>
                  <a:lnTo>
                    <a:pt x="141" y="2270"/>
                  </a:lnTo>
                  <a:lnTo>
                    <a:pt x="151" y="2262"/>
                  </a:lnTo>
                  <a:lnTo>
                    <a:pt x="160" y="2255"/>
                  </a:lnTo>
                  <a:lnTo>
                    <a:pt x="168" y="2247"/>
                  </a:lnTo>
                  <a:lnTo>
                    <a:pt x="175" y="2239"/>
                  </a:lnTo>
                  <a:lnTo>
                    <a:pt x="181" y="2230"/>
                  </a:lnTo>
                  <a:lnTo>
                    <a:pt x="185" y="2223"/>
                  </a:lnTo>
                  <a:lnTo>
                    <a:pt x="189" y="2215"/>
                  </a:lnTo>
                  <a:lnTo>
                    <a:pt x="191" y="2207"/>
                  </a:lnTo>
                  <a:lnTo>
                    <a:pt x="193" y="2200"/>
                  </a:lnTo>
                  <a:lnTo>
                    <a:pt x="193" y="2189"/>
                  </a:lnTo>
                  <a:lnTo>
                    <a:pt x="190" y="2175"/>
                  </a:lnTo>
                  <a:lnTo>
                    <a:pt x="188" y="2160"/>
                  </a:lnTo>
                  <a:lnTo>
                    <a:pt x="185" y="2143"/>
                  </a:lnTo>
                  <a:lnTo>
                    <a:pt x="183" y="2125"/>
                  </a:lnTo>
                  <a:lnTo>
                    <a:pt x="181" y="2107"/>
                  </a:lnTo>
                  <a:lnTo>
                    <a:pt x="181" y="2090"/>
                  </a:lnTo>
                  <a:lnTo>
                    <a:pt x="180" y="2080"/>
                  </a:lnTo>
                  <a:lnTo>
                    <a:pt x="180" y="2072"/>
                  </a:lnTo>
                  <a:lnTo>
                    <a:pt x="177" y="2065"/>
                  </a:lnTo>
                  <a:lnTo>
                    <a:pt x="175" y="2058"/>
                  </a:lnTo>
                  <a:lnTo>
                    <a:pt x="173" y="2052"/>
                  </a:lnTo>
                  <a:lnTo>
                    <a:pt x="171" y="2048"/>
                  </a:lnTo>
                  <a:lnTo>
                    <a:pt x="168" y="2043"/>
                  </a:lnTo>
                  <a:lnTo>
                    <a:pt x="163" y="2039"/>
                  </a:lnTo>
                  <a:lnTo>
                    <a:pt x="146" y="2026"/>
                  </a:lnTo>
                  <a:lnTo>
                    <a:pt x="127" y="2013"/>
                  </a:lnTo>
                  <a:lnTo>
                    <a:pt x="116" y="2005"/>
                  </a:lnTo>
                  <a:lnTo>
                    <a:pt x="106" y="1996"/>
                  </a:lnTo>
                  <a:lnTo>
                    <a:pt x="101" y="1989"/>
                  </a:lnTo>
                  <a:lnTo>
                    <a:pt x="96" y="1983"/>
                  </a:lnTo>
                  <a:lnTo>
                    <a:pt x="92" y="1975"/>
                  </a:lnTo>
                  <a:lnTo>
                    <a:pt x="88" y="1965"/>
                  </a:lnTo>
                  <a:lnTo>
                    <a:pt x="84" y="1956"/>
                  </a:lnTo>
                  <a:lnTo>
                    <a:pt x="80" y="1945"/>
                  </a:lnTo>
                  <a:lnTo>
                    <a:pt x="77" y="1933"/>
                  </a:lnTo>
                  <a:lnTo>
                    <a:pt x="75" y="1919"/>
                  </a:lnTo>
                  <a:lnTo>
                    <a:pt x="72" y="1904"/>
                  </a:lnTo>
                  <a:lnTo>
                    <a:pt x="70" y="1887"/>
                  </a:lnTo>
                  <a:lnTo>
                    <a:pt x="68" y="1868"/>
                  </a:lnTo>
                  <a:lnTo>
                    <a:pt x="68" y="1849"/>
                  </a:lnTo>
                  <a:lnTo>
                    <a:pt x="68" y="1835"/>
                  </a:lnTo>
                  <a:lnTo>
                    <a:pt x="68" y="1823"/>
                  </a:lnTo>
                  <a:lnTo>
                    <a:pt x="69" y="1811"/>
                  </a:lnTo>
                  <a:lnTo>
                    <a:pt x="72" y="1799"/>
                  </a:lnTo>
                  <a:lnTo>
                    <a:pt x="74" y="1789"/>
                  </a:lnTo>
                  <a:lnTo>
                    <a:pt x="76" y="1780"/>
                  </a:lnTo>
                  <a:lnTo>
                    <a:pt x="79" y="1770"/>
                  </a:lnTo>
                  <a:lnTo>
                    <a:pt x="82" y="1761"/>
                  </a:lnTo>
                  <a:lnTo>
                    <a:pt x="90" y="1746"/>
                  </a:lnTo>
                  <a:lnTo>
                    <a:pt x="99" y="1732"/>
                  </a:lnTo>
                  <a:lnTo>
                    <a:pt x="107" y="1720"/>
                  </a:lnTo>
                  <a:lnTo>
                    <a:pt x="116" y="1710"/>
                  </a:lnTo>
                  <a:lnTo>
                    <a:pt x="123" y="1701"/>
                  </a:lnTo>
                  <a:lnTo>
                    <a:pt x="131" y="1692"/>
                  </a:lnTo>
                  <a:lnTo>
                    <a:pt x="136" y="1686"/>
                  </a:lnTo>
                  <a:lnTo>
                    <a:pt x="141" y="1678"/>
                  </a:lnTo>
                  <a:lnTo>
                    <a:pt x="142" y="1675"/>
                  </a:lnTo>
                  <a:lnTo>
                    <a:pt x="143" y="1672"/>
                  </a:lnTo>
                  <a:lnTo>
                    <a:pt x="142" y="1668"/>
                  </a:lnTo>
                  <a:lnTo>
                    <a:pt x="142" y="1665"/>
                  </a:lnTo>
                  <a:lnTo>
                    <a:pt x="140" y="1662"/>
                  </a:lnTo>
                  <a:lnTo>
                    <a:pt x="137" y="1659"/>
                  </a:lnTo>
                  <a:lnTo>
                    <a:pt x="134" y="1656"/>
                  </a:lnTo>
                  <a:lnTo>
                    <a:pt x="130" y="1652"/>
                  </a:lnTo>
                  <a:lnTo>
                    <a:pt x="121" y="1646"/>
                  </a:lnTo>
                  <a:lnTo>
                    <a:pt x="115" y="1639"/>
                  </a:lnTo>
                  <a:lnTo>
                    <a:pt x="110" y="1634"/>
                  </a:lnTo>
                  <a:lnTo>
                    <a:pt x="108" y="1626"/>
                  </a:lnTo>
                  <a:lnTo>
                    <a:pt x="107" y="1609"/>
                  </a:lnTo>
                  <a:lnTo>
                    <a:pt x="107" y="1584"/>
                  </a:lnTo>
                  <a:lnTo>
                    <a:pt x="108" y="1581"/>
                  </a:lnTo>
                  <a:lnTo>
                    <a:pt x="109" y="1579"/>
                  </a:lnTo>
                  <a:lnTo>
                    <a:pt x="110" y="1577"/>
                  </a:lnTo>
                  <a:lnTo>
                    <a:pt x="114" y="1575"/>
                  </a:lnTo>
                  <a:lnTo>
                    <a:pt x="120" y="1570"/>
                  </a:lnTo>
                  <a:lnTo>
                    <a:pt x="127" y="1567"/>
                  </a:lnTo>
                  <a:lnTo>
                    <a:pt x="134" y="1563"/>
                  </a:lnTo>
                  <a:lnTo>
                    <a:pt x="141" y="1558"/>
                  </a:lnTo>
                  <a:lnTo>
                    <a:pt x="143" y="1555"/>
                  </a:lnTo>
                  <a:lnTo>
                    <a:pt x="145" y="1553"/>
                  </a:lnTo>
                  <a:lnTo>
                    <a:pt x="146" y="1549"/>
                  </a:lnTo>
                  <a:lnTo>
                    <a:pt x="147" y="1545"/>
                  </a:lnTo>
                  <a:lnTo>
                    <a:pt x="146" y="1539"/>
                  </a:lnTo>
                  <a:lnTo>
                    <a:pt x="145" y="1533"/>
                  </a:lnTo>
                  <a:lnTo>
                    <a:pt x="142" y="1528"/>
                  </a:lnTo>
                  <a:lnTo>
                    <a:pt x="139" y="1524"/>
                  </a:lnTo>
                  <a:lnTo>
                    <a:pt x="131" y="1514"/>
                  </a:lnTo>
                  <a:lnTo>
                    <a:pt x="121" y="1506"/>
                  </a:lnTo>
                  <a:lnTo>
                    <a:pt x="113" y="1499"/>
                  </a:lnTo>
                  <a:lnTo>
                    <a:pt x="104" y="1490"/>
                  </a:lnTo>
                  <a:lnTo>
                    <a:pt x="101" y="1486"/>
                  </a:lnTo>
                  <a:lnTo>
                    <a:pt x="99" y="1482"/>
                  </a:lnTo>
                  <a:lnTo>
                    <a:pt x="96" y="1477"/>
                  </a:lnTo>
                  <a:lnTo>
                    <a:pt x="96" y="1472"/>
                  </a:lnTo>
                  <a:lnTo>
                    <a:pt x="96" y="1465"/>
                  </a:lnTo>
                  <a:lnTo>
                    <a:pt x="97" y="1459"/>
                  </a:lnTo>
                  <a:lnTo>
                    <a:pt x="100" y="1454"/>
                  </a:lnTo>
                  <a:lnTo>
                    <a:pt x="102" y="1449"/>
                  </a:lnTo>
                  <a:lnTo>
                    <a:pt x="107" y="1442"/>
                  </a:lnTo>
                  <a:lnTo>
                    <a:pt x="113" y="1435"/>
                  </a:lnTo>
                  <a:lnTo>
                    <a:pt x="119" y="1429"/>
                  </a:lnTo>
                  <a:lnTo>
                    <a:pt x="124" y="1421"/>
                  </a:lnTo>
                  <a:lnTo>
                    <a:pt x="127" y="1417"/>
                  </a:lnTo>
                  <a:lnTo>
                    <a:pt x="129" y="1411"/>
                  </a:lnTo>
                  <a:lnTo>
                    <a:pt x="130" y="1406"/>
                  </a:lnTo>
                  <a:lnTo>
                    <a:pt x="130" y="1400"/>
                  </a:lnTo>
                  <a:lnTo>
                    <a:pt x="129" y="1392"/>
                  </a:lnTo>
                  <a:lnTo>
                    <a:pt x="127" y="1386"/>
                  </a:lnTo>
                  <a:lnTo>
                    <a:pt x="123" y="1380"/>
                  </a:lnTo>
                  <a:lnTo>
                    <a:pt x="118" y="1376"/>
                  </a:lnTo>
                  <a:lnTo>
                    <a:pt x="107" y="1369"/>
                  </a:lnTo>
                  <a:lnTo>
                    <a:pt x="94" y="1361"/>
                  </a:lnTo>
                  <a:lnTo>
                    <a:pt x="88" y="1355"/>
                  </a:lnTo>
                  <a:lnTo>
                    <a:pt x="81" y="1348"/>
                  </a:lnTo>
                  <a:lnTo>
                    <a:pt x="76" y="1339"/>
                  </a:lnTo>
                  <a:lnTo>
                    <a:pt x="70" y="1328"/>
                  </a:lnTo>
                  <a:lnTo>
                    <a:pt x="66" y="1315"/>
                  </a:lnTo>
                  <a:lnTo>
                    <a:pt x="64" y="1300"/>
                  </a:lnTo>
                  <a:lnTo>
                    <a:pt x="62" y="1281"/>
                  </a:lnTo>
                  <a:lnTo>
                    <a:pt x="63" y="1258"/>
                  </a:lnTo>
                  <a:lnTo>
                    <a:pt x="64" y="1248"/>
                  </a:lnTo>
                  <a:lnTo>
                    <a:pt x="66" y="1240"/>
                  </a:lnTo>
                  <a:lnTo>
                    <a:pt x="69" y="1232"/>
                  </a:lnTo>
                  <a:lnTo>
                    <a:pt x="74" y="1227"/>
                  </a:lnTo>
                  <a:lnTo>
                    <a:pt x="78" y="1222"/>
                  </a:lnTo>
                  <a:lnTo>
                    <a:pt x="83" y="1219"/>
                  </a:lnTo>
                  <a:lnTo>
                    <a:pt x="89" y="1216"/>
                  </a:lnTo>
                  <a:lnTo>
                    <a:pt x="94" y="1213"/>
                  </a:lnTo>
                  <a:lnTo>
                    <a:pt x="101" y="1209"/>
                  </a:lnTo>
                  <a:lnTo>
                    <a:pt x="106" y="1206"/>
                  </a:lnTo>
                  <a:lnTo>
                    <a:pt x="113" y="1203"/>
                  </a:lnTo>
                  <a:lnTo>
                    <a:pt x="118" y="1198"/>
                  </a:lnTo>
                  <a:lnTo>
                    <a:pt x="123" y="1192"/>
                  </a:lnTo>
                  <a:lnTo>
                    <a:pt x="128" y="1184"/>
                  </a:lnTo>
                  <a:lnTo>
                    <a:pt x="132" y="1175"/>
                  </a:lnTo>
                  <a:lnTo>
                    <a:pt x="135" y="1163"/>
                  </a:lnTo>
                  <a:lnTo>
                    <a:pt x="142" y="1155"/>
                  </a:lnTo>
                  <a:lnTo>
                    <a:pt x="145" y="1149"/>
                  </a:lnTo>
                  <a:lnTo>
                    <a:pt x="146" y="1144"/>
                  </a:lnTo>
                  <a:lnTo>
                    <a:pt x="145" y="1138"/>
                  </a:lnTo>
                  <a:lnTo>
                    <a:pt x="143" y="1134"/>
                  </a:lnTo>
                  <a:lnTo>
                    <a:pt x="139" y="1131"/>
                  </a:lnTo>
                  <a:lnTo>
                    <a:pt x="134" y="1128"/>
                  </a:lnTo>
                  <a:lnTo>
                    <a:pt x="129" y="1125"/>
                  </a:lnTo>
                  <a:lnTo>
                    <a:pt x="117" y="1120"/>
                  </a:lnTo>
                  <a:lnTo>
                    <a:pt x="105" y="1114"/>
                  </a:lnTo>
                  <a:lnTo>
                    <a:pt x="101" y="1110"/>
                  </a:lnTo>
                  <a:lnTo>
                    <a:pt x="97" y="1107"/>
                  </a:lnTo>
                  <a:lnTo>
                    <a:pt x="96" y="1101"/>
                  </a:lnTo>
                  <a:lnTo>
                    <a:pt x="96" y="1096"/>
                  </a:lnTo>
                  <a:lnTo>
                    <a:pt x="96" y="1093"/>
                  </a:lnTo>
                  <a:lnTo>
                    <a:pt x="97" y="1091"/>
                  </a:lnTo>
                  <a:lnTo>
                    <a:pt x="101" y="1089"/>
                  </a:lnTo>
                  <a:lnTo>
                    <a:pt x="105" y="1086"/>
                  </a:lnTo>
                  <a:lnTo>
                    <a:pt x="116" y="1083"/>
                  </a:lnTo>
                  <a:lnTo>
                    <a:pt x="129" y="1080"/>
                  </a:lnTo>
                  <a:lnTo>
                    <a:pt x="135" y="1078"/>
                  </a:lnTo>
                  <a:lnTo>
                    <a:pt x="142" y="1076"/>
                  </a:lnTo>
                  <a:lnTo>
                    <a:pt x="147" y="1072"/>
                  </a:lnTo>
                  <a:lnTo>
                    <a:pt x="153" y="1070"/>
                  </a:lnTo>
                  <a:lnTo>
                    <a:pt x="156" y="1066"/>
                  </a:lnTo>
                  <a:lnTo>
                    <a:pt x="158" y="1062"/>
                  </a:lnTo>
                  <a:lnTo>
                    <a:pt x="159" y="1057"/>
                  </a:lnTo>
                  <a:lnTo>
                    <a:pt x="158" y="1051"/>
                  </a:lnTo>
                  <a:lnTo>
                    <a:pt x="156" y="1043"/>
                  </a:lnTo>
                  <a:lnTo>
                    <a:pt x="153" y="1036"/>
                  </a:lnTo>
                  <a:lnTo>
                    <a:pt x="149" y="1029"/>
                  </a:lnTo>
                  <a:lnTo>
                    <a:pt x="145" y="1024"/>
                  </a:lnTo>
                  <a:lnTo>
                    <a:pt x="140" y="1019"/>
                  </a:lnTo>
                  <a:lnTo>
                    <a:pt x="135" y="1015"/>
                  </a:lnTo>
                  <a:lnTo>
                    <a:pt x="130" y="1012"/>
                  </a:lnTo>
                  <a:lnTo>
                    <a:pt x="123" y="1009"/>
                  </a:lnTo>
                  <a:lnTo>
                    <a:pt x="112" y="1004"/>
                  </a:lnTo>
                  <a:lnTo>
                    <a:pt x="99" y="1001"/>
                  </a:lnTo>
                  <a:lnTo>
                    <a:pt x="84" y="998"/>
                  </a:lnTo>
                  <a:lnTo>
                    <a:pt x="70" y="996"/>
                  </a:lnTo>
                  <a:lnTo>
                    <a:pt x="57" y="993"/>
                  </a:lnTo>
                  <a:lnTo>
                    <a:pt x="45" y="991"/>
                  </a:lnTo>
                  <a:lnTo>
                    <a:pt x="33" y="987"/>
                  </a:lnTo>
                  <a:lnTo>
                    <a:pt x="22" y="982"/>
                  </a:lnTo>
                  <a:lnTo>
                    <a:pt x="18" y="977"/>
                  </a:lnTo>
                  <a:lnTo>
                    <a:pt x="13" y="974"/>
                  </a:lnTo>
                  <a:lnTo>
                    <a:pt x="10" y="969"/>
                  </a:lnTo>
                  <a:lnTo>
                    <a:pt x="7" y="963"/>
                  </a:lnTo>
                  <a:lnTo>
                    <a:pt x="3" y="957"/>
                  </a:lnTo>
                  <a:lnTo>
                    <a:pt x="2" y="950"/>
                  </a:lnTo>
                  <a:lnTo>
                    <a:pt x="1" y="942"/>
                  </a:lnTo>
                  <a:lnTo>
                    <a:pt x="0" y="933"/>
                  </a:lnTo>
                  <a:lnTo>
                    <a:pt x="1" y="919"/>
                  </a:lnTo>
                  <a:lnTo>
                    <a:pt x="2" y="906"/>
                  </a:lnTo>
                  <a:lnTo>
                    <a:pt x="5" y="894"/>
                  </a:lnTo>
                  <a:lnTo>
                    <a:pt x="8" y="882"/>
                  </a:lnTo>
                  <a:lnTo>
                    <a:pt x="12" y="873"/>
                  </a:lnTo>
                  <a:lnTo>
                    <a:pt x="16" y="863"/>
                  </a:lnTo>
                  <a:lnTo>
                    <a:pt x="22" y="854"/>
                  </a:lnTo>
                  <a:lnTo>
                    <a:pt x="28" y="847"/>
                  </a:lnTo>
                  <a:lnTo>
                    <a:pt x="41" y="833"/>
                  </a:lnTo>
                  <a:lnTo>
                    <a:pt x="55" y="820"/>
                  </a:lnTo>
                  <a:lnTo>
                    <a:pt x="70" y="809"/>
                  </a:lnTo>
                  <a:lnTo>
                    <a:pt x="84" y="798"/>
                  </a:lnTo>
                  <a:lnTo>
                    <a:pt x="95" y="786"/>
                  </a:lnTo>
                  <a:lnTo>
                    <a:pt x="103" y="775"/>
                  </a:lnTo>
                  <a:lnTo>
                    <a:pt x="107" y="767"/>
                  </a:lnTo>
                  <a:lnTo>
                    <a:pt x="108" y="758"/>
                  </a:lnTo>
                  <a:lnTo>
                    <a:pt x="108" y="744"/>
                  </a:lnTo>
                  <a:lnTo>
                    <a:pt x="107" y="731"/>
                  </a:lnTo>
                  <a:lnTo>
                    <a:pt x="110" y="723"/>
                  </a:lnTo>
                  <a:lnTo>
                    <a:pt x="117" y="716"/>
                  </a:lnTo>
                  <a:lnTo>
                    <a:pt x="126" y="707"/>
                  </a:lnTo>
                  <a:lnTo>
                    <a:pt x="136" y="700"/>
                  </a:lnTo>
                  <a:lnTo>
                    <a:pt x="162" y="682"/>
                  </a:lnTo>
                  <a:lnTo>
                    <a:pt x="193" y="663"/>
                  </a:lnTo>
                  <a:lnTo>
                    <a:pt x="209" y="653"/>
                  </a:lnTo>
                  <a:lnTo>
                    <a:pt x="225" y="642"/>
                  </a:lnTo>
                  <a:lnTo>
                    <a:pt x="241" y="631"/>
                  </a:lnTo>
                  <a:lnTo>
                    <a:pt x="256" y="619"/>
                  </a:lnTo>
                  <a:lnTo>
                    <a:pt x="270" y="606"/>
                  </a:lnTo>
                  <a:lnTo>
                    <a:pt x="283" y="592"/>
                  </a:lnTo>
                  <a:lnTo>
                    <a:pt x="294" y="578"/>
                  </a:lnTo>
                  <a:lnTo>
                    <a:pt x="304" y="563"/>
                  </a:lnTo>
                  <a:lnTo>
                    <a:pt x="317" y="563"/>
                  </a:lnTo>
                  <a:lnTo>
                    <a:pt x="330" y="563"/>
                  </a:lnTo>
                  <a:lnTo>
                    <a:pt x="344" y="565"/>
                  </a:lnTo>
                  <a:lnTo>
                    <a:pt x="360" y="568"/>
                  </a:lnTo>
                  <a:lnTo>
                    <a:pt x="372" y="574"/>
                  </a:lnTo>
                  <a:lnTo>
                    <a:pt x="382" y="582"/>
                  </a:lnTo>
                  <a:lnTo>
                    <a:pt x="389" y="590"/>
                  </a:lnTo>
                  <a:lnTo>
                    <a:pt x="395" y="598"/>
                  </a:lnTo>
                  <a:lnTo>
                    <a:pt x="398" y="607"/>
                  </a:lnTo>
                  <a:lnTo>
                    <a:pt x="401" y="617"/>
                  </a:lnTo>
                  <a:lnTo>
                    <a:pt x="402" y="626"/>
                  </a:lnTo>
                  <a:lnTo>
                    <a:pt x="403" y="636"/>
                  </a:lnTo>
                  <a:lnTo>
                    <a:pt x="404" y="646"/>
                  </a:lnTo>
                  <a:lnTo>
                    <a:pt x="406" y="655"/>
                  </a:lnTo>
                  <a:lnTo>
                    <a:pt x="407" y="665"/>
                  </a:lnTo>
                  <a:lnTo>
                    <a:pt x="411" y="675"/>
                  </a:lnTo>
                  <a:lnTo>
                    <a:pt x="415" y="684"/>
                  </a:lnTo>
                  <a:lnTo>
                    <a:pt x="420" y="692"/>
                  </a:lnTo>
                  <a:lnTo>
                    <a:pt x="428" y="701"/>
                  </a:lnTo>
                  <a:lnTo>
                    <a:pt x="439" y="708"/>
                  </a:lnTo>
                  <a:lnTo>
                    <a:pt x="449" y="720"/>
                  </a:lnTo>
                  <a:lnTo>
                    <a:pt x="458" y="730"/>
                  </a:lnTo>
                  <a:lnTo>
                    <a:pt x="468" y="740"/>
                  </a:lnTo>
                  <a:lnTo>
                    <a:pt x="478" y="747"/>
                  </a:lnTo>
                  <a:lnTo>
                    <a:pt x="487" y="754"/>
                  </a:lnTo>
                  <a:lnTo>
                    <a:pt x="498" y="759"/>
                  </a:lnTo>
                  <a:lnTo>
                    <a:pt x="508" y="763"/>
                  </a:lnTo>
                  <a:lnTo>
                    <a:pt x="518" y="767"/>
                  </a:lnTo>
                  <a:lnTo>
                    <a:pt x="528" y="770"/>
                  </a:lnTo>
                  <a:lnTo>
                    <a:pt x="539" y="772"/>
                  </a:lnTo>
                  <a:lnTo>
                    <a:pt x="549" y="773"/>
                  </a:lnTo>
                  <a:lnTo>
                    <a:pt x="560" y="774"/>
                  </a:lnTo>
                  <a:lnTo>
                    <a:pt x="580" y="775"/>
                  </a:lnTo>
                  <a:lnTo>
                    <a:pt x="602" y="775"/>
                  </a:lnTo>
                  <a:lnTo>
                    <a:pt x="613" y="775"/>
                  </a:lnTo>
                  <a:lnTo>
                    <a:pt x="624" y="774"/>
                  </a:lnTo>
                  <a:lnTo>
                    <a:pt x="632" y="773"/>
                  </a:lnTo>
                  <a:lnTo>
                    <a:pt x="641" y="771"/>
                  </a:lnTo>
                  <a:lnTo>
                    <a:pt x="649" y="769"/>
                  </a:lnTo>
                  <a:lnTo>
                    <a:pt x="656" y="766"/>
                  </a:lnTo>
                  <a:lnTo>
                    <a:pt x="663" y="762"/>
                  </a:lnTo>
                  <a:lnTo>
                    <a:pt x="669" y="758"/>
                  </a:lnTo>
                  <a:lnTo>
                    <a:pt x="681" y="750"/>
                  </a:lnTo>
                  <a:lnTo>
                    <a:pt x="690" y="742"/>
                  </a:lnTo>
                  <a:lnTo>
                    <a:pt x="700" y="733"/>
                  </a:lnTo>
                  <a:lnTo>
                    <a:pt x="710" y="723"/>
                  </a:lnTo>
                  <a:lnTo>
                    <a:pt x="720" y="715"/>
                  </a:lnTo>
                  <a:lnTo>
                    <a:pt x="730" y="707"/>
                  </a:lnTo>
                  <a:lnTo>
                    <a:pt x="736" y="703"/>
                  </a:lnTo>
                  <a:lnTo>
                    <a:pt x="742" y="701"/>
                  </a:lnTo>
                  <a:lnTo>
                    <a:pt x="749" y="698"/>
                  </a:lnTo>
                  <a:lnTo>
                    <a:pt x="756" y="695"/>
                  </a:lnTo>
                  <a:lnTo>
                    <a:pt x="764" y="693"/>
                  </a:lnTo>
                  <a:lnTo>
                    <a:pt x="773" y="692"/>
                  </a:lnTo>
                  <a:lnTo>
                    <a:pt x="782" y="691"/>
                  </a:lnTo>
                  <a:lnTo>
                    <a:pt x="793" y="691"/>
                  </a:lnTo>
                  <a:lnTo>
                    <a:pt x="804" y="691"/>
                  </a:lnTo>
                  <a:lnTo>
                    <a:pt x="816" y="692"/>
                  </a:lnTo>
                  <a:lnTo>
                    <a:pt x="829" y="694"/>
                  </a:lnTo>
                  <a:lnTo>
                    <a:pt x="843" y="696"/>
                  </a:lnTo>
                  <a:lnTo>
                    <a:pt x="850" y="698"/>
                  </a:lnTo>
                  <a:lnTo>
                    <a:pt x="858" y="698"/>
                  </a:lnTo>
                  <a:lnTo>
                    <a:pt x="865" y="696"/>
                  </a:lnTo>
                  <a:lnTo>
                    <a:pt x="873" y="695"/>
                  </a:lnTo>
                  <a:lnTo>
                    <a:pt x="881" y="692"/>
                  </a:lnTo>
                  <a:lnTo>
                    <a:pt x="889" y="690"/>
                  </a:lnTo>
                  <a:lnTo>
                    <a:pt x="897" y="686"/>
                  </a:lnTo>
                  <a:lnTo>
                    <a:pt x="904" y="682"/>
                  </a:lnTo>
                  <a:lnTo>
                    <a:pt x="919" y="672"/>
                  </a:lnTo>
                  <a:lnTo>
                    <a:pt x="936" y="660"/>
                  </a:lnTo>
                  <a:lnTo>
                    <a:pt x="951" y="647"/>
                  </a:lnTo>
                  <a:lnTo>
                    <a:pt x="966" y="632"/>
                  </a:lnTo>
                  <a:lnTo>
                    <a:pt x="980" y="615"/>
                  </a:lnTo>
                  <a:lnTo>
                    <a:pt x="994" y="598"/>
                  </a:lnTo>
                  <a:lnTo>
                    <a:pt x="1007" y="581"/>
                  </a:lnTo>
                  <a:lnTo>
                    <a:pt x="1020" y="564"/>
                  </a:lnTo>
                  <a:lnTo>
                    <a:pt x="1032" y="545"/>
                  </a:lnTo>
                  <a:lnTo>
                    <a:pt x="1044" y="528"/>
                  </a:lnTo>
                  <a:lnTo>
                    <a:pt x="1053" y="511"/>
                  </a:lnTo>
                  <a:lnTo>
                    <a:pt x="1062" y="495"/>
                  </a:lnTo>
                  <a:lnTo>
                    <a:pt x="1063" y="482"/>
                  </a:lnTo>
                  <a:lnTo>
                    <a:pt x="1064" y="462"/>
                  </a:lnTo>
                  <a:lnTo>
                    <a:pt x="1063" y="439"/>
                  </a:lnTo>
                  <a:lnTo>
                    <a:pt x="1062" y="416"/>
                  </a:lnTo>
                  <a:lnTo>
                    <a:pt x="1060" y="391"/>
                  </a:lnTo>
                  <a:lnTo>
                    <a:pt x="1059" y="367"/>
                  </a:lnTo>
                  <a:lnTo>
                    <a:pt x="1057" y="348"/>
                  </a:lnTo>
                  <a:lnTo>
                    <a:pt x="1057" y="331"/>
                  </a:lnTo>
                  <a:lnTo>
                    <a:pt x="1050" y="327"/>
                  </a:lnTo>
                  <a:lnTo>
                    <a:pt x="1045" y="320"/>
                  </a:lnTo>
                  <a:lnTo>
                    <a:pt x="1038" y="312"/>
                  </a:lnTo>
                  <a:lnTo>
                    <a:pt x="1034" y="303"/>
                  </a:lnTo>
                  <a:lnTo>
                    <a:pt x="1030" y="294"/>
                  </a:lnTo>
                  <a:lnTo>
                    <a:pt x="1025" y="285"/>
                  </a:lnTo>
                  <a:lnTo>
                    <a:pt x="1024" y="277"/>
                  </a:lnTo>
                  <a:lnTo>
                    <a:pt x="1023" y="270"/>
                  </a:lnTo>
                  <a:lnTo>
                    <a:pt x="1023" y="267"/>
                  </a:lnTo>
                  <a:lnTo>
                    <a:pt x="1024" y="263"/>
                  </a:lnTo>
                  <a:lnTo>
                    <a:pt x="1026" y="260"/>
                  </a:lnTo>
                  <a:lnTo>
                    <a:pt x="1030" y="258"/>
                  </a:lnTo>
                  <a:lnTo>
                    <a:pt x="1036" y="255"/>
                  </a:lnTo>
                  <a:lnTo>
                    <a:pt x="1046" y="254"/>
                  </a:lnTo>
                  <a:lnTo>
                    <a:pt x="1065" y="253"/>
                  </a:lnTo>
                  <a:lnTo>
                    <a:pt x="1085" y="254"/>
                  </a:lnTo>
                  <a:lnTo>
                    <a:pt x="1100" y="253"/>
                  </a:lnTo>
                  <a:lnTo>
                    <a:pt x="1111" y="250"/>
                  </a:lnTo>
                  <a:lnTo>
                    <a:pt x="1120" y="247"/>
                  </a:lnTo>
                  <a:lnTo>
                    <a:pt x="1128" y="243"/>
                  </a:lnTo>
                  <a:lnTo>
                    <a:pt x="1141" y="234"/>
                  </a:lnTo>
                  <a:lnTo>
                    <a:pt x="1158" y="226"/>
                  </a:lnTo>
                  <a:lnTo>
                    <a:pt x="1161" y="222"/>
                  </a:lnTo>
                  <a:lnTo>
                    <a:pt x="1165" y="221"/>
                  </a:lnTo>
                  <a:lnTo>
                    <a:pt x="1169" y="222"/>
                  </a:lnTo>
                  <a:lnTo>
                    <a:pt x="1174" y="223"/>
                  </a:lnTo>
                  <a:lnTo>
                    <a:pt x="1184" y="229"/>
                  </a:lnTo>
                  <a:lnTo>
                    <a:pt x="1195" y="235"/>
                  </a:lnTo>
                  <a:lnTo>
                    <a:pt x="1206" y="244"/>
                  </a:lnTo>
                  <a:lnTo>
                    <a:pt x="1217" y="252"/>
                  </a:lnTo>
                  <a:lnTo>
                    <a:pt x="1222" y="255"/>
                  </a:lnTo>
                  <a:lnTo>
                    <a:pt x="1227" y="257"/>
                  </a:lnTo>
                  <a:lnTo>
                    <a:pt x="1232" y="258"/>
                  </a:lnTo>
                  <a:lnTo>
                    <a:pt x="1236" y="259"/>
                  </a:lnTo>
                  <a:lnTo>
                    <a:pt x="1262" y="257"/>
                  </a:lnTo>
                  <a:lnTo>
                    <a:pt x="1285" y="253"/>
                  </a:lnTo>
                  <a:lnTo>
                    <a:pt x="1295" y="252"/>
                  </a:lnTo>
                  <a:lnTo>
                    <a:pt x="1305" y="252"/>
                  </a:lnTo>
                  <a:lnTo>
                    <a:pt x="1309" y="253"/>
                  </a:lnTo>
                  <a:lnTo>
                    <a:pt x="1314" y="254"/>
                  </a:lnTo>
                  <a:lnTo>
                    <a:pt x="1317" y="256"/>
                  </a:lnTo>
                  <a:lnTo>
                    <a:pt x="1320" y="259"/>
                  </a:lnTo>
                  <a:lnTo>
                    <a:pt x="1334" y="272"/>
                  </a:lnTo>
                  <a:lnTo>
                    <a:pt x="1345" y="284"/>
                  </a:lnTo>
                  <a:lnTo>
                    <a:pt x="1355" y="294"/>
                  </a:lnTo>
                  <a:lnTo>
                    <a:pt x="1365" y="301"/>
                  </a:lnTo>
                  <a:lnTo>
                    <a:pt x="1370" y="304"/>
                  </a:lnTo>
                  <a:lnTo>
                    <a:pt x="1375" y="308"/>
                  </a:lnTo>
                  <a:lnTo>
                    <a:pt x="1383" y="310"/>
                  </a:lnTo>
                  <a:lnTo>
                    <a:pt x="1390" y="312"/>
                  </a:lnTo>
                  <a:lnTo>
                    <a:pt x="1409" y="314"/>
                  </a:lnTo>
                  <a:lnTo>
                    <a:pt x="1433" y="315"/>
                  </a:lnTo>
                  <a:lnTo>
                    <a:pt x="1452" y="314"/>
                  </a:lnTo>
                  <a:lnTo>
                    <a:pt x="1471" y="311"/>
                  </a:lnTo>
                  <a:lnTo>
                    <a:pt x="1489" y="307"/>
                  </a:lnTo>
                  <a:lnTo>
                    <a:pt x="1506" y="300"/>
                  </a:lnTo>
                  <a:lnTo>
                    <a:pt x="1522" y="293"/>
                  </a:lnTo>
                  <a:lnTo>
                    <a:pt x="1537" y="285"/>
                  </a:lnTo>
                  <a:lnTo>
                    <a:pt x="1552" y="276"/>
                  </a:lnTo>
                  <a:lnTo>
                    <a:pt x="1568" y="268"/>
                  </a:lnTo>
                  <a:lnTo>
                    <a:pt x="1597" y="249"/>
                  </a:lnTo>
                  <a:lnTo>
                    <a:pt x="1626" y="234"/>
                  </a:lnTo>
                  <a:lnTo>
                    <a:pt x="1640" y="229"/>
                  </a:lnTo>
                  <a:lnTo>
                    <a:pt x="1655" y="223"/>
                  </a:lnTo>
                  <a:lnTo>
                    <a:pt x="1670" y="220"/>
                  </a:lnTo>
                  <a:lnTo>
                    <a:pt x="1685" y="219"/>
                  </a:lnTo>
                  <a:lnTo>
                    <a:pt x="1704" y="219"/>
                  </a:lnTo>
                  <a:lnTo>
                    <a:pt x="1722" y="218"/>
                  </a:lnTo>
                  <a:lnTo>
                    <a:pt x="1731" y="216"/>
                  </a:lnTo>
                  <a:lnTo>
                    <a:pt x="1740" y="215"/>
                  </a:lnTo>
                  <a:lnTo>
                    <a:pt x="1749" y="212"/>
                  </a:lnTo>
                  <a:lnTo>
                    <a:pt x="1758" y="209"/>
                  </a:lnTo>
                  <a:lnTo>
                    <a:pt x="1765" y="205"/>
                  </a:lnTo>
                  <a:lnTo>
                    <a:pt x="1774" y="201"/>
                  </a:lnTo>
                  <a:lnTo>
                    <a:pt x="1780" y="195"/>
                  </a:lnTo>
                  <a:lnTo>
                    <a:pt x="1787" y="189"/>
                  </a:lnTo>
                  <a:lnTo>
                    <a:pt x="1792" y="181"/>
                  </a:lnTo>
                  <a:lnTo>
                    <a:pt x="1798" y="173"/>
                  </a:lnTo>
                  <a:lnTo>
                    <a:pt x="1801" y="163"/>
                  </a:lnTo>
                  <a:lnTo>
                    <a:pt x="1804" y="152"/>
                  </a:lnTo>
                  <a:lnTo>
                    <a:pt x="1805" y="146"/>
                  </a:lnTo>
                  <a:lnTo>
                    <a:pt x="1810" y="139"/>
                  </a:lnTo>
                  <a:lnTo>
                    <a:pt x="1814" y="134"/>
                  </a:lnTo>
                  <a:lnTo>
                    <a:pt x="1820" y="129"/>
                  </a:lnTo>
                  <a:lnTo>
                    <a:pt x="1835" y="123"/>
                  </a:lnTo>
                  <a:lnTo>
                    <a:pt x="1852" y="117"/>
                  </a:lnTo>
                  <a:lnTo>
                    <a:pt x="1868" y="112"/>
                  </a:lnTo>
                  <a:lnTo>
                    <a:pt x="1883" y="107"/>
                  </a:lnTo>
                  <a:lnTo>
                    <a:pt x="1888" y="104"/>
                  </a:lnTo>
                  <a:lnTo>
                    <a:pt x="1894" y="99"/>
                  </a:lnTo>
                  <a:lnTo>
                    <a:pt x="1897" y="95"/>
                  </a:lnTo>
                  <a:lnTo>
                    <a:pt x="1899" y="91"/>
                  </a:lnTo>
                  <a:lnTo>
                    <a:pt x="1906" y="74"/>
                  </a:lnTo>
                  <a:lnTo>
                    <a:pt x="1914" y="61"/>
                  </a:lnTo>
                  <a:lnTo>
                    <a:pt x="1922" y="51"/>
                  </a:lnTo>
                  <a:lnTo>
                    <a:pt x="1932" y="41"/>
                  </a:lnTo>
                  <a:lnTo>
                    <a:pt x="1941" y="32"/>
                  </a:lnTo>
                  <a:lnTo>
                    <a:pt x="1951" y="25"/>
                  </a:lnTo>
                  <a:lnTo>
                    <a:pt x="1962" y="18"/>
                  </a:lnTo>
                  <a:lnTo>
                    <a:pt x="1973" y="12"/>
                  </a:lnTo>
                  <a:lnTo>
                    <a:pt x="1994" y="18"/>
                  </a:lnTo>
                  <a:lnTo>
                    <a:pt x="2015" y="25"/>
                  </a:lnTo>
                  <a:lnTo>
                    <a:pt x="2032" y="31"/>
                  </a:lnTo>
                  <a:lnTo>
                    <a:pt x="2048" y="38"/>
                  </a:lnTo>
                  <a:lnTo>
                    <a:pt x="2062" y="45"/>
                  </a:lnTo>
                  <a:lnTo>
                    <a:pt x="2073" y="52"/>
                  </a:lnTo>
                  <a:lnTo>
                    <a:pt x="2084" y="59"/>
                  </a:lnTo>
                  <a:lnTo>
                    <a:pt x="2093" y="66"/>
                  </a:lnTo>
                  <a:lnTo>
                    <a:pt x="2099" y="73"/>
                  </a:lnTo>
                  <a:lnTo>
                    <a:pt x="2104" y="80"/>
                  </a:lnTo>
                  <a:lnTo>
                    <a:pt x="2109" y="87"/>
                  </a:lnTo>
                  <a:lnTo>
                    <a:pt x="2112" y="94"/>
                  </a:lnTo>
                  <a:lnTo>
                    <a:pt x="2114" y="101"/>
                  </a:lnTo>
                  <a:lnTo>
                    <a:pt x="2116" y="108"/>
                  </a:lnTo>
                  <a:lnTo>
                    <a:pt x="2116" y="115"/>
                  </a:lnTo>
                  <a:lnTo>
                    <a:pt x="2117" y="122"/>
                  </a:lnTo>
                  <a:lnTo>
                    <a:pt x="2115" y="148"/>
                  </a:lnTo>
                  <a:lnTo>
                    <a:pt x="2114" y="171"/>
                  </a:lnTo>
                  <a:lnTo>
                    <a:pt x="2115" y="176"/>
                  </a:lnTo>
                  <a:lnTo>
                    <a:pt x="2117" y="180"/>
                  </a:lnTo>
                  <a:lnTo>
                    <a:pt x="2121" y="185"/>
                  </a:lnTo>
                  <a:lnTo>
                    <a:pt x="2124" y="189"/>
                  </a:lnTo>
                  <a:lnTo>
                    <a:pt x="2129" y="193"/>
                  </a:lnTo>
                  <a:lnTo>
                    <a:pt x="2136" y="196"/>
                  </a:lnTo>
                  <a:lnTo>
                    <a:pt x="2143" y="200"/>
                  </a:lnTo>
                  <a:lnTo>
                    <a:pt x="2152" y="203"/>
                  </a:lnTo>
                  <a:lnTo>
                    <a:pt x="2157" y="205"/>
                  </a:lnTo>
                  <a:lnTo>
                    <a:pt x="2162" y="208"/>
                  </a:lnTo>
                  <a:lnTo>
                    <a:pt x="2166" y="213"/>
                  </a:lnTo>
                  <a:lnTo>
                    <a:pt x="2169" y="219"/>
                  </a:lnTo>
                  <a:lnTo>
                    <a:pt x="2175" y="234"/>
                  </a:lnTo>
                  <a:lnTo>
                    <a:pt x="2179" y="252"/>
                  </a:lnTo>
                  <a:lnTo>
                    <a:pt x="2184" y="284"/>
                  </a:lnTo>
                  <a:lnTo>
                    <a:pt x="2185" y="303"/>
                  </a:lnTo>
                  <a:lnTo>
                    <a:pt x="2187" y="306"/>
                  </a:lnTo>
                  <a:lnTo>
                    <a:pt x="2188" y="308"/>
                  </a:lnTo>
                  <a:lnTo>
                    <a:pt x="2191" y="311"/>
                  </a:lnTo>
                  <a:lnTo>
                    <a:pt x="2195" y="313"/>
                  </a:lnTo>
                  <a:lnTo>
                    <a:pt x="2207" y="318"/>
                  </a:lnTo>
                  <a:lnTo>
                    <a:pt x="2225" y="326"/>
                  </a:lnTo>
                  <a:lnTo>
                    <a:pt x="2228" y="327"/>
                  </a:lnTo>
                  <a:lnTo>
                    <a:pt x="2229" y="326"/>
                  </a:lnTo>
                  <a:lnTo>
                    <a:pt x="2231" y="324"/>
                  </a:lnTo>
                  <a:lnTo>
                    <a:pt x="2233" y="322"/>
                  </a:lnTo>
                  <a:lnTo>
                    <a:pt x="2237" y="315"/>
                  </a:lnTo>
                  <a:lnTo>
                    <a:pt x="2243" y="307"/>
                  </a:lnTo>
                  <a:lnTo>
                    <a:pt x="2246" y="302"/>
                  </a:lnTo>
                  <a:lnTo>
                    <a:pt x="2249" y="298"/>
                  </a:lnTo>
                  <a:lnTo>
                    <a:pt x="2254" y="295"/>
                  </a:lnTo>
                  <a:lnTo>
                    <a:pt x="2258" y="291"/>
                  </a:lnTo>
                  <a:lnTo>
                    <a:pt x="2262" y="289"/>
                  </a:lnTo>
                  <a:lnTo>
                    <a:pt x="2268" y="287"/>
                  </a:lnTo>
                  <a:lnTo>
                    <a:pt x="2274" y="286"/>
                  </a:lnTo>
                  <a:lnTo>
                    <a:pt x="2282" y="287"/>
                  </a:lnTo>
                  <a:lnTo>
                    <a:pt x="2289" y="288"/>
                  </a:lnTo>
                  <a:lnTo>
                    <a:pt x="2296" y="288"/>
                  </a:lnTo>
                  <a:lnTo>
                    <a:pt x="2301" y="288"/>
                  </a:lnTo>
                  <a:lnTo>
                    <a:pt x="2305" y="287"/>
                  </a:lnTo>
                  <a:lnTo>
                    <a:pt x="2310" y="286"/>
                  </a:lnTo>
                  <a:lnTo>
                    <a:pt x="2313" y="284"/>
                  </a:lnTo>
                  <a:lnTo>
                    <a:pt x="2316" y="281"/>
                  </a:lnTo>
                  <a:lnTo>
                    <a:pt x="2318" y="277"/>
                  </a:lnTo>
                  <a:lnTo>
                    <a:pt x="2322" y="270"/>
                  </a:lnTo>
                  <a:lnTo>
                    <a:pt x="2324" y="261"/>
                  </a:lnTo>
                  <a:lnTo>
                    <a:pt x="2325" y="252"/>
                  </a:lnTo>
                  <a:lnTo>
                    <a:pt x="2326" y="242"/>
                  </a:lnTo>
                  <a:lnTo>
                    <a:pt x="2328" y="232"/>
                  </a:lnTo>
                  <a:lnTo>
                    <a:pt x="2331" y="222"/>
                  </a:lnTo>
                  <a:lnTo>
                    <a:pt x="2333" y="218"/>
                  </a:lnTo>
                  <a:lnTo>
                    <a:pt x="2336" y="214"/>
                  </a:lnTo>
                  <a:lnTo>
                    <a:pt x="2339" y="210"/>
                  </a:lnTo>
                  <a:lnTo>
                    <a:pt x="2343" y="206"/>
                  </a:lnTo>
                  <a:lnTo>
                    <a:pt x="2347" y="203"/>
                  </a:lnTo>
                  <a:lnTo>
                    <a:pt x="2353" y="201"/>
                  </a:lnTo>
                  <a:lnTo>
                    <a:pt x="2359" y="199"/>
                  </a:lnTo>
                  <a:lnTo>
                    <a:pt x="2366" y="196"/>
                  </a:lnTo>
                  <a:lnTo>
                    <a:pt x="2375" y="195"/>
                  </a:lnTo>
                  <a:lnTo>
                    <a:pt x="2383" y="195"/>
                  </a:lnTo>
                  <a:lnTo>
                    <a:pt x="2393" y="196"/>
                  </a:lnTo>
                  <a:lnTo>
                    <a:pt x="2405" y="198"/>
                  </a:lnTo>
                  <a:lnTo>
                    <a:pt x="2413" y="198"/>
                  </a:lnTo>
                  <a:lnTo>
                    <a:pt x="2421" y="198"/>
                  </a:lnTo>
                  <a:lnTo>
                    <a:pt x="2429" y="198"/>
                  </a:lnTo>
                  <a:lnTo>
                    <a:pt x="2435" y="195"/>
                  </a:lnTo>
                  <a:lnTo>
                    <a:pt x="2441" y="194"/>
                  </a:lnTo>
                  <a:lnTo>
                    <a:pt x="2447" y="191"/>
                  </a:lnTo>
                  <a:lnTo>
                    <a:pt x="2452" y="189"/>
                  </a:lnTo>
                  <a:lnTo>
                    <a:pt x="2457" y="186"/>
                  </a:lnTo>
                  <a:lnTo>
                    <a:pt x="2464" y="177"/>
                  </a:lnTo>
                  <a:lnTo>
                    <a:pt x="2471" y="168"/>
                  </a:lnTo>
                  <a:lnTo>
                    <a:pt x="2477" y="159"/>
                  </a:lnTo>
                  <a:lnTo>
                    <a:pt x="2481" y="149"/>
                  </a:lnTo>
                  <a:lnTo>
                    <a:pt x="2490" y="128"/>
                  </a:lnTo>
                  <a:lnTo>
                    <a:pt x="2499" y="111"/>
                  </a:lnTo>
                  <a:lnTo>
                    <a:pt x="2504" y="105"/>
                  </a:lnTo>
                  <a:lnTo>
                    <a:pt x="2511" y="99"/>
                  </a:lnTo>
                  <a:lnTo>
                    <a:pt x="2515" y="97"/>
                  </a:lnTo>
                  <a:lnTo>
                    <a:pt x="2519" y="96"/>
                  </a:lnTo>
                  <a:lnTo>
                    <a:pt x="2524" y="96"/>
                  </a:lnTo>
                  <a:lnTo>
                    <a:pt x="2529" y="96"/>
                  </a:lnTo>
                  <a:lnTo>
                    <a:pt x="2539" y="97"/>
                  </a:lnTo>
                  <a:lnTo>
                    <a:pt x="2545" y="96"/>
                  </a:lnTo>
                  <a:lnTo>
                    <a:pt x="2548" y="95"/>
                  </a:lnTo>
                  <a:lnTo>
                    <a:pt x="2549" y="93"/>
                  </a:lnTo>
                  <a:lnTo>
                    <a:pt x="2552" y="92"/>
                  </a:lnTo>
                  <a:lnTo>
                    <a:pt x="2553" y="88"/>
                  </a:lnTo>
                  <a:lnTo>
                    <a:pt x="2556" y="77"/>
                  </a:lnTo>
                  <a:lnTo>
                    <a:pt x="2560" y="60"/>
                  </a:lnTo>
                  <a:lnTo>
                    <a:pt x="2564" y="53"/>
                  </a:lnTo>
                  <a:lnTo>
                    <a:pt x="2569" y="43"/>
                  </a:lnTo>
                  <a:lnTo>
                    <a:pt x="2573" y="39"/>
                  </a:lnTo>
                  <a:lnTo>
                    <a:pt x="2578" y="34"/>
                  </a:lnTo>
                  <a:lnTo>
                    <a:pt x="2583" y="30"/>
                  </a:lnTo>
                  <a:lnTo>
                    <a:pt x="2589" y="27"/>
                  </a:lnTo>
                  <a:lnTo>
                    <a:pt x="2596" y="23"/>
                  </a:lnTo>
                  <a:lnTo>
                    <a:pt x="2605" y="18"/>
                  </a:lnTo>
                  <a:lnTo>
                    <a:pt x="2614" y="15"/>
                  </a:lnTo>
                  <a:lnTo>
                    <a:pt x="2624" y="12"/>
                  </a:lnTo>
                  <a:lnTo>
                    <a:pt x="2636" y="9"/>
                  </a:lnTo>
                  <a:lnTo>
                    <a:pt x="2650" y="5"/>
                  </a:lnTo>
                  <a:lnTo>
                    <a:pt x="2664" y="3"/>
                  </a:lnTo>
                  <a:lnTo>
                    <a:pt x="2680" y="1"/>
                  </a:lnTo>
                  <a:lnTo>
                    <a:pt x="2686" y="0"/>
                  </a:lnTo>
                  <a:lnTo>
                    <a:pt x="2691" y="1"/>
                  </a:lnTo>
                  <a:lnTo>
                    <a:pt x="2695" y="2"/>
                  </a:lnTo>
                  <a:lnTo>
                    <a:pt x="2700" y="3"/>
                  </a:lnTo>
                  <a:lnTo>
                    <a:pt x="2707" y="9"/>
                  </a:lnTo>
                  <a:lnTo>
                    <a:pt x="2715" y="15"/>
                  </a:lnTo>
                  <a:lnTo>
                    <a:pt x="2728" y="32"/>
                  </a:lnTo>
                  <a:lnTo>
                    <a:pt x="2744" y="53"/>
                  </a:lnTo>
                  <a:lnTo>
                    <a:pt x="2754" y="63"/>
                  </a:lnTo>
                  <a:lnTo>
                    <a:pt x="2767" y="73"/>
                  </a:lnTo>
                  <a:lnTo>
                    <a:pt x="2773" y="79"/>
                  </a:lnTo>
                  <a:lnTo>
                    <a:pt x="2781" y="83"/>
                  </a:lnTo>
                  <a:lnTo>
                    <a:pt x="2789" y="87"/>
                  </a:lnTo>
                  <a:lnTo>
                    <a:pt x="2798" y="92"/>
                  </a:lnTo>
                  <a:lnTo>
                    <a:pt x="2808" y="96"/>
                  </a:lnTo>
                  <a:lnTo>
                    <a:pt x="2818" y="100"/>
                  </a:lnTo>
                  <a:lnTo>
                    <a:pt x="2830" y="104"/>
                  </a:lnTo>
                  <a:lnTo>
                    <a:pt x="2843" y="106"/>
                  </a:lnTo>
                  <a:lnTo>
                    <a:pt x="2856" y="109"/>
                  </a:lnTo>
                  <a:lnTo>
                    <a:pt x="2871" y="111"/>
                  </a:lnTo>
                  <a:lnTo>
                    <a:pt x="2888" y="112"/>
                  </a:lnTo>
                  <a:lnTo>
                    <a:pt x="2905" y="113"/>
                  </a:lnTo>
                  <a:lnTo>
                    <a:pt x="2909" y="113"/>
                  </a:lnTo>
                  <a:lnTo>
                    <a:pt x="2914" y="115"/>
                  </a:lnTo>
                  <a:lnTo>
                    <a:pt x="2916" y="118"/>
                  </a:lnTo>
                  <a:lnTo>
                    <a:pt x="2918" y="122"/>
                  </a:lnTo>
                  <a:lnTo>
                    <a:pt x="2919" y="131"/>
                  </a:lnTo>
                  <a:lnTo>
                    <a:pt x="2920" y="141"/>
                  </a:lnTo>
                  <a:lnTo>
                    <a:pt x="2921" y="146"/>
                  </a:lnTo>
                  <a:lnTo>
                    <a:pt x="2922" y="151"/>
                  </a:lnTo>
                  <a:lnTo>
                    <a:pt x="2923" y="156"/>
                  </a:lnTo>
                  <a:lnTo>
                    <a:pt x="2925" y="160"/>
                  </a:lnTo>
                  <a:lnTo>
                    <a:pt x="2929" y="164"/>
                  </a:lnTo>
                  <a:lnTo>
                    <a:pt x="2932" y="166"/>
                  </a:lnTo>
                  <a:lnTo>
                    <a:pt x="2937" y="168"/>
                  </a:lnTo>
                  <a:lnTo>
                    <a:pt x="2944" y="169"/>
                  </a:lnTo>
                  <a:lnTo>
                    <a:pt x="2950" y="168"/>
                  </a:lnTo>
                  <a:lnTo>
                    <a:pt x="2955" y="166"/>
                  </a:lnTo>
                  <a:lnTo>
                    <a:pt x="2959" y="164"/>
                  </a:lnTo>
                  <a:lnTo>
                    <a:pt x="2962" y="161"/>
                  </a:lnTo>
                  <a:lnTo>
                    <a:pt x="2968" y="153"/>
                  </a:lnTo>
                  <a:lnTo>
                    <a:pt x="2972" y="145"/>
                  </a:lnTo>
                  <a:lnTo>
                    <a:pt x="2974" y="140"/>
                  </a:lnTo>
                  <a:lnTo>
                    <a:pt x="2976" y="137"/>
                  </a:lnTo>
                  <a:lnTo>
                    <a:pt x="2979" y="135"/>
                  </a:lnTo>
                  <a:lnTo>
                    <a:pt x="2982" y="134"/>
                  </a:lnTo>
                  <a:lnTo>
                    <a:pt x="2986" y="133"/>
                  </a:lnTo>
                  <a:lnTo>
                    <a:pt x="2989" y="134"/>
                  </a:lnTo>
                  <a:lnTo>
                    <a:pt x="2995" y="137"/>
                  </a:lnTo>
                  <a:lnTo>
                    <a:pt x="3000" y="141"/>
                  </a:lnTo>
                  <a:lnTo>
                    <a:pt x="3017" y="198"/>
                  </a:lnTo>
                  <a:lnTo>
                    <a:pt x="3031" y="200"/>
                  </a:lnTo>
                  <a:lnTo>
                    <a:pt x="3042" y="202"/>
                  </a:lnTo>
                  <a:lnTo>
                    <a:pt x="3052" y="205"/>
                  </a:lnTo>
                  <a:lnTo>
                    <a:pt x="3059" y="208"/>
                  </a:lnTo>
                  <a:lnTo>
                    <a:pt x="3065" y="213"/>
                  </a:lnTo>
                  <a:lnTo>
                    <a:pt x="3069" y="217"/>
                  </a:lnTo>
                  <a:lnTo>
                    <a:pt x="3072" y="222"/>
                  </a:lnTo>
                  <a:lnTo>
                    <a:pt x="3074" y="228"/>
                  </a:lnTo>
                  <a:lnTo>
                    <a:pt x="3076" y="234"/>
                  </a:lnTo>
                  <a:lnTo>
                    <a:pt x="3077" y="241"/>
                  </a:lnTo>
                  <a:lnTo>
                    <a:pt x="3077" y="248"/>
                  </a:lnTo>
                  <a:lnTo>
                    <a:pt x="3076" y="256"/>
                  </a:lnTo>
                  <a:lnTo>
                    <a:pt x="3074" y="273"/>
                  </a:lnTo>
                  <a:lnTo>
                    <a:pt x="3073" y="293"/>
                  </a:lnTo>
                  <a:lnTo>
                    <a:pt x="3074" y="301"/>
                  </a:lnTo>
                  <a:lnTo>
                    <a:pt x="3076" y="309"/>
                  </a:lnTo>
                  <a:lnTo>
                    <a:pt x="3079" y="316"/>
                  </a:lnTo>
                  <a:lnTo>
                    <a:pt x="3083" y="323"/>
                  </a:lnTo>
                  <a:lnTo>
                    <a:pt x="3089" y="330"/>
                  </a:lnTo>
                  <a:lnTo>
                    <a:pt x="3094" y="337"/>
                  </a:lnTo>
                  <a:lnTo>
                    <a:pt x="3099" y="342"/>
                  </a:lnTo>
                  <a:lnTo>
                    <a:pt x="3106" y="348"/>
                  </a:lnTo>
                  <a:lnTo>
                    <a:pt x="3131" y="367"/>
                  </a:lnTo>
                  <a:lnTo>
                    <a:pt x="3147" y="382"/>
                  </a:lnTo>
                  <a:lnTo>
                    <a:pt x="3152" y="391"/>
                  </a:lnTo>
                  <a:lnTo>
                    <a:pt x="3157" y="398"/>
                  </a:lnTo>
                  <a:lnTo>
                    <a:pt x="3160" y="405"/>
                  </a:lnTo>
                  <a:lnTo>
                    <a:pt x="3163" y="412"/>
                  </a:lnTo>
                  <a:lnTo>
                    <a:pt x="3165" y="425"/>
                  </a:lnTo>
                  <a:lnTo>
                    <a:pt x="3166" y="438"/>
                  </a:lnTo>
                  <a:lnTo>
                    <a:pt x="3165" y="451"/>
                  </a:lnTo>
                  <a:lnTo>
                    <a:pt x="3165" y="466"/>
                  </a:lnTo>
                  <a:lnTo>
                    <a:pt x="3166" y="485"/>
                  </a:lnTo>
                  <a:lnTo>
                    <a:pt x="3168" y="506"/>
                  </a:lnTo>
                  <a:lnTo>
                    <a:pt x="3172" y="516"/>
                  </a:lnTo>
                  <a:lnTo>
                    <a:pt x="3176" y="526"/>
                  </a:lnTo>
                  <a:lnTo>
                    <a:pt x="3182" y="537"/>
                  </a:lnTo>
                  <a:lnTo>
                    <a:pt x="3189" y="547"/>
                  </a:lnTo>
                  <a:lnTo>
                    <a:pt x="3204" y="571"/>
                  </a:lnTo>
                  <a:lnTo>
                    <a:pt x="3219" y="596"/>
                  </a:lnTo>
                  <a:lnTo>
                    <a:pt x="3227" y="610"/>
                  </a:lnTo>
                  <a:lnTo>
                    <a:pt x="3233" y="623"/>
                  </a:lnTo>
                  <a:lnTo>
                    <a:pt x="3238" y="637"/>
                  </a:lnTo>
                  <a:lnTo>
                    <a:pt x="3242" y="650"/>
                  </a:lnTo>
                  <a:lnTo>
                    <a:pt x="3244" y="665"/>
                  </a:lnTo>
                  <a:lnTo>
                    <a:pt x="3244" y="679"/>
                  </a:lnTo>
                  <a:lnTo>
                    <a:pt x="3243" y="687"/>
                  </a:lnTo>
                  <a:lnTo>
                    <a:pt x="3241" y="693"/>
                  </a:lnTo>
                  <a:lnTo>
                    <a:pt x="3239" y="701"/>
                  </a:lnTo>
                  <a:lnTo>
                    <a:pt x="3236" y="708"/>
                  </a:lnTo>
                  <a:lnTo>
                    <a:pt x="3233" y="718"/>
                  </a:lnTo>
                  <a:lnTo>
                    <a:pt x="3231" y="730"/>
                  </a:lnTo>
                  <a:lnTo>
                    <a:pt x="3230" y="743"/>
                  </a:lnTo>
                  <a:lnTo>
                    <a:pt x="3230" y="758"/>
                  </a:lnTo>
                  <a:lnTo>
                    <a:pt x="3230" y="789"/>
                  </a:lnTo>
                  <a:lnTo>
                    <a:pt x="3229" y="821"/>
                  </a:lnTo>
                  <a:lnTo>
                    <a:pt x="3227" y="835"/>
                  </a:lnTo>
                  <a:lnTo>
                    <a:pt x="3224" y="848"/>
                  </a:lnTo>
                  <a:lnTo>
                    <a:pt x="3221" y="853"/>
                  </a:lnTo>
                  <a:lnTo>
                    <a:pt x="3218" y="858"/>
                  </a:lnTo>
                  <a:lnTo>
                    <a:pt x="3216" y="863"/>
                  </a:lnTo>
                  <a:lnTo>
                    <a:pt x="3212" y="866"/>
                  </a:lnTo>
                  <a:lnTo>
                    <a:pt x="3207" y="869"/>
                  </a:lnTo>
                  <a:lnTo>
                    <a:pt x="3203" y="871"/>
                  </a:lnTo>
                  <a:lnTo>
                    <a:pt x="3197" y="873"/>
                  </a:lnTo>
                  <a:lnTo>
                    <a:pt x="3191" y="874"/>
                  </a:lnTo>
                  <a:lnTo>
                    <a:pt x="3184" y="873"/>
                  </a:lnTo>
                  <a:lnTo>
                    <a:pt x="3176" y="871"/>
                  </a:lnTo>
                  <a:lnTo>
                    <a:pt x="3167" y="869"/>
                  </a:lnTo>
                  <a:lnTo>
                    <a:pt x="3158" y="865"/>
                  </a:lnTo>
                  <a:lnTo>
                    <a:pt x="3125" y="850"/>
                  </a:lnTo>
                  <a:lnTo>
                    <a:pt x="3105" y="841"/>
                  </a:lnTo>
                  <a:lnTo>
                    <a:pt x="3100" y="841"/>
                  </a:lnTo>
                  <a:lnTo>
                    <a:pt x="3096" y="841"/>
                  </a:lnTo>
                  <a:lnTo>
                    <a:pt x="3091" y="841"/>
                  </a:lnTo>
                  <a:lnTo>
                    <a:pt x="3085" y="843"/>
                  </a:lnTo>
                  <a:lnTo>
                    <a:pt x="3073" y="850"/>
                  </a:lnTo>
                  <a:lnTo>
                    <a:pt x="3056" y="860"/>
                  </a:lnTo>
                  <a:lnTo>
                    <a:pt x="3054" y="865"/>
                  </a:lnTo>
                  <a:lnTo>
                    <a:pt x="3053" y="871"/>
                  </a:lnTo>
                  <a:lnTo>
                    <a:pt x="3053" y="879"/>
                  </a:lnTo>
                  <a:lnTo>
                    <a:pt x="3053" y="885"/>
                  </a:lnTo>
                  <a:lnTo>
                    <a:pt x="3056" y="901"/>
                  </a:lnTo>
                  <a:lnTo>
                    <a:pt x="3062" y="916"/>
                  </a:lnTo>
                  <a:lnTo>
                    <a:pt x="3073" y="939"/>
                  </a:lnTo>
                  <a:lnTo>
                    <a:pt x="3079" y="949"/>
                  </a:lnTo>
                  <a:lnTo>
                    <a:pt x="3089" y="964"/>
                  </a:lnTo>
                  <a:lnTo>
                    <a:pt x="3096" y="976"/>
                  </a:lnTo>
                  <a:lnTo>
                    <a:pt x="3103" y="985"/>
                  </a:lnTo>
                  <a:lnTo>
                    <a:pt x="3108" y="991"/>
                  </a:lnTo>
                  <a:lnTo>
                    <a:pt x="3116" y="998"/>
                  </a:lnTo>
                  <a:lnTo>
                    <a:pt x="3123" y="1003"/>
                  </a:lnTo>
                  <a:lnTo>
                    <a:pt x="3134" y="1010"/>
                  </a:lnTo>
                  <a:lnTo>
                    <a:pt x="3147" y="1017"/>
                  </a:lnTo>
                  <a:lnTo>
                    <a:pt x="3149" y="1024"/>
                  </a:lnTo>
                  <a:lnTo>
                    <a:pt x="3150" y="1030"/>
                  </a:lnTo>
                  <a:lnTo>
                    <a:pt x="3149" y="1036"/>
                  </a:lnTo>
                  <a:lnTo>
                    <a:pt x="3148" y="1040"/>
                  </a:lnTo>
                  <a:lnTo>
                    <a:pt x="3143" y="1047"/>
                  </a:lnTo>
                  <a:lnTo>
                    <a:pt x="3136" y="1056"/>
                  </a:lnTo>
                  <a:lnTo>
                    <a:pt x="3133" y="1059"/>
                  </a:lnTo>
                  <a:lnTo>
                    <a:pt x="3130" y="1065"/>
                  </a:lnTo>
                  <a:lnTo>
                    <a:pt x="3127" y="1069"/>
                  </a:lnTo>
                  <a:lnTo>
                    <a:pt x="3125" y="1074"/>
                  </a:lnTo>
                  <a:lnTo>
                    <a:pt x="3124" y="1081"/>
                  </a:lnTo>
                  <a:lnTo>
                    <a:pt x="3124" y="1089"/>
                  </a:lnTo>
                  <a:lnTo>
                    <a:pt x="3126" y="1097"/>
                  </a:lnTo>
                  <a:lnTo>
                    <a:pt x="3130" y="1107"/>
                  </a:lnTo>
                  <a:lnTo>
                    <a:pt x="3131" y="1110"/>
                  </a:lnTo>
                  <a:lnTo>
                    <a:pt x="3133" y="1112"/>
                  </a:lnTo>
                  <a:lnTo>
                    <a:pt x="3135" y="1114"/>
                  </a:lnTo>
                  <a:lnTo>
                    <a:pt x="3137" y="1116"/>
                  </a:lnTo>
                  <a:lnTo>
                    <a:pt x="3143" y="1118"/>
                  </a:lnTo>
                  <a:lnTo>
                    <a:pt x="3149" y="1119"/>
                  </a:lnTo>
                  <a:lnTo>
                    <a:pt x="3161" y="1119"/>
                  </a:lnTo>
                  <a:lnTo>
                    <a:pt x="3168" y="1118"/>
                  </a:lnTo>
                  <a:lnTo>
                    <a:pt x="3175" y="1120"/>
                  </a:lnTo>
                  <a:lnTo>
                    <a:pt x="3180" y="1122"/>
                  </a:lnTo>
                  <a:lnTo>
                    <a:pt x="3185" y="1124"/>
                  </a:lnTo>
                  <a:lnTo>
                    <a:pt x="3188" y="1127"/>
                  </a:lnTo>
                  <a:lnTo>
                    <a:pt x="3193" y="1135"/>
                  </a:lnTo>
                  <a:lnTo>
                    <a:pt x="3199" y="1145"/>
                  </a:lnTo>
                  <a:lnTo>
                    <a:pt x="3202" y="1153"/>
                  </a:lnTo>
                  <a:lnTo>
                    <a:pt x="3206" y="1162"/>
                  </a:lnTo>
                  <a:lnTo>
                    <a:pt x="3209" y="1165"/>
                  </a:lnTo>
                  <a:lnTo>
                    <a:pt x="3212" y="1168"/>
                  </a:lnTo>
                  <a:lnTo>
                    <a:pt x="3216" y="1172"/>
                  </a:lnTo>
                  <a:lnTo>
                    <a:pt x="3219" y="1174"/>
                  </a:lnTo>
                  <a:lnTo>
                    <a:pt x="3226" y="1177"/>
                  </a:lnTo>
                  <a:lnTo>
                    <a:pt x="3233" y="1179"/>
                  </a:lnTo>
                  <a:lnTo>
                    <a:pt x="3242" y="1180"/>
                  </a:lnTo>
                  <a:lnTo>
                    <a:pt x="3252" y="1181"/>
                  </a:lnTo>
                  <a:lnTo>
                    <a:pt x="3272" y="1181"/>
                  </a:lnTo>
                  <a:lnTo>
                    <a:pt x="3295" y="1180"/>
                  </a:lnTo>
                  <a:lnTo>
                    <a:pt x="3333" y="1177"/>
                  </a:lnTo>
                  <a:lnTo>
                    <a:pt x="3349" y="1174"/>
                  </a:lnTo>
                  <a:lnTo>
                    <a:pt x="3329" y="1218"/>
                  </a:lnTo>
                  <a:lnTo>
                    <a:pt x="3310" y="1259"/>
                  </a:lnTo>
                  <a:lnTo>
                    <a:pt x="3288" y="1300"/>
                  </a:lnTo>
                  <a:lnTo>
                    <a:pt x="3267" y="1339"/>
                  </a:lnTo>
                  <a:lnTo>
                    <a:pt x="3244" y="1376"/>
                  </a:lnTo>
                  <a:lnTo>
                    <a:pt x="3220" y="1411"/>
                  </a:lnTo>
                  <a:lnTo>
                    <a:pt x="3195" y="1445"/>
                  </a:lnTo>
                  <a:lnTo>
                    <a:pt x="3168" y="1477"/>
                  </a:lnTo>
                  <a:lnTo>
                    <a:pt x="3137" y="1518"/>
                  </a:lnTo>
                  <a:lnTo>
                    <a:pt x="3101" y="1567"/>
                  </a:lnTo>
                  <a:lnTo>
                    <a:pt x="3083" y="1592"/>
                  </a:lnTo>
                  <a:lnTo>
                    <a:pt x="3064" y="1617"/>
                  </a:lnTo>
                  <a:lnTo>
                    <a:pt x="3044" y="1640"/>
                  </a:lnTo>
                  <a:lnTo>
                    <a:pt x="3026" y="1663"/>
                  </a:lnTo>
                  <a:lnTo>
                    <a:pt x="3006" y="1684"/>
                  </a:lnTo>
                  <a:lnTo>
                    <a:pt x="2988" y="1701"/>
                  </a:lnTo>
                  <a:lnTo>
                    <a:pt x="2979" y="1708"/>
                  </a:lnTo>
                  <a:lnTo>
                    <a:pt x="2971" y="1715"/>
                  </a:lnTo>
                  <a:lnTo>
                    <a:pt x="2962" y="1721"/>
                  </a:lnTo>
                  <a:lnTo>
                    <a:pt x="2953" y="1726"/>
                  </a:lnTo>
                  <a:lnTo>
                    <a:pt x="2946" y="1729"/>
                  </a:lnTo>
                  <a:lnTo>
                    <a:pt x="2938" y="1731"/>
                  </a:lnTo>
                  <a:lnTo>
                    <a:pt x="2931" y="1732"/>
                  </a:lnTo>
                  <a:lnTo>
                    <a:pt x="2923" y="1731"/>
                  </a:lnTo>
                  <a:lnTo>
                    <a:pt x="2917" y="1729"/>
                  </a:lnTo>
                  <a:lnTo>
                    <a:pt x="2910" y="1726"/>
                  </a:lnTo>
                  <a:lnTo>
                    <a:pt x="2905" y="1720"/>
                  </a:lnTo>
                  <a:lnTo>
                    <a:pt x="2899" y="1714"/>
                  </a:lnTo>
                  <a:lnTo>
                    <a:pt x="2893" y="1704"/>
                  </a:lnTo>
                  <a:lnTo>
                    <a:pt x="2889" y="1697"/>
                  </a:lnTo>
                  <a:lnTo>
                    <a:pt x="2885" y="1688"/>
                  </a:lnTo>
                  <a:lnTo>
                    <a:pt x="2883" y="1681"/>
                  </a:lnTo>
                  <a:lnTo>
                    <a:pt x="2883" y="1674"/>
                  </a:lnTo>
                  <a:lnTo>
                    <a:pt x="2883" y="1667"/>
                  </a:lnTo>
                  <a:lnTo>
                    <a:pt x="2884" y="1661"/>
                  </a:lnTo>
                  <a:lnTo>
                    <a:pt x="2885" y="1654"/>
                  </a:lnTo>
                  <a:lnTo>
                    <a:pt x="2887" y="1641"/>
                  </a:lnTo>
                  <a:lnTo>
                    <a:pt x="2887" y="1629"/>
                  </a:lnTo>
                  <a:lnTo>
                    <a:pt x="2885" y="1621"/>
                  </a:lnTo>
                  <a:lnTo>
                    <a:pt x="2882" y="1613"/>
                  </a:lnTo>
                  <a:lnTo>
                    <a:pt x="2878" y="1605"/>
                  </a:lnTo>
                  <a:lnTo>
                    <a:pt x="2871" y="1596"/>
                  </a:lnTo>
                  <a:lnTo>
                    <a:pt x="2867" y="1594"/>
                  </a:lnTo>
                  <a:lnTo>
                    <a:pt x="2862" y="1593"/>
                  </a:lnTo>
                  <a:lnTo>
                    <a:pt x="2856" y="1593"/>
                  </a:lnTo>
                  <a:lnTo>
                    <a:pt x="2851" y="1594"/>
                  </a:lnTo>
                  <a:lnTo>
                    <a:pt x="2839" y="1595"/>
                  </a:lnTo>
                  <a:lnTo>
                    <a:pt x="2826" y="1596"/>
                  </a:lnTo>
                  <a:lnTo>
                    <a:pt x="2822" y="1595"/>
                  </a:lnTo>
                  <a:lnTo>
                    <a:pt x="2816" y="1596"/>
                  </a:lnTo>
                  <a:lnTo>
                    <a:pt x="2810" y="1597"/>
                  </a:lnTo>
                  <a:lnTo>
                    <a:pt x="2804" y="1600"/>
                  </a:lnTo>
                  <a:lnTo>
                    <a:pt x="2798" y="1604"/>
                  </a:lnTo>
                  <a:lnTo>
                    <a:pt x="2794" y="1609"/>
                  </a:lnTo>
                  <a:lnTo>
                    <a:pt x="2789" y="1614"/>
                  </a:lnTo>
                  <a:lnTo>
                    <a:pt x="2785" y="1620"/>
                  </a:lnTo>
                  <a:lnTo>
                    <a:pt x="2784" y="1627"/>
                  </a:lnTo>
                  <a:lnTo>
                    <a:pt x="2784" y="1635"/>
                  </a:lnTo>
                  <a:lnTo>
                    <a:pt x="2785" y="1643"/>
                  </a:lnTo>
                  <a:lnTo>
                    <a:pt x="2790" y="1651"/>
                  </a:lnTo>
                  <a:lnTo>
                    <a:pt x="2797" y="1661"/>
                  </a:lnTo>
                  <a:lnTo>
                    <a:pt x="2807" y="1671"/>
                  </a:lnTo>
                  <a:lnTo>
                    <a:pt x="2821" y="1680"/>
                  </a:lnTo>
                  <a:lnTo>
                    <a:pt x="2838" y="1691"/>
                  </a:lnTo>
                  <a:lnTo>
                    <a:pt x="2842" y="1694"/>
                  </a:lnTo>
                  <a:lnTo>
                    <a:pt x="2845" y="1698"/>
                  </a:lnTo>
                  <a:lnTo>
                    <a:pt x="2849" y="1702"/>
                  </a:lnTo>
                  <a:lnTo>
                    <a:pt x="2851" y="1705"/>
                  </a:lnTo>
                  <a:lnTo>
                    <a:pt x="2852" y="1710"/>
                  </a:lnTo>
                  <a:lnTo>
                    <a:pt x="2852" y="1714"/>
                  </a:lnTo>
                  <a:lnTo>
                    <a:pt x="2852" y="1718"/>
                  </a:lnTo>
                  <a:lnTo>
                    <a:pt x="2851" y="1722"/>
                  </a:lnTo>
                  <a:lnTo>
                    <a:pt x="2847" y="1731"/>
                  </a:lnTo>
                  <a:lnTo>
                    <a:pt x="2840" y="1740"/>
                  </a:lnTo>
                  <a:lnTo>
                    <a:pt x="2833" y="1748"/>
                  </a:lnTo>
                  <a:lnTo>
                    <a:pt x="2824" y="1756"/>
                  </a:lnTo>
                  <a:lnTo>
                    <a:pt x="2814" y="1764"/>
                  </a:lnTo>
                  <a:lnTo>
                    <a:pt x="2804" y="1770"/>
                  </a:lnTo>
                  <a:lnTo>
                    <a:pt x="2795" y="1775"/>
                  </a:lnTo>
                  <a:lnTo>
                    <a:pt x="2786" y="1779"/>
                  </a:lnTo>
                  <a:lnTo>
                    <a:pt x="2778" y="1781"/>
                  </a:lnTo>
                  <a:lnTo>
                    <a:pt x="2771" y="1781"/>
                  </a:lnTo>
                  <a:lnTo>
                    <a:pt x="2769" y="1781"/>
                  </a:lnTo>
                  <a:lnTo>
                    <a:pt x="2767" y="1780"/>
                  </a:lnTo>
                  <a:lnTo>
                    <a:pt x="2766" y="1778"/>
                  </a:lnTo>
                  <a:lnTo>
                    <a:pt x="2764" y="1775"/>
                  </a:lnTo>
                  <a:lnTo>
                    <a:pt x="2763" y="1775"/>
                  </a:lnTo>
                  <a:lnTo>
                    <a:pt x="2761" y="1775"/>
                  </a:lnTo>
                  <a:lnTo>
                    <a:pt x="2759" y="1778"/>
                  </a:lnTo>
                  <a:lnTo>
                    <a:pt x="2757" y="1780"/>
                  </a:lnTo>
                  <a:lnTo>
                    <a:pt x="2751" y="1787"/>
                  </a:lnTo>
                  <a:lnTo>
                    <a:pt x="2746" y="1797"/>
                  </a:lnTo>
                  <a:lnTo>
                    <a:pt x="2742" y="1809"/>
                  </a:lnTo>
                  <a:lnTo>
                    <a:pt x="2737" y="1822"/>
                  </a:lnTo>
                  <a:lnTo>
                    <a:pt x="2736" y="1828"/>
                  </a:lnTo>
                  <a:lnTo>
                    <a:pt x="2735" y="1835"/>
                  </a:lnTo>
                  <a:lnTo>
                    <a:pt x="2735" y="1842"/>
                  </a:lnTo>
                  <a:lnTo>
                    <a:pt x="2736" y="1849"/>
                  </a:lnTo>
                  <a:lnTo>
                    <a:pt x="2742" y="1867"/>
                  </a:lnTo>
                  <a:lnTo>
                    <a:pt x="2746" y="1883"/>
                  </a:lnTo>
                  <a:lnTo>
                    <a:pt x="2749" y="1900"/>
                  </a:lnTo>
                  <a:lnTo>
                    <a:pt x="2751" y="1914"/>
                  </a:lnTo>
                  <a:lnTo>
                    <a:pt x="2753" y="1927"/>
                  </a:lnTo>
                  <a:lnTo>
                    <a:pt x="2753" y="1938"/>
                  </a:lnTo>
                  <a:lnTo>
                    <a:pt x="2753" y="1948"/>
                  </a:lnTo>
                  <a:lnTo>
                    <a:pt x="2750" y="1957"/>
                  </a:lnTo>
                  <a:lnTo>
                    <a:pt x="2748" y="1964"/>
                  </a:lnTo>
                  <a:lnTo>
                    <a:pt x="2745" y="1971"/>
                  </a:lnTo>
                  <a:lnTo>
                    <a:pt x="2741" y="1975"/>
                  </a:lnTo>
                  <a:lnTo>
                    <a:pt x="2736" y="1978"/>
                  </a:lnTo>
                  <a:lnTo>
                    <a:pt x="2731" y="1981"/>
                  </a:lnTo>
                  <a:lnTo>
                    <a:pt x="2726" y="1981"/>
                  </a:lnTo>
                  <a:lnTo>
                    <a:pt x="2720" y="1980"/>
                  </a:lnTo>
                  <a:lnTo>
                    <a:pt x="2714" y="1977"/>
                  </a:lnTo>
                  <a:lnTo>
                    <a:pt x="2713" y="1977"/>
                  </a:lnTo>
                  <a:lnTo>
                    <a:pt x="2712" y="1978"/>
                  </a:lnTo>
                  <a:lnTo>
                    <a:pt x="2709" y="1981"/>
                  </a:lnTo>
                  <a:lnTo>
                    <a:pt x="2707" y="1984"/>
                  </a:lnTo>
                  <a:lnTo>
                    <a:pt x="2704" y="1992"/>
                  </a:lnTo>
                  <a:lnTo>
                    <a:pt x="2702" y="2003"/>
                  </a:lnTo>
                  <a:lnTo>
                    <a:pt x="2702" y="2010"/>
                  </a:lnTo>
                  <a:lnTo>
                    <a:pt x="2702" y="2016"/>
                  </a:lnTo>
                  <a:lnTo>
                    <a:pt x="2702" y="2023"/>
                  </a:lnTo>
                  <a:lnTo>
                    <a:pt x="2704" y="2029"/>
                  </a:lnTo>
                  <a:lnTo>
                    <a:pt x="2706" y="2035"/>
                  </a:lnTo>
                  <a:lnTo>
                    <a:pt x="2709" y="2041"/>
                  </a:lnTo>
                  <a:lnTo>
                    <a:pt x="2714" y="2046"/>
                  </a:lnTo>
                  <a:lnTo>
                    <a:pt x="2719" y="2051"/>
                  </a:lnTo>
                  <a:lnTo>
                    <a:pt x="2727" y="2056"/>
                  </a:lnTo>
                  <a:lnTo>
                    <a:pt x="2732" y="2062"/>
                  </a:lnTo>
                  <a:lnTo>
                    <a:pt x="2736" y="2068"/>
                  </a:lnTo>
                  <a:lnTo>
                    <a:pt x="2739" y="2075"/>
                  </a:lnTo>
                  <a:lnTo>
                    <a:pt x="2741" y="2081"/>
                  </a:lnTo>
                  <a:lnTo>
                    <a:pt x="2740" y="2089"/>
                  </a:lnTo>
                  <a:lnTo>
                    <a:pt x="2739" y="2096"/>
                  </a:lnTo>
                  <a:lnTo>
                    <a:pt x="2737" y="2104"/>
                  </a:lnTo>
                  <a:lnTo>
                    <a:pt x="2723" y="2135"/>
                  </a:lnTo>
                  <a:lnTo>
                    <a:pt x="2708" y="2169"/>
                  </a:lnTo>
                  <a:lnTo>
                    <a:pt x="2697" y="2198"/>
                  </a:lnTo>
                  <a:lnTo>
                    <a:pt x="2687" y="2228"/>
                  </a:lnTo>
                  <a:lnTo>
                    <a:pt x="2682" y="2244"/>
                  </a:lnTo>
                  <a:lnTo>
                    <a:pt x="2678" y="2260"/>
                  </a:lnTo>
                  <a:lnTo>
                    <a:pt x="2674" y="2279"/>
                  </a:lnTo>
                  <a:lnTo>
                    <a:pt x="2670" y="2298"/>
                  </a:lnTo>
                  <a:lnTo>
                    <a:pt x="2667" y="2320"/>
                  </a:lnTo>
                  <a:lnTo>
                    <a:pt x="2665" y="2342"/>
                  </a:lnTo>
                  <a:lnTo>
                    <a:pt x="2664" y="2367"/>
                  </a:lnTo>
                  <a:lnTo>
                    <a:pt x="2664" y="2395"/>
                  </a:lnTo>
                  <a:lnTo>
                    <a:pt x="2665" y="2426"/>
                  </a:lnTo>
                  <a:lnTo>
                    <a:pt x="2667" y="2458"/>
                  </a:lnTo>
                  <a:lnTo>
                    <a:pt x="2670" y="2495"/>
                  </a:lnTo>
                  <a:lnTo>
                    <a:pt x="2675" y="2534"/>
                  </a:lnTo>
                  <a:lnTo>
                    <a:pt x="2677" y="2551"/>
                  </a:lnTo>
                  <a:lnTo>
                    <a:pt x="2680" y="2565"/>
                  </a:lnTo>
                  <a:lnTo>
                    <a:pt x="2685" y="2576"/>
                  </a:lnTo>
                  <a:lnTo>
                    <a:pt x="2688" y="2586"/>
                  </a:lnTo>
                  <a:lnTo>
                    <a:pt x="2691" y="2596"/>
                  </a:lnTo>
                  <a:lnTo>
                    <a:pt x="2694" y="2607"/>
                  </a:lnTo>
                  <a:lnTo>
                    <a:pt x="2696" y="2620"/>
                  </a:lnTo>
                  <a:lnTo>
                    <a:pt x="2697" y="2635"/>
                  </a:lnTo>
                  <a:lnTo>
                    <a:pt x="2695" y="2665"/>
                  </a:lnTo>
                  <a:lnTo>
                    <a:pt x="2694" y="2698"/>
                  </a:lnTo>
                  <a:lnTo>
                    <a:pt x="2695" y="2713"/>
                  </a:lnTo>
                  <a:lnTo>
                    <a:pt x="2697" y="2728"/>
                  </a:lnTo>
                  <a:lnTo>
                    <a:pt x="2699" y="2734"/>
                  </a:lnTo>
                  <a:lnTo>
                    <a:pt x="2702" y="2741"/>
                  </a:lnTo>
                  <a:lnTo>
                    <a:pt x="2704" y="2747"/>
                  </a:lnTo>
                  <a:lnTo>
                    <a:pt x="2708" y="2753"/>
                  </a:lnTo>
                  <a:lnTo>
                    <a:pt x="2700" y="2793"/>
                  </a:lnTo>
                  <a:lnTo>
                    <a:pt x="2690" y="2831"/>
                  </a:lnTo>
                  <a:lnTo>
                    <a:pt x="2679" y="2867"/>
                  </a:lnTo>
                  <a:lnTo>
                    <a:pt x="2667" y="2903"/>
                  </a:lnTo>
                  <a:lnTo>
                    <a:pt x="2645" y="2971"/>
                  </a:lnTo>
                  <a:lnTo>
                    <a:pt x="2620" y="3037"/>
                  </a:lnTo>
                  <a:lnTo>
                    <a:pt x="2608" y="3070"/>
                  </a:lnTo>
                  <a:lnTo>
                    <a:pt x="2596" y="3104"/>
                  </a:lnTo>
                  <a:lnTo>
                    <a:pt x="2585" y="3137"/>
                  </a:lnTo>
                  <a:lnTo>
                    <a:pt x="2574" y="3172"/>
                  </a:lnTo>
                  <a:lnTo>
                    <a:pt x="2564" y="3209"/>
                  </a:lnTo>
                  <a:lnTo>
                    <a:pt x="2555" y="3245"/>
                  </a:lnTo>
                  <a:lnTo>
                    <a:pt x="2546" y="3284"/>
                  </a:lnTo>
                  <a:lnTo>
                    <a:pt x="2540" y="3325"/>
                  </a:lnTo>
                  <a:lnTo>
                    <a:pt x="2539" y="3340"/>
                  </a:lnTo>
                  <a:lnTo>
                    <a:pt x="2538" y="3354"/>
                  </a:lnTo>
                  <a:lnTo>
                    <a:pt x="2539" y="3367"/>
                  </a:lnTo>
                  <a:lnTo>
                    <a:pt x="2540" y="3378"/>
                  </a:lnTo>
                  <a:lnTo>
                    <a:pt x="2544" y="3399"/>
                  </a:lnTo>
                  <a:lnTo>
                    <a:pt x="2549" y="3417"/>
                  </a:lnTo>
                  <a:lnTo>
                    <a:pt x="2554" y="3433"/>
                  </a:lnTo>
                  <a:lnTo>
                    <a:pt x="2557" y="3448"/>
                  </a:lnTo>
                  <a:lnTo>
                    <a:pt x="2557" y="3457"/>
                  </a:lnTo>
                  <a:lnTo>
                    <a:pt x="2556" y="3465"/>
                  </a:lnTo>
                  <a:lnTo>
                    <a:pt x="2555" y="3473"/>
                  </a:lnTo>
                  <a:lnTo>
                    <a:pt x="2551" y="3483"/>
                  </a:lnTo>
                  <a:lnTo>
                    <a:pt x="2548" y="3488"/>
                  </a:lnTo>
                  <a:lnTo>
                    <a:pt x="2544" y="3494"/>
                  </a:lnTo>
                  <a:lnTo>
                    <a:pt x="2540" y="3499"/>
                  </a:lnTo>
                  <a:lnTo>
                    <a:pt x="2534" y="3503"/>
                  </a:lnTo>
                  <a:lnTo>
                    <a:pt x="2521" y="3514"/>
                  </a:lnTo>
                  <a:lnTo>
                    <a:pt x="2507" y="3524"/>
                  </a:lnTo>
                  <a:lnTo>
                    <a:pt x="2478" y="3541"/>
                  </a:lnTo>
                  <a:lnTo>
                    <a:pt x="2456" y="3556"/>
                  </a:lnTo>
                  <a:lnTo>
                    <a:pt x="2445" y="3565"/>
                  </a:lnTo>
                  <a:lnTo>
                    <a:pt x="2434" y="3575"/>
                  </a:lnTo>
                  <a:lnTo>
                    <a:pt x="2422" y="3587"/>
                  </a:lnTo>
                  <a:lnTo>
                    <a:pt x="2410" y="3598"/>
                  </a:lnTo>
                  <a:lnTo>
                    <a:pt x="2399" y="3612"/>
                  </a:lnTo>
                  <a:lnTo>
                    <a:pt x="2387" y="3628"/>
                  </a:lnTo>
                  <a:lnTo>
                    <a:pt x="2377" y="3645"/>
                  </a:lnTo>
                  <a:lnTo>
                    <a:pt x="2366" y="3662"/>
                  </a:lnTo>
                  <a:lnTo>
                    <a:pt x="2352" y="3656"/>
                  </a:lnTo>
                  <a:lnTo>
                    <a:pt x="2338" y="3649"/>
                  </a:lnTo>
                  <a:lnTo>
                    <a:pt x="2326" y="3641"/>
                  </a:lnTo>
                  <a:lnTo>
                    <a:pt x="2314" y="3633"/>
                  </a:lnTo>
                  <a:lnTo>
                    <a:pt x="2293" y="3615"/>
                  </a:lnTo>
                  <a:lnTo>
                    <a:pt x="2273" y="3596"/>
                  </a:lnTo>
                  <a:lnTo>
                    <a:pt x="2252" y="3576"/>
                  </a:lnTo>
                  <a:lnTo>
                    <a:pt x="2231" y="3556"/>
                  </a:lnTo>
                  <a:lnTo>
                    <a:pt x="2220" y="3546"/>
                  </a:lnTo>
                  <a:lnTo>
                    <a:pt x="2207" y="3536"/>
                  </a:lnTo>
                  <a:lnTo>
                    <a:pt x="2194" y="3526"/>
                  </a:lnTo>
                  <a:lnTo>
                    <a:pt x="2180" y="351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19" name="Freeform 952">
              <a:extLst>
                <a:ext uri="{FF2B5EF4-FFF2-40B4-BE49-F238E27FC236}">
                  <a16:creationId xmlns:a16="http://schemas.microsoft.com/office/drawing/2014/main" id="{0B06FF5A-6753-DBB7-BB37-29718E9D4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842" y="4482053"/>
              <a:ext cx="272984" cy="399458"/>
            </a:xfrm>
            <a:custGeom>
              <a:avLst/>
              <a:gdLst>
                <a:gd name="T0" fmla="*/ 370 w 871"/>
                <a:gd name="T1" fmla="*/ 1225 h 1274"/>
                <a:gd name="T2" fmla="*/ 371 w 871"/>
                <a:gd name="T3" fmla="*/ 1191 h 1274"/>
                <a:gd name="T4" fmla="*/ 382 w 871"/>
                <a:gd name="T5" fmla="*/ 1149 h 1274"/>
                <a:gd name="T6" fmla="*/ 407 w 871"/>
                <a:gd name="T7" fmla="*/ 1131 h 1274"/>
                <a:gd name="T8" fmla="*/ 474 w 871"/>
                <a:gd name="T9" fmla="*/ 1107 h 1274"/>
                <a:gd name="T10" fmla="*/ 530 w 871"/>
                <a:gd name="T11" fmla="*/ 1051 h 1274"/>
                <a:gd name="T12" fmla="*/ 599 w 871"/>
                <a:gd name="T13" fmla="*/ 941 h 1274"/>
                <a:gd name="T14" fmla="*/ 651 w 871"/>
                <a:gd name="T15" fmla="*/ 831 h 1274"/>
                <a:gd name="T16" fmla="*/ 694 w 871"/>
                <a:gd name="T17" fmla="*/ 747 h 1274"/>
                <a:gd name="T18" fmla="*/ 739 w 871"/>
                <a:gd name="T19" fmla="*/ 718 h 1274"/>
                <a:gd name="T20" fmla="*/ 781 w 871"/>
                <a:gd name="T21" fmla="*/ 691 h 1274"/>
                <a:gd name="T22" fmla="*/ 798 w 871"/>
                <a:gd name="T23" fmla="*/ 658 h 1274"/>
                <a:gd name="T24" fmla="*/ 825 w 871"/>
                <a:gd name="T25" fmla="*/ 584 h 1274"/>
                <a:gd name="T26" fmla="*/ 850 w 871"/>
                <a:gd name="T27" fmla="*/ 247 h 1274"/>
                <a:gd name="T28" fmla="*/ 856 w 871"/>
                <a:gd name="T29" fmla="*/ 173 h 1274"/>
                <a:gd name="T30" fmla="*/ 769 w 871"/>
                <a:gd name="T31" fmla="*/ 105 h 1274"/>
                <a:gd name="T32" fmla="*/ 696 w 871"/>
                <a:gd name="T33" fmla="*/ 44 h 1274"/>
                <a:gd name="T34" fmla="*/ 616 w 871"/>
                <a:gd name="T35" fmla="*/ 5 h 1274"/>
                <a:gd name="T36" fmla="*/ 544 w 871"/>
                <a:gd name="T37" fmla="*/ 10 h 1274"/>
                <a:gd name="T38" fmla="*/ 460 w 871"/>
                <a:gd name="T39" fmla="*/ 17 h 1274"/>
                <a:gd name="T40" fmla="*/ 443 w 871"/>
                <a:gd name="T41" fmla="*/ 27 h 1274"/>
                <a:gd name="T42" fmla="*/ 455 w 871"/>
                <a:gd name="T43" fmla="*/ 51 h 1274"/>
                <a:gd name="T44" fmla="*/ 460 w 871"/>
                <a:gd name="T45" fmla="*/ 73 h 1274"/>
                <a:gd name="T46" fmla="*/ 449 w 871"/>
                <a:gd name="T47" fmla="*/ 88 h 1274"/>
                <a:gd name="T48" fmla="*/ 405 w 871"/>
                <a:gd name="T49" fmla="*/ 79 h 1274"/>
                <a:gd name="T50" fmla="*/ 359 w 871"/>
                <a:gd name="T51" fmla="*/ 112 h 1274"/>
                <a:gd name="T52" fmla="*/ 338 w 871"/>
                <a:gd name="T53" fmla="*/ 147 h 1274"/>
                <a:gd name="T54" fmla="*/ 363 w 871"/>
                <a:gd name="T55" fmla="*/ 181 h 1274"/>
                <a:gd name="T56" fmla="*/ 383 w 871"/>
                <a:gd name="T57" fmla="*/ 221 h 1274"/>
                <a:gd name="T58" fmla="*/ 389 w 871"/>
                <a:gd name="T59" fmla="*/ 272 h 1274"/>
                <a:gd name="T60" fmla="*/ 418 w 871"/>
                <a:gd name="T61" fmla="*/ 314 h 1274"/>
                <a:gd name="T62" fmla="*/ 413 w 871"/>
                <a:gd name="T63" fmla="*/ 327 h 1274"/>
                <a:gd name="T64" fmla="*/ 352 w 871"/>
                <a:gd name="T65" fmla="*/ 328 h 1274"/>
                <a:gd name="T66" fmla="*/ 309 w 871"/>
                <a:gd name="T67" fmla="*/ 331 h 1274"/>
                <a:gd name="T68" fmla="*/ 307 w 871"/>
                <a:gd name="T69" fmla="*/ 339 h 1274"/>
                <a:gd name="T70" fmla="*/ 348 w 871"/>
                <a:gd name="T71" fmla="*/ 374 h 1274"/>
                <a:gd name="T72" fmla="*/ 358 w 871"/>
                <a:gd name="T73" fmla="*/ 403 h 1274"/>
                <a:gd name="T74" fmla="*/ 377 w 871"/>
                <a:gd name="T75" fmla="*/ 445 h 1274"/>
                <a:gd name="T76" fmla="*/ 397 w 871"/>
                <a:gd name="T77" fmla="*/ 475 h 1274"/>
                <a:gd name="T78" fmla="*/ 397 w 871"/>
                <a:gd name="T79" fmla="*/ 520 h 1274"/>
                <a:gd name="T80" fmla="*/ 361 w 871"/>
                <a:gd name="T81" fmla="*/ 578 h 1274"/>
                <a:gd name="T82" fmla="*/ 289 w 871"/>
                <a:gd name="T83" fmla="*/ 664 h 1274"/>
                <a:gd name="T84" fmla="*/ 238 w 871"/>
                <a:gd name="T85" fmla="*/ 787 h 1274"/>
                <a:gd name="T86" fmla="*/ 214 w 871"/>
                <a:gd name="T87" fmla="*/ 829 h 1274"/>
                <a:gd name="T88" fmla="*/ 181 w 871"/>
                <a:gd name="T89" fmla="*/ 847 h 1274"/>
                <a:gd name="T90" fmla="*/ 115 w 871"/>
                <a:gd name="T91" fmla="*/ 849 h 1274"/>
                <a:gd name="T92" fmla="*/ 70 w 871"/>
                <a:gd name="T93" fmla="*/ 858 h 1274"/>
                <a:gd name="T94" fmla="*/ 50 w 871"/>
                <a:gd name="T95" fmla="*/ 888 h 1274"/>
                <a:gd name="T96" fmla="*/ 28 w 871"/>
                <a:gd name="T97" fmla="*/ 1044 h 1274"/>
                <a:gd name="T98" fmla="*/ 34 w 871"/>
                <a:gd name="T99" fmla="*/ 1064 h 1274"/>
                <a:gd name="T100" fmla="*/ 63 w 871"/>
                <a:gd name="T101" fmla="*/ 1069 h 1274"/>
                <a:gd name="T102" fmla="*/ 73 w 871"/>
                <a:gd name="T103" fmla="*/ 1139 h 1274"/>
                <a:gd name="T104" fmla="*/ 103 w 871"/>
                <a:gd name="T105" fmla="*/ 1189 h 1274"/>
                <a:gd name="T106" fmla="*/ 150 w 871"/>
                <a:gd name="T107" fmla="*/ 1212 h 1274"/>
                <a:gd name="T108" fmla="*/ 272 w 871"/>
                <a:gd name="T109" fmla="*/ 1232 h 1274"/>
                <a:gd name="T110" fmla="*/ 318 w 871"/>
                <a:gd name="T111" fmla="*/ 1257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1" h="1274">
                  <a:moveTo>
                    <a:pt x="331" y="1274"/>
                  </a:moveTo>
                  <a:lnTo>
                    <a:pt x="348" y="1259"/>
                  </a:lnTo>
                  <a:lnTo>
                    <a:pt x="361" y="1243"/>
                  </a:lnTo>
                  <a:lnTo>
                    <a:pt x="366" y="1233"/>
                  </a:lnTo>
                  <a:lnTo>
                    <a:pt x="370" y="1225"/>
                  </a:lnTo>
                  <a:lnTo>
                    <a:pt x="371" y="1219"/>
                  </a:lnTo>
                  <a:lnTo>
                    <a:pt x="372" y="1214"/>
                  </a:lnTo>
                  <a:lnTo>
                    <a:pt x="372" y="1208"/>
                  </a:lnTo>
                  <a:lnTo>
                    <a:pt x="371" y="1202"/>
                  </a:lnTo>
                  <a:lnTo>
                    <a:pt x="371" y="1191"/>
                  </a:lnTo>
                  <a:lnTo>
                    <a:pt x="372" y="1180"/>
                  </a:lnTo>
                  <a:lnTo>
                    <a:pt x="373" y="1170"/>
                  </a:lnTo>
                  <a:lnTo>
                    <a:pt x="376" y="1159"/>
                  </a:lnTo>
                  <a:lnTo>
                    <a:pt x="378" y="1154"/>
                  </a:lnTo>
                  <a:lnTo>
                    <a:pt x="382" y="1149"/>
                  </a:lnTo>
                  <a:lnTo>
                    <a:pt x="385" y="1145"/>
                  </a:lnTo>
                  <a:lnTo>
                    <a:pt x="389" y="1141"/>
                  </a:lnTo>
                  <a:lnTo>
                    <a:pt x="394" y="1137"/>
                  </a:lnTo>
                  <a:lnTo>
                    <a:pt x="401" y="1134"/>
                  </a:lnTo>
                  <a:lnTo>
                    <a:pt x="407" y="1131"/>
                  </a:lnTo>
                  <a:lnTo>
                    <a:pt x="415" y="1128"/>
                  </a:lnTo>
                  <a:lnTo>
                    <a:pt x="439" y="1122"/>
                  </a:lnTo>
                  <a:lnTo>
                    <a:pt x="458" y="1116"/>
                  </a:lnTo>
                  <a:lnTo>
                    <a:pt x="466" y="1111"/>
                  </a:lnTo>
                  <a:lnTo>
                    <a:pt x="474" y="1107"/>
                  </a:lnTo>
                  <a:lnTo>
                    <a:pt x="482" y="1103"/>
                  </a:lnTo>
                  <a:lnTo>
                    <a:pt x="488" y="1097"/>
                  </a:lnTo>
                  <a:lnTo>
                    <a:pt x="501" y="1085"/>
                  </a:lnTo>
                  <a:lnTo>
                    <a:pt x="515" y="1069"/>
                  </a:lnTo>
                  <a:lnTo>
                    <a:pt x="530" y="1051"/>
                  </a:lnTo>
                  <a:lnTo>
                    <a:pt x="545" y="1028"/>
                  </a:lnTo>
                  <a:lnTo>
                    <a:pt x="558" y="1008"/>
                  </a:lnTo>
                  <a:lnTo>
                    <a:pt x="572" y="986"/>
                  </a:lnTo>
                  <a:lnTo>
                    <a:pt x="586" y="963"/>
                  </a:lnTo>
                  <a:lnTo>
                    <a:pt x="599" y="941"/>
                  </a:lnTo>
                  <a:lnTo>
                    <a:pt x="612" y="918"/>
                  </a:lnTo>
                  <a:lnTo>
                    <a:pt x="622" y="895"/>
                  </a:lnTo>
                  <a:lnTo>
                    <a:pt x="633" y="874"/>
                  </a:lnTo>
                  <a:lnTo>
                    <a:pt x="641" y="853"/>
                  </a:lnTo>
                  <a:lnTo>
                    <a:pt x="651" y="831"/>
                  </a:lnTo>
                  <a:lnTo>
                    <a:pt x="662" y="809"/>
                  </a:lnTo>
                  <a:lnTo>
                    <a:pt x="675" y="786"/>
                  </a:lnTo>
                  <a:lnTo>
                    <a:pt x="685" y="763"/>
                  </a:lnTo>
                  <a:lnTo>
                    <a:pt x="689" y="755"/>
                  </a:lnTo>
                  <a:lnTo>
                    <a:pt x="694" y="747"/>
                  </a:lnTo>
                  <a:lnTo>
                    <a:pt x="699" y="742"/>
                  </a:lnTo>
                  <a:lnTo>
                    <a:pt x="705" y="736"/>
                  </a:lnTo>
                  <a:lnTo>
                    <a:pt x="715" y="729"/>
                  </a:lnTo>
                  <a:lnTo>
                    <a:pt x="726" y="723"/>
                  </a:lnTo>
                  <a:lnTo>
                    <a:pt x="739" y="718"/>
                  </a:lnTo>
                  <a:lnTo>
                    <a:pt x="752" y="712"/>
                  </a:lnTo>
                  <a:lnTo>
                    <a:pt x="760" y="707"/>
                  </a:lnTo>
                  <a:lnTo>
                    <a:pt x="766" y="703"/>
                  </a:lnTo>
                  <a:lnTo>
                    <a:pt x="774" y="698"/>
                  </a:lnTo>
                  <a:lnTo>
                    <a:pt x="781" y="691"/>
                  </a:lnTo>
                  <a:lnTo>
                    <a:pt x="784" y="686"/>
                  </a:lnTo>
                  <a:lnTo>
                    <a:pt x="788" y="681"/>
                  </a:lnTo>
                  <a:lnTo>
                    <a:pt x="791" y="676"/>
                  </a:lnTo>
                  <a:lnTo>
                    <a:pt x="794" y="671"/>
                  </a:lnTo>
                  <a:lnTo>
                    <a:pt x="798" y="658"/>
                  </a:lnTo>
                  <a:lnTo>
                    <a:pt x="803" y="644"/>
                  </a:lnTo>
                  <a:lnTo>
                    <a:pt x="807" y="630"/>
                  </a:lnTo>
                  <a:lnTo>
                    <a:pt x="813" y="614"/>
                  </a:lnTo>
                  <a:lnTo>
                    <a:pt x="818" y="599"/>
                  </a:lnTo>
                  <a:lnTo>
                    <a:pt x="825" y="584"/>
                  </a:lnTo>
                  <a:lnTo>
                    <a:pt x="843" y="331"/>
                  </a:lnTo>
                  <a:lnTo>
                    <a:pt x="843" y="309"/>
                  </a:lnTo>
                  <a:lnTo>
                    <a:pt x="845" y="287"/>
                  </a:lnTo>
                  <a:lnTo>
                    <a:pt x="847" y="267"/>
                  </a:lnTo>
                  <a:lnTo>
                    <a:pt x="850" y="247"/>
                  </a:lnTo>
                  <a:lnTo>
                    <a:pt x="855" y="229"/>
                  </a:lnTo>
                  <a:lnTo>
                    <a:pt x="859" y="212"/>
                  </a:lnTo>
                  <a:lnTo>
                    <a:pt x="864" y="194"/>
                  </a:lnTo>
                  <a:lnTo>
                    <a:pt x="871" y="179"/>
                  </a:lnTo>
                  <a:lnTo>
                    <a:pt x="856" y="173"/>
                  </a:lnTo>
                  <a:lnTo>
                    <a:pt x="843" y="165"/>
                  </a:lnTo>
                  <a:lnTo>
                    <a:pt x="829" y="156"/>
                  </a:lnTo>
                  <a:lnTo>
                    <a:pt x="817" y="147"/>
                  </a:lnTo>
                  <a:lnTo>
                    <a:pt x="792" y="126"/>
                  </a:lnTo>
                  <a:lnTo>
                    <a:pt x="769" y="105"/>
                  </a:lnTo>
                  <a:lnTo>
                    <a:pt x="748" y="84"/>
                  </a:lnTo>
                  <a:lnTo>
                    <a:pt x="727" y="66"/>
                  </a:lnTo>
                  <a:lnTo>
                    <a:pt x="716" y="57"/>
                  </a:lnTo>
                  <a:lnTo>
                    <a:pt x="706" y="51"/>
                  </a:lnTo>
                  <a:lnTo>
                    <a:pt x="696" y="44"/>
                  </a:lnTo>
                  <a:lnTo>
                    <a:pt x="685" y="39"/>
                  </a:lnTo>
                  <a:lnTo>
                    <a:pt x="671" y="30"/>
                  </a:lnTo>
                  <a:lnTo>
                    <a:pt x="644" y="17"/>
                  </a:lnTo>
                  <a:lnTo>
                    <a:pt x="630" y="11"/>
                  </a:lnTo>
                  <a:lnTo>
                    <a:pt x="616" y="5"/>
                  </a:lnTo>
                  <a:lnTo>
                    <a:pt x="604" y="1"/>
                  </a:lnTo>
                  <a:lnTo>
                    <a:pt x="595" y="0"/>
                  </a:lnTo>
                  <a:lnTo>
                    <a:pt x="577" y="5"/>
                  </a:lnTo>
                  <a:lnTo>
                    <a:pt x="560" y="7"/>
                  </a:lnTo>
                  <a:lnTo>
                    <a:pt x="544" y="10"/>
                  </a:lnTo>
                  <a:lnTo>
                    <a:pt x="527" y="11"/>
                  </a:lnTo>
                  <a:lnTo>
                    <a:pt x="512" y="11"/>
                  </a:lnTo>
                  <a:lnTo>
                    <a:pt x="496" y="12"/>
                  </a:lnTo>
                  <a:lnTo>
                    <a:pt x="479" y="14"/>
                  </a:lnTo>
                  <a:lnTo>
                    <a:pt x="460" y="17"/>
                  </a:lnTo>
                  <a:lnTo>
                    <a:pt x="454" y="18"/>
                  </a:lnTo>
                  <a:lnTo>
                    <a:pt x="450" y="19"/>
                  </a:lnTo>
                  <a:lnTo>
                    <a:pt x="446" y="21"/>
                  </a:lnTo>
                  <a:lnTo>
                    <a:pt x="444" y="24"/>
                  </a:lnTo>
                  <a:lnTo>
                    <a:pt x="443" y="27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5" y="36"/>
                  </a:lnTo>
                  <a:lnTo>
                    <a:pt x="450" y="43"/>
                  </a:lnTo>
                  <a:lnTo>
                    <a:pt x="455" y="51"/>
                  </a:lnTo>
                  <a:lnTo>
                    <a:pt x="457" y="55"/>
                  </a:lnTo>
                  <a:lnTo>
                    <a:pt x="459" y="59"/>
                  </a:lnTo>
                  <a:lnTo>
                    <a:pt x="460" y="63"/>
                  </a:lnTo>
                  <a:lnTo>
                    <a:pt x="460" y="67"/>
                  </a:lnTo>
                  <a:lnTo>
                    <a:pt x="460" y="73"/>
                  </a:lnTo>
                  <a:lnTo>
                    <a:pt x="459" y="79"/>
                  </a:lnTo>
                  <a:lnTo>
                    <a:pt x="457" y="83"/>
                  </a:lnTo>
                  <a:lnTo>
                    <a:pt x="455" y="85"/>
                  </a:lnTo>
                  <a:lnTo>
                    <a:pt x="452" y="87"/>
                  </a:lnTo>
                  <a:lnTo>
                    <a:pt x="449" y="88"/>
                  </a:lnTo>
                  <a:lnTo>
                    <a:pt x="445" y="88"/>
                  </a:lnTo>
                  <a:lnTo>
                    <a:pt x="442" y="87"/>
                  </a:lnTo>
                  <a:lnTo>
                    <a:pt x="425" y="82"/>
                  </a:lnTo>
                  <a:lnTo>
                    <a:pt x="410" y="79"/>
                  </a:lnTo>
                  <a:lnTo>
                    <a:pt x="405" y="79"/>
                  </a:lnTo>
                  <a:lnTo>
                    <a:pt x="400" y="81"/>
                  </a:lnTo>
                  <a:lnTo>
                    <a:pt x="393" y="84"/>
                  </a:lnTo>
                  <a:lnTo>
                    <a:pt x="387" y="88"/>
                  </a:lnTo>
                  <a:lnTo>
                    <a:pt x="373" y="99"/>
                  </a:lnTo>
                  <a:lnTo>
                    <a:pt x="359" y="112"/>
                  </a:lnTo>
                  <a:lnTo>
                    <a:pt x="353" y="119"/>
                  </a:lnTo>
                  <a:lnTo>
                    <a:pt x="348" y="126"/>
                  </a:lnTo>
                  <a:lnTo>
                    <a:pt x="344" y="133"/>
                  </a:lnTo>
                  <a:lnTo>
                    <a:pt x="340" y="140"/>
                  </a:lnTo>
                  <a:lnTo>
                    <a:pt x="338" y="147"/>
                  </a:lnTo>
                  <a:lnTo>
                    <a:pt x="338" y="152"/>
                  </a:lnTo>
                  <a:lnTo>
                    <a:pt x="339" y="158"/>
                  </a:lnTo>
                  <a:lnTo>
                    <a:pt x="343" y="163"/>
                  </a:lnTo>
                  <a:lnTo>
                    <a:pt x="353" y="172"/>
                  </a:lnTo>
                  <a:lnTo>
                    <a:pt x="363" y="181"/>
                  </a:lnTo>
                  <a:lnTo>
                    <a:pt x="370" y="190"/>
                  </a:lnTo>
                  <a:lnTo>
                    <a:pt x="375" y="198"/>
                  </a:lnTo>
                  <a:lnTo>
                    <a:pt x="378" y="206"/>
                  </a:lnTo>
                  <a:lnTo>
                    <a:pt x="382" y="214"/>
                  </a:lnTo>
                  <a:lnTo>
                    <a:pt x="383" y="221"/>
                  </a:lnTo>
                  <a:lnTo>
                    <a:pt x="384" y="229"/>
                  </a:lnTo>
                  <a:lnTo>
                    <a:pt x="384" y="243"/>
                  </a:lnTo>
                  <a:lnTo>
                    <a:pt x="385" y="258"/>
                  </a:lnTo>
                  <a:lnTo>
                    <a:pt x="387" y="264"/>
                  </a:lnTo>
                  <a:lnTo>
                    <a:pt x="389" y="272"/>
                  </a:lnTo>
                  <a:lnTo>
                    <a:pt x="393" y="279"/>
                  </a:lnTo>
                  <a:lnTo>
                    <a:pt x="399" y="286"/>
                  </a:lnTo>
                  <a:lnTo>
                    <a:pt x="409" y="298"/>
                  </a:lnTo>
                  <a:lnTo>
                    <a:pt x="415" y="307"/>
                  </a:lnTo>
                  <a:lnTo>
                    <a:pt x="418" y="314"/>
                  </a:lnTo>
                  <a:lnTo>
                    <a:pt x="419" y="321"/>
                  </a:lnTo>
                  <a:lnTo>
                    <a:pt x="418" y="323"/>
                  </a:lnTo>
                  <a:lnTo>
                    <a:pt x="417" y="324"/>
                  </a:lnTo>
                  <a:lnTo>
                    <a:pt x="415" y="326"/>
                  </a:lnTo>
                  <a:lnTo>
                    <a:pt x="413" y="327"/>
                  </a:lnTo>
                  <a:lnTo>
                    <a:pt x="407" y="329"/>
                  </a:lnTo>
                  <a:lnTo>
                    <a:pt x="400" y="329"/>
                  </a:lnTo>
                  <a:lnTo>
                    <a:pt x="383" y="330"/>
                  </a:lnTo>
                  <a:lnTo>
                    <a:pt x="362" y="329"/>
                  </a:lnTo>
                  <a:lnTo>
                    <a:pt x="352" y="328"/>
                  </a:lnTo>
                  <a:lnTo>
                    <a:pt x="343" y="329"/>
                  </a:lnTo>
                  <a:lnTo>
                    <a:pt x="334" y="329"/>
                  </a:lnTo>
                  <a:lnTo>
                    <a:pt x="325" y="331"/>
                  </a:lnTo>
                  <a:lnTo>
                    <a:pt x="316" y="330"/>
                  </a:lnTo>
                  <a:lnTo>
                    <a:pt x="309" y="331"/>
                  </a:lnTo>
                  <a:lnTo>
                    <a:pt x="308" y="333"/>
                  </a:lnTo>
                  <a:lnTo>
                    <a:pt x="306" y="333"/>
                  </a:lnTo>
                  <a:lnTo>
                    <a:pt x="306" y="334"/>
                  </a:lnTo>
                  <a:lnTo>
                    <a:pt x="306" y="336"/>
                  </a:lnTo>
                  <a:lnTo>
                    <a:pt x="307" y="339"/>
                  </a:lnTo>
                  <a:lnTo>
                    <a:pt x="310" y="342"/>
                  </a:lnTo>
                  <a:lnTo>
                    <a:pt x="316" y="347"/>
                  </a:lnTo>
                  <a:lnTo>
                    <a:pt x="321" y="352"/>
                  </a:lnTo>
                  <a:lnTo>
                    <a:pt x="335" y="362"/>
                  </a:lnTo>
                  <a:lnTo>
                    <a:pt x="348" y="374"/>
                  </a:lnTo>
                  <a:lnTo>
                    <a:pt x="353" y="379"/>
                  </a:lnTo>
                  <a:lnTo>
                    <a:pt x="357" y="383"/>
                  </a:lnTo>
                  <a:lnTo>
                    <a:pt x="359" y="389"/>
                  </a:lnTo>
                  <a:lnTo>
                    <a:pt x="359" y="393"/>
                  </a:lnTo>
                  <a:lnTo>
                    <a:pt x="358" y="403"/>
                  </a:lnTo>
                  <a:lnTo>
                    <a:pt x="358" y="411"/>
                  </a:lnTo>
                  <a:lnTo>
                    <a:pt x="359" y="419"/>
                  </a:lnTo>
                  <a:lnTo>
                    <a:pt x="362" y="424"/>
                  </a:lnTo>
                  <a:lnTo>
                    <a:pt x="369" y="435"/>
                  </a:lnTo>
                  <a:lnTo>
                    <a:pt x="377" y="445"/>
                  </a:lnTo>
                  <a:lnTo>
                    <a:pt x="382" y="450"/>
                  </a:lnTo>
                  <a:lnTo>
                    <a:pt x="386" y="455"/>
                  </a:lnTo>
                  <a:lnTo>
                    <a:pt x="390" y="461"/>
                  </a:lnTo>
                  <a:lnTo>
                    <a:pt x="393" y="468"/>
                  </a:lnTo>
                  <a:lnTo>
                    <a:pt x="397" y="475"/>
                  </a:lnTo>
                  <a:lnTo>
                    <a:pt x="398" y="484"/>
                  </a:lnTo>
                  <a:lnTo>
                    <a:pt x="399" y="493"/>
                  </a:lnTo>
                  <a:lnTo>
                    <a:pt x="399" y="505"/>
                  </a:lnTo>
                  <a:lnTo>
                    <a:pt x="398" y="513"/>
                  </a:lnTo>
                  <a:lnTo>
                    <a:pt x="397" y="520"/>
                  </a:lnTo>
                  <a:lnTo>
                    <a:pt x="394" y="527"/>
                  </a:lnTo>
                  <a:lnTo>
                    <a:pt x="392" y="533"/>
                  </a:lnTo>
                  <a:lnTo>
                    <a:pt x="387" y="545"/>
                  </a:lnTo>
                  <a:lnTo>
                    <a:pt x="379" y="556"/>
                  </a:lnTo>
                  <a:lnTo>
                    <a:pt x="361" y="578"/>
                  </a:lnTo>
                  <a:lnTo>
                    <a:pt x="339" y="600"/>
                  </a:lnTo>
                  <a:lnTo>
                    <a:pt x="326" y="613"/>
                  </a:lnTo>
                  <a:lnTo>
                    <a:pt x="315" y="628"/>
                  </a:lnTo>
                  <a:lnTo>
                    <a:pt x="302" y="645"/>
                  </a:lnTo>
                  <a:lnTo>
                    <a:pt x="289" y="664"/>
                  </a:lnTo>
                  <a:lnTo>
                    <a:pt x="277" y="687"/>
                  </a:lnTo>
                  <a:lnTo>
                    <a:pt x="264" y="712"/>
                  </a:lnTo>
                  <a:lnTo>
                    <a:pt x="252" y="742"/>
                  </a:lnTo>
                  <a:lnTo>
                    <a:pt x="241" y="775"/>
                  </a:lnTo>
                  <a:lnTo>
                    <a:pt x="238" y="787"/>
                  </a:lnTo>
                  <a:lnTo>
                    <a:pt x="234" y="798"/>
                  </a:lnTo>
                  <a:lnTo>
                    <a:pt x="229" y="808"/>
                  </a:lnTo>
                  <a:lnTo>
                    <a:pt x="225" y="816"/>
                  </a:lnTo>
                  <a:lnTo>
                    <a:pt x="220" y="824"/>
                  </a:lnTo>
                  <a:lnTo>
                    <a:pt x="214" y="829"/>
                  </a:lnTo>
                  <a:lnTo>
                    <a:pt x="208" y="835"/>
                  </a:lnTo>
                  <a:lnTo>
                    <a:pt x="201" y="839"/>
                  </a:lnTo>
                  <a:lnTo>
                    <a:pt x="195" y="842"/>
                  </a:lnTo>
                  <a:lnTo>
                    <a:pt x="188" y="846"/>
                  </a:lnTo>
                  <a:lnTo>
                    <a:pt x="181" y="847"/>
                  </a:lnTo>
                  <a:lnTo>
                    <a:pt x="173" y="849"/>
                  </a:lnTo>
                  <a:lnTo>
                    <a:pt x="159" y="850"/>
                  </a:lnTo>
                  <a:lnTo>
                    <a:pt x="144" y="850"/>
                  </a:lnTo>
                  <a:lnTo>
                    <a:pt x="129" y="850"/>
                  </a:lnTo>
                  <a:lnTo>
                    <a:pt x="115" y="849"/>
                  </a:lnTo>
                  <a:lnTo>
                    <a:pt x="101" y="850"/>
                  </a:lnTo>
                  <a:lnTo>
                    <a:pt x="88" y="852"/>
                  </a:lnTo>
                  <a:lnTo>
                    <a:pt x="81" y="853"/>
                  </a:lnTo>
                  <a:lnTo>
                    <a:pt x="76" y="855"/>
                  </a:lnTo>
                  <a:lnTo>
                    <a:pt x="70" y="858"/>
                  </a:lnTo>
                  <a:lnTo>
                    <a:pt x="65" y="863"/>
                  </a:lnTo>
                  <a:lnTo>
                    <a:pt x="61" y="867"/>
                  </a:lnTo>
                  <a:lnTo>
                    <a:pt x="56" y="873"/>
                  </a:lnTo>
                  <a:lnTo>
                    <a:pt x="53" y="879"/>
                  </a:lnTo>
                  <a:lnTo>
                    <a:pt x="50" y="888"/>
                  </a:lnTo>
                  <a:lnTo>
                    <a:pt x="46" y="918"/>
                  </a:lnTo>
                  <a:lnTo>
                    <a:pt x="40" y="970"/>
                  </a:lnTo>
                  <a:lnTo>
                    <a:pt x="36" y="1017"/>
                  </a:lnTo>
                  <a:lnTo>
                    <a:pt x="34" y="1039"/>
                  </a:lnTo>
                  <a:lnTo>
                    <a:pt x="28" y="1044"/>
                  </a:lnTo>
                  <a:lnTo>
                    <a:pt x="21" y="1052"/>
                  </a:lnTo>
                  <a:lnTo>
                    <a:pt x="11" y="1062"/>
                  </a:lnTo>
                  <a:lnTo>
                    <a:pt x="0" y="1072"/>
                  </a:lnTo>
                  <a:lnTo>
                    <a:pt x="16" y="1069"/>
                  </a:lnTo>
                  <a:lnTo>
                    <a:pt x="34" y="1064"/>
                  </a:lnTo>
                  <a:lnTo>
                    <a:pt x="42" y="1063"/>
                  </a:lnTo>
                  <a:lnTo>
                    <a:pt x="50" y="1063"/>
                  </a:lnTo>
                  <a:lnTo>
                    <a:pt x="54" y="1065"/>
                  </a:lnTo>
                  <a:lnTo>
                    <a:pt x="59" y="1066"/>
                  </a:lnTo>
                  <a:lnTo>
                    <a:pt x="63" y="1069"/>
                  </a:lnTo>
                  <a:lnTo>
                    <a:pt x="67" y="1072"/>
                  </a:lnTo>
                  <a:lnTo>
                    <a:pt x="67" y="1092"/>
                  </a:lnTo>
                  <a:lnTo>
                    <a:pt x="67" y="1110"/>
                  </a:lnTo>
                  <a:lnTo>
                    <a:pt x="69" y="1125"/>
                  </a:lnTo>
                  <a:lnTo>
                    <a:pt x="73" y="1139"/>
                  </a:lnTo>
                  <a:lnTo>
                    <a:pt x="77" y="1152"/>
                  </a:lnTo>
                  <a:lnTo>
                    <a:pt x="82" y="1163"/>
                  </a:lnTo>
                  <a:lnTo>
                    <a:pt x="88" y="1173"/>
                  </a:lnTo>
                  <a:lnTo>
                    <a:pt x="95" y="1181"/>
                  </a:lnTo>
                  <a:lnTo>
                    <a:pt x="103" y="1189"/>
                  </a:lnTo>
                  <a:lnTo>
                    <a:pt x="111" y="1195"/>
                  </a:lnTo>
                  <a:lnTo>
                    <a:pt x="120" y="1201"/>
                  </a:lnTo>
                  <a:lnTo>
                    <a:pt x="130" y="1205"/>
                  </a:lnTo>
                  <a:lnTo>
                    <a:pt x="140" y="1208"/>
                  </a:lnTo>
                  <a:lnTo>
                    <a:pt x="150" y="1212"/>
                  </a:lnTo>
                  <a:lnTo>
                    <a:pt x="161" y="1214"/>
                  </a:lnTo>
                  <a:lnTo>
                    <a:pt x="172" y="1216"/>
                  </a:lnTo>
                  <a:lnTo>
                    <a:pt x="217" y="1221"/>
                  </a:lnTo>
                  <a:lnTo>
                    <a:pt x="263" y="1229"/>
                  </a:lnTo>
                  <a:lnTo>
                    <a:pt x="272" y="1232"/>
                  </a:lnTo>
                  <a:lnTo>
                    <a:pt x="283" y="1235"/>
                  </a:lnTo>
                  <a:lnTo>
                    <a:pt x="293" y="1240"/>
                  </a:lnTo>
                  <a:lnTo>
                    <a:pt x="302" y="1244"/>
                  </a:lnTo>
                  <a:lnTo>
                    <a:pt x="310" y="1251"/>
                  </a:lnTo>
                  <a:lnTo>
                    <a:pt x="318" y="1257"/>
                  </a:lnTo>
                  <a:lnTo>
                    <a:pt x="325" y="1266"/>
                  </a:lnTo>
                  <a:lnTo>
                    <a:pt x="331" y="127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0" name="Freeform 982">
              <a:extLst>
                <a:ext uri="{FF2B5EF4-FFF2-40B4-BE49-F238E27FC236}">
                  <a16:creationId xmlns:a16="http://schemas.microsoft.com/office/drawing/2014/main" id="{E51757C5-0685-6683-0ABF-9771059F1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955" y="3511582"/>
              <a:ext cx="222895" cy="250444"/>
            </a:xfrm>
            <a:custGeom>
              <a:avLst/>
              <a:gdLst>
                <a:gd name="T0" fmla="*/ 310 w 712"/>
                <a:gd name="T1" fmla="*/ 750 h 799"/>
                <a:gd name="T2" fmla="*/ 344 w 712"/>
                <a:gd name="T3" fmla="*/ 689 h 799"/>
                <a:gd name="T4" fmla="*/ 384 w 712"/>
                <a:gd name="T5" fmla="*/ 634 h 799"/>
                <a:gd name="T6" fmla="*/ 430 w 712"/>
                <a:gd name="T7" fmla="*/ 584 h 799"/>
                <a:gd name="T8" fmla="*/ 482 w 712"/>
                <a:gd name="T9" fmla="*/ 542 h 799"/>
                <a:gd name="T10" fmla="*/ 548 w 712"/>
                <a:gd name="T11" fmla="*/ 503 h 799"/>
                <a:gd name="T12" fmla="*/ 622 w 712"/>
                <a:gd name="T13" fmla="*/ 475 h 799"/>
                <a:gd name="T14" fmla="*/ 679 w 712"/>
                <a:gd name="T15" fmla="*/ 452 h 799"/>
                <a:gd name="T16" fmla="*/ 712 w 712"/>
                <a:gd name="T17" fmla="*/ 433 h 799"/>
                <a:gd name="T18" fmla="*/ 677 w 712"/>
                <a:gd name="T19" fmla="*/ 400 h 799"/>
                <a:gd name="T20" fmla="*/ 639 w 712"/>
                <a:gd name="T21" fmla="*/ 360 h 799"/>
                <a:gd name="T22" fmla="*/ 602 w 712"/>
                <a:gd name="T23" fmla="*/ 336 h 799"/>
                <a:gd name="T24" fmla="*/ 559 w 712"/>
                <a:gd name="T25" fmla="*/ 318 h 799"/>
                <a:gd name="T26" fmla="*/ 546 w 712"/>
                <a:gd name="T27" fmla="*/ 304 h 799"/>
                <a:gd name="T28" fmla="*/ 512 w 712"/>
                <a:gd name="T29" fmla="*/ 250 h 799"/>
                <a:gd name="T30" fmla="*/ 494 w 712"/>
                <a:gd name="T31" fmla="*/ 224 h 799"/>
                <a:gd name="T32" fmla="*/ 481 w 712"/>
                <a:gd name="T33" fmla="*/ 214 h 799"/>
                <a:gd name="T34" fmla="*/ 334 w 712"/>
                <a:gd name="T35" fmla="*/ 136 h 799"/>
                <a:gd name="T36" fmla="*/ 199 w 712"/>
                <a:gd name="T37" fmla="*/ 59 h 799"/>
                <a:gd name="T38" fmla="*/ 99 w 712"/>
                <a:gd name="T39" fmla="*/ 9 h 799"/>
                <a:gd name="T40" fmla="*/ 110 w 712"/>
                <a:gd name="T41" fmla="*/ 30 h 799"/>
                <a:gd name="T42" fmla="*/ 112 w 712"/>
                <a:gd name="T43" fmla="*/ 69 h 799"/>
                <a:gd name="T44" fmla="*/ 115 w 712"/>
                <a:gd name="T45" fmla="*/ 124 h 799"/>
                <a:gd name="T46" fmla="*/ 129 w 712"/>
                <a:gd name="T47" fmla="*/ 155 h 799"/>
                <a:gd name="T48" fmla="*/ 166 w 712"/>
                <a:gd name="T49" fmla="*/ 214 h 799"/>
                <a:gd name="T50" fmla="*/ 185 w 712"/>
                <a:gd name="T51" fmla="*/ 255 h 799"/>
                <a:gd name="T52" fmla="*/ 191 w 712"/>
                <a:gd name="T53" fmla="*/ 297 h 799"/>
                <a:gd name="T54" fmla="*/ 186 w 712"/>
                <a:gd name="T55" fmla="*/ 319 h 799"/>
                <a:gd name="T56" fmla="*/ 178 w 712"/>
                <a:gd name="T57" fmla="*/ 348 h 799"/>
                <a:gd name="T58" fmla="*/ 177 w 712"/>
                <a:gd name="T59" fmla="*/ 407 h 799"/>
                <a:gd name="T60" fmla="*/ 171 w 712"/>
                <a:gd name="T61" fmla="*/ 466 h 799"/>
                <a:gd name="T62" fmla="*/ 163 w 712"/>
                <a:gd name="T63" fmla="*/ 481 h 799"/>
                <a:gd name="T64" fmla="*/ 150 w 712"/>
                <a:gd name="T65" fmla="*/ 489 h 799"/>
                <a:gd name="T66" fmla="*/ 131 w 712"/>
                <a:gd name="T67" fmla="*/ 491 h 799"/>
                <a:gd name="T68" fmla="*/ 105 w 712"/>
                <a:gd name="T69" fmla="*/ 483 h 799"/>
                <a:gd name="T70" fmla="*/ 47 w 712"/>
                <a:gd name="T71" fmla="*/ 459 h 799"/>
                <a:gd name="T72" fmla="*/ 32 w 712"/>
                <a:gd name="T73" fmla="*/ 461 h 799"/>
                <a:gd name="T74" fmla="*/ 1 w 712"/>
                <a:gd name="T75" fmla="*/ 483 h 799"/>
                <a:gd name="T76" fmla="*/ 0 w 712"/>
                <a:gd name="T77" fmla="*/ 503 h 799"/>
                <a:gd name="T78" fmla="*/ 20 w 712"/>
                <a:gd name="T79" fmla="*/ 557 h 799"/>
                <a:gd name="T80" fmla="*/ 43 w 712"/>
                <a:gd name="T81" fmla="*/ 594 h 799"/>
                <a:gd name="T82" fmla="*/ 63 w 712"/>
                <a:gd name="T83" fmla="*/ 616 h 799"/>
                <a:gd name="T84" fmla="*/ 94 w 712"/>
                <a:gd name="T85" fmla="*/ 635 h 799"/>
                <a:gd name="T86" fmla="*/ 96 w 712"/>
                <a:gd name="T87" fmla="*/ 654 h 799"/>
                <a:gd name="T88" fmla="*/ 83 w 712"/>
                <a:gd name="T89" fmla="*/ 674 h 799"/>
                <a:gd name="T90" fmla="*/ 74 w 712"/>
                <a:gd name="T91" fmla="*/ 687 h 799"/>
                <a:gd name="T92" fmla="*/ 71 w 712"/>
                <a:gd name="T93" fmla="*/ 707 h 799"/>
                <a:gd name="T94" fmla="*/ 78 w 712"/>
                <a:gd name="T95" fmla="*/ 728 h 799"/>
                <a:gd name="T96" fmla="*/ 84 w 712"/>
                <a:gd name="T97" fmla="*/ 734 h 799"/>
                <a:gd name="T98" fmla="*/ 108 w 712"/>
                <a:gd name="T99" fmla="*/ 737 h 799"/>
                <a:gd name="T100" fmla="*/ 127 w 712"/>
                <a:gd name="T101" fmla="*/ 740 h 799"/>
                <a:gd name="T102" fmla="*/ 140 w 712"/>
                <a:gd name="T103" fmla="*/ 753 h 799"/>
                <a:gd name="T104" fmla="*/ 153 w 712"/>
                <a:gd name="T105" fmla="*/ 780 h 799"/>
                <a:gd name="T106" fmla="*/ 163 w 712"/>
                <a:gd name="T107" fmla="*/ 790 h 799"/>
                <a:gd name="T108" fmla="*/ 180 w 712"/>
                <a:gd name="T109" fmla="*/ 797 h 799"/>
                <a:gd name="T110" fmla="*/ 218 w 712"/>
                <a:gd name="T111" fmla="*/ 799 h 799"/>
                <a:gd name="T112" fmla="*/ 290 w 712"/>
                <a:gd name="T113" fmla="*/ 792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2" h="799">
                  <a:moveTo>
                    <a:pt x="290" y="792"/>
                  </a:moveTo>
                  <a:lnTo>
                    <a:pt x="300" y="770"/>
                  </a:lnTo>
                  <a:lnTo>
                    <a:pt x="310" y="750"/>
                  </a:lnTo>
                  <a:lnTo>
                    <a:pt x="321" y="728"/>
                  </a:lnTo>
                  <a:lnTo>
                    <a:pt x="333" y="709"/>
                  </a:lnTo>
                  <a:lnTo>
                    <a:pt x="344" y="689"/>
                  </a:lnTo>
                  <a:lnTo>
                    <a:pt x="357" y="670"/>
                  </a:lnTo>
                  <a:lnTo>
                    <a:pt x="370" y="651"/>
                  </a:lnTo>
                  <a:lnTo>
                    <a:pt x="384" y="634"/>
                  </a:lnTo>
                  <a:lnTo>
                    <a:pt x="398" y="617"/>
                  </a:lnTo>
                  <a:lnTo>
                    <a:pt x="414" y="601"/>
                  </a:lnTo>
                  <a:lnTo>
                    <a:pt x="430" y="584"/>
                  </a:lnTo>
                  <a:lnTo>
                    <a:pt x="446" y="569"/>
                  </a:lnTo>
                  <a:lnTo>
                    <a:pt x="463" y="555"/>
                  </a:lnTo>
                  <a:lnTo>
                    <a:pt x="482" y="542"/>
                  </a:lnTo>
                  <a:lnTo>
                    <a:pt x="501" y="529"/>
                  </a:lnTo>
                  <a:lnTo>
                    <a:pt x="521" y="518"/>
                  </a:lnTo>
                  <a:lnTo>
                    <a:pt x="548" y="503"/>
                  </a:lnTo>
                  <a:lnTo>
                    <a:pt x="573" y="493"/>
                  </a:lnTo>
                  <a:lnTo>
                    <a:pt x="598" y="484"/>
                  </a:lnTo>
                  <a:lnTo>
                    <a:pt x="622" y="475"/>
                  </a:lnTo>
                  <a:lnTo>
                    <a:pt x="646" y="467"/>
                  </a:lnTo>
                  <a:lnTo>
                    <a:pt x="669" y="457"/>
                  </a:lnTo>
                  <a:lnTo>
                    <a:pt x="679" y="452"/>
                  </a:lnTo>
                  <a:lnTo>
                    <a:pt x="690" y="446"/>
                  </a:lnTo>
                  <a:lnTo>
                    <a:pt x="701" y="440"/>
                  </a:lnTo>
                  <a:lnTo>
                    <a:pt x="712" y="433"/>
                  </a:lnTo>
                  <a:lnTo>
                    <a:pt x="702" y="425"/>
                  </a:lnTo>
                  <a:lnTo>
                    <a:pt x="690" y="414"/>
                  </a:lnTo>
                  <a:lnTo>
                    <a:pt x="677" y="400"/>
                  </a:lnTo>
                  <a:lnTo>
                    <a:pt x="664" y="386"/>
                  </a:lnTo>
                  <a:lnTo>
                    <a:pt x="651" y="372"/>
                  </a:lnTo>
                  <a:lnTo>
                    <a:pt x="639" y="360"/>
                  </a:lnTo>
                  <a:lnTo>
                    <a:pt x="630" y="349"/>
                  </a:lnTo>
                  <a:lnTo>
                    <a:pt x="621" y="343"/>
                  </a:lnTo>
                  <a:lnTo>
                    <a:pt x="602" y="336"/>
                  </a:lnTo>
                  <a:lnTo>
                    <a:pt x="580" y="329"/>
                  </a:lnTo>
                  <a:lnTo>
                    <a:pt x="569" y="324"/>
                  </a:lnTo>
                  <a:lnTo>
                    <a:pt x="559" y="318"/>
                  </a:lnTo>
                  <a:lnTo>
                    <a:pt x="554" y="313"/>
                  </a:lnTo>
                  <a:lnTo>
                    <a:pt x="550" y="309"/>
                  </a:lnTo>
                  <a:lnTo>
                    <a:pt x="546" y="304"/>
                  </a:lnTo>
                  <a:lnTo>
                    <a:pt x="543" y="298"/>
                  </a:lnTo>
                  <a:lnTo>
                    <a:pt x="527" y="275"/>
                  </a:lnTo>
                  <a:lnTo>
                    <a:pt x="512" y="250"/>
                  </a:lnTo>
                  <a:lnTo>
                    <a:pt x="504" y="238"/>
                  </a:lnTo>
                  <a:lnTo>
                    <a:pt x="497" y="228"/>
                  </a:lnTo>
                  <a:lnTo>
                    <a:pt x="494" y="224"/>
                  </a:lnTo>
                  <a:lnTo>
                    <a:pt x="489" y="219"/>
                  </a:lnTo>
                  <a:lnTo>
                    <a:pt x="485" y="216"/>
                  </a:lnTo>
                  <a:lnTo>
                    <a:pt x="481" y="214"/>
                  </a:lnTo>
                  <a:lnTo>
                    <a:pt x="428" y="187"/>
                  </a:lnTo>
                  <a:lnTo>
                    <a:pt x="379" y="161"/>
                  </a:lnTo>
                  <a:lnTo>
                    <a:pt x="334" y="136"/>
                  </a:lnTo>
                  <a:lnTo>
                    <a:pt x="289" y="111"/>
                  </a:lnTo>
                  <a:lnTo>
                    <a:pt x="245" y="86"/>
                  </a:lnTo>
                  <a:lnTo>
                    <a:pt x="199" y="59"/>
                  </a:lnTo>
                  <a:lnTo>
                    <a:pt x="149" y="30"/>
                  </a:lnTo>
                  <a:lnTo>
                    <a:pt x="94" y="0"/>
                  </a:lnTo>
                  <a:lnTo>
                    <a:pt x="99" y="9"/>
                  </a:lnTo>
                  <a:lnTo>
                    <a:pt x="104" y="16"/>
                  </a:lnTo>
                  <a:lnTo>
                    <a:pt x="107" y="23"/>
                  </a:lnTo>
                  <a:lnTo>
                    <a:pt x="110" y="30"/>
                  </a:lnTo>
                  <a:lnTo>
                    <a:pt x="112" y="43"/>
                  </a:lnTo>
                  <a:lnTo>
                    <a:pt x="113" y="56"/>
                  </a:lnTo>
                  <a:lnTo>
                    <a:pt x="112" y="69"/>
                  </a:lnTo>
                  <a:lnTo>
                    <a:pt x="112" y="84"/>
                  </a:lnTo>
                  <a:lnTo>
                    <a:pt x="113" y="103"/>
                  </a:lnTo>
                  <a:lnTo>
                    <a:pt x="115" y="124"/>
                  </a:lnTo>
                  <a:lnTo>
                    <a:pt x="119" y="134"/>
                  </a:lnTo>
                  <a:lnTo>
                    <a:pt x="123" y="144"/>
                  </a:lnTo>
                  <a:lnTo>
                    <a:pt x="129" y="155"/>
                  </a:lnTo>
                  <a:lnTo>
                    <a:pt x="136" y="165"/>
                  </a:lnTo>
                  <a:lnTo>
                    <a:pt x="151" y="189"/>
                  </a:lnTo>
                  <a:lnTo>
                    <a:pt x="166" y="214"/>
                  </a:lnTo>
                  <a:lnTo>
                    <a:pt x="174" y="228"/>
                  </a:lnTo>
                  <a:lnTo>
                    <a:pt x="180" y="241"/>
                  </a:lnTo>
                  <a:lnTo>
                    <a:pt x="185" y="255"/>
                  </a:lnTo>
                  <a:lnTo>
                    <a:pt x="189" y="268"/>
                  </a:lnTo>
                  <a:lnTo>
                    <a:pt x="191" y="283"/>
                  </a:lnTo>
                  <a:lnTo>
                    <a:pt x="191" y="297"/>
                  </a:lnTo>
                  <a:lnTo>
                    <a:pt x="190" y="305"/>
                  </a:lnTo>
                  <a:lnTo>
                    <a:pt x="188" y="311"/>
                  </a:lnTo>
                  <a:lnTo>
                    <a:pt x="186" y="319"/>
                  </a:lnTo>
                  <a:lnTo>
                    <a:pt x="183" y="326"/>
                  </a:lnTo>
                  <a:lnTo>
                    <a:pt x="180" y="336"/>
                  </a:lnTo>
                  <a:lnTo>
                    <a:pt x="178" y="348"/>
                  </a:lnTo>
                  <a:lnTo>
                    <a:pt x="177" y="361"/>
                  </a:lnTo>
                  <a:lnTo>
                    <a:pt x="177" y="376"/>
                  </a:lnTo>
                  <a:lnTo>
                    <a:pt x="177" y="407"/>
                  </a:lnTo>
                  <a:lnTo>
                    <a:pt x="176" y="439"/>
                  </a:lnTo>
                  <a:lnTo>
                    <a:pt x="174" y="453"/>
                  </a:lnTo>
                  <a:lnTo>
                    <a:pt x="171" y="466"/>
                  </a:lnTo>
                  <a:lnTo>
                    <a:pt x="168" y="471"/>
                  </a:lnTo>
                  <a:lnTo>
                    <a:pt x="165" y="476"/>
                  </a:lnTo>
                  <a:lnTo>
                    <a:pt x="163" y="481"/>
                  </a:lnTo>
                  <a:lnTo>
                    <a:pt x="159" y="484"/>
                  </a:lnTo>
                  <a:lnTo>
                    <a:pt x="154" y="487"/>
                  </a:lnTo>
                  <a:lnTo>
                    <a:pt x="150" y="489"/>
                  </a:lnTo>
                  <a:lnTo>
                    <a:pt x="144" y="491"/>
                  </a:lnTo>
                  <a:lnTo>
                    <a:pt x="138" y="492"/>
                  </a:lnTo>
                  <a:lnTo>
                    <a:pt x="131" y="491"/>
                  </a:lnTo>
                  <a:lnTo>
                    <a:pt x="123" y="489"/>
                  </a:lnTo>
                  <a:lnTo>
                    <a:pt x="114" y="487"/>
                  </a:lnTo>
                  <a:lnTo>
                    <a:pt x="105" y="483"/>
                  </a:lnTo>
                  <a:lnTo>
                    <a:pt x="72" y="468"/>
                  </a:lnTo>
                  <a:lnTo>
                    <a:pt x="52" y="459"/>
                  </a:lnTo>
                  <a:lnTo>
                    <a:pt x="47" y="459"/>
                  </a:lnTo>
                  <a:lnTo>
                    <a:pt x="43" y="459"/>
                  </a:lnTo>
                  <a:lnTo>
                    <a:pt x="38" y="459"/>
                  </a:lnTo>
                  <a:lnTo>
                    <a:pt x="32" y="461"/>
                  </a:lnTo>
                  <a:lnTo>
                    <a:pt x="20" y="468"/>
                  </a:lnTo>
                  <a:lnTo>
                    <a:pt x="3" y="478"/>
                  </a:lnTo>
                  <a:lnTo>
                    <a:pt x="1" y="483"/>
                  </a:lnTo>
                  <a:lnTo>
                    <a:pt x="0" y="489"/>
                  </a:lnTo>
                  <a:lnTo>
                    <a:pt x="0" y="497"/>
                  </a:lnTo>
                  <a:lnTo>
                    <a:pt x="0" y="503"/>
                  </a:lnTo>
                  <a:lnTo>
                    <a:pt x="3" y="519"/>
                  </a:lnTo>
                  <a:lnTo>
                    <a:pt x="9" y="534"/>
                  </a:lnTo>
                  <a:lnTo>
                    <a:pt x="20" y="557"/>
                  </a:lnTo>
                  <a:lnTo>
                    <a:pt x="26" y="567"/>
                  </a:lnTo>
                  <a:lnTo>
                    <a:pt x="36" y="582"/>
                  </a:lnTo>
                  <a:lnTo>
                    <a:pt x="43" y="594"/>
                  </a:lnTo>
                  <a:lnTo>
                    <a:pt x="50" y="603"/>
                  </a:lnTo>
                  <a:lnTo>
                    <a:pt x="55" y="609"/>
                  </a:lnTo>
                  <a:lnTo>
                    <a:pt x="63" y="616"/>
                  </a:lnTo>
                  <a:lnTo>
                    <a:pt x="70" y="621"/>
                  </a:lnTo>
                  <a:lnTo>
                    <a:pt x="81" y="628"/>
                  </a:lnTo>
                  <a:lnTo>
                    <a:pt x="94" y="635"/>
                  </a:lnTo>
                  <a:lnTo>
                    <a:pt x="96" y="642"/>
                  </a:lnTo>
                  <a:lnTo>
                    <a:pt x="97" y="648"/>
                  </a:lnTo>
                  <a:lnTo>
                    <a:pt x="96" y="654"/>
                  </a:lnTo>
                  <a:lnTo>
                    <a:pt x="95" y="658"/>
                  </a:lnTo>
                  <a:lnTo>
                    <a:pt x="90" y="665"/>
                  </a:lnTo>
                  <a:lnTo>
                    <a:pt x="83" y="674"/>
                  </a:lnTo>
                  <a:lnTo>
                    <a:pt x="80" y="677"/>
                  </a:lnTo>
                  <a:lnTo>
                    <a:pt x="77" y="683"/>
                  </a:lnTo>
                  <a:lnTo>
                    <a:pt x="74" y="687"/>
                  </a:lnTo>
                  <a:lnTo>
                    <a:pt x="72" y="692"/>
                  </a:lnTo>
                  <a:lnTo>
                    <a:pt x="71" y="699"/>
                  </a:lnTo>
                  <a:lnTo>
                    <a:pt x="71" y="707"/>
                  </a:lnTo>
                  <a:lnTo>
                    <a:pt x="73" y="715"/>
                  </a:lnTo>
                  <a:lnTo>
                    <a:pt x="77" y="725"/>
                  </a:lnTo>
                  <a:lnTo>
                    <a:pt x="78" y="728"/>
                  </a:lnTo>
                  <a:lnTo>
                    <a:pt x="80" y="730"/>
                  </a:lnTo>
                  <a:lnTo>
                    <a:pt x="82" y="732"/>
                  </a:lnTo>
                  <a:lnTo>
                    <a:pt x="84" y="734"/>
                  </a:lnTo>
                  <a:lnTo>
                    <a:pt x="90" y="736"/>
                  </a:lnTo>
                  <a:lnTo>
                    <a:pt x="96" y="737"/>
                  </a:lnTo>
                  <a:lnTo>
                    <a:pt x="108" y="737"/>
                  </a:lnTo>
                  <a:lnTo>
                    <a:pt x="115" y="736"/>
                  </a:lnTo>
                  <a:lnTo>
                    <a:pt x="122" y="738"/>
                  </a:lnTo>
                  <a:lnTo>
                    <a:pt x="127" y="740"/>
                  </a:lnTo>
                  <a:lnTo>
                    <a:pt x="132" y="742"/>
                  </a:lnTo>
                  <a:lnTo>
                    <a:pt x="135" y="745"/>
                  </a:lnTo>
                  <a:lnTo>
                    <a:pt x="140" y="753"/>
                  </a:lnTo>
                  <a:lnTo>
                    <a:pt x="146" y="763"/>
                  </a:lnTo>
                  <a:lnTo>
                    <a:pt x="149" y="771"/>
                  </a:lnTo>
                  <a:lnTo>
                    <a:pt x="153" y="780"/>
                  </a:lnTo>
                  <a:lnTo>
                    <a:pt x="156" y="783"/>
                  </a:lnTo>
                  <a:lnTo>
                    <a:pt x="159" y="786"/>
                  </a:lnTo>
                  <a:lnTo>
                    <a:pt x="163" y="790"/>
                  </a:lnTo>
                  <a:lnTo>
                    <a:pt x="166" y="792"/>
                  </a:lnTo>
                  <a:lnTo>
                    <a:pt x="173" y="795"/>
                  </a:lnTo>
                  <a:lnTo>
                    <a:pt x="180" y="797"/>
                  </a:lnTo>
                  <a:lnTo>
                    <a:pt x="188" y="798"/>
                  </a:lnTo>
                  <a:lnTo>
                    <a:pt x="198" y="799"/>
                  </a:lnTo>
                  <a:lnTo>
                    <a:pt x="218" y="799"/>
                  </a:lnTo>
                  <a:lnTo>
                    <a:pt x="239" y="798"/>
                  </a:lnTo>
                  <a:lnTo>
                    <a:pt x="274" y="795"/>
                  </a:lnTo>
                  <a:lnTo>
                    <a:pt x="290" y="79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1" name="Freeform 1001">
              <a:extLst>
                <a:ext uri="{FF2B5EF4-FFF2-40B4-BE49-F238E27FC236}">
                  <a16:creationId xmlns:a16="http://schemas.microsoft.com/office/drawing/2014/main" id="{34D6ABA8-3CE1-EC26-E6BA-22C98D1C0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468" y="3447720"/>
              <a:ext cx="365648" cy="197851"/>
            </a:xfrm>
            <a:custGeom>
              <a:avLst/>
              <a:gdLst>
                <a:gd name="T0" fmla="*/ 1141 w 1169"/>
                <a:gd name="T1" fmla="*/ 63 h 631"/>
                <a:gd name="T2" fmla="*/ 1092 w 1169"/>
                <a:gd name="T3" fmla="*/ 37 h 631"/>
                <a:gd name="T4" fmla="*/ 1055 w 1169"/>
                <a:gd name="T5" fmla="*/ 26 h 631"/>
                <a:gd name="T6" fmla="*/ 1024 w 1169"/>
                <a:gd name="T7" fmla="*/ 27 h 631"/>
                <a:gd name="T8" fmla="*/ 987 w 1169"/>
                <a:gd name="T9" fmla="*/ 43 h 631"/>
                <a:gd name="T10" fmla="*/ 966 w 1169"/>
                <a:gd name="T11" fmla="*/ 50 h 631"/>
                <a:gd name="T12" fmla="*/ 948 w 1169"/>
                <a:gd name="T13" fmla="*/ 49 h 631"/>
                <a:gd name="T14" fmla="*/ 934 w 1169"/>
                <a:gd name="T15" fmla="*/ 40 h 631"/>
                <a:gd name="T16" fmla="*/ 898 w 1169"/>
                <a:gd name="T17" fmla="*/ 34 h 631"/>
                <a:gd name="T18" fmla="*/ 858 w 1169"/>
                <a:gd name="T19" fmla="*/ 35 h 631"/>
                <a:gd name="T20" fmla="*/ 813 w 1169"/>
                <a:gd name="T21" fmla="*/ 47 h 631"/>
                <a:gd name="T22" fmla="*/ 791 w 1169"/>
                <a:gd name="T23" fmla="*/ 58 h 631"/>
                <a:gd name="T24" fmla="*/ 771 w 1169"/>
                <a:gd name="T25" fmla="*/ 77 h 631"/>
                <a:gd name="T26" fmla="*/ 747 w 1169"/>
                <a:gd name="T27" fmla="*/ 108 h 631"/>
                <a:gd name="T28" fmla="*/ 717 w 1169"/>
                <a:gd name="T29" fmla="*/ 142 h 631"/>
                <a:gd name="T30" fmla="*/ 696 w 1169"/>
                <a:gd name="T31" fmla="*/ 155 h 631"/>
                <a:gd name="T32" fmla="*/ 641 w 1169"/>
                <a:gd name="T33" fmla="*/ 171 h 631"/>
                <a:gd name="T34" fmla="*/ 606 w 1169"/>
                <a:gd name="T35" fmla="*/ 190 h 631"/>
                <a:gd name="T36" fmla="*/ 589 w 1169"/>
                <a:gd name="T37" fmla="*/ 187 h 631"/>
                <a:gd name="T38" fmla="*/ 563 w 1169"/>
                <a:gd name="T39" fmla="*/ 173 h 631"/>
                <a:gd name="T40" fmla="*/ 545 w 1169"/>
                <a:gd name="T41" fmla="*/ 162 h 631"/>
                <a:gd name="T42" fmla="*/ 532 w 1169"/>
                <a:gd name="T43" fmla="*/ 165 h 631"/>
                <a:gd name="T44" fmla="*/ 508 w 1169"/>
                <a:gd name="T45" fmla="*/ 178 h 631"/>
                <a:gd name="T46" fmla="*/ 480 w 1169"/>
                <a:gd name="T47" fmla="*/ 182 h 631"/>
                <a:gd name="T48" fmla="*/ 454 w 1169"/>
                <a:gd name="T49" fmla="*/ 174 h 631"/>
                <a:gd name="T50" fmla="*/ 429 w 1169"/>
                <a:gd name="T51" fmla="*/ 160 h 631"/>
                <a:gd name="T52" fmla="*/ 394 w 1169"/>
                <a:gd name="T53" fmla="*/ 128 h 631"/>
                <a:gd name="T54" fmla="*/ 353 w 1169"/>
                <a:gd name="T55" fmla="*/ 83 h 631"/>
                <a:gd name="T56" fmla="*/ 311 w 1169"/>
                <a:gd name="T57" fmla="*/ 50 h 631"/>
                <a:gd name="T58" fmla="*/ 289 w 1169"/>
                <a:gd name="T59" fmla="*/ 41 h 631"/>
                <a:gd name="T60" fmla="*/ 265 w 1169"/>
                <a:gd name="T61" fmla="*/ 41 h 631"/>
                <a:gd name="T62" fmla="*/ 245 w 1169"/>
                <a:gd name="T63" fmla="*/ 47 h 631"/>
                <a:gd name="T64" fmla="*/ 234 w 1169"/>
                <a:gd name="T65" fmla="*/ 35 h 631"/>
                <a:gd name="T66" fmla="*/ 211 w 1169"/>
                <a:gd name="T67" fmla="*/ 5 h 631"/>
                <a:gd name="T68" fmla="*/ 199 w 1169"/>
                <a:gd name="T69" fmla="*/ 0 h 631"/>
                <a:gd name="T70" fmla="*/ 189 w 1169"/>
                <a:gd name="T71" fmla="*/ 2 h 631"/>
                <a:gd name="T72" fmla="*/ 179 w 1169"/>
                <a:gd name="T73" fmla="*/ 11 h 631"/>
                <a:gd name="T74" fmla="*/ 132 w 1169"/>
                <a:gd name="T75" fmla="*/ 61 h 631"/>
                <a:gd name="T76" fmla="*/ 63 w 1169"/>
                <a:gd name="T77" fmla="*/ 106 h 631"/>
                <a:gd name="T78" fmla="*/ 37 w 1169"/>
                <a:gd name="T79" fmla="*/ 113 h 631"/>
                <a:gd name="T80" fmla="*/ 14 w 1169"/>
                <a:gd name="T81" fmla="*/ 117 h 631"/>
                <a:gd name="T82" fmla="*/ 5 w 1169"/>
                <a:gd name="T83" fmla="*/ 116 h 631"/>
                <a:gd name="T84" fmla="*/ 3 w 1169"/>
                <a:gd name="T85" fmla="*/ 131 h 631"/>
                <a:gd name="T86" fmla="*/ 16 w 1169"/>
                <a:gd name="T87" fmla="*/ 152 h 631"/>
                <a:gd name="T88" fmla="*/ 33 w 1169"/>
                <a:gd name="T89" fmla="*/ 170 h 631"/>
                <a:gd name="T90" fmla="*/ 129 w 1169"/>
                <a:gd name="T91" fmla="*/ 234 h 631"/>
                <a:gd name="T92" fmla="*/ 269 w 1169"/>
                <a:gd name="T93" fmla="*/ 315 h 631"/>
                <a:gd name="T94" fmla="*/ 408 w 1169"/>
                <a:gd name="T95" fmla="*/ 391 h 631"/>
                <a:gd name="T96" fmla="*/ 469 w 1169"/>
                <a:gd name="T97" fmla="*/ 423 h 631"/>
                <a:gd name="T98" fmla="*/ 484 w 1169"/>
                <a:gd name="T99" fmla="*/ 442 h 631"/>
                <a:gd name="T100" fmla="*/ 523 w 1169"/>
                <a:gd name="T101" fmla="*/ 502 h 631"/>
                <a:gd name="T102" fmla="*/ 534 w 1169"/>
                <a:gd name="T103" fmla="*/ 517 h 631"/>
                <a:gd name="T104" fmla="*/ 560 w 1169"/>
                <a:gd name="T105" fmla="*/ 533 h 631"/>
                <a:gd name="T106" fmla="*/ 619 w 1169"/>
                <a:gd name="T107" fmla="*/ 563 h 631"/>
                <a:gd name="T108" fmla="*/ 692 w 1169"/>
                <a:gd name="T109" fmla="*/ 631 h 631"/>
                <a:gd name="T110" fmla="*/ 712 w 1169"/>
                <a:gd name="T111" fmla="*/ 614 h 631"/>
                <a:gd name="T112" fmla="*/ 761 w 1169"/>
                <a:gd name="T113" fmla="*/ 549 h 631"/>
                <a:gd name="T114" fmla="*/ 849 w 1169"/>
                <a:gd name="T115" fmla="*/ 448 h 631"/>
                <a:gd name="T116" fmla="*/ 993 w 1169"/>
                <a:gd name="T117" fmla="*/ 300 h 631"/>
                <a:gd name="T118" fmla="*/ 1065 w 1169"/>
                <a:gd name="T119" fmla="*/ 217 h 631"/>
                <a:gd name="T120" fmla="*/ 1127 w 1169"/>
                <a:gd name="T121" fmla="*/ 14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9" h="631">
                  <a:moveTo>
                    <a:pt x="1169" y="81"/>
                  </a:moveTo>
                  <a:lnTo>
                    <a:pt x="1156" y="72"/>
                  </a:lnTo>
                  <a:lnTo>
                    <a:pt x="1141" y="63"/>
                  </a:lnTo>
                  <a:lnTo>
                    <a:pt x="1126" y="53"/>
                  </a:lnTo>
                  <a:lnTo>
                    <a:pt x="1110" y="44"/>
                  </a:lnTo>
                  <a:lnTo>
                    <a:pt x="1092" y="37"/>
                  </a:lnTo>
                  <a:lnTo>
                    <a:pt x="1074" y="30"/>
                  </a:lnTo>
                  <a:lnTo>
                    <a:pt x="1064" y="28"/>
                  </a:lnTo>
                  <a:lnTo>
                    <a:pt x="1055" y="26"/>
                  </a:lnTo>
                  <a:lnTo>
                    <a:pt x="1045" y="25"/>
                  </a:lnTo>
                  <a:lnTo>
                    <a:pt x="1034" y="25"/>
                  </a:lnTo>
                  <a:lnTo>
                    <a:pt x="1024" y="27"/>
                  </a:lnTo>
                  <a:lnTo>
                    <a:pt x="1013" y="31"/>
                  </a:lnTo>
                  <a:lnTo>
                    <a:pt x="1000" y="38"/>
                  </a:lnTo>
                  <a:lnTo>
                    <a:pt x="987" y="43"/>
                  </a:lnTo>
                  <a:lnTo>
                    <a:pt x="979" y="47"/>
                  </a:lnTo>
                  <a:lnTo>
                    <a:pt x="973" y="49"/>
                  </a:lnTo>
                  <a:lnTo>
                    <a:pt x="966" y="50"/>
                  </a:lnTo>
                  <a:lnTo>
                    <a:pt x="960" y="51"/>
                  </a:lnTo>
                  <a:lnTo>
                    <a:pt x="954" y="51"/>
                  </a:lnTo>
                  <a:lnTo>
                    <a:pt x="948" y="49"/>
                  </a:lnTo>
                  <a:lnTo>
                    <a:pt x="943" y="45"/>
                  </a:lnTo>
                  <a:lnTo>
                    <a:pt x="938" y="41"/>
                  </a:lnTo>
                  <a:lnTo>
                    <a:pt x="934" y="40"/>
                  </a:lnTo>
                  <a:lnTo>
                    <a:pt x="920" y="37"/>
                  </a:lnTo>
                  <a:lnTo>
                    <a:pt x="909" y="35"/>
                  </a:lnTo>
                  <a:lnTo>
                    <a:pt x="898" y="34"/>
                  </a:lnTo>
                  <a:lnTo>
                    <a:pt x="885" y="34"/>
                  </a:lnTo>
                  <a:lnTo>
                    <a:pt x="872" y="34"/>
                  </a:lnTo>
                  <a:lnTo>
                    <a:pt x="858" y="35"/>
                  </a:lnTo>
                  <a:lnTo>
                    <a:pt x="843" y="37"/>
                  </a:lnTo>
                  <a:lnTo>
                    <a:pt x="828" y="40"/>
                  </a:lnTo>
                  <a:lnTo>
                    <a:pt x="813" y="47"/>
                  </a:lnTo>
                  <a:lnTo>
                    <a:pt x="805" y="50"/>
                  </a:lnTo>
                  <a:lnTo>
                    <a:pt x="799" y="54"/>
                  </a:lnTo>
                  <a:lnTo>
                    <a:pt x="791" y="58"/>
                  </a:lnTo>
                  <a:lnTo>
                    <a:pt x="785" y="64"/>
                  </a:lnTo>
                  <a:lnTo>
                    <a:pt x="777" y="70"/>
                  </a:lnTo>
                  <a:lnTo>
                    <a:pt x="771" y="77"/>
                  </a:lnTo>
                  <a:lnTo>
                    <a:pt x="765" y="84"/>
                  </a:lnTo>
                  <a:lnTo>
                    <a:pt x="759" y="92"/>
                  </a:lnTo>
                  <a:lnTo>
                    <a:pt x="747" y="108"/>
                  </a:lnTo>
                  <a:lnTo>
                    <a:pt x="737" y="121"/>
                  </a:lnTo>
                  <a:lnTo>
                    <a:pt x="727" y="132"/>
                  </a:lnTo>
                  <a:lnTo>
                    <a:pt x="717" y="142"/>
                  </a:lnTo>
                  <a:lnTo>
                    <a:pt x="710" y="146"/>
                  </a:lnTo>
                  <a:lnTo>
                    <a:pt x="704" y="150"/>
                  </a:lnTo>
                  <a:lnTo>
                    <a:pt x="696" y="155"/>
                  </a:lnTo>
                  <a:lnTo>
                    <a:pt x="687" y="158"/>
                  </a:lnTo>
                  <a:lnTo>
                    <a:pt x="667" y="164"/>
                  </a:lnTo>
                  <a:lnTo>
                    <a:pt x="641" y="171"/>
                  </a:lnTo>
                  <a:lnTo>
                    <a:pt x="625" y="180"/>
                  </a:lnTo>
                  <a:lnTo>
                    <a:pt x="611" y="189"/>
                  </a:lnTo>
                  <a:lnTo>
                    <a:pt x="606" y="190"/>
                  </a:lnTo>
                  <a:lnTo>
                    <a:pt x="602" y="189"/>
                  </a:lnTo>
                  <a:lnTo>
                    <a:pt x="596" y="189"/>
                  </a:lnTo>
                  <a:lnTo>
                    <a:pt x="589" y="187"/>
                  </a:lnTo>
                  <a:lnTo>
                    <a:pt x="582" y="184"/>
                  </a:lnTo>
                  <a:lnTo>
                    <a:pt x="573" y="178"/>
                  </a:lnTo>
                  <a:lnTo>
                    <a:pt x="563" y="173"/>
                  </a:lnTo>
                  <a:lnTo>
                    <a:pt x="551" y="165"/>
                  </a:lnTo>
                  <a:lnTo>
                    <a:pt x="548" y="163"/>
                  </a:lnTo>
                  <a:lnTo>
                    <a:pt x="545" y="162"/>
                  </a:lnTo>
                  <a:lnTo>
                    <a:pt x="542" y="162"/>
                  </a:lnTo>
                  <a:lnTo>
                    <a:pt x="538" y="163"/>
                  </a:lnTo>
                  <a:lnTo>
                    <a:pt x="532" y="165"/>
                  </a:lnTo>
                  <a:lnTo>
                    <a:pt x="524" y="170"/>
                  </a:lnTo>
                  <a:lnTo>
                    <a:pt x="517" y="174"/>
                  </a:lnTo>
                  <a:lnTo>
                    <a:pt x="508" y="178"/>
                  </a:lnTo>
                  <a:lnTo>
                    <a:pt x="499" y="180"/>
                  </a:lnTo>
                  <a:lnTo>
                    <a:pt x="489" y="182"/>
                  </a:lnTo>
                  <a:lnTo>
                    <a:pt x="480" y="182"/>
                  </a:lnTo>
                  <a:lnTo>
                    <a:pt x="470" y="180"/>
                  </a:lnTo>
                  <a:lnTo>
                    <a:pt x="462" y="177"/>
                  </a:lnTo>
                  <a:lnTo>
                    <a:pt x="454" y="174"/>
                  </a:lnTo>
                  <a:lnTo>
                    <a:pt x="445" y="171"/>
                  </a:lnTo>
                  <a:lnTo>
                    <a:pt x="438" y="165"/>
                  </a:lnTo>
                  <a:lnTo>
                    <a:pt x="429" y="160"/>
                  </a:lnTo>
                  <a:lnTo>
                    <a:pt x="422" y="155"/>
                  </a:lnTo>
                  <a:lnTo>
                    <a:pt x="408" y="142"/>
                  </a:lnTo>
                  <a:lnTo>
                    <a:pt x="394" y="128"/>
                  </a:lnTo>
                  <a:lnTo>
                    <a:pt x="380" y="112"/>
                  </a:lnTo>
                  <a:lnTo>
                    <a:pt x="367" y="97"/>
                  </a:lnTo>
                  <a:lnTo>
                    <a:pt x="353" y="83"/>
                  </a:lnTo>
                  <a:lnTo>
                    <a:pt x="340" y="70"/>
                  </a:lnTo>
                  <a:lnTo>
                    <a:pt x="326" y="58"/>
                  </a:lnTo>
                  <a:lnTo>
                    <a:pt x="311" y="50"/>
                  </a:lnTo>
                  <a:lnTo>
                    <a:pt x="304" y="45"/>
                  </a:lnTo>
                  <a:lnTo>
                    <a:pt x="296" y="43"/>
                  </a:lnTo>
                  <a:lnTo>
                    <a:pt x="289" y="41"/>
                  </a:lnTo>
                  <a:lnTo>
                    <a:pt x="281" y="40"/>
                  </a:lnTo>
                  <a:lnTo>
                    <a:pt x="274" y="40"/>
                  </a:lnTo>
                  <a:lnTo>
                    <a:pt x="265" y="41"/>
                  </a:lnTo>
                  <a:lnTo>
                    <a:pt x="256" y="43"/>
                  </a:lnTo>
                  <a:lnTo>
                    <a:pt x="248" y="48"/>
                  </a:lnTo>
                  <a:lnTo>
                    <a:pt x="245" y="47"/>
                  </a:lnTo>
                  <a:lnTo>
                    <a:pt x="241" y="44"/>
                  </a:lnTo>
                  <a:lnTo>
                    <a:pt x="237" y="40"/>
                  </a:lnTo>
                  <a:lnTo>
                    <a:pt x="234" y="35"/>
                  </a:lnTo>
                  <a:lnTo>
                    <a:pt x="225" y="23"/>
                  </a:lnTo>
                  <a:lnTo>
                    <a:pt x="216" y="10"/>
                  </a:lnTo>
                  <a:lnTo>
                    <a:pt x="211" y="5"/>
                  </a:lnTo>
                  <a:lnTo>
                    <a:pt x="206" y="1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93" y="0"/>
                  </a:lnTo>
                  <a:lnTo>
                    <a:pt x="189" y="2"/>
                  </a:lnTo>
                  <a:lnTo>
                    <a:pt x="186" y="4"/>
                  </a:lnTo>
                  <a:lnTo>
                    <a:pt x="183" y="7"/>
                  </a:lnTo>
                  <a:lnTo>
                    <a:pt x="179" y="11"/>
                  </a:lnTo>
                  <a:lnTo>
                    <a:pt x="171" y="22"/>
                  </a:lnTo>
                  <a:lnTo>
                    <a:pt x="163" y="36"/>
                  </a:lnTo>
                  <a:lnTo>
                    <a:pt x="132" y="61"/>
                  </a:lnTo>
                  <a:lnTo>
                    <a:pt x="98" y="85"/>
                  </a:lnTo>
                  <a:lnTo>
                    <a:pt x="80" y="97"/>
                  </a:lnTo>
                  <a:lnTo>
                    <a:pt x="63" y="106"/>
                  </a:lnTo>
                  <a:lnTo>
                    <a:pt x="54" y="110"/>
                  </a:lnTo>
                  <a:lnTo>
                    <a:pt x="46" y="112"/>
                  </a:lnTo>
                  <a:lnTo>
                    <a:pt x="37" y="113"/>
                  </a:lnTo>
                  <a:lnTo>
                    <a:pt x="28" y="115"/>
                  </a:lnTo>
                  <a:lnTo>
                    <a:pt x="21" y="116"/>
                  </a:lnTo>
                  <a:lnTo>
                    <a:pt x="14" y="117"/>
                  </a:lnTo>
                  <a:lnTo>
                    <a:pt x="11" y="117"/>
                  </a:lnTo>
                  <a:lnTo>
                    <a:pt x="8" y="117"/>
                  </a:lnTo>
                  <a:lnTo>
                    <a:pt x="5" y="116"/>
                  </a:lnTo>
                  <a:lnTo>
                    <a:pt x="0" y="115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38"/>
                  </a:lnTo>
                  <a:lnTo>
                    <a:pt x="10" y="145"/>
                  </a:lnTo>
                  <a:lnTo>
                    <a:pt x="16" y="152"/>
                  </a:lnTo>
                  <a:lnTo>
                    <a:pt x="21" y="159"/>
                  </a:lnTo>
                  <a:lnTo>
                    <a:pt x="26" y="164"/>
                  </a:lnTo>
                  <a:lnTo>
                    <a:pt x="33" y="170"/>
                  </a:lnTo>
                  <a:lnTo>
                    <a:pt x="58" y="189"/>
                  </a:lnTo>
                  <a:lnTo>
                    <a:pt x="74" y="204"/>
                  </a:lnTo>
                  <a:lnTo>
                    <a:pt x="129" y="234"/>
                  </a:lnTo>
                  <a:lnTo>
                    <a:pt x="179" y="263"/>
                  </a:lnTo>
                  <a:lnTo>
                    <a:pt x="225" y="290"/>
                  </a:lnTo>
                  <a:lnTo>
                    <a:pt x="269" y="315"/>
                  </a:lnTo>
                  <a:lnTo>
                    <a:pt x="314" y="340"/>
                  </a:lnTo>
                  <a:lnTo>
                    <a:pt x="359" y="365"/>
                  </a:lnTo>
                  <a:lnTo>
                    <a:pt x="408" y="391"/>
                  </a:lnTo>
                  <a:lnTo>
                    <a:pt x="461" y="418"/>
                  </a:lnTo>
                  <a:lnTo>
                    <a:pt x="465" y="420"/>
                  </a:lnTo>
                  <a:lnTo>
                    <a:pt x="469" y="423"/>
                  </a:lnTo>
                  <a:lnTo>
                    <a:pt x="474" y="428"/>
                  </a:lnTo>
                  <a:lnTo>
                    <a:pt x="477" y="432"/>
                  </a:lnTo>
                  <a:lnTo>
                    <a:pt x="484" y="442"/>
                  </a:lnTo>
                  <a:lnTo>
                    <a:pt x="492" y="454"/>
                  </a:lnTo>
                  <a:lnTo>
                    <a:pt x="507" y="479"/>
                  </a:lnTo>
                  <a:lnTo>
                    <a:pt x="523" y="502"/>
                  </a:lnTo>
                  <a:lnTo>
                    <a:pt x="526" y="508"/>
                  </a:lnTo>
                  <a:lnTo>
                    <a:pt x="530" y="513"/>
                  </a:lnTo>
                  <a:lnTo>
                    <a:pt x="534" y="517"/>
                  </a:lnTo>
                  <a:lnTo>
                    <a:pt x="539" y="522"/>
                  </a:lnTo>
                  <a:lnTo>
                    <a:pt x="549" y="528"/>
                  </a:lnTo>
                  <a:lnTo>
                    <a:pt x="560" y="533"/>
                  </a:lnTo>
                  <a:lnTo>
                    <a:pt x="582" y="540"/>
                  </a:lnTo>
                  <a:lnTo>
                    <a:pt x="601" y="547"/>
                  </a:lnTo>
                  <a:lnTo>
                    <a:pt x="619" y="563"/>
                  </a:lnTo>
                  <a:lnTo>
                    <a:pt x="644" y="587"/>
                  </a:lnTo>
                  <a:lnTo>
                    <a:pt x="670" y="612"/>
                  </a:lnTo>
                  <a:lnTo>
                    <a:pt x="692" y="631"/>
                  </a:lnTo>
                  <a:lnTo>
                    <a:pt x="699" y="626"/>
                  </a:lnTo>
                  <a:lnTo>
                    <a:pt x="706" y="621"/>
                  </a:lnTo>
                  <a:lnTo>
                    <a:pt x="712" y="614"/>
                  </a:lnTo>
                  <a:lnTo>
                    <a:pt x="720" y="603"/>
                  </a:lnTo>
                  <a:lnTo>
                    <a:pt x="739" y="576"/>
                  </a:lnTo>
                  <a:lnTo>
                    <a:pt x="761" y="549"/>
                  </a:lnTo>
                  <a:lnTo>
                    <a:pt x="782" y="523"/>
                  </a:lnTo>
                  <a:lnTo>
                    <a:pt x="804" y="497"/>
                  </a:lnTo>
                  <a:lnTo>
                    <a:pt x="849" y="448"/>
                  </a:lnTo>
                  <a:lnTo>
                    <a:pt x="896" y="400"/>
                  </a:lnTo>
                  <a:lnTo>
                    <a:pt x="944" y="351"/>
                  </a:lnTo>
                  <a:lnTo>
                    <a:pt x="993" y="300"/>
                  </a:lnTo>
                  <a:lnTo>
                    <a:pt x="1017" y="273"/>
                  </a:lnTo>
                  <a:lnTo>
                    <a:pt x="1042" y="246"/>
                  </a:lnTo>
                  <a:lnTo>
                    <a:pt x="1065" y="217"/>
                  </a:lnTo>
                  <a:lnTo>
                    <a:pt x="1090" y="188"/>
                  </a:lnTo>
                  <a:lnTo>
                    <a:pt x="1108" y="165"/>
                  </a:lnTo>
                  <a:lnTo>
                    <a:pt x="1127" y="140"/>
                  </a:lnTo>
                  <a:lnTo>
                    <a:pt x="1148" y="112"/>
                  </a:lnTo>
                  <a:lnTo>
                    <a:pt x="1169" y="8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2" name="Freeform 1022">
              <a:extLst>
                <a:ext uri="{FF2B5EF4-FFF2-40B4-BE49-F238E27FC236}">
                  <a16:creationId xmlns:a16="http://schemas.microsoft.com/office/drawing/2014/main" id="{F56BADFD-38B0-F326-565C-85E3572A7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856" y="3248616"/>
              <a:ext cx="752584" cy="259210"/>
            </a:xfrm>
            <a:custGeom>
              <a:avLst/>
              <a:gdLst>
                <a:gd name="T0" fmla="*/ 2303 w 2401"/>
                <a:gd name="T1" fmla="*/ 142 h 828"/>
                <a:gd name="T2" fmla="*/ 2200 w 2401"/>
                <a:gd name="T3" fmla="*/ 136 h 828"/>
                <a:gd name="T4" fmla="*/ 2143 w 2401"/>
                <a:gd name="T5" fmla="*/ 194 h 828"/>
                <a:gd name="T6" fmla="*/ 2038 w 2401"/>
                <a:gd name="T7" fmla="*/ 241 h 828"/>
                <a:gd name="T8" fmla="*/ 1928 w 2401"/>
                <a:gd name="T9" fmla="*/ 264 h 828"/>
                <a:gd name="T10" fmla="*/ 1798 w 2401"/>
                <a:gd name="T11" fmla="*/ 278 h 828"/>
                <a:gd name="T12" fmla="*/ 1721 w 2401"/>
                <a:gd name="T13" fmla="*/ 354 h 828"/>
                <a:gd name="T14" fmla="*/ 1645 w 2401"/>
                <a:gd name="T15" fmla="*/ 408 h 828"/>
                <a:gd name="T16" fmla="*/ 1568 w 2401"/>
                <a:gd name="T17" fmla="*/ 375 h 828"/>
                <a:gd name="T18" fmla="*/ 1515 w 2401"/>
                <a:gd name="T19" fmla="*/ 311 h 828"/>
                <a:gd name="T20" fmla="*/ 1499 w 2401"/>
                <a:gd name="T21" fmla="*/ 260 h 828"/>
                <a:gd name="T22" fmla="*/ 1577 w 2401"/>
                <a:gd name="T23" fmla="*/ 138 h 828"/>
                <a:gd name="T24" fmla="*/ 1527 w 2401"/>
                <a:gd name="T25" fmla="*/ 41 h 828"/>
                <a:gd name="T26" fmla="*/ 1417 w 2401"/>
                <a:gd name="T27" fmla="*/ 89 h 828"/>
                <a:gd name="T28" fmla="*/ 1226 w 2401"/>
                <a:gd name="T29" fmla="*/ 201 h 828"/>
                <a:gd name="T30" fmla="*/ 1139 w 2401"/>
                <a:gd name="T31" fmla="*/ 218 h 828"/>
                <a:gd name="T32" fmla="*/ 1107 w 2401"/>
                <a:gd name="T33" fmla="*/ 184 h 828"/>
                <a:gd name="T34" fmla="*/ 1000 w 2401"/>
                <a:gd name="T35" fmla="*/ 160 h 828"/>
                <a:gd name="T36" fmla="*/ 894 w 2401"/>
                <a:gd name="T37" fmla="*/ 178 h 828"/>
                <a:gd name="T38" fmla="*/ 831 w 2401"/>
                <a:gd name="T39" fmla="*/ 205 h 828"/>
                <a:gd name="T40" fmla="*/ 778 w 2401"/>
                <a:gd name="T41" fmla="*/ 138 h 828"/>
                <a:gd name="T42" fmla="*/ 683 w 2401"/>
                <a:gd name="T43" fmla="*/ 46 h 828"/>
                <a:gd name="T44" fmla="*/ 526 w 2401"/>
                <a:gd name="T45" fmla="*/ 5 h 828"/>
                <a:gd name="T46" fmla="*/ 420 w 2401"/>
                <a:gd name="T47" fmla="*/ 12 h 828"/>
                <a:gd name="T48" fmla="*/ 241 w 2401"/>
                <a:gd name="T49" fmla="*/ 35 h 828"/>
                <a:gd name="T50" fmla="*/ 279 w 2401"/>
                <a:gd name="T51" fmla="*/ 184 h 828"/>
                <a:gd name="T52" fmla="*/ 271 w 2401"/>
                <a:gd name="T53" fmla="*/ 298 h 828"/>
                <a:gd name="T54" fmla="*/ 114 w 2401"/>
                <a:gd name="T55" fmla="*/ 390 h 828"/>
                <a:gd name="T56" fmla="*/ 0 w 2401"/>
                <a:gd name="T57" fmla="*/ 472 h 828"/>
                <a:gd name="T58" fmla="*/ 131 w 2401"/>
                <a:gd name="T59" fmla="*/ 540 h 828"/>
                <a:gd name="T60" fmla="*/ 144 w 2401"/>
                <a:gd name="T61" fmla="*/ 640 h 828"/>
                <a:gd name="T62" fmla="*/ 196 w 2401"/>
                <a:gd name="T63" fmla="*/ 679 h 828"/>
                <a:gd name="T64" fmla="*/ 252 w 2401"/>
                <a:gd name="T65" fmla="*/ 786 h 828"/>
                <a:gd name="T66" fmla="*/ 285 w 2401"/>
                <a:gd name="T67" fmla="*/ 751 h 828"/>
                <a:gd name="T68" fmla="*/ 340 w 2401"/>
                <a:gd name="T69" fmla="*/ 744 h 828"/>
                <a:gd name="T70" fmla="*/ 363 w 2401"/>
                <a:gd name="T71" fmla="*/ 674 h 828"/>
                <a:gd name="T72" fmla="*/ 432 w 2401"/>
                <a:gd name="T73" fmla="*/ 658 h 828"/>
                <a:gd name="T74" fmla="*/ 498 w 2401"/>
                <a:gd name="T75" fmla="*/ 628 h 828"/>
                <a:gd name="T76" fmla="*/ 556 w 2401"/>
                <a:gd name="T77" fmla="*/ 556 h 828"/>
                <a:gd name="T78" fmla="*/ 596 w 2401"/>
                <a:gd name="T79" fmla="*/ 503 h 828"/>
                <a:gd name="T80" fmla="*/ 677 w 2401"/>
                <a:gd name="T81" fmla="*/ 465 h 828"/>
                <a:gd name="T82" fmla="*/ 771 w 2401"/>
                <a:gd name="T83" fmla="*/ 513 h 828"/>
                <a:gd name="T84" fmla="*/ 870 w 2401"/>
                <a:gd name="T85" fmla="*/ 566 h 828"/>
                <a:gd name="T86" fmla="*/ 947 w 2401"/>
                <a:gd name="T87" fmla="*/ 601 h 828"/>
                <a:gd name="T88" fmla="*/ 982 w 2401"/>
                <a:gd name="T89" fmla="*/ 626 h 828"/>
                <a:gd name="T90" fmla="*/ 1016 w 2401"/>
                <a:gd name="T91" fmla="*/ 594 h 828"/>
                <a:gd name="T92" fmla="*/ 1099 w 2401"/>
                <a:gd name="T93" fmla="*/ 682 h 828"/>
                <a:gd name="T94" fmla="*/ 1111 w 2401"/>
                <a:gd name="T95" fmla="*/ 755 h 828"/>
                <a:gd name="T96" fmla="*/ 1232 w 2401"/>
                <a:gd name="T97" fmla="*/ 699 h 828"/>
                <a:gd name="T98" fmla="*/ 1302 w 2401"/>
                <a:gd name="T99" fmla="*/ 638 h 828"/>
                <a:gd name="T100" fmla="*/ 1356 w 2401"/>
                <a:gd name="T101" fmla="*/ 681 h 828"/>
                <a:gd name="T102" fmla="*/ 1453 w 2401"/>
                <a:gd name="T103" fmla="*/ 721 h 828"/>
                <a:gd name="T104" fmla="*/ 1562 w 2401"/>
                <a:gd name="T105" fmla="*/ 815 h 828"/>
                <a:gd name="T106" fmla="*/ 1642 w 2401"/>
                <a:gd name="T107" fmla="*/ 800 h 828"/>
                <a:gd name="T108" fmla="*/ 1706 w 2401"/>
                <a:gd name="T109" fmla="*/ 828 h 828"/>
                <a:gd name="T110" fmla="*/ 1827 w 2401"/>
                <a:gd name="T111" fmla="*/ 770 h 828"/>
                <a:gd name="T112" fmla="*/ 1905 w 2401"/>
                <a:gd name="T113" fmla="*/ 688 h 828"/>
                <a:gd name="T114" fmla="*/ 2034 w 2401"/>
                <a:gd name="T115" fmla="*/ 678 h 828"/>
                <a:gd name="T116" fmla="*/ 2100 w 2401"/>
                <a:gd name="T117" fmla="*/ 676 h 828"/>
                <a:gd name="T118" fmla="*/ 2244 w 2401"/>
                <a:gd name="T119" fmla="*/ 701 h 828"/>
                <a:gd name="T120" fmla="*/ 2381 w 2401"/>
                <a:gd name="T121" fmla="*/ 523 h 828"/>
                <a:gd name="T122" fmla="*/ 2399 w 2401"/>
                <a:gd name="T123" fmla="*/ 272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1" h="828">
                  <a:moveTo>
                    <a:pt x="2398" y="202"/>
                  </a:moveTo>
                  <a:lnTo>
                    <a:pt x="2393" y="202"/>
                  </a:lnTo>
                  <a:lnTo>
                    <a:pt x="2389" y="201"/>
                  </a:lnTo>
                  <a:lnTo>
                    <a:pt x="2384" y="200"/>
                  </a:lnTo>
                  <a:lnTo>
                    <a:pt x="2379" y="197"/>
                  </a:lnTo>
                  <a:lnTo>
                    <a:pt x="2370" y="191"/>
                  </a:lnTo>
                  <a:lnTo>
                    <a:pt x="2360" y="184"/>
                  </a:lnTo>
                  <a:lnTo>
                    <a:pt x="2339" y="167"/>
                  </a:lnTo>
                  <a:lnTo>
                    <a:pt x="2316" y="150"/>
                  </a:lnTo>
                  <a:lnTo>
                    <a:pt x="2303" y="142"/>
                  </a:lnTo>
                  <a:lnTo>
                    <a:pt x="2288" y="136"/>
                  </a:lnTo>
                  <a:lnTo>
                    <a:pt x="2280" y="133"/>
                  </a:lnTo>
                  <a:lnTo>
                    <a:pt x="2271" y="130"/>
                  </a:lnTo>
                  <a:lnTo>
                    <a:pt x="2263" y="129"/>
                  </a:lnTo>
                  <a:lnTo>
                    <a:pt x="2253" y="128"/>
                  </a:lnTo>
                  <a:lnTo>
                    <a:pt x="2244" y="128"/>
                  </a:lnTo>
                  <a:lnTo>
                    <a:pt x="2234" y="129"/>
                  </a:lnTo>
                  <a:lnTo>
                    <a:pt x="2223" y="130"/>
                  </a:lnTo>
                  <a:lnTo>
                    <a:pt x="2212" y="133"/>
                  </a:lnTo>
                  <a:lnTo>
                    <a:pt x="2200" y="136"/>
                  </a:lnTo>
                  <a:lnTo>
                    <a:pt x="2188" y="140"/>
                  </a:lnTo>
                  <a:lnTo>
                    <a:pt x="2175" y="146"/>
                  </a:lnTo>
                  <a:lnTo>
                    <a:pt x="2162" y="152"/>
                  </a:lnTo>
                  <a:lnTo>
                    <a:pt x="2158" y="155"/>
                  </a:lnTo>
                  <a:lnTo>
                    <a:pt x="2155" y="159"/>
                  </a:lnTo>
                  <a:lnTo>
                    <a:pt x="2152" y="163"/>
                  </a:lnTo>
                  <a:lnTo>
                    <a:pt x="2150" y="167"/>
                  </a:lnTo>
                  <a:lnTo>
                    <a:pt x="2147" y="176"/>
                  </a:lnTo>
                  <a:lnTo>
                    <a:pt x="2145" y="186"/>
                  </a:lnTo>
                  <a:lnTo>
                    <a:pt x="2143" y="194"/>
                  </a:lnTo>
                  <a:lnTo>
                    <a:pt x="2140" y="204"/>
                  </a:lnTo>
                  <a:lnTo>
                    <a:pt x="2138" y="208"/>
                  </a:lnTo>
                  <a:lnTo>
                    <a:pt x="2135" y="211"/>
                  </a:lnTo>
                  <a:lnTo>
                    <a:pt x="2132" y="216"/>
                  </a:lnTo>
                  <a:lnTo>
                    <a:pt x="2129" y="219"/>
                  </a:lnTo>
                  <a:lnTo>
                    <a:pt x="2096" y="226"/>
                  </a:lnTo>
                  <a:lnTo>
                    <a:pt x="2068" y="230"/>
                  </a:lnTo>
                  <a:lnTo>
                    <a:pt x="2056" y="233"/>
                  </a:lnTo>
                  <a:lnTo>
                    <a:pt x="2043" y="237"/>
                  </a:lnTo>
                  <a:lnTo>
                    <a:pt x="2038" y="241"/>
                  </a:lnTo>
                  <a:lnTo>
                    <a:pt x="2033" y="244"/>
                  </a:lnTo>
                  <a:lnTo>
                    <a:pt x="2027" y="248"/>
                  </a:lnTo>
                  <a:lnTo>
                    <a:pt x="2022" y="253"/>
                  </a:lnTo>
                  <a:lnTo>
                    <a:pt x="2013" y="257"/>
                  </a:lnTo>
                  <a:lnTo>
                    <a:pt x="2002" y="261"/>
                  </a:lnTo>
                  <a:lnTo>
                    <a:pt x="1989" y="263"/>
                  </a:lnTo>
                  <a:lnTo>
                    <a:pt x="1975" y="264"/>
                  </a:lnTo>
                  <a:lnTo>
                    <a:pt x="1960" y="265"/>
                  </a:lnTo>
                  <a:lnTo>
                    <a:pt x="1944" y="265"/>
                  </a:lnTo>
                  <a:lnTo>
                    <a:pt x="1928" y="264"/>
                  </a:lnTo>
                  <a:lnTo>
                    <a:pt x="1912" y="263"/>
                  </a:lnTo>
                  <a:lnTo>
                    <a:pt x="1880" y="260"/>
                  </a:lnTo>
                  <a:lnTo>
                    <a:pt x="1855" y="257"/>
                  </a:lnTo>
                  <a:lnTo>
                    <a:pt x="1837" y="254"/>
                  </a:lnTo>
                  <a:lnTo>
                    <a:pt x="1831" y="253"/>
                  </a:lnTo>
                  <a:lnTo>
                    <a:pt x="1827" y="260"/>
                  </a:lnTo>
                  <a:lnTo>
                    <a:pt x="1823" y="265"/>
                  </a:lnTo>
                  <a:lnTo>
                    <a:pt x="1818" y="271"/>
                  </a:lnTo>
                  <a:lnTo>
                    <a:pt x="1811" y="274"/>
                  </a:lnTo>
                  <a:lnTo>
                    <a:pt x="1798" y="278"/>
                  </a:lnTo>
                  <a:lnTo>
                    <a:pt x="1784" y="282"/>
                  </a:lnTo>
                  <a:lnTo>
                    <a:pt x="1777" y="285"/>
                  </a:lnTo>
                  <a:lnTo>
                    <a:pt x="1769" y="287"/>
                  </a:lnTo>
                  <a:lnTo>
                    <a:pt x="1763" y="291"/>
                  </a:lnTo>
                  <a:lnTo>
                    <a:pt x="1755" y="297"/>
                  </a:lnTo>
                  <a:lnTo>
                    <a:pt x="1747" y="303"/>
                  </a:lnTo>
                  <a:lnTo>
                    <a:pt x="1741" y="313"/>
                  </a:lnTo>
                  <a:lnTo>
                    <a:pt x="1736" y="324"/>
                  </a:lnTo>
                  <a:lnTo>
                    <a:pt x="1729" y="337"/>
                  </a:lnTo>
                  <a:lnTo>
                    <a:pt x="1721" y="354"/>
                  </a:lnTo>
                  <a:lnTo>
                    <a:pt x="1712" y="369"/>
                  </a:lnTo>
                  <a:lnTo>
                    <a:pt x="1706" y="377"/>
                  </a:lnTo>
                  <a:lnTo>
                    <a:pt x="1701" y="382"/>
                  </a:lnTo>
                  <a:lnTo>
                    <a:pt x="1696" y="388"/>
                  </a:lnTo>
                  <a:lnTo>
                    <a:pt x="1689" y="393"/>
                  </a:lnTo>
                  <a:lnTo>
                    <a:pt x="1682" y="396"/>
                  </a:lnTo>
                  <a:lnTo>
                    <a:pt x="1674" y="400"/>
                  </a:lnTo>
                  <a:lnTo>
                    <a:pt x="1665" y="404"/>
                  </a:lnTo>
                  <a:lnTo>
                    <a:pt x="1656" y="406"/>
                  </a:lnTo>
                  <a:lnTo>
                    <a:pt x="1645" y="408"/>
                  </a:lnTo>
                  <a:lnTo>
                    <a:pt x="1633" y="409"/>
                  </a:lnTo>
                  <a:lnTo>
                    <a:pt x="1620" y="410"/>
                  </a:lnTo>
                  <a:lnTo>
                    <a:pt x="1606" y="410"/>
                  </a:lnTo>
                  <a:lnTo>
                    <a:pt x="1596" y="409"/>
                  </a:lnTo>
                  <a:lnTo>
                    <a:pt x="1589" y="406"/>
                  </a:lnTo>
                  <a:lnTo>
                    <a:pt x="1582" y="403"/>
                  </a:lnTo>
                  <a:lnTo>
                    <a:pt x="1577" y="396"/>
                  </a:lnTo>
                  <a:lnTo>
                    <a:pt x="1574" y="390"/>
                  </a:lnTo>
                  <a:lnTo>
                    <a:pt x="1570" y="383"/>
                  </a:lnTo>
                  <a:lnTo>
                    <a:pt x="1568" y="375"/>
                  </a:lnTo>
                  <a:lnTo>
                    <a:pt x="1566" y="366"/>
                  </a:lnTo>
                  <a:lnTo>
                    <a:pt x="1563" y="350"/>
                  </a:lnTo>
                  <a:lnTo>
                    <a:pt x="1557" y="335"/>
                  </a:lnTo>
                  <a:lnTo>
                    <a:pt x="1554" y="327"/>
                  </a:lnTo>
                  <a:lnTo>
                    <a:pt x="1551" y="322"/>
                  </a:lnTo>
                  <a:lnTo>
                    <a:pt x="1545" y="317"/>
                  </a:lnTo>
                  <a:lnTo>
                    <a:pt x="1539" y="314"/>
                  </a:lnTo>
                  <a:lnTo>
                    <a:pt x="1531" y="314"/>
                  </a:lnTo>
                  <a:lnTo>
                    <a:pt x="1524" y="313"/>
                  </a:lnTo>
                  <a:lnTo>
                    <a:pt x="1515" y="311"/>
                  </a:lnTo>
                  <a:lnTo>
                    <a:pt x="1508" y="308"/>
                  </a:lnTo>
                  <a:lnTo>
                    <a:pt x="1504" y="307"/>
                  </a:lnTo>
                  <a:lnTo>
                    <a:pt x="1501" y="303"/>
                  </a:lnTo>
                  <a:lnTo>
                    <a:pt x="1498" y="301"/>
                  </a:lnTo>
                  <a:lnTo>
                    <a:pt x="1496" y="298"/>
                  </a:lnTo>
                  <a:lnTo>
                    <a:pt x="1495" y="295"/>
                  </a:lnTo>
                  <a:lnTo>
                    <a:pt x="1494" y="290"/>
                  </a:lnTo>
                  <a:lnTo>
                    <a:pt x="1492" y="286"/>
                  </a:lnTo>
                  <a:lnTo>
                    <a:pt x="1494" y="281"/>
                  </a:lnTo>
                  <a:lnTo>
                    <a:pt x="1499" y="260"/>
                  </a:lnTo>
                  <a:lnTo>
                    <a:pt x="1505" y="242"/>
                  </a:lnTo>
                  <a:lnTo>
                    <a:pt x="1511" y="227"/>
                  </a:lnTo>
                  <a:lnTo>
                    <a:pt x="1518" y="214"/>
                  </a:lnTo>
                  <a:lnTo>
                    <a:pt x="1525" y="202"/>
                  </a:lnTo>
                  <a:lnTo>
                    <a:pt x="1531" y="192"/>
                  </a:lnTo>
                  <a:lnTo>
                    <a:pt x="1539" y="182"/>
                  </a:lnTo>
                  <a:lnTo>
                    <a:pt x="1545" y="175"/>
                  </a:lnTo>
                  <a:lnTo>
                    <a:pt x="1558" y="161"/>
                  </a:lnTo>
                  <a:lnTo>
                    <a:pt x="1571" y="146"/>
                  </a:lnTo>
                  <a:lnTo>
                    <a:pt x="1577" y="138"/>
                  </a:lnTo>
                  <a:lnTo>
                    <a:pt x="1581" y="128"/>
                  </a:lnTo>
                  <a:lnTo>
                    <a:pt x="1585" y="119"/>
                  </a:lnTo>
                  <a:lnTo>
                    <a:pt x="1589" y="107"/>
                  </a:lnTo>
                  <a:lnTo>
                    <a:pt x="1578" y="88"/>
                  </a:lnTo>
                  <a:lnTo>
                    <a:pt x="1565" y="71"/>
                  </a:lnTo>
                  <a:lnTo>
                    <a:pt x="1558" y="64"/>
                  </a:lnTo>
                  <a:lnTo>
                    <a:pt x="1551" y="56"/>
                  </a:lnTo>
                  <a:lnTo>
                    <a:pt x="1543" y="51"/>
                  </a:lnTo>
                  <a:lnTo>
                    <a:pt x="1535" y="45"/>
                  </a:lnTo>
                  <a:lnTo>
                    <a:pt x="1527" y="41"/>
                  </a:lnTo>
                  <a:lnTo>
                    <a:pt x="1518" y="38"/>
                  </a:lnTo>
                  <a:lnTo>
                    <a:pt x="1509" y="35"/>
                  </a:lnTo>
                  <a:lnTo>
                    <a:pt x="1500" y="35"/>
                  </a:lnTo>
                  <a:lnTo>
                    <a:pt x="1490" y="37"/>
                  </a:lnTo>
                  <a:lnTo>
                    <a:pt x="1481" y="40"/>
                  </a:lnTo>
                  <a:lnTo>
                    <a:pt x="1470" y="44"/>
                  </a:lnTo>
                  <a:lnTo>
                    <a:pt x="1460" y="51"/>
                  </a:lnTo>
                  <a:lnTo>
                    <a:pt x="1446" y="64"/>
                  </a:lnTo>
                  <a:lnTo>
                    <a:pt x="1432" y="76"/>
                  </a:lnTo>
                  <a:lnTo>
                    <a:pt x="1417" y="89"/>
                  </a:lnTo>
                  <a:lnTo>
                    <a:pt x="1401" y="102"/>
                  </a:lnTo>
                  <a:lnTo>
                    <a:pt x="1366" y="128"/>
                  </a:lnTo>
                  <a:lnTo>
                    <a:pt x="1333" y="152"/>
                  </a:lnTo>
                  <a:lnTo>
                    <a:pt x="1301" y="172"/>
                  </a:lnTo>
                  <a:lnTo>
                    <a:pt x="1272" y="188"/>
                  </a:lnTo>
                  <a:lnTo>
                    <a:pt x="1260" y="194"/>
                  </a:lnTo>
                  <a:lnTo>
                    <a:pt x="1251" y="199"/>
                  </a:lnTo>
                  <a:lnTo>
                    <a:pt x="1242" y="201"/>
                  </a:lnTo>
                  <a:lnTo>
                    <a:pt x="1235" y="202"/>
                  </a:lnTo>
                  <a:lnTo>
                    <a:pt x="1226" y="201"/>
                  </a:lnTo>
                  <a:lnTo>
                    <a:pt x="1217" y="200"/>
                  </a:lnTo>
                  <a:lnTo>
                    <a:pt x="1209" y="200"/>
                  </a:lnTo>
                  <a:lnTo>
                    <a:pt x="1202" y="200"/>
                  </a:lnTo>
                  <a:lnTo>
                    <a:pt x="1189" y="203"/>
                  </a:lnTo>
                  <a:lnTo>
                    <a:pt x="1178" y="206"/>
                  </a:lnTo>
                  <a:lnTo>
                    <a:pt x="1167" y="210"/>
                  </a:lnTo>
                  <a:lnTo>
                    <a:pt x="1160" y="215"/>
                  </a:lnTo>
                  <a:lnTo>
                    <a:pt x="1152" y="218"/>
                  </a:lnTo>
                  <a:lnTo>
                    <a:pt x="1146" y="219"/>
                  </a:lnTo>
                  <a:lnTo>
                    <a:pt x="1139" y="218"/>
                  </a:lnTo>
                  <a:lnTo>
                    <a:pt x="1134" y="217"/>
                  </a:lnTo>
                  <a:lnTo>
                    <a:pt x="1130" y="215"/>
                  </a:lnTo>
                  <a:lnTo>
                    <a:pt x="1127" y="213"/>
                  </a:lnTo>
                  <a:lnTo>
                    <a:pt x="1123" y="205"/>
                  </a:lnTo>
                  <a:lnTo>
                    <a:pt x="1121" y="197"/>
                  </a:lnTo>
                  <a:lnTo>
                    <a:pt x="1119" y="194"/>
                  </a:lnTo>
                  <a:lnTo>
                    <a:pt x="1118" y="191"/>
                  </a:lnTo>
                  <a:lnTo>
                    <a:pt x="1114" y="188"/>
                  </a:lnTo>
                  <a:lnTo>
                    <a:pt x="1111" y="186"/>
                  </a:lnTo>
                  <a:lnTo>
                    <a:pt x="1107" y="184"/>
                  </a:lnTo>
                  <a:lnTo>
                    <a:pt x="1100" y="183"/>
                  </a:lnTo>
                  <a:lnTo>
                    <a:pt x="1093" y="183"/>
                  </a:lnTo>
                  <a:lnTo>
                    <a:pt x="1083" y="186"/>
                  </a:lnTo>
                  <a:lnTo>
                    <a:pt x="1072" y="186"/>
                  </a:lnTo>
                  <a:lnTo>
                    <a:pt x="1063" y="186"/>
                  </a:lnTo>
                  <a:lnTo>
                    <a:pt x="1053" y="183"/>
                  </a:lnTo>
                  <a:lnTo>
                    <a:pt x="1044" y="181"/>
                  </a:lnTo>
                  <a:lnTo>
                    <a:pt x="1028" y="176"/>
                  </a:lnTo>
                  <a:lnTo>
                    <a:pt x="1014" y="167"/>
                  </a:lnTo>
                  <a:lnTo>
                    <a:pt x="1000" y="160"/>
                  </a:lnTo>
                  <a:lnTo>
                    <a:pt x="985" y="153"/>
                  </a:lnTo>
                  <a:lnTo>
                    <a:pt x="977" y="150"/>
                  </a:lnTo>
                  <a:lnTo>
                    <a:pt x="969" y="148"/>
                  </a:lnTo>
                  <a:lnTo>
                    <a:pt x="959" y="147"/>
                  </a:lnTo>
                  <a:lnTo>
                    <a:pt x="949" y="146"/>
                  </a:lnTo>
                  <a:lnTo>
                    <a:pt x="941" y="147"/>
                  </a:lnTo>
                  <a:lnTo>
                    <a:pt x="931" y="151"/>
                  </a:lnTo>
                  <a:lnTo>
                    <a:pt x="922" y="156"/>
                  </a:lnTo>
                  <a:lnTo>
                    <a:pt x="912" y="163"/>
                  </a:lnTo>
                  <a:lnTo>
                    <a:pt x="894" y="178"/>
                  </a:lnTo>
                  <a:lnTo>
                    <a:pt x="877" y="194"/>
                  </a:lnTo>
                  <a:lnTo>
                    <a:pt x="868" y="201"/>
                  </a:lnTo>
                  <a:lnTo>
                    <a:pt x="860" y="206"/>
                  </a:lnTo>
                  <a:lnTo>
                    <a:pt x="852" y="210"/>
                  </a:lnTo>
                  <a:lnTo>
                    <a:pt x="845" y="213"/>
                  </a:lnTo>
                  <a:lnTo>
                    <a:pt x="842" y="213"/>
                  </a:lnTo>
                  <a:lnTo>
                    <a:pt x="839" y="211"/>
                  </a:lnTo>
                  <a:lnTo>
                    <a:pt x="836" y="210"/>
                  </a:lnTo>
                  <a:lnTo>
                    <a:pt x="834" y="208"/>
                  </a:lnTo>
                  <a:lnTo>
                    <a:pt x="831" y="205"/>
                  </a:lnTo>
                  <a:lnTo>
                    <a:pt x="829" y="202"/>
                  </a:lnTo>
                  <a:lnTo>
                    <a:pt x="827" y="196"/>
                  </a:lnTo>
                  <a:lnTo>
                    <a:pt x="825" y="191"/>
                  </a:lnTo>
                  <a:lnTo>
                    <a:pt x="823" y="184"/>
                  </a:lnTo>
                  <a:lnTo>
                    <a:pt x="820" y="178"/>
                  </a:lnTo>
                  <a:lnTo>
                    <a:pt x="816" y="173"/>
                  </a:lnTo>
                  <a:lnTo>
                    <a:pt x="812" y="167"/>
                  </a:lnTo>
                  <a:lnTo>
                    <a:pt x="802" y="157"/>
                  </a:lnTo>
                  <a:lnTo>
                    <a:pt x="790" y="149"/>
                  </a:lnTo>
                  <a:lnTo>
                    <a:pt x="778" y="138"/>
                  </a:lnTo>
                  <a:lnTo>
                    <a:pt x="764" y="126"/>
                  </a:lnTo>
                  <a:lnTo>
                    <a:pt x="757" y="119"/>
                  </a:lnTo>
                  <a:lnTo>
                    <a:pt x="750" y="110"/>
                  </a:lnTo>
                  <a:lnTo>
                    <a:pt x="743" y="100"/>
                  </a:lnTo>
                  <a:lnTo>
                    <a:pt x="735" y="89"/>
                  </a:lnTo>
                  <a:lnTo>
                    <a:pt x="729" y="81"/>
                  </a:lnTo>
                  <a:lnTo>
                    <a:pt x="720" y="72"/>
                  </a:lnTo>
                  <a:lnTo>
                    <a:pt x="709" y="64"/>
                  </a:lnTo>
                  <a:lnTo>
                    <a:pt x="696" y="55"/>
                  </a:lnTo>
                  <a:lnTo>
                    <a:pt x="683" y="46"/>
                  </a:lnTo>
                  <a:lnTo>
                    <a:pt x="668" y="38"/>
                  </a:lnTo>
                  <a:lnTo>
                    <a:pt x="652" y="30"/>
                  </a:lnTo>
                  <a:lnTo>
                    <a:pt x="635" y="24"/>
                  </a:lnTo>
                  <a:lnTo>
                    <a:pt x="618" y="17"/>
                  </a:lnTo>
                  <a:lnTo>
                    <a:pt x="600" y="12"/>
                  </a:lnTo>
                  <a:lnTo>
                    <a:pt x="583" y="8"/>
                  </a:lnTo>
                  <a:lnTo>
                    <a:pt x="566" y="5"/>
                  </a:lnTo>
                  <a:lnTo>
                    <a:pt x="548" y="4"/>
                  </a:lnTo>
                  <a:lnTo>
                    <a:pt x="533" y="4"/>
                  </a:lnTo>
                  <a:lnTo>
                    <a:pt x="526" y="5"/>
                  </a:lnTo>
                  <a:lnTo>
                    <a:pt x="518" y="7"/>
                  </a:lnTo>
                  <a:lnTo>
                    <a:pt x="512" y="8"/>
                  </a:lnTo>
                  <a:lnTo>
                    <a:pt x="505" y="12"/>
                  </a:lnTo>
                  <a:lnTo>
                    <a:pt x="491" y="16"/>
                  </a:lnTo>
                  <a:lnTo>
                    <a:pt x="479" y="18"/>
                  </a:lnTo>
                  <a:lnTo>
                    <a:pt x="467" y="18"/>
                  </a:lnTo>
                  <a:lnTo>
                    <a:pt x="457" y="17"/>
                  </a:lnTo>
                  <a:lnTo>
                    <a:pt x="445" y="16"/>
                  </a:lnTo>
                  <a:lnTo>
                    <a:pt x="433" y="14"/>
                  </a:lnTo>
                  <a:lnTo>
                    <a:pt x="420" y="12"/>
                  </a:lnTo>
                  <a:lnTo>
                    <a:pt x="404" y="12"/>
                  </a:lnTo>
                  <a:lnTo>
                    <a:pt x="269" y="0"/>
                  </a:lnTo>
                  <a:lnTo>
                    <a:pt x="262" y="2"/>
                  </a:lnTo>
                  <a:lnTo>
                    <a:pt x="257" y="5"/>
                  </a:lnTo>
                  <a:lnTo>
                    <a:pt x="251" y="10"/>
                  </a:lnTo>
                  <a:lnTo>
                    <a:pt x="248" y="14"/>
                  </a:lnTo>
                  <a:lnTo>
                    <a:pt x="245" y="18"/>
                  </a:lnTo>
                  <a:lnTo>
                    <a:pt x="243" y="24"/>
                  </a:lnTo>
                  <a:lnTo>
                    <a:pt x="242" y="29"/>
                  </a:lnTo>
                  <a:lnTo>
                    <a:pt x="241" y="35"/>
                  </a:lnTo>
                  <a:lnTo>
                    <a:pt x="239" y="66"/>
                  </a:lnTo>
                  <a:lnTo>
                    <a:pt x="241" y="101"/>
                  </a:lnTo>
                  <a:lnTo>
                    <a:pt x="242" y="113"/>
                  </a:lnTo>
                  <a:lnTo>
                    <a:pt x="244" y="125"/>
                  </a:lnTo>
                  <a:lnTo>
                    <a:pt x="246" y="134"/>
                  </a:lnTo>
                  <a:lnTo>
                    <a:pt x="250" y="142"/>
                  </a:lnTo>
                  <a:lnTo>
                    <a:pt x="260" y="156"/>
                  </a:lnTo>
                  <a:lnTo>
                    <a:pt x="270" y="169"/>
                  </a:lnTo>
                  <a:lnTo>
                    <a:pt x="274" y="177"/>
                  </a:lnTo>
                  <a:lnTo>
                    <a:pt x="279" y="184"/>
                  </a:lnTo>
                  <a:lnTo>
                    <a:pt x="283" y="193"/>
                  </a:lnTo>
                  <a:lnTo>
                    <a:pt x="286" y="204"/>
                  </a:lnTo>
                  <a:lnTo>
                    <a:pt x="288" y="216"/>
                  </a:lnTo>
                  <a:lnTo>
                    <a:pt x="289" y="229"/>
                  </a:lnTo>
                  <a:lnTo>
                    <a:pt x="288" y="245"/>
                  </a:lnTo>
                  <a:lnTo>
                    <a:pt x="286" y="264"/>
                  </a:lnTo>
                  <a:lnTo>
                    <a:pt x="284" y="273"/>
                  </a:lnTo>
                  <a:lnTo>
                    <a:pt x="281" y="282"/>
                  </a:lnTo>
                  <a:lnTo>
                    <a:pt x="276" y="290"/>
                  </a:lnTo>
                  <a:lnTo>
                    <a:pt x="271" y="298"/>
                  </a:lnTo>
                  <a:lnTo>
                    <a:pt x="265" y="305"/>
                  </a:lnTo>
                  <a:lnTo>
                    <a:pt x="260" y="313"/>
                  </a:lnTo>
                  <a:lnTo>
                    <a:pt x="254" y="319"/>
                  </a:lnTo>
                  <a:lnTo>
                    <a:pt x="246" y="326"/>
                  </a:lnTo>
                  <a:lnTo>
                    <a:pt x="231" y="337"/>
                  </a:lnTo>
                  <a:lnTo>
                    <a:pt x="215" y="348"/>
                  </a:lnTo>
                  <a:lnTo>
                    <a:pt x="197" y="356"/>
                  </a:lnTo>
                  <a:lnTo>
                    <a:pt x="180" y="365"/>
                  </a:lnTo>
                  <a:lnTo>
                    <a:pt x="145" y="378"/>
                  </a:lnTo>
                  <a:lnTo>
                    <a:pt x="114" y="390"/>
                  </a:lnTo>
                  <a:lnTo>
                    <a:pt x="101" y="395"/>
                  </a:lnTo>
                  <a:lnTo>
                    <a:pt x="90" y="399"/>
                  </a:lnTo>
                  <a:lnTo>
                    <a:pt x="83" y="405"/>
                  </a:lnTo>
                  <a:lnTo>
                    <a:pt x="79" y="410"/>
                  </a:lnTo>
                  <a:lnTo>
                    <a:pt x="69" y="422"/>
                  </a:lnTo>
                  <a:lnTo>
                    <a:pt x="60" y="432"/>
                  </a:lnTo>
                  <a:lnTo>
                    <a:pt x="50" y="439"/>
                  </a:lnTo>
                  <a:lnTo>
                    <a:pt x="41" y="447"/>
                  </a:lnTo>
                  <a:lnTo>
                    <a:pt x="20" y="460"/>
                  </a:lnTo>
                  <a:lnTo>
                    <a:pt x="0" y="472"/>
                  </a:lnTo>
                  <a:lnTo>
                    <a:pt x="21" y="478"/>
                  </a:lnTo>
                  <a:lnTo>
                    <a:pt x="42" y="485"/>
                  </a:lnTo>
                  <a:lnTo>
                    <a:pt x="59" y="491"/>
                  </a:lnTo>
                  <a:lnTo>
                    <a:pt x="75" y="498"/>
                  </a:lnTo>
                  <a:lnTo>
                    <a:pt x="89" y="505"/>
                  </a:lnTo>
                  <a:lnTo>
                    <a:pt x="100" y="512"/>
                  </a:lnTo>
                  <a:lnTo>
                    <a:pt x="111" y="519"/>
                  </a:lnTo>
                  <a:lnTo>
                    <a:pt x="120" y="526"/>
                  </a:lnTo>
                  <a:lnTo>
                    <a:pt x="126" y="533"/>
                  </a:lnTo>
                  <a:lnTo>
                    <a:pt x="131" y="540"/>
                  </a:lnTo>
                  <a:lnTo>
                    <a:pt x="136" y="547"/>
                  </a:lnTo>
                  <a:lnTo>
                    <a:pt x="139" y="554"/>
                  </a:lnTo>
                  <a:lnTo>
                    <a:pt x="141" y="561"/>
                  </a:lnTo>
                  <a:lnTo>
                    <a:pt x="143" y="568"/>
                  </a:lnTo>
                  <a:lnTo>
                    <a:pt x="143" y="575"/>
                  </a:lnTo>
                  <a:lnTo>
                    <a:pt x="144" y="582"/>
                  </a:lnTo>
                  <a:lnTo>
                    <a:pt x="142" y="608"/>
                  </a:lnTo>
                  <a:lnTo>
                    <a:pt x="141" y="631"/>
                  </a:lnTo>
                  <a:lnTo>
                    <a:pt x="142" y="636"/>
                  </a:lnTo>
                  <a:lnTo>
                    <a:pt x="144" y="640"/>
                  </a:lnTo>
                  <a:lnTo>
                    <a:pt x="148" y="645"/>
                  </a:lnTo>
                  <a:lnTo>
                    <a:pt x="151" y="649"/>
                  </a:lnTo>
                  <a:lnTo>
                    <a:pt x="156" y="653"/>
                  </a:lnTo>
                  <a:lnTo>
                    <a:pt x="163" y="656"/>
                  </a:lnTo>
                  <a:lnTo>
                    <a:pt x="170" y="660"/>
                  </a:lnTo>
                  <a:lnTo>
                    <a:pt x="179" y="663"/>
                  </a:lnTo>
                  <a:lnTo>
                    <a:pt x="184" y="665"/>
                  </a:lnTo>
                  <a:lnTo>
                    <a:pt x="189" y="668"/>
                  </a:lnTo>
                  <a:lnTo>
                    <a:pt x="193" y="673"/>
                  </a:lnTo>
                  <a:lnTo>
                    <a:pt x="196" y="679"/>
                  </a:lnTo>
                  <a:lnTo>
                    <a:pt x="202" y="694"/>
                  </a:lnTo>
                  <a:lnTo>
                    <a:pt x="206" y="712"/>
                  </a:lnTo>
                  <a:lnTo>
                    <a:pt x="211" y="744"/>
                  </a:lnTo>
                  <a:lnTo>
                    <a:pt x="212" y="763"/>
                  </a:lnTo>
                  <a:lnTo>
                    <a:pt x="214" y="766"/>
                  </a:lnTo>
                  <a:lnTo>
                    <a:pt x="215" y="768"/>
                  </a:lnTo>
                  <a:lnTo>
                    <a:pt x="218" y="771"/>
                  </a:lnTo>
                  <a:lnTo>
                    <a:pt x="222" y="773"/>
                  </a:lnTo>
                  <a:lnTo>
                    <a:pt x="234" y="778"/>
                  </a:lnTo>
                  <a:lnTo>
                    <a:pt x="252" y="786"/>
                  </a:lnTo>
                  <a:lnTo>
                    <a:pt x="255" y="787"/>
                  </a:lnTo>
                  <a:lnTo>
                    <a:pt x="256" y="786"/>
                  </a:lnTo>
                  <a:lnTo>
                    <a:pt x="258" y="784"/>
                  </a:lnTo>
                  <a:lnTo>
                    <a:pt x="260" y="782"/>
                  </a:lnTo>
                  <a:lnTo>
                    <a:pt x="264" y="775"/>
                  </a:lnTo>
                  <a:lnTo>
                    <a:pt x="270" y="767"/>
                  </a:lnTo>
                  <a:lnTo>
                    <a:pt x="273" y="762"/>
                  </a:lnTo>
                  <a:lnTo>
                    <a:pt x="276" y="758"/>
                  </a:lnTo>
                  <a:lnTo>
                    <a:pt x="281" y="755"/>
                  </a:lnTo>
                  <a:lnTo>
                    <a:pt x="285" y="751"/>
                  </a:lnTo>
                  <a:lnTo>
                    <a:pt x="289" y="749"/>
                  </a:lnTo>
                  <a:lnTo>
                    <a:pt x="295" y="747"/>
                  </a:lnTo>
                  <a:lnTo>
                    <a:pt x="301" y="746"/>
                  </a:lnTo>
                  <a:lnTo>
                    <a:pt x="309" y="747"/>
                  </a:lnTo>
                  <a:lnTo>
                    <a:pt x="316" y="748"/>
                  </a:lnTo>
                  <a:lnTo>
                    <a:pt x="323" y="748"/>
                  </a:lnTo>
                  <a:lnTo>
                    <a:pt x="328" y="748"/>
                  </a:lnTo>
                  <a:lnTo>
                    <a:pt x="332" y="747"/>
                  </a:lnTo>
                  <a:lnTo>
                    <a:pt x="337" y="746"/>
                  </a:lnTo>
                  <a:lnTo>
                    <a:pt x="340" y="744"/>
                  </a:lnTo>
                  <a:lnTo>
                    <a:pt x="343" y="741"/>
                  </a:lnTo>
                  <a:lnTo>
                    <a:pt x="345" y="737"/>
                  </a:lnTo>
                  <a:lnTo>
                    <a:pt x="349" y="730"/>
                  </a:lnTo>
                  <a:lnTo>
                    <a:pt x="351" y="721"/>
                  </a:lnTo>
                  <a:lnTo>
                    <a:pt x="352" y="712"/>
                  </a:lnTo>
                  <a:lnTo>
                    <a:pt x="353" y="702"/>
                  </a:lnTo>
                  <a:lnTo>
                    <a:pt x="355" y="692"/>
                  </a:lnTo>
                  <a:lnTo>
                    <a:pt x="358" y="682"/>
                  </a:lnTo>
                  <a:lnTo>
                    <a:pt x="360" y="678"/>
                  </a:lnTo>
                  <a:lnTo>
                    <a:pt x="363" y="674"/>
                  </a:lnTo>
                  <a:lnTo>
                    <a:pt x="366" y="670"/>
                  </a:lnTo>
                  <a:lnTo>
                    <a:pt x="370" y="666"/>
                  </a:lnTo>
                  <a:lnTo>
                    <a:pt x="374" y="663"/>
                  </a:lnTo>
                  <a:lnTo>
                    <a:pt x="380" y="661"/>
                  </a:lnTo>
                  <a:lnTo>
                    <a:pt x="386" y="659"/>
                  </a:lnTo>
                  <a:lnTo>
                    <a:pt x="393" y="656"/>
                  </a:lnTo>
                  <a:lnTo>
                    <a:pt x="402" y="655"/>
                  </a:lnTo>
                  <a:lnTo>
                    <a:pt x="410" y="655"/>
                  </a:lnTo>
                  <a:lnTo>
                    <a:pt x="420" y="656"/>
                  </a:lnTo>
                  <a:lnTo>
                    <a:pt x="432" y="658"/>
                  </a:lnTo>
                  <a:lnTo>
                    <a:pt x="440" y="658"/>
                  </a:lnTo>
                  <a:lnTo>
                    <a:pt x="448" y="658"/>
                  </a:lnTo>
                  <a:lnTo>
                    <a:pt x="456" y="658"/>
                  </a:lnTo>
                  <a:lnTo>
                    <a:pt x="462" y="655"/>
                  </a:lnTo>
                  <a:lnTo>
                    <a:pt x="468" y="654"/>
                  </a:lnTo>
                  <a:lnTo>
                    <a:pt x="474" y="651"/>
                  </a:lnTo>
                  <a:lnTo>
                    <a:pt x="479" y="649"/>
                  </a:lnTo>
                  <a:lnTo>
                    <a:pt x="484" y="646"/>
                  </a:lnTo>
                  <a:lnTo>
                    <a:pt x="491" y="637"/>
                  </a:lnTo>
                  <a:lnTo>
                    <a:pt x="498" y="628"/>
                  </a:lnTo>
                  <a:lnTo>
                    <a:pt x="504" y="619"/>
                  </a:lnTo>
                  <a:lnTo>
                    <a:pt x="508" y="609"/>
                  </a:lnTo>
                  <a:lnTo>
                    <a:pt x="517" y="588"/>
                  </a:lnTo>
                  <a:lnTo>
                    <a:pt x="526" y="571"/>
                  </a:lnTo>
                  <a:lnTo>
                    <a:pt x="531" y="565"/>
                  </a:lnTo>
                  <a:lnTo>
                    <a:pt x="538" y="559"/>
                  </a:lnTo>
                  <a:lnTo>
                    <a:pt x="542" y="557"/>
                  </a:lnTo>
                  <a:lnTo>
                    <a:pt x="546" y="556"/>
                  </a:lnTo>
                  <a:lnTo>
                    <a:pt x="551" y="556"/>
                  </a:lnTo>
                  <a:lnTo>
                    <a:pt x="556" y="556"/>
                  </a:lnTo>
                  <a:lnTo>
                    <a:pt x="566" y="557"/>
                  </a:lnTo>
                  <a:lnTo>
                    <a:pt x="572" y="556"/>
                  </a:lnTo>
                  <a:lnTo>
                    <a:pt x="575" y="555"/>
                  </a:lnTo>
                  <a:lnTo>
                    <a:pt x="576" y="553"/>
                  </a:lnTo>
                  <a:lnTo>
                    <a:pt x="579" y="552"/>
                  </a:lnTo>
                  <a:lnTo>
                    <a:pt x="580" y="548"/>
                  </a:lnTo>
                  <a:lnTo>
                    <a:pt x="583" y="537"/>
                  </a:lnTo>
                  <a:lnTo>
                    <a:pt x="587" y="520"/>
                  </a:lnTo>
                  <a:lnTo>
                    <a:pt x="591" y="513"/>
                  </a:lnTo>
                  <a:lnTo>
                    <a:pt x="596" y="503"/>
                  </a:lnTo>
                  <a:lnTo>
                    <a:pt x="600" y="499"/>
                  </a:lnTo>
                  <a:lnTo>
                    <a:pt x="605" y="494"/>
                  </a:lnTo>
                  <a:lnTo>
                    <a:pt x="610" y="490"/>
                  </a:lnTo>
                  <a:lnTo>
                    <a:pt x="616" y="487"/>
                  </a:lnTo>
                  <a:lnTo>
                    <a:pt x="623" y="483"/>
                  </a:lnTo>
                  <a:lnTo>
                    <a:pt x="632" y="478"/>
                  </a:lnTo>
                  <a:lnTo>
                    <a:pt x="641" y="475"/>
                  </a:lnTo>
                  <a:lnTo>
                    <a:pt x="651" y="472"/>
                  </a:lnTo>
                  <a:lnTo>
                    <a:pt x="663" y="469"/>
                  </a:lnTo>
                  <a:lnTo>
                    <a:pt x="677" y="465"/>
                  </a:lnTo>
                  <a:lnTo>
                    <a:pt x="691" y="463"/>
                  </a:lnTo>
                  <a:lnTo>
                    <a:pt x="707" y="461"/>
                  </a:lnTo>
                  <a:lnTo>
                    <a:pt x="713" y="460"/>
                  </a:lnTo>
                  <a:lnTo>
                    <a:pt x="718" y="461"/>
                  </a:lnTo>
                  <a:lnTo>
                    <a:pt x="722" y="462"/>
                  </a:lnTo>
                  <a:lnTo>
                    <a:pt x="727" y="463"/>
                  </a:lnTo>
                  <a:lnTo>
                    <a:pt x="734" y="469"/>
                  </a:lnTo>
                  <a:lnTo>
                    <a:pt x="742" y="475"/>
                  </a:lnTo>
                  <a:lnTo>
                    <a:pt x="755" y="492"/>
                  </a:lnTo>
                  <a:lnTo>
                    <a:pt x="771" y="513"/>
                  </a:lnTo>
                  <a:lnTo>
                    <a:pt x="781" y="523"/>
                  </a:lnTo>
                  <a:lnTo>
                    <a:pt x="794" y="533"/>
                  </a:lnTo>
                  <a:lnTo>
                    <a:pt x="800" y="539"/>
                  </a:lnTo>
                  <a:lnTo>
                    <a:pt x="808" y="543"/>
                  </a:lnTo>
                  <a:lnTo>
                    <a:pt x="816" y="547"/>
                  </a:lnTo>
                  <a:lnTo>
                    <a:pt x="825" y="552"/>
                  </a:lnTo>
                  <a:lnTo>
                    <a:pt x="835" y="556"/>
                  </a:lnTo>
                  <a:lnTo>
                    <a:pt x="845" y="560"/>
                  </a:lnTo>
                  <a:lnTo>
                    <a:pt x="857" y="564"/>
                  </a:lnTo>
                  <a:lnTo>
                    <a:pt x="870" y="566"/>
                  </a:lnTo>
                  <a:lnTo>
                    <a:pt x="883" y="569"/>
                  </a:lnTo>
                  <a:lnTo>
                    <a:pt x="898" y="571"/>
                  </a:lnTo>
                  <a:lnTo>
                    <a:pt x="915" y="572"/>
                  </a:lnTo>
                  <a:lnTo>
                    <a:pt x="932" y="573"/>
                  </a:lnTo>
                  <a:lnTo>
                    <a:pt x="936" y="573"/>
                  </a:lnTo>
                  <a:lnTo>
                    <a:pt x="941" y="575"/>
                  </a:lnTo>
                  <a:lnTo>
                    <a:pt x="943" y="578"/>
                  </a:lnTo>
                  <a:lnTo>
                    <a:pt x="945" y="582"/>
                  </a:lnTo>
                  <a:lnTo>
                    <a:pt x="946" y="591"/>
                  </a:lnTo>
                  <a:lnTo>
                    <a:pt x="947" y="601"/>
                  </a:lnTo>
                  <a:lnTo>
                    <a:pt x="948" y="606"/>
                  </a:lnTo>
                  <a:lnTo>
                    <a:pt x="949" y="611"/>
                  </a:lnTo>
                  <a:lnTo>
                    <a:pt x="950" y="616"/>
                  </a:lnTo>
                  <a:lnTo>
                    <a:pt x="952" y="620"/>
                  </a:lnTo>
                  <a:lnTo>
                    <a:pt x="956" y="624"/>
                  </a:lnTo>
                  <a:lnTo>
                    <a:pt x="959" y="626"/>
                  </a:lnTo>
                  <a:lnTo>
                    <a:pt x="964" y="628"/>
                  </a:lnTo>
                  <a:lnTo>
                    <a:pt x="971" y="629"/>
                  </a:lnTo>
                  <a:lnTo>
                    <a:pt x="977" y="628"/>
                  </a:lnTo>
                  <a:lnTo>
                    <a:pt x="982" y="626"/>
                  </a:lnTo>
                  <a:lnTo>
                    <a:pt x="986" y="624"/>
                  </a:lnTo>
                  <a:lnTo>
                    <a:pt x="989" y="621"/>
                  </a:lnTo>
                  <a:lnTo>
                    <a:pt x="995" y="613"/>
                  </a:lnTo>
                  <a:lnTo>
                    <a:pt x="999" y="605"/>
                  </a:lnTo>
                  <a:lnTo>
                    <a:pt x="1001" y="600"/>
                  </a:lnTo>
                  <a:lnTo>
                    <a:pt x="1003" y="597"/>
                  </a:lnTo>
                  <a:lnTo>
                    <a:pt x="1006" y="595"/>
                  </a:lnTo>
                  <a:lnTo>
                    <a:pt x="1009" y="594"/>
                  </a:lnTo>
                  <a:lnTo>
                    <a:pt x="1013" y="593"/>
                  </a:lnTo>
                  <a:lnTo>
                    <a:pt x="1016" y="594"/>
                  </a:lnTo>
                  <a:lnTo>
                    <a:pt x="1022" y="597"/>
                  </a:lnTo>
                  <a:lnTo>
                    <a:pt x="1027" y="601"/>
                  </a:lnTo>
                  <a:lnTo>
                    <a:pt x="1044" y="658"/>
                  </a:lnTo>
                  <a:lnTo>
                    <a:pt x="1058" y="660"/>
                  </a:lnTo>
                  <a:lnTo>
                    <a:pt x="1069" y="662"/>
                  </a:lnTo>
                  <a:lnTo>
                    <a:pt x="1079" y="665"/>
                  </a:lnTo>
                  <a:lnTo>
                    <a:pt x="1086" y="668"/>
                  </a:lnTo>
                  <a:lnTo>
                    <a:pt x="1092" y="673"/>
                  </a:lnTo>
                  <a:lnTo>
                    <a:pt x="1096" y="677"/>
                  </a:lnTo>
                  <a:lnTo>
                    <a:pt x="1099" y="682"/>
                  </a:lnTo>
                  <a:lnTo>
                    <a:pt x="1101" y="688"/>
                  </a:lnTo>
                  <a:lnTo>
                    <a:pt x="1103" y="694"/>
                  </a:lnTo>
                  <a:lnTo>
                    <a:pt x="1104" y="701"/>
                  </a:lnTo>
                  <a:lnTo>
                    <a:pt x="1104" y="708"/>
                  </a:lnTo>
                  <a:lnTo>
                    <a:pt x="1103" y="716"/>
                  </a:lnTo>
                  <a:lnTo>
                    <a:pt x="1101" y="733"/>
                  </a:lnTo>
                  <a:lnTo>
                    <a:pt x="1100" y="753"/>
                  </a:lnTo>
                  <a:lnTo>
                    <a:pt x="1105" y="754"/>
                  </a:lnTo>
                  <a:lnTo>
                    <a:pt x="1108" y="755"/>
                  </a:lnTo>
                  <a:lnTo>
                    <a:pt x="1111" y="755"/>
                  </a:lnTo>
                  <a:lnTo>
                    <a:pt x="1114" y="755"/>
                  </a:lnTo>
                  <a:lnTo>
                    <a:pt x="1121" y="754"/>
                  </a:lnTo>
                  <a:lnTo>
                    <a:pt x="1128" y="753"/>
                  </a:lnTo>
                  <a:lnTo>
                    <a:pt x="1137" y="751"/>
                  </a:lnTo>
                  <a:lnTo>
                    <a:pt x="1146" y="750"/>
                  </a:lnTo>
                  <a:lnTo>
                    <a:pt x="1154" y="748"/>
                  </a:lnTo>
                  <a:lnTo>
                    <a:pt x="1163" y="744"/>
                  </a:lnTo>
                  <a:lnTo>
                    <a:pt x="1180" y="735"/>
                  </a:lnTo>
                  <a:lnTo>
                    <a:pt x="1198" y="723"/>
                  </a:lnTo>
                  <a:lnTo>
                    <a:pt x="1232" y="699"/>
                  </a:lnTo>
                  <a:lnTo>
                    <a:pt x="1263" y="674"/>
                  </a:lnTo>
                  <a:lnTo>
                    <a:pt x="1271" y="660"/>
                  </a:lnTo>
                  <a:lnTo>
                    <a:pt x="1279" y="649"/>
                  </a:lnTo>
                  <a:lnTo>
                    <a:pt x="1283" y="645"/>
                  </a:lnTo>
                  <a:lnTo>
                    <a:pt x="1286" y="642"/>
                  </a:lnTo>
                  <a:lnTo>
                    <a:pt x="1289" y="640"/>
                  </a:lnTo>
                  <a:lnTo>
                    <a:pt x="1293" y="638"/>
                  </a:lnTo>
                  <a:lnTo>
                    <a:pt x="1296" y="638"/>
                  </a:lnTo>
                  <a:lnTo>
                    <a:pt x="1299" y="638"/>
                  </a:lnTo>
                  <a:lnTo>
                    <a:pt x="1302" y="638"/>
                  </a:lnTo>
                  <a:lnTo>
                    <a:pt x="1306" y="639"/>
                  </a:lnTo>
                  <a:lnTo>
                    <a:pt x="1311" y="643"/>
                  </a:lnTo>
                  <a:lnTo>
                    <a:pt x="1316" y="648"/>
                  </a:lnTo>
                  <a:lnTo>
                    <a:pt x="1325" y="661"/>
                  </a:lnTo>
                  <a:lnTo>
                    <a:pt x="1334" y="673"/>
                  </a:lnTo>
                  <a:lnTo>
                    <a:pt x="1337" y="678"/>
                  </a:lnTo>
                  <a:lnTo>
                    <a:pt x="1341" y="682"/>
                  </a:lnTo>
                  <a:lnTo>
                    <a:pt x="1345" y="685"/>
                  </a:lnTo>
                  <a:lnTo>
                    <a:pt x="1348" y="686"/>
                  </a:lnTo>
                  <a:lnTo>
                    <a:pt x="1356" y="681"/>
                  </a:lnTo>
                  <a:lnTo>
                    <a:pt x="1365" y="679"/>
                  </a:lnTo>
                  <a:lnTo>
                    <a:pt x="1374" y="678"/>
                  </a:lnTo>
                  <a:lnTo>
                    <a:pt x="1381" y="678"/>
                  </a:lnTo>
                  <a:lnTo>
                    <a:pt x="1389" y="679"/>
                  </a:lnTo>
                  <a:lnTo>
                    <a:pt x="1396" y="681"/>
                  </a:lnTo>
                  <a:lnTo>
                    <a:pt x="1404" y="683"/>
                  </a:lnTo>
                  <a:lnTo>
                    <a:pt x="1411" y="688"/>
                  </a:lnTo>
                  <a:lnTo>
                    <a:pt x="1426" y="696"/>
                  </a:lnTo>
                  <a:lnTo>
                    <a:pt x="1440" y="708"/>
                  </a:lnTo>
                  <a:lnTo>
                    <a:pt x="1453" y="721"/>
                  </a:lnTo>
                  <a:lnTo>
                    <a:pt x="1467" y="735"/>
                  </a:lnTo>
                  <a:lnTo>
                    <a:pt x="1480" y="750"/>
                  </a:lnTo>
                  <a:lnTo>
                    <a:pt x="1494" y="766"/>
                  </a:lnTo>
                  <a:lnTo>
                    <a:pt x="1508" y="780"/>
                  </a:lnTo>
                  <a:lnTo>
                    <a:pt x="1522" y="793"/>
                  </a:lnTo>
                  <a:lnTo>
                    <a:pt x="1529" y="798"/>
                  </a:lnTo>
                  <a:lnTo>
                    <a:pt x="1538" y="803"/>
                  </a:lnTo>
                  <a:lnTo>
                    <a:pt x="1545" y="809"/>
                  </a:lnTo>
                  <a:lnTo>
                    <a:pt x="1554" y="812"/>
                  </a:lnTo>
                  <a:lnTo>
                    <a:pt x="1562" y="815"/>
                  </a:lnTo>
                  <a:lnTo>
                    <a:pt x="1570" y="818"/>
                  </a:lnTo>
                  <a:lnTo>
                    <a:pt x="1580" y="820"/>
                  </a:lnTo>
                  <a:lnTo>
                    <a:pt x="1589" y="820"/>
                  </a:lnTo>
                  <a:lnTo>
                    <a:pt x="1599" y="818"/>
                  </a:lnTo>
                  <a:lnTo>
                    <a:pt x="1608" y="816"/>
                  </a:lnTo>
                  <a:lnTo>
                    <a:pt x="1617" y="812"/>
                  </a:lnTo>
                  <a:lnTo>
                    <a:pt x="1624" y="808"/>
                  </a:lnTo>
                  <a:lnTo>
                    <a:pt x="1632" y="803"/>
                  </a:lnTo>
                  <a:lnTo>
                    <a:pt x="1638" y="801"/>
                  </a:lnTo>
                  <a:lnTo>
                    <a:pt x="1642" y="800"/>
                  </a:lnTo>
                  <a:lnTo>
                    <a:pt x="1645" y="800"/>
                  </a:lnTo>
                  <a:lnTo>
                    <a:pt x="1648" y="801"/>
                  </a:lnTo>
                  <a:lnTo>
                    <a:pt x="1651" y="803"/>
                  </a:lnTo>
                  <a:lnTo>
                    <a:pt x="1663" y="811"/>
                  </a:lnTo>
                  <a:lnTo>
                    <a:pt x="1673" y="816"/>
                  </a:lnTo>
                  <a:lnTo>
                    <a:pt x="1682" y="822"/>
                  </a:lnTo>
                  <a:lnTo>
                    <a:pt x="1689" y="825"/>
                  </a:lnTo>
                  <a:lnTo>
                    <a:pt x="1696" y="827"/>
                  </a:lnTo>
                  <a:lnTo>
                    <a:pt x="1702" y="827"/>
                  </a:lnTo>
                  <a:lnTo>
                    <a:pt x="1706" y="828"/>
                  </a:lnTo>
                  <a:lnTo>
                    <a:pt x="1711" y="827"/>
                  </a:lnTo>
                  <a:lnTo>
                    <a:pt x="1725" y="818"/>
                  </a:lnTo>
                  <a:lnTo>
                    <a:pt x="1741" y="809"/>
                  </a:lnTo>
                  <a:lnTo>
                    <a:pt x="1767" y="802"/>
                  </a:lnTo>
                  <a:lnTo>
                    <a:pt x="1787" y="796"/>
                  </a:lnTo>
                  <a:lnTo>
                    <a:pt x="1796" y="793"/>
                  </a:lnTo>
                  <a:lnTo>
                    <a:pt x="1804" y="788"/>
                  </a:lnTo>
                  <a:lnTo>
                    <a:pt x="1810" y="784"/>
                  </a:lnTo>
                  <a:lnTo>
                    <a:pt x="1817" y="780"/>
                  </a:lnTo>
                  <a:lnTo>
                    <a:pt x="1827" y="770"/>
                  </a:lnTo>
                  <a:lnTo>
                    <a:pt x="1837" y="759"/>
                  </a:lnTo>
                  <a:lnTo>
                    <a:pt x="1847" y="746"/>
                  </a:lnTo>
                  <a:lnTo>
                    <a:pt x="1859" y="730"/>
                  </a:lnTo>
                  <a:lnTo>
                    <a:pt x="1865" y="722"/>
                  </a:lnTo>
                  <a:lnTo>
                    <a:pt x="1871" y="715"/>
                  </a:lnTo>
                  <a:lnTo>
                    <a:pt x="1877" y="708"/>
                  </a:lnTo>
                  <a:lnTo>
                    <a:pt x="1885" y="702"/>
                  </a:lnTo>
                  <a:lnTo>
                    <a:pt x="1891" y="696"/>
                  </a:lnTo>
                  <a:lnTo>
                    <a:pt x="1899" y="692"/>
                  </a:lnTo>
                  <a:lnTo>
                    <a:pt x="1905" y="688"/>
                  </a:lnTo>
                  <a:lnTo>
                    <a:pt x="1913" y="685"/>
                  </a:lnTo>
                  <a:lnTo>
                    <a:pt x="1928" y="678"/>
                  </a:lnTo>
                  <a:lnTo>
                    <a:pt x="1943" y="675"/>
                  </a:lnTo>
                  <a:lnTo>
                    <a:pt x="1958" y="673"/>
                  </a:lnTo>
                  <a:lnTo>
                    <a:pt x="1972" y="672"/>
                  </a:lnTo>
                  <a:lnTo>
                    <a:pt x="1985" y="672"/>
                  </a:lnTo>
                  <a:lnTo>
                    <a:pt x="1998" y="672"/>
                  </a:lnTo>
                  <a:lnTo>
                    <a:pt x="2009" y="673"/>
                  </a:lnTo>
                  <a:lnTo>
                    <a:pt x="2020" y="675"/>
                  </a:lnTo>
                  <a:lnTo>
                    <a:pt x="2034" y="678"/>
                  </a:lnTo>
                  <a:lnTo>
                    <a:pt x="2038" y="679"/>
                  </a:lnTo>
                  <a:lnTo>
                    <a:pt x="2043" y="683"/>
                  </a:lnTo>
                  <a:lnTo>
                    <a:pt x="2048" y="687"/>
                  </a:lnTo>
                  <a:lnTo>
                    <a:pt x="2054" y="689"/>
                  </a:lnTo>
                  <a:lnTo>
                    <a:pt x="2060" y="689"/>
                  </a:lnTo>
                  <a:lnTo>
                    <a:pt x="2066" y="688"/>
                  </a:lnTo>
                  <a:lnTo>
                    <a:pt x="2073" y="687"/>
                  </a:lnTo>
                  <a:lnTo>
                    <a:pt x="2079" y="685"/>
                  </a:lnTo>
                  <a:lnTo>
                    <a:pt x="2087" y="681"/>
                  </a:lnTo>
                  <a:lnTo>
                    <a:pt x="2100" y="676"/>
                  </a:lnTo>
                  <a:lnTo>
                    <a:pt x="2113" y="669"/>
                  </a:lnTo>
                  <a:lnTo>
                    <a:pt x="2124" y="665"/>
                  </a:lnTo>
                  <a:lnTo>
                    <a:pt x="2134" y="663"/>
                  </a:lnTo>
                  <a:lnTo>
                    <a:pt x="2145" y="663"/>
                  </a:lnTo>
                  <a:lnTo>
                    <a:pt x="2155" y="664"/>
                  </a:lnTo>
                  <a:lnTo>
                    <a:pt x="2164" y="666"/>
                  </a:lnTo>
                  <a:lnTo>
                    <a:pt x="2174" y="668"/>
                  </a:lnTo>
                  <a:lnTo>
                    <a:pt x="2192" y="675"/>
                  </a:lnTo>
                  <a:lnTo>
                    <a:pt x="2211" y="682"/>
                  </a:lnTo>
                  <a:lnTo>
                    <a:pt x="2244" y="701"/>
                  </a:lnTo>
                  <a:lnTo>
                    <a:pt x="2275" y="719"/>
                  </a:lnTo>
                  <a:lnTo>
                    <a:pt x="2294" y="691"/>
                  </a:lnTo>
                  <a:lnTo>
                    <a:pt x="2312" y="662"/>
                  </a:lnTo>
                  <a:lnTo>
                    <a:pt x="2331" y="632"/>
                  </a:lnTo>
                  <a:lnTo>
                    <a:pt x="2348" y="600"/>
                  </a:lnTo>
                  <a:lnTo>
                    <a:pt x="2356" y="585"/>
                  </a:lnTo>
                  <a:lnTo>
                    <a:pt x="2363" y="569"/>
                  </a:lnTo>
                  <a:lnTo>
                    <a:pt x="2371" y="554"/>
                  </a:lnTo>
                  <a:lnTo>
                    <a:pt x="2376" y="538"/>
                  </a:lnTo>
                  <a:lnTo>
                    <a:pt x="2381" y="523"/>
                  </a:lnTo>
                  <a:lnTo>
                    <a:pt x="2386" y="507"/>
                  </a:lnTo>
                  <a:lnTo>
                    <a:pt x="2390" y="492"/>
                  </a:lnTo>
                  <a:lnTo>
                    <a:pt x="2392" y="477"/>
                  </a:lnTo>
                  <a:lnTo>
                    <a:pt x="2396" y="453"/>
                  </a:lnTo>
                  <a:lnTo>
                    <a:pt x="2398" y="426"/>
                  </a:lnTo>
                  <a:lnTo>
                    <a:pt x="2399" y="396"/>
                  </a:lnTo>
                  <a:lnTo>
                    <a:pt x="2400" y="365"/>
                  </a:lnTo>
                  <a:lnTo>
                    <a:pt x="2399" y="332"/>
                  </a:lnTo>
                  <a:lnTo>
                    <a:pt x="2399" y="301"/>
                  </a:lnTo>
                  <a:lnTo>
                    <a:pt x="2399" y="272"/>
                  </a:lnTo>
                  <a:lnTo>
                    <a:pt x="2398" y="247"/>
                  </a:lnTo>
                  <a:lnTo>
                    <a:pt x="2400" y="241"/>
                  </a:lnTo>
                  <a:lnTo>
                    <a:pt x="2401" y="235"/>
                  </a:lnTo>
                  <a:lnTo>
                    <a:pt x="2401" y="230"/>
                  </a:lnTo>
                  <a:lnTo>
                    <a:pt x="2400" y="224"/>
                  </a:lnTo>
                  <a:lnTo>
                    <a:pt x="2399" y="214"/>
                  </a:lnTo>
                  <a:lnTo>
                    <a:pt x="2398" y="20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3" name="Freeform 1078">
              <a:extLst>
                <a:ext uri="{FF2B5EF4-FFF2-40B4-BE49-F238E27FC236}">
                  <a16:creationId xmlns:a16="http://schemas.microsoft.com/office/drawing/2014/main" id="{2FC388E5-7579-8F6E-9CE8-DF9558EE6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613" y="2723936"/>
              <a:ext cx="478348" cy="591047"/>
            </a:xfrm>
            <a:custGeom>
              <a:avLst/>
              <a:gdLst>
                <a:gd name="T0" fmla="*/ 982 w 1531"/>
                <a:gd name="T1" fmla="*/ 1783 h 1887"/>
                <a:gd name="T2" fmla="*/ 1036 w 1531"/>
                <a:gd name="T3" fmla="*/ 1689 h 1887"/>
                <a:gd name="T4" fmla="*/ 1015 w 1531"/>
                <a:gd name="T5" fmla="*/ 1652 h 1887"/>
                <a:gd name="T6" fmla="*/ 987 w 1531"/>
                <a:gd name="T7" fmla="*/ 1578 h 1887"/>
                <a:gd name="T8" fmla="*/ 999 w 1531"/>
                <a:gd name="T9" fmla="*/ 1471 h 1887"/>
                <a:gd name="T10" fmla="*/ 1030 w 1531"/>
                <a:gd name="T11" fmla="*/ 1378 h 1887"/>
                <a:gd name="T12" fmla="*/ 1021 w 1531"/>
                <a:gd name="T13" fmla="*/ 1318 h 1887"/>
                <a:gd name="T14" fmla="*/ 1044 w 1531"/>
                <a:gd name="T15" fmla="*/ 1267 h 1887"/>
                <a:gd name="T16" fmla="*/ 1089 w 1531"/>
                <a:gd name="T17" fmla="*/ 1246 h 1887"/>
                <a:gd name="T18" fmla="*/ 1142 w 1531"/>
                <a:gd name="T19" fmla="*/ 1235 h 1887"/>
                <a:gd name="T20" fmla="*/ 1210 w 1531"/>
                <a:gd name="T21" fmla="*/ 1155 h 1887"/>
                <a:gd name="T22" fmla="*/ 1243 w 1531"/>
                <a:gd name="T23" fmla="*/ 1066 h 1887"/>
                <a:gd name="T24" fmla="*/ 1304 w 1531"/>
                <a:gd name="T25" fmla="*/ 988 h 1887"/>
                <a:gd name="T26" fmla="*/ 1338 w 1531"/>
                <a:gd name="T27" fmla="*/ 906 h 1887"/>
                <a:gd name="T28" fmla="*/ 1418 w 1531"/>
                <a:gd name="T29" fmla="*/ 830 h 1887"/>
                <a:gd name="T30" fmla="*/ 1503 w 1531"/>
                <a:gd name="T31" fmla="*/ 804 h 1887"/>
                <a:gd name="T32" fmla="*/ 1530 w 1531"/>
                <a:gd name="T33" fmla="*/ 780 h 1887"/>
                <a:gd name="T34" fmla="*/ 1473 w 1531"/>
                <a:gd name="T35" fmla="*/ 748 h 1887"/>
                <a:gd name="T36" fmla="*/ 1395 w 1531"/>
                <a:gd name="T37" fmla="*/ 714 h 1887"/>
                <a:gd name="T38" fmla="*/ 1295 w 1531"/>
                <a:gd name="T39" fmla="*/ 612 h 1887"/>
                <a:gd name="T40" fmla="*/ 1218 w 1531"/>
                <a:gd name="T41" fmla="*/ 553 h 1887"/>
                <a:gd name="T42" fmla="*/ 1180 w 1531"/>
                <a:gd name="T43" fmla="*/ 484 h 1887"/>
                <a:gd name="T44" fmla="*/ 1053 w 1531"/>
                <a:gd name="T45" fmla="*/ 361 h 1887"/>
                <a:gd name="T46" fmla="*/ 899 w 1531"/>
                <a:gd name="T47" fmla="*/ 262 h 1887"/>
                <a:gd name="T48" fmla="*/ 751 w 1531"/>
                <a:gd name="T49" fmla="*/ 156 h 1887"/>
                <a:gd name="T50" fmla="*/ 595 w 1531"/>
                <a:gd name="T51" fmla="*/ 58 h 1887"/>
                <a:gd name="T52" fmla="*/ 491 w 1531"/>
                <a:gd name="T53" fmla="*/ 7 h 1887"/>
                <a:gd name="T54" fmla="*/ 352 w 1531"/>
                <a:gd name="T55" fmla="*/ 3 h 1887"/>
                <a:gd name="T56" fmla="*/ 88 w 1531"/>
                <a:gd name="T57" fmla="*/ 19 h 1887"/>
                <a:gd name="T58" fmla="*/ 65 w 1531"/>
                <a:gd name="T59" fmla="*/ 81 h 1887"/>
                <a:gd name="T60" fmla="*/ 20 w 1531"/>
                <a:gd name="T61" fmla="*/ 124 h 1887"/>
                <a:gd name="T62" fmla="*/ 1 w 1531"/>
                <a:gd name="T63" fmla="*/ 153 h 1887"/>
                <a:gd name="T64" fmla="*/ 59 w 1531"/>
                <a:gd name="T65" fmla="*/ 191 h 1887"/>
                <a:gd name="T66" fmla="*/ 33 w 1531"/>
                <a:gd name="T67" fmla="*/ 221 h 1887"/>
                <a:gd name="T68" fmla="*/ 20 w 1531"/>
                <a:gd name="T69" fmla="*/ 247 h 1887"/>
                <a:gd name="T70" fmla="*/ 59 w 1531"/>
                <a:gd name="T71" fmla="*/ 371 h 1887"/>
                <a:gd name="T72" fmla="*/ 110 w 1531"/>
                <a:gd name="T73" fmla="*/ 487 h 1887"/>
                <a:gd name="T74" fmla="*/ 109 w 1531"/>
                <a:gd name="T75" fmla="*/ 548 h 1887"/>
                <a:gd name="T76" fmla="*/ 82 w 1531"/>
                <a:gd name="T77" fmla="*/ 620 h 1887"/>
                <a:gd name="T78" fmla="*/ 83 w 1531"/>
                <a:gd name="T79" fmla="*/ 716 h 1887"/>
                <a:gd name="T80" fmla="*/ 118 w 1531"/>
                <a:gd name="T81" fmla="*/ 789 h 1887"/>
                <a:gd name="T82" fmla="*/ 121 w 1531"/>
                <a:gd name="T83" fmla="*/ 878 h 1887"/>
                <a:gd name="T84" fmla="*/ 109 w 1531"/>
                <a:gd name="T85" fmla="*/ 1005 h 1887"/>
                <a:gd name="T86" fmla="*/ 131 w 1531"/>
                <a:gd name="T87" fmla="*/ 1064 h 1887"/>
                <a:gd name="T88" fmla="*/ 182 w 1531"/>
                <a:gd name="T89" fmla="*/ 1125 h 1887"/>
                <a:gd name="T90" fmla="*/ 200 w 1531"/>
                <a:gd name="T91" fmla="*/ 1230 h 1887"/>
                <a:gd name="T92" fmla="*/ 216 w 1531"/>
                <a:gd name="T93" fmla="*/ 1328 h 1887"/>
                <a:gd name="T94" fmla="*/ 233 w 1531"/>
                <a:gd name="T95" fmla="*/ 1368 h 1887"/>
                <a:gd name="T96" fmla="*/ 295 w 1531"/>
                <a:gd name="T97" fmla="*/ 1412 h 1887"/>
                <a:gd name="T98" fmla="*/ 329 w 1531"/>
                <a:gd name="T99" fmla="*/ 1453 h 1887"/>
                <a:gd name="T100" fmla="*/ 332 w 1531"/>
                <a:gd name="T101" fmla="*/ 1509 h 1887"/>
                <a:gd name="T102" fmla="*/ 287 w 1531"/>
                <a:gd name="T103" fmla="*/ 1577 h 1887"/>
                <a:gd name="T104" fmla="*/ 269 w 1531"/>
                <a:gd name="T105" fmla="*/ 1641 h 1887"/>
                <a:gd name="T106" fmla="*/ 437 w 1531"/>
                <a:gd name="T107" fmla="*/ 1690 h 1887"/>
                <a:gd name="T108" fmla="*/ 504 w 1531"/>
                <a:gd name="T109" fmla="*/ 1682 h 1887"/>
                <a:gd name="T110" fmla="*/ 575 w 1531"/>
                <a:gd name="T111" fmla="*/ 1682 h 1887"/>
                <a:gd name="T112" fmla="*/ 675 w 1531"/>
                <a:gd name="T113" fmla="*/ 1720 h 1887"/>
                <a:gd name="T114" fmla="*/ 735 w 1531"/>
                <a:gd name="T115" fmla="*/ 1774 h 1887"/>
                <a:gd name="T116" fmla="*/ 794 w 1531"/>
                <a:gd name="T117" fmla="*/ 1831 h 1887"/>
                <a:gd name="T118" fmla="*/ 819 w 1531"/>
                <a:gd name="T119" fmla="*/ 1870 h 1887"/>
                <a:gd name="T120" fmla="*/ 834 w 1531"/>
                <a:gd name="T121" fmla="*/ 1887 h 1887"/>
                <a:gd name="T122" fmla="*/ 886 w 1531"/>
                <a:gd name="T123" fmla="*/ 1852 h 1887"/>
                <a:gd name="T124" fmla="*/ 954 w 1531"/>
                <a:gd name="T125" fmla="*/ 18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1" h="1887">
                  <a:moveTo>
                    <a:pt x="963" y="1826"/>
                  </a:moveTo>
                  <a:lnTo>
                    <a:pt x="965" y="1820"/>
                  </a:lnTo>
                  <a:lnTo>
                    <a:pt x="967" y="1812"/>
                  </a:lnTo>
                  <a:lnTo>
                    <a:pt x="970" y="1806"/>
                  </a:lnTo>
                  <a:lnTo>
                    <a:pt x="974" y="1798"/>
                  </a:lnTo>
                  <a:lnTo>
                    <a:pt x="982" y="1783"/>
                  </a:lnTo>
                  <a:lnTo>
                    <a:pt x="992" y="1768"/>
                  </a:lnTo>
                  <a:lnTo>
                    <a:pt x="1011" y="1741"/>
                  </a:lnTo>
                  <a:lnTo>
                    <a:pt x="1025" y="1719"/>
                  </a:lnTo>
                  <a:lnTo>
                    <a:pt x="1031" y="1707"/>
                  </a:lnTo>
                  <a:lnTo>
                    <a:pt x="1034" y="1698"/>
                  </a:lnTo>
                  <a:lnTo>
                    <a:pt x="1036" y="1689"/>
                  </a:lnTo>
                  <a:lnTo>
                    <a:pt x="1035" y="1682"/>
                  </a:lnTo>
                  <a:lnTo>
                    <a:pt x="1033" y="1676"/>
                  </a:lnTo>
                  <a:lnTo>
                    <a:pt x="1030" y="1671"/>
                  </a:lnTo>
                  <a:lnTo>
                    <a:pt x="1025" y="1664"/>
                  </a:lnTo>
                  <a:lnTo>
                    <a:pt x="1020" y="1659"/>
                  </a:lnTo>
                  <a:lnTo>
                    <a:pt x="1015" y="1652"/>
                  </a:lnTo>
                  <a:lnTo>
                    <a:pt x="1008" y="1644"/>
                  </a:lnTo>
                  <a:lnTo>
                    <a:pt x="1003" y="1635"/>
                  </a:lnTo>
                  <a:lnTo>
                    <a:pt x="997" y="1624"/>
                  </a:lnTo>
                  <a:lnTo>
                    <a:pt x="993" y="1611"/>
                  </a:lnTo>
                  <a:lnTo>
                    <a:pt x="989" y="1596"/>
                  </a:lnTo>
                  <a:lnTo>
                    <a:pt x="987" y="1578"/>
                  </a:lnTo>
                  <a:lnTo>
                    <a:pt x="985" y="1556"/>
                  </a:lnTo>
                  <a:lnTo>
                    <a:pt x="987" y="1538"/>
                  </a:lnTo>
                  <a:lnTo>
                    <a:pt x="988" y="1522"/>
                  </a:lnTo>
                  <a:lnTo>
                    <a:pt x="990" y="1507"/>
                  </a:lnTo>
                  <a:lnTo>
                    <a:pt x="993" y="1493"/>
                  </a:lnTo>
                  <a:lnTo>
                    <a:pt x="999" y="1471"/>
                  </a:lnTo>
                  <a:lnTo>
                    <a:pt x="1008" y="1450"/>
                  </a:lnTo>
                  <a:lnTo>
                    <a:pt x="1017" y="1431"/>
                  </a:lnTo>
                  <a:lnTo>
                    <a:pt x="1023" y="1411"/>
                  </a:lnTo>
                  <a:lnTo>
                    <a:pt x="1026" y="1401"/>
                  </a:lnTo>
                  <a:lnTo>
                    <a:pt x="1029" y="1390"/>
                  </a:lnTo>
                  <a:lnTo>
                    <a:pt x="1030" y="1378"/>
                  </a:lnTo>
                  <a:lnTo>
                    <a:pt x="1031" y="1365"/>
                  </a:lnTo>
                  <a:lnTo>
                    <a:pt x="1030" y="1361"/>
                  </a:lnTo>
                  <a:lnTo>
                    <a:pt x="1026" y="1352"/>
                  </a:lnTo>
                  <a:lnTo>
                    <a:pt x="1023" y="1341"/>
                  </a:lnTo>
                  <a:lnTo>
                    <a:pt x="1021" y="1326"/>
                  </a:lnTo>
                  <a:lnTo>
                    <a:pt x="1021" y="1318"/>
                  </a:lnTo>
                  <a:lnTo>
                    <a:pt x="1021" y="1310"/>
                  </a:lnTo>
                  <a:lnTo>
                    <a:pt x="1023" y="1302"/>
                  </a:lnTo>
                  <a:lnTo>
                    <a:pt x="1025" y="1294"/>
                  </a:lnTo>
                  <a:lnTo>
                    <a:pt x="1030" y="1284"/>
                  </a:lnTo>
                  <a:lnTo>
                    <a:pt x="1036" y="1275"/>
                  </a:lnTo>
                  <a:lnTo>
                    <a:pt x="1044" y="1267"/>
                  </a:lnTo>
                  <a:lnTo>
                    <a:pt x="1053" y="1258"/>
                  </a:lnTo>
                  <a:lnTo>
                    <a:pt x="1059" y="1254"/>
                  </a:lnTo>
                  <a:lnTo>
                    <a:pt x="1065" y="1250"/>
                  </a:lnTo>
                  <a:lnTo>
                    <a:pt x="1072" y="1248"/>
                  </a:lnTo>
                  <a:lnTo>
                    <a:pt x="1077" y="1247"/>
                  </a:lnTo>
                  <a:lnTo>
                    <a:pt x="1089" y="1246"/>
                  </a:lnTo>
                  <a:lnTo>
                    <a:pt x="1101" y="1246"/>
                  </a:lnTo>
                  <a:lnTo>
                    <a:pt x="1113" y="1246"/>
                  </a:lnTo>
                  <a:lnTo>
                    <a:pt x="1124" y="1245"/>
                  </a:lnTo>
                  <a:lnTo>
                    <a:pt x="1130" y="1243"/>
                  </a:lnTo>
                  <a:lnTo>
                    <a:pt x="1137" y="1240"/>
                  </a:lnTo>
                  <a:lnTo>
                    <a:pt x="1142" y="1235"/>
                  </a:lnTo>
                  <a:lnTo>
                    <a:pt x="1149" y="1230"/>
                  </a:lnTo>
                  <a:lnTo>
                    <a:pt x="1178" y="1200"/>
                  </a:lnTo>
                  <a:lnTo>
                    <a:pt x="1198" y="1176"/>
                  </a:lnTo>
                  <a:lnTo>
                    <a:pt x="1203" y="1169"/>
                  </a:lnTo>
                  <a:lnTo>
                    <a:pt x="1207" y="1163"/>
                  </a:lnTo>
                  <a:lnTo>
                    <a:pt x="1210" y="1155"/>
                  </a:lnTo>
                  <a:lnTo>
                    <a:pt x="1214" y="1147"/>
                  </a:lnTo>
                  <a:lnTo>
                    <a:pt x="1221" y="1127"/>
                  </a:lnTo>
                  <a:lnTo>
                    <a:pt x="1227" y="1101"/>
                  </a:lnTo>
                  <a:lnTo>
                    <a:pt x="1232" y="1088"/>
                  </a:lnTo>
                  <a:lnTo>
                    <a:pt x="1237" y="1077"/>
                  </a:lnTo>
                  <a:lnTo>
                    <a:pt x="1243" y="1066"/>
                  </a:lnTo>
                  <a:lnTo>
                    <a:pt x="1248" y="1056"/>
                  </a:lnTo>
                  <a:lnTo>
                    <a:pt x="1261" y="1040"/>
                  </a:lnTo>
                  <a:lnTo>
                    <a:pt x="1274" y="1025"/>
                  </a:lnTo>
                  <a:lnTo>
                    <a:pt x="1287" y="1011"/>
                  </a:lnTo>
                  <a:lnTo>
                    <a:pt x="1299" y="996"/>
                  </a:lnTo>
                  <a:lnTo>
                    <a:pt x="1304" y="988"/>
                  </a:lnTo>
                  <a:lnTo>
                    <a:pt x="1310" y="979"/>
                  </a:lnTo>
                  <a:lnTo>
                    <a:pt x="1314" y="971"/>
                  </a:lnTo>
                  <a:lnTo>
                    <a:pt x="1317" y="961"/>
                  </a:lnTo>
                  <a:lnTo>
                    <a:pt x="1324" y="938"/>
                  </a:lnTo>
                  <a:lnTo>
                    <a:pt x="1330" y="920"/>
                  </a:lnTo>
                  <a:lnTo>
                    <a:pt x="1338" y="906"/>
                  </a:lnTo>
                  <a:lnTo>
                    <a:pt x="1345" y="894"/>
                  </a:lnTo>
                  <a:lnTo>
                    <a:pt x="1365" y="872"/>
                  </a:lnTo>
                  <a:lnTo>
                    <a:pt x="1391" y="849"/>
                  </a:lnTo>
                  <a:lnTo>
                    <a:pt x="1398" y="841"/>
                  </a:lnTo>
                  <a:lnTo>
                    <a:pt x="1407" y="836"/>
                  </a:lnTo>
                  <a:lnTo>
                    <a:pt x="1418" y="830"/>
                  </a:lnTo>
                  <a:lnTo>
                    <a:pt x="1428" y="827"/>
                  </a:lnTo>
                  <a:lnTo>
                    <a:pt x="1450" y="820"/>
                  </a:lnTo>
                  <a:lnTo>
                    <a:pt x="1473" y="814"/>
                  </a:lnTo>
                  <a:lnTo>
                    <a:pt x="1483" y="811"/>
                  </a:lnTo>
                  <a:lnTo>
                    <a:pt x="1494" y="808"/>
                  </a:lnTo>
                  <a:lnTo>
                    <a:pt x="1503" y="804"/>
                  </a:lnTo>
                  <a:lnTo>
                    <a:pt x="1512" y="800"/>
                  </a:lnTo>
                  <a:lnTo>
                    <a:pt x="1519" y="796"/>
                  </a:lnTo>
                  <a:lnTo>
                    <a:pt x="1524" y="789"/>
                  </a:lnTo>
                  <a:lnTo>
                    <a:pt x="1527" y="786"/>
                  </a:lnTo>
                  <a:lnTo>
                    <a:pt x="1529" y="783"/>
                  </a:lnTo>
                  <a:lnTo>
                    <a:pt x="1530" y="780"/>
                  </a:lnTo>
                  <a:lnTo>
                    <a:pt x="1531" y="775"/>
                  </a:lnTo>
                  <a:lnTo>
                    <a:pt x="1522" y="770"/>
                  </a:lnTo>
                  <a:lnTo>
                    <a:pt x="1513" y="764"/>
                  </a:lnTo>
                  <a:lnTo>
                    <a:pt x="1503" y="759"/>
                  </a:lnTo>
                  <a:lnTo>
                    <a:pt x="1493" y="755"/>
                  </a:lnTo>
                  <a:lnTo>
                    <a:pt x="1473" y="748"/>
                  </a:lnTo>
                  <a:lnTo>
                    <a:pt x="1452" y="742"/>
                  </a:lnTo>
                  <a:lnTo>
                    <a:pt x="1433" y="735"/>
                  </a:lnTo>
                  <a:lnTo>
                    <a:pt x="1415" y="728"/>
                  </a:lnTo>
                  <a:lnTo>
                    <a:pt x="1408" y="723"/>
                  </a:lnTo>
                  <a:lnTo>
                    <a:pt x="1400" y="719"/>
                  </a:lnTo>
                  <a:lnTo>
                    <a:pt x="1395" y="714"/>
                  </a:lnTo>
                  <a:lnTo>
                    <a:pt x="1391" y="708"/>
                  </a:lnTo>
                  <a:lnTo>
                    <a:pt x="1368" y="681"/>
                  </a:lnTo>
                  <a:lnTo>
                    <a:pt x="1342" y="652"/>
                  </a:lnTo>
                  <a:lnTo>
                    <a:pt x="1328" y="638"/>
                  </a:lnTo>
                  <a:lnTo>
                    <a:pt x="1313" y="625"/>
                  </a:lnTo>
                  <a:lnTo>
                    <a:pt x="1295" y="612"/>
                  </a:lnTo>
                  <a:lnTo>
                    <a:pt x="1278" y="601"/>
                  </a:lnTo>
                  <a:lnTo>
                    <a:pt x="1259" y="591"/>
                  </a:lnTo>
                  <a:lnTo>
                    <a:pt x="1245" y="580"/>
                  </a:lnTo>
                  <a:lnTo>
                    <a:pt x="1233" y="570"/>
                  </a:lnTo>
                  <a:lnTo>
                    <a:pt x="1224" y="561"/>
                  </a:lnTo>
                  <a:lnTo>
                    <a:pt x="1218" y="553"/>
                  </a:lnTo>
                  <a:lnTo>
                    <a:pt x="1212" y="543"/>
                  </a:lnTo>
                  <a:lnTo>
                    <a:pt x="1207" y="533"/>
                  </a:lnTo>
                  <a:lnTo>
                    <a:pt x="1201" y="523"/>
                  </a:lnTo>
                  <a:lnTo>
                    <a:pt x="1196" y="511"/>
                  </a:lnTo>
                  <a:lnTo>
                    <a:pt x="1189" y="498"/>
                  </a:lnTo>
                  <a:lnTo>
                    <a:pt x="1180" y="484"/>
                  </a:lnTo>
                  <a:lnTo>
                    <a:pt x="1167" y="466"/>
                  </a:lnTo>
                  <a:lnTo>
                    <a:pt x="1152" y="448"/>
                  </a:lnTo>
                  <a:lnTo>
                    <a:pt x="1131" y="427"/>
                  </a:lnTo>
                  <a:lnTo>
                    <a:pt x="1106" y="404"/>
                  </a:lnTo>
                  <a:lnTo>
                    <a:pt x="1075" y="377"/>
                  </a:lnTo>
                  <a:lnTo>
                    <a:pt x="1053" y="361"/>
                  </a:lnTo>
                  <a:lnTo>
                    <a:pt x="1030" y="344"/>
                  </a:lnTo>
                  <a:lnTo>
                    <a:pt x="1005" y="329"/>
                  </a:lnTo>
                  <a:lnTo>
                    <a:pt x="979" y="313"/>
                  </a:lnTo>
                  <a:lnTo>
                    <a:pt x="952" y="297"/>
                  </a:lnTo>
                  <a:lnTo>
                    <a:pt x="925" y="281"/>
                  </a:lnTo>
                  <a:lnTo>
                    <a:pt x="899" y="262"/>
                  </a:lnTo>
                  <a:lnTo>
                    <a:pt x="873" y="242"/>
                  </a:lnTo>
                  <a:lnTo>
                    <a:pt x="847" y="219"/>
                  </a:lnTo>
                  <a:lnTo>
                    <a:pt x="822" y="200"/>
                  </a:lnTo>
                  <a:lnTo>
                    <a:pt x="800" y="184"/>
                  </a:lnTo>
                  <a:lnTo>
                    <a:pt x="776" y="170"/>
                  </a:lnTo>
                  <a:lnTo>
                    <a:pt x="751" y="156"/>
                  </a:lnTo>
                  <a:lnTo>
                    <a:pt x="725" y="142"/>
                  </a:lnTo>
                  <a:lnTo>
                    <a:pt x="697" y="126"/>
                  </a:lnTo>
                  <a:lnTo>
                    <a:pt x="666" y="107"/>
                  </a:lnTo>
                  <a:lnTo>
                    <a:pt x="644" y="93"/>
                  </a:lnTo>
                  <a:lnTo>
                    <a:pt x="620" y="76"/>
                  </a:lnTo>
                  <a:lnTo>
                    <a:pt x="595" y="58"/>
                  </a:lnTo>
                  <a:lnTo>
                    <a:pt x="570" y="41"/>
                  </a:lnTo>
                  <a:lnTo>
                    <a:pt x="554" y="32"/>
                  </a:lnTo>
                  <a:lnTo>
                    <a:pt x="540" y="25"/>
                  </a:lnTo>
                  <a:lnTo>
                    <a:pt x="524" y="18"/>
                  </a:lnTo>
                  <a:lnTo>
                    <a:pt x="508" y="12"/>
                  </a:lnTo>
                  <a:lnTo>
                    <a:pt x="491" y="7"/>
                  </a:lnTo>
                  <a:lnTo>
                    <a:pt x="473" y="3"/>
                  </a:lnTo>
                  <a:lnTo>
                    <a:pt x="455" y="1"/>
                  </a:lnTo>
                  <a:lnTo>
                    <a:pt x="436" y="0"/>
                  </a:lnTo>
                  <a:lnTo>
                    <a:pt x="405" y="0"/>
                  </a:lnTo>
                  <a:lnTo>
                    <a:pt x="371" y="2"/>
                  </a:lnTo>
                  <a:lnTo>
                    <a:pt x="352" y="3"/>
                  </a:lnTo>
                  <a:lnTo>
                    <a:pt x="335" y="5"/>
                  </a:lnTo>
                  <a:lnTo>
                    <a:pt x="320" y="7"/>
                  </a:lnTo>
                  <a:lnTo>
                    <a:pt x="306" y="12"/>
                  </a:lnTo>
                  <a:lnTo>
                    <a:pt x="99" y="6"/>
                  </a:lnTo>
                  <a:lnTo>
                    <a:pt x="92" y="13"/>
                  </a:lnTo>
                  <a:lnTo>
                    <a:pt x="88" y="19"/>
                  </a:lnTo>
                  <a:lnTo>
                    <a:pt x="85" y="27"/>
                  </a:lnTo>
                  <a:lnTo>
                    <a:pt x="81" y="33"/>
                  </a:lnTo>
                  <a:lnTo>
                    <a:pt x="76" y="49"/>
                  </a:lnTo>
                  <a:lnTo>
                    <a:pt x="72" y="65"/>
                  </a:lnTo>
                  <a:lnTo>
                    <a:pt x="68" y="72"/>
                  </a:lnTo>
                  <a:lnTo>
                    <a:pt x="65" y="81"/>
                  </a:lnTo>
                  <a:lnTo>
                    <a:pt x="61" y="88"/>
                  </a:lnTo>
                  <a:lnTo>
                    <a:pt x="55" y="96"/>
                  </a:lnTo>
                  <a:lnTo>
                    <a:pt x="49" y="103"/>
                  </a:lnTo>
                  <a:lnTo>
                    <a:pt x="40" y="110"/>
                  </a:lnTo>
                  <a:lnTo>
                    <a:pt x="31" y="118"/>
                  </a:lnTo>
                  <a:lnTo>
                    <a:pt x="20" y="124"/>
                  </a:lnTo>
                  <a:lnTo>
                    <a:pt x="12" y="129"/>
                  </a:lnTo>
                  <a:lnTo>
                    <a:pt x="7" y="134"/>
                  </a:lnTo>
                  <a:lnTo>
                    <a:pt x="2" y="139"/>
                  </a:lnTo>
                  <a:lnTo>
                    <a:pt x="1" y="143"/>
                  </a:lnTo>
                  <a:lnTo>
                    <a:pt x="0" y="149"/>
                  </a:lnTo>
                  <a:lnTo>
                    <a:pt x="1" y="153"/>
                  </a:lnTo>
                  <a:lnTo>
                    <a:pt x="4" y="157"/>
                  </a:lnTo>
                  <a:lnTo>
                    <a:pt x="8" y="162"/>
                  </a:lnTo>
                  <a:lnTo>
                    <a:pt x="18" y="169"/>
                  </a:lnTo>
                  <a:lnTo>
                    <a:pt x="29" y="177"/>
                  </a:lnTo>
                  <a:lnTo>
                    <a:pt x="44" y="184"/>
                  </a:lnTo>
                  <a:lnTo>
                    <a:pt x="59" y="191"/>
                  </a:lnTo>
                  <a:lnTo>
                    <a:pt x="58" y="196"/>
                  </a:lnTo>
                  <a:lnTo>
                    <a:pt x="55" y="201"/>
                  </a:lnTo>
                  <a:lnTo>
                    <a:pt x="52" y="205"/>
                  </a:lnTo>
                  <a:lnTo>
                    <a:pt x="49" y="208"/>
                  </a:lnTo>
                  <a:lnTo>
                    <a:pt x="41" y="216"/>
                  </a:lnTo>
                  <a:lnTo>
                    <a:pt x="33" y="221"/>
                  </a:lnTo>
                  <a:lnTo>
                    <a:pt x="25" y="227"/>
                  </a:lnTo>
                  <a:lnTo>
                    <a:pt x="20" y="233"/>
                  </a:lnTo>
                  <a:lnTo>
                    <a:pt x="19" y="236"/>
                  </a:lnTo>
                  <a:lnTo>
                    <a:pt x="18" y="240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8" y="268"/>
                  </a:lnTo>
                  <a:lnTo>
                    <a:pt x="36" y="288"/>
                  </a:lnTo>
                  <a:lnTo>
                    <a:pt x="42" y="309"/>
                  </a:lnTo>
                  <a:lnTo>
                    <a:pt x="48" y="329"/>
                  </a:lnTo>
                  <a:lnTo>
                    <a:pt x="53" y="350"/>
                  </a:lnTo>
                  <a:lnTo>
                    <a:pt x="59" y="371"/>
                  </a:lnTo>
                  <a:lnTo>
                    <a:pt x="66" y="393"/>
                  </a:lnTo>
                  <a:lnTo>
                    <a:pt x="76" y="416"/>
                  </a:lnTo>
                  <a:lnTo>
                    <a:pt x="87" y="434"/>
                  </a:lnTo>
                  <a:lnTo>
                    <a:pt x="100" y="459"/>
                  </a:lnTo>
                  <a:lnTo>
                    <a:pt x="105" y="473"/>
                  </a:lnTo>
                  <a:lnTo>
                    <a:pt x="110" y="487"/>
                  </a:lnTo>
                  <a:lnTo>
                    <a:pt x="114" y="500"/>
                  </a:lnTo>
                  <a:lnTo>
                    <a:pt x="115" y="512"/>
                  </a:lnTo>
                  <a:lnTo>
                    <a:pt x="115" y="523"/>
                  </a:lnTo>
                  <a:lnTo>
                    <a:pt x="114" y="532"/>
                  </a:lnTo>
                  <a:lnTo>
                    <a:pt x="112" y="541"/>
                  </a:lnTo>
                  <a:lnTo>
                    <a:pt x="109" y="548"/>
                  </a:lnTo>
                  <a:lnTo>
                    <a:pt x="104" y="562"/>
                  </a:lnTo>
                  <a:lnTo>
                    <a:pt x="99" y="575"/>
                  </a:lnTo>
                  <a:lnTo>
                    <a:pt x="92" y="588"/>
                  </a:lnTo>
                  <a:lnTo>
                    <a:pt x="87" y="602"/>
                  </a:lnTo>
                  <a:lnTo>
                    <a:pt x="85" y="611"/>
                  </a:lnTo>
                  <a:lnTo>
                    <a:pt x="82" y="620"/>
                  </a:lnTo>
                  <a:lnTo>
                    <a:pt x="81" y="629"/>
                  </a:lnTo>
                  <a:lnTo>
                    <a:pt x="81" y="640"/>
                  </a:lnTo>
                  <a:lnTo>
                    <a:pt x="80" y="664"/>
                  </a:lnTo>
                  <a:lnTo>
                    <a:pt x="80" y="685"/>
                  </a:lnTo>
                  <a:lnTo>
                    <a:pt x="81" y="702"/>
                  </a:lnTo>
                  <a:lnTo>
                    <a:pt x="83" y="716"/>
                  </a:lnTo>
                  <a:lnTo>
                    <a:pt x="87" y="729"/>
                  </a:lnTo>
                  <a:lnTo>
                    <a:pt x="90" y="740"/>
                  </a:lnTo>
                  <a:lnTo>
                    <a:pt x="94" y="749"/>
                  </a:lnTo>
                  <a:lnTo>
                    <a:pt x="100" y="758"/>
                  </a:lnTo>
                  <a:lnTo>
                    <a:pt x="109" y="773"/>
                  </a:lnTo>
                  <a:lnTo>
                    <a:pt x="118" y="789"/>
                  </a:lnTo>
                  <a:lnTo>
                    <a:pt x="121" y="799"/>
                  </a:lnTo>
                  <a:lnTo>
                    <a:pt x="123" y="810"/>
                  </a:lnTo>
                  <a:lnTo>
                    <a:pt x="126" y="823"/>
                  </a:lnTo>
                  <a:lnTo>
                    <a:pt x="127" y="837"/>
                  </a:lnTo>
                  <a:lnTo>
                    <a:pt x="123" y="856"/>
                  </a:lnTo>
                  <a:lnTo>
                    <a:pt x="121" y="878"/>
                  </a:lnTo>
                  <a:lnTo>
                    <a:pt x="118" y="899"/>
                  </a:lnTo>
                  <a:lnTo>
                    <a:pt x="116" y="921"/>
                  </a:lnTo>
                  <a:lnTo>
                    <a:pt x="113" y="944"/>
                  </a:lnTo>
                  <a:lnTo>
                    <a:pt x="112" y="965"/>
                  </a:lnTo>
                  <a:lnTo>
                    <a:pt x="109" y="986"/>
                  </a:lnTo>
                  <a:lnTo>
                    <a:pt x="109" y="1005"/>
                  </a:lnTo>
                  <a:lnTo>
                    <a:pt x="110" y="1017"/>
                  </a:lnTo>
                  <a:lnTo>
                    <a:pt x="113" y="1028"/>
                  </a:lnTo>
                  <a:lnTo>
                    <a:pt x="116" y="1039"/>
                  </a:lnTo>
                  <a:lnTo>
                    <a:pt x="120" y="1047"/>
                  </a:lnTo>
                  <a:lnTo>
                    <a:pt x="126" y="1056"/>
                  </a:lnTo>
                  <a:lnTo>
                    <a:pt x="131" y="1064"/>
                  </a:lnTo>
                  <a:lnTo>
                    <a:pt x="137" y="1071"/>
                  </a:lnTo>
                  <a:lnTo>
                    <a:pt x="144" y="1078"/>
                  </a:lnTo>
                  <a:lnTo>
                    <a:pt x="158" y="1092"/>
                  </a:lnTo>
                  <a:lnTo>
                    <a:pt x="171" y="1108"/>
                  </a:lnTo>
                  <a:lnTo>
                    <a:pt x="176" y="1115"/>
                  </a:lnTo>
                  <a:lnTo>
                    <a:pt x="182" y="1125"/>
                  </a:lnTo>
                  <a:lnTo>
                    <a:pt x="185" y="1135"/>
                  </a:lnTo>
                  <a:lnTo>
                    <a:pt x="188" y="1146"/>
                  </a:lnTo>
                  <a:lnTo>
                    <a:pt x="190" y="1169"/>
                  </a:lnTo>
                  <a:lnTo>
                    <a:pt x="194" y="1191"/>
                  </a:lnTo>
                  <a:lnTo>
                    <a:pt x="196" y="1210"/>
                  </a:lnTo>
                  <a:lnTo>
                    <a:pt x="200" y="1230"/>
                  </a:lnTo>
                  <a:lnTo>
                    <a:pt x="203" y="1248"/>
                  </a:lnTo>
                  <a:lnTo>
                    <a:pt x="208" y="1267"/>
                  </a:lnTo>
                  <a:lnTo>
                    <a:pt x="212" y="1287"/>
                  </a:lnTo>
                  <a:lnTo>
                    <a:pt x="216" y="1309"/>
                  </a:lnTo>
                  <a:lnTo>
                    <a:pt x="216" y="1318"/>
                  </a:lnTo>
                  <a:lnTo>
                    <a:pt x="216" y="1328"/>
                  </a:lnTo>
                  <a:lnTo>
                    <a:pt x="217" y="1337"/>
                  </a:lnTo>
                  <a:lnTo>
                    <a:pt x="220" y="1344"/>
                  </a:lnTo>
                  <a:lnTo>
                    <a:pt x="222" y="1351"/>
                  </a:lnTo>
                  <a:lnTo>
                    <a:pt x="225" y="1357"/>
                  </a:lnTo>
                  <a:lnTo>
                    <a:pt x="228" y="1363"/>
                  </a:lnTo>
                  <a:lnTo>
                    <a:pt x="233" y="1368"/>
                  </a:lnTo>
                  <a:lnTo>
                    <a:pt x="241" y="1378"/>
                  </a:lnTo>
                  <a:lnTo>
                    <a:pt x="251" y="1385"/>
                  </a:lnTo>
                  <a:lnTo>
                    <a:pt x="262" y="1392"/>
                  </a:lnTo>
                  <a:lnTo>
                    <a:pt x="273" y="1398"/>
                  </a:lnTo>
                  <a:lnTo>
                    <a:pt x="284" y="1405"/>
                  </a:lnTo>
                  <a:lnTo>
                    <a:pt x="295" y="1412"/>
                  </a:lnTo>
                  <a:lnTo>
                    <a:pt x="306" y="1420"/>
                  </a:lnTo>
                  <a:lnTo>
                    <a:pt x="315" y="1429"/>
                  </a:lnTo>
                  <a:lnTo>
                    <a:pt x="319" y="1434"/>
                  </a:lnTo>
                  <a:lnTo>
                    <a:pt x="322" y="1439"/>
                  </a:lnTo>
                  <a:lnTo>
                    <a:pt x="325" y="1446"/>
                  </a:lnTo>
                  <a:lnTo>
                    <a:pt x="329" y="1453"/>
                  </a:lnTo>
                  <a:lnTo>
                    <a:pt x="331" y="1461"/>
                  </a:lnTo>
                  <a:lnTo>
                    <a:pt x="333" y="1470"/>
                  </a:lnTo>
                  <a:lnTo>
                    <a:pt x="334" y="1478"/>
                  </a:lnTo>
                  <a:lnTo>
                    <a:pt x="334" y="1488"/>
                  </a:lnTo>
                  <a:lnTo>
                    <a:pt x="333" y="1499"/>
                  </a:lnTo>
                  <a:lnTo>
                    <a:pt x="332" y="1509"/>
                  </a:lnTo>
                  <a:lnTo>
                    <a:pt x="329" y="1517"/>
                  </a:lnTo>
                  <a:lnTo>
                    <a:pt x="325" y="1525"/>
                  </a:lnTo>
                  <a:lnTo>
                    <a:pt x="316" y="1540"/>
                  </a:lnTo>
                  <a:lnTo>
                    <a:pt x="306" y="1553"/>
                  </a:lnTo>
                  <a:lnTo>
                    <a:pt x="295" y="1566"/>
                  </a:lnTo>
                  <a:lnTo>
                    <a:pt x="287" y="1577"/>
                  </a:lnTo>
                  <a:lnTo>
                    <a:pt x="283" y="1583"/>
                  </a:lnTo>
                  <a:lnTo>
                    <a:pt x="280" y="1588"/>
                  </a:lnTo>
                  <a:lnTo>
                    <a:pt x="279" y="1595"/>
                  </a:lnTo>
                  <a:lnTo>
                    <a:pt x="278" y="1601"/>
                  </a:lnTo>
                  <a:lnTo>
                    <a:pt x="275" y="1617"/>
                  </a:lnTo>
                  <a:lnTo>
                    <a:pt x="269" y="1641"/>
                  </a:lnTo>
                  <a:lnTo>
                    <a:pt x="264" y="1664"/>
                  </a:lnTo>
                  <a:lnTo>
                    <a:pt x="261" y="1674"/>
                  </a:lnTo>
                  <a:lnTo>
                    <a:pt x="396" y="1686"/>
                  </a:lnTo>
                  <a:lnTo>
                    <a:pt x="412" y="1686"/>
                  </a:lnTo>
                  <a:lnTo>
                    <a:pt x="425" y="1688"/>
                  </a:lnTo>
                  <a:lnTo>
                    <a:pt x="437" y="1690"/>
                  </a:lnTo>
                  <a:lnTo>
                    <a:pt x="449" y="1691"/>
                  </a:lnTo>
                  <a:lnTo>
                    <a:pt x="459" y="1692"/>
                  </a:lnTo>
                  <a:lnTo>
                    <a:pt x="471" y="1692"/>
                  </a:lnTo>
                  <a:lnTo>
                    <a:pt x="483" y="1690"/>
                  </a:lnTo>
                  <a:lnTo>
                    <a:pt x="497" y="1686"/>
                  </a:lnTo>
                  <a:lnTo>
                    <a:pt x="504" y="1682"/>
                  </a:lnTo>
                  <a:lnTo>
                    <a:pt x="510" y="1681"/>
                  </a:lnTo>
                  <a:lnTo>
                    <a:pt x="518" y="1679"/>
                  </a:lnTo>
                  <a:lnTo>
                    <a:pt x="525" y="1678"/>
                  </a:lnTo>
                  <a:lnTo>
                    <a:pt x="540" y="1678"/>
                  </a:lnTo>
                  <a:lnTo>
                    <a:pt x="558" y="1679"/>
                  </a:lnTo>
                  <a:lnTo>
                    <a:pt x="575" y="1682"/>
                  </a:lnTo>
                  <a:lnTo>
                    <a:pt x="592" y="1686"/>
                  </a:lnTo>
                  <a:lnTo>
                    <a:pt x="610" y="1691"/>
                  </a:lnTo>
                  <a:lnTo>
                    <a:pt x="627" y="1698"/>
                  </a:lnTo>
                  <a:lnTo>
                    <a:pt x="644" y="1704"/>
                  </a:lnTo>
                  <a:lnTo>
                    <a:pt x="660" y="1712"/>
                  </a:lnTo>
                  <a:lnTo>
                    <a:pt x="675" y="1720"/>
                  </a:lnTo>
                  <a:lnTo>
                    <a:pt x="688" y="1729"/>
                  </a:lnTo>
                  <a:lnTo>
                    <a:pt x="701" y="1738"/>
                  </a:lnTo>
                  <a:lnTo>
                    <a:pt x="712" y="1746"/>
                  </a:lnTo>
                  <a:lnTo>
                    <a:pt x="721" y="1755"/>
                  </a:lnTo>
                  <a:lnTo>
                    <a:pt x="727" y="1763"/>
                  </a:lnTo>
                  <a:lnTo>
                    <a:pt x="735" y="1774"/>
                  </a:lnTo>
                  <a:lnTo>
                    <a:pt x="742" y="1784"/>
                  </a:lnTo>
                  <a:lnTo>
                    <a:pt x="749" y="1793"/>
                  </a:lnTo>
                  <a:lnTo>
                    <a:pt x="756" y="1800"/>
                  </a:lnTo>
                  <a:lnTo>
                    <a:pt x="770" y="1812"/>
                  </a:lnTo>
                  <a:lnTo>
                    <a:pt x="782" y="1823"/>
                  </a:lnTo>
                  <a:lnTo>
                    <a:pt x="794" y="1831"/>
                  </a:lnTo>
                  <a:lnTo>
                    <a:pt x="804" y="1841"/>
                  </a:lnTo>
                  <a:lnTo>
                    <a:pt x="808" y="1847"/>
                  </a:lnTo>
                  <a:lnTo>
                    <a:pt x="812" y="1852"/>
                  </a:lnTo>
                  <a:lnTo>
                    <a:pt x="815" y="1858"/>
                  </a:lnTo>
                  <a:lnTo>
                    <a:pt x="817" y="1865"/>
                  </a:lnTo>
                  <a:lnTo>
                    <a:pt x="819" y="1870"/>
                  </a:lnTo>
                  <a:lnTo>
                    <a:pt x="821" y="1876"/>
                  </a:lnTo>
                  <a:lnTo>
                    <a:pt x="823" y="1879"/>
                  </a:lnTo>
                  <a:lnTo>
                    <a:pt x="826" y="1882"/>
                  </a:lnTo>
                  <a:lnTo>
                    <a:pt x="828" y="1884"/>
                  </a:lnTo>
                  <a:lnTo>
                    <a:pt x="831" y="1885"/>
                  </a:lnTo>
                  <a:lnTo>
                    <a:pt x="834" y="1887"/>
                  </a:lnTo>
                  <a:lnTo>
                    <a:pt x="837" y="1887"/>
                  </a:lnTo>
                  <a:lnTo>
                    <a:pt x="844" y="1884"/>
                  </a:lnTo>
                  <a:lnTo>
                    <a:pt x="852" y="1880"/>
                  </a:lnTo>
                  <a:lnTo>
                    <a:pt x="860" y="1875"/>
                  </a:lnTo>
                  <a:lnTo>
                    <a:pt x="869" y="1868"/>
                  </a:lnTo>
                  <a:lnTo>
                    <a:pt x="886" y="1852"/>
                  </a:lnTo>
                  <a:lnTo>
                    <a:pt x="904" y="1837"/>
                  </a:lnTo>
                  <a:lnTo>
                    <a:pt x="914" y="1830"/>
                  </a:lnTo>
                  <a:lnTo>
                    <a:pt x="923" y="1825"/>
                  </a:lnTo>
                  <a:lnTo>
                    <a:pt x="933" y="1821"/>
                  </a:lnTo>
                  <a:lnTo>
                    <a:pt x="941" y="1820"/>
                  </a:lnTo>
                  <a:lnTo>
                    <a:pt x="954" y="1823"/>
                  </a:lnTo>
                  <a:lnTo>
                    <a:pt x="963" y="182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4" name="Freeform 1121">
              <a:extLst>
                <a:ext uri="{FF2B5EF4-FFF2-40B4-BE49-F238E27FC236}">
                  <a16:creationId xmlns:a16="http://schemas.microsoft.com/office/drawing/2014/main" id="{59844AB3-0DB6-8CDA-ED45-523E7B531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928" y="2966867"/>
              <a:ext cx="419494" cy="259210"/>
            </a:xfrm>
            <a:custGeom>
              <a:avLst/>
              <a:gdLst>
                <a:gd name="T0" fmla="*/ 0 w 1341"/>
                <a:gd name="T1" fmla="*/ 549 h 826"/>
                <a:gd name="T2" fmla="*/ 9 w 1341"/>
                <a:gd name="T3" fmla="*/ 509 h 826"/>
                <a:gd name="T4" fmla="*/ 44 w 1341"/>
                <a:gd name="T5" fmla="*/ 475 h 826"/>
                <a:gd name="T6" fmla="*/ 92 w 1341"/>
                <a:gd name="T7" fmla="*/ 471 h 826"/>
                <a:gd name="T8" fmla="*/ 128 w 1341"/>
                <a:gd name="T9" fmla="*/ 455 h 826"/>
                <a:gd name="T10" fmla="*/ 189 w 1341"/>
                <a:gd name="T11" fmla="*/ 380 h 826"/>
                <a:gd name="T12" fmla="*/ 216 w 1341"/>
                <a:gd name="T13" fmla="*/ 302 h 826"/>
                <a:gd name="T14" fmla="*/ 266 w 1341"/>
                <a:gd name="T15" fmla="*/ 236 h 826"/>
                <a:gd name="T16" fmla="*/ 296 w 1341"/>
                <a:gd name="T17" fmla="*/ 186 h 826"/>
                <a:gd name="T18" fmla="*/ 344 w 1341"/>
                <a:gd name="T19" fmla="*/ 97 h 826"/>
                <a:gd name="T20" fmla="*/ 407 w 1341"/>
                <a:gd name="T21" fmla="*/ 52 h 826"/>
                <a:gd name="T22" fmla="*/ 482 w 1341"/>
                <a:gd name="T23" fmla="*/ 29 h 826"/>
                <a:gd name="T24" fmla="*/ 508 w 1341"/>
                <a:gd name="T25" fmla="*/ 8 h 826"/>
                <a:gd name="T26" fmla="*/ 528 w 1341"/>
                <a:gd name="T27" fmla="*/ 15 h 826"/>
                <a:gd name="T28" fmla="*/ 549 w 1341"/>
                <a:gd name="T29" fmla="*/ 51 h 826"/>
                <a:gd name="T30" fmla="*/ 654 w 1341"/>
                <a:gd name="T31" fmla="*/ 122 h 826"/>
                <a:gd name="T32" fmla="*/ 747 w 1341"/>
                <a:gd name="T33" fmla="*/ 158 h 826"/>
                <a:gd name="T34" fmla="*/ 883 w 1341"/>
                <a:gd name="T35" fmla="*/ 169 h 826"/>
                <a:gd name="T36" fmla="*/ 1049 w 1341"/>
                <a:gd name="T37" fmla="*/ 183 h 826"/>
                <a:gd name="T38" fmla="*/ 1132 w 1341"/>
                <a:gd name="T39" fmla="*/ 210 h 826"/>
                <a:gd name="T40" fmla="*/ 1198 w 1341"/>
                <a:gd name="T41" fmla="*/ 257 h 826"/>
                <a:gd name="T42" fmla="*/ 1248 w 1341"/>
                <a:gd name="T43" fmla="*/ 329 h 826"/>
                <a:gd name="T44" fmla="*/ 1278 w 1341"/>
                <a:gd name="T45" fmla="*/ 429 h 826"/>
                <a:gd name="T46" fmla="*/ 1302 w 1341"/>
                <a:gd name="T47" fmla="*/ 493 h 826"/>
                <a:gd name="T48" fmla="*/ 1313 w 1341"/>
                <a:gd name="T49" fmla="*/ 529 h 826"/>
                <a:gd name="T50" fmla="*/ 1324 w 1341"/>
                <a:gd name="T51" fmla="*/ 627 h 826"/>
                <a:gd name="T52" fmla="*/ 1341 w 1341"/>
                <a:gd name="T53" fmla="*/ 697 h 826"/>
                <a:gd name="T54" fmla="*/ 1225 w 1341"/>
                <a:gd name="T55" fmla="*/ 683 h 826"/>
                <a:gd name="T56" fmla="*/ 1087 w 1341"/>
                <a:gd name="T57" fmla="*/ 654 h 826"/>
                <a:gd name="T58" fmla="*/ 921 w 1341"/>
                <a:gd name="T59" fmla="*/ 660 h 826"/>
                <a:gd name="T60" fmla="*/ 879 w 1341"/>
                <a:gd name="T61" fmla="*/ 617 h 826"/>
                <a:gd name="T62" fmla="*/ 840 w 1341"/>
                <a:gd name="T63" fmla="*/ 595 h 826"/>
                <a:gd name="T64" fmla="*/ 811 w 1341"/>
                <a:gd name="T65" fmla="*/ 606 h 826"/>
                <a:gd name="T66" fmla="*/ 793 w 1341"/>
                <a:gd name="T67" fmla="*/ 641 h 826"/>
                <a:gd name="T68" fmla="*/ 791 w 1341"/>
                <a:gd name="T69" fmla="*/ 696 h 826"/>
                <a:gd name="T70" fmla="*/ 784 w 1341"/>
                <a:gd name="T71" fmla="*/ 745 h 826"/>
                <a:gd name="T72" fmla="*/ 763 w 1341"/>
                <a:gd name="T73" fmla="*/ 791 h 826"/>
                <a:gd name="T74" fmla="*/ 728 w 1341"/>
                <a:gd name="T75" fmla="*/ 822 h 826"/>
                <a:gd name="T76" fmla="*/ 688 w 1341"/>
                <a:gd name="T77" fmla="*/ 818 h 826"/>
                <a:gd name="T78" fmla="*/ 664 w 1341"/>
                <a:gd name="T79" fmla="*/ 781 h 826"/>
                <a:gd name="T80" fmla="*/ 630 w 1341"/>
                <a:gd name="T81" fmla="*/ 737 h 826"/>
                <a:gd name="T82" fmla="*/ 579 w 1341"/>
                <a:gd name="T83" fmla="*/ 748 h 826"/>
                <a:gd name="T84" fmla="*/ 524 w 1341"/>
                <a:gd name="T85" fmla="*/ 758 h 826"/>
                <a:gd name="T86" fmla="*/ 461 w 1341"/>
                <a:gd name="T87" fmla="*/ 738 h 826"/>
                <a:gd name="T88" fmla="*/ 427 w 1341"/>
                <a:gd name="T89" fmla="*/ 713 h 826"/>
                <a:gd name="T90" fmla="*/ 421 w 1341"/>
                <a:gd name="T91" fmla="*/ 678 h 826"/>
                <a:gd name="T92" fmla="*/ 435 w 1341"/>
                <a:gd name="T93" fmla="*/ 641 h 826"/>
                <a:gd name="T94" fmla="*/ 484 w 1341"/>
                <a:gd name="T95" fmla="*/ 589 h 826"/>
                <a:gd name="T96" fmla="*/ 537 w 1341"/>
                <a:gd name="T97" fmla="*/ 533 h 826"/>
                <a:gd name="T98" fmla="*/ 549 w 1341"/>
                <a:gd name="T99" fmla="*/ 488 h 826"/>
                <a:gd name="T100" fmla="*/ 529 w 1341"/>
                <a:gd name="T101" fmla="*/ 461 h 826"/>
                <a:gd name="T102" fmla="*/ 473 w 1341"/>
                <a:gd name="T103" fmla="*/ 457 h 826"/>
                <a:gd name="T104" fmla="*/ 417 w 1341"/>
                <a:gd name="T105" fmla="*/ 474 h 826"/>
                <a:gd name="T106" fmla="*/ 333 w 1341"/>
                <a:gd name="T107" fmla="*/ 534 h 826"/>
                <a:gd name="T108" fmla="*/ 249 w 1341"/>
                <a:gd name="T109" fmla="*/ 593 h 826"/>
                <a:gd name="T110" fmla="*/ 192 w 1341"/>
                <a:gd name="T111" fmla="*/ 610 h 826"/>
                <a:gd name="T112" fmla="*/ 114 w 1341"/>
                <a:gd name="T113" fmla="*/ 605 h 826"/>
                <a:gd name="T114" fmla="*/ 43 w 1341"/>
                <a:gd name="T115" fmla="*/ 59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826">
                  <a:moveTo>
                    <a:pt x="10" y="585"/>
                  </a:moveTo>
                  <a:lnTo>
                    <a:pt x="9" y="580"/>
                  </a:lnTo>
                  <a:lnTo>
                    <a:pt x="5" y="573"/>
                  </a:lnTo>
                  <a:lnTo>
                    <a:pt x="2" y="562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0" y="534"/>
                  </a:lnTo>
                  <a:lnTo>
                    <a:pt x="2" y="525"/>
                  </a:lnTo>
                  <a:lnTo>
                    <a:pt x="4" y="518"/>
                  </a:lnTo>
                  <a:lnTo>
                    <a:pt x="9" y="509"/>
                  </a:lnTo>
                  <a:lnTo>
                    <a:pt x="15" y="500"/>
                  </a:lnTo>
                  <a:lnTo>
                    <a:pt x="23" y="492"/>
                  </a:lnTo>
                  <a:lnTo>
                    <a:pt x="32" y="483"/>
                  </a:lnTo>
                  <a:lnTo>
                    <a:pt x="38" y="479"/>
                  </a:lnTo>
                  <a:lnTo>
                    <a:pt x="44" y="475"/>
                  </a:lnTo>
                  <a:lnTo>
                    <a:pt x="51" y="473"/>
                  </a:lnTo>
                  <a:lnTo>
                    <a:pt x="56" y="472"/>
                  </a:lnTo>
                  <a:lnTo>
                    <a:pt x="68" y="471"/>
                  </a:lnTo>
                  <a:lnTo>
                    <a:pt x="80" y="471"/>
                  </a:lnTo>
                  <a:lnTo>
                    <a:pt x="92" y="471"/>
                  </a:lnTo>
                  <a:lnTo>
                    <a:pt x="103" y="470"/>
                  </a:lnTo>
                  <a:lnTo>
                    <a:pt x="109" y="468"/>
                  </a:lnTo>
                  <a:lnTo>
                    <a:pt x="116" y="465"/>
                  </a:lnTo>
                  <a:lnTo>
                    <a:pt x="121" y="460"/>
                  </a:lnTo>
                  <a:lnTo>
                    <a:pt x="128" y="455"/>
                  </a:lnTo>
                  <a:lnTo>
                    <a:pt x="157" y="425"/>
                  </a:lnTo>
                  <a:lnTo>
                    <a:pt x="177" y="401"/>
                  </a:lnTo>
                  <a:lnTo>
                    <a:pt x="182" y="394"/>
                  </a:lnTo>
                  <a:lnTo>
                    <a:pt x="186" y="388"/>
                  </a:lnTo>
                  <a:lnTo>
                    <a:pt x="189" y="380"/>
                  </a:lnTo>
                  <a:lnTo>
                    <a:pt x="193" y="372"/>
                  </a:lnTo>
                  <a:lnTo>
                    <a:pt x="200" y="352"/>
                  </a:lnTo>
                  <a:lnTo>
                    <a:pt x="206" y="326"/>
                  </a:lnTo>
                  <a:lnTo>
                    <a:pt x="211" y="313"/>
                  </a:lnTo>
                  <a:lnTo>
                    <a:pt x="216" y="302"/>
                  </a:lnTo>
                  <a:lnTo>
                    <a:pt x="222" y="291"/>
                  </a:lnTo>
                  <a:lnTo>
                    <a:pt x="227" y="281"/>
                  </a:lnTo>
                  <a:lnTo>
                    <a:pt x="240" y="265"/>
                  </a:lnTo>
                  <a:lnTo>
                    <a:pt x="253" y="250"/>
                  </a:lnTo>
                  <a:lnTo>
                    <a:pt x="266" y="236"/>
                  </a:lnTo>
                  <a:lnTo>
                    <a:pt x="278" y="221"/>
                  </a:lnTo>
                  <a:lnTo>
                    <a:pt x="283" y="213"/>
                  </a:lnTo>
                  <a:lnTo>
                    <a:pt x="289" y="204"/>
                  </a:lnTo>
                  <a:lnTo>
                    <a:pt x="293" y="196"/>
                  </a:lnTo>
                  <a:lnTo>
                    <a:pt x="296" y="186"/>
                  </a:lnTo>
                  <a:lnTo>
                    <a:pt x="303" y="163"/>
                  </a:lnTo>
                  <a:lnTo>
                    <a:pt x="309" y="145"/>
                  </a:lnTo>
                  <a:lnTo>
                    <a:pt x="317" y="131"/>
                  </a:lnTo>
                  <a:lnTo>
                    <a:pt x="324" y="119"/>
                  </a:lnTo>
                  <a:lnTo>
                    <a:pt x="344" y="97"/>
                  </a:lnTo>
                  <a:lnTo>
                    <a:pt x="370" y="74"/>
                  </a:lnTo>
                  <a:lnTo>
                    <a:pt x="377" y="66"/>
                  </a:lnTo>
                  <a:lnTo>
                    <a:pt x="386" y="61"/>
                  </a:lnTo>
                  <a:lnTo>
                    <a:pt x="397" y="55"/>
                  </a:lnTo>
                  <a:lnTo>
                    <a:pt x="407" y="52"/>
                  </a:lnTo>
                  <a:lnTo>
                    <a:pt x="429" y="45"/>
                  </a:lnTo>
                  <a:lnTo>
                    <a:pt x="452" y="39"/>
                  </a:lnTo>
                  <a:lnTo>
                    <a:pt x="462" y="36"/>
                  </a:lnTo>
                  <a:lnTo>
                    <a:pt x="473" y="33"/>
                  </a:lnTo>
                  <a:lnTo>
                    <a:pt x="482" y="29"/>
                  </a:lnTo>
                  <a:lnTo>
                    <a:pt x="491" y="25"/>
                  </a:lnTo>
                  <a:lnTo>
                    <a:pt x="498" y="21"/>
                  </a:lnTo>
                  <a:lnTo>
                    <a:pt x="503" y="14"/>
                  </a:lnTo>
                  <a:lnTo>
                    <a:pt x="506" y="11"/>
                  </a:lnTo>
                  <a:lnTo>
                    <a:pt x="508" y="8"/>
                  </a:lnTo>
                  <a:lnTo>
                    <a:pt x="509" y="5"/>
                  </a:lnTo>
                  <a:lnTo>
                    <a:pt x="510" y="0"/>
                  </a:lnTo>
                  <a:lnTo>
                    <a:pt x="515" y="5"/>
                  </a:lnTo>
                  <a:lnTo>
                    <a:pt x="522" y="10"/>
                  </a:lnTo>
                  <a:lnTo>
                    <a:pt x="528" y="15"/>
                  </a:lnTo>
                  <a:lnTo>
                    <a:pt x="534" y="22"/>
                  </a:lnTo>
                  <a:lnTo>
                    <a:pt x="538" y="28"/>
                  </a:lnTo>
                  <a:lnTo>
                    <a:pt x="542" y="35"/>
                  </a:lnTo>
                  <a:lnTo>
                    <a:pt x="547" y="42"/>
                  </a:lnTo>
                  <a:lnTo>
                    <a:pt x="549" y="51"/>
                  </a:lnTo>
                  <a:lnTo>
                    <a:pt x="577" y="72"/>
                  </a:lnTo>
                  <a:lnTo>
                    <a:pt x="606" y="93"/>
                  </a:lnTo>
                  <a:lnTo>
                    <a:pt x="621" y="103"/>
                  </a:lnTo>
                  <a:lnTo>
                    <a:pt x="637" y="113"/>
                  </a:lnTo>
                  <a:lnTo>
                    <a:pt x="654" y="122"/>
                  </a:lnTo>
                  <a:lnTo>
                    <a:pt x="671" y="131"/>
                  </a:lnTo>
                  <a:lnTo>
                    <a:pt x="689" y="138"/>
                  </a:lnTo>
                  <a:lnTo>
                    <a:pt x="708" y="146"/>
                  </a:lnTo>
                  <a:lnTo>
                    <a:pt x="726" y="153"/>
                  </a:lnTo>
                  <a:lnTo>
                    <a:pt x="747" y="158"/>
                  </a:lnTo>
                  <a:lnTo>
                    <a:pt x="767" y="162"/>
                  </a:lnTo>
                  <a:lnTo>
                    <a:pt x="789" y="165"/>
                  </a:lnTo>
                  <a:lnTo>
                    <a:pt x="811" y="168"/>
                  </a:lnTo>
                  <a:lnTo>
                    <a:pt x="835" y="169"/>
                  </a:lnTo>
                  <a:lnTo>
                    <a:pt x="883" y="169"/>
                  </a:lnTo>
                  <a:lnTo>
                    <a:pt x="928" y="169"/>
                  </a:lnTo>
                  <a:lnTo>
                    <a:pt x="970" y="172"/>
                  </a:lnTo>
                  <a:lnTo>
                    <a:pt x="1011" y="176"/>
                  </a:lnTo>
                  <a:lnTo>
                    <a:pt x="1030" y="178"/>
                  </a:lnTo>
                  <a:lnTo>
                    <a:pt x="1049" y="183"/>
                  </a:lnTo>
                  <a:lnTo>
                    <a:pt x="1066" y="187"/>
                  </a:lnTo>
                  <a:lnTo>
                    <a:pt x="1084" y="191"/>
                  </a:lnTo>
                  <a:lnTo>
                    <a:pt x="1101" y="197"/>
                  </a:lnTo>
                  <a:lnTo>
                    <a:pt x="1116" y="203"/>
                  </a:lnTo>
                  <a:lnTo>
                    <a:pt x="1132" y="210"/>
                  </a:lnTo>
                  <a:lnTo>
                    <a:pt x="1146" y="218"/>
                  </a:lnTo>
                  <a:lnTo>
                    <a:pt x="1160" y="226"/>
                  </a:lnTo>
                  <a:lnTo>
                    <a:pt x="1174" y="236"/>
                  </a:lnTo>
                  <a:lnTo>
                    <a:pt x="1186" y="246"/>
                  </a:lnTo>
                  <a:lnTo>
                    <a:pt x="1198" y="257"/>
                  </a:lnTo>
                  <a:lnTo>
                    <a:pt x="1210" y="270"/>
                  </a:lnTo>
                  <a:lnTo>
                    <a:pt x="1220" y="283"/>
                  </a:lnTo>
                  <a:lnTo>
                    <a:pt x="1230" y="297"/>
                  </a:lnTo>
                  <a:lnTo>
                    <a:pt x="1239" y="312"/>
                  </a:lnTo>
                  <a:lnTo>
                    <a:pt x="1248" y="329"/>
                  </a:lnTo>
                  <a:lnTo>
                    <a:pt x="1255" y="347"/>
                  </a:lnTo>
                  <a:lnTo>
                    <a:pt x="1262" y="365"/>
                  </a:lnTo>
                  <a:lnTo>
                    <a:pt x="1268" y="385"/>
                  </a:lnTo>
                  <a:lnTo>
                    <a:pt x="1274" y="406"/>
                  </a:lnTo>
                  <a:lnTo>
                    <a:pt x="1278" y="429"/>
                  </a:lnTo>
                  <a:lnTo>
                    <a:pt x="1281" y="453"/>
                  </a:lnTo>
                  <a:lnTo>
                    <a:pt x="1284" y="478"/>
                  </a:lnTo>
                  <a:lnTo>
                    <a:pt x="1292" y="482"/>
                  </a:lnTo>
                  <a:lnTo>
                    <a:pt x="1297" y="487"/>
                  </a:lnTo>
                  <a:lnTo>
                    <a:pt x="1302" y="493"/>
                  </a:lnTo>
                  <a:lnTo>
                    <a:pt x="1305" y="499"/>
                  </a:lnTo>
                  <a:lnTo>
                    <a:pt x="1308" y="506"/>
                  </a:lnTo>
                  <a:lnTo>
                    <a:pt x="1310" y="513"/>
                  </a:lnTo>
                  <a:lnTo>
                    <a:pt x="1311" y="521"/>
                  </a:lnTo>
                  <a:lnTo>
                    <a:pt x="1313" y="529"/>
                  </a:lnTo>
                  <a:lnTo>
                    <a:pt x="1315" y="548"/>
                  </a:lnTo>
                  <a:lnTo>
                    <a:pt x="1317" y="568"/>
                  </a:lnTo>
                  <a:lnTo>
                    <a:pt x="1319" y="592"/>
                  </a:lnTo>
                  <a:lnTo>
                    <a:pt x="1324" y="618"/>
                  </a:lnTo>
                  <a:lnTo>
                    <a:pt x="1324" y="627"/>
                  </a:lnTo>
                  <a:lnTo>
                    <a:pt x="1325" y="636"/>
                  </a:lnTo>
                  <a:lnTo>
                    <a:pt x="1328" y="645"/>
                  </a:lnTo>
                  <a:lnTo>
                    <a:pt x="1331" y="656"/>
                  </a:lnTo>
                  <a:lnTo>
                    <a:pt x="1336" y="675"/>
                  </a:lnTo>
                  <a:lnTo>
                    <a:pt x="1341" y="697"/>
                  </a:lnTo>
                  <a:lnTo>
                    <a:pt x="1319" y="696"/>
                  </a:lnTo>
                  <a:lnTo>
                    <a:pt x="1298" y="695"/>
                  </a:lnTo>
                  <a:lnTo>
                    <a:pt x="1279" y="693"/>
                  </a:lnTo>
                  <a:lnTo>
                    <a:pt x="1261" y="689"/>
                  </a:lnTo>
                  <a:lnTo>
                    <a:pt x="1225" y="683"/>
                  </a:lnTo>
                  <a:lnTo>
                    <a:pt x="1190" y="674"/>
                  </a:lnTo>
                  <a:lnTo>
                    <a:pt x="1157" y="666"/>
                  </a:lnTo>
                  <a:lnTo>
                    <a:pt x="1122" y="659"/>
                  </a:lnTo>
                  <a:lnTo>
                    <a:pt x="1105" y="656"/>
                  </a:lnTo>
                  <a:lnTo>
                    <a:pt x="1087" y="654"/>
                  </a:lnTo>
                  <a:lnTo>
                    <a:pt x="1068" y="653"/>
                  </a:lnTo>
                  <a:lnTo>
                    <a:pt x="1049" y="651"/>
                  </a:lnTo>
                  <a:lnTo>
                    <a:pt x="937" y="663"/>
                  </a:lnTo>
                  <a:lnTo>
                    <a:pt x="928" y="662"/>
                  </a:lnTo>
                  <a:lnTo>
                    <a:pt x="921" y="660"/>
                  </a:lnTo>
                  <a:lnTo>
                    <a:pt x="915" y="657"/>
                  </a:lnTo>
                  <a:lnTo>
                    <a:pt x="909" y="653"/>
                  </a:lnTo>
                  <a:lnTo>
                    <a:pt x="899" y="642"/>
                  </a:lnTo>
                  <a:lnTo>
                    <a:pt x="889" y="629"/>
                  </a:lnTo>
                  <a:lnTo>
                    <a:pt x="879" y="617"/>
                  </a:lnTo>
                  <a:lnTo>
                    <a:pt x="869" y="606"/>
                  </a:lnTo>
                  <a:lnTo>
                    <a:pt x="862" y="602"/>
                  </a:lnTo>
                  <a:lnTo>
                    <a:pt x="856" y="599"/>
                  </a:lnTo>
                  <a:lnTo>
                    <a:pt x="849" y="596"/>
                  </a:lnTo>
                  <a:lnTo>
                    <a:pt x="840" y="595"/>
                  </a:lnTo>
                  <a:lnTo>
                    <a:pt x="834" y="596"/>
                  </a:lnTo>
                  <a:lnTo>
                    <a:pt x="828" y="597"/>
                  </a:lnTo>
                  <a:lnTo>
                    <a:pt x="822" y="600"/>
                  </a:lnTo>
                  <a:lnTo>
                    <a:pt x="817" y="602"/>
                  </a:lnTo>
                  <a:lnTo>
                    <a:pt x="811" y="606"/>
                  </a:lnTo>
                  <a:lnTo>
                    <a:pt x="808" y="609"/>
                  </a:lnTo>
                  <a:lnTo>
                    <a:pt x="804" y="614"/>
                  </a:lnTo>
                  <a:lnTo>
                    <a:pt x="801" y="619"/>
                  </a:lnTo>
                  <a:lnTo>
                    <a:pt x="796" y="630"/>
                  </a:lnTo>
                  <a:lnTo>
                    <a:pt x="793" y="641"/>
                  </a:lnTo>
                  <a:lnTo>
                    <a:pt x="791" y="653"/>
                  </a:lnTo>
                  <a:lnTo>
                    <a:pt x="791" y="663"/>
                  </a:lnTo>
                  <a:lnTo>
                    <a:pt x="791" y="668"/>
                  </a:lnTo>
                  <a:lnTo>
                    <a:pt x="791" y="680"/>
                  </a:lnTo>
                  <a:lnTo>
                    <a:pt x="791" y="696"/>
                  </a:lnTo>
                  <a:lnTo>
                    <a:pt x="791" y="713"/>
                  </a:lnTo>
                  <a:lnTo>
                    <a:pt x="790" y="721"/>
                  </a:lnTo>
                  <a:lnTo>
                    <a:pt x="789" y="728"/>
                  </a:lnTo>
                  <a:lnTo>
                    <a:pt x="786" y="737"/>
                  </a:lnTo>
                  <a:lnTo>
                    <a:pt x="784" y="745"/>
                  </a:lnTo>
                  <a:lnTo>
                    <a:pt x="781" y="754"/>
                  </a:lnTo>
                  <a:lnTo>
                    <a:pt x="778" y="764"/>
                  </a:lnTo>
                  <a:lnTo>
                    <a:pt x="772" y="774"/>
                  </a:lnTo>
                  <a:lnTo>
                    <a:pt x="768" y="782"/>
                  </a:lnTo>
                  <a:lnTo>
                    <a:pt x="763" y="791"/>
                  </a:lnTo>
                  <a:lnTo>
                    <a:pt x="756" y="799"/>
                  </a:lnTo>
                  <a:lnTo>
                    <a:pt x="750" y="807"/>
                  </a:lnTo>
                  <a:lnTo>
                    <a:pt x="743" y="813"/>
                  </a:lnTo>
                  <a:lnTo>
                    <a:pt x="736" y="819"/>
                  </a:lnTo>
                  <a:lnTo>
                    <a:pt x="728" y="822"/>
                  </a:lnTo>
                  <a:lnTo>
                    <a:pt x="721" y="825"/>
                  </a:lnTo>
                  <a:lnTo>
                    <a:pt x="712" y="826"/>
                  </a:lnTo>
                  <a:lnTo>
                    <a:pt x="703" y="825"/>
                  </a:lnTo>
                  <a:lnTo>
                    <a:pt x="696" y="822"/>
                  </a:lnTo>
                  <a:lnTo>
                    <a:pt x="688" y="818"/>
                  </a:lnTo>
                  <a:lnTo>
                    <a:pt x="683" y="812"/>
                  </a:lnTo>
                  <a:lnTo>
                    <a:pt x="677" y="805"/>
                  </a:lnTo>
                  <a:lnTo>
                    <a:pt x="673" y="797"/>
                  </a:lnTo>
                  <a:lnTo>
                    <a:pt x="669" y="790"/>
                  </a:lnTo>
                  <a:lnTo>
                    <a:pt x="664" y="781"/>
                  </a:lnTo>
                  <a:lnTo>
                    <a:pt x="657" y="765"/>
                  </a:lnTo>
                  <a:lnTo>
                    <a:pt x="648" y="750"/>
                  </a:lnTo>
                  <a:lnTo>
                    <a:pt x="643" y="744"/>
                  </a:lnTo>
                  <a:lnTo>
                    <a:pt x="636" y="740"/>
                  </a:lnTo>
                  <a:lnTo>
                    <a:pt x="630" y="737"/>
                  </a:lnTo>
                  <a:lnTo>
                    <a:pt x="622" y="736"/>
                  </a:lnTo>
                  <a:lnTo>
                    <a:pt x="610" y="737"/>
                  </a:lnTo>
                  <a:lnTo>
                    <a:pt x="600" y="740"/>
                  </a:lnTo>
                  <a:lnTo>
                    <a:pt x="589" y="743"/>
                  </a:lnTo>
                  <a:lnTo>
                    <a:pt x="579" y="748"/>
                  </a:lnTo>
                  <a:lnTo>
                    <a:pt x="569" y="752"/>
                  </a:lnTo>
                  <a:lnTo>
                    <a:pt x="557" y="755"/>
                  </a:lnTo>
                  <a:lnTo>
                    <a:pt x="546" y="757"/>
                  </a:lnTo>
                  <a:lnTo>
                    <a:pt x="532" y="758"/>
                  </a:lnTo>
                  <a:lnTo>
                    <a:pt x="524" y="758"/>
                  </a:lnTo>
                  <a:lnTo>
                    <a:pt x="516" y="757"/>
                  </a:lnTo>
                  <a:lnTo>
                    <a:pt x="507" y="755"/>
                  </a:lnTo>
                  <a:lnTo>
                    <a:pt x="498" y="753"/>
                  </a:lnTo>
                  <a:lnTo>
                    <a:pt x="480" y="747"/>
                  </a:lnTo>
                  <a:lnTo>
                    <a:pt x="461" y="738"/>
                  </a:lnTo>
                  <a:lnTo>
                    <a:pt x="453" y="734"/>
                  </a:lnTo>
                  <a:lnTo>
                    <a:pt x="445" y="728"/>
                  </a:lnTo>
                  <a:lnTo>
                    <a:pt x="438" y="724"/>
                  </a:lnTo>
                  <a:lnTo>
                    <a:pt x="432" y="718"/>
                  </a:lnTo>
                  <a:lnTo>
                    <a:pt x="427" y="713"/>
                  </a:lnTo>
                  <a:lnTo>
                    <a:pt x="422" y="708"/>
                  </a:lnTo>
                  <a:lnTo>
                    <a:pt x="420" y="702"/>
                  </a:lnTo>
                  <a:lnTo>
                    <a:pt x="419" y="697"/>
                  </a:lnTo>
                  <a:lnTo>
                    <a:pt x="420" y="687"/>
                  </a:lnTo>
                  <a:lnTo>
                    <a:pt x="421" y="678"/>
                  </a:lnTo>
                  <a:lnTo>
                    <a:pt x="422" y="671"/>
                  </a:lnTo>
                  <a:lnTo>
                    <a:pt x="426" y="662"/>
                  </a:lnTo>
                  <a:lnTo>
                    <a:pt x="428" y="655"/>
                  </a:lnTo>
                  <a:lnTo>
                    <a:pt x="431" y="648"/>
                  </a:lnTo>
                  <a:lnTo>
                    <a:pt x="435" y="641"/>
                  </a:lnTo>
                  <a:lnTo>
                    <a:pt x="440" y="634"/>
                  </a:lnTo>
                  <a:lnTo>
                    <a:pt x="449" y="622"/>
                  </a:lnTo>
                  <a:lnTo>
                    <a:pt x="460" y="610"/>
                  </a:lnTo>
                  <a:lnTo>
                    <a:pt x="472" y="600"/>
                  </a:lnTo>
                  <a:lnTo>
                    <a:pt x="484" y="589"/>
                  </a:lnTo>
                  <a:lnTo>
                    <a:pt x="496" y="578"/>
                  </a:lnTo>
                  <a:lnTo>
                    <a:pt x="508" y="567"/>
                  </a:lnTo>
                  <a:lnTo>
                    <a:pt x="519" y="556"/>
                  </a:lnTo>
                  <a:lnTo>
                    <a:pt x="528" y="545"/>
                  </a:lnTo>
                  <a:lnTo>
                    <a:pt x="537" y="533"/>
                  </a:lnTo>
                  <a:lnTo>
                    <a:pt x="543" y="520"/>
                  </a:lnTo>
                  <a:lnTo>
                    <a:pt x="546" y="512"/>
                  </a:lnTo>
                  <a:lnTo>
                    <a:pt x="548" y="505"/>
                  </a:lnTo>
                  <a:lnTo>
                    <a:pt x="549" y="497"/>
                  </a:lnTo>
                  <a:lnTo>
                    <a:pt x="549" y="488"/>
                  </a:lnTo>
                  <a:lnTo>
                    <a:pt x="548" y="483"/>
                  </a:lnTo>
                  <a:lnTo>
                    <a:pt x="546" y="477"/>
                  </a:lnTo>
                  <a:lnTo>
                    <a:pt x="541" y="471"/>
                  </a:lnTo>
                  <a:lnTo>
                    <a:pt x="536" y="466"/>
                  </a:lnTo>
                  <a:lnTo>
                    <a:pt x="529" y="461"/>
                  </a:lnTo>
                  <a:lnTo>
                    <a:pt x="521" y="458"/>
                  </a:lnTo>
                  <a:lnTo>
                    <a:pt x="510" y="456"/>
                  </a:lnTo>
                  <a:lnTo>
                    <a:pt x="498" y="455"/>
                  </a:lnTo>
                  <a:lnTo>
                    <a:pt x="485" y="456"/>
                  </a:lnTo>
                  <a:lnTo>
                    <a:pt x="473" y="457"/>
                  </a:lnTo>
                  <a:lnTo>
                    <a:pt x="461" y="459"/>
                  </a:lnTo>
                  <a:lnTo>
                    <a:pt x="449" y="462"/>
                  </a:lnTo>
                  <a:lnTo>
                    <a:pt x="439" y="466"/>
                  </a:lnTo>
                  <a:lnTo>
                    <a:pt x="428" y="470"/>
                  </a:lnTo>
                  <a:lnTo>
                    <a:pt x="417" y="474"/>
                  </a:lnTo>
                  <a:lnTo>
                    <a:pt x="407" y="480"/>
                  </a:lnTo>
                  <a:lnTo>
                    <a:pt x="388" y="492"/>
                  </a:lnTo>
                  <a:lnTo>
                    <a:pt x="368" y="505"/>
                  </a:lnTo>
                  <a:lnTo>
                    <a:pt x="350" y="519"/>
                  </a:lnTo>
                  <a:lnTo>
                    <a:pt x="333" y="534"/>
                  </a:lnTo>
                  <a:lnTo>
                    <a:pt x="314" y="549"/>
                  </a:lnTo>
                  <a:lnTo>
                    <a:pt x="296" y="563"/>
                  </a:lnTo>
                  <a:lnTo>
                    <a:pt x="278" y="576"/>
                  </a:lnTo>
                  <a:lnTo>
                    <a:pt x="258" y="588"/>
                  </a:lnTo>
                  <a:lnTo>
                    <a:pt x="249" y="593"/>
                  </a:lnTo>
                  <a:lnTo>
                    <a:pt x="238" y="597"/>
                  </a:lnTo>
                  <a:lnTo>
                    <a:pt x="227" y="602"/>
                  </a:lnTo>
                  <a:lnTo>
                    <a:pt x="216" y="606"/>
                  </a:lnTo>
                  <a:lnTo>
                    <a:pt x="204" y="608"/>
                  </a:lnTo>
                  <a:lnTo>
                    <a:pt x="192" y="610"/>
                  </a:lnTo>
                  <a:lnTo>
                    <a:pt x="179" y="612"/>
                  </a:lnTo>
                  <a:lnTo>
                    <a:pt x="166" y="613"/>
                  </a:lnTo>
                  <a:lnTo>
                    <a:pt x="147" y="612"/>
                  </a:lnTo>
                  <a:lnTo>
                    <a:pt x="130" y="609"/>
                  </a:lnTo>
                  <a:lnTo>
                    <a:pt x="114" y="605"/>
                  </a:lnTo>
                  <a:lnTo>
                    <a:pt x="98" y="601"/>
                  </a:lnTo>
                  <a:lnTo>
                    <a:pt x="84" y="597"/>
                  </a:lnTo>
                  <a:lnTo>
                    <a:pt x="71" y="593"/>
                  </a:lnTo>
                  <a:lnTo>
                    <a:pt x="57" y="591"/>
                  </a:lnTo>
                  <a:lnTo>
                    <a:pt x="43" y="590"/>
                  </a:lnTo>
                  <a:lnTo>
                    <a:pt x="40" y="589"/>
                  </a:lnTo>
                  <a:lnTo>
                    <a:pt x="30" y="587"/>
                  </a:lnTo>
                  <a:lnTo>
                    <a:pt x="20" y="586"/>
                  </a:lnTo>
                  <a:lnTo>
                    <a:pt x="10" y="58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5" name="Freeform 1151">
              <a:extLst>
                <a:ext uri="{FF2B5EF4-FFF2-40B4-BE49-F238E27FC236}">
                  <a16:creationId xmlns:a16="http://schemas.microsoft.com/office/drawing/2014/main" id="{36B37245-B104-D5EB-7F1A-4BC73C6EE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93" y="3109620"/>
              <a:ext cx="453303" cy="266723"/>
            </a:xfrm>
            <a:custGeom>
              <a:avLst/>
              <a:gdLst>
                <a:gd name="T0" fmla="*/ 77 w 1450"/>
                <a:gd name="T1" fmla="*/ 468 h 854"/>
                <a:gd name="T2" fmla="*/ 58 w 1450"/>
                <a:gd name="T3" fmla="*/ 422 h 854"/>
                <a:gd name="T4" fmla="*/ 28 w 1450"/>
                <a:gd name="T5" fmla="*/ 326 h 854"/>
                <a:gd name="T6" fmla="*/ 60 w 1450"/>
                <a:gd name="T7" fmla="*/ 201 h 854"/>
                <a:gd name="T8" fmla="*/ 96 w 1450"/>
                <a:gd name="T9" fmla="*/ 135 h 854"/>
                <a:gd name="T10" fmla="*/ 178 w 1450"/>
                <a:gd name="T11" fmla="*/ 150 h 854"/>
                <a:gd name="T12" fmla="*/ 280 w 1450"/>
                <a:gd name="T13" fmla="*/ 151 h 854"/>
                <a:gd name="T14" fmla="*/ 378 w 1450"/>
                <a:gd name="T15" fmla="*/ 94 h 854"/>
                <a:gd name="T16" fmla="*/ 492 w 1450"/>
                <a:gd name="T17" fmla="*/ 15 h 854"/>
                <a:gd name="T18" fmla="*/ 574 w 1450"/>
                <a:gd name="T19" fmla="*/ 1 h 854"/>
                <a:gd name="T20" fmla="*/ 613 w 1450"/>
                <a:gd name="T21" fmla="*/ 33 h 854"/>
                <a:gd name="T22" fmla="*/ 583 w 1450"/>
                <a:gd name="T23" fmla="*/ 101 h 854"/>
                <a:gd name="T24" fmla="*/ 504 w 1450"/>
                <a:gd name="T25" fmla="*/ 179 h 854"/>
                <a:gd name="T26" fmla="*/ 484 w 1450"/>
                <a:gd name="T27" fmla="*/ 232 h 854"/>
                <a:gd name="T28" fmla="*/ 509 w 1450"/>
                <a:gd name="T29" fmla="*/ 273 h 854"/>
                <a:gd name="T30" fmla="*/ 588 w 1450"/>
                <a:gd name="T31" fmla="*/ 303 h 854"/>
                <a:gd name="T32" fmla="*/ 664 w 1450"/>
                <a:gd name="T33" fmla="*/ 285 h 854"/>
                <a:gd name="T34" fmla="*/ 721 w 1450"/>
                <a:gd name="T35" fmla="*/ 310 h 854"/>
                <a:gd name="T36" fmla="*/ 760 w 1450"/>
                <a:gd name="T37" fmla="*/ 367 h 854"/>
                <a:gd name="T38" fmla="*/ 814 w 1450"/>
                <a:gd name="T39" fmla="*/ 352 h 854"/>
                <a:gd name="T40" fmla="*/ 848 w 1450"/>
                <a:gd name="T41" fmla="*/ 290 h 854"/>
                <a:gd name="T42" fmla="*/ 855 w 1450"/>
                <a:gd name="T43" fmla="*/ 213 h 854"/>
                <a:gd name="T44" fmla="*/ 872 w 1450"/>
                <a:gd name="T45" fmla="*/ 154 h 854"/>
                <a:gd name="T46" fmla="*/ 913 w 1450"/>
                <a:gd name="T47" fmla="*/ 141 h 854"/>
                <a:gd name="T48" fmla="*/ 973 w 1450"/>
                <a:gd name="T49" fmla="*/ 198 h 854"/>
                <a:gd name="T50" fmla="*/ 1151 w 1450"/>
                <a:gd name="T51" fmla="*/ 199 h 854"/>
                <a:gd name="T52" fmla="*/ 1343 w 1450"/>
                <a:gd name="T53" fmla="*/ 238 h 854"/>
                <a:gd name="T54" fmla="*/ 1420 w 1450"/>
                <a:gd name="T55" fmla="*/ 348 h 854"/>
                <a:gd name="T56" fmla="*/ 1441 w 1450"/>
                <a:gd name="T57" fmla="*/ 485 h 854"/>
                <a:gd name="T58" fmla="*/ 1443 w 1450"/>
                <a:gd name="T59" fmla="*/ 596 h 854"/>
                <a:gd name="T60" fmla="*/ 1405 w 1450"/>
                <a:gd name="T61" fmla="*/ 635 h 854"/>
                <a:gd name="T62" fmla="*/ 1306 w 1450"/>
                <a:gd name="T63" fmla="*/ 574 h 854"/>
                <a:gd name="T64" fmla="*/ 1235 w 1450"/>
                <a:gd name="T65" fmla="*/ 580 h 854"/>
                <a:gd name="T66" fmla="*/ 1185 w 1450"/>
                <a:gd name="T67" fmla="*/ 611 h 854"/>
                <a:gd name="T68" fmla="*/ 1167 w 1450"/>
                <a:gd name="T69" fmla="*/ 660 h 854"/>
                <a:gd name="T70" fmla="*/ 1068 w 1450"/>
                <a:gd name="T71" fmla="*/ 688 h 854"/>
                <a:gd name="T72" fmla="*/ 995 w 1450"/>
                <a:gd name="T73" fmla="*/ 709 h 854"/>
                <a:gd name="T74" fmla="*/ 866 w 1450"/>
                <a:gd name="T75" fmla="*/ 697 h 854"/>
                <a:gd name="T76" fmla="*/ 812 w 1450"/>
                <a:gd name="T77" fmla="*/ 729 h 854"/>
                <a:gd name="T78" fmla="*/ 764 w 1450"/>
                <a:gd name="T79" fmla="*/ 781 h 854"/>
                <a:gd name="T80" fmla="*/ 717 w 1450"/>
                <a:gd name="T81" fmla="*/ 840 h 854"/>
                <a:gd name="T82" fmla="*/ 641 w 1450"/>
                <a:gd name="T83" fmla="*/ 854 h 854"/>
                <a:gd name="T84" fmla="*/ 603 w 1450"/>
                <a:gd name="T85" fmla="*/ 819 h 854"/>
                <a:gd name="T86" fmla="*/ 574 w 1450"/>
                <a:gd name="T87" fmla="*/ 758 h 854"/>
                <a:gd name="T88" fmla="*/ 533 w 1450"/>
                <a:gd name="T89" fmla="*/ 745 h 854"/>
                <a:gd name="T90" fmla="*/ 540 w 1450"/>
                <a:gd name="T91" fmla="*/ 686 h 854"/>
                <a:gd name="T92" fmla="*/ 593 w 1450"/>
                <a:gd name="T93" fmla="*/ 605 h 854"/>
                <a:gd name="T94" fmla="*/ 600 w 1450"/>
                <a:gd name="T95" fmla="*/ 515 h 854"/>
                <a:gd name="T96" fmla="*/ 544 w 1450"/>
                <a:gd name="T97" fmla="*/ 479 h 854"/>
                <a:gd name="T98" fmla="*/ 467 w 1450"/>
                <a:gd name="T99" fmla="*/ 520 h 854"/>
                <a:gd name="T100" fmla="*/ 295 w 1450"/>
                <a:gd name="T101" fmla="*/ 638 h 854"/>
                <a:gd name="T102" fmla="*/ 237 w 1450"/>
                <a:gd name="T103" fmla="*/ 644 h 854"/>
                <a:gd name="T104" fmla="*/ 174 w 1450"/>
                <a:gd name="T105" fmla="*/ 662 h 854"/>
                <a:gd name="T106" fmla="*/ 153 w 1450"/>
                <a:gd name="T107" fmla="*/ 635 h 854"/>
                <a:gd name="T108" fmla="*/ 108 w 1450"/>
                <a:gd name="T109" fmla="*/ 630 h 854"/>
                <a:gd name="T110" fmla="*/ 0 w 1450"/>
                <a:gd name="T111" fmla="*/ 5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0" h="854">
                  <a:moveTo>
                    <a:pt x="0" y="596"/>
                  </a:moveTo>
                  <a:lnTo>
                    <a:pt x="21" y="560"/>
                  </a:lnTo>
                  <a:lnTo>
                    <a:pt x="40" y="531"/>
                  </a:lnTo>
                  <a:lnTo>
                    <a:pt x="57" y="508"/>
                  </a:lnTo>
                  <a:lnTo>
                    <a:pt x="68" y="489"/>
                  </a:lnTo>
                  <a:lnTo>
                    <a:pt x="74" y="477"/>
                  </a:lnTo>
                  <a:lnTo>
                    <a:pt x="77" y="468"/>
                  </a:lnTo>
                  <a:lnTo>
                    <a:pt x="79" y="459"/>
                  </a:lnTo>
                  <a:lnTo>
                    <a:pt x="78" y="452"/>
                  </a:lnTo>
                  <a:lnTo>
                    <a:pt x="76" y="446"/>
                  </a:lnTo>
                  <a:lnTo>
                    <a:pt x="73" y="441"/>
                  </a:lnTo>
                  <a:lnTo>
                    <a:pt x="68" y="434"/>
                  </a:lnTo>
                  <a:lnTo>
                    <a:pt x="63" y="429"/>
                  </a:lnTo>
                  <a:lnTo>
                    <a:pt x="58" y="422"/>
                  </a:lnTo>
                  <a:lnTo>
                    <a:pt x="51" y="414"/>
                  </a:lnTo>
                  <a:lnTo>
                    <a:pt x="46" y="405"/>
                  </a:lnTo>
                  <a:lnTo>
                    <a:pt x="40" y="394"/>
                  </a:lnTo>
                  <a:lnTo>
                    <a:pt x="36" y="381"/>
                  </a:lnTo>
                  <a:lnTo>
                    <a:pt x="32" y="366"/>
                  </a:lnTo>
                  <a:lnTo>
                    <a:pt x="30" y="348"/>
                  </a:lnTo>
                  <a:lnTo>
                    <a:pt x="28" y="326"/>
                  </a:lnTo>
                  <a:lnTo>
                    <a:pt x="30" y="308"/>
                  </a:lnTo>
                  <a:lnTo>
                    <a:pt x="31" y="292"/>
                  </a:lnTo>
                  <a:lnTo>
                    <a:pt x="33" y="277"/>
                  </a:lnTo>
                  <a:lnTo>
                    <a:pt x="36" y="263"/>
                  </a:lnTo>
                  <a:lnTo>
                    <a:pt x="42" y="241"/>
                  </a:lnTo>
                  <a:lnTo>
                    <a:pt x="51" y="220"/>
                  </a:lnTo>
                  <a:lnTo>
                    <a:pt x="60" y="201"/>
                  </a:lnTo>
                  <a:lnTo>
                    <a:pt x="66" y="181"/>
                  </a:lnTo>
                  <a:lnTo>
                    <a:pt x="69" y="171"/>
                  </a:lnTo>
                  <a:lnTo>
                    <a:pt x="72" y="160"/>
                  </a:lnTo>
                  <a:lnTo>
                    <a:pt x="73" y="148"/>
                  </a:lnTo>
                  <a:lnTo>
                    <a:pt x="74" y="135"/>
                  </a:lnTo>
                  <a:lnTo>
                    <a:pt x="86" y="135"/>
                  </a:lnTo>
                  <a:lnTo>
                    <a:pt x="96" y="135"/>
                  </a:lnTo>
                  <a:lnTo>
                    <a:pt x="104" y="135"/>
                  </a:lnTo>
                  <a:lnTo>
                    <a:pt x="107" y="135"/>
                  </a:lnTo>
                  <a:lnTo>
                    <a:pt x="121" y="136"/>
                  </a:lnTo>
                  <a:lnTo>
                    <a:pt x="135" y="138"/>
                  </a:lnTo>
                  <a:lnTo>
                    <a:pt x="148" y="142"/>
                  </a:lnTo>
                  <a:lnTo>
                    <a:pt x="162" y="146"/>
                  </a:lnTo>
                  <a:lnTo>
                    <a:pt x="178" y="150"/>
                  </a:lnTo>
                  <a:lnTo>
                    <a:pt x="194" y="154"/>
                  </a:lnTo>
                  <a:lnTo>
                    <a:pt x="211" y="157"/>
                  </a:lnTo>
                  <a:lnTo>
                    <a:pt x="230" y="158"/>
                  </a:lnTo>
                  <a:lnTo>
                    <a:pt x="243" y="157"/>
                  </a:lnTo>
                  <a:lnTo>
                    <a:pt x="256" y="155"/>
                  </a:lnTo>
                  <a:lnTo>
                    <a:pt x="268" y="153"/>
                  </a:lnTo>
                  <a:lnTo>
                    <a:pt x="280" y="151"/>
                  </a:lnTo>
                  <a:lnTo>
                    <a:pt x="291" y="147"/>
                  </a:lnTo>
                  <a:lnTo>
                    <a:pt x="302" y="142"/>
                  </a:lnTo>
                  <a:lnTo>
                    <a:pt x="313" y="138"/>
                  </a:lnTo>
                  <a:lnTo>
                    <a:pt x="322" y="133"/>
                  </a:lnTo>
                  <a:lnTo>
                    <a:pt x="342" y="121"/>
                  </a:lnTo>
                  <a:lnTo>
                    <a:pt x="360" y="108"/>
                  </a:lnTo>
                  <a:lnTo>
                    <a:pt x="378" y="94"/>
                  </a:lnTo>
                  <a:lnTo>
                    <a:pt x="397" y="79"/>
                  </a:lnTo>
                  <a:lnTo>
                    <a:pt x="414" y="64"/>
                  </a:lnTo>
                  <a:lnTo>
                    <a:pt x="432" y="50"/>
                  </a:lnTo>
                  <a:lnTo>
                    <a:pt x="452" y="37"/>
                  </a:lnTo>
                  <a:lnTo>
                    <a:pt x="471" y="25"/>
                  </a:lnTo>
                  <a:lnTo>
                    <a:pt x="481" y="19"/>
                  </a:lnTo>
                  <a:lnTo>
                    <a:pt x="492" y="15"/>
                  </a:lnTo>
                  <a:lnTo>
                    <a:pt x="503" y="11"/>
                  </a:lnTo>
                  <a:lnTo>
                    <a:pt x="513" y="7"/>
                  </a:lnTo>
                  <a:lnTo>
                    <a:pt x="525" y="4"/>
                  </a:lnTo>
                  <a:lnTo>
                    <a:pt x="537" y="2"/>
                  </a:lnTo>
                  <a:lnTo>
                    <a:pt x="549" y="1"/>
                  </a:lnTo>
                  <a:lnTo>
                    <a:pt x="562" y="0"/>
                  </a:lnTo>
                  <a:lnTo>
                    <a:pt x="574" y="1"/>
                  </a:lnTo>
                  <a:lnTo>
                    <a:pt x="585" y="3"/>
                  </a:lnTo>
                  <a:lnTo>
                    <a:pt x="593" y="6"/>
                  </a:lnTo>
                  <a:lnTo>
                    <a:pt x="600" y="11"/>
                  </a:lnTo>
                  <a:lnTo>
                    <a:pt x="605" y="16"/>
                  </a:lnTo>
                  <a:lnTo>
                    <a:pt x="610" y="22"/>
                  </a:lnTo>
                  <a:lnTo>
                    <a:pt x="612" y="28"/>
                  </a:lnTo>
                  <a:lnTo>
                    <a:pt x="613" y="33"/>
                  </a:lnTo>
                  <a:lnTo>
                    <a:pt x="613" y="42"/>
                  </a:lnTo>
                  <a:lnTo>
                    <a:pt x="612" y="50"/>
                  </a:lnTo>
                  <a:lnTo>
                    <a:pt x="610" y="57"/>
                  </a:lnTo>
                  <a:lnTo>
                    <a:pt x="607" y="65"/>
                  </a:lnTo>
                  <a:lnTo>
                    <a:pt x="601" y="78"/>
                  </a:lnTo>
                  <a:lnTo>
                    <a:pt x="592" y="90"/>
                  </a:lnTo>
                  <a:lnTo>
                    <a:pt x="583" y="101"/>
                  </a:lnTo>
                  <a:lnTo>
                    <a:pt x="572" y="112"/>
                  </a:lnTo>
                  <a:lnTo>
                    <a:pt x="560" y="123"/>
                  </a:lnTo>
                  <a:lnTo>
                    <a:pt x="548" y="134"/>
                  </a:lnTo>
                  <a:lnTo>
                    <a:pt x="536" y="145"/>
                  </a:lnTo>
                  <a:lnTo>
                    <a:pt x="524" y="155"/>
                  </a:lnTo>
                  <a:lnTo>
                    <a:pt x="513" y="167"/>
                  </a:lnTo>
                  <a:lnTo>
                    <a:pt x="504" y="179"/>
                  </a:lnTo>
                  <a:lnTo>
                    <a:pt x="499" y="186"/>
                  </a:lnTo>
                  <a:lnTo>
                    <a:pt x="495" y="193"/>
                  </a:lnTo>
                  <a:lnTo>
                    <a:pt x="492" y="200"/>
                  </a:lnTo>
                  <a:lnTo>
                    <a:pt x="490" y="207"/>
                  </a:lnTo>
                  <a:lnTo>
                    <a:pt x="486" y="216"/>
                  </a:lnTo>
                  <a:lnTo>
                    <a:pt x="485" y="223"/>
                  </a:lnTo>
                  <a:lnTo>
                    <a:pt x="484" y="232"/>
                  </a:lnTo>
                  <a:lnTo>
                    <a:pt x="483" y="242"/>
                  </a:lnTo>
                  <a:lnTo>
                    <a:pt x="484" y="247"/>
                  </a:lnTo>
                  <a:lnTo>
                    <a:pt x="486" y="253"/>
                  </a:lnTo>
                  <a:lnTo>
                    <a:pt x="491" y="258"/>
                  </a:lnTo>
                  <a:lnTo>
                    <a:pt x="496" y="263"/>
                  </a:lnTo>
                  <a:lnTo>
                    <a:pt x="502" y="269"/>
                  </a:lnTo>
                  <a:lnTo>
                    <a:pt x="509" y="273"/>
                  </a:lnTo>
                  <a:lnTo>
                    <a:pt x="517" y="279"/>
                  </a:lnTo>
                  <a:lnTo>
                    <a:pt x="525" y="283"/>
                  </a:lnTo>
                  <a:lnTo>
                    <a:pt x="544" y="292"/>
                  </a:lnTo>
                  <a:lnTo>
                    <a:pt x="562" y="298"/>
                  </a:lnTo>
                  <a:lnTo>
                    <a:pt x="571" y="300"/>
                  </a:lnTo>
                  <a:lnTo>
                    <a:pt x="580" y="302"/>
                  </a:lnTo>
                  <a:lnTo>
                    <a:pt x="588" y="303"/>
                  </a:lnTo>
                  <a:lnTo>
                    <a:pt x="596" y="303"/>
                  </a:lnTo>
                  <a:lnTo>
                    <a:pt x="610" y="302"/>
                  </a:lnTo>
                  <a:lnTo>
                    <a:pt x="621" y="300"/>
                  </a:lnTo>
                  <a:lnTo>
                    <a:pt x="633" y="297"/>
                  </a:lnTo>
                  <a:lnTo>
                    <a:pt x="643" y="293"/>
                  </a:lnTo>
                  <a:lnTo>
                    <a:pt x="653" y="288"/>
                  </a:lnTo>
                  <a:lnTo>
                    <a:pt x="664" y="285"/>
                  </a:lnTo>
                  <a:lnTo>
                    <a:pt x="674" y="282"/>
                  </a:lnTo>
                  <a:lnTo>
                    <a:pt x="686" y="281"/>
                  </a:lnTo>
                  <a:lnTo>
                    <a:pt x="694" y="282"/>
                  </a:lnTo>
                  <a:lnTo>
                    <a:pt x="700" y="285"/>
                  </a:lnTo>
                  <a:lnTo>
                    <a:pt x="707" y="289"/>
                  </a:lnTo>
                  <a:lnTo>
                    <a:pt x="712" y="295"/>
                  </a:lnTo>
                  <a:lnTo>
                    <a:pt x="721" y="310"/>
                  </a:lnTo>
                  <a:lnTo>
                    <a:pt x="728" y="326"/>
                  </a:lnTo>
                  <a:lnTo>
                    <a:pt x="733" y="335"/>
                  </a:lnTo>
                  <a:lnTo>
                    <a:pt x="737" y="342"/>
                  </a:lnTo>
                  <a:lnTo>
                    <a:pt x="741" y="350"/>
                  </a:lnTo>
                  <a:lnTo>
                    <a:pt x="747" y="357"/>
                  </a:lnTo>
                  <a:lnTo>
                    <a:pt x="752" y="363"/>
                  </a:lnTo>
                  <a:lnTo>
                    <a:pt x="760" y="367"/>
                  </a:lnTo>
                  <a:lnTo>
                    <a:pt x="767" y="370"/>
                  </a:lnTo>
                  <a:lnTo>
                    <a:pt x="776" y="371"/>
                  </a:lnTo>
                  <a:lnTo>
                    <a:pt x="785" y="370"/>
                  </a:lnTo>
                  <a:lnTo>
                    <a:pt x="792" y="367"/>
                  </a:lnTo>
                  <a:lnTo>
                    <a:pt x="800" y="364"/>
                  </a:lnTo>
                  <a:lnTo>
                    <a:pt x="807" y="358"/>
                  </a:lnTo>
                  <a:lnTo>
                    <a:pt x="814" y="352"/>
                  </a:lnTo>
                  <a:lnTo>
                    <a:pt x="820" y="344"/>
                  </a:lnTo>
                  <a:lnTo>
                    <a:pt x="827" y="336"/>
                  </a:lnTo>
                  <a:lnTo>
                    <a:pt x="832" y="327"/>
                  </a:lnTo>
                  <a:lnTo>
                    <a:pt x="836" y="319"/>
                  </a:lnTo>
                  <a:lnTo>
                    <a:pt x="842" y="309"/>
                  </a:lnTo>
                  <a:lnTo>
                    <a:pt x="845" y="299"/>
                  </a:lnTo>
                  <a:lnTo>
                    <a:pt x="848" y="290"/>
                  </a:lnTo>
                  <a:lnTo>
                    <a:pt x="850" y="282"/>
                  </a:lnTo>
                  <a:lnTo>
                    <a:pt x="853" y="273"/>
                  </a:lnTo>
                  <a:lnTo>
                    <a:pt x="854" y="266"/>
                  </a:lnTo>
                  <a:lnTo>
                    <a:pt x="855" y="258"/>
                  </a:lnTo>
                  <a:lnTo>
                    <a:pt x="855" y="241"/>
                  </a:lnTo>
                  <a:lnTo>
                    <a:pt x="855" y="225"/>
                  </a:lnTo>
                  <a:lnTo>
                    <a:pt x="855" y="213"/>
                  </a:lnTo>
                  <a:lnTo>
                    <a:pt x="855" y="208"/>
                  </a:lnTo>
                  <a:lnTo>
                    <a:pt x="855" y="198"/>
                  </a:lnTo>
                  <a:lnTo>
                    <a:pt x="857" y="186"/>
                  </a:lnTo>
                  <a:lnTo>
                    <a:pt x="860" y="175"/>
                  </a:lnTo>
                  <a:lnTo>
                    <a:pt x="865" y="164"/>
                  </a:lnTo>
                  <a:lnTo>
                    <a:pt x="868" y="159"/>
                  </a:lnTo>
                  <a:lnTo>
                    <a:pt x="872" y="154"/>
                  </a:lnTo>
                  <a:lnTo>
                    <a:pt x="875" y="151"/>
                  </a:lnTo>
                  <a:lnTo>
                    <a:pt x="881" y="147"/>
                  </a:lnTo>
                  <a:lnTo>
                    <a:pt x="886" y="145"/>
                  </a:lnTo>
                  <a:lnTo>
                    <a:pt x="892" y="142"/>
                  </a:lnTo>
                  <a:lnTo>
                    <a:pt x="898" y="141"/>
                  </a:lnTo>
                  <a:lnTo>
                    <a:pt x="904" y="140"/>
                  </a:lnTo>
                  <a:lnTo>
                    <a:pt x="913" y="141"/>
                  </a:lnTo>
                  <a:lnTo>
                    <a:pt x="920" y="144"/>
                  </a:lnTo>
                  <a:lnTo>
                    <a:pt x="926" y="147"/>
                  </a:lnTo>
                  <a:lnTo>
                    <a:pt x="933" y="151"/>
                  </a:lnTo>
                  <a:lnTo>
                    <a:pt x="943" y="162"/>
                  </a:lnTo>
                  <a:lnTo>
                    <a:pt x="953" y="174"/>
                  </a:lnTo>
                  <a:lnTo>
                    <a:pt x="963" y="187"/>
                  </a:lnTo>
                  <a:lnTo>
                    <a:pt x="973" y="198"/>
                  </a:lnTo>
                  <a:lnTo>
                    <a:pt x="979" y="202"/>
                  </a:lnTo>
                  <a:lnTo>
                    <a:pt x="985" y="205"/>
                  </a:lnTo>
                  <a:lnTo>
                    <a:pt x="992" y="207"/>
                  </a:lnTo>
                  <a:lnTo>
                    <a:pt x="1001" y="208"/>
                  </a:lnTo>
                  <a:lnTo>
                    <a:pt x="1113" y="196"/>
                  </a:lnTo>
                  <a:lnTo>
                    <a:pt x="1132" y="198"/>
                  </a:lnTo>
                  <a:lnTo>
                    <a:pt x="1151" y="199"/>
                  </a:lnTo>
                  <a:lnTo>
                    <a:pt x="1169" y="201"/>
                  </a:lnTo>
                  <a:lnTo>
                    <a:pt x="1186" y="204"/>
                  </a:lnTo>
                  <a:lnTo>
                    <a:pt x="1221" y="211"/>
                  </a:lnTo>
                  <a:lnTo>
                    <a:pt x="1254" y="219"/>
                  </a:lnTo>
                  <a:lnTo>
                    <a:pt x="1289" y="228"/>
                  </a:lnTo>
                  <a:lnTo>
                    <a:pt x="1325" y="234"/>
                  </a:lnTo>
                  <a:lnTo>
                    <a:pt x="1343" y="238"/>
                  </a:lnTo>
                  <a:lnTo>
                    <a:pt x="1362" y="240"/>
                  </a:lnTo>
                  <a:lnTo>
                    <a:pt x="1383" y="241"/>
                  </a:lnTo>
                  <a:lnTo>
                    <a:pt x="1405" y="242"/>
                  </a:lnTo>
                  <a:lnTo>
                    <a:pt x="1410" y="276"/>
                  </a:lnTo>
                  <a:lnTo>
                    <a:pt x="1415" y="312"/>
                  </a:lnTo>
                  <a:lnTo>
                    <a:pt x="1418" y="329"/>
                  </a:lnTo>
                  <a:lnTo>
                    <a:pt x="1420" y="348"/>
                  </a:lnTo>
                  <a:lnTo>
                    <a:pt x="1421" y="365"/>
                  </a:lnTo>
                  <a:lnTo>
                    <a:pt x="1422" y="382"/>
                  </a:lnTo>
                  <a:lnTo>
                    <a:pt x="1423" y="397"/>
                  </a:lnTo>
                  <a:lnTo>
                    <a:pt x="1426" y="417"/>
                  </a:lnTo>
                  <a:lnTo>
                    <a:pt x="1431" y="438"/>
                  </a:lnTo>
                  <a:lnTo>
                    <a:pt x="1436" y="461"/>
                  </a:lnTo>
                  <a:lnTo>
                    <a:pt x="1441" y="485"/>
                  </a:lnTo>
                  <a:lnTo>
                    <a:pt x="1446" y="508"/>
                  </a:lnTo>
                  <a:lnTo>
                    <a:pt x="1449" y="528"/>
                  </a:lnTo>
                  <a:lnTo>
                    <a:pt x="1450" y="545"/>
                  </a:lnTo>
                  <a:lnTo>
                    <a:pt x="1449" y="560"/>
                  </a:lnTo>
                  <a:lnTo>
                    <a:pt x="1448" y="573"/>
                  </a:lnTo>
                  <a:lnTo>
                    <a:pt x="1446" y="585"/>
                  </a:lnTo>
                  <a:lnTo>
                    <a:pt x="1443" y="596"/>
                  </a:lnTo>
                  <a:lnTo>
                    <a:pt x="1438" y="618"/>
                  </a:lnTo>
                  <a:lnTo>
                    <a:pt x="1433" y="646"/>
                  </a:lnTo>
                  <a:lnTo>
                    <a:pt x="1428" y="646"/>
                  </a:lnTo>
                  <a:lnTo>
                    <a:pt x="1424" y="645"/>
                  </a:lnTo>
                  <a:lnTo>
                    <a:pt x="1419" y="644"/>
                  </a:lnTo>
                  <a:lnTo>
                    <a:pt x="1414" y="641"/>
                  </a:lnTo>
                  <a:lnTo>
                    <a:pt x="1405" y="635"/>
                  </a:lnTo>
                  <a:lnTo>
                    <a:pt x="1395" y="628"/>
                  </a:lnTo>
                  <a:lnTo>
                    <a:pt x="1374" y="611"/>
                  </a:lnTo>
                  <a:lnTo>
                    <a:pt x="1351" y="594"/>
                  </a:lnTo>
                  <a:lnTo>
                    <a:pt x="1338" y="586"/>
                  </a:lnTo>
                  <a:lnTo>
                    <a:pt x="1323" y="580"/>
                  </a:lnTo>
                  <a:lnTo>
                    <a:pt x="1315" y="577"/>
                  </a:lnTo>
                  <a:lnTo>
                    <a:pt x="1306" y="574"/>
                  </a:lnTo>
                  <a:lnTo>
                    <a:pt x="1298" y="573"/>
                  </a:lnTo>
                  <a:lnTo>
                    <a:pt x="1288" y="572"/>
                  </a:lnTo>
                  <a:lnTo>
                    <a:pt x="1279" y="572"/>
                  </a:lnTo>
                  <a:lnTo>
                    <a:pt x="1269" y="573"/>
                  </a:lnTo>
                  <a:lnTo>
                    <a:pt x="1258" y="574"/>
                  </a:lnTo>
                  <a:lnTo>
                    <a:pt x="1247" y="577"/>
                  </a:lnTo>
                  <a:lnTo>
                    <a:pt x="1235" y="580"/>
                  </a:lnTo>
                  <a:lnTo>
                    <a:pt x="1223" y="584"/>
                  </a:lnTo>
                  <a:lnTo>
                    <a:pt x="1210" y="590"/>
                  </a:lnTo>
                  <a:lnTo>
                    <a:pt x="1197" y="596"/>
                  </a:lnTo>
                  <a:lnTo>
                    <a:pt x="1193" y="599"/>
                  </a:lnTo>
                  <a:lnTo>
                    <a:pt x="1190" y="603"/>
                  </a:lnTo>
                  <a:lnTo>
                    <a:pt x="1187" y="607"/>
                  </a:lnTo>
                  <a:lnTo>
                    <a:pt x="1185" y="611"/>
                  </a:lnTo>
                  <a:lnTo>
                    <a:pt x="1182" y="620"/>
                  </a:lnTo>
                  <a:lnTo>
                    <a:pt x="1180" y="630"/>
                  </a:lnTo>
                  <a:lnTo>
                    <a:pt x="1178" y="638"/>
                  </a:lnTo>
                  <a:lnTo>
                    <a:pt x="1175" y="648"/>
                  </a:lnTo>
                  <a:lnTo>
                    <a:pt x="1173" y="652"/>
                  </a:lnTo>
                  <a:lnTo>
                    <a:pt x="1170" y="655"/>
                  </a:lnTo>
                  <a:lnTo>
                    <a:pt x="1167" y="660"/>
                  </a:lnTo>
                  <a:lnTo>
                    <a:pt x="1164" y="663"/>
                  </a:lnTo>
                  <a:lnTo>
                    <a:pt x="1131" y="670"/>
                  </a:lnTo>
                  <a:lnTo>
                    <a:pt x="1103" y="674"/>
                  </a:lnTo>
                  <a:lnTo>
                    <a:pt x="1091" y="677"/>
                  </a:lnTo>
                  <a:lnTo>
                    <a:pt x="1078" y="681"/>
                  </a:lnTo>
                  <a:lnTo>
                    <a:pt x="1073" y="685"/>
                  </a:lnTo>
                  <a:lnTo>
                    <a:pt x="1068" y="688"/>
                  </a:lnTo>
                  <a:lnTo>
                    <a:pt x="1062" y="692"/>
                  </a:lnTo>
                  <a:lnTo>
                    <a:pt x="1057" y="697"/>
                  </a:lnTo>
                  <a:lnTo>
                    <a:pt x="1048" y="701"/>
                  </a:lnTo>
                  <a:lnTo>
                    <a:pt x="1037" y="705"/>
                  </a:lnTo>
                  <a:lnTo>
                    <a:pt x="1024" y="707"/>
                  </a:lnTo>
                  <a:lnTo>
                    <a:pt x="1010" y="708"/>
                  </a:lnTo>
                  <a:lnTo>
                    <a:pt x="995" y="709"/>
                  </a:lnTo>
                  <a:lnTo>
                    <a:pt x="979" y="709"/>
                  </a:lnTo>
                  <a:lnTo>
                    <a:pt x="963" y="708"/>
                  </a:lnTo>
                  <a:lnTo>
                    <a:pt x="947" y="707"/>
                  </a:lnTo>
                  <a:lnTo>
                    <a:pt x="915" y="704"/>
                  </a:lnTo>
                  <a:lnTo>
                    <a:pt x="890" y="701"/>
                  </a:lnTo>
                  <a:lnTo>
                    <a:pt x="872" y="698"/>
                  </a:lnTo>
                  <a:lnTo>
                    <a:pt x="866" y="697"/>
                  </a:lnTo>
                  <a:lnTo>
                    <a:pt x="862" y="704"/>
                  </a:lnTo>
                  <a:lnTo>
                    <a:pt x="858" y="709"/>
                  </a:lnTo>
                  <a:lnTo>
                    <a:pt x="853" y="715"/>
                  </a:lnTo>
                  <a:lnTo>
                    <a:pt x="846" y="718"/>
                  </a:lnTo>
                  <a:lnTo>
                    <a:pt x="833" y="722"/>
                  </a:lnTo>
                  <a:lnTo>
                    <a:pt x="819" y="726"/>
                  </a:lnTo>
                  <a:lnTo>
                    <a:pt x="812" y="729"/>
                  </a:lnTo>
                  <a:lnTo>
                    <a:pt x="804" y="731"/>
                  </a:lnTo>
                  <a:lnTo>
                    <a:pt x="798" y="735"/>
                  </a:lnTo>
                  <a:lnTo>
                    <a:pt x="790" y="741"/>
                  </a:lnTo>
                  <a:lnTo>
                    <a:pt x="782" y="747"/>
                  </a:lnTo>
                  <a:lnTo>
                    <a:pt x="776" y="757"/>
                  </a:lnTo>
                  <a:lnTo>
                    <a:pt x="771" y="768"/>
                  </a:lnTo>
                  <a:lnTo>
                    <a:pt x="764" y="781"/>
                  </a:lnTo>
                  <a:lnTo>
                    <a:pt x="756" y="798"/>
                  </a:lnTo>
                  <a:lnTo>
                    <a:pt x="747" y="813"/>
                  </a:lnTo>
                  <a:lnTo>
                    <a:pt x="741" y="821"/>
                  </a:lnTo>
                  <a:lnTo>
                    <a:pt x="736" y="826"/>
                  </a:lnTo>
                  <a:lnTo>
                    <a:pt x="731" y="832"/>
                  </a:lnTo>
                  <a:lnTo>
                    <a:pt x="724" y="837"/>
                  </a:lnTo>
                  <a:lnTo>
                    <a:pt x="717" y="840"/>
                  </a:lnTo>
                  <a:lnTo>
                    <a:pt x="709" y="844"/>
                  </a:lnTo>
                  <a:lnTo>
                    <a:pt x="700" y="848"/>
                  </a:lnTo>
                  <a:lnTo>
                    <a:pt x="691" y="850"/>
                  </a:lnTo>
                  <a:lnTo>
                    <a:pt x="680" y="852"/>
                  </a:lnTo>
                  <a:lnTo>
                    <a:pt x="668" y="853"/>
                  </a:lnTo>
                  <a:lnTo>
                    <a:pt x="655" y="854"/>
                  </a:lnTo>
                  <a:lnTo>
                    <a:pt x="641" y="854"/>
                  </a:lnTo>
                  <a:lnTo>
                    <a:pt x="631" y="853"/>
                  </a:lnTo>
                  <a:lnTo>
                    <a:pt x="624" y="850"/>
                  </a:lnTo>
                  <a:lnTo>
                    <a:pt x="617" y="847"/>
                  </a:lnTo>
                  <a:lnTo>
                    <a:pt x="612" y="840"/>
                  </a:lnTo>
                  <a:lnTo>
                    <a:pt x="609" y="834"/>
                  </a:lnTo>
                  <a:lnTo>
                    <a:pt x="605" y="827"/>
                  </a:lnTo>
                  <a:lnTo>
                    <a:pt x="603" y="819"/>
                  </a:lnTo>
                  <a:lnTo>
                    <a:pt x="601" y="810"/>
                  </a:lnTo>
                  <a:lnTo>
                    <a:pt x="598" y="794"/>
                  </a:lnTo>
                  <a:lnTo>
                    <a:pt x="592" y="779"/>
                  </a:lnTo>
                  <a:lnTo>
                    <a:pt x="589" y="771"/>
                  </a:lnTo>
                  <a:lnTo>
                    <a:pt x="586" y="766"/>
                  </a:lnTo>
                  <a:lnTo>
                    <a:pt x="580" y="761"/>
                  </a:lnTo>
                  <a:lnTo>
                    <a:pt x="574" y="758"/>
                  </a:lnTo>
                  <a:lnTo>
                    <a:pt x="566" y="758"/>
                  </a:lnTo>
                  <a:lnTo>
                    <a:pt x="559" y="757"/>
                  </a:lnTo>
                  <a:lnTo>
                    <a:pt x="550" y="755"/>
                  </a:lnTo>
                  <a:lnTo>
                    <a:pt x="543" y="752"/>
                  </a:lnTo>
                  <a:lnTo>
                    <a:pt x="539" y="751"/>
                  </a:lnTo>
                  <a:lnTo>
                    <a:pt x="536" y="747"/>
                  </a:lnTo>
                  <a:lnTo>
                    <a:pt x="533" y="745"/>
                  </a:lnTo>
                  <a:lnTo>
                    <a:pt x="531" y="742"/>
                  </a:lnTo>
                  <a:lnTo>
                    <a:pt x="530" y="739"/>
                  </a:lnTo>
                  <a:lnTo>
                    <a:pt x="529" y="734"/>
                  </a:lnTo>
                  <a:lnTo>
                    <a:pt x="527" y="730"/>
                  </a:lnTo>
                  <a:lnTo>
                    <a:pt x="529" y="725"/>
                  </a:lnTo>
                  <a:lnTo>
                    <a:pt x="534" y="704"/>
                  </a:lnTo>
                  <a:lnTo>
                    <a:pt x="540" y="686"/>
                  </a:lnTo>
                  <a:lnTo>
                    <a:pt x="546" y="671"/>
                  </a:lnTo>
                  <a:lnTo>
                    <a:pt x="553" y="658"/>
                  </a:lnTo>
                  <a:lnTo>
                    <a:pt x="560" y="646"/>
                  </a:lnTo>
                  <a:lnTo>
                    <a:pt x="566" y="636"/>
                  </a:lnTo>
                  <a:lnTo>
                    <a:pt x="574" y="626"/>
                  </a:lnTo>
                  <a:lnTo>
                    <a:pt x="580" y="619"/>
                  </a:lnTo>
                  <a:lnTo>
                    <a:pt x="593" y="605"/>
                  </a:lnTo>
                  <a:lnTo>
                    <a:pt x="606" y="590"/>
                  </a:lnTo>
                  <a:lnTo>
                    <a:pt x="612" y="582"/>
                  </a:lnTo>
                  <a:lnTo>
                    <a:pt x="616" y="572"/>
                  </a:lnTo>
                  <a:lnTo>
                    <a:pt x="620" y="563"/>
                  </a:lnTo>
                  <a:lnTo>
                    <a:pt x="624" y="551"/>
                  </a:lnTo>
                  <a:lnTo>
                    <a:pt x="613" y="532"/>
                  </a:lnTo>
                  <a:lnTo>
                    <a:pt x="600" y="515"/>
                  </a:lnTo>
                  <a:lnTo>
                    <a:pt x="593" y="508"/>
                  </a:lnTo>
                  <a:lnTo>
                    <a:pt x="586" y="500"/>
                  </a:lnTo>
                  <a:lnTo>
                    <a:pt x="578" y="495"/>
                  </a:lnTo>
                  <a:lnTo>
                    <a:pt x="570" y="489"/>
                  </a:lnTo>
                  <a:lnTo>
                    <a:pt x="562" y="485"/>
                  </a:lnTo>
                  <a:lnTo>
                    <a:pt x="553" y="482"/>
                  </a:lnTo>
                  <a:lnTo>
                    <a:pt x="544" y="479"/>
                  </a:lnTo>
                  <a:lnTo>
                    <a:pt x="535" y="479"/>
                  </a:lnTo>
                  <a:lnTo>
                    <a:pt x="525" y="481"/>
                  </a:lnTo>
                  <a:lnTo>
                    <a:pt x="516" y="484"/>
                  </a:lnTo>
                  <a:lnTo>
                    <a:pt x="505" y="488"/>
                  </a:lnTo>
                  <a:lnTo>
                    <a:pt x="495" y="495"/>
                  </a:lnTo>
                  <a:lnTo>
                    <a:pt x="481" y="508"/>
                  </a:lnTo>
                  <a:lnTo>
                    <a:pt x="467" y="520"/>
                  </a:lnTo>
                  <a:lnTo>
                    <a:pt x="452" y="533"/>
                  </a:lnTo>
                  <a:lnTo>
                    <a:pt x="436" y="546"/>
                  </a:lnTo>
                  <a:lnTo>
                    <a:pt x="401" y="572"/>
                  </a:lnTo>
                  <a:lnTo>
                    <a:pt x="368" y="596"/>
                  </a:lnTo>
                  <a:lnTo>
                    <a:pt x="336" y="616"/>
                  </a:lnTo>
                  <a:lnTo>
                    <a:pt x="307" y="632"/>
                  </a:lnTo>
                  <a:lnTo>
                    <a:pt x="295" y="638"/>
                  </a:lnTo>
                  <a:lnTo>
                    <a:pt x="286" y="643"/>
                  </a:lnTo>
                  <a:lnTo>
                    <a:pt x="277" y="645"/>
                  </a:lnTo>
                  <a:lnTo>
                    <a:pt x="270" y="646"/>
                  </a:lnTo>
                  <a:lnTo>
                    <a:pt x="261" y="645"/>
                  </a:lnTo>
                  <a:lnTo>
                    <a:pt x="252" y="644"/>
                  </a:lnTo>
                  <a:lnTo>
                    <a:pt x="244" y="644"/>
                  </a:lnTo>
                  <a:lnTo>
                    <a:pt x="237" y="644"/>
                  </a:lnTo>
                  <a:lnTo>
                    <a:pt x="224" y="647"/>
                  </a:lnTo>
                  <a:lnTo>
                    <a:pt x="213" y="650"/>
                  </a:lnTo>
                  <a:lnTo>
                    <a:pt x="202" y="654"/>
                  </a:lnTo>
                  <a:lnTo>
                    <a:pt x="195" y="659"/>
                  </a:lnTo>
                  <a:lnTo>
                    <a:pt x="187" y="662"/>
                  </a:lnTo>
                  <a:lnTo>
                    <a:pt x="181" y="663"/>
                  </a:lnTo>
                  <a:lnTo>
                    <a:pt x="174" y="662"/>
                  </a:lnTo>
                  <a:lnTo>
                    <a:pt x="169" y="661"/>
                  </a:lnTo>
                  <a:lnTo>
                    <a:pt x="165" y="659"/>
                  </a:lnTo>
                  <a:lnTo>
                    <a:pt x="162" y="657"/>
                  </a:lnTo>
                  <a:lnTo>
                    <a:pt x="158" y="649"/>
                  </a:lnTo>
                  <a:lnTo>
                    <a:pt x="156" y="641"/>
                  </a:lnTo>
                  <a:lnTo>
                    <a:pt x="154" y="638"/>
                  </a:lnTo>
                  <a:lnTo>
                    <a:pt x="153" y="635"/>
                  </a:lnTo>
                  <a:lnTo>
                    <a:pt x="149" y="632"/>
                  </a:lnTo>
                  <a:lnTo>
                    <a:pt x="146" y="630"/>
                  </a:lnTo>
                  <a:lnTo>
                    <a:pt x="142" y="628"/>
                  </a:lnTo>
                  <a:lnTo>
                    <a:pt x="135" y="627"/>
                  </a:lnTo>
                  <a:lnTo>
                    <a:pt x="128" y="627"/>
                  </a:lnTo>
                  <a:lnTo>
                    <a:pt x="118" y="630"/>
                  </a:lnTo>
                  <a:lnTo>
                    <a:pt x="108" y="630"/>
                  </a:lnTo>
                  <a:lnTo>
                    <a:pt x="99" y="630"/>
                  </a:lnTo>
                  <a:lnTo>
                    <a:pt x="90" y="630"/>
                  </a:lnTo>
                  <a:lnTo>
                    <a:pt x="82" y="628"/>
                  </a:lnTo>
                  <a:lnTo>
                    <a:pt x="67" y="624"/>
                  </a:lnTo>
                  <a:lnTo>
                    <a:pt x="53" y="619"/>
                  </a:lnTo>
                  <a:lnTo>
                    <a:pt x="27" y="607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6" name="Freeform 1190">
              <a:extLst>
                <a:ext uri="{FF2B5EF4-FFF2-40B4-BE49-F238E27FC236}">
                  <a16:creationId xmlns:a16="http://schemas.microsoft.com/office/drawing/2014/main" id="{A3C13E38-CE64-08E4-E707-3613EDE88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407" y="2954345"/>
              <a:ext cx="577273" cy="1039342"/>
            </a:xfrm>
            <a:custGeom>
              <a:avLst/>
              <a:gdLst>
                <a:gd name="T0" fmla="*/ 185 w 1844"/>
                <a:gd name="T1" fmla="*/ 2873 h 3319"/>
                <a:gd name="T2" fmla="*/ 215 w 1844"/>
                <a:gd name="T3" fmla="*/ 3051 h 3319"/>
                <a:gd name="T4" fmla="*/ 511 w 1844"/>
                <a:gd name="T5" fmla="*/ 3155 h 3319"/>
                <a:gd name="T6" fmla="*/ 637 w 1844"/>
                <a:gd name="T7" fmla="*/ 3093 h 3319"/>
                <a:gd name="T8" fmla="*/ 787 w 1844"/>
                <a:gd name="T9" fmla="*/ 3212 h 3319"/>
                <a:gd name="T10" fmla="*/ 877 w 1844"/>
                <a:gd name="T11" fmla="*/ 3199 h 3319"/>
                <a:gd name="T12" fmla="*/ 1023 w 1844"/>
                <a:gd name="T13" fmla="*/ 3314 h 3319"/>
                <a:gd name="T14" fmla="*/ 1128 w 1844"/>
                <a:gd name="T15" fmla="*/ 3243 h 3319"/>
                <a:gd name="T16" fmla="*/ 1229 w 1844"/>
                <a:gd name="T17" fmla="*/ 3250 h 3319"/>
                <a:gd name="T18" fmla="*/ 1405 w 1844"/>
                <a:gd name="T19" fmla="*/ 3228 h 3319"/>
                <a:gd name="T20" fmla="*/ 1603 w 1844"/>
                <a:gd name="T21" fmla="*/ 3247 h 3319"/>
                <a:gd name="T22" fmla="*/ 1671 w 1844"/>
                <a:gd name="T23" fmla="*/ 3087 h 3319"/>
                <a:gd name="T24" fmla="*/ 1648 w 1844"/>
                <a:gd name="T25" fmla="*/ 3023 h 3319"/>
                <a:gd name="T26" fmla="*/ 1687 w 1844"/>
                <a:gd name="T27" fmla="*/ 2943 h 3319"/>
                <a:gd name="T28" fmla="*/ 1637 w 1844"/>
                <a:gd name="T29" fmla="*/ 2854 h 3319"/>
                <a:gd name="T30" fmla="*/ 1658 w 1844"/>
                <a:gd name="T31" fmla="*/ 2772 h 3319"/>
                <a:gd name="T32" fmla="*/ 1614 w 1844"/>
                <a:gd name="T33" fmla="*/ 2619 h 3319"/>
                <a:gd name="T34" fmla="*/ 1687 w 1844"/>
                <a:gd name="T35" fmla="*/ 2535 h 3319"/>
                <a:gd name="T36" fmla="*/ 1647 w 1844"/>
                <a:gd name="T37" fmla="*/ 2482 h 3319"/>
                <a:gd name="T38" fmla="*/ 1685 w 1844"/>
                <a:gd name="T39" fmla="*/ 2422 h 3319"/>
                <a:gd name="T40" fmla="*/ 1553 w 1844"/>
                <a:gd name="T41" fmla="*/ 2367 h 3319"/>
                <a:gd name="T42" fmla="*/ 1568 w 1844"/>
                <a:gd name="T43" fmla="*/ 2241 h 3319"/>
                <a:gd name="T44" fmla="*/ 1647 w 1844"/>
                <a:gd name="T45" fmla="*/ 2123 h 3319"/>
                <a:gd name="T46" fmla="*/ 1844 w 1844"/>
                <a:gd name="T47" fmla="*/ 1961 h 3319"/>
                <a:gd name="T48" fmla="*/ 1717 w 1844"/>
                <a:gd name="T49" fmla="*/ 1914 h 3319"/>
                <a:gd name="T50" fmla="*/ 1600 w 1844"/>
                <a:gd name="T51" fmla="*/ 1867 h 3319"/>
                <a:gd name="T52" fmla="*/ 1527 w 1844"/>
                <a:gd name="T53" fmla="*/ 1731 h 3319"/>
                <a:gd name="T54" fmla="*/ 1550 w 1844"/>
                <a:gd name="T55" fmla="*/ 1640 h 3319"/>
                <a:gd name="T56" fmla="*/ 1453 w 1844"/>
                <a:gd name="T57" fmla="*/ 1556 h 3319"/>
                <a:gd name="T58" fmla="*/ 1391 w 1844"/>
                <a:gd name="T59" fmla="*/ 1469 h 3319"/>
                <a:gd name="T60" fmla="*/ 1440 w 1844"/>
                <a:gd name="T61" fmla="*/ 1359 h 3319"/>
                <a:gd name="T62" fmla="*/ 1509 w 1844"/>
                <a:gd name="T63" fmla="*/ 1234 h 3319"/>
                <a:gd name="T64" fmla="*/ 1593 w 1844"/>
                <a:gd name="T65" fmla="*/ 1174 h 3319"/>
                <a:gd name="T66" fmla="*/ 1559 w 1844"/>
                <a:gd name="T67" fmla="*/ 1056 h 3319"/>
                <a:gd name="T68" fmla="*/ 1378 w 1844"/>
                <a:gd name="T69" fmla="*/ 1067 h 3319"/>
                <a:gd name="T70" fmla="*/ 1273 w 1844"/>
                <a:gd name="T71" fmla="*/ 910 h 3319"/>
                <a:gd name="T72" fmla="*/ 1202 w 1844"/>
                <a:gd name="T73" fmla="*/ 854 h 3319"/>
                <a:gd name="T74" fmla="*/ 1155 w 1844"/>
                <a:gd name="T75" fmla="*/ 803 h 3319"/>
                <a:gd name="T76" fmla="*/ 1191 w 1844"/>
                <a:gd name="T77" fmla="*/ 733 h 3319"/>
                <a:gd name="T78" fmla="*/ 1257 w 1844"/>
                <a:gd name="T79" fmla="*/ 417 h 3319"/>
                <a:gd name="T80" fmla="*/ 1191 w 1844"/>
                <a:gd name="T81" fmla="*/ 132 h 3319"/>
                <a:gd name="T82" fmla="*/ 1098 w 1844"/>
                <a:gd name="T83" fmla="*/ 73 h 3319"/>
                <a:gd name="T84" fmla="*/ 966 w 1844"/>
                <a:gd name="T85" fmla="*/ 38 h 3319"/>
                <a:gd name="T86" fmla="*/ 801 w 1844"/>
                <a:gd name="T87" fmla="*/ 82 h 3319"/>
                <a:gd name="T88" fmla="*/ 922 w 1844"/>
                <a:gd name="T89" fmla="*/ 119 h 3319"/>
                <a:gd name="T90" fmla="*/ 943 w 1844"/>
                <a:gd name="T91" fmla="*/ 241 h 3319"/>
                <a:gd name="T92" fmla="*/ 881 w 1844"/>
                <a:gd name="T93" fmla="*/ 397 h 3319"/>
                <a:gd name="T94" fmla="*/ 810 w 1844"/>
                <a:gd name="T95" fmla="*/ 495 h 3319"/>
                <a:gd name="T96" fmla="*/ 743 w 1844"/>
                <a:gd name="T97" fmla="*/ 590 h 3319"/>
                <a:gd name="T98" fmla="*/ 584 w 1844"/>
                <a:gd name="T99" fmla="*/ 679 h 3319"/>
                <a:gd name="T100" fmla="*/ 541 w 1844"/>
                <a:gd name="T101" fmla="*/ 868 h 3319"/>
                <a:gd name="T102" fmla="*/ 589 w 1844"/>
                <a:gd name="T103" fmla="*/ 984 h 3319"/>
                <a:gd name="T104" fmla="*/ 529 w 1844"/>
                <a:gd name="T105" fmla="*/ 1211 h 3319"/>
                <a:gd name="T106" fmla="*/ 368 w 1844"/>
                <a:gd name="T107" fmla="*/ 1412 h 3319"/>
                <a:gd name="T108" fmla="*/ 200 w 1844"/>
                <a:gd name="T109" fmla="*/ 1695 h 3319"/>
                <a:gd name="T110" fmla="*/ 95 w 1844"/>
                <a:gd name="T111" fmla="*/ 1963 h 3319"/>
                <a:gd name="T112" fmla="*/ 37 w 1844"/>
                <a:gd name="T113" fmla="*/ 2217 h 3319"/>
                <a:gd name="T114" fmla="*/ 17 w 1844"/>
                <a:gd name="T115" fmla="*/ 2460 h 3319"/>
                <a:gd name="T116" fmla="*/ 36 w 1844"/>
                <a:gd name="T117" fmla="*/ 2660 h 3319"/>
                <a:gd name="T118" fmla="*/ 43 w 1844"/>
                <a:gd name="T119" fmla="*/ 2836 h 3319"/>
                <a:gd name="T120" fmla="*/ 45 w 1844"/>
                <a:gd name="T121" fmla="*/ 3009 h 3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4" h="3319">
                  <a:moveTo>
                    <a:pt x="92" y="3022"/>
                  </a:moveTo>
                  <a:lnTo>
                    <a:pt x="100" y="3007"/>
                  </a:lnTo>
                  <a:lnTo>
                    <a:pt x="109" y="2993"/>
                  </a:lnTo>
                  <a:lnTo>
                    <a:pt x="115" y="2980"/>
                  </a:lnTo>
                  <a:lnTo>
                    <a:pt x="121" y="2968"/>
                  </a:lnTo>
                  <a:lnTo>
                    <a:pt x="130" y="2949"/>
                  </a:lnTo>
                  <a:lnTo>
                    <a:pt x="136" y="2930"/>
                  </a:lnTo>
                  <a:lnTo>
                    <a:pt x="140" y="2922"/>
                  </a:lnTo>
                  <a:lnTo>
                    <a:pt x="145" y="2914"/>
                  </a:lnTo>
                  <a:lnTo>
                    <a:pt x="150" y="2907"/>
                  </a:lnTo>
                  <a:lnTo>
                    <a:pt x="157" y="2898"/>
                  </a:lnTo>
                  <a:lnTo>
                    <a:pt x="164" y="2890"/>
                  </a:lnTo>
                  <a:lnTo>
                    <a:pt x="173" y="2882"/>
                  </a:lnTo>
                  <a:lnTo>
                    <a:pt x="185" y="2873"/>
                  </a:lnTo>
                  <a:lnTo>
                    <a:pt x="198" y="2865"/>
                  </a:lnTo>
                  <a:lnTo>
                    <a:pt x="201" y="2874"/>
                  </a:lnTo>
                  <a:lnTo>
                    <a:pt x="203" y="2886"/>
                  </a:lnTo>
                  <a:lnTo>
                    <a:pt x="205" y="2899"/>
                  </a:lnTo>
                  <a:lnTo>
                    <a:pt x="207" y="2912"/>
                  </a:lnTo>
                  <a:lnTo>
                    <a:pt x="209" y="2940"/>
                  </a:lnTo>
                  <a:lnTo>
                    <a:pt x="209" y="2969"/>
                  </a:lnTo>
                  <a:lnTo>
                    <a:pt x="211" y="2995"/>
                  </a:lnTo>
                  <a:lnTo>
                    <a:pt x="209" y="3019"/>
                  </a:lnTo>
                  <a:lnTo>
                    <a:pt x="209" y="3035"/>
                  </a:lnTo>
                  <a:lnTo>
                    <a:pt x="209" y="3044"/>
                  </a:lnTo>
                  <a:lnTo>
                    <a:pt x="209" y="3046"/>
                  </a:lnTo>
                  <a:lnTo>
                    <a:pt x="212" y="3048"/>
                  </a:lnTo>
                  <a:lnTo>
                    <a:pt x="215" y="3051"/>
                  </a:lnTo>
                  <a:lnTo>
                    <a:pt x="219" y="3055"/>
                  </a:lnTo>
                  <a:lnTo>
                    <a:pt x="231" y="3061"/>
                  </a:lnTo>
                  <a:lnTo>
                    <a:pt x="246" y="3070"/>
                  </a:lnTo>
                  <a:lnTo>
                    <a:pt x="285" y="3089"/>
                  </a:lnTo>
                  <a:lnTo>
                    <a:pt x="330" y="3110"/>
                  </a:lnTo>
                  <a:lnTo>
                    <a:pt x="379" y="3129"/>
                  </a:lnTo>
                  <a:lnTo>
                    <a:pt x="424" y="3146"/>
                  </a:lnTo>
                  <a:lnTo>
                    <a:pt x="445" y="3153"/>
                  </a:lnTo>
                  <a:lnTo>
                    <a:pt x="463" y="3157"/>
                  </a:lnTo>
                  <a:lnTo>
                    <a:pt x="478" y="3160"/>
                  </a:lnTo>
                  <a:lnTo>
                    <a:pt x="490" y="3163"/>
                  </a:lnTo>
                  <a:lnTo>
                    <a:pt x="498" y="3162"/>
                  </a:lnTo>
                  <a:lnTo>
                    <a:pt x="505" y="3158"/>
                  </a:lnTo>
                  <a:lnTo>
                    <a:pt x="511" y="3155"/>
                  </a:lnTo>
                  <a:lnTo>
                    <a:pt x="517" y="3150"/>
                  </a:lnTo>
                  <a:lnTo>
                    <a:pt x="527" y="3138"/>
                  </a:lnTo>
                  <a:lnTo>
                    <a:pt x="536" y="3123"/>
                  </a:lnTo>
                  <a:lnTo>
                    <a:pt x="540" y="3115"/>
                  </a:lnTo>
                  <a:lnTo>
                    <a:pt x="545" y="3109"/>
                  </a:lnTo>
                  <a:lnTo>
                    <a:pt x="550" y="3102"/>
                  </a:lnTo>
                  <a:lnTo>
                    <a:pt x="556" y="3096"/>
                  </a:lnTo>
                  <a:lnTo>
                    <a:pt x="562" y="3090"/>
                  </a:lnTo>
                  <a:lnTo>
                    <a:pt x="569" y="3087"/>
                  </a:lnTo>
                  <a:lnTo>
                    <a:pt x="577" y="3085"/>
                  </a:lnTo>
                  <a:lnTo>
                    <a:pt x="585" y="3084"/>
                  </a:lnTo>
                  <a:lnTo>
                    <a:pt x="595" y="3085"/>
                  </a:lnTo>
                  <a:lnTo>
                    <a:pt x="613" y="3088"/>
                  </a:lnTo>
                  <a:lnTo>
                    <a:pt x="637" y="3093"/>
                  </a:lnTo>
                  <a:lnTo>
                    <a:pt x="665" y="3099"/>
                  </a:lnTo>
                  <a:lnTo>
                    <a:pt x="692" y="3105"/>
                  </a:lnTo>
                  <a:lnTo>
                    <a:pt x="717" y="3112"/>
                  </a:lnTo>
                  <a:lnTo>
                    <a:pt x="738" y="3118"/>
                  </a:lnTo>
                  <a:lnTo>
                    <a:pt x="748" y="3123"/>
                  </a:lnTo>
                  <a:lnTo>
                    <a:pt x="753" y="3127"/>
                  </a:lnTo>
                  <a:lnTo>
                    <a:pt x="756" y="3132"/>
                  </a:lnTo>
                  <a:lnTo>
                    <a:pt x="759" y="3140"/>
                  </a:lnTo>
                  <a:lnTo>
                    <a:pt x="763" y="3147"/>
                  </a:lnTo>
                  <a:lnTo>
                    <a:pt x="769" y="3166"/>
                  </a:lnTo>
                  <a:lnTo>
                    <a:pt x="775" y="3185"/>
                  </a:lnTo>
                  <a:lnTo>
                    <a:pt x="780" y="3195"/>
                  </a:lnTo>
                  <a:lnTo>
                    <a:pt x="783" y="3204"/>
                  </a:lnTo>
                  <a:lnTo>
                    <a:pt x="787" y="3212"/>
                  </a:lnTo>
                  <a:lnTo>
                    <a:pt x="792" y="3220"/>
                  </a:lnTo>
                  <a:lnTo>
                    <a:pt x="797" y="3226"/>
                  </a:lnTo>
                  <a:lnTo>
                    <a:pt x="802" y="3231"/>
                  </a:lnTo>
                  <a:lnTo>
                    <a:pt x="809" y="3234"/>
                  </a:lnTo>
                  <a:lnTo>
                    <a:pt x="815" y="3235"/>
                  </a:lnTo>
                  <a:lnTo>
                    <a:pt x="823" y="3235"/>
                  </a:lnTo>
                  <a:lnTo>
                    <a:pt x="829" y="3234"/>
                  </a:lnTo>
                  <a:lnTo>
                    <a:pt x="835" y="3232"/>
                  </a:lnTo>
                  <a:lnTo>
                    <a:pt x="840" y="3230"/>
                  </a:lnTo>
                  <a:lnTo>
                    <a:pt x="850" y="3224"/>
                  </a:lnTo>
                  <a:lnTo>
                    <a:pt x="858" y="3218"/>
                  </a:lnTo>
                  <a:lnTo>
                    <a:pt x="865" y="3211"/>
                  </a:lnTo>
                  <a:lnTo>
                    <a:pt x="872" y="3205"/>
                  </a:lnTo>
                  <a:lnTo>
                    <a:pt x="877" y="3199"/>
                  </a:lnTo>
                  <a:lnTo>
                    <a:pt x="883" y="3196"/>
                  </a:lnTo>
                  <a:lnTo>
                    <a:pt x="928" y="3196"/>
                  </a:lnTo>
                  <a:lnTo>
                    <a:pt x="929" y="3213"/>
                  </a:lnTo>
                  <a:lnTo>
                    <a:pt x="932" y="3228"/>
                  </a:lnTo>
                  <a:lnTo>
                    <a:pt x="935" y="3243"/>
                  </a:lnTo>
                  <a:lnTo>
                    <a:pt x="941" y="3255"/>
                  </a:lnTo>
                  <a:lnTo>
                    <a:pt x="947" y="3266"/>
                  </a:lnTo>
                  <a:lnTo>
                    <a:pt x="956" y="3277"/>
                  </a:lnTo>
                  <a:lnTo>
                    <a:pt x="965" y="3286"/>
                  </a:lnTo>
                  <a:lnTo>
                    <a:pt x="974" y="3293"/>
                  </a:lnTo>
                  <a:lnTo>
                    <a:pt x="986" y="3300"/>
                  </a:lnTo>
                  <a:lnTo>
                    <a:pt x="997" y="3305"/>
                  </a:lnTo>
                  <a:lnTo>
                    <a:pt x="1010" y="3309"/>
                  </a:lnTo>
                  <a:lnTo>
                    <a:pt x="1023" y="3314"/>
                  </a:lnTo>
                  <a:lnTo>
                    <a:pt x="1037" y="3316"/>
                  </a:lnTo>
                  <a:lnTo>
                    <a:pt x="1051" y="3318"/>
                  </a:lnTo>
                  <a:lnTo>
                    <a:pt x="1065" y="3319"/>
                  </a:lnTo>
                  <a:lnTo>
                    <a:pt x="1080" y="3319"/>
                  </a:lnTo>
                  <a:lnTo>
                    <a:pt x="1081" y="3309"/>
                  </a:lnTo>
                  <a:lnTo>
                    <a:pt x="1083" y="3301"/>
                  </a:lnTo>
                  <a:lnTo>
                    <a:pt x="1087" y="3292"/>
                  </a:lnTo>
                  <a:lnTo>
                    <a:pt x="1090" y="3286"/>
                  </a:lnTo>
                  <a:lnTo>
                    <a:pt x="1093" y="3279"/>
                  </a:lnTo>
                  <a:lnTo>
                    <a:pt x="1097" y="3273"/>
                  </a:lnTo>
                  <a:lnTo>
                    <a:pt x="1103" y="3267"/>
                  </a:lnTo>
                  <a:lnTo>
                    <a:pt x="1107" y="3263"/>
                  </a:lnTo>
                  <a:lnTo>
                    <a:pt x="1118" y="3252"/>
                  </a:lnTo>
                  <a:lnTo>
                    <a:pt x="1128" y="3243"/>
                  </a:lnTo>
                  <a:lnTo>
                    <a:pt x="1138" y="3232"/>
                  </a:lnTo>
                  <a:lnTo>
                    <a:pt x="1147" y="3219"/>
                  </a:lnTo>
                  <a:lnTo>
                    <a:pt x="1159" y="3224"/>
                  </a:lnTo>
                  <a:lnTo>
                    <a:pt x="1169" y="3230"/>
                  </a:lnTo>
                  <a:lnTo>
                    <a:pt x="1177" y="3234"/>
                  </a:lnTo>
                  <a:lnTo>
                    <a:pt x="1184" y="3239"/>
                  </a:lnTo>
                  <a:lnTo>
                    <a:pt x="1189" y="3245"/>
                  </a:lnTo>
                  <a:lnTo>
                    <a:pt x="1195" y="3251"/>
                  </a:lnTo>
                  <a:lnTo>
                    <a:pt x="1199" y="3260"/>
                  </a:lnTo>
                  <a:lnTo>
                    <a:pt x="1203" y="3268"/>
                  </a:lnTo>
                  <a:lnTo>
                    <a:pt x="1210" y="3263"/>
                  </a:lnTo>
                  <a:lnTo>
                    <a:pt x="1216" y="3258"/>
                  </a:lnTo>
                  <a:lnTo>
                    <a:pt x="1223" y="3253"/>
                  </a:lnTo>
                  <a:lnTo>
                    <a:pt x="1229" y="3250"/>
                  </a:lnTo>
                  <a:lnTo>
                    <a:pt x="1243" y="3245"/>
                  </a:lnTo>
                  <a:lnTo>
                    <a:pt x="1256" y="3241"/>
                  </a:lnTo>
                  <a:lnTo>
                    <a:pt x="1270" y="3239"/>
                  </a:lnTo>
                  <a:lnTo>
                    <a:pt x="1284" y="3239"/>
                  </a:lnTo>
                  <a:lnTo>
                    <a:pt x="1298" y="3240"/>
                  </a:lnTo>
                  <a:lnTo>
                    <a:pt x="1312" y="3241"/>
                  </a:lnTo>
                  <a:lnTo>
                    <a:pt x="1326" y="3243"/>
                  </a:lnTo>
                  <a:lnTo>
                    <a:pt x="1340" y="3244"/>
                  </a:lnTo>
                  <a:lnTo>
                    <a:pt x="1353" y="3244"/>
                  </a:lnTo>
                  <a:lnTo>
                    <a:pt x="1367" y="3243"/>
                  </a:lnTo>
                  <a:lnTo>
                    <a:pt x="1380" y="3240"/>
                  </a:lnTo>
                  <a:lnTo>
                    <a:pt x="1393" y="3235"/>
                  </a:lnTo>
                  <a:lnTo>
                    <a:pt x="1399" y="3232"/>
                  </a:lnTo>
                  <a:lnTo>
                    <a:pt x="1405" y="3228"/>
                  </a:lnTo>
                  <a:lnTo>
                    <a:pt x="1411" y="3224"/>
                  </a:lnTo>
                  <a:lnTo>
                    <a:pt x="1417" y="3219"/>
                  </a:lnTo>
                  <a:lnTo>
                    <a:pt x="1425" y="3224"/>
                  </a:lnTo>
                  <a:lnTo>
                    <a:pt x="1434" y="3228"/>
                  </a:lnTo>
                  <a:lnTo>
                    <a:pt x="1444" y="3233"/>
                  </a:lnTo>
                  <a:lnTo>
                    <a:pt x="1455" y="3236"/>
                  </a:lnTo>
                  <a:lnTo>
                    <a:pt x="1466" y="3238"/>
                  </a:lnTo>
                  <a:lnTo>
                    <a:pt x="1478" y="3240"/>
                  </a:lnTo>
                  <a:lnTo>
                    <a:pt x="1491" y="3241"/>
                  </a:lnTo>
                  <a:lnTo>
                    <a:pt x="1504" y="3243"/>
                  </a:lnTo>
                  <a:lnTo>
                    <a:pt x="1529" y="3244"/>
                  </a:lnTo>
                  <a:lnTo>
                    <a:pt x="1555" y="3245"/>
                  </a:lnTo>
                  <a:lnTo>
                    <a:pt x="1580" y="3245"/>
                  </a:lnTo>
                  <a:lnTo>
                    <a:pt x="1603" y="3247"/>
                  </a:lnTo>
                  <a:lnTo>
                    <a:pt x="1603" y="3233"/>
                  </a:lnTo>
                  <a:lnTo>
                    <a:pt x="1604" y="3221"/>
                  </a:lnTo>
                  <a:lnTo>
                    <a:pt x="1605" y="3209"/>
                  </a:lnTo>
                  <a:lnTo>
                    <a:pt x="1607" y="3197"/>
                  </a:lnTo>
                  <a:lnTo>
                    <a:pt x="1609" y="3186"/>
                  </a:lnTo>
                  <a:lnTo>
                    <a:pt x="1613" y="3177"/>
                  </a:lnTo>
                  <a:lnTo>
                    <a:pt x="1616" y="3168"/>
                  </a:lnTo>
                  <a:lnTo>
                    <a:pt x="1620" y="3158"/>
                  </a:lnTo>
                  <a:lnTo>
                    <a:pt x="1628" y="3143"/>
                  </a:lnTo>
                  <a:lnTo>
                    <a:pt x="1637" y="3129"/>
                  </a:lnTo>
                  <a:lnTo>
                    <a:pt x="1646" y="3116"/>
                  </a:lnTo>
                  <a:lnTo>
                    <a:pt x="1655" y="3105"/>
                  </a:lnTo>
                  <a:lnTo>
                    <a:pt x="1663" y="3096"/>
                  </a:lnTo>
                  <a:lnTo>
                    <a:pt x="1671" y="3087"/>
                  </a:lnTo>
                  <a:lnTo>
                    <a:pt x="1676" y="3079"/>
                  </a:lnTo>
                  <a:lnTo>
                    <a:pt x="1681" y="3072"/>
                  </a:lnTo>
                  <a:lnTo>
                    <a:pt x="1682" y="3069"/>
                  </a:lnTo>
                  <a:lnTo>
                    <a:pt x="1683" y="3065"/>
                  </a:lnTo>
                  <a:lnTo>
                    <a:pt x="1682" y="3061"/>
                  </a:lnTo>
                  <a:lnTo>
                    <a:pt x="1682" y="3058"/>
                  </a:lnTo>
                  <a:lnTo>
                    <a:pt x="1680" y="3055"/>
                  </a:lnTo>
                  <a:lnTo>
                    <a:pt x="1677" y="3051"/>
                  </a:lnTo>
                  <a:lnTo>
                    <a:pt x="1674" y="3048"/>
                  </a:lnTo>
                  <a:lnTo>
                    <a:pt x="1670" y="3044"/>
                  </a:lnTo>
                  <a:lnTo>
                    <a:pt x="1661" y="3039"/>
                  </a:lnTo>
                  <a:lnTo>
                    <a:pt x="1655" y="3035"/>
                  </a:lnTo>
                  <a:lnTo>
                    <a:pt x="1650" y="3030"/>
                  </a:lnTo>
                  <a:lnTo>
                    <a:pt x="1648" y="3023"/>
                  </a:lnTo>
                  <a:lnTo>
                    <a:pt x="1647" y="3007"/>
                  </a:lnTo>
                  <a:lnTo>
                    <a:pt x="1647" y="2982"/>
                  </a:lnTo>
                  <a:lnTo>
                    <a:pt x="1648" y="2978"/>
                  </a:lnTo>
                  <a:lnTo>
                    <a:pt x="1649" y="2975"/>
                  </a:lnTo>
                  <a:lnTo>
                    <a:pt x="1650" y="2971"/>
                  </a:lnTo>
                  <a:lnTo>
                    <a:pt x="1654" y="2969"/>
                  </a:lnTo>
                  <a:lnTo>
                    <a:pt x="1660" y="2965"/>
                  </a:lnTo>
                  <a:lnTo>
                    <a:pt x="1667" y="2961"/>
                  </a:lnTo>
                  <a:lnTo>
                    <a:pt x="1674" y="2957"/>
                  </a:lnTo>
                  <a:lnTo>
                    <a:pt x="1681" y="2953"/>
                  </a:lnTo>
                  <a:lnTo>
                    <a:pt x="1683" y="2951"/>
                  </a:lnTo>
                  <a:lnTo>
                    <a:pt x="1685" y="2949"/>
                  </a:lnTo>
                  <a:lnTo>
                    <a:pt x="1686" y="2946"/>
                  </a:lnTo>
                  <a:lnTo>
                    <a:pt x="1687" y="2943"/>
                  </a:lnTo>
                  <a:lnTo>
                    <a:pt x="1686" y="2937"/>
                  </a:lnTo>
                  <a:lnTo>
                    <a:pt x="1685" y="2931"/>
                  </a:lnTo>
                  <a:lnTo>
                    <a:pt x="1682" y="2926"/>
                  </a:lnTo>
                  <a:lnTo>
                    <a:pt x="1679" y="2922"/>
                  </a:lnTo>
                  <a:lnTo>
                    <a:pt x="1671" y="2912"/>
                  </a:lnTo>
                  <a:lnTo>
                    <a:pt x="1661" y="2903"/>
                  </a:lnTo>
                  <a:lnTo>
                    <a:pt x="1653" y="2895"/>
                  </a:lnTo>
                  <a:lnTo>
                    <a:pt x="1644" y="2886"/>
                  </a:lnTo>
                  <a:lnTo>
                    <a:pt x="1641" y="2882"/>
                  </a:lnTo>
                  <a:lnTo>
                    <a:pt x="1639" y="2876"/>
                  </a:lnTo>
                  <a:lnTo>
                    <a:pt x="1636" y="2871"/>
                  </a:lnTo>
                  <a:lnTo>
                    <a:pt x="1636" y="2865"/>
                  </a:lnTo>
                  <a:lnTo>
                    <a:pt x="1636" y="2858"/>
                  </a:lnTo>
                  <a:lnTo>
                    <a:pt x="1637" y="2854"/>
                  </a:lnTo>
                  <a:lnTo>
                    <a:pt x="1640" y="2849"/>
                  </a:lnTo>
                  <a:lnTo>
                    <a:pt x="1642" y="2845"/>
                  </a:lnTo>
                  <a:lnTo>
                    <a:pt x="1647" y="2839"/>
                  </a:lnTo>
                  <a:lnTo>
                    <a:pt x="1653" y="2832"/>
                  </a:lnTo>
                  <a:lnTo>
                    <a:pt x="1659" y="2826"/>
                  </a:lnTo>
                  <a:lnTo>
                    <a:pt x="1664" y="2817"/>
                  </a:lnTo>
                  <a:lnTo>
                    <a:pt x="1667" y="2812"/>
                  </a:lnTo>
                  <a:lnTo>
                    <a:pt x="1669" y="2806"/>
                  </a:lnTo>
                  <a:lnTo>
                    <a:pt x="1670" y="2800"/>
                  </a:lnTo>
                  <a:lnTo>
                    <a:pt x="1670" y="2791"/>
                  </a:lnTo>
                  <a:lnTo>
                    <a:pt x="1669" y="2785"/>
                  </a:lnTo>
                  <a:lnTo>
                    <a:pt x="1667" y="2779"/>
                  </a:lnTo>
                  <a:lnTo>
                    <a:pt x="1663" y="2776"/>
                  </a:lnTo>
                  <a:lnTo>
                    <a:pt x="1658" y="2772"/>
                  </a:lnTo>
                  <a:lnTo>
                    <a:pt x="1647" y="2765"/>
                  </a:lnTo>
                  <a:lnTo>
                    <a:pt x="1634" y="2757"/>
                  </a:lnTo>
                  <a:lnTo>
                    <a:pt x="1628" y="2751"/>
                  </a:lnTo>
                  <a:lnTo>
                    <a:pt x="1621" y="2745"/>
                  </a:lnTo>
                  <a:lnTo>
                    <a:pt x="1616" y="2735"/>
                  </a:lnTo>
                  <a:lnTo>
                    <a:pt x="1610" y="2724"/>
                  </a:lnTo>
                  <a:lnTo>
                    <a:pt x="1606" y="2711"/>
                  </a:lnTo>
                  <a:lnTo>
                    <a:pt x="1604" y="2694"/>
                  </a:lnTo>
                  <a:lnTo>
                    <a:pt x="1602" y="2674"/>
                  </a:lnTo>
                  <a:lnTo>
                    <a:pt x="1603" y="2651"/>
                  </a:lnTo>
                  <a:lnTo>
                    <a:pt x="1604" y="2641"/>
                  </a:lnTo>
                  <a:lnTo>
                    <a:pt x="1606" y="2632"/>
                  </a:lnTo>
                  <a:lnTo>
                    <a:pt x="1609" y="2625"/>
                  </a:lnTo>
                  <a:lnTo>
                    <a:pt x="1614" y="2619"/>
                  </a:lnTo>
                  <a:lnTo>
                    <a:pt x="1619" y="2615"/>
                  </a:lnTo>
                  <a:lnTo>
                    <a:pt x="1623" y="2612"/>
                  </a:lnTo>
                  <a:lnTo>
                    <a:pt x="1630" y="2609"/>
                  </a:lnTo>
                  <a:lnTo>
                    <a:pt x="1635" y="2606"/>
                  </a:lnTo>
                  <a:lnTo>
                    <a:pt x="1648" y="2600"/>
                  </a:lnTo>
                  <a:lnTo>
                    <a:pt x="1660" y="2592"/>
                  </a:lnTo>
                  <a:lnTo>
                    <a:pt x="1666" y="2587"/>
                  </a:lnTo>
                  <a:lnTo>
                    <a:pt x="1671" y="2580"/>
                  </a:lnTo>
                  <a:lnTo>
                    <a:pt x="1676" y="2572"/>
                  </a:lnTo>
                  <a:lnTo>
                    <a:pt x="1681" y="2561"/>
                  </a:lnTo>
                  <a:lnTo>
                    <a:pt x="1686" y="2553"/>
                  </a:lnTo>
                  <a:lnTo>
                    <a:pt x="1688" y="2547"/>
                  </a:lnTo>
                  <a:lnTo>
                    <a:pt x="1689" y="2541"/>
                  </a:lnTo>
                  <a:lnTo>
                    <a:pt x="1687" y="2535"/>
                  </a:lnTo>
                  <a:lnTo>
                    <a:pt x="1684" y="2531"/>
                  </a:lnTo>
                  <a:lnTo>
                    <a:pt x="1680" y="2528"/>
                  </a:lnTo>
                  <a:lnTo>
                    <a:pt x="1675" y="2524"/>
                  </a:lnTo>
                  <a:lnTo>
                    <a:pt x="1669" y="2521"/>
                  </a:lnTo>
                  <a:lnTo>
                    <a:pt x="1657" y="2516"/>
                  </a:lnTo>
                  <a:lnTo>
                    <a:pt x="1645" y="2510"/>
                  </a:lnTo>
                  <a:lnTo>
                    <a:pt x="1641" y="2507"/>
                  </a:lnTo>
                  <a:lnTo>
                    <a:pt x="1637" y="2503"/>
                  </a:lnTo>
                  <a:lnTo>
                    <a:pt x="1636" y="2498"/>
                  </a:lnTo>
                  <a:lnTo>
                    <a:pt x="1636" y="2494"/>
                  </a:lnTo>
                  <a:lnTo>
                    <a:pt x="1636" y="2490"/>
                  </a:lnTo>
                  <a:lnTo>
                    <a:pt x="1640" y="2487"/>
                  </a:lnTo>
                  <a:lnTo>
                    <a:pt x="1643" y="2484"/>
                  </a:lnTo>
                  <a:lnTo>
                    <a:pt x="1647" y="2482"/>
                  </a:lnTo>
                  <a:lnTo>
                    <a:pt x="1659" y="2479"/>
                  </a:lnTo>
                  <a:lnTo>
                    <a:pt x="1671" y="2476"/>
                  </a:lnTo>
                  <a:lnTo>
                    <a:pt x="1677" y="2474"/>
                  </a:lnTo>
                  <a:lnTo>
                    <a:pt x="1683" y="2471"/>
                  </a:lnTo>
                  <a:lnTo>
                    <a:pt x="1688" y="2469"/>
                  </a:lnTo>
                  <a:lnTo>
                    <a:pt x="1693" y="2467"/>
                  </a:lnTo>
                  <a:lnTo>
                    <a:pt x="1697" y="2464"/>
                  </a:lnTo>
                  <a:lnTo>
                    <a:pt x="1698" y="2460"/>
                  </a:lnTo>
                  <a:lnTo>
                    <a:pt x="1699" y="2454"/>
                  </a:lnTo>
                  <a:lnTo>
                    <a:pt x="1698" y="2449"/>
                  </a:lnTo>
                  <a:lnTo>
                    <a:pt x="1696" y="2441"/>
                  </a:lnTo>
                  <a:lnTo>
                    <a:pt x="1693" y="2434"/>
                  </a:lnTo>
                  <a:lnTo>
                    <a:pt x="1689" y="2427"/>
                  </a:lnTo>
                  <a:lnTo>
                    <a:pt x="1685" y="2422"/>
                  </a:lnTo>
                  <a:lnTo>
                    <a:pt x="1680" y="2417"/>
                  </a:lnTo>
                  <a:lnTo>
                    <a:pt x="1675" y="2413"/>
                  </a:lnTo>
                  <a:lnTo>
                    <a:pt x="1670" y="2409"/>
                  </a:lnTo>
                  <a:lnTo>
                    <a:pt x="1663" y="2406"/>
                  </a:lnTo>
                  <a:lnTo>
                    <a:pt x="1652" y="2401"/>
                  </a:lnTo>
                  <a:lnTo>
                    <a:pt x="1639" y="2397"/>
                  </a:lnTo>
                  <a:lnTo>
                    <a:pt x="1624" y="2394"/>
                  </a:lnTo>
                  <a:lnTo>
                    <a:pt x="1610" y="2391"/>
                  </a:lnTo>
                  <a:lnTo>
                    <a:pt x="1597" y="2388"/>
                  </a:lnTo>
                  <a:lnTo>
                    <a:pt x="1585" y="2385"/>
                  </a:lnTo>
                  <a:lnTo>
                    <a:pt x="1573" y="2381"/>
                  </a:lnTo>
                  <a:lnTo>
                    <a:pt x="1562" y="2374"/>
                  </a:lnTo>
                  <a:lnTo>
                    <a:pt x="1558" y="2371"/>
                  </a:lnTo>
                  <a:lnTo>
                    <a:pt x="1553" y="2367"/>
                  </a:lnTo>
                  <a:lnTo>
                    <a:pt x="1550" y="2361"/>
                  </a:lnTo>
                  <a:lnTo>
                    <a:pt x="1547" y="2356"/>
                  </a:lnTo>
                  <a:lnTo>
                    <a:pt x="1543" y="2349"/>
                  </a:lnTo>
                  <a:lnTo>
                    <a:pt x="1542" y="2342"/>
                  </a:lnTo>
                  <a:lnTo>
                    <a:pt x="1541" y="2334"/>
                  </a:lnTo>
                  <a:lnTo>
                    <a:pt x="1540" y="2326"/>
                  </a:lnTo>
                  <a:lnTo>
                    <a:pt x="1541" y="2312"/>
                  </a:lnTo>
                  <a:lnTo>
                    <a:pt x="1542" y="2299"/>
                  </a:lnTo>
                  <a:lnTo>
                    <a:pt x="1545" y="2287"/>
                  </a:lnTo>
                  <a:lnTo>
                    <a:pt x="1548" y="2276"/>
                  </a:lnTo>
                  <a:lnTo>
                    <a:pt x="1552" y="2266"/>
                  </a:lnTo>
                  <a:lnTo>
                    <a:pt x="1556" y="2256"/>
                  </a:lnTo>
                  <a:lnTo>
                    <a:pt x="1562" y="2249"/>
                  </a:lnTo>
                  <a:lnTo>
                    <a:pt x="1568" y="2241"/>
                  </a:lnTo>
                  <a:lnTo>
                    <a:pt x="1581" y="2227"/>
                  </a:lnTo>
                  <a:lnTo>
                    <a:pt x="1595" y="2214"/>
                  </a:lnTo>
                  <a:lnTo>
                    <a:pt x="1610" y="2202"/>
                  </a:lnTo>
                  <a:lnTo>
                    <a:pt x="1624" y="2191"/>
                  </a:lnTo>
                  <a:lnTo>
                    <a:pt x="1632" y="2185"/>
                  </a:lnTo>
                  <a:lnTo>
                    <a:pt x="1637" y="2180"/>
                  </a:lnTo>
                  <a:lnTo>
                    <a:pt x="1642" y="2175"/>
                  </a:lnTo>
                  <a:lnTo>
                    <a:pt x="1645" y="2170"/>
                  </a:lnTo>
                  <a:lnTo>
                    <a:pt x="1647" y="2166"/>
                  </a:lnTo>
                  <a:lnTo>
                    <a:pt x="1649" y="2161"/>
                  </a:lnTo>
                  <a:lnTo>
                    <a:pt x="1650" y="2157"/>
                  </a:lnTo>
                  <a:lnTo>
                    <a:pt x="1650" y="2153"/>
                  </a:lnTo>
                  <a:lnTo>
                    <a:pt x="1649" y="2137"/>
                  </a:lnTo>
                  <a:lnTo>
                    <a:pt x="1647" y="2123"/>
                  </a:lnTo>
                  <a:lnTo>
                    <a:pt x="1650" y="2116"/>
                  </a:lnTo>
                  <a:lnTo>
                    <a:pt x="1657" y="2110"/>
                  </a:lnTo>
                  <a:lnTo>
                    <a:pt x="1666" y="2102"/>
                  </a:lnTo>
                  <a:lnTo>
                    <a:pt x="1676" y="2094"/>
                  </a:lnTo>
                  <a:lnTo>
                    <a:pt x="1702" y="2077"/>
                  </a:lnTo>
                  <a:lnTo>
                    <a:pt x="1733" y="2059"/>
                  </a:lnTo>
                  <a:lnTo>
                    <a:pt x="1749" y="2048"/>
                  </a:lnTo>
                  <a:lnTo>
                    <a:pt x="1765" y="2037"/>
                  </a:lnTo>
                  <a:lnTo>
                    <a:pt x="1781" y="2026"/>
                  </a:lnTo>
                  <a:lnTo>
                    <a:pt x="1796" y="2015"/>
                  </a:lnTo>
                  <a:lnTo>
                    <a:pt x="1810" y="2002"/>
                  </a:lnTo>
                  <a:lnTo>
                    <a:pt x="1823" y="1989"/>
                  </a:lnTo>
                  <a:lnTo>
                    <a:pt x="1834" y="1975"/>
                  </a:lnTo>
                  <a:lnTo>
                    <a:pt x="1844" y="1961"/>
                  </a:lnTo>
                  <a:lnTo>
                    <a:pt x="1831" y="1961"/>
                  </a:lnTo>
                  <a:lnTo>
                    <a:pt x="1817" y="1961"/>
                  </a:lnTo>
                  <a:lnTo>
                    <a:pt x="1802" y="1961"/>
                  </a:lnTo>
                  <a:lnTo>
                    <a:pt x="1782" y="1961"/>
                  </a:lnTo>
                  <a:lnTo>
                    <a:pt x="1777" y="1959"/>
                  </a:lnTo>
                  <a:lnTo>
                    <a:pt x="1771" y="1957"/>
                  </a:lnTo>
                  <a:lnTo>
                    <a:pt x="1767" y="1954"/>
                  </a:lnTo>
                  <a:lnTo>
                    <a:pt x="1763" y="1951"/>
                  </a:lnTo>
                  <a:lnTo>
                    <a:pt x="1754" y="1941"/>
                  </a:lnTo>
                  <a:lnTo>
                    <a:pt x="1743" y="1932"/>
                  </a:lnTo>
                  <a:lnTo>
                    <a:pt x="1738" y="1928"/>
                  </a:lnTo>
                  <a:lnTo>
                    <a:pt x="1733" y="1923"/>
                  </a:lnTo>
                  <a:lnTo>
                    <a:pt x="1725" y="1918"/>
                  </a:lnTo>
                  <a:lnTo>
                    <a:pt x="1717" y="1914"/>
                  </a:lnTo>
                  <a:lnTo>
                    <a:pt x="1709" y="1910"/>
                  </a:lnTo>
                  <a:lnTo>
                    <a:pt x="1699" y="1907"/>
                  </a:lnTo>
                  <a:lnTo>
                    <a:pt x="1687" y="1904"/>
                  </a:lnTo>
                  <a:lnTo>
                    <a:pt x="1675" y="1904"/>
                  </a:lnTo>
                  <a:lnTo>
                    <a:pt x="1667" y="1903"/>
                  </a:lnTo>
                  <a:lnTo>
                    <a:pt x="1658" y="1902"/>
                  </a:lnTo>
                  <a:lnTo>
                    <a:pt x="1649" y="1901"/>
                  </a:lnTo>
                  <a:lnTo>
                    <a:pt x="1643" y="1899"/>
                  </a:lnTo>
                  <a:lnTo>
                    <a:pt x="1635" y="1897"/>
                  </a:lnTo>
                  <a:lnTo>
                    <a:pt x="1629" y="1894"/>
                  </a:lnTo>
                  <a:lnTo>
                    <a:pt x="1623" y="1890"/>
                  </a:lnTo>
                  <a:lnTo>
                    <a:pt x="1618" y="1886"/>
                  </a:lnTo>
                  <a:lnTo>
                    <a:pt x="1608" y="1877"/>
                  </a:lnTo>
                  <a:lnTo>
                    <a:pt x="1600" y="1867"/>
                  </a:lnTo>
                  <a:lnTo>
                    <a:pt x="1592" y="1856"/>
                  </a:lnTo>
                  <a:lnTo>
                    <a:pt x="1587" y="1844"/>
                  </a:lnTo>
                  <a:lnTo>
                    <a:pt x="1575" y="1820"/>
                  </a:lnTo>
                  <a:lnTo>
                    <a:pt x="1564" y="1797"/>
                  </a:lnTo>
                  <a:lnTo>
                    <a:pt x="1558" y="1787"/>
                  </a:lnTo>
                  <a:lnTo>
                    <a:pt x="1551" y="1778"/>
                  </a:lnTo>
                  <a:lnTo>
                    <a:pt x="1543" y="1769"/>
                  </a:lnTo>
                  <a:lnTo>
                    <a:pt x="1535" y="1764"/>
                  </a:lnTo>
                  <a:lnTo>
                    <a:pt x="1532" y="1760"/>
                  </a:lnTo>
                  <a:lnTo>
                    <a:pt x="1528" y="1755"/>
                  </a:lnTo>
                  <a:lnTo>
                    <a:pt x="1527" y="1750"/>
                  </a:lnTo>
                  <a:lnTo>
                    <a:pt x="1526" y="1743"/>
                  </a:lnTo>
                  <a:lnTo>
                    <a:pt x="1526" y="1737"/>
                  </a:lnTo>
                  <a:lnTo>
                    <a:pt x="1527" y="1731"/>
                  </a:lnTo>
                  <a:lnTo>
                    <a:pt x="1528" y="1724"/>
                  </a:lnTo>
                  <a:lnTo>
                    <a:pt x="1531" y="1716"/>
                  </a:lnTo>
                  <a:lnTo>
                    <a:pt x="1536" y="1702"/>
                  </a:lnTo>
                  <a:lnTo>
                    <a:pt x="1541" y="1691"/>
                  </a:lnTo>
                  <a:lnTo>
                    <a:pt x="1547" y="1680"/>
                  </a:lnTo>
                  <a:lnTo>
                    <a:pt x="1552" y="1673"/>
                  </a:lnTo>
                  <a:lnTo>
                    <a:pt x="1554" y="1668"/>
                  </a:lnTo>
                  <a:lnTo>
                    <a:pt x="1556" y="1664"/>
                  </a:lnTo>
                  <a:lnTo>
                    <a:pt x="1558" y="1658"/>
                  </a:lnTo>
                  <a:lnTo>
                    <a:pt x="1558" y="1654"/>
                  </a:lnTo>
                  <a:lnTo>
                    <a:pt x="1556" y="1651"/>
                  </a:lnTo>
                  <a:lnTo>
                    <a:pt x="1555" y="1646"/>
                  </a:lnTo>
                  <a:lnTo>
                    <a:pt x="1553" y="1643"/>
                  </a:lnTo>
                  <a:lnTo>
                    <a:pt x="1550" y="1640"/>
                  </a:lnTo>
                  <a:lnTo>
                    <a:pt x="1543" y="1634"/>
                  </a:lnTo>
                  <a:lnTo>
                    <a:pt x="1535" y="1629"/>
                  </a:lnTo>
                  <a:lnTo>
                    <a:pt x="1525" y="1624"/>
                  </a:lnTo>
                  <a:lnTo>
                    <a:pt x="1514" y="1619"/>
                  </a:lnTo>
                  <a:lnTo>
                    <a:pt x="1502" y="1614"/>
                  </a:lnTo>
                  <a:lnTo>
                    <a:pt x="1492" y="1607"/>
                  </a:lnTo>
                  <a:lnTo>
                    <a:pt x="1481" y="1600"/>
                  </a:lnTo>
                  <a:lnTo>
                    <a:pt x="1471" y="1591"/>
                  </a:lnTo>
                  <a:lnTo>
                    <a:pt x="1467" y="1587"/>
                  </a:lnTo>
                  <a:lnTo>
                    <a:pt x="1462" y="1581"/>
                  </a:lnTo>
                  <a:lnTo>
                    <a:pt x="1459" y="1576"/>
                  </a:lnTo>
                  <a:lnTo>
                    <a:pt x="1456" y="1570"/>
                  </a:lnTo>
                  <a:lnTo>
                    <a:pt x="1454" y="1563"/>
                  </a:lnTo>
                  <a:lnTo>
                    <a:pt x="1453" y="1556"/>
                  </a:lnTo>
                  <a:lnTo>
                    <a:pt x="1451" y="1548"/>
                  </a:lnTo>
                  <a:lnTo>
                    <a:pt x="1451" y="1539"/>
                  </a:lnTo>
                  <a:lnTo>
                    <a:pt x="1450" y="1523"/>
                  </a:lnTo>
                  <a:lnTo>
                    <a:pt x="1446" y="1509"/>
                  </a:lnTo>
                  <a:lnTo>
                    <a:pt x="1443" y="1499"/>
                  </a:lnTo>
                  <a:lnTo>
                    <a:pt x="1439" y="1491"/>
                  </a:lnTo>
                  <a:lnTo>
                    <a:pt x="1434" y="1485"/>
                  </a:lnTo>
                  <a:lnTo>
                    <a:pt x="1429" y="1481"/>
                  </a:lnTo>
                  <a:lnTo>
                    <a:pt x="1424" y="1478"/>
                  </a:lnTo>
                  <a:lnTo>
                    <a:pt x="1418" y="1477"/>
                  </a:lnTo>
                  <a:lnTo>
                    <a:pt x="1407" y="1475"/>
                  </a:lnTo>
                  <a:lnTo>
                    <a:pt x="1398" y="1473"/>
                  </a:lnTo>
                  <a:lnTo>
                    <a:pt x="1394" y="1472"/>
                  </a:lnTo>
                  <a:lnTo>
                    <a:pt x="1391" y="1469"/>
                  </a:lnTo>
                  <a:lnTo>
                    <a:pt x="1389" y="1466"/>
                  </a:lnTo>
                  <a:lnTo>
                    <a:pt x="1389" y="1461"/>
                  </a:lnTo>
                  <a:lnTo>
                    <a:pt x="1389" y="1451"/>
                  </a:lnTo>
                  <a:lnTo>
                    <a:pt x="1391" y="1442"/>
                  </a:lnTo>
                  <a:lnTo>
                    <a:pt x="1393" y="1434"/>
                  </a:lnTo>
                  <a:lnTo>
                    <a:pt x="1395" y="1427"/>
                  </a:lnTo>
                  <a:lnTo>
                    <a:pt x="1403" y="1415"/>
                  </a:lnTo>
                  <a:lnTo>
                    <a:pt x="1412" y="1405"/>
                  </a:lnTo>
                  <a:lnTo>
                    <a:pt x="1421" y="1396"/>
                  </a:lnTo>
                  <a:lnTo>
                    <a:pt x="1429" y="1386"/>
                  </a:lnTo>
                  <a:lnTo>
                    <a:pt x="1432" y="1381"/>
                  </a:lnTo>
                  <a:lnTo>
                    <a:pt x="1435" y="1374"/>
                  </a:lnTo>
                  <a:lnTo>
                    <a:pt x="1438" y="1368"/>
                  </a:lnTo>
                  <a:lnTo>
                    <a:pt x="1440" y="1359"/>
                  </a:lnTo>
                  <a:lnTo>
                    <a:pt x="1443" y="1334"/>
                  </a:lnTo>
                  <a:lnTo>
                    <a:pt x="1447" y="1303"/>
                  </a:lnTo>
                  <a:lnTo>
                    <a:pt x="1451" y="1288"/>
                  </a:lnTo>
                  <a:lnTo>
                    <a:pt x="1455" y="1273"/>
                  </a:lnTo>
                  <a:lnTo>
                    <a:pt x="1457" y="1265"/>
                  </a:lnTo>
                  <a:lnTo>
                    <a:pt x="1460" y="1259"/>
                  </a:lnTo>
                  <a:lnTo>
                    <a:pt x="1464" y="1252"/>
                  </a:lnTo>
                  <a:lnTo>
                    <a:pt x="1468" y="1247"/>
                  </a:lnTo>
                  <a:lnTo>
                    <a:pt x="1472" y="1243"/>
                  </a:lnTo>
                  <a:lnTo>
                    <a:pt x="1478" y="1240"/>
                  </a:lnTo>
                  <a:lnTo>
                    <a:pt x="1482" y="1238"/>
                  </a:lnTo>
                  <a:lnTo>
                    <a:pt x="1487" y="1236"/>
                  </a:lnTo>
                  <a:lnTo>
                    <a:pt x="1498" y="1234"/>
                  </a:lnTo>
                  <a:lnTo>
                    <a:pt x="1509" y="1234"/>
                  </a:lnTo>
                  <a:lnTo>
                    <a:pt x="1531" y="1235"/>
                  </a:lnTo>
                  <a:lnTo>
                    <a:pt x="1551" y="1235"/>
                  </a:lnTo>
                  <a:lnTo>
                    <a:pt x="1555" y="1234"/>
                  </a:lnTo>
                  <a:lnTo>
                    <a:pt x="1561" y="1233"/>
                  </a:lnTo>
                  <a:lnTo>
                    <a:pt x="1565" y="1230"/>
                  </a:lnTo>
                  <a:lnTo>
                    <a:pt x="1569" y="1228"/>
                  </a:lnTo>
                  <a:lnTo>
                    <a:pt x="1574" y="1225"/>
                  </a:lnTo>
                  <a:lnTo>
                    <a:pt x="1577" y="1221"/>
                  </a:lnTo>
                  <a:lnTo>
                    <a:pt x="1580" y="1215"/>
                  </a:lnTo>
                  <a:lnTo>
                    <a:pt x="1583" y="1210"/>
                  </a:lnTo>
                  <a:lnTo>
                    <a:pt x="1587" y="1202"/>
                  </a:lnTo>
                  <a:lnTo>
                    <a:pt x="1589" y="1195"/>
                  </a:lnTo>
                  <a:lnTo>
                    <a:pt x="1591" y="1185"/>
                  </a:lnTo>
                  <a:lnTo>
                    <a:pt x="1593" y="1174"/>
                  </a:lnTo>
                  <a:lnTo>
                    <a:pt x="1595" y="1149"/>
                  </a:lnTo>
                  <a:lnTo>
                    <a:pt x="1596" y="1118"/>
                  </a:lnTo>
                  <a:lnTo>
                    <a:pt x="1596" y="1111"/>
                  </a:lnTo>
                  <a:lnTo>
                    <a:pt x="1595" y="1103"/>
                  </a:lnTo>
                  <a:lnTo>
                    <a:pt x="1594" y="1097"/>
                  </a:lnTo>
                  <a:lnTo>
                    <a:pt x="1592" y="1090"/>
                  </a:lnTo>
                  <a:lnTo>
                    <a:pt x="1590" y="1085"/>
                  </a:lnTo>
                  <a:lnTo>
                    <a:pt x="1588" y="1079"/>
                  </a:lnTo>
                  <a:lnTo>
                    <a:pt x="1583" y="1074"/>
                  </a:lnTo>
                  <a:lnTo>
                    <a:pt x="1580" y="1070"/>
                  </a:lnTo>
                  <a:lnTo>
                    <a:pt x="1576" y="1065"/>
                  </a:lnTo>
                  <a:lnTo>
                    <a:pt x="1570" y="1061"/>
                  </a:lnTo>
                  <a:lnTo>
                    <a:pt x="1565" y="1058"/>
                  </a:lnTo>
                  <a:lnTo>
                    <a:pt x="1559" y="1056"/>
                  </a:lnTo>
                  <a:lnTo>
                    <a:pt x="1552" y="1053"/>
                  </a:lnTo>
                  <a:lnTo>
                    <a:pt x="1546" y="1051"/>
                  </a:lnTo>
                  <a:lnTo>
                    <a:pt x="1537" y="1050"/>
                  </a:lnTo>
                  <a:lnTo>
                    <a:pt x="1529" y="1050"/>
                  </a:lnTo>
                  <a:lnTo>
                    <a:pt x="1508" y="1051"/>
                  </a:lnTo>
                  <a:lnTo>
                    <a:pt x="1485" y="1056"/>
                  </a:lnTo>
                  <a:lnTo>
                    <a:pt x="1462" y="1060"/>
                  </a:lnTo>
                  <a:lnTo>
                    <a:pt x="1441" y="1065"/>
                  </a:lnTo>
                  <a:lnTo>
                    <a:pt x="1420" y="1070"/>
                  </a:lnTo>
                  <a:lnTo>
                    <a:pt x="1403" y="1072"/>
                  </a:lnTo>
                  <a:lnTo>
                    <a:pt x="1395" y="1072"/>
                  </a:lnTo>
                  <a:lnTo>
                    <a:pt x="1388" y="1072"/>
                  </a:lnTo>
                  <a:lnTo>
                    <a:pt x="1383" y="1070"/>
                  </a:lnTo>
                  <a:lnTo>
                    <a:pt x="1378" y="1067"/>
                  </a:lnTo>
                  <a:lnTo>
                    <a:pt x="1370" y="1061"/>
                  </a:lnTo>
                  <a:lnTo>
                    <a:pt x="1359" y="1050"/>
                  </a:lnTo>
                  <a:lnTo>
                    <a:pt x="1346" y="1036"/>
                  </a:lnTo>
                  <a:lnTo>
                    <a:pt x="1333" y="1020"/>
                  </a:lnTo>
                  <a:lnTo>
                    <a:pt x="1319" y="1000"/>
                  </a:lnTo>
                  <a:lnTo>
                    <a:pt x="1307" y="980"/>
                  </a:lnTo>
                  <a:lnTo>
                    <a:pt x="1300" y="970"/>
                  </a:lnTo>
                  <a:lnTo>
                    <a:pt x="1296" y="959"/>
                  </a:lnTo>
                  <a:lnTo>
                    <a:pt x="1292" y="949"/>
                  </a:lnTo>
                  <a:lnTo>
                    <a:pt x="1287" y="938"/>
                  </a:lnTo>
                  <a:lnTo>
                    <a:pt x="1285" y="929"/>
                  </a:lnTo>
                  <a:lnTo>
                    <a:pt x="1282" y="922"/>
                  </a:lnTo>
                  <a:lnTo>
                    <a:pt x="1278" y="915"/>
                  </a:lnTo>
                  <a:lnTo>
                    <a:pt x="1273" y="910"/>
                  </a:lnTo>
                  <a:lnTo>
                    <a:pt x="1268" y="905"/>
                  </a:lnTo>
                  <a:lnTo>
                    <a:pt x="1263" y="901"/>
                  </a:lnTo>
                  <a:lnTo>
                    <a:pt x="1257" y="898"/>
                  </a:lnTo>
                  <a:lnTo>
                    <a:pt x="1252" y="896"/>
                  </a:lnTo>
                  <a:lnTo>
                    <a:pt x="1231" y="890"/>
                  </a:lnTo>
                  <a:lnTo>
                    <a:pt x="1221" y="887"/>
                  </a:lnTo>
                  <a:lnTo>
                    <a:pt x="1210" y="879"/>
                  </a:lnTo>
                  <a:lnTo>
                    <a:pt x="1203" y="873"/>
                  </a:lnTo>
                  <a:lnTo>
                    <a:pt x="1201" y="870"/>
                  </a:lnTo>
                  <a:lnTo>
                    <a:pt x="1200" y="867"/>
                  </a:lnTo>
                  <a:lnTo>
                    <a:pt x="1199" y="864"/>
                  </a:lnTo>
                  <a:lnTo>
                    <a:pt x="1199" y="861"/>
                  </a:lnTo>
                  <a:lnTo>
                    <a:pt x="1200" y="857"/>
                  </a:lnTo>
                  <a:lnTo>
                    <a:pt x="1202" y="854"/>
                  </a:lnTo>
                  <a:lnTo>
                    <a:pt x="1205" y="849"/>
                  </a:lnTo>
                  <a:lnTo>
                    <a:pt x="1210" y="846"/>
                  </a:lnTo>
                  <a:lnTo>
                    <a:pt x="1214" y="843"/>
                  </a:lnTo>
                  <a:lnTo>
                    <a:pt x="1216" y="840"/>
                  </a:lnTo>
                  <a:lnTo>
                    <a:pt x="1218" y="835"/>
                  </a:lnTo>
                  <a:lnTo>
                    <a:pt x="1218" y="831"/>
                  </a:lnTo>
                  <a:lnTo>
                    <a:pt x="1215" y="827"/>
                  </a:lnTo>
                  <a:lnTo>
                    <a:pt x="1210" y="821"/>
                  </a:lnTo>
                  <a:lnTo>
                    <a:pt x="1200" y="816"/>
                  </a:lnTo>
                  <a:lnTo>
                    <a:pt x="1187" y="808"/>
                  </a:lnTo>
                  <a:lnTo>
                    <a:pt x="1183" y="808"/>
                  </a:lnTo>
                  <a:lnTo>
                    <a:pt x="1174" y="807"/>
                  </a:lnTo>
                  <a:lnTo>
                    <a:pt x="1164" y="805"/>
                  </a:lnTo>
                  <a:lnTo>
                    <a:pt x="1155" y="803"/>
                  </a:lnTo>
                  <a:lnTo>
                    <a:pt x="1150" y="801"/>
                  </a:lnTo>
                  <a:lnTo>
                    <a:pt x="1146" y="798"/>
                  </a:lnTo>
                  <a:lnTo>
                    <a:pt x="1143" y="795"/>
                  </a:lnTo>
                  <a:lnTo>
                    <a:pt x="1141" y="792"/>
                  </a:lnTo>
                  <a:lnTo>
                    <a:pt x="1141" y="789"/>
                  </a:lnTo>
                  <a:lnTo>
                    <a:pt x="1141" y="784"/>
                  </a:lnTo>
                  <a:lnTo>
                    <a:pt x="1143" y="780"/>
                  </a:lnTo>
                  <a:lnTo>
                    <a:pt x="1147" y="775"/>
                  </a:lnTo>
                  <a:lnTo>
                    <a:pt x="1151" y="765"/>
                  </a:lnTo>
                  <a:lnTo>
                    <a:pt x="1156" y="757"/>
                  </a:lnTo>
                  <a:lnTo>
                    <a:pt x="1160" y="751"/>
                  </a:lnTo>
                  <a:lnTo>
                    <a:pt x="1166" y="746"/>
                  </a:lnTo>
                  <a:lnTo>
                    <a:pt x="1178" y="738"/>
                  </a:lnTo>
                  <a:lnTo>
                    <a:pt x="1191" y="733"/>
                  </a:lnTo>
                  <a:lnTo>
                    <a:pt x="1197" y="730"/>
                  </a:lnTo>
                  <a:lnTo>
                    <a:pt x="1203" y="727"/>
                  </a:lnTo>
                  <a:lnTo>
                    <a:pt x="1209" y="724"/>
                  </a:lnTo>
                  <a:lnTo>
                    <a:pt x="1214" y="720"/>
                  </a:lnTo>
                  <a:lnTo>
                    <a:pt x="1218" y="714"/>
                  </a:lnTo>
                  <a:lnTo>
                    <a:pt x="1222" y="708"/>
                  </a:lnTo>
                  <a:lnTo>
                    <a:pt x="1225" y="700"/>
                  </a:lnTo>
                  <a:lnTo>
                    <a:pt x="1226" y="690"/>
                  </a:lnTo>
                  <a:lnTo>
                    <a:pt x="1233" y="639"/>
                  </a:lnTo>
                  <a:lnTo>
                    <a:pt x="1241" y="591"/>
                  </a:lnTo>
                  <a:lnTo>
                    <a:pt x="1246" y="547"/>
                  </a:lnTo>
                  <a:lnTo>
                    <a:pt x="1251" y="504"/>
                  </a:lnTo>
                  <a:lnTo>
                    <a:pt x="1255" y="460"/>
                  </a:lnTo>
                  <a:lnTo>
                    <a:pt x="1257" y="417"/>
                  </a:lnTo>
                  <a:lnTo>
                    <a:pt x="1259" y="371"/>
                  </a:lnTo>
                  <a:lnTo>
                    <a:pt x="1259" y="320"/>
                  </a:lnTo>
                  <a:lnTo>
                    <a:pt x="1259" y="297"/>
                  </a:lnTo>
                  <a:lnTo>
                    <a:pt x="1256" y="276"/>
                  </a:lnTo>
                  <a:lnTo>
                    <a:pt x="1253" y="255"/>
                  </a:lnTo>
                  <a:lnTo>
                    <a:pt x="1248" y="237"/>
                  </a:lnTo>
                  <a:lnTo>
                    <a:pt x="1242" y="219"/>
                  </a:lnTo>
                  <a:lnTo>
                    <a:pt x="1236" y="202"/>
                  </a:lnTo>
                  <a:lnTo>
                    <a:pt x="1228" y="186"/>
                  </a:lnTo>
                  <a:lnTo>
                    <a:pt x="1222" y="173"/>
                  </a:lnTo>
                  <a:lnTo>
                    <a:pt x="1213" y="160"/>
                  </a:lnTo>
                  <a:lnTo>
                    <a:pt x="1205" y="149"/>
                  </a:lnTo>
                  <a:lnTo>
                    <a:pt x="1198" y="140"/>
                  </a:lnTo>
                  <a:lnTo>
                    <a:pt x="1191" y="132"/>
                  </a:lnTo>
                  <a:lnTo>
                    <a:pt x="1185" y="126"/>
                  </a:lnTo>
                  <a:lnTo>
                    <a:pt x="1178" y="121"/>
                  </a:lnTo>
                  <a:lnTo>
                    <a:pt x="1174" y="119"/>
                  </a:lnTo>
                  <a:lnTo>
                    <a:pt x="1170" y="118"/>
                  </a:lnTo>
                  <a:lnTo>
                    <a:pt x="1161" y="117"/>
                  </a:lnTo>
                  <a:lnTo>
                    <a:pt x="1152" y="116"/>
                  </a:lnTo>
                  <a:lnTo>
                    <a:pt x="1146" y="115"/>
                  </a:lnTo>
                  <a:lnTo>
                    <a:pt x="1139" y="113"/>
                  </a:lnTo>
                  <a:lnTo>
                    <a:pt x="1129" y="107"/>
                  </a:lnTo>
                  <a:lnTo>
                    <a:pt x="1120" y="102"/>
                  </a:lnTo>
                  <a:lnTo>
                    <a:pt x="1114" y="95"/>
                  </a:lnTo>
                  <a:lnTo>
                    <a:pt x="1107" y="88"/>
                  </a:lnTo>
                  <a:lnTo>
                    <a:pt x="1103" y="80"/>
                  </a:lnTo>
                  <a:lnTo>
                    <a:pt x="1098" y="73"/>
                  </a:lnTo>
                  <a:lnTo>
                    <a:pt x="1093" y="65"/>
                  </a:lnTo>
                  <a:lnTo>
                    <a:pt x="1088" y="58"/>
                  </a:lnTo>
                  <a:lnTo>
                    <a:pt x="1080" y="51"/>
                  </a:lnTo>
                  <a:lnTo>
                    <a:pt x="1070" y="46"/>
                  </a:lnTo>
                  <a:lnTo>
                    <a:pt x="1065" y="44"/>
                  </a:lnTo>
                  <a:lnTo>
                    <a:pt x="1058" y="41"/>
                  </a:lnTo>
                  <a:lnTo>
                    <a:pt x="1051" y="40"/>
                  </a:lnTo>
                  <a:lnTo>
                    <a:pt x="1043" y="39"/>
                  </a:lnTo>
                  <a:lnTo>
                    <a:pt x="1024" y="38"/>
                  </a:lnTo>
                  <a:lnTo>
                    <a:pt x="1001" y="39"/>
                  </a:lnTo>
                  <a:lnTo>
                    <a:pt x="992" y="40"/>
                  </a:lnTo>
                  <a:lnTo>
                    <a:pt x="983" y="40"/>
                  </a:lnTo>
                  <a:lnTo>
                    <a:pt x="974" y="39"/>
                  </a:lnTo>
                  <a:lnTo>
                    <a:pt x="966" y="38"/>
                  </a:lnTo>
                  <a:lnTo>
                    <a:pt x="948" y="34"/>
                  </a:lnTo>
                  <a:lnTo>
                    <a:pt x="932" y="28"/>
                  </a:lnTo>
                  <a:lnTo>
                    <a:pt x="900" y="14"/>
                  </a:lnTo>
                  <a:lnTo>
                    <a:pt x="866" y="0"/>
                  </a:lnTo>
                  <a:lnTo>
                    <a:pt x="841" y="17"/>
                  </a:lnTo>
                  <a:lnTo>
                    <a:pt x="820" y="33"/>
                  </a:lnTo>
                  <a:lnTo>
                    <a:pt x="811" y="41"/>
                  </a:lnTo>
                  <a:lnTo>
                    <a:pt x="805" y="50"/>
                  </a:lnTo>
                  <a:lnTo>
                    <a:pt x="802" y="55"/>
                  </a:lnTo>
                  <a:lnTo>
                    <a:pt x="800" y="61"/>
                  </a:lnTo>
                  <a:lnTo>
                    <a:pt x="799" y="67"/>
                  </a:lnTo>
                  <a:lnTo>
                    <a:pt x="799" y="73"/>
                  </a:lnTo>
                  <a:lnTo>
                    <a:pt x="799" y="78"/>
                  </a:lnTo>
                  <a:lnTo>
                    <a:pt x="801" y="82"/>
                  </a:lnTo>
                  <a:lnTo>
                    <a:pt x="805" y="86"/>
                  </a:lnTo>
                  <a:lnTo>
                    <a:pt x="808" y="89"/>
                  </a:lnTo>
                  <a:lnTo>
                    <a:pt x="813" y="92"/>
                  </a:lnTo>
                  <a:lnTo>
                    <a:pt x="819" y="94"/>
                  </a:lnTo>
                  <a:lnTo>
                    <a:pt x="824" y="96"/>
                  </a:lnTo>
                  <a:lnTo>
                    <a:pt x="831" y="99"/>
                  </a:lnTo>
                  <a:lnTo>
                    <a:pt x="859" y="103"/>
                  </a:lnTo>
                  <a:lnTo>
                    <a:pt x="883" y="106"/>
                  </a:lnTo>
                  <a:lnTo>
                    <a:pt x="891" y="107"/>
                  </a:lnTo>
                  <a:lnTo>
                    <a:pt x="899" y="108"/>
                  </a:lnTo>
                  <a:lnTo>
                    <a:pt x="905" y="111"/>
                  </a:lnTo>
                  <a:lnTo>
                    <a:pt x="912" y="113"/>
                  </a:lnTo>
                  <a:lnTo>
                    <a:pt x="917" y="116"/>
                  </a:lnTo>
                  <a:lnTo>
                    <a:pt x="922" y="119"/>
                  </a:lnTo>
                  <a:lnTo>
                    <a:pt x="928" y="123"/>
                  </a:lnTo>
                  <a:lnTo>
                    <a:pt x="932" y="128"/>
                  </a:lnTo>
                  <a:lnTo>
                    <a:pt x="952" y="149"/>
                  </a:lnTo>
                  <a:lnTo>
                    <a:pt x="973" y="174"/>
                  </a:lnTo>
                  <a:lnTo>
                    <a:pt x="976" y="179"/>
                  </a:lnTo>
                  <a:lnTo>
                    <a:pt x="977" y="182"/>
                  </a:lnTo>
                  <a:lnTo>
                    <a:pt x="977" y="186"/>
                  </a:lnTo>
                  <a:lnTo>
                    <a:pt x="976" y="190"/>
                  </a:lnTo>
                  <a:lnTo>
                    <a:pt x="971" y="199"/>
                  </a:lnTo>
                  <a:lnTo>
                    <a:pt x="962" y="210"/>
                  </a:lnTo>
                  <a:lnTo>
                    <a:pt x="957" y="216"/>
                  </a:lnTo>
                  <a:lnTo>
                    <a:pt x="953" y="224"/>
                  </a:lnTo>
                  <a:lnTo>
                    <a:pt x="947" y="231"/>
                  </a:lnTo>
                  <a:lnTo>
                    <a:pt x="943" y="241"/>
                  </a:lnTo>
                  <a:lnTo>
                    <a:pt x="940" y="252"/>
                  </a:lnTo>
                  <a:lnTo>
                    <a:pt x="936" y="264"/>
                  </a:lnTo>
                  <a:lnTo>
                    <a:pt x="934" y="277"/>
                  </a:lnTo>
                  <a:lnTo>
                    <a:pt x="934" y="292"/>
                  </a:lnTo>
                  <a:lnTo>
                    <a:pt x="932" y="310"/>
                  </a:lnTo>
                  <a:lnTo>
                    <a:pt x="930" y="327"/>
                  </a:lnTo>
                  <a:lnTo>
                    <a:pt x="926" y="341"/>
                  </a:lnTo>
                  <a:lnTo>
                    <a:pt x="922" y="352"/>
                  </a:lnTo>
                  <a:lnTo>
                    <a:pt x="917" y="362"/>
                  </a:lnTo>
                  <a:lnTo>
                    <a:pt x="912" y="371"/>
                  </a:lnTo>
                  <a:lnTo>
                    <a:pt x="906" y="377"/>
                  </a:lnTo>
                  <a:lnTo>
                    <a:pt x="901" y="383"/>
                  </a:lnTo>
                  <a:lnTo>
                    <a:pt x="890" y="391"/>
                  </a:lnTo>
                  <a:lnTo>
                    <a:pt x="881" y="397"/>
                  </a:lnTo>
                  <a:lnTo>
                    <a:pt x="877" y="400"/>
                  </a:lnTo>
                  <a:lnTo>
                    <a:pt x="875" y="403"/>
                  </a:lnTo>
                  <a:lnTo>
                    <a:pt x="873" y="406"/>
                  </a:lnTo>
                  <a:lnTo>
                    <a:pt x="872" y="410"/>
                  </a:lnTo>
                  <a:lnTo>
                    <a:pt x="871" y="425"/>
                  </a:lnTo>
                  <a:lnTo>
                    <a:pt x="867" y="437"/>
                  </a:lnTo>
                  <a:lnTo>
                    <a:pt x="864" y="447"/>
                  </a:lnTo>
                  <a:lnTo>
                    <a:pt x="859" y="456"/>
                  </a:lnTo>
                  <a:lnTo>
                    <a:pt x="853" y="464"/>
                  </a:lnTo>
                  <a:lnTo>
                    <a:pt x="848" y="469"/>
                  </a:lnTo>
                  <a:lnTo>
                    <a:pt x="841" y="474"/>
                  </a:lnTo>
                  <a:lnTo>
                    <a:pt x="835" y="479"/>
                  </a:lnTo>
                  <a:lnTo>
                    <a:pt x="822" y="486"/>
                  </a:lnTo>
                  <a:lnTo>
                    <a:pt x="810" y="495"/>
                  </a:lnTo>
                  <a:lnTo>
                    <a:pt x="805" y="500"/>
                  </a:lnTo>
                  <a:lnTo>
                    <a:pt x="800" y="507"/>
                  </a:lnTo>
                  <a:lnTo>
                    <a:pt x="796" y="513"/>
                  </a:lnTo>
                  <a:lnTo>
                    <a:pt x="794" y="522"/>
                  </a:lnTo>
                  <a:lnTo>
                    <a:pt x="792" y="537"/>
                  </a:lnTo>
                  <a:lnTo>
                    <a:pt x="791" y="550"/>
                  </a:lnTo>
                  <a:lnTo>
                    <a:pt x="790" y="561"/>
                  </a:lnTo>
                  <a:lnTo>
                    <a:pt x="787" y="568"/>
                  </a:lnTo>
                  <a:lnTo>
                    <a:pt x="785" y="572"/>
                  </a:lnTo>
                  <a:lnTo>
                    <a:pt x="782" y="575"/>
                  </a:lnTo>
                  <a:lnTo>
                    <a:pt x="779" y="578"/>
                  </a:lnTo>
                  <a:lnTo>
                    <a:pt x="773" y="580"/>
                  </a:lnTo>
                  <a:lnTo>
                    <a:pt x="761" y="586"/>
                  </a:lnTo>
                  <a:lnTo>
                    <a:pt x="743" y="590"/>
                  </a:lnTo>
                  <a:lnTo>
                    <a:pt x="720" y="594"/>
                  </a:lnTo>
                  <a:lnTo>
                    <a:pt x="693" y="601"/>
                  </a:lnTo>
                  <a:lnTo>
                    <a:pt x="679" y="605"/>
                  </a:lnTo>
                  <a:lnTo>
                    <a:pt x="665" y="609"/>
                  </a:lnTo>
                  <a:lnTo>
                    <a:pt x="650" y="615"/>
                  </a:lnTo>
                  <a:lnTo>
                    <a:pt x="637" y="621"/>
                  </a:lnTo>
                  <a:lnTo>
                    <a:pt x="624" y="628"/>
                  </a:lnTo>
                  <a:lnTo>
                    <a:pt x="612" y="636"/>
                  </a:lnTo>
                  <a:lnTo>
                    <a:pt x="602" y="645"/>
                  </a:lnTo>
                  <a:lnTo>
                    <a:pt x="594" y="655"/>
                  </a:lnTo>
                  <a:lnTo>
                    <a:pt x="590" y="660"/>
                  </a:lnTo>
                  <a:lnTo>
                    <a:pt x="588" y="667"/>
                  </a:lnTo>
                  <a:lnTo>
                    <a:pt x="585" y="672"/>
                  </a:lnTo>
                  <a:lnTo>
                    <a:pt x="584" y="679"/>
                  </a:lnTo>
                  <a:lnTo>
                    <a:pt x="583" y="685"/>
                  </a:lnTo>
                  <a:lnTo>
                    <a:pt x="583" y="693"/>
                  </a:lnTo>
                  <a:lnTo>
                    <a:pt x="584" y="700"/>
                  </a:lnTo>
                  <a:lnTo>
                    <a:pt x="585" y="708"/>
                  </a:lnTo>
                  <a:lnTo>
                    <a:pt x="589" y="725"/>
                  </a:lnTo>
                  <a:lnTo>
                    <a:pt x="590" y="741"/>
                  </a:lnTo>
                  <a:lnTo>
                    <a:pt x="589" y="757"/>
                  </a:lnTo>
                  <a:lnTo>
                    <a:pt x="586" y="771"/>
                  </a:lnTo>
                  <a:lnTo>
                    <a:pt x="582" y="786"/>
                  </a:lnTo>
                  <a:lnTo>
                    <a:pt x="578" y="798"/>
                  </a:lnTo>
                  <a:lnTo>
                    <a:pt x="572" y="811"/>
                  </a:lnTo>
                  <a:lnTo>
                    <a:pt x="566" y="823"/>
                  </a:lnTo>
                  <a:lnTo>
                    <a:pt x="553" y="846"/>
                  </a:lnTo>
                  <a:lnTo>
                    <a:pt x="541" y="868"/>
                  </a:lnTo>
                  <a:lnTo>
                    <a:pt x="537" y="878"/>
                  </a:lnTo>
                  <a:lnTo>
                    <a:pt x="532" y="889"/>
                  </a:lnTo>
                  <a:lnTo>
                    <a:pt x="530" y="899"/>
                  </a:lnTo>
                  <a:lnTo>
                    <a:pt x="529" y="910"/>
                  </a:lnTo>
                  <a:lnTo>
                    <a:pt x="530" y="917"/>
                  </a:lnTo>
                  <a:lnTo>
                    <a:pt x="530" y="923"/>
                  </a:lnTo>
                  <a:lnTo>
                    <a:pt x="532" y="929"/>
                  </a:lnTo>
                  <a:lnTo>
                    <a:pt x="534" y="933"/>
                  </a:lnTo>
                  <a:lnTo>
                    <a:pt x="539" y="942"/>
                  </a:lnTo>
                  <a:lnTo>
                    <a:pt x="545" y="950"/>
                  </a:lnTo>
                  <a:lnTo>
                    <a:pt x="561" y="960"/>
                  </a:lnTo>
                  <a:lnTo>
                    <a:pt x="576" y="971"/>
                  </a:lnTo>
                  <a:lnTo>
                    <a:pt x="583" y="977"/>
                  </a:lnTo>
                  <a:lnTo>
                    <a:pt x="589" y="984"/>
                  </a:lnTo>
                  <a:lnTo>
                    <a:pt x="591" y="989"/>
                  </a:lnTo>
                  <a:lnTo>
                    <a:pt x="593" y="993"/>
                  </a:lnTo>
                  <a:lnTo>
                    <a:pt x="595" y="998"/>
                  </a:lnTo>
                  <a:lnTo>
                    <a:pt x="596" y="1004"/>
                  </a:lnTo>
                  <a:lnTo>
                    <a:pt x="596" y="1010"/>
                  </a:lnTo>
                  <a:lnTo>
                    <a:pt x="596" y="1018"/>
                  </a:lnTo>
                  <a:lnTo>
                    <a:pt x="595" y="1025"/>
                  </a:lnTo>
                  <a:lnTo>
                    <a:pt x="594" y="1034"/>
                  </a:lnTo>
                  <a:lnTo>
                    <a:pt x="589" y="1054"/>
                  </a:lnTo>
                  <a:lnTo>
                    <a:pt x="580" y="1078"/>
                  </a:lnTo>
                  <a:lnTo>
                    <a:pt x="566" y="1118"/>
                  </a:lnTo>
                  <a:lnTo>
                    <a:pt x="549" y="1162"/>
                  </a:lnTo>
                  <a:lnTo>
                    <a:pt x="539" y="1186"/>
                  </a:lnTo>
                  <a:lnTo>
                    <a:pt x="529" y="1211"/>
                  </a:lnTo>
                  <a:lnTo>
                    <a:pt x="518" y="1235"/>
                  </a:lnTo>
                  <a:lnTo>
                    <a:pt x="506" y="1259"/>
                  </a:lnTo>
                  <a:lnTo>
                    <a:pt x="495" y="1281"/>
                  </a:lnTo>
                  <a:lnTo>
                    <a:pt x="483" y="1303"/>
                  </a:lnTo>
                  <a:lnTo>
                    <a:pt x="470" y="1322"/>
                  </a:lnTo>
                  <a:lnTo>
                    <a:pt x="457" y="1341"/>
                  </a:lnTo>
                  <a:lnTo>
                    <a:pt x="443" y="1357"/>
                  </a:lnTo>
                  <a:lnTo>
                    <a:pt x="429" y="1370"/>
                  </a:lnTo>
                  <a:lnTo>
                    <a:pt x="422" y="1375"/>
                  </a:lnTo>
                  <a:lnTo>
                    <a:pt x="415" y="1381"/>
                  </a:lnTo>
                  <a:lnTo>
                    <a:pt x="407" y="1384"/>
                  </a:lnTo>
                  <a:lnTo>
                    <a:pt x="401" y="1387"/>
                  </a:lnTo>
                  <a:lnTo>
                    <a:pt x="383" y="1400"/>
                  </a:lnTo>
                  <a:lnTo>
                    <a:pt x="368" y="1412"/>
                  </a:lnTo>
                  <a:lnTo>
                    <a:pt x="353" y="1426"/>
                  </a:lnTo>
                  <a:lnTo>
                    <a:pt x="340" y="1439"/>
                  </a:lnTo>
                  <a:lnTo>
                    <a:pt x="326" y="1453"/>
                  </a:lnTo>
                  <a:lnTo>
                    <a:pt x="314" y="1467"/>
                  </a:lnTo>
                  <a:lnTo>
                    <a:pt x="302" y="1481"/>
                  </a:lnTo>
                  <a:lnTo>
                    <a:pt x="292" y="1495"/>
                  </a:lnTo>
                  <a:lnTo>
                    <a:pt x="272" y="1524"/>
                  </a:lnTo>
                  <a:lnTo>
                    <a:pt x="256" y="1552"/>
                  </a:lnTo>
                  <a:lnTo>
                    <a:pt x="241" y="1580"/>
                  </a:lnTo>
                  <a:lnTo>
                    <a:pt x="229" y="1607"/>
                  </a:lnTo>
                  <a:lnTo>
                    <a:pt x="219" y="1632"/>
                  </a:lnTo>
                  <a:lnTo>
                    <a:pt x="211" y="1656"/>
                  </a:lnTo>
                  <a:lnTo>
                    <a:pt x="204" y="1677"/>
                  </a:lnTo>
                  <a:lnTo>
                    <a:pt x="200" y="1695"/>
                  </a:lnTo>
                  <a:lnTo>
                    <a:pt x="194" y="1721"/>
                  </a:lnTo>
                  <a:lnTo>
                    <a:pt x="192" y="1729"/>
                  </a:lnTo>
                  <a:lnTo>
                    <a:pt x="174" y="1764"/>
                  </a:lnTo>
                  <a:lnTo>
                    <a:pt x="157" y="1796"/>
                  </a:lnTo>
                  <a:lnTo>
                    <a:pt x="141" y="1826"/>
                  </a:lnTo>
                  <a:lnTo>
                    <a:pt x="127" y="1854"/>
                  </a:lnTo>
                  <a:lnTo>
                    <a:pt x="117" y="1878"/>
                  </a:lnTo>
                  <a:lnTo>
                    <a:pt x="107" y="1902"/>
                  </a:lnTo>
                  <a:lnTo>
                    <a:pt x="104" y="1913"/>
                  </a:lnTo>
                  <a:lnTo>
                    <a:pt x="100" y="1924"/>
                  </a:lnTo>
                  <a:lnTo>
                    <a:pt x="98" y="1934"/>
                  </a:lnTo>
                  <a:lnTo>
                    <a:pt x="97" y="1943"/>
                  </a:lnTo>
                  <a:lnTo>
                    <a:pt x="96" y="1954"/>
                  </a:lnTo>
                  <a:lnTo>
                    <a:pt x="95" y="1963"/>
                  </a:lnTo>
                  <a:lnTo>
                    <a:pt x="93" y="1970"/>
                  </a:lnTo>
                  <a:lnTo>
                    <a:pt x="90" y="1978"/>
                  </a:lnTo>
                  <a:lnTo>
                    <a:pt x="82" y="1992"/>
                  </a:lnTo>
                  <a:lnTo>
                    <a:pt x="73" y="2009"/>
                  </a:lnTo>
                  <a:lnTo>
                    <a:pt x="68" y="2020"/>
                  </a:lnTo>
                  <a:lnTo>
                    <a:pt x="64" y="2033"/>
                  </a:lnTo>
                  <a:lnTo>
                    <a:pt x="58" y="2049"/>
                  </a:lnTo>
                  <a:lnTo>
                    <a:pt x="54" y="2069"/>
                  </a:lnTo>
                  <a:lnTo>
                    <a:pt x="50" y="2090"/>
                  </a:lnTo>
                  <a:lnTo>
                    <a:pt x="46" y="2117"/>
                  </a:lnTo>
                  <a:lnTo>
                    <a:pt x="43" y="2148"/>
                  </a:lnTo>
                  <a:lnTo>
                    <a:pt x="41" y="2185"/>
                  </a:lnTo>
                  <a:lnTo>
                    <a:pt x="39" y="2201"/>
                  </a:lnTo>
                  <a:lnTo>
                    <a:pt x="37" y="2217"/>
                  </a:lnTo>
                  <a:lnTo>
                    <a:pt x="32" y="2231"/>
                  </a:lnTo>
                  <a:lnTo>
                    <a:pt x="28" y="2245"/>
                  </a:lnTo>
                  <a:lnTo>
                    <a:pt x="19" y="2271"/>
                  </a:lnTo>
                  <a:lnTo>
                    <a:pt x="10" y="2296"/>
                  </a:lnTo>
                  <a:lnTo>
                    <a:pt x="6" y="2310"/>
                  </a:lnTo>
                  <a:lnTo>
                    <a:pt x="3" y="2325"/>
                  </a:lnTo>
                  <a:lnTo>
                    <a:pt x="1" y="2340"/>
                  </a:lnTo>
                  <a:lnTo>
                    <a:pt x="0" y="2356"/>
                  </a:lnTo>
                  <a:lnTo>
                    <a:pt x="0" y="2374"/>
                  </a:lnTo>
                  <a:lnTo>
                    <a:pt x="2" y="2394"/>
                  </a:lnTo>
                  <a:lnTo>
                    <a:pt x="6" y="2414"/>
                  </a:lnTo>
                  <a:lnTo>
                    <a:pt x="13" y="2438"/>
                  </a:lnTo>
                  <a:lnTo>
                    <a:pt x="15" y="2449"/>
                  </a:lnTo>
                  <a:lnTo>
                    <a:pt x="17" y="2460"/>
                  </a:lnTo>
                  <a:lnTo>
                    <a:pt x="17" y="2471"/>
                  </a:lnTo>
                  <a:lnTo>
                    <a:pt x="17" y="2483"/>
                  </a:lnTo>
                  <a:lnTo>
                    <a:pt x="16" y="2507"/>
                  </a:lnTo>
                  <a:lnTo>
                    <a:pt x="13" y="2531"/>
                  </a:lnTo>
                  <a:lnTo>
                    <a:pt x="11" y="2555"/>
                  </a:lnTo>
                  <a:lnTo>
                    <a:pt x="11" y="2576"/>
                  </a:lnTo>
                  <a:lnTo>
                    <a:pt x="11" y="2586"/>
                  </a:lnTo>
                  <a:lnTo>
                    <a:pt x="12" y="2596"/>
                  </a:lnTo>
                  <a:lnTo>
                    <a:pt x="15" y="2604"/>
                  </a:lnTo>
                  <a:lnTo>
                    <a:pt x="18" y="2612"/>
                  </a:lnTo>
                  <a:lnTo>
                    <a:pt x="24" y="2625"/>
                  </a:lnTo>
                  <a:lnTo>
                    <a:pt x="29" y="2638"/>
                  </a:lnTo>
                  <a:lnTo>
                    <a:pt x="32" y="2649"/>
                  </a:lnTo>
                  <a:lnTo>
                    <a:pt x="36" y="2660"/>
                  </a:lnTo>
                  <a:lnTo>
                    <a:pt x="38" y="2670"/>
                  </a:lnTo>
                  <a:lnTo>
                    <a:pt x="40" y="2680"/>
                  </a:lnTo>
                  <a:lnTo>
                    <a:pt x="41" y="2690"/>
                  </a:lnTo>
                  <a:lnTo>
                    <a:pt x="41" y="2699"/>
                  </a:lnTo>
                  <a:lnTo>
                    <a:pt x="40" y="2717"/>
                  </a:lnTo>
                  <a:lnTo>
                    <a:pt x="38" y="2734"/>
                  </a:lnTo>
                  <a:lnTo>
                    <a:pt x="33" y="2751"/>
                  </a:lnTo>
                  <a:lnTo>
                    <a:pt x="29" y="2769"/>
                  </a:lnTo>
                  <a:lnTo>
                    <a:pt x="28" y="2784"/>
                  </a:lnTo>
                  <a:lnTo>
                    <a:pt x="29" y="2795"/>
                  </a:lnTo>
                  <a:lnTo>
                    <a:pt x="31" y="2807"/>
                  </a:lnTo>
                  <a:lnTo>
                    <a:pt x="34" y="2818"/>
                  </a:lnTo>
                  <a:lnTo>
                    <a:pt x="38" y="2828"/>
                  </a:lnTo>
                  <a:lnTo>
                    <a:pt x="43" y="2836"/>
                  </a:lnTo>
                  <a:lnTo>
                    <a:pt x="48" y="2844"/>
                  </a:lnTo>
                  <a:lnTo>
                    <a:pt x="53" y="2852"/>
                  </a:lnTo>
                  <a:lnTo>
                    <a:pt x="64" y="2866"/>
                  </a:lnTo>
                  <a:lnTo>
                    <a:pt x="70" y="2880"/>
                  </a:lnTo>
                  <a:lnTo>
                    <a:pt x="72" y="2886"/>
                  </a:lnTo>
                  <a:lnTo>
                    <a:pt x="73" y="2894"/>
                  </a:lnTo>
                  <a:lnTo>
                    <a:pt x="72" y="2901"/>
                  </a:lnTo>
                  <a:lnTo>
                    <a:pt x="69" y="2910"/>
                  </a:lnTo>
                  <a:lnTo>
                    <a:pt x="64" y="2923"/>
                  </a:lnTo>
                  <a:lnTo>
                    <a:pt x="59" y="2938"/>
                  </a:lnTo>
                  <a:lnTo>
                    <a:pt x="55" y="2955"/>
                  </a:lnTo>
                  <a:lnTo>
                    <a:pt x="52" y="2973"/>
                  </a:lnTo>
                  <a:lnTo>
                    <a:pt x="48" y="2991"/>
                  </a:lnTo>
                  <a:lnTo>
                    <a:pt x="45" y="3009"/>
                  </a:lnTo>
                  <a:lnTo>
                    <a:pt x="41" y="3027"/>
                  </a:lnTo>
                  <a:lnTo>
                    <a:pt x="36" y="3044"/>
                  </a:lnTo>
                  <a:lnTo>
                    <a:pt x="92" y="302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7" name="Freeform 1263">
              <a:extLst>
                <a:ext uri="{FF2B5EF4-FFF2-40B4-BE49-F238E27FC236}">
                  <a16:creationId xmlns:a16="http://schemas.microsoft.com/office/drawing/2014/main" id="{6CA2C042-EA78-B15F-CD17-2B5C8160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89" y="3853438"/>
              <a:ext cx="836482" cy="766358"/>
            </a:xfrm>
            <a:custGeom>
              <a:avLst/>
              <a:gdLst>
                <a:gd name="T0" fmla="*/ 2342 w 2671"/>
                <a:gd name="T1" fmla="*/ 364 h 2449"/>
                <a:gd name="T2" fmla="*/ 2187 w 2671"/>
                <a:gd name="T3" fmla="*/ 376 h 2449"/>
                <a:gd name="T4" fmla="*/ 2106 w 2671"/>
                <a:gd name="T5" fmla="*/ 363 h 2449"/>
                <a:gd name="T6" fmla="*/ 2024 w 2671"/>
                <a:gd name="T7" fmla="*/ 423 h 2449"/>
                <a:gd name="T8" fmla="*/ 1893 w 2671"/>
                <a:gd name="T9" fmla="*/ 410 h 2449"/>
                <a:gd name="T10" fmla="*/ 1777 w 2671"/>
                <a:gd name="T11" fmla="*/ 365 h 2449"/>
                <a:gd name="T12" fmla="*/ 1717 w 2671"/>
                <a:gd name="T13" fmla="*/ 328 h 2449"/>
                <a:gd name="T14" fmla="*/ 1550 w 2671"/>
                <a:gd name="T15" fmla="*/ 219 h 2449"/>
                <a:gd name="T16" fmla="*/ 1448 w 2671"/>
                <a:gd name="T17" fmla="*/ 290 h 2449"/>
                <a:gd name="T18" fmla="*/ 1156 w 2671"/>
                <a:gd name="T19" fmla="*/ 190 h 2449"/>
                <a:gd name="T20" fmla="*/ 1138 w 2671"/>
                <a:gd name="T21" fmla="*/ 10 h 2449"/>
                <a:gd name="T22" fmla="*/ 1046 w 2671"/>
                <a:gd name="T23" fmla="*/ 124 h 2449"/>
                <a:gd name="T24" fmla="*/ 881 w 2671"/>
                <a:gd name="T25" fmla="*/ 286 h 2449"/>
                <a:gd name="T26" fmla="*/ 867 w 2671"/>
                <a:gd name="T27" fmla="*/ 459 h 2449"/>
                <a:gd name="T28" fmla="*/ 826 w 2671"/>
                <a:gd name="T29" fmla="*/ 601 h 2449"/>
                <a:gd name="T30" fmla="*/ 754 w 2671"/>
                <a:gd name="T31" fmla="*/ 779 h 2449"/>
                <a:gd name="T32" fmla="*/ 670 w 2671"/>
                <a:gd name="T33" fmla="*/ 795 h 2449"/>
                <a:gd name="T34" fmla="*/ 531 w 2671"/>
                <a:gd name="T35" fmla="*/ 1032 h 2449"/>
                <a:gd name="T36" fmla="*/ 371 w 2671"/>
                <a:gd name="T37" fmla="*/ 1123 h 2449"/>
                <a:gd name="T38" fmla="*/ 281 w 2671"/>
                <a:gd name="T39" fmla="*/ 1241 h 2449"/>
                <a:gd name="T40" fmla="*/ 187 w 2671"/>
                <a:gd name="T41" fmla="*/ 1407 h 2449"/>
                <a:gd name="T42" fmla="*/ 76 w 2671"/>
                <a:gd name="T43" fmla="*/ 1509 h 2449"/>
                <a:gd name="T44" fmla="*/ 20 w 2671"/>
                <a:gd name="T45" fmla="*/ 1626 h 2449"/>
                <a:gd name="T46" fmla="*/ 37 w 2671"/>
                <a:gd name="T47" fmla="*/ 1787 h 2449"/>
                <a:gd name="T48" fmla="*/ 22 w 2671"/>
                <a:gd name="T49" fmla="*/ 1970 h 2449"/>
                <a:gd name="T50" fmla="*/ 134 w 2671"/>
                <a:gd name="T51" fmla="*/ 2029 h 2449"/>
                <a:gd name="T52" fmla="*/ 113 w 2671"/>
                <a:gd name="T53" fmla="*/ 2091 h 2449"/>
                <a:gd name="T54" fmla="*/ 127 w 2671"/>
                <a:gd name="T55" fmla="*/ 2147 h 2449"/>
                <a:gd name="T56" fmla="*/ 313 w 2671"/>
                <a:gd name="T57" fmla="*/ 2204 h 2449"/>
                <a:gd name="T58" fmla="*/ 450 w 2671"/>
                <a:gd name="T59" fmla="*/ 2291 h 2449"/>
                <a:gd name="T60" fmla="*/ 647 w 2671"/>
                <a:gd name="T61" fmla="*/ 2340 h 2449"/>
                <a:gd name="T62" fmla="*/ 742 w 2671"/>
                <a:gd name="T63" fmla="*/ 2398 h 2449"/>
                <a:gd name="T64" fmla="*/ 856 w 2671"/>
                <a:gd name="T65" fmla="*/ 2376 h 2449"/>
                <a:gd name="T66" fmla="*/ 965 w 2671"/>
                <a:gd name="T67" fmla="*/ 2317 h 2449"/>
                <a:gd name="T68" fmla="*/ 1105 w 2671"/>
                <a:gd name="T69" fmla="*/ 2162 h 2449"/>
                <a:gd name="T70" fmla="*/ 1287 w 2671"/>
                <a:gd name="T71" fmla="*/ 2129 h 2449"/>
                <a:gd name="T72" fmla="*/ 1371 w 2671"/>
                <a:gd name="T73" fmla="*/ 2156 h 2449"/>
                <a:gd name="T74" fmla="*/ 1451 w 2671"/>
                <a:gd name="T75" fmla="*/ 2071 h 2449"/>
                <a:gd name="T76" fmla="*/ 1662 w 2671"/>
                <a:gd name="T77" fmla="*/ 2062 h 2449"/>
                <a:gd name="T78" fmla="*/ 1880 w 2671"/>
                <a:gd name="T79" fmla="*/ 2105 h 2449"/>
                <a:gd name="T80" fmla="*/ 2030 w 2671"/>
                <a:gd name="T81" fmla="*/ 2026 h 2449"/>
                <a:gd name="T82" fmla="*/ 2123 w 2671"/>
                <a:gd name="T83" fmla="*/ 1974 h 2449"/>
                <a:gd name="T84" fmla="*/ 2122 w 2671"/>
                <a:gd name="T85" fmla="*/ 1872 h 2449"/>
                <a:gd name="T86" fmla="*/ 2127 w 2671"/>
                <a:gd name="T87" fmla="*/ 1767 h 2449"/>
                <a:gd name="T88" fmla="*/ 2046 w 2671"/>
                <a:gd name="T89" fmla="*/ 1727 h 2449"/>
                <a:gd name="T90" fmla="*/ 2155 w 2671"/>
                <a:gd name="T91" fmla="*/ 1604 h 2449"/>
                <a:gd name="T92" fmla="*/ 2145 w 2671"/>
                <a:gd name="T93" fmla="*/ 1444 h 2449"/>
                <a:gd name="T94" fmla="*/ 2120 w 2671"/>
                <a:gd name="T95" fmla="*/ 1322 h 2449"/>
                <a:gd name="T96" fmla="*/ 2143 w 2671"/>
                <a:gd name="T97" fmla="*/ 1203 h 2449"/>
                <a:gd name="T98" fmla="*/ 2284 w 2671"/>
                <a:gd name="T99" fmla="*/ 1167 h 2449"/>
                <a:gd name="T100" fmla="*/ 2293 w 2671"/>
                <a:gd name="T101" fmla="*/ 1062 h 2449"/>
                <a:gd name="T102" fmla="*/ 2304 w 2671"/>
                <a:gd name="T103" fmla="*/ 960 h 2449"/>
                <a:gd name="T104" fmla="*/ 2363 w 2671"/>
                <a:gd name="T105" fmla="*/ 843 h 2449"/>
                <a:gd name="T106" fmla="*/ 2428 w 2671"/>
                <a:gd name="T107" fmla="*/ 819 h 2449"/>
                <a:gd name="T108" fmla="*/ 2486 w 2671"/>
                <a:gd name="T109" fmla="*/ 738 h 2449"/>
                <a:gd name="T110" fmla="*/ 2590 w 2671"/>
                <a:gd name="T111" fmla="*/ 808 h 2449"/>
                <a:gd name="T112" fmla="*/ 2670 w 2671"/>
                <a:gd name="T113" fmla="*/ 703 h 2449"/>
                <a:gd name="T114" fmla="*/ 2606 w 2671"/>
                <a:gd name="T115" fmla="*/ 543 h 2449"/>
                <a:gd name="T116" fmla="*/ 2545 w 2671"/>
                <a:gd name="T117" fmla="*/ 396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1" h="2449">
                  <a:moveTo>
                    <a:pt x="2540" y="377"/>
                  </a:moveTo>
                  <a:lnTo>
                    <a:pt x="2517" y="375"/>
                  </a:lnTo>
                  <a:lnTo>
                    <a:pt x="2492" y="375"/>
                  </a:lnTo>
                  <a:lnTo>
                    <a:pt x="2466" y="375"/>
                  </a:lnTo>
                  <a:lnTo>
                    <a:pt x="2441" y="374"/>
                  </a:lnTo>
                  <a:lnTo>
                    <a:pt x="2415" y="371"/>
                  </a:lnTo>
                  <a:lnTo>
                    <a:pt x="2392" y="368"/>
                  </a:lnTo>
                  <a:lnTo>
                    <a:pt x="2381" y="366"/>
                  </a:lnTo>
                  <a:lnTo>
                    <a:pt x="2371" y="363"/>
                  </a:lnTo>
                  <a:lnTo>
                    <a:pt x="2362" y="358"/>
                  </a:lnTo>
                  <a:lnTo>
                    <a:pt x="2354" y="354"/>
                  </a:lnTo>
                  <a:lnTo>
                    <a:pt x="2348" y="360"/>
                  </a:lnTo>
                  <a:lnTo>
                    <a:pt x="2342" y="364"/>
                  </a:lnTo>
                  <a:lnTo>
                    <a:pt x="2336" y="368"/>
                  </a:lnTo>
                  <a:lnTo>
                    <a:pt x="2330" y="370"/>
                  </a:lnTo>
                  <a:lnTo>
                    <a:pt x="2317" y="376"/>
                  </a:lnTo>
                  <a:lnTo>
                    <a:pt x="2304" y="378"/>
                  </a:lnTo>
                  <a:lnTo>
                    <a:pt x="2290" y="378"/>
                  </a:lnTo>
                  <a:lnTo>
                    <a:pt x="2277" y="378"/>
                  </a:lnTo>
                  <a:lnTo>
                    <a:pt x="2263" y="377"/>
                  </a:lnTo>
                  <a:lnTo>
                    <a:pt x="2249" y="375"/>
                  </a:lnTo>
                  <a:lnTo>
                    <a:pt x="2235" y="374"/>
                  </a:lnTo>
                  <a:lnTo>
                    <a:pt x="2221" y="373"/>
                  </a:lnTo>
                  <a:lnTo>
                    <a:pt x="2207" y="373"/>
                  </a:lnTo>
                  <a:lnTo>
                    <a:pt x="2193" y="375"/>
                  </a:lnTo>
                  <a:lnTo>
                    <a:pt x="2187" y="376"/>
                  </a:lnTo>
                  <a:lnTo>
                    <a:pt x="2180" y="378"/>
                  </a:lnTo>
                  <a:lnTo>
                    <a:pt x="2174" y="380"/>
                  </a:lnTo>
                  <a:lnTo>
                    <a:pt x="2166" y="383"/>
                  </a:lnTo>
                  <a:lnTo>
                    <a:pt x="2160" y="388"/>
                  </a:lnTo>
                  <a:lnTo>
                    <a:pt x="2153" y="393"/>
                  </a:lnTo>
                  <a:lnTo>
                    <a:pt x="2147" y="398"/>
                  </a:lnTo>
                  <a:lnTo>
                    <a:pt x="2140" y="405"/>
                  </a:lnTo>
                  <a:lnTo>
                    <a:pt x="2136" y="395"/>
                  </a:lnTo>
                  <a:lnTo>
                    <a:pt x="2132" y="387"/>
                  </a:lnTo>
                  <a:lnTo>
                    <a:pt x="2126" y="379"/>
                  </a:lnTo>
                  <a:lnTo>
                    <a:pt x="2121" y="373"/>
                  </a:lnTo>
                  <a:lnTo>
                    <a:pt x="2114" y="367"/>
                  </a:lnTo>
                  <a:lnTo>
                    <a:pt x="2106" y="363"/>
                  </a:lnTo>
                  <a:lnTo>
                    <a:pt x="2096" y="358"/>
                  </a:lnTo>
                  <a:lnTo>
                    <a:pt x="2084" y="354"/>
                  </a:lnTo>
                  <a:lnTo>
                    <a:pt x="2080" y="361"/>
                  </a:lnTo>
                  <a:lnTo>
                    <a:pt x="2075" y="367"/>
                  </a:lnTo>
                  <a:lnTo>
                    <a:pt x="2070" y="373"/>
                  </a:lnTo>
                  <a:lnTo>
                    <a:pt x="2065" y="378"/>
                  </a:lnTo>
                  <a:lnTo>
                    <a:pt x="2055" y="387"/>
                  </a:lnTo>
                  <a:lnTo>
                    <a:pt x="2044" y="395"/>
                  </a:lnTo>
                  <a:lnTo>
                    <a:pt x="2040" y="400"/>
                  </a:lnTo>
                  <a:lnTo>
                    <a:pt x="2034" y="405"/>
                  </a:lnTo>
                  <a:lnTo>
                    <a:pt x="2030" y="410"/>
                  </a:lnTo>
                  <a:lnTo>
                    <a:pt x="2027" y="417"/>
                  </a:lnTo>
                  <a:lnTo>
                    <a:pt x="2024" y="423"/>
                  </a:lnTo>
                  <a:lnTo>
                    <a:pt x="2020" y="431"/>
                  </a:lnTo>
                  <a:lnTo>
                    <a:pt x="2018" y="439"/>
                  </a:lnTo>
                  <a:lnTo>
                    <a:pt x="2017" y="449"/>
                  </a:lnTo>
                  <a:lnTo>
                    <a:pt x="2002" y="449"/>
                  </a:lnTo>
                  <a:lnTo>
                    <a:pt x="1988" y="448"/>
                  </a:lnTo>
                  <a:lnTo>
                    <a:pt x="1974" y="447"/>
                  </a:lnTo>
                  <a:lnTo>
                    <a:pt x="1960" y="445"/>
                  </a:lnTo>
                  <a:lnTo>
                    <a:pt x="1947" y="442"/>
                  </a:lnTo>
                  <a:lnTo>
                    <a:pt x="1934" y="437"/>
                  </a:lnTo>
                  <a:lnTo>
                    <a:pt x="1923" y="432"/>
                  </a:lnTo>
                  <a:lnTo>
                    <a:pt x="1911" y="427"/>
                  </a:lnTo>
                  <a:lnTo>
                    <a:pt x="1902" y="419"/>
                  </a:lnTo>
                  <a:lnTo>
                    <a:pt x="1893" y="410"/>
                  </a:lnTo>
                  <a:lnTo>
                    <a:pt x="1884" y="401"/>
                  </a:lnTo>
                  <a:lnTo>
                    <a:pt x="1878" y="390"/>
                  </a:lnTo>
                  <a:lnTo>
                    <a:pt x="1872" y="378"/>
                  </a:lnTo>
                  <a:lnTo>
                    <a:pt x="1869" y="364"/>
                  </a:lnTo>
                  <a:lnTo>
                    <a:pt x="1866" y="349"/>
                  </a:lnTo>
                  <a:lnTo>
                    <a:pt x="1865" y="331"/>
                  </a:lnTo>
                  <a:lnTo>
                    <a:pt x="1820" y="331"/>
                  </a:lnTo>
                  <a:lnTo>
                    <a:pt x="1814" y="335"/>
                  </a:lnTo>
                  <a:lnTo>
                    <a:pt x="1809" y="340"/>
                  </a:lnTo>
                  <a:lnTo>
                    <a:pt x="1802" y="347"/>
                  </a:lnTo>
                  <a:lnTo>
                    <a:pt x="1795" y="353"/>
                  </a:lnTo>
                  <a:lnTo>
                    <a:pt x="1787" y="360"/>
                  </a:lnTo>
                  <a:lnTo>
                    <a:pt x="1777" y="365"/>
                  </a:lnTo>
                  <a:lnTo>
                    <a:pt x="1772" y="367"/>
                  </a:lnTo>
                  <a:lnTo>
                    <a:pt x="1766" y="369"/>
                  </a:lnTo>
                  <a:lnTo>
                    <a:pt x="1760" y="370"/>
                  </a:lnTo>
                  <a:lnTo>
                    <a:pt x="1752" y="370"/>
                  </a:lnTo>
                  <a:lnTo>
                    <a:pt x="1749" y="370"/>
                  </a:lnTo>
                  <a:lnTo>
                    <a:pt x="1746" y="369"/>
                  </a:lnTo>
                  <a:lnTo>
                    <a:pt x="1743" y="368"/>
                  </a:lnTo>
                  <a:lnTo>
                    <a:pt x="1739" y="366"/>
                  </a:lnTo>
                  <a:lnTo>
                    <a:pt x="1734" y="362"/>
                  </a:lnTo>
                  <a:lnTo>
                    <a:pt x="1729" y="354"/>
                  </a:lnTo>
                  <a:lnTo>
                    <a:pt x="1724" y="347"/>
                  </a:lnTo>
                  <a:lnTo>
                    <a:pt x="1720" y="338"/>
                  </a:lnTo>
                  <a:lnTo>
                    <a:pt x="1717" y="328"/>
                  </a:lnTo>
                  <a:lnTo>
                    <a:pt x="1712" y="319"/>
                  </a:lnTo>
                  <a:lnTo>
                    <a:pt x="1706" y="298"/>
                  </a:lnTo>
                  <a:lnTo>
                    <a:pt x="1700" y="279"/>
                  </a:lnTo>
                  <a:lnTo>
                    <a:pt x="1696" y="270"/>
                  </a:lnTo>
                  <a:lnTo>
                    <a:pt x="1693" y="262"/>
                  </a:lnTo>
                  <a:lnTo>
                    <a:pt x="1690" y="257"/>
                  </a:lnTo>
                  <a:lnTo>
                    <a:pt x="1685" y="253"/>
                  </a:lnTo>
                  <a:lnTo>
                    <a:pt x="1675" y="249"/>
                  </a:lnTo>
                  <a:lnTo>
                    <a:pt x="1654" y="244"/>
                  </a:lnTo>
                  <a:lnTo>
                    <a:pt x="1629" y="238"/>
                  </a:lnTo>
                  <a:lnTo>
                    <a:pt x="1602" y="231"/>
                  </a:lnTo>
                  <a:lnTo>
                    <a:pt x="1574" y="225"/>
                  </a:lnTo>
                  <a:lnTo>
                    <a:pt x="1550" y="219"/>
                  </a:lnTo>
                  <a:lnTo>
                    <a:pt x="1532" y="215"/>
                  </a:lnTo>
                  <a:lnTo>
                    <a:pt x="1522" y="214"/>
                  </a:lnTo>
                  <a:lnTo>
                    <a:pt x="1514" y="215"/>
                  </a:lnTo>
                  <a:lnTo>
                    <a:pt x="1506" y="217"/>
                  </a:lnTo>
                  <a:lnTo>
                    <a:pt x="1499" y="221"/>
                  </a:lnTo>
                  <a:lnTo>
                    <a:pt x="1493" y="227"/>
                  </a:lnTo>
                  <a:lnTo>
                    <a:pt x="1487" y="233"/>
                  </a:lnTo>
                  <a:lnTo>
                    <a:pt x="1482" y="240"/>
                  </a:lnTo>
                  <a:lnTo>
                    <a:pt x="1477" y="247"/>
                  </a:lnTo>
                  <a:lnTo>
                    <a:pt x="1473" y="256"/>
                  </a:lnTo>
                  <a:lnTo>
                    <a:pt x="1464" y="271"/>
                  </a:lnTo>
                  <a:lnTo>
                    <a:pt x="1454" y="285"/>
                  </a:lnTo>
                  <a:lnTo>
                    <a:pt x="1448" y="290"/>
                  </a:lnTo>
                  <a:lnTo>
                    <a:pt x="1442" y="294"/>
                  </a:lnTo>
                  <a:lnTo>
                    <a:pt x="1435" y="297"/>
                  </a:lnTo>
                  <a:lnTo>
                    <a:pt x="1427" y="298"/>
                  </a:lnTo>
                  <a:lnTo>
                    <a:pt x="1415" y="297"/>
                  </a:lnTo>
                  <a:lnTo>
                    <a:pt x="1400" y="294"/>
                  </a:lnTo>
                  <a:lnTo>
                    <a:pt x="1382" y="288"/>
                  </a:lnTo>
                  <a:lnTo>
                    <a:pt x="1361" y="282"/>
                  </a:lnTo>
                  <a:lnTo>
                    <a:pt x="1316" y="265"/>
                  </a:lnTo>
                  <a:lnTo>
                    <a:pt x="1267" y="245"/>
                  </a:lnTo>
                  <a:lnTo>
                    <a:pt x="1222" y="225"/>
                  </a:lnTo>
                  <a:lnTo>
                    <a:pt x="1183" y="205"/>
                  </a:lnTo>
                  <a:lnTo>
                    <a:pt x="1168" y="196"/>
                  </a:lnTo>
                  <a:lnTo>
                    <a:pt x="1156" y="190"/>
                  </a:lnTo>
                  <a:lnTo>
                    <a:pt x="1152" y="187"/>
                  </a:lnTo>
                  <a:lnTo>
                    <a:pt x="1149" y="184"/>
                  </a:lnTo>
                  <a:lnTo>
                    <a:pt x="1146" y="181"/>
                  </a:lnTo>
                  <a:lnTo>
                    <a:pt x="1146" y="180"/>
                  </a:lnTo>
                  <a:lnTo>
                    <a:pt x="1146" y="169"/>
                  </a:lnTo>
                  <a:lnTo>
                    <a:pt x="1146" y="151"/>
                  </a:lnTo>
                  <a:lnTo>
                    <a:pt x="1148" y="127"/>
                  </a:lnTo>
                  <a:lnTo>
                    <a:pt x="1146" y="100"/>
                  </a:lnTo>
                  <a:lnTo>
                    <a:pt x="1146" y="72"/>
                  </a:lnTo>
                  <a:lnTo>
                    <a:pt x="1144" y="44"/>
                  </a:lnTo>
                  <a:lnTo>
                    <a:pt x="1142" y="32"/>
                  </a:lnTo>
                  <a:lnTo>
                    <a:pt x="1140" y="20"/>
                  </a:lnTo>
                  <a:lnTo>
                    <a:pt x="1138" y="10"/>
                  </a:lnTo>
                  <a:lnTo>
                    <a:pt x="1135" y="0"/>
                  </a:lnTo>
                  <a:lnTo>
                    <a:pt x="1122" y="9"/>
                  </a:lnTo>
                  <a:lnTo>
                    <a:pt x="1110" y="16"/>
                  </a:lnTo>
                  <a:lnTo>
                    <a:pt x="1101" y="24"/>
                  </a:lnTo>
                  <a:lnTo>
                    <a:pt x="1094" y="31"/>
                  </a:lnTo>
                  <a:lnTo>
                    <a:pt x="1087" y="39"/>
                  </a:lnTo>
                  <a:lnTo>
                    <a:pt x="1082" y="47"/>
                  </a:lnTo>
                  <a:lnTo>
                    <a:pt x="1077" y="55"/>
                  </a:lnTo>
                  <a:lnTo>
                    <a:pt x="1073" y="64"/>
                  </a:lnTo>
                  <a:lnTo>
                    <a:pt x="1067" y="81"/>
                  </a:lnTo>
                  <a:lnTo>
                    <a:pt x="1058" y="101"/>
                  </a:lnTo>
                  <a:lnTo>
                    <a:pt x="1052" y="112"/>
                  </a:lnTo>
                  <a:lnTo>
                    <a:pt x="1046" y="124"/>
                  </a:lnTo>
                  <a:lnTo>
                    <a:pt x="1037" y="137"/>
                  </a:lnTo>
                  <a:lnTo>
                    <a:pt x="1029" y="152"/>
                  </a:lnTo>
                  <a:lnTo>
                    <a:pt x="973" y="180"/>
                  </a:lnTo>
                  <a:lnTo>
                    <a:pt x="964" y="194"/>
                  </a:lnTo>
                  <a:lnTo>
                    <a:pt x="954" y="207"/>
                  </a:lnTo>
                  <a:lnTo>
                    <a:pt x="944" y="218"/>
                  </a:lnTo>
                  <a:lnTo>
                    <a:pt x="933" y="230"/>
                  </a:lnTo>
                  <a:lnTo>
                    <a:pt x="921" y="240"/>
                  </a:lnTo>
                  <a:lnTo>
                    <a:pt x="910" y="248"/>
                  </a:lnTo>
                  <a:lnTo>
                    <a:pt x="901" y="258"/>
                  </a:lnTo>
                  <a:lnTo>
                    <a:pt x="893" y="267"/>
                  </a:lnTo>
                  <a:lnTo>
                    <a:pt x="886" y="276"/>
                  </a:lnTo>
                  <a:lnTo>
                    <a:pt x="881" y="286"/>
                  </a:lnTo>
                  <a:lnTo>
                    <a:pt x="875" y="295"/>
                  </a:lnTo>
                  <a:lnTo>
                    <a:pt x="871" y="304"/>
                  </a:lnTo>
                  <a:lnTo>
                    <a:pt x="868" y="314"/>
                  </a:lnTo>
                  <a:lnTo>
                    <a:pt x="866" y="323"/>
                  </a:lnTo>
                  <a:lnTo>
                    <a:pt x="865" y="333"/>
                  </a:lnTo>
                  <a:lnTo>
                    <a:pt x="863" y="342"/>
                  </a:lnTo>
                  <a:lnTo>
                    <a:pt x="862" y="361"/>
                  </a:lnTo>
                  <a:lnTo>
                    <a:pt x="863" y="378"/>
                  </a:lnTo>
                  <a:lnTo>
                    <a:pt x="867" y="411"/>
                  </a:lnTo>
                  <a:lnTo>
                    <a:pt x="869" y="441"/>
                  </a:lnTo>
                  <a:lnTo>
                    <a:pt x="869" y="447"/>
                  </a:lnTo>
                  <a:lnTo>
                    <a:pt x="868" y="454"/>
                  </a:lnTo>
                  <a:lnTo>
                    <a:pt x="867" y="459"/>
                  </a:lnTo>
                  <a:lnTo>
                    <a:pt x="865" y="465"/>
                  </a:lnTo>
                  <a:lnTo>
                    <a:pt x="861" y="470"/>
                  </a:lnTo>
                  <a:lnTo>
                    <a:pt x="858" y="475"/>
                  </a:lnTo>
                  <a:lnTo>
                    <a:pt x="854" y="479"/>
                  </a:lnTo>
                  <a:lnTo>
                    <a:pt x="848" y="483"/>
                  </a:lnTo>
                  <a:lnTo>
                    <a:pt x="845" y="486"/>
                  </a:lnTo>
                  <a:lnTo>
                    <a:pt x="842" y="490"/>
                  </a:lnTo>
                  <a:lnTo>
                    <a:pt x="840" y="495"/>
                  </a:lnTo>
                  <a:lnTo>
                    <a:pt x="838" y="500"/>
                  </a:lnTo>
                  <a:lnTo>
                    <a:pt x="834" y="512"/>
                  </a:lnTo>
                  <a:lnTo>
                    <a:pt x="831" y="526"/>
                  </a:lnTo>
                  <a:lnTo>
                    <a:pt x="828" y="560"/>
                  </a:lnTo>
                  <a:lnTo>
                    <a:pt x="826" y="601"/>
                  </a:lnTo>
                  <a:lnTo>
                    <a:pt x="823" y="622"/>
                  </a:lnTo>
                  <a:lnTo>
                    <a:pt x="820" y="645"/>
                  </a:lnTo>
                  <a:lnTo>
                    <a:pt x="816" y="666"/>
                  </a:lnTo>
                  <a:lnTo>
                    <a:pt x="809" y="689"/>
                  </a:lnTo>
                  <a:lnTo>
                    <a:pt x="806" y="700"/>
                  </a:lnTo>
                  <a:lnTo>
                    <a:pt x="802" y="711"/>
                  </a:lnTo>
                  <a:lnTo>
                    <a:pt x="798" y="720"/>
                  </a:lnTo>
                  <a:lnTo>
                    <a:pt x="792" y="731"/>
                  </a:lnTo>
                  <a:lnTo>
                    <a:pt x="786" y="741"/>
                  </a:lnTo>
                  <a:lnTo>
                    <a:pt x="779" y="751"/>
                  </a:lnTo>
                  <a:lnTo>
                    <a:pt x="773" y="760"/>
                  </a:lnTo>
                  <a:lnTo>
                    <a:pt x="764" y="770"/>
                  </a:lnTo>
                  <a:lnTo>
                    <a:pt x="754" y="779"/>
                  </a:lnTo>
                  <a:lnTo>
                    <a:pt x="746" y="785"/>
                  </a:lnTo>
                  <a:lnTo>
                    <a:pt x="738" y="789"/>
                  </a:lnTo>
                  <a:lnTo>
                    <a:pt x="731" y="793"/>
                  </a:lnTo>
                  <a:lnTo>
                    <a:pt x="724" y="794"/>
                  </a:lnTo>
                  <a:lnTo>
                    <a:pt x="719" y="794"/>
                  </a:lnTo>
                  <a:lnTo>
                    <a:pt x="713" y="793"/>
                  </a:lnTo>
                  <a:lnTo>
                    <a:pt x="708" y="792"/>
                  </a:lnTo>
                  <a:lnTo>
                    <a:pt x="702" y="790"/>
                  </a:lnTo>
                  <a:lnTo>
                    <a:pt x="697" y="789"/>
                  </a:lnTo>
                  <a:lnTo>
                    <a:pt x="692" y="788"/>
                  </a:lnTo>
                  <a:lnTo>
                    <a:pt x="685" y="789"/>
                  </a:lnTo>
                  <a:lnTo>
                    <a:pt x="679" y="792"/>
                  </a:lnTo>
                  <a:lnTo>
                    <a:pt x="670" y="795"/>
                  </a:lnTo>
                  <a:lnTo>
                    <a:pt x="661" y="800"/>
                  </a:lnTo>
                  <a:lnTo>
                    <a:pt x="652" y="809"/>
                  </a:lnTo>
                  <a:lnTo>
                    <a:pt x="621" y="839"/>
                  </a:lnTo>
                  <a:lnTo>
                    <a:pt x="597" y="866"/>
                  </a:lnTo>
                  <a:lnTo>
                    <a:pt x="576" y="890"/>
                  </a:lnTo>
                  <a:lnTo>
                    <a:pt x="561" y="910"/>
                  </a:lnTo>
                  <a:lnTo>
                    <a:pt x="550" y="930"/>
                  </a:lnTo>
                  <a:lnTo>
                    <a:pt x="542" y="947"/>
                  </a:lnTo>
                  <a:lnTo>
                    <a:pt x="537" y="962"/>
                  </a:lnTo>
                  <a:lnTo>
                    <a:pt x="534" y="976"/>
                  </a:lnTo>
                  <a:lnTo>
                    <a:pt x="532" y="1000"/>
                  </a:lnTo>
                  <a:lnTo>
                    <a:pt x="532" y="1022"/>
                  </a:lnTo>
                  <a:lnTo>
                    <a:pt x="531" y="1032"/>
                  </a:lnTo>
                  <a:lnTo>
                    <a:pt x="529" y="1043"/>
                  </a:lnTo>
                  <a:lnTo>
                    <a:pt x="524" y="1055"/>
                  </a:lnTo>
                  <a:lnTo>
                    <a:pt x="517" y="1067"/>
                  </a:lnTo>
                  <a:lnTo>
                    <a:pt x="508" y="1080"/>
                  </a:lnTo>
                  <a:lnTo>
                    <a:pt x="498" y="1090"/>
                  </a:lnTo>
                  <a:lnTo>
                    <a:pt x="489" y="1098"/>
                  </a:lnTo>
                  <a:lnTo>
                    <a:pt x="479" y="1105"/>
                  </a:lnTo>
                  <a:lnTo>
                    <a:pt x="469" y="1110"/>
                  </a:lnTo>
                  <a:lnTo>
                    <a:pt x="459" y="1114"/>
                  </a:lnTo>
                  <a:lnTo>
                    <a:pt x="450" y="1117"/>
                  </a:lnTo>
                  <a:lnTo>
                    <a:pt x="440" y="1119"/>
                  </a:lnTo>
                  <a:lnTo>
                    <a:pt x="403" y="1120"/>
                  </a:lnTo>
                  <a:lnTo>
                    <a:pt x="371" y="1123"/>
                  </a:lnTo>
                  <a:lnTo>
                    <a:pt x="362" y="1130"/>
                  </a:lnTo>
                  <a:lnTo>
                    <a:pt x="350" y="1140"/>
                  </a:lnTo>
                  <a:lnTo>
                    <a:pt x="337" y="1154"/>
                  </a:lnTo>
                  <a:lnTo>
                    <a:pt x="322" y="1168"/>
                  </a:lnTo>
                  <a:lnTo>
                    <a:pt x="309" y="1185"/>
                  </a:lnTo>
                  <a:lnTo>
                    <a:pt x="297" y="1199"/>
                  </a:lnTo>
                  <a:lnTo>
                    <a:pt x="293" y="1205"/>
                  </a:lnTo>
                  <a:lnTo>
                    <a:pt x="290" y="1211"/>
                  </a:lnTo>
                  <a:lnTo>
                    <a:pt x="288" y="1215"/>
                  </a:lnTo>
                  <a:lnTo>
                    <a:pt x="287" y="1219"/>
                  </a:lnTo>
                  <a:lnTo>
                    <a:pt x="287" y="1226"/>
                  </a:lnTo>
                  <a:lnTo>
                    <a:pt x="284" y="1233"/>
                  </a:lnTo>
                  <a:lnTo>
                    <a:pt x="281" y="1241"/>
                  </a:lnTo>
                  <a:lnTo>
                    <a:pt x="277" y="1248"/>
                  </a:lnTo>
                  <a:lnTo>
                    <a:pt x="264" y="1265"/>
                  </a:lnTo>
                  <a:lnTo>
                    <a:pt x="248" y="1283"/>
                  </a:lnTo>
                  <a:lnTo>
                    <a:pt x="239" y="1293"/>
                  </a:lnTo>
                  <a:lnTo>
                    <a:pt x="230" y="1303"/>
                  </a:lnTo>
                  <a:lnTo>
                    <a:pt x="222" y="1315"/>
                  </a:lnTo>
                  <a:lnTo>
                    <a:pt x="214" y="1328"/>
                  </a:lnTo>
                  <a:lnTo>
                    <a:pt x="207" y="1342"/>
                  </a:lnTo>
                  <a:lnTo>
                    <a:pt x="200" y="1359"/>
                  </a:lnTo>
                  <a:lnTo>
                    <a:pt x="195" y="1375"/>
                  </a:lnTo>
                  <a:lnTo>
                    <a:pt x="192" y="1393"/>
                  </a:lnTo>
                  <a:lnTo>
                    <a:pt x="189" y="1401"/>
                  </a:lnTo>
                  <a:lnTo>
                    <a:pt x="187" y="1407"/>
                  </a:lnTo>
                  <a:lnTo>
                    <a:pt x="185" y="1413"/>
                  </a:lnTo>
                  <a:lnTo>
                    <a:pt x="182" y="1418"/>
                  </a:lnTo>
                  <a:lnTo>
                    <a:pt x="175" y="1427"/>
                  </a:lnTo>
                  <a:lnTo>
                    <a:pt x="168" y="1433"/>
                  </a:lnTo>
                  <a:lnTo>
                    <a:pt x="151" y="1444"/>
                  </a:lnTo>
                  <a:lnTo>
                    <a:pt x="130" y="1453"/>
                  </a:lnTo>
                  <a:lnTo>
                    <a:pt x="120" y="1458"/>
                  </a:lnTo>
                  <a:lnTo>
                    <a:pt x="109" y="1465"/>
                  </a:lnTo>
                  <a:lnTo>
                    <a:pt x="100" y="1474"/>
                  </a:lnTo>
                  <a:lnTo>
                    <a:pt x="89" y="1485"/>
                  </a:lnTo>
                  <a:lnTo>
                    <a:pt x="85" y="1492"/>
                  </a:lnTo>
                  <a:lnTo>
                    <a:pt x="80" y="1500"/>
                  </a:lnTo>
                  <a:lnTo>
                    <a:pt x="76" y="1509"/>
                  </a:lnTo>
                  <a:lnTo>
                    <a:pt x="72" y="1518"/>
                  </a:lnTo>
                  <a:lnTo>
                    <a:pt x="67" y="1528"/>
                  </a:lnTo>
                  <a:lnTo>
                    <a:pt x="63" y="1540"/>
                  </a:lnTo>
                  <a:lnTo>
                    <a:pt x="60" y="1553"/>
                  </a:lnTo>
                  <a:lnTo>
                    <a:pt x="57" y="1567"/>
                  </a:lnTo>
                  <a:lnTo>
                    <a:pt x="54" y="1576"/>
                  </a:lnTo>
                  <a:lnTo>
                    <a:pt x="51" y="1583"/>
                  </a:lnTo>
                  <a:lnTo>
                    <a:pt x="48" y="1590"/>
                  </a:lnTo>
                  <a:lnTo>
                    <a:pt x="45" y="1595"/>
                  </a:lnTo>
                  <a:lnTo>
                    <a:pt x="37" y="1605"/>
                  </a:lnTo>
                  <a:lnTo>
                    <a:pt x="28" y="1615"/>
                  </a:lnTo>
                  <a:lnTo>
                    <a:pt x="24" y="1620"/>
                  </a:lnTo>
                  <a:lnTo>
                    <a:pt x="20" y="1626"/>
                  </a:lnTo>
                  <a:lnTo>
                    <a:pt x="15" y="1634"/>
                  </a:lnTo>
                  <a:lnTo>
                    <a:pt x="12" y="1643"/>
                  </a:lnTo>
                  <a:lnTo>
                    <a:pt x="9" y="1653"/>
                  </a:lnTo>
                  <a:lnTo>
                    <a:pt x="6" y="1665"/>
                  </a:lnTo>
                  <a:lnTo>
                    <a:pt x="3" y="1679"/>
                  </a:lnTo>
                  <a:lnTo>
                    <a:pt x="0" y="1697"/>
                  </a:lnTo>
                  <a:lnTo>
                    <a:pt x="0" y="1710"/>
                  </a:lnTo>
                  <a:lnTo>
                    <a:pt x="1" y="1720"/>
                  </a:lnTo>
                  <a:lnTo>
                    <a:pt x="5" y="1731"/>
                  </a:lnTo>
                  <a:lnTo>
                    <a:pt x="9" y="1741"/>
                  </a:lnTo>
                  <a:lnTo>
                    <a:pt x="20" y="1759"/>
                  </a:lnTo>
                  <a:lnTo>
                    <a:pt x="31" y="1778"/>
                  </a:lnTo>
                  <a:lnTo>
                    <a:pt x="37" y="1787"/>
                  </a:lnTo>
                  <a:lnTo>
                    <a:pt x="41" y="1798"/>
                  </a:lnTo>
                  <a:lnTo>
                    <a:pt x="46" y="1810"/>
                  </a:lnTo>
                  <a:lnTo>
                    <a:pt x="49" y="1823"/>
                  </a:lnTo>
                  <a:lnTo>
                    <a:pt x="51" y="1837"/>
                  </a:lnTo>
                  <a:lnTo>
                    <a:pt x="51" y="1853"/>
                  </a:lnTo>
                  <a:lnTo>
                    <a:pt x="49" y="1872"/>
                  </a:lnTo>
                  <a:lnTo>
                    <a:pt x="46" y="1893"/>
                  </a:lnTo>
                  <a:lnTo>
                    <a:pt x="37" y="1909"/>
                  </a:lnTo>
                  <a:lnTo>
                    <a:pt x="32" y="1923"/>
                  </a:lnTo>
                  <a:lnTo>
                    <a:pt x="27" y="1937"/>
                  </a:lnTo>
                  <a:lnTo>
                    <a:pt x="24" y="1949"/>
                  </a:lnTo>
                  <a:lnTo>
                    <a:pt x="22" y="1960"/>
                  </a:lnTo>
                  <a:lnTo>
                    <a:pt x="22" y="1970"/>
                  </a:lnTo>
                  <a:lnTo>
                    <a:pt x="22" y="1978"/>
                  </a:lnTo>
                  <a:lnTo>
                    <a:pt x="24" y="1986"/>
                  </a:lnTo>
                  <a:lnTo>
                    <a:pt x="26" y="1993"/>
                  </a:lnTo>
                  <a:lnTo>
                    <a:pt x="31" y="1999"/>
                  </a:lnTo>
                  <a:lnTo>
                    <a:pt x="35" y="2003"/>
                  </a:lnTo>
                  <a:lnTo>
                    <a:pt x="39" y="2008"/>
                  </a:lnTo>
                  <a:lnTo>
                    <a:pt x="45" y="2012"/>
                  </a:lnTo>
                  <a:lnTo>
                    <a:pt x="51" y="2015"/>
                  </a:lnTo>
                  <a:lnTo>
                    <a:pt x="58" y="2017"/>
                  </a:lnTo>
                  <a:lnTo>
                    <a:pt x="65" y="2020"/>
                  </a:lnTo>
                  <a:lnTo>
                    <a:pt x="94" y="2024"/>
                  </a:lnTo>
                  <a:lnTo>
                    <a:pt x="122" y="2027"/>
                  </a:lnTo>
                  <a:lnTo>
                    <a:pt x="134" y="2029"/>
                  </a:lnTo>
                  <a:lnTo>
                    <a:pt x="144" y="2032"/>
                  </a:lnTo>
                  <a:lnTo>
                    <a:pt x="147" y="2035"/>
                  </a:lnTo>
                  <a:lnTo>
                    <a:pt x="149" y="2038"/>
                  </a:lnTo>
                  <a:lnTo>
                    <a:pt x="152" y="2041"/>
                  </a:lnTo>
                  <a:lnTo>
                    <a:pt x="152" y="2044"/>
                  </a:lnTo>
                  <a:lnTo>
                    <a:pt x="151" y="2052"/>
                  </a:lnTo>
                  <a:lnTo>
                    <a:pt x="148" y="2058"/>
                  </a:lnTo>
                  <a:lnTo>
                    <a:pt x="146" y="2064"/>
                  </a:lnTo>
                  <a:lnTo>
                    <a:pt x="143" y="2068"/>
                  </a:lnTo>
                  <a:lnTo>
                    <a:pt x="136" y="2076"/>
                  </a:lnTo>
                  <a:lnTo>
                    <a:pt x="129" y="2080"/>
                  </a:lnTo>
                  <a:lnTo>
                    <a:pt x="121" y="2085"/>
                  </a:lnTo>
                  <a:lnTo>
                    <a:pt x="113" y="2091"/>
                  </a:lnTo>
                  <a:lnTo>
                    <a:pt x="109" y="2095"/>
                  </a:lnTo>
                  <a:lnTo>
                    <a:pt x="106" y="2099"/>
                  </a:lnTo>
                  <a:lnTo>
                    <a:pt x="104" y="2105"/>
                  </a:lnTo>
                  <a:lnTo>
                    <a:pt x="102" y="2112"/>
                  </a:lnTo>
                  <a:lnTo>
                    <a:pt x="101" y="2117"/>
                  </a:lnTo>
                  <a:lnTo>
                    <a:pt x="101" y="2122"/>
                  </a:lnTo>
                  <a:lnTo>
                    <a:pt x="102" y="2125"/>
                  </a:lnTo>
                  <a:lnTo>
                    <a:pt x="104" y="2130"/>
                  </a:lnTo>
                  <a:lnTo>
                    <a:pt x="106" y="2133"/>
                  </a:lnTo>
                  <a:lnTo>
                    <a:pt x="109" y="2136"/>
                  </a:lnTo>
                  <a:lnTo>
                    <a:pt x="113" y="2139"/>
                  </a:lnTo>
                  <a:lnTo>
                    <a:pt x="117" y="2143"/>
                  </a:lnTo>
                  <a:lnTo>
                    <a:pt x="127" y="2147"/>
                  </a:lnTo>
                  <a:lnTo>
                    <a:pt x="139" y="2150"/>
                  </a:lnTo>
                  <a:lnTo>
                    <a:pt x="152" y="2153"/>
                  </a:lnTo>
                  <a:lnTo>
                    <a:pt x="167" y="2157"/>
                  </a:lnTo>
                  <a:lnTo>
                    <a:pt x="198" y="2161"/>
                  </a:lnTo>
                  <a:lnTo>
                    <a:pt x="230" y="2165"/>
                  </a:lnTo>
                  <a:lnTo>
                    <a:pt x="246" y="2167"/>
                  </a:lnTo>
                  <a:lnTo>
                    <a:pt x="261" y="2171"/>
                  </a:lnTo>
                  <a:lnTo>
                    <a:pt x="275" y="2175"/>
                  </a:lnTo>
                  <a:lnTo>
                    <a:pt x="287" y="2179"/>
                  </a:lnTo>
                  <a:lnTo>
                    <a:pt x="292" y="2189"/>
                  </a:lnTo>
                  <a:lnTo>
                    <a:pt x="298" y="2196"/>
                  </a:lnTo>
                  <a:lnTo>
                    <a:pt x="305" y="2201"/>
                  </a:lnTo>
                  <a:lnTo>
                    <a:pt x="313" y="2204"/>
                  </a:lnTo>
                  <a:lnTo>
                    <a:pt x="328" y="2210"/>
                  </a:lnTo>
                  <a:lnTo>
                    <a:pt x="346" y="2213"/>
                  </a:lnTo>
                  <a:lnTo>
                    <a:pt x="356" y="2215"/>
                  </a:lnTo>
                  <a:lnTo>
                    <a:pt x="365" y="2219"/>
                  </a:lnTo>
                  <a:lnTo>
                    <a:pt x="376" y="2224"/>
                  </a:lnTo>
                  <a:lnTo>
                    <a:pt x="388" y="2230"/>
                  </a:lnTo>
                  <a:lnTo>
                    <a:pt x="400" y="2239"/>
                  </a:lnTo>
                  <a:lnTo>
                    <a:pt x="412" y="2250"/>
                  </a:lnTo>
                  <a:lnTo>
                    <a:pt x="425" y="2264"/>
                  </a:lnTo>
                  <a:lnTo>
                    <a:pt x="439" y="2281"/>
                  </a:lnTo>
                  <a:lnTo>
                    <a:pt x="441" y="2284"/>
                  </a:lnTo>
                  <a:lnTo>
                    <a:pt x="445" y="2287"/>
                  </a:lnTo>
                  <a:lnTo>
                    <a:pt x="450" y="2291"/>
                  </a:lnTo>
                  <a:lnTo>
                    <a:pt x="455" y="2293"/>
                  </a:lnTo>
                  <a:lnTo>
                    <a:pt x="467" y="2297"/>
                  </a:lnTo>
                  <a:lnTo>
                    <a:pt x="481" y="2301"/>
                  </a:lnTo>
                  <a:lnTo>
                    <a:pt x="513" y="2307"/>
                  </a:lnTo>
                  <a:lnTo>
                    <a:pt x="549" y="2312"/>
                  </a:lnTo>
                  <a:lnTo>
                    <a:pt x="567" y="2314"/>
                  </a:lnTo>
                  <a:lnTo>
                    <a:pt x="585" y="2318"/>
                  </a:lnTo>
                  <a:lnTo>
                    <a:pt x="601" y="2320"/>
                  </a:lnTo>
                  <a:lnTo>
                    <a:pt x="615" y="2324"/>
                  </a:lnTo>
                  <a:lnTo>
                    <a:pt x="628" y="2328"/>
                  </a:lnTo>
                  <a:lnTo>
                    <a:pt x="639" y="2334"/>
                  </a:lnTo>
                  <a:lnTo>
                    <a:pt x="643" y="2337"/>
                  </a:lnTo>
                  <a:lnTo>
                    <a:pt x="647" y="2340"/>
                  </a:lnTo>
                  <a:lnTo>
                    <a:pt x="650" y="2344"/>
                  </a:lnTo>
                  <a:lnTo>
                    <a:pt x="652" y="2348"/>
                  </a:lnTo>
                  <a:lnTo>
                    <a:pt x="654" y="2353"/>
                  </a:lnTo>
                  <a:lnTo>
                    <a:pt x="657" y="2358"/>
                  </a:lnTo>
                  <a:lnTo>
                    <a:pt x="660" y="2362"/>
                  </a:lnTo>
                  <a:lnTo>
                    <a:pt x="664" y="2365"/>
                  </a:lnTo>
                  <a:lnTo>
                    <a:pt x="672" y="2373"/>
                  </a:lnTo>
                  <a:lnTo>
                    <a:pt x="682" y="2378"/>
                  </a:lnTo>
                  <a:lnTo>
                    <a:pt x="693" y="2382"/>
                  </a:lnTo>
                  <a:lnTo>
                    <a:pt x="705" y="2387"/>
                  </a:lnTo>
                  <a:lnTo>
                    <a:pt x="717" y="2390"/>
                  </a:lnTo>
                  <a:lnTo>
                    <a:pt x="729" y="2394"/>
                  </a:lnTo>
                  <a:lnTo>
                    <a:pt x="742" y="2398"/>
                  </a:lnTo>
                  <a:lnTo>
                    <a:pt x="755" y="2402"/>
                  </a:lnTo>
                  <a:lnTo>
                    <a:pt x="768" y="2407"/>
                  </a:lnTo>
                  <a:lnTo>
                    <a:pt x="780" y="2413"/>
                  </a:lnTo>
                  <a:lnTo>
                    <a:pt x="792" y="2419"/>
                  </a:lnTo>
                  <a:lnTo>
                    <a:pt x="803" y="2428"/>
                  </a:lnTo>
                  <a:lnTo>
                    <a:pt x="807" y="2432"/>
                  </a:lnTo>
                  <a:lnTo>
                    <a:pt x="813" y="2437"/>
                  </a:lnTo>
                  <a:lnTo>
                    <a:pt x="817" y="2443"/>
                  </a:lnTo>
                  <a:lnTo>
                    <a:pt x="820" y="2449"/>
                  </a:lnTo>
                  <a:lnTo>
                    <a:pt x="833" y="2418"/>
                  </a:lnTo>
                  <a:lnTo>
                    <a:pt x="845" y="2394"/>
                  </a:lnTo>
                  <a:lnTo>
                    <a:pt x="850" y="2385"/>
                  </a:lnTo>
                  <a:lnTo>
                    <a:pt x="856" y="2376"/>
                  </a:lnTo>
                  <a:lnTo>
                    <a:pt x="861" y="2367"/>
                  </a:lnTo>
                  <a:lnTo>
                    <a:pt x="867" y="2361"/>
                  </a:lnTo>
                  <a:lnTo>
                    <a:pt x="872" y="2355"/>
                  </a:lnTo>
                  <a:lnTo>
                    <a:pt x="877" y="2351"/>
                  </a:lnTo>
                  <a:lnTo>
                    <a:pt x="883" y="2347"/>
                  </a:lnTo>
                  <a:lnTo>
                    <a:pt x="888" y="2345"/>
                  </a:lnTo>
                  <a:lnTo>
                    <a:pt x="898" y="2340"/>
                  </a:lnTo>
                  <a:lnTo>
                    <a:pt x="908" y="2337"/>
                  </a:lnTo>
                  <a:lnTo>
                    <a:pt x="926" y="2335"/>
                  </a:lnTo>
                  <a:lnTo>
                    <a:pt x="943" y="2332"/>
                  </a:lnTo>
                  <a:lnTo>
                    <a:pt x="952" y="2327"/>
                  </a:lnTo>
                  <a:lnTo>
                    <a:pt x="961" y="2321"/>
                  </a:lnTo>
                  <a:lnTo>
                    <a:pt x="965" y="2317"/>
                  </a:lnTo>
                  <a:lnTo>
                    <a:pt x="969" y="2311"/>
                  </a:lnTo>
                  <a:lnTo>
                    <a:pt x="974" y="2305"/>
                  </a:lnTo>
                  <a:lnTo>
                    <a:pt x="978" y="2297"/>
                  </a:lnTo>
                  <a:lnTo>
                    <a:pt x="1006" y="2207"/>
                  </a:lnTo>
                  <a:lnTo>
                    <a:pt x="1017" y="2198"/>
                  </a:lnTo>
                  <a:lnTo>
                    <a:pt x="1027" y="2189"/>
                  </a:lnTo>
                  <a:lnTo>
                    <a:pt x="1037" y="2183"/>
                  </a:lnTo>
                  <a:lnTo>
                    <a:pt x="1048" y="2177"/>
                  </a:lnTo>
                  <a:lnTo>
                    <a:pt x="1059" y="2172"/>
                  </a:lnTo>
                  <a:lnTo>
                    <a:pt x="1069" y="2169"/>
                  </a:lnTo>
                  <a:lnTo>
                    <a:pt x="1078" y="2165"/>
                  </a:lnTo>
                  <a:lnTo>
                    <a:pt x="1088" y="2164"/>
                  </a:lnTo>
                  <a:lnTo>
                    <a:pt x="1105" y="2162"/>
                  </a:lnTo>
                  <a:lnTo>
                    <a:pt x="1121" y="2162"/>
                  </a:lnTo>
                  <a:lnTo>
                    <a:pt x="1132" y="2162"/>
                  </a:lnTo>
                  <a:lnTo>
                    <a:pt x="1141" y="2162"/>
                  </a:lnTo>
                  <a:lnTo>
                    <a:pt x="1162" y="2162"/>
                  </a:lnTo>
                  <a:lnTo>
                    <a:pt x="1182" y="2161"/>
                  </a:lnTo>
                  <a:lnTo>
                    <a:pt x="1203" y="2159"/>
                  </a:lnTo>
                  <a:lnTo>
                    <a:pt x="1222" y="2157"/>
                  </a:lnTo>
                  <a:lnTo>
                    <a:pt x="1240" y="2151"/>
                  </a:lnTo>
                  <a:lnTo>
                    <a:pt x="1258" y="2146"/>
                  </a:lnTo>
                  <a:lnTo>
                    <a:pt x="1265" y="2143"/>
                  </a:lnTo>
                  <a:lnTo>
                    <a:pt x="1273" y="2138"/>
                  </a:lnTo>
                  <a:lnTo>
                    <a:pt x="1280" y="2134"/>
                  </a:lnTo>
                  <a:lnTo>
                    <a:pt x="1287" y="2129"/>
                  </a:lnTo>
                  <a:lnTo>
                    <a:pt x="1297" y="2120"/>
                  </a:lnTo>
                  <a:lnTo>
                    <a:pt x="1305" y="2113"/>
                  </a:lnTo>
                  <a:lnTo>
                    <a:pt x="1314" y="2110"/>
                  </a:lnTo>
                  <a:lnTo>
                    <a:pt x="1320" y="2109"/>
                  </a:lnTo>
                  <a:lnTo>
                    <a:pt x="1327" y="2110"/>
                  </a:lnTo>
                  <a:lnTo>
                    <a:pt x="1332" y="2113"/>
                  </a:lnTo>
                  <a:lnTo>
                    <a:pt x="1338" y="2117"/>
                  </a:lnTo>
                  <a:lnTo>
                    <a:pt x="1342" y="2122"/>
                  </a:lnTo>
                  <a:lnTo>
                    <a:pt x="1351" y="2133"/>
                  </a:lnTo>
                  <a:lnTo>
                    <a:pt x="1358" y="2145"/>
                  </a:lnTo>
                  <a:lnTo>
                    <a:pt x="1362" y="2149"/>
                  </a:lnTo>
                  <a:lnTo>
                    <a:pt x="1367" y="2153"/>
                  </a:lnTo>
                  <a:lnTo>
                    <a:pt x="1371" y="2156"/>
                  </a:lnTo>
                  <a:lnTo>
                    <a:pt x="1377" y="2157"/>
                  </a:lnTo>
                  <a:lnTo>
                    <a:pt x="1383" y="2157"/>
                  </a:lnTo>
                  <a:lnTo>
                    <a:pt x="1388" y="2155"/>
                  </a:lnTo>
                  <a:lnTo>
                    <a:pt x="1393" y="2152"/>
                  </a:lnTo>
                  <a:lnTo>
                    <a:pt x="1397" y="2149"/>
                  </a:lnTo>
                  <a:lnTo>
                    <a:pt x="1405" y="2139"/>
                  </a:lnTo>
                  <a:lnTo>
                    <a:pt x="1412" y="2129"/>
                  </a:lnTo>
                  <a:lnTo>
                    <a:pt x="1418" y="2117"/>
                  </a:lnTo>
                  <a:lnTo>
                    <a:pt x="1424" y="2105"/>
                  </a:lnTo>
                  <a:lnTo>
                    <a:pt x="1431" y="2093"/>
                  </a:lnTo>
                  <a:lnTo>
                    <a:pt x="1438" y="2084"/>
                  </a:lnTo>
                  <a:lnTo>
                    <a:pt x="1445" y="2077"/>
                  </a:lnTo>
                  <a:lnTo>
                    <a:pt x="1451" y="2071"/>
                  </a:lnTo>
                  <a:lnTo>
                    <a:pt x="1459" y="2067"/>
                  </a:lnTo>
                  <a:lnTo>
                    <a:pt x="1467" y="2064"/>
                  </a:lnTo>
                  <a:lnTo>
                    <a:pt x="1476" y="2062"/>
                  </a:lnTo>
                  <a:lnTo>
                    <a:pt x="1485" y="2059"/>
                  </a:lnTo>
                  <a:lnTo>
                    <a:pt x="1494" y="2058"/>
                  </a:lnTo>
                  <a:lnTo>
                    <a:pt x="1504" y="2057"/>
                  </a:lnTo>
                  <a:lnTo>
                    <a:pt x="1537" y="2059"/>
                  </a:lnTo>
                  <a:lnTo>
                    <a:pt x="1556" y="2062"/>
                  </a:lnTo>
                  <a:lnTo>
                    <a:pt x="1580" y="2062"/>
                  </a:lnTo>
                  <a:lnTo>
                    <a:pt x="1600" y="2062"/>
                  </a:lnTo>
                  <a:lnTo>
                    <a:pt x="1620" y="2062"/>
                  </a:lnTo>
                  <a:lnTo>
                    <a:pt x="1640" y="2062"/>
                  </a:lnTo>
                  <a:lnTo>
                    <a:pt x="1662" y="2062"/>
                  </a:lnTo>
                  <a:lnTo>
                    <a:pt x="1687" y="2062"/>
                  </a:lnTo>
                  <a:lnTo>
                    <a:pt x="1717" y="2062"/>
                  </a:lnTo>
                  <a:lnTo>
                    <a:pt x="1752" y="2062"/>
                  </a:lnTo>
                  <a:lnTo>
                    <a:pt x="1765" y="2062"/>
                  </a:lnTo>
                  <a:lnTo>
                    <a:pt x="1777" y="2064"/>
                  </a:lnTo>
                  <a:lnTo>
                    <a:pt x="1788" y="2066"/>
                  </a:lnTo>
                  <a:lnTo>
                    <a:pt x="1797" y="2068"/>
                  </a:lnTo>
                  <a:lnTo>
                    <a:pt x="1814" y="2076"/>
                  </a:lnTo>
                  <a:lnTo>
                    <a:pt x="1829" y="2084"/>
                  </a:lnTo>
                  <a:lnTo>
                    <a:pt x="1844" y="2092"/>
                  </a:lnTo>
                  <a:lnTo>
                    <a:pt x="1860" y="2099"/>
                  </a:lnTo>
                  <a:lnTo>
                    <a:pt x="1870" y="2103"/>
                  </a:lnTo>
                  <a:lnTo>
                    <a:pt x="1880" y="2105"/>
                  </a:lnTo>
                  <a:lnTo>
                    <a:pt x="1892" y="2106"/>
                  </a:lnTo>
                  <a:lnTo>
                    <a:pt x="1905" y="2106"/>
                  </a:lnTo>
                  <a:lnTo>
                    <a:pt x="1923" y="2106"/>
                  </a:lnTo>
                  <a:lnTo>
                    <a:pt x="1939" y="2103"/>
                  </a:lnTo>
                  <a:lnTo>
                    <a:pt x="1953" y="2099"/>
                  </a:lnTo>
                  <a:lnTo>
                    <a:pt x="1965" y="2094"/>
                  </a:lnTo>
                  <a:lnTo>
                    <a:pt x="1976" y="2088"/>
                  </a:lnTo>
                  <a:lnTo>
                    <a:pt x="1985" y="2080"/>
                  </a:lnTo>
                  <a:lnTo>
                    <a:pt x="1992" y="2072"/>
                  </a:lnTo>
                  <a:lnTo>
                    <a:pt x="2000" y="2065"/>
                  </a:lnTo>
                  <a:lnTo>
                    <a:pt x="2012" y="2049"/>
                  </a:lnTo>
                  <a:lnTo>
                    <a:pt x="2024" y="2032"/>
                  </a:lnTo>
                  <a:lnTo>
                    <a:pt x="2030" y="2026"/>
                  </a:lnTo>
                  <a:lnTo>
                    <a:pt x="2038" y="2020"/>
                  </a:lnTo>
                  <a:lnTo>
                    <a:pt x="2046" y="2015"/>
                  </a:lnTo>
                  <a:lnTo>
                    <a:pt x="2056" y="2011"/>
                  </a:lnTo>
                  <a:lnTo>
                    <a:pt x="2067" y="2009"/>
                  </a:lnTo>
                  <a:lnTo>
                    <a:pt x="2076" y="2005"/>
                  </a:lnTo>
                  <a:lnTo>
                    <a:pt x="2085" y="2003"/>
                  </a:lnTo>
                  <a:lnTo>
                    <a:pt x="2093" y="1999"/>
                  </a:lnTo>
                  <a:lnTo>
                    <a:pt x="2099" y="1996"/>
                  </a:lnTo>
                  <a:lnTo>
                    <a:pt x="2106" y="1993"/>
                  </a:lnTo>
                  <a:lnTo>
                    <a:pt x="2111" y="1988"/>
                  </a:lnTo>
                  <a:lnTo>
                    <a:pt x="2115" y="1984"/>
                  </a:lnTo>
                  <a:lnTo>
                    <a:pt x="2120" y="1980"/>
                  </a:lnTo>
                  <a:lnTo>
                    <a:pt x="2123" y="1974"/>
                  </a:lnTo>
                  <a:lnTo>
                    <a:pt x="2125" y="1970"/>
                  </a:lnTo>
                  <a:lnTo>
                    <a:pt x="2127" y="1966"/>
                  </a:lnTo>
                  <a:lnTo>
                    <a:pt x="2131" y="1956"/>
                  </a:lnTo>
                  <a:lnTo>
                    <a:pt x="2132" y="1945"/>
                  </a:lnTo>
                  <a:lnTo>
                    <a:pt x="2131" y="1936"/>
                  </a:lnTo>
                  <a:lnTo>
                    <a:pt x="2129" y="1927"/>
                  </a:lnTo>
                  <a:lnTo>
                    <a:pt x="2127" y="1918"/>
                  </a:lnTo>
                  <a:lnTo>
                    <a:pt x="2125" y="1910"/>
                  </a:lnTo>
                  <a:lnTo>
                    <a:pt x="2121" y="1899"/>
                  </a:lnTo>
                  <a:lnTo>
                    <a:pt x="2118" y="1893"/>
                  </a:lnTo>
                  <a:lnTo>
                    <a:pt x="2119" y="1886"/>
                  </a:lnTo>
                  <a:lnTo>
                    <a:pt x="2120" y="1878"/>
                  </a:lnTo>
                  <a:lnTo>
                    <a:pt x="2122" y="1872"/>
                  </a:lnTo>
                  <a:lnTo>
                    <a:pt x="2124" y="1864"/>
                  </a:lnTo>
                  <a:lnTo>
                    <a:pt x="2129" y="1850"/>
                  </a:lnTo>
                  <a:lnTo>
                    <a:pt x="2135" y="1836"/>
                  </a:lnTo>
                  <a:lnTo>
                    <a:pt x="2137" y="1828"/>
                  </a:lnTo>
                  <a:lnTo>
                    <a:pt x="2139" y="1822"/>
                  </a:lnTo>
                  <a:lnTo>
                    <a:pt x="2141" y="1814"/>
                  </a:lnTo>
                  <a:lnTo>
                    <a:pt x="2141" y="1807"/>
                  </a:lnTo>
                  <a:lnTo>
                    <a:pt x="2141" y="1799"/>
                  </a:lnTo>
                  <a:lnTo>
                    <a:pt x="2140" y="1792"/>
                  </a:lnTo>
                  <a:lnTo>
                    <a:pt x="2138" y="1783"/>
                  </a:lnTo>
                  <a:lnTo>
                    <a:pt x="2135" y="1775"/>
                  </a:lnTo>
                  <a:lnTo>
                    <a:pt x="2132" y="1770"/>
                  </a:lnTo>
                  <a:lnTo>
                    <a:pt x="2127" y="1767"/>
                  </a:lnTo>
                  <a:lnTo>
                    <a:pt x="2121" y="1765"/>
                  </a:lnTo>
                  <a:lnTo>
                    <a:pt x="2113" y="1764"/>
                  </a:lnTo>
                  <a:lnTo>
                    <a:pt x="2096" y="1762"/>
                  </a:lnTo>
                  <a:lnTo>
                    <a:pt x="2078" y="1760"/>
                  </a:lnTo>
                  <a:lnTo>
                    <a:pt x="2070" y="1758"/>
                  </a:lnTo>
                  <a:lnTo>
                    <a:pt x="2062" y="1756"/>
                  </a:lnTo>
                  <a:lnTo>
                    <a:pt x="2056" y="1753"/>
                  </a:lnTo>
                  <a:lnTo>
                    <a:pt x="2051" y="1747"/>
                  </a:lnTo>
                  <a:lnTo>
                    <a:pt x="2048" y="1744"/>
                  </a:lnTo>
                  <a:lnTo>
                    <a:pt x="2047" y="1741"/>
                  </a:lnTo>
                  <a:lnTo>
                    <a:pt x="2046" y="1737"/>
                  </a:lnTo>
                  <a:lnTo>
                    <a:pt x="2046" y="1732"/>
                  </a:lnTo>
                  <a:lnTo>
                    <a:pt x="2046" y="1727"/>
                  </a:lnTo>
                  <a:lnTo>
                    <a:pt x="2047" y="1721"/>
                  </a:lnTo>
                  <a:lnTo>
                    <a:pt x="2048" y="1715"/>
                  </a:lnTo>
                  <a:lnTo>
                    <a:pt x="2051" y="1707"/>
                  </a:lnTo>
                  <a:lnTo>
                    <a:pt x="2058" y="1699"/>
                  </a:lnTo>
                  <a:lnTo>
                    <a:pt x="2067" y="1690"/>
                  </a:lnTo>
                  <a:lnTo>
                    <a:pt x="2075" y="1681"/>
                  </a:lnTo>
                  <a:lnTo>
                    <a:pt x="2085" y="1674"/>
                  </a:lnTo>
                  <a:lnTo>
                    <a:pt x="2105" y="1659"/>
                  </a:lnTo>
                  <a:lnTo>
                    <a:pt x="2123" y="1643"/>
                  </a:lnTo>
                  <a:lnTo>
                    <a:pt x="2132" y="1634"/>
                  </a:lnTo>
                  <a:lnTo>
                    <a:pt x="2140" y="1625"/>
                  </a:lnTo>
                  <a:lnTo>
                    <a:pt x="2149" y="1615"/>
                  </a:lnTo>
                  <a:lnTo>
                    <a:pt x="2155" y="1604"/>
                  </a:lnTo>
                  <a:lnTo>
                    <a:pt x="2162" y="1591"/>
                  </a:lnTo>
                  <a:lnTo>
                    <a:pt x="2167" y="1577"/>
                  </a:lnTo>
                  <a:lnTo>
                    <a:pt x="2172" y="1562"/>
                  </a:lnTo>
                  <a:lnTo>
                    <a:pt x="2174" y="1544"/>
                  </a:lnTo>
                  <a:lnTo>
                    <a:pt x="2175" y="1534"/>
                  </a:lnTo>
                  <a:lnTo>
                    <a:pt x="2175" y="1524"/>
                  </a:lnTo>
                  <a:lnTo>
                    <a:pt x="2175" y="1514"/>
                  </a:lnTo>
                  <a:lnTo>
                    <a:pt x="2174" y="1505"/>
                  </a:lnTo>
                  <a:lnTo>
                    <a:pt x="2170" y="1489"/>
                  </a:lnTo>
                  <a:lnTo>
                    <a:pt x="2166" y="1475"/>
                  </a:lnTo>
                  <a:lnTo>
                    <a:pt x="2160" y="1463"/>
                  </a:lnTo>
                  <a:lnTo>
                    <a:pt x="2152" y="1453"/>
                  </a:lnTo>
                  <a:lnTo>
                    <a:pt x="2145" y="1444"/>
                  </a:lnTo>
                  <a:lnTo>
                    <a:pt x="2136" y="1435"/>
                  </a:lnTo>
                  <a:lnTo>
                    <a:pt x="2120" y="1420"/>
                  </a:lnTo>
                  <a:lnTo>
                    <a:pt x="2105" y="1407"/>
                  </a:lnTo>
                  <a:lnTo>
                    <a:pt x="2099" y="1401"/>
                  </a:lnTo>
                  <a:lnTo>
                    <a:pt x="2094" y="1393"/>
                  </a:lnTo>
                  <a:lnTo>
                    <a:pt x="2091" y="1386"/>
                  </a:lnTo>
                  <a:lnTo>
                    <a:pt x="2089" y="1376"/>
                  </a:lnTo>
                  <a:lnTo>
                    <a:pt x="2091" y="1367"/>
                  </a:lnTo>
                  <a:lnTo>
                    <a:pt x="2093" y="1360"/>
                  </a:lnTo>
                  <a:lnTo>
                    <a:pt x="2096" y="1352"/>
                  </a:lnTo>
                  <a:lnTo>
                    <a:pt x="2099" y="1346"/>
                  </a:lnTo>
                  <a:lnTo>
                    <a:pt x="2109" y="1334"/>
                  </a:lnTo>
                  <a:lnTo>
                    <a:pt x="2120" y="1322"/>
                  </a:lnTo>
                  <a:lnTo>
                    <a:pt x="2125" y="1315"/>
                  </a:lnTo>
                  <a:lnTo>
                    <a:pt x="2129" y="1308"/>
                  </a:lnTo>
                  <a:lnTo>
                    <a:pt x="2134" y="1300"/>
                  </a:lnTo>
                  <a:lnTo>
                    <a:pt x="2137" y="1291"/>
                  </a:lnTo>
                  <a:lnTo>
                    <a:pt x="2140" y="1281"/>
                  </a:lnTo>
                  <a:lnTo>
                    <a:pt x="2141" y="1269"/>
                  </a:lnTo>
                  <a:lnTo>
                    <a:pt x="2141" y="1256"/>
                  </a:lnTo>
                  <a:lnTo>
                    <a:pt x="2140" y="1241"/>
                  </a:lnTo>
                  <a:lnTo>
                    <a:pt x="2139" y="1232"/>
                  </a:lnTo>
                  <a:lnTo>
                    <a:pt x="2139" y="1224"/>
                  </a:lnTo>
                  <a:lnTo>
                    <a:pt x="2140" y="1216"/>
                  </a:lnTo>
                  <a:lnTo>
                    <a:pt x="2141" y="1210"/>
                  </a:lnTo>
                  <a:lnTo>
                    <a:pt x="2143" y="1203"/>
                  </a:lnTo>
                  <a:lnTo>
                    <a:pt x="2147" y="1199"/>
                  </a:lnTo>
                  <a:lnTo>
                    <a:pt x="2151" y="1194"/>
                  </a:lnTo>
                  <a:lnTo>
                    <a:pt x="2155" y="1190"/>
                  </a:lnTo>
                  <a:lnTo>
                    <a:pt x="2160" y="1187"/>
                  </a:lnTo>
                  <a:lnTo>
                    <a:pt x="2165" y="1185"/>
                  </a:lnTo>
                  <a:lnTo>
                    <a:pt x="2170" y="1183"/>
                  </a:lnTo>
                  <a:lnTo>
                    <a:pt x="2177" y="1180"/>
                  </a:lnTo>
                  <a:lnTo>
                    <a:pt x="2190" y="1178"/>
                  </a:lnTo>
                  <a:lnTo>
                    <a:pt x="2204" y="1177"/>
                  </a:lnTo>
                  <a:lnTo>
                    <a:pt x="2234" y="1176"/>
                  </a:lnTo>
                  <a:lnTo>
                    <a:pt x="2261" y="1174"/>
                  </a:lnTo>
                  <a:lnTo>
                    <a:pt x="2273" y="1172"/>
                  </a:lnTo>
                  <a:lnTo>
                    <a:pt x="2284" y="1167"/>
                  </a:lnTo>
                  <a:lnTo>
                    <a:pt x="2288" y="1164"/>
                  </a:lnTo>
                  <a:lnTo>
                    <a:pt x="2293" y="1161"/>
                  </a:lnTo>
                  <a:lnTo>
                    <a:pt x="2296" y="1157"/>
                  </a:lnTo>
                  <a:lnTo>
                    <a:pt x="2298" y="1151"/>
                  </a:lnTo>
                  <a:lnTo>
                    <a:pt x="2301" y="1141"/>
                  </a:lnTo>
                  <a:lnTo>
                    <a:pt x="2303" y="1131"/>
                  </a:lnTo>
                  <a:lnTo>
                    <a:pt x="2304" y="1122"/>
                  </a:lnTo>
                  <a:lnTo>
                    <a:pt x="2304" y="1112"/>
                  </a:lnTo>
                  <a:lnTo>
                    <a:pt x="2303" y="1104"/>
                  </a:lnTo>
                  <a:lnTo>
                    <a:pt x="2302" y="1095"/>
                  </a:lnTo>
                  <a:lnTo>
                    <a:pt x="2300" y="1086"/>
                  </a:lnTo>
                  <a:lnTo>
                    <a:pt x="2298" y="1078"/>
                  </a:lnTo>
                  <a:lnTo>
                    <a:pt x="2293" y="1062"/>
                  </a:lnTo>
                  <a:lnTo>
                    <a:pt x="2287" y="1046"/>
                  </a:lnTo>
                  <a:lnTo>
                    <a:pt x="2285" y="1039"/>
                  </a:lnTo>
                  <a:lnTo>
                    <a:pt x="2283" y="1031"/>
                  </a:lnTo>
                  <a:lnTo>
                    <a:pt x="2282" y="1024"/>
                  </a:lnTo>
                  <a:lnTo>
                    <a:pt x="2281" y="1016"/>
                  </a:lnTo>
                  <a:lnTo>
                    <a:pt x="2282" y="1011"/>
                  </a:lnTo>
                  <a:lnTo>
                    <a:pt x="2282" y="1004"/>
                  </a:lnTo>
                  <a:lnTo>
                    <a:pt x="2284" y="999"/>
                  </a:lnTo>
                  <a:lnTo>
                    <a:pt x="2285" y="995"/>
                  </a:lnTo>
                  <a:lnTo>
                    <a:pt x="2290" y="985"/>
                  </a:lnTo>
                  <a:lnTo>
                    <a:pt x="2295" y="976"/>
                  </a:lnTo>
                  <a:lnTo>
                    <a:pt x="2300" y="968"/>
                  </a:lnTo>
                  <a:lnTo>
                    <a:pt x="2304" y="960"/>
                  </a:lnTo>
                  <a:lnTo>
                    <a:pt x="2308" y="951"/>
                  </a:lnTo>
                  <a:lnTo>
                    <a:pt x="2309" y="944"/>
                  </a:lnTo>
                  <a:lnTo>
                    <a:pt x="2308" y="928"/>
                  </a:lnTo>
                  <a:lnTo>
                    <a:pt x="2305" y="908"/>
                  </a:lnTo>
                  <a:lnTo>
                    <a:pt x="2302" y="889"/>
                  </a:lnTo>
                  <a:lnTo>
                    <a:pt x="2298" y="876"/>
                  </a:lnTo>
                  <a:lnTo>
                    <a:pt x="2311" y="860"/>
                  </a:lnTo>
                  <a:lnTo>
                    <a:pt x="2322" y="849"/>
                  </a:lnTo>
                  <a:lnTo>
                    <a:pt x="2327" y="846"/>
                  </a:lnTo>
                  <a:lnTo>
                    <a:pt x="2335" y="843"/>
                  </a:lnTo>
                  <a:lnTo>
                    <a:pt x="2343" y="842"/>
                  </a:lnTo>
                  <a:lnTo>
                    <a:pt x="2354" y="842"/>
                  </a:lnTo>
                  <a:lnTo>
                    <a:pt x="2363" y="843"/>
                  </a:lnTo>
                  <a:lnTo>
                    <a:pt x="2374" y="848"/>
                  </a:lnTo>
                  <a:lnTo>
                    <a:pt x="2384" y="851"/>
                  </a:lnTo>
                  <a:lnTo>
                    <a:pt x="2395" y="855"/>
                  </a:lnTo>
                  <a:lnTo>
                    <a:pt x="2399" y="856"/>
                  </a:lnTo>
                  <a:lnTo>
                    <a:pt x="2405" y="857"/>
                  </a:lnTo>
                  <a:lnTo>
                    <a:pt x="2409" y="857"/>
                  </a:lnTo>
                  <a:lnTo>
                    <a:pt x="2414" y="856"/>
                  </a:lnTo>
                  <a:lnTo>
                    <a:pt x="2418" y="855"/>
                  </a:lnTo>
                  <a:lnTo>
                    <a:pt x="2421" y="852"/>
                  </a:lnTo>
                  <a:lnTo>
                    <a:pt x="2424" y="848"/>
                  </a:lnTo>
                  <a:lnTo>
                    <a:pt x="2428" y="842"/>
                  </a:lnTo>
                  <a:lnTo>
                    <a:pt x="2428" y="836"/>
                  </a:lnTo>
                  <a:lnTo>
                    <a:pt x="2428" y="819"/>
                  </a:lnTo>
                  <a:lnTo>
                    <a:pt x="2428" y="795"/>
                  </a:lnTo>
                  <a:lnTo>
                    <a:pt x="2428" y="770"/>
                  </a:lnTo>
                  <a:lnTo>
                    <a:pt x="2428" y="763"/>
                  </a:lnTo>
                  <a:lnTo>
                    <a:pt x="2431" y="756"/>
                  </a:lnTo>
                  <a:lnTo>
                    <a:pt x="2435" y="749"/>
                  </a:lnTo>
                  <a:lnTo>
                    <a:pt x="2441" y="744"/>
                  </a:lnTo>
                  <a:lnTo>
                    <a:pt x="2447" y="739"/>
                  </a:lnTo>
                  <a:lnTo>
                    <a:pt x="2453" y="734"/>
                  </a:lnTo>
                  <a:lnTo>
                    <a:pt x="2460" y="731"/>
                  </a:lnTo>
                  <a:lnTo>
                    <a:pt x="2466" y="730"/>
                  </a:lnTo>
                  <a:lnTo>
                    <a:pt x="2474" y="731"/>
                  </a:lnTo>
                  <a:lnTo>
                    <a:pt x="2480" y="733"/>
                  </a:lnTo>
                  <a:lnTo>
                    <a:pt x="2486" y="738"/>
                  </a:lnTo>
                  <a:lnTo>
                    <a:pt x="2491" y="743"/>
                  </a:lnTo>
                  <a:lnTo>
                    <a:pt x="2499" y="755"/>
                  </a:lnTo>
                  <a:lnTo>
                    <a:pt x="2507" y="770"/>
                  </a:lnTo>
                  <a:lnTo>
                    <a:pt x="2512" y="776"/>
                  </a:lnTo>
                  <a:lnTo>
                    <a:pt x="2516" y="784"/>
                  </a:lnTo>
                  <a:lnTo>
                    <a:pt x="2523" y="790"/>
                  </a:lnTo>
                  <a:lnTo>
                    <a:pt x="2529" y="797"/>
                  </a:lnTo>
                  <a:lnTo>
                    <a:pt x="2538" y="801"/>
                  </a:lnTo>
                  <a:lnTo>
                    <a:pt x="2547" y="806"/>
                  </a:lnTo>
                  <a:lnTo>
                    <a:pt x="2559" y="808"/>
                  </a:lnTo>
                  <a:lnTo>
                    <a:pt x="2573" y="809"/>
                  </a:lnTo>
                  <a:lnTo>
                    <a:pt x="2582" y="809"/>
                  </a:lnTo>
                  <a:lnTo>
                    <a:pt x="2590" y="808"/>
                  </a:lnTo>
                  <a:lnTo>
                    <a:pt x="2598" y="806"/>
                  </a:lnTo>
                  <a:lnTo>
                    <a:pt x="2606" y="803"/>
                  </a:lnTo>
                  <a:lnTo>
                    <a:pt x="2614" y="799"/>
                  </a:lnTo>
                  <a:lnTo>
                    <a:pt x="2622" y="794"/>
                  </a:lnTo>
                  <a:lnTo>
                    <a:pt x="2628" y="788"/>
                  </a:lnTo>
                  <a:lnTo>
                    <a:pt x="2636" y="783"/>
                  </a:lnTo>
                  <a:lnTo>
                    <a:pt x="2648" y="770"/>
                  </a:lnTo>
                  <a:lnTo>
                    <a:pt x="2658" y="757"/>
                  </a:lnTo>
                  <a:lnTo>
                    <a:pt x="2665" y="745"/>
                  </a:lnTo>
                  <a:lnTo>
                    <a:pt x="2668" y="735"/>
                  </a:lnTo>
                  <a:lnTo>
                    <a:pt x="2670" y="728"/>
                  </a:lnTo>
                  <a:lnTo>
                    <a:pt x="2671" y="717"/>
                  </a:lnTo>
                  <a:lnTo>
                    <a:pt x="2670" y="703"/>
                  </a:lnTo>
                  <a:lnTo>
                    <a:pt x="2667" y="688"/>
                  </a:lnTo>
                  <a:lnTo>
                    <a:pt x="2664" y="653"/>
                  </a:lnTo>
                  <a:lnTo>
                    <a:pt x="2663" y="618"/>
                  </a:lnTo>
                  <a:lnTo>
                    <a:pt x="2663" y="609"/>
                  </a:lnTo>
                  <a:lnTo>
                    <a:pt x="2662" y="601"/>
                  </a:lnTo>
                  <a:lnTo>
                    <a:pt x="2660" y="594"/>
                  </a:lnTo>
                  <a:lnTo>
                    <a:pt x="2658" y="587"/>
                  </a:lnTo>
                  <a:lnTo>
                    <a:pt x="2655" y="582"/>
                  </a:lnTo>
                  <a:lnTo>
                    <a:pt x="2652" y="578"/>
                  </a:lnTo>
                  <a:lnTo>
                    <a:pt x="2649" y="573"/>
                  </a:lnTo>
                  <a:lnTo>
                    <a:pt x="2646" y="569"/>
                  </a:lnTo>
                  <a:lnTo>
                    <a:pt x="2627" y="556"/>
                  </a:lnTo>
                  <a:lnTo>
                    <a:pt x="2606" y="543"/>
                  </a:lnTo>
                  <a:lnTo>
                    <a:pt x="2595" y="536"/>
                  </a:lnTo>
                  <a:lnTo>
                    <a:pt x="2585" y="525"/>
                  </a:lnTo>
                  <a:lnTo>
                    <a:pt x="2580" y="518"/>
                  </a:lnTo>
                  <a:lnTo>
                    <a:pt x="2574" y="512"/>
                  </a:lnTo>
                  <a:lnTo>
                    <a:pt x="2570" y="503"/>
                  </a:lnTo>
                  <a:lnTo>
                    <a:pt x="2566" y="495"/>
                  </a:lnTo>
                  <a:lnTo>
                    <a:pt x="2561" y="485"/>
                  </a:lnTo>
                  <a:lnTo>
                    <a:pt x="2558" y="473"/>
                  </a:lnTo>
                  <a:lnTo>
                    <a:pt x="2555" y="461"/>
                  </a:lnTo>
                  <a:lnTo>
                    <a:pt x="2552" y="447"/>
                  </a:lnTo>
                  <a:lnTo>
                    <a:pt x="2550" y="432"/>
                  </a:lnTo>
                  <a:lnTo>
                    <a:pt x="2547" y="415"/>
                  </a:lnTo>
                  <a:lnTo>
                    <a:pt x="2545" y="396"/>
                  </a:lnTo>
                  <a:lnTo>
                    <a:pt x="2545" y="377"/>
                  </a:lnTo>
                  <a:lnTo>
                    <a:pt x="2540" y="37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8" name="Freeform 1332">
              <a:extLst>
                <a:ext uri="{FF2B5EF4-FFF2-40B4-BE49-F238E27FC236}">
                  <a16:creationId xmlns:a16="http://schemas.microsoft.com/office/drawing/2014/main" id="{A9233D10-DDEE-B4A6-8B9D-783C835BD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122" y="4980435"/>
              <a:ext cx="710009" cy="478348"/>
            </a:xfrm>
            <a:custGeom>
              <a:avLst/>
              <a:gdLst>
                <a:gd name="T0" fmla="*/ 362 w 2269"/>
                <a:gd name="T1" fmla="*/ 1391 h 1527"/>
                <a:gd name="T2" fmla="*/ 480 w 2269"/>
                <a:gd name="T3" fmla="*/ 1386 h 1527"/>
                <a:gd name="T4" fmla="*/ 556 w 2269"/>
                <a:gd name="T5" fmla="*/ 1420 h 1527"/>
                <a:gd name="T6" fmla="*/ 612 w 2269"/>
                <a:gd name="T7" fmla="*/ 1408 h 1527"/>
                <a:gd name="T8" fmla="*/ 770 w 2269"/>
                <a:gd name="T9" fmla="*/ 1444 h 1527"/>
                <a:gd name="T10" fmla="*/ 862 w 2269"/>
                <a:gd name="T11" fmla="*/ 1490 h 1527"/>
                <a:gd name="T12" fmla="*/ 1020 w 2269"/>
                <a:gd name="T13" fmla="*/ 1513 h 1527"/>
                <a:gd name="T14" fmla="*/ 1118 w 2269"/>
                <a:gd name="T15" fmla="*/ 1525 h 1527"/>
                <a:gd name="T16" fmla="*/ 1150 w 2269"/>
                <a:gd name="T17" fmla="*/ 1422 h 1527"/>
                <a:gd name="T18" fmla="*/ 1203 w 2269"/>
                <a:gd name="T19" fmla="*/ 1381 h 1527"/>
                <a:gd name="T20" fmla="*/ 1328 w 2269"/>
                <a:gd name="T21" fmla="*/ 1350 h 1527"/>
                <a:gd name="T22" fmla="*/ 1372 w 2269"/>
                <a:gd name="T23" fmla="*/ 1303 h 1527"/>
                <a:gd name="T24" fmla="*/ 1458 w 2269"/>
                <a:gd name="T25" fmla="*/ 1314 h 1527"/>
                <a:gd name="T26" fmla="*/ 1591 w 2269"/>
                <a:gd name="T27" fmla="*/ 1299 h 1527"/>
                <a:gd name="T28" fmla="*/ 1652 w 2269"/>
                <a:gd name="T29" fmla="*/ 1336 h 1527"/>
                <a:gd name="T30" fmla="*/ 1734 w 2269"/>
                <a:gd name="T31" fmla="*/ 1385 h 1527"/>
                <a:gd name="T32" fmla="*/ 1840 w 2269"/>
                <a:gd name="T33" fmla="*/ 1304 h 1527"/>
                <a:gd name="T34" fmla="*/ 2028 w 2269"/>
                <a:gd name="T35" fmla="*/ 1289 h 1527"/>
                <a:gd name="T36" fmla="*/ 2109 w 2269"/>
                <a:gd name="T37" fmla="*/ 1190 h 1527"/>
                <a:gd name="T38" fmla="*/ 2084 w 2269"/>
                <a:gd name="T39" fmla="*/ 1168 h 1527"/>
                <a:gd name="T40" fmla="*/ 2019 w 2269"/>
                <a:gd name="T41" fmla="*/ 1150 h 1527"/>
                <a:gd name="T42" fmla="*/ 2033 w 2269"/>
                <a:gd name="T43" fmla="*/ 1122 h 1527"/>
                <a:gd name="T44" fmla="*/ 2077 w 2269"/>
                <a:gd name="T45" fmla="*/ 1099 h 1527"/>
                <a:gd name="T46" fmla="*/ 2130 w 2269"/>
                <a:gd name="T47" fmla="*/ 1069 h 1527"/>
                <a:gd name="T48" fmla="*/ 2140 w 2269"/>
                <a:gd name="T49" fmla="*/ 1117 h 1527"/>
                <a:gd name="T50" fmla="*/ 2211 w 2269"/>
                <a:gd name="T51" fmla="*/ 1096 h 1527"/>
                <a:gd name="T52" fmla="*/ 2267 w 2269"/>
                <a:gd name="T53" fmla="*/ 1039 h 1527"/>
                <a:gd name="T54" fmla="*/ 2204 w 2269"/>
                <a:gd name="T55" fmla="*/ 1014 h 1527"/>
                <a:gd name="T56" fmla="*/ 2133 w 2269"/>
                <a:gd name="T57" fmla="*/ 928 h 1527"/>
                <a:gd name="T58" fmla="*/ 2078 w 2269"/>
                <a:gd name="T59" fmla="*/ 958 h 1527"/>
                <a:gd name="T60" fmla="*/ 2083 w 2269"/>
                <a:gd name="T61" fmla="*/ 865 h 1527"/>
                <a:gd name="T62" fmla="*/ 1997 w 2269"/>
                <a:gd name="T63" fmla="*/ 802 h 1527"/>
                <a:gd name="T64" fmla="*/ 1817 w 2269"/>
                <a:gd name="T65" fmla="*/ 742 h 1527"/>
                <a:gd name="T66" fmla="*/ 1761 w 2269"/>
                <a:gd name="T67" fmla="*/ 560 h 1527"/>
                <a:gd name="T68" fmla="*/ 1727 w 2269"/>
                <a:gd name="T69" fmla="*/ 347 h 1527"/>
                <a:gd name="T70" fmla="*/ 1683 w 2269"/>
                <a:gd name="T71" fmla="*/ 202 h 1527"/>
                <a:gd name="T72" fmla="*/ 1578 w 2269"/>
                <a:gd name="T73" fmla="*/ 131 h 1527"/>
                <a:gd name="T74" fmla="*/ 1380 w 2269"/>
                <a:gd name="T75" fmla="*/ 134 h 1527"/>
                <a:gd name="T76" fmla="*/ 1227 w 2269"/>
                <a:gd name="T77" fmla="*/ 76 h 1527"/>
                <a:gd name="T78" fmla="*/ 1103 w 2269"/>
                <a:gd name="T79" fmla="*/ 41 h 1527"/>
                <a:gd name="T80" fmla="*/ 1004 w 2269"/>
                <a:gd name="T81" fmla="*/ 47 h 1527"/>
                <a:gd name="T82" fmla="*/ 862 w 2269"/>
                <a:gd name="T83" fmla="*/ 1 h 1527"/>
                <a:gd name="T84" fmla="*/ 554 w 2269"/>
                <a:gd name="T85" fmla="*/ 5 h 1527"/>
                <a:gd name="T86" fmla="*/ 409 w 2269"/>
                <a:gd name="T87" fmla="*/ 89 h 1527"/>
                <a:gd name="T88" fmla="*/ 338 w 2269"/>
                <a:gd name="T89" fmla="*/ 170 h 1527"/>
                <a:gd name="T90" fmla="*/ 285 w 2269"/>
                <a:gd name="T91" fmla="*/ 288 h 1527"/>
                <a:gd name="T92" fmla="*/ 218 w 2269"/>
                <a:gd name="T93" fmla="*/ 351 h 1527"/>
                <a:gd name="T94" fmla="*/ 191 w 2269"/>
                <a:gd name="T95" fmla="*/ 513 h 1527"/>
                <a:gd name="T96" fmla="*/ 133 w 2269"/>
                <a:gd name="T97" fmla="*/ 554 h 1527"/>
                <a:gd name="T98" fmla="*/ 97 w 2269"/>
                <a:gd name="T99" fmla="*/ 622 h 1527"/>
                <a:gd name="T100" fmla="*/ 126 w 2269"/>
                <a:gd name="T101" fmla="*/ 695 h 1527"/>
                <a:gd name="T102" fmla="*/ 76 w 2269"/>
                <a:gd name="T103" fmla="*/ 968 h 1527"/>
                <a:gd name="T104" fmla="*/ 31 w 2269"/>
                <a:gd name="T105" fmla="*/ 1055 h 1527"/>
                <a:gd name="T106" fmla="*/ 0 w 2269"/>
                <a:gd name="T107" fmla="*/ 1131 h 1527"/>
                <a:gd name="T108" fmla="*/ 28 w 2269"/>
                <a:gd name="T109" fmla="*/ 1176 h 1527"/>
                <a:gd name="T110" fmla="*/ 137 w 2269"/>
                <a:gd name="T111" fmla="*/ 1137 h 1527"/>
                <a:gd name="T112" fmla="*/ 215 w 2269"/>
                <a:gd name="T113" fmla="*/ 1161 h 1527"/>
                <a:gd name="T114" fmla="*/ 287 w 2269"/>
                <a:gd name="T115" fmla="*/ 1315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9" h="1527">
                  <a:moveTo>
                    <a:pt x="300" y="1370"/>
                  </a:moveTo>
                  <a:lnTo>
                    <a:pt x="313" y="1380"/>
                  </a:lnTo>
                  <a:lnTo>
                    <a:pt x="327" y="1389"/>
                  </a:lnTo>
                  <a:lnTo>
                    <a:pt x="331" y="1391"/>
                  </a:lnTo>
                  <a:lnTo>
                    <a:pt x="337" y="1392"/>
                  </a:lnTo>
                  <a:lnTo>
                    <a:pt x="342" y="1393"/>
                  </a:lnTo>
                  <a:lnTo>
                    <a:pt x="347" y="1393"/>
                  </a:lnTo>
                  <a:lnTo>
                    <a:pt x="355" y="1393"/>
                  </a:lnTo>
                  <a:lnTo>
                    <a:pt x="362" y="1391"/>
                  </a:lnTo>
                  <a:lnTo>
                    <a:pt x="370" y="1390"/>
                  </a:lnTo>
                  <a:lnTo>
                    <a:pt x="379" y="1386"/>
                  </a:lnTo>
                  <a:lnTo>
                    <a:pt x="386" y="1384"/>
                  </a:lnTo>
                  <a:lnTo>
                    <a:pt x="394" y="1382"/>
                  </a:lnTo>
                  <a:lnTo>
                    <a:pt x="404" y="1381"/>
                  </a:lnTo>
                  <a:lnTo>
                    <a:pt x="413" y="1380"/>
                  </a:lnTo>
                  <a:lnTo>
                    <a:pt x="436" y="1380"/>
                  </a:lnTo>
                  <a:lnTo>
                    <a:pt x="459" y="1382"/>
                  </a:lnTo>
                  <a:lnTo>
                    <a:pt x="480" y="1386"/>
                  </a:lnTo>
                  <a:lnTo>
                    <a:pt x="500" y="1392"/>
                  </a:lnTo>
                  <a:lnTo>
                    <a:pt x="508" y="1394"/>
                  </a:lnTo>
                  <a:lnTo>
                    <a:pt x="515" y="1397"/>
                  </a:lnTo>
                  <a:lnTo>
                    <a:pt x="521" y="1400"/>
                  </a:lnTo>
                  <a:lnTo>
                    <a:pt x="526" y="1404"/>
                  </a:lnTo>
                  <a:lnTo>
                    <a:pt x="533" y="1410"/>
                  </a:lnTo>
                  <a:lnTo>
                    <a:pt x="541" y="1414"/>
                  </a:lnTo>
                  <a:lnTo>
                    <a:pt x="548" y="1418"/>
                  </a:lnTo>
                  <a:lnTo>
                    <a:pt x="556" y="1420"/>
                  </a:lnTo>
                  <a:lnTo>
                    <a:pt x="562" y="1420"/>
                  </a:lnTo>
                  <a:lnTo>
                    <a:pt x="569" y="1420"/>
                  </a:lnTo>
                  <a:lnTo>
                    <a:pt x="575" y="1419"/>
                  </a:lnTo>
                  <a:lnTo>
                    <a:pt x="581" y="1417"/>
                  </a:lnTo>
                  <a:lnTo>
                    <a:pt x="591" y="1412"/>
                  </a:lnTo>
                  <a:lnTo>
                    <a:pt x="600" y="1409"/>
                  </a:lnTo>
                  <a:lnTo>
                    <a:pt x="605" y="1408"/>
                  </a:lnTo>
                  <a:lnTo>
                    <a:pt x="608" y="1407"/>
                  </a:lnTo>
                  <a:lnTo>
                    <a:pt x="612" y="1408"/>
                  </a:lnTo>
                  <a:lnTo>
                    <a:pt x="615" y="1409"/>
                  </a:lnTo>
                  <a:lnTo>
                    <a:pt x="629" y="1416"/>
                  </a:lnTo>
                  <a:lnTo>
                    <a:pt x="643" y="1421"/>
                  </a:lnTo>
                  <a:lnTo>
                    <a:pt x="659" y="1425"/>
                  </a:lnTo>
                  <a:lnTo>
                    <a:pt x="675" y="1430"/>
                  </a:lnTo>
                  <a:lnTo>
                    <a:pt x="707" y="1434"/>
                  </a:lnTo>
                  <a:lnTo>
                    <a:pt x="739" y="1438"/>
                  </a:lnTo>
                  <a:lnTo>
                    <a:pt x="755" y="1440"/>
                  </a:lnTo>
                  <a:lnTo>
                    <a:pt x="770" y="1444"/>
                  </a:lnTo>
                  <a:lnTo>
                    <a:pt x="784" y="1447"/>
                  </a:lnTo>
                  <a:lnTo>
                    <a:pt x="798" y="1450"/>
                  </a:lnTo>
                  <a:lnTo>
                    <a:pt x="812" y="1454"/>
                  </a:lnTo>
                  <a:lnTo>
                    <a:pt x="824" y="1461"/>
                  </a:lnTo>
                  <a:lnTo>
                    <a:pt x="836" y="1467"/>
                  </a:lnTo>
                  <a:lnTo>
                    <a:pt x="845" y="1476"/>
                  </a:lnTo>
                  <a:lnTo>
                    <a:pt x="851" y="1481"/>
                  </a:lnTo>
                  <a:lnTo>
                    <a:pt x="856" y="1486"/>
                  </a:lnTo>
                  <a:lnTo>
                    <a:pt x="862" y="1490"/>
                  </a:lnTo>
                  <a:lnTo>
                    <a:pt x="868" y="1493"/>
                  </a:lnTo>
                  <a:lnTo>
                    <a:pt x="881" y="1499"/>
                  </a:lnTo>
                  <a:lnTo>
                    <a:pt x="896" y="1503"/>
                  </a:lnTo>
                  <a:lnTo>
                    <a:pt x="911" y="1506"/>
                  </a:lnTo>
                  <a:lnTo>
                    <a:pt x="928" y="1508"/>
                  </a:lnTo>
                  <a:lnTo>
                    <a:pt x="944" y="1509"/>
                  </a:lnTo>
                  <a:lnTo>
                    <a:pt x="961" y="1511"/>
                  </a:lnTo>
                  <a:lnTo>
                    <a:pt x="992" y="1511"/>
                  </a:lnTo>
                  <a:lnTo>
                    <a:pt x="1020" y="1513"/>
                  </a:lnTo>
                  <a:lnTo>
                    <a:pt x="1033" y="1515"/>
                  </a:lnTo>
                  <a:lnTo>
                    <a:pt x="1044" y="1517"/>
                  </a:lnTo>
                  <a:lnTo>
                    <a:pt x="1049" y="1519"/>
                  </a:lnTo>
                  <a:lnTo>
                    <a:pt x="1053" y="1521"/>
                  </a:lnTo>
                  <a:lnTo>
                    <a:pt x="1056" y="1525"/>
                  </a:lnTo>
                  <a:lnTo>
                    <a:pt x="1059" y="1527"/>
                  </a:lnTo>
                  <a:lnTo>
                    <a:pt x="1071" y="1527"/>
                  </a:lnTo>
                  <a:lnTo>
                    <a:pt x="1091" y="1527"/>
                  </a:lnTo>
                  <a:lnTo>
                    <a:pt x="1118" y="1525"/>
                  </a:lnTo>
                  <a:lnTo>
                    <a:pt x="1149" y="1521"/>
                  </a:lnTo>
                  <a:lnTo>
                    <a:pt x="1146" y="1509"/>
                  </a:lnTo>
                  <a:lnTo>
                    <a:pt x="1144" y="1500"/>
                  </a:lnTo>
                  <a:lnTo>
                    <a:pt x="1144" y="1490"/>
                  </a:lnTo>
                  <a:lnTo>
                    <a:pt x="1145" y="1481"/>
                  </a:lnTo>
                  <a:lnTo>
                    <a:pt x="1147" y="1462"/>
                  </a:lnTo>
                  <a:lnTo>
                    <a:pt x="1149" y="1437"/>
                  </a:lnTo>
                  <a:lnTo>
                    <a:pt x="1149" y="1430"/>
                  </a:lnTo>
                  <a:lnTo>
                    <a:pt x="1150" y="1422"/>
                  </a:lnTo>
                  <a:lnTo>
                    <a:pt x="1152" y="1416"/>
                  </a:lnTo>
                  <a:lnTo>
                    <a:pt x="1154" y="1410"/>
                  </a:lnTo>
                  <a:lnTo>
                    <a:pt x="1157" y="1405"/>
                  </a:lnTo>
                  <a:lnTo>
                    <a:pt x="1161" y="1400"/>
                  </a:lnTo>
                  <a:lnTo>
                    <a:pt x="1164" y="1396"/>
                  </a:lnTo>
                  <a:lnTo>
                    <a:pt x="1168" y="1393"/>
                  </a:lnTo>
                  <a:lnTo>
                    <a:pt x="1179" y="1387"/>
                  </a:lnTo>
                  <a:lnTo>
                    <a:pt x="1190" y="1383"/>
                  </a:lnTo>
                  <a:lnTo>
                    <a:pt x="1203" y="1381"/>
                  </a:lnTo>
                  <a:lnTo>
                    <a:pt x="1216" y="1380"/>
                  </a:lnTo>
                  <a:lnTo>
                    <a:pt x="1244" y="1379"/>
                  </a:lnTo>
                  <a:lnTo>
                    <a:pt x="1272" y="1377"/>
                  </a:lnTo>
                  <a:lnTo>
                    <a:pt x="1285" y="1376"/>
                  </a:lnTo>
                  <a:lnTo>
                    <a:pt x="1297" y="1373"/>
                  </a:lnTo>
                  <a:lnTo>
                    <a:pt x="1308" y="1369"/>
                  </a:lnTo>
                  <a:lnTo>
                    <a:pt x="1318" y="1364"/>
                  </a:lnTo>
                  <a:lnTo>
                    <a:pt x="1323" y="1358"/>
                  </a:lnTo>
                  <a:lnTo>
                    <a:pt x="1328" y="1350"/>
                  </a:lnTo>
                  <a:lnTo>
                    <a:pt x="1334" y="1340"/>
                  </a:lnTo>
                  <a:lnTo>
                    <a:pt x="1340" y="1329"/>
                  </a:lnTo>
                  <a:lnTo>
                    <a:pt x="1343" y="1324"/>
                  </a:lnTo>
                  <a:lnTo>
                    <a:pt x="1347" y="1319"/>
                  </a:lnTo>
                  <a:lnTo>
                    <a:pt x="1351" y="1314"/>
                  </a:lnTo>
                  <a:lnTo>
                    <a:pt x="1355" y="1311"/>
                  </a:lnTo>
                  <a:lnTo>
                    <a:pt x="1361" y="1308"/>
                  </a:lnTo>
                  <a:lnTo>
                    <a:pt x="1366" y="1304"/>
                  </a:lnTo>
                  <a:lnTo>
                    <a:pt x="1372" y="1303"/>
                  </a:lnTo>
                  <a:lnTo>
                    <a:pt x="1379" y="1302"/>
                  </a:lnTo>
                  <a:lnTo>
                    <a:pt x="1391" y="1303"/>
                  </a:lnTo>
                  <a:lnTo>
                    <a:pt x="1400" y="1304"/>
                  </a:lnTo>
                  <a:lnTo>
                    <a:pt x="1408" y="1306"/>
                  </a:lnTo>
                  <a:lnTo>
                    <a:pt x="1416" y="1308"/>
                  </a:lnTo>
                  <a:lnTo>
                    <a:pt x="1424" y="1310"/>
                  </a:lnTo>
                  <a:lnTo>
                    <a:pt x="1433" y="1312"/>
                  </a:lnTo>
                  <a:lnTo>
                    <a:pt x="1444" y="1313"/>
                  </a:lnTo>
                  <a:lnTo>
                    <a:pt x="1458" y="1314"/>
                  </a:lnTo>
                  <a:lnTo>
                    <a:pt x="1486" y="1313"/>
                  </a:lnTo>
                  <a:lnTo>
                    <a:pt x="1514" y="1312"/>
                  </a:lnTo>
                  <a:lnTo>
                    <a:pt x="1527" y="1311"/>
                  </a:lnTo>
                  <a:lnTo>
                    <a:pt x="1541" y="1309"/>
                  </a:lnTo>
                  <a:lnTo>
                    <a:pt x="1555" y="1306"/>
                  </a:lnTo>
                  <a:lnTo>
                    <a:pt x="1570" y="1302"/>
                  </a:lnTo>
                  <a:lnTo>
                    <a:pt x="1577" y="1301"/>
                  </a:lnTo>
                  <a:lnTo>
                    <a:pt x="1584" y="1300"/>
                  </a:lnTo>
                  <a:lnTo>
                    <a:pt x="1591" y="1299"/>
                  </a:lnTo>
                  <a:lnTo>
                    <a:pt x="1596" y="1300"/>
                  </a:lnTo>
                  <a:lnTo>
                    <a:pt x="1603" y="1300"/>
                  </a:lnTo>
                  <a:lnTo>
                    <a:pt x="1608" y="1302"/>
                  </a:lnTo>
                  <a:lnTo>
                    <a:pt x="1613" y="1303"/>
                  </a:lnTo>
                  <a:lnTo>
                    <a:pt x="1618" y="1306"/>
                  </a:lnTo>
                  <a:lnTo>
                    <a:pt x="1628" y="1312"/>
                  </a:lnTo>
                  <a:lnTo>
                    <a:pt x="1636" y="1319"/>
                  </a:lnTo>
                  <a:lnTo>
                    <a:pt x="1645" y="1327"/>
                  </a:lnTo>
                  <a:lnTo>
                    <a:pt x="1652" y="1336"/>
                  </a:lnTo>
                  <a:lnTo>
                    <a:pt x="1669" y="1354"/>
                  </a:lnTo>
                  <a:lnTo>
                    <a:pt x="1686" y="1370"/>
                  </a:lnTo>
                  <a:lnTo>
                    <a:pt x="1694" y="1377"/>
                  </a:lnTo>
                  <a:lnTo>
                    <a:pt x="1704" y="1382"/>
                  </a:lnTo>
                  <a:lnTo>
                    <a:pt x="1710" y="1384"/>
                  </a:lnTo>
                  <a:lnTo>
                    <a:pt x="1715" y="1385"/>
                  </a:lnTo>
                  <a:lnTo>
                    <a:pt x="1722" y="1386"/>
                  </a:lnTo>
                  <a:lnTo>
                    <a:pt x="1727" y="1386"/>
                  </a:lnTo>
                  <a:lnTo>
                    <a:pt x="1734" y="1385"/>
                  </a:lnTo>
                  <a:lnTo>
                    <a:pt x="1742" y="1383"/>
                  </a:lnTo>
                  <a:lnTo>
                    <a:pt x="1750" y="1379"/>
                  </a:lnTo>
                  <a:lnTo>
                    <a:pt x="1756" y="1374"/>
                  </a:lnTo>
                  <a:lnTo>
                    <a:pt x="1771" y="1362"/>
                  </a:lnTo>
                  <a:lnTo>
                    <a:pt x="1786" y="1346"/>
                  </a:lnTo>
                  <a:lnTo>
                    <a:pt x="1803" y="1330"/>
                  </a:lnTo>
                  <a:lnTo>
                    <a:pt x="1821" y="1315"/>
                  </a:lnTo>
                  <a:lnTo>
                    <a:pt x="1831" y="1310"/>
                  </a:lnTo>
                  <a:lnTo>
                    <a:pt x="1840" y="1304"/>
                  </a:lnTo>
                  <a:lnTo>
                    <a:pt x="1851" y="1300"/>
                  </a:lnTo>
                  <a:lnTo>
                    <a:pt x="1862" y="1297"/>
                  </a:lnTo>
                  <a:lnTo>
                    <a:pt x="1887" y="1297"/>
                  </a:lnTo>
                  <a:lnTo>
                    <a:pt x="1911" y="1297"/>
                  </a:lnTo>
                  <a:lnTo>
                    <a:pt x="1934" y="1297"/>
                  </a:lnTo>
                  <a:lnTo>
                    <a:pt x="1958" y="1296"/>
                  </a:lnTo>
                  <a:lnTo>
                    <a:pt x="1981" y="1295"/>
                  </a:lnTo>
                  <a:lnTo>
                    <a:pt x="2005" y="1292"/>
                  </a:lnTo>
                  <a:lnTo>
                    <a:pt x="2028" y="1289"/>
                  </a:lnTo>
                  <a:lnTo>
                    <a:pt x="2053" y="1286"/>
                  </a:lnTo>
                  <a:lnTo>
                    <a:pt x="2056" y="1273"/>
                  </a:lnTo>
                  <a:lnTo>
                    <a:pt x="2062" y="1261"/>
                  </a:lnTo>
                  <a:lnTo>
                    <a:pt x="2069" y="1249"/>
                  </a:lnTo>
                  <a:lnTo>
                    <a:pt x="2077" y="1237"/>
                  </a:lnTo>
                  <a:lnTo>
                    <a:pt x="2086" y="1227"/>
                  </a:lnTo>
                  <a:lnTo>
                    <a:pt x="2094" y="1215"/>
                  </a:lnTo>
                  <a:lnTo>
                    <a:pt x="2103" y="1203"/>
                  </a:lnTo>
                  <a:lnTo>
                    <a:pt x="2109" y="1190"/>
                  </a:lnTo>
                  <a:lnTo>
                    <a:pt x="2111" y="1185"/>
                  </a:lnTo>
                  <a:lnTo>
                    <a:pt x="2111" y="1182"/>
                  </a:lnTo>
                  <a:lnTo>
                    <a:pt x="2111" y="1179"/>
                  </a:lnTo>
                  <a:lnTo>
                    <a:pt x="2111" y="1176"/>
                  </a:lnTo>
                  <a:lnTo>
                    <a:pt x="2109" y="1174"/>
                  </a:lnTo>
                  <a:lnTo>
                    <a:pt x="2107" y="1173"/>
                  </a:lnTo>
                  <a:lnTo>
                    <a:pt x="2105" y="1170"/>
                  </a:lnTo>
                  <a:lnTo>
                    <a:pt x="2102" y="1170"/>
                  </a:lnTo>
                  <a:lnTo>
                    <a:pt x="2084" y="1168"/>
                  </a:lnTo>
                  <a:lnTo>
                    <a:pt x="2064" y="1167"/>
                  </a:lnTo>
                  <a:lnTo>
                    <a:pt x="2053" y="1167"/>
                  </a:lnTo>
                  <a:lnTo>
                    <a:pt x="2042" y="1165"/>
                  </a:lnTo>
                  <a:lnTo>
                    <a:pt x="2038" y="1164"/>
                  </a:lnTo>
                  <a:lnTo>
                    <a:pt x="2033" y="1162"/>
                  </a:lnTo>
                  <a:lnTo>
                    <a:pt x="2028" y="1160"/>
                  </a:lnTo>
                  <a:lnTo>
                    <a:pt x="2025" y="1157"/>
                  </a:lnTo>
                  <a:lnTo>
                    <a:pt x="2022" y="1154"/>
                  </a:lnTo>
                  <a:lnTo>
                    <a:pt x="2019" y="1150"/>
                  </a:lnTo>
                  <a:lnTo>
                    <a:pt x="2016" y="1146"/>
                  </a:lnTo>
                  <a:lnTo>
                    <a:pt x="2014" y="1140"/>
                  </a:lnTo>
                  <a:lnTo>
                    <a:pt x="2013" y="1135"/>
                  </a:lnTo>
                  <a:lnTo>
                    <a:pt x="2012" y="1127"/>
                  </a:lnTo>
                  <a:lnTo>
                    <a:pt x="2013" y="1120"/>
                  </a:lnTo>
                  <a:lnTo>
                    <a:pt x="2014" y="1111"/>
                  </a:lnTo>
                  <a:lnTo>
                    <a:pt x="2021" y="1115"/>
                  </a:lnTo>
                  <a:lnTo>
                    <a:pt x="2026" y="1119"/>
                  </a:lnTo>
                  <a:lnTo>
                    <a:pt x="2033" y="1122"/>
                  </a:lnTo>
                  <a:lnTo>
                    <a:pt x="2038" y="1123"/>
                  </a:lnTo>
                  <a:lnTo>
                    <a:pt x="2042" y="1124"/>
                  </a:lnTo>
                  <a:lnTo>
                    <a:pt x="2047" y="1124"/>
                  </a:lnTo>
                  <a:lnTo>
                    <a:pt x="2051" y="1124"/>
                  </a:lnTo>
                  <a:lnTo>
                    <a:pt x="2055" y="1123"/>
                  </a:lnTo>
                  <a:lnTo>
                    <a:pt x="2062" y="1119"/>
                  </a:lnTo>
                  <a:lnTo>
                    <a:pt x="2067" y="1113"/>
                  </a:lnTo>
                  <a:lnTo>
                    <a:pt x="2073" y="1107"/>
                  </a:lnTo>
                  <a:lnTo>
                    <a:pt x="2077" y="1099"/>
                  </a:lnTo>
                  <a:lnTo>
                    <a:pt x="2084" y="1084"/>
                  </a:lnTo>
                  <a:lnTo>
                    <a:pt x="2093" y="1071"/>
                  </a:lnTo>
                  <a:lnTo>
                    <a:pt x="2097" y="1067"/>
                  </a:lnTo>
                  <a:lnTo>
                    <a:pt x="2103" y="1065"/>
                  </a:lnTo>
                  <a:lnTo>
                    <a:pt x="2105" y="1063"/>
                  </a:lnTo>
                  <a:lnTo>
                    <a:pt x="2108" y="1063"/>
                  </a:lnTo>
                  <a:lnTo>
                    <a:pt x="2111" y="1065"/>
                  </a:lnTo>
                  <a:lnTo>
                    <a:pt x="2115" y="1067"/>
                  </a:lnTo>
                  <a:lnTo>
                    <a:pt x="2130" y="1069"/>
                  </a:lnTo>
                  <a:lnTo>
                    <a:pt x="2141" y="1072"/>
                  </a:lnTo>
                  <a:lnTo>
                    <a:pt x="2148" y="1075"/>
                  </a:lnTo>
                  <a:lnTo>
                    <a:pt x="2154" y="1080"/>
                  </a:lnTo>
                  <a:lnTo>
                    <a:pt x="2156" y="1084"/>
                  </a:lnTo>
                  <a:lnTo>
                    <a:pt x="2156" y="1088"/>
                  </a:lnTo>
                  <a:lnTo>
                    <a:pt x="2155" y="1093"/>
                  </a:lnTo>
                  <a:lnTo>
                    <a:pt x="2152" y="1098"/>
                  </a:lnTo>
                  <a:lnTo>
                    <a:pt x="2146" y="1108"/>
                  </a:lnTo>
                  <a:lnTo>
                    <a:pt x="2140" y="1117"/>
                  </a:lnTo>
                  <a:lnTo>
                    <a:pt x="2137" y="1123"/>
                  </a:lnTo>
                  <a:lnTo>
                    <a:pt x="2137" y="1126"/>
                  </a:lnTo>
                  <a:lnTo>
                    <a:pt x="2140" y="1130"/>
                  </a:lnTo>
                  <a:lnTo>
                    <a:pt x="2143" y="1134"/>
                  </a:lnTo>
                  <a:lnTo>
                    <a:pt x="2154" y="1130"/>
                  </a:lnTo>
                  <a:lnTo>
                    <a:pt x="2165" y="1125"/>
                  </a:lnTo>
                  <a:lnTo>
                    <a:pt x="2176" y="1119"/>
                  </a:lnTo>
                  <a:lnTo>
                    <a:pt x="2188" y="1112"/>
                  </a:lnTo>
                  <a:lnTo>
                    <a:pt x="2211" y="1096"/>
                  </a:lnTo>
                  <a:lnTo>
                    <a:pt x="2232" y="1080"/>
                  </a:lnTo>
                  <a:lnTo>
                    <a:pt x="2250" y="1065"/>
                  </a:lnTo>
                  <a:lnTo>
                    <a:pt x="2263" y="1050"/>
                  </a:lnTo>
                  <a:lnTo>
                    <a:pt x="2266" y="1046"/>
                  </a:lnTo>
                  <a:lnTo>
                    <a:pt x="2268" y="1042"/>
                  </a:lnTo>
                  <a:lnTo>
                    <a:pt x="2269" y="1041"/>
                  </a:lnTo>
                  <a:lnTo>
                    <a:pt x="2269" y="1040"/>
                  </a:lnTo>
                  <a:lnTo>
                    <a:pt x="2268" y="1039"/>
                  </a:lnTo>
                  <a:lnTo>
                    <a:pt x="2267" y="1039"/>
                  </a:lnTo>
                  <a:lnTo>
                    <a:pt x="2258" y="1039"/>
                  </a:lnTo>
                  <a:lnTo>
                    <a:pt x="2250" y="1038"/>
                  </a:lnTo>
                  <a:lnTo>
                    <a:pt x="2242" y="1035"/>
                  </a:lnTo>
                  <a:lnTo>
                    <a:pt x="2236" y="1034"/>
                  </a:lnTo>
                  <a:lnTo>
                    <a:pt x="2229" y="1031"/>
                  </a:lnTo>
                  <a:lnTo>
                    <a:pt x="2224" y="1029"/>
                  </a:lnTo>
                  <a:lnTo>
                    <a:pt x="2218" y="1026"/>
                  </a:lnTo>
                  <a:lnTo>
                    <a:pt x="2213" y="1021"/>
                  </a:lnTo>
                  <a:lnTo>
                    <a:pt x="2204" y="1014"/>
                  </a:lnTo>
                  <a:lnTo>
                    <a:pt x="2197" y="1004"/>
                  </a:lnTo>
                  <a:lnTo>
                    <a:pt x="2189" y="994"/>
                  </a:lnTo>
                  <a:lnTo>
                    <a:pt x="2183" y="984"/>
                  </a:lnTo>
                  <a:lnTo>
                    <a:pt x="2176" y="973"/>
                  </a:lnTo>
                  <a:lnTo>
                    <a:pt x="2170" y="963"/>
                  </a:lnTo>
                  <a:lnTo>
                    <a:pt x="2162" y="953"/>
                  </a:lnTo>
                  <a:lnTo>
                    <a:pt x="2154" y="944"/>
                  </a:lnTo>
                  <a:lnTo>
                    <a:pt x="2144" y="936"/>
                  </a:lnTo>
                  <a:lnTo>
                    <a:pt x="2133" y="928"/>
                  </a:lnTo>
                  <a:lnTo>
                    <a:pt x="2127" y="926"/>
                  </a:lnTo>
                  <a:lnTo>
                    <a:pt x="2119" y="924"/>
                  </a:lnTo>
                  <a:lnTo>
                    <a:pt x="2111" y="922"/>
                  </a:lnTo>
                  <a:lnTo>
                    <a:pt x="2104" y="921"/>
                  </a:lnTo>
                  <a:lnTo>
                    <a:pt x="2101" y="928"/>
                  </a:lnTo>
                  <a:lnTo>
                    <a:pt x="2096" y="937"/>
                  </a:lnTo>
                  <a:lnTo>
                    <a:pt x="2091" y="945"/>
                  </a:lnTo>
                  <a:lnTo>
                    <a:pt x="2084" y="951"/>
                  </a:lnTo>
                  <a:lnTo>
                    <a:pt x="2078" y="958"/>
                  </a:lnTo>
                  <a:lnTo>
                    <a:pt x="2069" y="962"/>
                  </a:lnTo>
                  <a:lnTo>
                    <a:pt x="2062" y="964"/>
                  </a:lnTo>
                  <a:lnTo>
                    <a:pt x="2053" y="965"/>
                  </a:lnTo>
                  <a:lnTo>
                    <a:pt x="2053" y="898"/>
                  </a:lnTo>
                  <a:lnTo>
                    <a:pt x="2063" y="892"/>
                  </a:lnTo>
                  <a:lnTo>
                    <a:pt x="2070" y="886"/>
                  </a:lnTo>
                  <a:lnTo>
                    <a:pt x="2076" y="880"/>
                  </a:lnTo>
                  <a:lnTo>
                    <a:pt x="2080" y="872"/>
                  </a:lnTo>
                  <a:lnTo>
                    <a:pt x="2083" y="865"/>
                  </a:lnTo>
                  <a:lnTo>
                    <a:pt x="2086" y="855"/>
                  </a:lnTo>
                  <a:lnTo>
                    <a:pt x="2087" y="844"/>
                  </a:lnTo>
                  <a:lnTo>
                    <a:pt x="2087" y="830"/>
                  </a:lnTo>
                  <a:lnTo>
                    <a:pt x="2063" y="824"/>
                  </a:lnTo>
                  <a:lnTo>
                    <a:pt x="2042" y="818"/>
                  </a:lnTo>
                  <a:lnTo>
                    <a:pt x="2032" y="816"/>
                  </a:lnTo>
                  <a:lnTo>
                    <a:pt x="2021" y="813"/>
                  </a:lnTo>
                  <a:lnTo>
                    <a:pt x="2009" y="809"/>
                  </a:lnTo>
                  <a:lnTo>
                    <a:pt x="1997" y="802"/>
                  </a:lnTo>
                  <a:lnTo>
                    <a:pt x="1846" y="802"/>
                  </a:lnTo>
                  <a:lnTo>
                    <a:pt x="1833" y="793"/>
                  </a:lnTo>
                  <a:lnTo>
                    <a:pt x="1822" y="784"/>
                  </a:lnTo>
                  <a:lnTo>
                    <a:pt x="1818" y="778"/>
                  </a:lnTo>
                  <a:lnTo>
                    <a:pt x="1814" y="773"/>
                  </a:lnTo>
                  <a:lnTo>
                    <a:pt x="1812" y="765"/>
                  </a:lnTo>
                  <a:lnTo>
                    <a:pt x="1811" y="758"/>
                  </a:lnTo>
                  <a:lnTo>
                    <a:pt x="1813" y="750"/>
                  </a:lnTo>
                  <a:lnTo>
                    <a:pt x="1817" y="742"/>
                  </a:lnTo>
                  <a:lnTo>
                    <a:pt x="1823" y="732"/>
                  </a:lnTo>
                  <a:lnTo>
                    <a:pt x="1830" y="722"/>
                  </a:lnTo>
                  <a:lnTo>
                    <a:pt x="1842" y="706"/>
                  </a:lnTo>
                  <a:lnTo>
                    <a:pt x="1851" y="696"/>
                  </a:lnTo>
                  <a:lnTo>
                    <a:pt x="1840" y="680"/>
                  </a:lnTo>
                  <a:lnTo>
                    <a:pt x="1824" y="655"/>
                  </a:lnTo>
                  <a:lnTo>
                    <a:pt x="1805" y="625"/>
                  </a:lnTo>
                  <a:lnTo>
                    <a:pt x="1783" y="593"/>
                  </a:lnTo>
                  <a:lnTo>
                    <a:pt x="1761" y="560"/>
                  </a:lnTo>
                  <a:lnTo>
                    <a:pt x="1744" y="531"/>
                  </a:lnTo>
                  <a:lnTo>
                    <a:pt x="1738" y="518"/>
                  </a:lnTo>
                  <a:lnTo>
                    <a:pt x="1732" y="507"/>
                  </a:lnTo>
                  <a:lnTo>
                    <a:pt x="1729" y="500"/>
                  </a:lnTo>
                  <a:lnTo>
                    <a:pt x="1727" y="493"/>
                  </a:lnTo>
                  <a:lnTo>
                    <a:pt x="1728" y="446"/>
                  </a:lnTo>
                  <a:lnTo>
                    <a:pt x="1729" y="396"/>
                  </a:lnTo>
                  <a:lnTo>
                    <a:pt x="1728" y="371"/>
                  </a:lnTo>
                  <a:lnTo>
                    <a:pt x="1727" y="347"/>
                  </a:lnTo>
                  <a:lnTo>
                    <a:pt x="1725" y="323"/>
                  </a:lnTo>
                  <a:lnTo>
                    <a:pt x="1722" y="299"/>
                  </a:lnTo>
                  <a:lnTo>
                    <a:pt x="1717" y="275"/>
                  </a:lnTo>
                  <a:lnTo>
                    <a:pt x="1710" y="252"/>
                  </a:lnTo>
                  <a:lnTo>
                    <a:pt x="1705" y="242"/>
                  </a:lnTo>
                  <a:lnTo>
                    <a:pt x="1701" y="231"/>
                  </a:lnTo>
                  <a:lnTo>
                    <a:pt x="1696" y="221"/>
                  </a:lnTo>
                  <a:lnTo>
                    <a:pt x="1689" y="211"/>
                  </a:lnTo>
                  <a:lnTo>
                    <a:pt x="1683" y="202"/>
                  </a:lnTo>
                  <a:lnTo>
                    <a:pt x="1675" y="192"/>
                  </a:lnTo>
                  <a:lnTo>
                    <a:pt x="1667" y="183"/>
                  </a:lnTo>
                  <a:lnTo>
                    <a:pt x="1659" y="175"/>
                  </a:lnTo>
                  <a:lnTo>
                    <a:pt x="1649" y="167"/>
                  </a:lnTo>
                  <a:lnTo>
                    <a:pt x="1638" y="159"/>
                  </a:lnTo>
                  <a:lnTo>
                    <a:pt x="1628" y="152"/>
                  </a:lnTo>
                  <a:lnTo>
                    <a:pt x="1615" y="145"/>
                  </a:lnTo>
                  <a:lnTo>
                    <a:pt x="1596" y="137"/>
                  </a:lnTo>
                  <a:lnTo>
                    <a:pt x="1578" y="131"/>
                  </a:lnTo>
                  <a:lnTo>
                    <a:pt x="1561" y="127"/>
                  </a:lnTo>
                  <a:lnTo>
                    <a:pt x="1542" y="125"/>
                  </a:lnTo>
                  <a:lnTo>
                    <a:pt x="1525" y="124"/>
                  </a:lnTo>
                  <a:lnTo>
                    <a:pt x="1508" y="124"/>
                  </a:lnTo>
                  <a:lnTo>
                    <a:pt x="1490" y="125"/>
                  </a:lnTo>
                  <a:lnTo>
                    <a:pt x="1472" y="126"/>
                  </a:lnTo>
                  <a:lnTo>
                    <a:pt x="1436" y="130"/>
                  </a:lnTo>
                  <a:lnTo>
                    <a:pt x="1400" y="134"/>
                  </a:lnTo>
                  <a:lnTo>
                    <a:pt x="1380" y="134"/>
                  </a:lnTo>
                  <a:lnTo>
                    <a:pt x="1360" y="134"/>
                  </a:lnTo>
                  <a:lnTo>
                    <a:pt x="1339" y="131"/>
                  </a:lnTo>
                  <a:lnTo>
                    <a:pt x="1318" y="128"/>
                  </a:lnTo>
                  <a:lnTo>
                    <a:pt x="1308" y="126"/>
                  </a:lnTo>
                  <a:lnTo>
                    <a:pt x="1297" y="122"/>
                  </a:lnTo>
                  <a:lnTo>
                    <a:pt x="1286" y="115"/>
                  </a:lnTo>
                  <a:lnTo>
                    <a:pt x="1275" y="109"/>
                  </a:lnTo>
                  <a:lnTo>
                    <a:pt x="1252" y="94"/>
                  </a:lnTo>
                  <a:lnTo>
                    <a:pt x="1227" y="76"/>
                  </a:lnTo>
                  <a:lnTo>
                    <a:pt x="1202" y="60"/>
                  </a:lnTo>
                  <a:lnTo>
                    <a:pt x="1177" y="46"/>
                  </a:lnTo>
                  <a:lnTo>
                    <a:pt x="1165" y="41"/>
                  </a:lnTo>
                  <a:lnTo>
                    <a:pt x="1154" y="36"/>
                  </a:lnTo>
                  <a:lnTo>
                    <a:pt x="1143" y="34"/>
                  </a:lnTo>
                  <a:lnTo>
                    <a:pt x="1132" y="33"/>
                  </a:lnTo>
                  <a:lnTo>
                    <a:pt x="1122" y="34"/>
                  </a:lnTo>
                  <a:lnTo>
                    <a:pt x="1111" y="36"/>
                  </a:lnTo>
                  <a:lnTo>
                    <a:pt x="1103" y="41"/>
                  </a:lnTo>
                  <a:lnTo>
                    <a:pt x="1093" y="44"/>
                  </a:lnTo>
                  <a:lnTo>
                    <a:pt x="1083" y="48"/>
                  </a:lnTo>
                  <a:lnTo>
                    <a:pt x="1073" y="51"/>
                  </a:lnTo>
                  <a:lnTo>
                    <a:pt x="1064" y="55"/>
                  </a:lnTo>
                  <a:lnTo>
                    <a:pt x="1053" y="56"/>
                  </a:lnTo>
                  <a:lnTo>
                    <a:pt x="1040" y="55"/>
                  </a:lnTo>
                  <a:lnTo>
                    <a:pt x="1027" y="53"/>
                  </a:lnTo>
                  <a:lnTo>
                    <a:pt x="1015" y="50"/>
                  </a:lnTo>
                  <a:lnTo>
                    <a:pt x="1004" y="47"/>
                  </a:lnTo>
                  <a:lnTo>
                    <a:pt x="984" y="37"/>
                  </a:lnTo>
                  <a:lnTo>
                    <a:pt x="964" y="28"/>
                  </a:lnTo>
                  <a:lnTo>
                    <a:pt x="946" y="17"/>
                  </a:lnTo>
                  <a:lnTo>
                    <a:pt x="930" y="8"/>
                  </a:lnTo>
                  <a:lnTo>
                    <a:pt x="921" y="5"/>
                  </a:lnTo>
                  <a:lnTo>
                    <a:pt x="912" y="2"/>
                  </a:lnTo>
                  <a:lnTo>
                    <a:pt x="904" y="0"/>
                  </a:lnTo>
                  <a:lnTo>
                    <a:pt x="896" y="0"/>
                  </a:lnTo>
                  <a:lnTo>
                    <a:pt x="862" y="1"/>
                  </a:lnTo>
                  <a:lnTo>
                    <a:pt x="824" y="3"/>
                  </a:lnTo>
                  <a:lnTo>
                    <a:pt x="783" y="7"/>
                  </a:lnTo>
                  <a:lnTo>
                    <a:pt x="740" y="10"/>
                  </a:lnTo>
                  <a:lnTo>
                    <a:pt x="694" y="13"/>
                  </a:lnTo>
                  <a:lnTo>
                    <a:pt x="647" y="14"/>
                  </a:lnTo>
                  <a:lnTo>
                    <a:pt x="624" y="13"/>
                  </a:lnTo>
                  <a:lnTo>
                    <a:pt x="600" y="12"/>
                  </a:lnTo>
                  <a:lnTo>
                    <a:pt x="577" y="8"/>
                  </a:lnTo>
                  <a:lnTo>
                    <a:pt x="554" y="5"/>
                  </a:lnTo>
                  <a:lnTo>
                    <a:pt x="542" y="16"/>
                  </a:lnTo>
                  <a:lnTo>
                    <a:pt x="531" y="26"/>
                  </a:lnTo>
                  <a:lnTo>
                    <a:pt x="518" y="36"/>
                  </a:lnTo>
                  <a:lnTo>
                    <a:pt x="503" y="46"/>
                  </a:lnTo>
                  <a:lnTo>
                    <a:pt x="487" y="56"/>
                  </a:lnTo>
                  <a:lnTo>
                    <a:pt x="468" y="66"/>
                  </a:lnTo>
                  <a:lnTo>
                    <a:pt x="448" y="75"/>
                  </a:lnTo>
                  <a:lnTo>
                    <a:pt x="424" y="84"/>
                  </a:lnTo>
                  <a:lnTo>
                    <a:pt x="409" y="89"/>
                  </a:lnTo>
                  <a:lnTo>
                    <a:pt x="396" y="96"/>
                  </a:lnTo>
                  <a:lnTo>
                    <a:pt x="385" y="102"/>
                  </a:lnTo>
                  <a:lnTo>
                    <a:pt x="375" y="110"/>
                  </a:lnTo>
                  <a:lnTo>
                    <a:pt x="366" y="118"/>
                  </a:lnTo>
                  <a:lnTo>
                    <a:pt x="359" y="127"/>
                  </a:lnTo>
                  <a:lnTo>
                    <a:pt x="353" y="137"/>
                  </a:lnTo>
                  <a:lnTo>
                    <a:pt x="346" y="148"/>
                  </a:lnTo>
                  <a:lnTo>
                    <a:pt x="342" y="158"/>
                  </a:lnTo>
                  <a:lnTo>
                    <a:pt x="338" y="170"/>
                  </a:lnTo>
                  <a:lnTo>
                    <a:pt x="333" y="183"/>
                  </a:lnTo>
                  <a:lnTo>
                    <a:pt x="329" y="196"/>
                  </a:lnTo>
                  <a:lnTo>
                    <a:pt x="322" y="225"/>
                  </a:lnTo>
                  <a:lnTo>
                    <a:pt x="312" y="258"/>
                  </a:lnTo>
                  <a:lnTo>
                    <a:pt x="309" y="264"/>
                  </a:lnTo>
                  <a:lnTo>
                    <a:pt x="304" y="271"/>
                  </a:lnTo>
                  <a:lnTo>
                    <a:pt x="300" y="276"/>
                  </a:lnTo>
                  <a:lnTo>
                    <a:pt x="296" y="280"/>
                  </a:lnTo>
                  <a:lnTo>
                    <a:pt x="285" y="288"/>
                  </a:lnTo>
                  <a:lnTo>
                    <a:pt x="274" y="294"/>
                  </a:lnTo>
                  <a:lnTo>
                    <a:pt x="262" y="301"/>
                  </a:lnTo>
                  <a:lnTo>
                    <a:pt x="250" y="309"/>
                  </a:lnTo>
                  <a:lnTo>
                    <a:pt x="244" y="313"/>
                  </a:lnTo>
                  <a:lnTo>
                    <a:pt x="238" y="318"/>
                  </a:lnTo>
                  <a:lnTo>
                    <a:pt x="233" y="324"/>
                  </a:lnTo>
                  <a:lnTo>
                    <a:pt x="228" y="331"/>
                  </a:lnTo>
                  <a:lnTo>
                    <a:pt x="222" y="341"/>
                  </a:lnTo>
                  <a:lnTo>
                    <a:pt x="218" y="351"/>
                  </a:lnTo>
                  <a:lnTo>
                    <a:pt x="215" y="361"/>
                  </a:lnTo>
                  <a:lnTo>
                    <a:pt x="211" y="372"/>
                  </a:lnTo>
                  <a:lnTo>
                    <a:pt x="207" y="395"/>
                  </a:lnTo>
                  <a:lnTo>
                    <a:pt x="204" y="418"/>
                  </a:lnTo>
                  <a:lnTo>
                    <a:pt x="202" y="441"/>
                  </a:lnTo>
                  <a:lnTo>
                    <a:pt x="200" y="463"/>
                  </a:lnTo>
                  <a:lnTo>
                    <a:pt x="197" y="485"/>
                  </a:lnTo>
                  <a:lnTo>
                    <a:pt x="194" y="505"/>
                  </a:lnTo>
                  <a:lnTo>
                    <a:pt x="191" y="513"/>
                  </a:lnTo>
                  <a:lnTo>
                    <a:pt x="188" y="519"/>
                  </a:lnTo>
                  <a:lnTo>
                    <a:pt x="184" y="525"/>
                  </a:lnTo>
                  <a:lnTo>
                    <a:pt x="180" y="530"/>
                  </a:lnTo>
                  <a:lnTo>
                    <a:pt x="175" y="533"/>
                  </a:lnTo>
                  <a:lnTo>
                    <a:pt x="169" y="537"/>
                  </a:lnTo>
                  <a:lnTo>
                    <a:pt x="164" y="540"/>
                  </a:lnTo>
                  <a:lnTo>
                    <a:pt x="158" y="543"/>
                  </a:lnTo>
                  <a:lnTo>
                    <a:pt x="146" y="548"/>
                  </a:lnTo>
                  <a:lnTo>
                    <a:pt x="133" y="554"/>
                  </a:lnTo>
                  <a:lnTo>
                    <a:pt x="127" y="557"/>
                  </a:lnTo>
                  <a:lnTo>
                    <a:pt x="121" y="561"/>
                  </a:lnTo>
                  <a:lnTo>
                    <a:pt x="115" y="567"/>
                  </a:lnTo>
                  <a:lnTo>
                    <a:pt x="110" y="572"/>
                  </a:lnTo>
                  <a:lnTo>
                    <a:pt x="106" y="580"/>
                  </a:lnTo>
                  <a:lnTo>
                    <a:pt x="99" y="600"/>
                  </a:lnTo>
                  <a:lnTo>
                    <a:pt x="98" y="607"/>
                  </a:lnTo>
                  <a:lnTo>
                    <a:pt x="97" y="614"/>
                  </a:lnTo>
                  <a:lnTo>
                    <a:pt x="97" y="622"/>
                  </a:lnTo>
                  <a:lnTo>
                    <a:pt x="98" y="629"/>
                  </a:lnTo>
                  <a:lnTo>
                    <a:pt x="99" y="637"/>
                  </a:lnTo>
                  <a:lnTo>
                    <a:pt x="101" y="645"/>
                  </a:lnTo>
                  <a:lnTo>
                    <a:pt x="104" y="654"/>
                  </a:lnTo>
                  <a:lnTo>
                    <a:pt x="110" y="662"/>
                  </a:lnTo>
                  <a:lnTo>
                    <a:pt x="116" y="670"/>
                  </a:lnTo>
                  <a:lnTo>
                    <a:pt x="121" y="679"/>
                  </a:lnTo>
                  <a:lnTo>
                    <a:pt x="124" y="687"/>
                  </a:lnTo>
                  <a:lnTo>
                    <a:pt x="126" y="695"/>
                  </a:lnTo>
                  <a:lnTo>
                    <a:pt x="127" y="703"/>
                  </a:lnTo>
                  <a:lnTo>
                    <a:pt x="126" y="710"/>
                  </a:lnTo>
                  <a:lnTo>
                    <a:pt x="125" y="718"/>
                  </a:lnTo>
                  <a:lnTo>
                    <a:pt x="124" y="726"/>
                  </a:lnTo>
                  <a:lnTo>
                    <a:pt x="113" y="756"/>
                  </a:lnTo>
                  <a:lnTo>
                    <a:pt x="103" y="786"/>
                  </a:lnTo>
                  <a:lnTo>
                    <a:pt x="90" y="877"/>
                  </a:lnTo>
                  <a:lnTo>
                    <a:pt x="81" y="944"/>
                  </a:lnTo>
                  <a:lnTo>
                    <a:pt x="76" y="968"/>
                  </a:lnTo>
                  <a:lnTo>
                    <a:pt x="72" y="989"/>
                  </a:lnTo>
                  <a:lnTo>
                    <a:pt x="69" y="1005"/>
                  </a:lnTo>
                  <a:lnTo>
                    <a:pt x="66" y="1017"/>
                  </a:lnTo>
                  <a:lnTo>
                    <a:pt x="62" y="1027"/>
                  </a:lnTo>
                  <a:lnTo>
                    <a:pt x="58" y="1034"/>
                  </a:lnTo>
                  <a:lnTo>
                    <a:pt x="55" y="1040"/>
                  </a:lnTo>
                  <a:lnTo>
                    <a:pt x="50" y="1043"/>
                  </a:lnTo>
                  <a:lnTo>
                    <a:pt x="42" y="1048"/>
                  </a:lnTo>
                  <a:lnTo>
                    <a:pt x="31" y="1055"/>
                  </a:lnTo>
                  <a:lnTo>
                    <a:pt x="23" y="1061"/>
                  </a:lnTo>
                  <a:lnTo>
                    <a:pt x="17" y="1068"/>
                  </a:lnTo>
                  <a:lnTo>
                    <a:pt x="12" y="1076"/>
                  </a:lnTo>
                  <a:lnTo>
                    <a:pt x="7" y="1085"/>
                  </a:lnTo>
                  <a:lnTo>
                    <a:pt x="4" y="1094"/>
                  </a:lnTo>
                  <a:lnTo>
                    <a:pt x="2" y="1103"/>
                  </a:lnTo>
                  <a:lnTo>
                    <a:pt x="0" y="1113"/>
                  </a:lnTo>
                  <a:lnTo>
                    <a:pt x="0" y="1123"/>
                  </a:lnTo>
                  <a:lnTo>
                    <a:pt x="0" y="1131"/>
                  </a:lnTo>
                  <a:lnTo>
                    <a:pt x="0" y="1141"/>
                  </a:lnTo>
                  <a:lnTo>
                    <a:pt x="2" y="1149"/>
                  </a:lnTo>
                  <a:lnTo>
                    <a:pt x="3" y="1156"/>
                  </a:lnTo>
                  <a:lnTo>
                    <a:pt x="5" y="1163"/>
                  </a:lnTo>
                  <a:lnTo>
                    <a:pt x="8" y="1168"/>
                  </a:lnTo>
                  <a:lnTo>
                    <a:pt x="10" y="1171"/>
                  </a:lnTo>
                  <a:lnTo>
                    <a:pt x="14" y="1174"/>
                  </a:lnTo>
                  <a:lnTo>
                    <a:pt x="20" y="1176"/>
                  </a:lnTo>
                  <a:lnTo>
                    <a:pt x="28" y="1176"/>
                  </a:lnTo>
                  <a:lnTo>
                    <a:pt x="34" y="1176"/>
                  </a:lnTo>
                  <a:lnTo>
                    <a:pt x="42" y="1174"/>
                  </a:lnTo>
                  <a:lnTo>
                    <a:pt x="58" y="1167"/>
                  </a:lnTo>
                  <a:lnTo>
                    <a:pt x="77" y="1157"/>
                  </a:lnTo>
                  <a:lnTo>
                    <a:pt x="87" y="1153"/>
                  </a:lnTo>
                  <a:lnTo>
                    <a:pt x="99" y="1149"/>
                  </a:lnTo>
                  <a:lnTo>
                    <a:pt x="110" y="1144"/>
                  </a:lnTo>
                  <a:lnTo>
                    <a:pt x="123" y="1140"/>
                  </a:lnTo>
                  <a:lnTo>
                    <a:pt x="137" y="1137"/>
                  </a:lnTo>
                  <a:lnTo>
                    <a:pt x="151" y="1135"/>
                  </a:lnTo>
                  <a:lnTo>
                    <a:pt x="166" y="1134"/>
                  </a:lnTo>
                  <a:lnTo>
                    <a:pt x="182" y="1134"/>
                  </a:lnTo>
                  <a:lnTo>
                    <a:pt x="187" y="1135"/>
                  </a:lnTo>
                  <a:lnTo>
                    <a:pt x="190" y="1137"/>
                  </a:lnTo>
                  <a:lnTo>
                    <a:pt x="194" y="1139"/>
                  </a:lnTo>
                  <a:lnTo>
                    <a:pt x="198" y="1142"/>
                  </a:lnTo>
                  <a:lnTo>
                    <a:pt x="207" y="1150"/>
                  </a:lnTo>
                  <a:lnTo>
                    <a:pt x="215" y="1161"/>
                  </a:lnTo>
                  <a:lnTo>
                    <a:pt x="224" y="1173"/>
                  </a:lnTo>
                  <a:lnTo>
                    <a:pt x="233" y="1188"/>
                  </a:lnTo>
                  <a:lnTo>
                    <a:pt x="242" y="1203"/>
                  </a:lnTo>
                  <a:lnTo>
                    <a:pt x="250" y="1220"/>
                  </a:lnTo>
                  <a:lnTo>
                    <a:pt x="258" y="1238"/>
                  </a:lnTo>
                  <a:lnTo>
                    <a:pt x="266" y="1257"/>
                  </a:lnTo>
                  <a:lnTo>
                    <a:pt x="274" y="1276"/>
                  </a:lnTo>
                  <a:lnTo>
                    <a:pt x="281" y="1296"/>
                  </a:lnTo>
                  <a:lnTo>
                    <a:pt x="287" y="1315"/>
                  </a:lnTo>
                  <a:lnTo>
                    <a:pt x="292" y="1335"/>
                  </a:lnTo>
                  <a:lnTo>
                    <a:pt x="297" y="1353"/>
                  </a:lnTo>
                  <a:lnTo>
                    <a:pt x="300" y="1370"/>
                  </a:lnTo>
                  <a:close/>
                </a:path>
              </a:pathLst>
            </a:custGeom>
            <a:solidFill>
              <a:srgbClr val="C2C2C2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29" name="Freeform 1384">
              <a:extLst>
                <a:ext uri="{FF2B5EF4-FFF2-40B4-BE49-F238E27FC236}">
                  <a16:creationId xmlns:a16="http://schemas.microsoft.com/office/drawing/2014/main" id="{8687EA46-5271-2F9A-7B8D-0208B83C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021" y="5382398"/>
              <a:ext cx="573516" cy="398206"/>
            </a:xfrm>
            <a:custGeom>
              <a:avLst/>
              <a:gdLst>
                <a:gd name="T0" fmla="*/ 42 w 1832"/>
                <a:gd name="T1" fmla="*/ 225 h 1269"/>
                <a:gd name="T2" fmla="*/ 29 w 1832"/>
                <a:gd name="T3" fmla="*/ 400 h 1269"/>
                <a:gd name="T4" fmla="*/ 51 w 1832"/>
                <a:gd name="T5" fmla="*/ 443 h 1269"/>
                <a:gd name="T6" fmla="*/ 144 w 1832"/>
                <a:gd name="T7" fmla="*/ 407 h 1269"/>
                <a:gd name="T8" fmla="*/ 247 w 1832"/>
                <a:gd name="T9" fmla="*/ 416 h 1269"/>
                <a:gd name="T10" fmla="*/ 382 w 1832"/>
                <a:gd name="T11" fmla="*/ 460 h 1269"/>
                <a:gd name="T12" fmla="*/ 519 w 1832"/>
                <a:gd name="T13" fmla="*/ 464 h 1269"/>
                <a:gd name="T14" fmla="*/ 637 w 1832"/>
                <a:gd name="T15" fmla="*/ 529 h 1269"/>
                <a:gd name="T16" fmla="*/ 757 w 1832"/>
                <a:gd name="T17" fmla="*/ 574 h 1269"/>
                <a:gd name="T18" fmla="*/ 900 w 1832"/>
                <a:gd name="T19" fmla="*/ 670 h 1269"/>
                <a:gd name="T20" fmla="*/ 999 w 1832"/>
                <a:gd name="T21" fmla="*/ 793 h 1269"/>
                <a:gd name="T22" fmla="*/ 1098 w 1832"/>
                <a:gd name="T23" fmla="*/ 901 h 1269"/>
                <a:gd name="T24" fmla="*/ 1190 w 1832"/>
                <a:gd name="T25" fmla="*/ 927 h 1269"/>
                <a:gd name="T26" fmla="*/ 1333 w 1832"/>
                <a:gd name="T27" fmla="*/ 921 h 1269"/>
                <a:gd name="T28" fmla="*/ 1374 w 1832"/>
                <a:gd name="T29" fmla="*/ 954 h 1269"/>
                <a:gd name="T30" fmla="*/ 1367 w 1832"/>
                <a:gd name="T31" fmla="*/ 988 h 1269"/>
                <a:gd name="T32" fmla="*/ 1287 w 1832"/>
                <a:gd name="T33" fmla="*/ 1065 h 1269"/>
                <a:gd name="T34" fmla="*/ 1271 w 1832"/>
                <a:gd name="T35" fmla="*/ 1148 h 1269"/>
                <a:gd name="T36" fmla="*/ 1208 w 1832"/>
                <a:gd name="T37" fmla="*/ 1207 h 1269"/>
                <a:gd name="T38" fmla="*/ 1238 w 1832"/>
                <a:gd name="T39" fmla="*/ 1239 h 1269"/>
                <a:gd name="T40" fmla="*/ 1299 w 1832"/>
                <a:gd name="T41" fmla="*/ 1214 h 1269"/>
                <a:gd name="T42" fmla="*/ 1381 w 1832"/>
                <a:gd name="T43" fmla="*/ 1260 h 1269"/>
                <a:gd name="T44" fmla="*/ 1564 w 1832"/>
                <a:gd name="T45" fmla="*/ 1073 h 1269"/>
                <a:gd name="T46" fmla="*/ 1672 w 1832"/>
                <a:gd name="T47" fmla="*/ 1000 h 1269"/>
                <a:gd name="T48" fmla="*/ 1691 w 1832"/>
                <a:gd name="T49" fmla="*/ 940 h 1269"/>
                <a:gd name="T50" fmla="*/ 1724 w 1832"/>
                <a:gd name="T51" fmla="*/ 913 h 1269"/>
                <a:gd name="T52" fmla="*/ 1745 w 1832"/>
                <a:gd name="T53" fmla="*/ 770 h 1269"/>
                <a:gd name="T54" fmla="*/ 1822 w 1832"/>
                <a:gd name="T55" fmla="*/ 631 h 1269"/>
                <a:gd name="T56" fmla="*/ 1815 w 1832"/>
                <a:gd name="T57" fmla="*/ 489 h 1269"/>
                <a:gd name="T58" fmla="*/ 1760 w 1832"/>
                <a:gd name="T59" fmla="*/ 402 h 1269"/>
                <a:gd name="T60" fmla="*/ 1739 w 1832"/>
                <a:gd name="T61" fmla="*/ 310 h 1269"/>
                <a:gd name="T62" fmla="*/ 1773 w 1832"/>
                <a:gd name="T63" fmla="*/ 216 h 1269"/>
                <a:gd name="T64" fmla="*/ 1767 w 1832"/>
                <a:gd name="T65" fmla="*/ 187 h 1269"/>
                <a:gd name="T66" fmla="*/ 1745 w 1832"/>
                <a:gd name="T67" fmla="*/ 163 h 1269"/>
                <a:gd name="T68" fmla="*/ 1778 w 1832"/>
                <a:gd name="T69" fmla="*/ 127 h 1269"/>
                <a:gd name="T70" fmla="*/ 1783 w 1832"/>
                <a:gd name="T71" fmla="*/ 83 h 1269"/>
                <a:gd name="T72" fmla="*/ 1715 w 1832"/>
                <a:gd name="T73" fmla="*/ 9 h 1269"/>
                <a:gd name="T74" fmla="*/ 1565 w 1832"/>
                <a:gd name="T75" fmla="*/ 24 h 1269"/>
                <a:gd name="T76" fmla="*/ 1468 w 1832"/>
                <a:gd name="T77" fmla="*/ 99 h 1269"/>
                <a:gd name="T78" fmla="*/ 1403 w 1832"/>
                <a:gd name="T79" fmla="*/ 68 h 1269"/>
                <a:gd name="T80" fmla="*/ 1337 w 1832"/>
                <a:gd name="T81" fmla="*/ 14 h 1269"/>
                <a:gd name="T82" fmla="*/ 1261 w 1832"/>
                <a:gd name="T83" fmla="*/ 25 h 1269"/>
                <a:gd name="T84" fmla="*/ 1142 w 1832"/>
                <a:gd name="T85" fmla="*/ 20 h 1269"/>
                <a:gd name="T86" fmla="*/ 1085 w 1832"/>
                <a:gd name="T87" fmla="*/ 28 h 1269"/>
                <a:gd name="T88" fmla="*/ 1042 w 1832"/>
                <a:gd name="T89" fmla="*/ 83 h 1269"/>
                <a:gd name="T90" fmla="*/ 913 w 1832"/>
                <a:gd name="T91" fmla="*/ 101 h 1269"/>
                <a:gd name="T92" fmla="*/ 883 w 1832"/>
                <a:gd name="T93" fmla="*/ 144 h 1269"/>
                <a:gd name="T94" fmla="*/ 852 w 1832"/>
                <a:gd name="T95" fmla="*/ 239 h 1269"/>
                <a:gd name="T96" fmla="*/ 767 w 1832"/>
                <a:gd name="T97" fmla="*/ 229 h 1269"/>
                <a:gd name="T98" fmla="*/ 615 w 1832"/>
                <a:gd name="T99" fmla="*/ 213 h 1269"/>
                <a:gd name="T100" fmla="*/ 546 w 1832"/>
                <a:gd name="T101" fmla="*/ 168 h 1269"/>
                <a:gd name="T102" fmla="*/ 393 w 1832"/>
                <a:gd name="T103" fmla="*/ 139 h 1269"/>
                <a:gd name="T104" fmla="*/ 325 w 1832"/>
                <a:gd name="T105" fmla="*/ 126 h 1269"/>
                <a:gd name="T106" fmla="*/ 267 w 1832"/>
                <a:gd name="T107" fmla="*/ 124 h 1269"/>
                <a:gd name="T108" fmla="*/ 170 w 1832"/>
                <a:gd name="T109" fmla="*/ 94 h 1269"/>
                <a:gd name="T110" fmla="*/ 89 w 1832"/>
                <a:gd name="T111" fmla="*/ 106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2" h="1269">
                  <a:moveTo>
                    <a:pt x="34" y="78"/>
                  </a:moveTo>
                  <a:lnTo>
                    <a:pt x="37" y="91"/>
                  </a:lnTo>
                  <a:lnTo>
                    <a:pt x="39" y="103"/>
                  </a:lnTo>
                  <a:lnTo>
                    <a:pt x="40" y="113"/>
                  </a:lnTo>
                  <a:lnTo>
                    <a:pt x="40" y="123"/>
                  </a:lnTo>
                  <a:lnTo>
                    <a:pt x="40" y="161"/>
                  </a:lnTo>
                  <a:lnTo>
                    <a:pt x="40" y="194"/>
                  </a:lnTo>
                  <a:lnTo>
                    <a:pt x="42" y="225"/>
                  </a:lnTo>
                  <a:lnTo>
                    <a:pt x="42" y="253"/>
                  </a:lnTo>
                  <a:lnTo>
                    <a:pt x="42" y="281"/>
                  </a:lnTo>
                  <a:lnTo>
                    <a:pt x="40" y="309"/>
                  </a:lnTo>
                  <a:lnTo>
                    <a:pt x="38" y="338"/>
                  </a:lnTo>
                  <a:lnTo>
                    <a:pt x="34" y="370"/>
                  </a:lnTo>
                  <a:lnTo>
                    <a:pt x="34" y="380"/>
                  </a:lnTo>
                  <a:lnTo>
                    <a:pt x="32" y="390"/>
                  </a:lnTo>
                  <a:lnTo>
                    <a:pt x="29" y="400"/>
                  </a:lnTo>
                  <a:lnTo>
                    <a:pt x="24" y="409"/>
                  </a:lnTo>
                  <a:lnTo>
                    <a:pt x="13" y="427"/>
                  </a:lnTo>
                  <a:lnTo>
                    <a:pt x="0" y="443"/>
                  </a:lnTo>
                  <a:lnTo>
                    <a:pt x="11" y="443"/>
                  </a:lnTo>
                  <a:lnTo>
                    <a:pt x="20" y="443"/>
                  </a:lnTo>
                  <a:lnTo>
                    <a:pt x="30" y="443"/>
                  </a:lnTo>
                  <a:lnTo>
                    <a:pt x="40" y="443"/>
                  </a:lnTo>
                  <a:lnTo>
                    <a:pt x="51" y="443"/>
                  </a:lnTo>
                  <a:lnTo>
                    <a:pt x="61" y="442"/>
                  </a:lnTo>
                  <a:lnTo>
                    <a:pt x="71" y="439"/>
                  </a:lnTo>
                  <a:lnTo>
                    <a:pt x="79" y="437"/>
                  </a:lnTo>
                  <a:lnTo>
                    <a:pt x="94" y="431"/>
                  </a:lnTo>
                  <a:lnTo>
                    <a:pt x="109" y="423"/>
                  </a:lnTo>
                  <a:lnTo>
                    <a:pt x="123" y="417"/>
                  </a:lnTo>
                  <a:lnTo>
                    <a:pt x="137" y="410"/>
                  </a:lnTo>
                  <a:lnTo>
                    <a:pt x="144" y="407"/>
                  </a:lnTo>
                  <a:lnTo>
                    <a:pt x="152" y="406"/>
                  </a:lnTo>
                  <a:lnTo>
                    <a:pt x="160" y="404"/>
                  </a:lnTo>
                  <a:lnTo>
                    <a:pt x="169" y="404"/>
                  </a:lnTo>
                  <a:lnTo>
                    <a:pt x="183" y="404"/>
                  </a:lnTo>
                  <a:lnTo>
                    <a:pt x="196" y="405"/>
                  </a:lnTo>
                  <a:lnTo>
                    <a:pt x="209" y="407"/>
                  </a:lnTo>
                  <a:lnTo>
                    <a:pt x="222" y="409"/>
                  </a:lnTo>
                  <a:lnTo>
                    <a:pt x="247" y="416"/>
                  </a:lnTo>
                  <a:lnTo>
                    <a:pt x="271" y="423"/>
                  </a:lnTo>
                  <a:lnTo>
                    <a:pt x="293" y="431"/>
                  </a:lnTo>
                  <a:lnTo>
                    <a:pt x="315" y="439"/>
                  </a:lnTo>
                  <a:lnTo>
                    <a:pt x="335" y="447"/>
                  </a:lnTo>
                  <a:lnTo>
                    <a:pt x="355" y="455"/>
                  </a:lnTo>
                  <a:lnTo>
                    <a:pt x="365" y="457"/>
                  </a:lnTo>
                  <a:lnTo>
                    <a:pt x="373" y="459"/>
                  </a:lnTo>
                  <a:lnTo>
                    <a:pt x="382" y="460"/>
                  </a:lnTo>
                  <a:lnTo>
                    <a:pt x="390" y="461"/>
                  </a:lnTo>
                  <a:lnTo>
                    <a:pt x="407" y="461"/>
                  </a:lnTo>
                  <a:lnTo>
                    <a:pt x="423" y="459"/>
                  </a:lnTo>
                  <a:lnTo>
                    <a:pt x="439" y="458"/>
                  </a:lnTo>
                  <a:lnTo>
                    <a:pt x="456" y="457"/>
                  </a:lnTo>
                  <a:lnTo>
                    <a:pt x="475" y="458"/>
                  </a:lnTo>
                  <a:lnTo>
                    <a:pt x="495" y="460"/>
                  </a:lnTo>
                  <a:lnTo>
                    <a:pt x="519" y="464"/>
                  </a:lnTo>
                  <a:lnTo>
                    <a:pt x="540" y="469"/>
                  </a:lnTo>
                  <a:lnTo>
                    <a:pt x="557" y="475"/>
                  </a:lnTo>
                  <a:lnTo>
                    <a:pt x="573" y="482"/>
                  </a:lnTo>
                  <a:lnTo>
                    <a:pt x="586" y="489"/>
                  </a:lnTo>
                  <a:lnTo>
                    <a:pt x="598" y="497"/>
                  </a:lnTo>
                  <a:lnTo>
                    <a:pt x="609" y="504"/>
                  </a:lnTo>
                  <a:lnTo>
                    <a:pt x="618" y="513"/>
                  </a:lnTo>
                  <a:lnTo>
                    <a:pt x="637" y="529"/>
                  </a:lnTo>
                  <a:lnTo>
                    <a:pt x="656" y="543"/>
                  </a:lnTo>
                  <a:lnTo>
                    <a:pt x="667" y="550"/>
                  </a:lnTo>
                  <a:lnTo>
                    <a:pt x="679" y="554"/>
                  </a:lnTo>
                  <a:lnTo>
                    <a:pt x="693" y="558"/>
                  </a:lnTo>
                  <a:lnTo>
                    <a:pt x="709" y="562"/>
                  </a:lnTo>
                  <a:lnTo>
                    <a:pt x="723" y="564"/>
                  </a:lnTo>
                  <a:lnTo>
                    <a:pt x="739" y="568"/>
                  </a:lnTo>
                  <a:lnTo>
                    <a:pt x="757" y="574"/>
                  </a:lnTo>
                  <a:lnTo>
                    <a:pt x="774" y="583"/>
                  </a:lnTo>
                  <a:lnTo>
                    <a:pt x="792" y="593"/>
                  </a:lnTo>
                  <a:lnTo>
                    <a:pt x="812" y="604"/>
                  </a:lnTo>
                  <a:lnTo>
                    <a:pt x="830" y="616"/>
                  </a:lnTo>
                  <a:lnTo>
                    <a:pt x="850" y="628"/>
                  </a:lnTo>
                  <a:lnTo>
                    <a:pt x="867" y="643"/>
                  </a:lnTo>
                  <a:lnTo>
                    <a:pt x="884" y="655"/>
                  </a:lnTo>
                  <a:lnTo>
                    <a:pt x="900" y="670"/>
                  </a:lnTo>
                  <a:lnTo>
                    <a:pt x="915" y="682"/>
                  </a:lnTo>
                  <a:lnTo>
                    <a:pt x="928" y="695"/>
                  </a:lnTo>
                  <a:lnTo>
                    <a:pt x="940" y="708"/>
                  </a:lnTo>
                  <a:lnTo>
                    <a:pt x="949" y="719"/>
                  </a:lnTo>
                  <a:lnTo>
                    <a:pt x="955" y="730"/>
                  </a:lnTo>
                  <a:lnTo>
                    <a:pt x="969" y="748"/>
                  </a:lnTo>
                  <a:lnTo>
                    <a:pt x="983" y="769"/>
                  </a:lnTo>
                  <a:lnTo>
                    <a:pt x="999" y="793"/>
                  </a:lnTo>
                  <a:lnTo>
                    <a:pt x="1014" y="815"/>
                  </a:lnTo>
                  <a:lnTo>
                    <a:pt x="1031" y="838"/>
                  </a:lnTo>
                  <a:lnTo>
                    <a:pt x="1048" y="860"/>
                  </a:lnTo>
                  <a:lnTo>
                    <a:pt x="1057" y="869"/>
                  </a:lnTo>
                  <a:lnTo>
                    <a:pt x="1067" y="878"/>
                  </a:lnTo>
                  <a:lnTo>
                    <a:pt x="1075" y="886"/>
                  </a:lnTo>
                  <a:lnTo>
                    <a:pt x="1085" y="893"/>
                  </a:lnTo>
                  <a:lnTo>
                    <a:pt x="1098" y="901"/>
                  </a:lnTo>
                  <a:lnTo>
                    <a:pt x="1110" y="907"/>
                  </a:lnTo>
                  <a:lnTo>
                    <a:pt x="1122" y="913"/>
                  </a:lnTo>
                  <a:lnTo>
                    <a:pt x="1133" y="917"/>
                  </a:lnTo>
                  <a:lnTo>
                    <a:pt x="1142" y="920"/>
                  </a:lnTo>
                  <a:lnTo>
                    <a:pt x="1152" y="922"/>
                  </a:lnTo>
                  <a:lnTo>
                    <a:pt x="1162" y="924"/>
                  </a:lnTo>
                  <a:lnTo>
                    <a:pt x="1170" y="925"/>
                  </a:lnTo>
                  <a:lnTo>
                    <a:pt x="1190" y="927"/>
                  </a:lnTo>
                  <a:lnTo>
                    <a:pt x="1211" y="925"/>
                  </a:lnTo>
                  <a:lnTo>
                    <a:pt x="1236" y="923"/>
                  </a:lnTo>
                  <a:lnTo>
                    <a:pt x="1264" y="921"/>
                  </a:lnTo>
                  <a:lnTo>
                    <a:pt x="1282" y="919"/>
                  </a:lnTo>
                  <a:lnTo>
                    <a:pt x="1297" y="918"/>
                  </a:lnTo>
                  <a:lnTo>
                    <a:pt x="1311" y="918"/>
                  </a:lnTo>
                  <a:lnTo>
                    <a:pt x="1323" y="919"/>
                  </a:lnTo>
                  <a:lnTo>
                    <a:pt x="1333" y="921"/>
                  </a:lnTo>
                  <a:lnTo>
                    <a:pt x="1342" y="923"/>
                  </a:lnTo>
                  <a:lnTo>
                    <a:pt x="1350" y="925"/>
                  </a:lnTo>
                  <a:lnTo>
                    <a:pt x="1357" y="929"/>
                  </a:lnTo>
                  <a:lnTo>
                    <a:pt x="1363" y="933"/>
                  </a:lnTo>
                  <a:lnTo>
                    <a:pt x="1367" y="937"/>
                  </a:lnTo>
                  <a:lnTo>
                    <a:pt x="1370" y="943"/>
                  </a:lnTo>
                  <a:lnTo>
                    <a:pt x="1373" y="947"/>
                  </a:lnTo>
                  <a:lnTo>
                    <a:pt x="1374" y="954"/>
                  </a:lnTo>
                  <a:lnTo>
                    <a:pt x="1377" y="959"/>
                  </a:lnTo>
                  <a:lnTo>
                    <a:pt x="1377" y="965"/>
                  </a:lnTo>
                  <a:lnTo>
                    <a:pt x="1377" y="971"/>
                  </a:lnTo>
                  <a:lnTo>
                    <a:pt x="1377" y="974"/>
                  </a:lnTo>
                  <a:lnTo>
                    <a:pt x="1376" y="977"/>
                  </a:lnTo>
                  <a:lnTo>
                    <a:pt x="1374" y="981"/>
                  </a:lnTo>
                  <a:lnTo>
                    <a:pt x="1372" y="983"/>
                  </a:lnTo>
                  <a:lnTo>
                    <a:pt x="1367" y="988"/>
                  </a:lnTo>
                  <a:lnTo>
                    <a:pt x="1360" y="994"/>
                  </a:lnTo>
                  <a:lnTo>
                    <a:pt x="1346" y="1002"/>
                  </a:lnTo>
                  <a:lnTo>
                    <a:pt x="1332" y="1011"/>
                  </a:lnTo>
                  <a:lnTo>
                    <a:pt x="1318" y="1023"/>
                  </a:lnTo>
                  <a:lnTo>
                    <a:pt x="1306" y="1035"/>
                  </a:lnTo>
                  <a:lnTo>
                    <a:pt x="1298" y="1045"/>
                  </a:lnTo>
                  <a:lnTo>
                    <a:pt x="1291" y="1055"/>
                  </a:lnTo>
                  <a:lnTo>
                    <a:pt x="1287" y="1065"/>
                  </a:lnTo>
                  <a:lnTo>
                    <a:pt x="1284" y="1075"/>
                  </a:lnTo>
                  <a:lnTo>
                    <a:pt x="1283" y="1083"/>
                  </a:lnTo>
                  <a:lnTo>
                    <a:pt x="1282" y="1092"/>
                  </a:lnTo>
                  <a:lnTo>
                    <a:pt x="1282" y="1108"/>
                  </a:lnTo>
                  <a:lnTo>
                    <a:pt x="1281" y="1124"/>
                  </a:lnTo>
                  <a:lnTo>
                    <a:pt x="1278" y="1132"/>
                  </a:lnTo>
                  <a:lnTo>
                    <a:pt x="1275" y="1140"/>
                  </a:lnTo>
                  <a:lnTo>
                    <a:pt x="1271" y="1148"/>
                  </a:lnTo>
                  <a:lnTo>
                    <a:pt x="1264" y="1157"/>
                  </a:lnTo>
                  <a:lnTo>
                    <a:pt x="1246" y="1168"/>
                  </a:lnTo>
                  <a:lnTo>
                    <a:pt x="1227" y="1180"/>
                  </a:lnTo>
                  <a:lnTo>
                    <a:pt x="1218" y="1187"/>
                  </a:lnTo>
                  <a:lnTo>
                    <a:pt x="1211" y="1194"/>
                  </a:lnTo>
                  <a:lnTo>
                    <a:pt x="1209" y="1199"/>
                  </a:lnTo>
                  <a:lnTo>
                    <a:pt x="1208" y="1203"/>
                  </a:lnTo>
                  <a:lnTo>
                    <a:pt x="1208" y="1207"/>
                  </a:lnTo>
                  <a:lnTo>
                    <a:pt x="1208" y="1213"/>
                  </a:lnTo>
                  <a:lnTo>
                    <a:pt x="1211" y="1222"/>
                  </a:lnTo>
                  <a:lnTo>
                    <a:pt x="1215" y="1230"/>
                  </a:lnTo>
                  <a:lnTo>
                    <a:pt x="1218" y="1235"/>
                  </a:lnTo>
                  <a:lnTo>
                    <a:pt x="1222" y="1239"/>
                  </a:lnTo>
                  <a:lnTo>
                    <a:pt x="1228" y="1240"/>
                  </a:lnTo>
                  <a:lnTo>
                    <a:pt x="1232" y="1240"/>
                  </a:lnTo>
                  <a:lnTo>
                    <a:pt x="1238" y="1239"/>
                  </a:lnTo>
                  <a:lnTo>
                    <a:pt x="1244" y="1235"/>
                  </a:lnTo>
                  <a:lnTo>
                    <a:pt x="1256" y="1229"/>
                  </a:lnTo>
                  <a:lnTo>
                    <a:pt x="1266" y="1221"/>
                  </a:lnTo>
                  <a:lnTo>
                    <a:pt x="1273" y="1218"/>
                  </a:lnTo>
                  <a:lnTo>
                    <a:pt x="1278" y="1215"/>
                  </a:lnTo>
                  <a:lnTo>
                    <a:pt x="1283" y="1214"/>
                  </a:lnTo>
                  <a:lnTo>
                    <a:pt x="1287" y="1213"/>
                  </a:lnTo>
                  <a:lnTo>
                    <a:pt x="1299" y="1214"/>
                  </a:lnTo>
                  <a:lnTo>
                    <a:pt x="1310" y="1215"/>
                  </a:lnTo>
                  <a:lnTo>
                    <a:pt x="1319" y="1218"/>
                  </a:lnTo>
                  <a:lnTo>
                    <a:pt x="1329" y="1221"/>
                  </a:lnTo>
                  <a:lnTo>
                    <a:pt x="1338" y="1226"/>
                  </a:lnTo>
                  <a:lnTo>
                    <a:pt x="1346" y="1230"/>
                  </a:lnTo>
                  <a:lnTo>
                    <a:pt x="1354" y="1235"/>
                  </a:lnTo>
                  <a:lnTo>
                    <a:pt x="1360" y="1241"/>
                  </a:lnTo>
                  <a:lnTo>
                    <a:pt x="1381" y="1260"/>
                  </a:lnTo>
                  <a:lnTo>
                    <a:pt x="1389" y="1269"/>
                  </a:lnTo>
                  <a:lnTo>
                    <a:pt x="1413" y="1234"/>
                  </a:lnTo>
                  <a:lnTo>
                    <a:pt x="1439" y="1202"/>
                  </a:lnTo>
                  <a:lnTo>
                    <a:pt x="1465" y="1172"/>
                  </a:lnTo>
                  <a:lnTo>
                    <a:pt x="1491" y="1144"/>
                  </a:lnTo>
                  <a:lnTo>
                    <a:pt x="1516" y="1118"/>
                  </a:lnTo>
                  <a:lnTo>
                    <a:pt x="1540" y="1094"/>
                  </a:lnTo>
                  <a:lnTo>
                    <a:pt x="1564" y="1073"/>
                  </a:lnTo>
                  <a:lnTo>
                    <a:pt x="1585" y="1055"/>
                  </a:lnTo>
                  <a:lnTo>
                    <a:pt x="1599" y="1045"/>
                  </a:lnTo>
                  <a:lnTo>
                    <a:pt x="1614" y="1037"/>
                  </a:lnTo>
                  <a:lnTo>
                    <a:pt x="1629" y="1028"/>
                  </a:lnTo>
                  <a:lnTo>
                    <a:pt x="1645" y="1019"/>
                  </a:lnTo>
                  <a:lnTo>
                    <a:pt x="1657" y="1012"/>
                  </a:lnTo>
                  <a:lnTo>
                    <a:pt x="1668" y="1004"/>
                  </a:lnTo>
                  <a:lnTo>
                    <a:pt x="1672" y="1000"/>
                  </a:lnTo>
                  <a:lnTo>
                    <a:pt x="1674" y="997"/>
                  </a:lnTo>
                  <a:lnTo>
                    <a:pt x="1675" y="992"/>
                  </a:lnTo>
                  <a:lnTo>
                    <a:pt x="1675" y="988"/>
                  </a:lnTo>
                  <a:lnTo>
                    <a:pt x="1676" y="981"/>
                  </a:lnTo>
                  <a:lnTo>
                    <a:pt x="1678" y="970"/>
                  </a:lnTo>
                  <a:lnTo>
                    <a:pt x="1682" y="958"/>
                  </a:lnTo>
                  <a:lnTo>
                    <a:pt x="1688" y="945"/>
                  </a:lnTo>
                  <a:lnTo>
                    <a:pt x="1691" y="940"/>
                  </a:lnTo>
                  <a:lnTo>
                    <a:pt x="1694" y="934"/>
                  </a:lnTo>
                  <a:lnTo>
                    <a:pt x="1699" y="929"/>
                  </a:lnTo>
                  <a:lnTo>
                    <a:pt x="1703" y="924"/>
                  </a:lnTo>
                  <a:lnTo>
                    <a:pt x="1708" y="920"/>
                  </a:lnTo>
                  <a:lnTo>
                    <a:pt x="1714" y="918"/>
                  </a:lnTo>
                  <a:lnTo>
                    <a:pt x="1719" y="916"/>
                  </a:lnTo>
                  <a:lnTo>
                    <a:pt x="1726" y="915"/>
                  </a:lnTo>
                  <a:lnTo>
                    <a:pt x="1724" y="913"/>
                  </a:lnTo>
                  <a:lnTo>
                    <a:pt x="1729" y="886"/>
                  </a:lnTo>
                  <a:lnTo>
                    <a:pt x="1732" y="866"/>
                  </a:lnTo>
                  <a:lnTo>
                    <a:pt x="1734" y="844"/>
                  </a:lnTo>
                  <a:lnTo>
                    <a:pt x="1736" y="821"/>
                  </a:lnTo>
                  <a:lnTo>
                    <a:pt x="1736" y="797"/>
                  </a:lnTo>
                  <a:lnTo>
                    <a:pt x="1737" y="788"/>
                  </a:lnTo>
                  <a:lnTo>
                    <a:pt x="1741" y="779"/>
                  </a:lnTo>
                  <a:lnTo>
                    <a:pt x="1745" y="770"/>
                  </a:lnTo>
                  <a:lnTo>
                    <a:pt x="1750" y="761"/>
                  </a:lnTo>
                  <a:lnTo>
                    <a:pt x="1766" y="741"/>
                  </a:lnTo>
                  <a:lnTo>
                    <a:pt x="1782" y="718"/>
                  </a:lnTo>
                  <a:lnTo>
                    <a:pt x="1791" y="704"/>
                  </a:lnTo>
                  <a:lnTo>
                    <a:pt x="1799" y="689"/>
                  </a:lnTo>
                  <a:lnTo>
                    <a:pt x="1808" y="672"/>
                  </a:lnTo>
                  <a:lnTo>
                    <a:pt x="1815" y="652"/>
                  </a:lnTo>
                  <a:lnTo>
                    <a:pt x="1822" y="631"/>
                  </a:lnTo>
                  <a:lnTo>
                    <a:pt x="1826" y="607"/>
                  </a:lnTo>
                  <a:lnTo>
                    <a:pt x="1830" y="580"/>
                  </a:lnTo>
                  <a:lnTo>
                    <a:pt x="1832" y="550"/>
                  </a:lnTo>
                  <a:lnTo>
                    <a:pt x="1831" y="536"/>
                  </a:lnTo>
                  <a:lnTo>
                    <a:pt x="1829" y="523"/>
                  </a:lnTo>
                  <a:lnTo>
                    <a:pt x="1825" y="511"/>
                  </a:lnTo>
                  <a:lnTo>
                    <a:pt x="1821" y="499"/>
                  </a:lnTo>
                  <a:lnTo>
                    <a:pt x="1815" y="489"/>
                  </a:lnTo>
                  <a:lnTo>
                    <a:pt x="1809" y="479"/>
                  </a:lnTo>
                  <a:lnTo>
                    <a:pt x="1802" y="470"/>
                  </a:lnTo>
                  <a:lnTo>
                    <a:pt x="1796" y="461"/>
                  </a:lnTo>
                  <a:lnTo>
                    <a:pt x="1782" y="444"/>
                  </a:lnTo>
                  <a:lnTo>
                    <a:pt x="1771" y="428"/>
                  </a:lnTo>
                  <a:lnTo>
                    <a:pt x="1766" y="419"/>
                  </a:lnTo>
                  <a:lnTo>
                    <a:pt x="1762" y="410"/>
                  </a:lnTo>
                  <a:lnTo>
                    <a:pt x="1760" y="402"/>
                  </a:lnTo>
                  <a:lnTo>
                    <a:pt x="1759" y="393"/>
                  </a:lnTo>
                  <a:lnTo>
                    <a:pt x="1759" y="383"/>
                  </a:lnTo>
                  <a:lnTo>
                    <a:pt x="1758" y="374"/>
                  </a:lnTo>
                  <a:lnTo>
                    <a:pt x="1756" y="365"/>
                  </a:lnTo>
                  <a:lnTo>
                    <a:pt x="1754" y="356"/>
                  </a:lnTo>
                  <a:lnTo>
                    <a:pt x="1749" y="339"/>
                  </a:lnTo>
                  <a:lnTo>
                    <a:pt x="1744" y="324"/>
                  </a:lnTo>
                  <a:lnTo>
                    <a:pt x="1739" y="310"/>
                  </a:lnTo>
                  <a:lnTo>
                    <a:pt x="1735" y="298"/>
                  </a:lnTo>
                  <a:lnTo>
                    <a:pt x="1734" y="293"/>
                  </a:lnTo>
                  <a:lnTo>
                    <a:pt x="1734" y="288"/>
                  </a:lnTo>
                  <a:lnTo>
                    <a:pt x="1735" y="284"/>
                  </a:lnTo>
                  <a:lnTo>
                    <a:pt x="1736" y="281"/>
                  </a:lnTo>
                  <a:lnTo>
                    <a:pt x="1754" y="253"/>
                  </a:lnTo>
                  <a:lnTo>
                    <a:pt x="1766" y="232"/>
                  </a:lnTo>
                  <a:lnTo>
                    <a:pt x="1773" y="216"/>
                  </a:lnTo>
                  <a:lnTo>
                    <a:pt x="1777" y="204"/>
                  </a:lnTo>
                  <a:lnTo>
                    <a:pt x="1778" y="200"/>
                  </a:lnTo>
                  <a:lnTo>
                    <a:pt x="1780" y="196"/>
                  </a:lnTo>
                  <a:lnTo>
                    <a:pt x="1780" y="193"/>
                  </a:lnTo>
                  <a:lnTo>
                    <a:pt x="1778" y="191"/>
                  </a:lnTo>
                  <a:lnTo>
                    <a:pt x="1776" y="188"/>
                  </a:lnTo>
                  <a:lnTo>
                    <a:pt x="1772" y="187"/>
                  </a:lnTo>
                  <a:lnTo>
                    <a:pt x="1767" y="187"/>
                  </a:lnTo>
                  <a:lnTo>
                    <a:pt x="1761" y="186"/>
                  </a:lnTo>
                  <a:lnTo>
                    <a:pt x="1756" y="185"/>
                  </a:lnTo>
                  <a:lnTo>
                    <a:pt x="1750" y="181"/>
                  </a:lnTo>
                  <a:lnTo>
                    <a:pt x="1749" y="179"/>
                  </a:lnTo>
                  <a:lnTo>
                    <a:pt x="1747" y="177"/>
                  </a:lnTo>
                  <a:lnTo>
                    <a:pt x="1746" y="173"/>
                  </a:lnTo>
                  <a:lnTo>
                    <a:pt x="1745" y="168"/>
                  </a:lnTo>
                  <a:lnTo>
                    <a:pt x="1745" y="163"/>
                  </a:lnTo>
                  <a:lnTo>
                    <a:pt x="1745" y="157"/>
                  </a:lnTo>
                  <a:lnTo>
                    <a:pt x="1746" y="149"/>
                  </a:lnTo>
                  <a:lnTo>
                    <a:pt x="1748" y="140"/>
                  </a:lnTo>
                  <a:lnTo>
                    <a:pt x="1754" y="133"/>
                  </a:lnTo>
                  <a:lnTo>
                    <a:pt x="1759" y="128"/>
                  </a:lnTo>
                  <a:lnTo>
                    <a:pt x="1763" y="126"/>
                  </a:lnTo>
                  <a:lnTo>
                    <a:pt x="1768" y="126"/>
                  </a:lnTo>
                  <a:lnTo>
                    <a:pt x="1778" y="127"/>
                  </a:lnTo>
                  <a:lnTo>
                    <a:pt x="1793" y="128"/>
                  </a:lnTo>
                  <a:lnTo>
                    <a:pt x="1794" y="132"/>
                  </a:lnTo>
                  <a:lnTo>
                    <a:pt x="1794" y="133"/>
                  </a:lnTo>
                  <a:lnTo>
                    <a:pt x="1793" y="133"/>
                  </a:lnTo>
                  <a:lnTo>
                    <a:pt x="1791" y="130"/>
                  </a:lnTo>
                  <a:lnTo>
                    <a:pt x="1789" y="120"/>
                  </a:lnTo>
                  <a:lnTo>
                    <a:pt x="1786" y="105"/>
                  </a:lnTo>
                  <a:lnTo>
                    <a:pt x="1783" y="83"/>
                  </a:lnTo>
                  <a:lnTo>
                    <a:pt x="1782" y="58"/>
                  </a:lnTo>
                  <a:lnTo>
                    <a:pt x="1782" y="44"/>
                  </a:lnTo>
                  <a:lnTo>
                    <a:pt x="1783" y="30"/>
                  </a:lnTo>
                  <a:lnTo>
                    <a:pt x="1785" y="15"/>
                  </a:lnTo>
                  <a:lnTo>
                    <a:pt x="1787" y="0"/>
                  </a:lnTo>
                  <a:lnTo>
                    <a:pt x="1762" y="3"/>
                  </a:lnTo>
                  <a:lnTo>
                    <a:pt x="1739" y="6"/>
                  </a:lnTo>
                  <a:lnTo>
                    <a:pt x="1715" y="9"/>
                  </a:lnTo>
                  <a:lnTo>
                    <a:pt x="1692" y="10"/>
                  </a:lnTo>
                  <a:lnTo>
                    <a:pt x="1668" y="11"/>
                  </a:lnTo>
                  <a:lnTo>
                    <a:pt x="1645" y="11"/>
                  </a:lnTo>
                  <a:lnTo>
                    <a:pt x="1621" y="11"/>
                  </a:lnTo>
                  <a:lnTo>
                    <a:pt x="1596" y="11"/>
                  </a:lnTo>
                  <a:lnTo>
                    <a:pt x="1585" y="14"/>
                  </a:lnTo>
                  <a:lnTo>
                    <a:pt x="1574" y="18"/>
                  </a:lnTo>
                  <a:lnTo>
                    <a:pt x="1565" y="24"/>
                  </a:lnTo>
                  <a:lnTo>
                    <a:pt x="1555" y="29"/>
                  </a:lnTo>
                  <a:lnTo>
                    <a:pt x="1537" y="44"/>
                  </a:lnTo>
                  <a:lnTo>
                    <a:pt x="1520" y="60"/>
                  </a:lnTo>
                  <a:lnTo>
                    <a:pt x="1505" y="76"/>
                  </a:lnTo>
                  <a:lnTo>
                    <a:pt x="1490" y="88"/>
                  </a:lnTo>
                  <a:lnTo>
                    <a:pt x="1484" y="93"/>
                  </a:lnTo>
                  <a:lnTo>
                    <a:pt x="1476" y="97"/>
                  </a:lnTo>
                  <a:lnTo>
                    <a:pt x="1468" y="99"/>
                  </a:lnTo>
                  <a:lnTo>
                    <a:pt x="1461" y="100"/>
                  </a:lnTo>
                  <a:lnTo>
                    <a:pt x="1456" y="100"/>
                  </a:lnTo>
                  <a:lnTo>
                    <a:pt x="1449" y="99"/>
                  </a:lnTo>
                  <a:lnTo>
                    <a:pt x="1444" y="98"/>
                  </a:lnTo>
                  <a:lnTo>
                    <a:pt x="1438" y="96"/>
                  </a:lnTo>
                  <a:lnTo>
                    <a:pt x="1428" y="91"/>
                  </a:lnTo>
                  <a:lnTo>
                    <a:pt x="1420" y="84"/>
                  </a:lnTo>
                  <a:lnTo>
                    <a:pt x="1403" y="68"/>
                  </a:lnTo>
                  <a:lnTo>
                    <a:pt x="1386" y="50"/>
                  </a:lnTo>
                  <a:lnTo>
                    <a:pt x="1379" y="41"/>
                  </a:lnTo>
                  <a:lnTo>
                    <a:pt x="1370" y="33"/>
                  </a:lnTo>
                  <a:lnTo>
                    <a:pt x="1362" y="26"/>
                  </a:lnTo>
                  <a:lnTo>
                    <a:pt x="1352" y="20"/>
                  </a:lnTo>
                  <a:lnTo>
                    <a:pt x="1347" y="17"/>
                  </a:lnTo>
                  <a:lnTo>
                    <a:pt x="1342" y="16"/>
                  </a:lnTo>
                  <a:lnTo>
                    <a:pt x="1337" y="14"/>
                  </a:lnTo>
                  <a:lnTo>
                    <a:pt x="1330" y="14"/>
                  </a:lnTo>
                  <a:lnTo>
                    <a:pt x="1325" y="13"/>
                  </a:lnTo>
                  <a:lnTo>
                    <a:pt x="1318" y="14"/>
                  </a:lnTo>
                  <a:lnTo>
                    <a:pt x="1311" y="15"/>
                  </a:lnTo>
                  <a:lnTo>
                    <a:pt x="1304" y="16"/>
                  </a:lnTo>
                  <a:lnTo>
                    <a:pt x="1289" y="20"/>
                  </a:lnTo>
                  <a:lnTo>
                    <a:pt x="1275" y="23"/>
                  </a:lnTo>
                  <a:lnTo>
                    <a:pt x="1261" y="25"/>
                  </a:lnTo>
                  <a:lnTo>
                    <a:pt x="1248" y="26"/>
                  </a:lnTo>
                  <a:lnTo>
                    <a:pt x="1220" y="27"/>
                  </a:lnTo>
                  <a:lnTo>
                    <a:pt x="1192" y="28"/>
                  </a:lnTo>
                  <a:lnTo>
                    <a:pt x="1178" y="27"/>
                  </a:lnTo>
                  <a:lnTo>
                    <a:pt x="1167" y="26"/>
                  </a:lnTo>
                  <a:lnTo>
                    <a:pt x="1158" y="24"/>
                  </a:lnTo>
                  <a:lnTo>
                    <a:pt x="1150" y="22"/>
                  </a:lnTo>
                  <a:lnTo>
                    <a:pt x="1142" y="20"/>
                  </a:lnTo>
                  <a:lnTo>
                    <a:pt x="1134" y="18"/>
                  </a:lnTo>
                  <a:lnTo>
                    <a:pt x="1125" y="17"/>
                  </a:lnTo>
                  <a:lnTo>
                    <a:pt x="1113" y="16"/>
                  </a:lnTo>
                  <a:lnTo>
                    <a:pt x="1106" y="17"/>
                  </a:lnTo>
                  <a:lnTo>
                    <a:pt x="1100" y="18"/>
                  </a:lnTo>
                  <a:lnTo>
                    <a:pt x="1095" y="22"/>
                  </a:lnTo>
                  <a:lnTo>
                    <a:pt x="1089" y="25"/>
                  </a:lnTo>
                  <a:lnTo>
                    <a:pt x="1085" y="28"/>
                  </a:lnTo>
                  <a:lnTo>
                    <a:pt x="1081" y="33"/>
                  </a:lnTo>
                  <a:lnTo>
                    <a:pt x="1077" y="38"/>
                  </a:lnTo>
                  <a:lnTo>
                    <a:pt x="1074" y="43"/>
                  </a:lnTo>
                  <a:lnTo>
                    <a:pt x="1068" y="54"/>
                  </a:lnTo>
                  <a:lnTo>
                    <a:pt x="1062" y="64"/>
                  </a:lnTo>
                  <a:lnTo>
                    <a:pt x="1057" y="72"/>
                  </a:lnTo>
                  <a:lnTo>
                    <a:pt x="1052" y="78"/>
                  </a:lnTo>
                  <a:lnTo>
                    <a:pt x="1042" y="83"/>
                  </a:lnTo>
                  <a:lnTo>
                    <a:pt x="1031" y="87"/>
                  </a:lnTo>
                  <a:lnTo>
                    <a:pt x="1019" y="90"/>
                  </a:lnTo>
                  <a:lnTo>
                    <a:pt x="1006" y="91"/>
                  </a:lnTo>
                  <a:lnTo>
                    <a:pt x="978" y="93"/>
                  </a:lnTo>
                  <a:lnTo>
                    <a:pt x="950" y="94"/>
                  </a:lnTo>
                  <a:lnTo>
                    <a:pt x="937" y="95"/>
                  </a:lnTo>
                  <a:lnTo>
                    <a:pt x="924" y="97"/>
                  </a:lnTo>
                  <a:lnTo>
                    <a:pt x="913" y="101"/>
                  </a:lnTo>
                  <a:lnTo>
                    <a:pt x="902" y="107"/>
                  </a:lnTo>
                  <a:lnTo>
                    <a:pt x="898" y="110"/>
                  </a:lnTo>
                  <a:lnTo>
                    <a:pt x="895" y="114"/>
                  </a:lnTo>
                  <a:lnTo>
                    <a:pt x="891" y="119"/>
                  </a:lnTo>
                  <a:lnTo>
                    <a:pt x="888" y="124"/>
                  </a:lnTo>
                  <a:lnTo>
                    <a:pt x="886" y="130"/>
                  </a:lnTo>
                  <a:lnTo>
                    <a:pt x="884" y="136"/>
                  </a:lnTo>
                  <a:lnTo>
                    <a:pt x="883" y="144"/>
                  </a:lnTo>
                  <a:lnTo>
                    <a:pt x="883" y="151"/>
                  </a:lnTo>
                  <a:lnTo>
                    <a:pt x="881" y="176"/>
                  </a:lnTo>
                  <a:lnTo>
                    <a:pt x="879" y="195"/>
                  </a:lnTo>
                  <a:lnTo>
                    <a:pt x="878" y="204"/>
                  </a:lnTo>
                  <a:lnTo>
                    <a:pt x="878" y="214"/>
                  </a:lnTo>
                  <a:lnTo>
                    <a:pt x="880" y="223"/>
                  </a:lnTo>
                  <a:lnTo>
                    <a:pt x="883" y="235"/>
                  </a:lnTo>
                  <a:lnTo>
                    <a:pt x="852" y="239"/>
                  </a:lnTo>
                  <a:lnTo>
                    <a:pt x="825" y="241"/>
                  </a:lnTo>
                  <a:lnTo>
                    <a:pt x="805" y="241"/>
                  </a:lnTo>
                  <a:lnTo>
                    <a:pt x="793" y="241"/>
                  </a:lnTo>
                  <a:lnTo>
                    <a:pt x="790" y="239"/>
                  </a:lnTo>
                  <a:lnTo>
                    <a:pt x="787" y="235"/>
                  </a:lnTo>
                  <a:lnTo>
                    <a:pt x="783" y="233"/>
                  </a:lnTo>
                  <a:lnTo>
                    <a:pt x="778" y="231"/>
                  </a:lnTo>
                  <a:lnTo>
                    <a:pt x="767" y="229"/>
                  </a:lnTo>
                  <a:lnTo>
                    <a:pt x="754" y="227"/>
                  </a:lnTo>
                  <a:lnTo>
                    <a:pt x="726" y="225"/>
                  </a:lnTo>
                  <a:lnTo>
                    <a:pt x="695" y="225"/>
                  </a:lnTo>
                  <a:lnTo>
                    <a:pt x="678" y="223"/>
                  </a:lnTo>
                  <a:lnTo>
                    <a:pt x="662" y="222"/>
                  </a:lnTo>
                  <a:lnTo>
                    <a:pt x="645" y="220"/>
                  </a:lnTo>
                  <a:lnTo>
                    <a:pt x="630" y="217"/>
                  </a:lnTo>
                  <a:lnTo>
                    <a:pt x="615" y="213"/>
                  </a:lnTo>
                  <a:lnTo>
                    <a:pt x="602" y="207"/>
                  </a:lnTo>
                  <a:lnTo>
                    <a:pt x="596" y="204"/>
                  </a:lnTo>
                  <a:lnTo>
                    <a:pt x="590" y="200"/>
                  </a:lnTo>
                  <a:lnTo>
                    <a:pt x="585" y="195"/>
                  </a:lnTo>
                  <a:lnTo>
                    <a:pt x="579" y="190"/>
                  </a:lnTo>
                  <a:lnTo>
                    <a:pt x="570" y="181"/>
                  </a:lnTo>
                  <a:lnTo>
                    <a:pt x="558" y="175"/>
                  </a:lnTo>
                  <a:lnTo>
                    <a:pt x="546" y="168"/>
                  </a:lnTo>
                  <a:lnTo>
                    <a:pt x="532" y="164"/>
                  </a:lnTo>
                  <a:lnTo>
                    <a:pt x="518" y="161"/>
                  </a:lnTo>
                  <a:lnTo>
                    <a:pt x="504" y="158"/>
                  </a:lnTo>
                  <a:lnTo>
                    <a:pt x="489" y="154"/>
                  </a:lnTo>
                  <a:lnTo>
                    <a:pt x="473" y="152"/>
                  </a:lnTo>
                  <a:lnTo>
                    <a:pt x="441" y="148"/>
                  </a:lnTo>
                  <a:lnTo>
                    <a:pt x="409" y="144"/>
                  </a:lnTo>
                  <a:lnTo>
                    <a:pt x="393" y="139"/>
                  </a:lnTo>
                  <a:lnTo>
                    <a:pt x="377" y="135"/>
                  </a:lnTo>
                  <a:lnTo>
                    <a:pt x="363" y="130"/>
                  </a:lnTo>
                  <a:lnTo>
                    <a:pt x="349" y="123"/>
                  </a:lnTo>
                  <a:lnTo>
                    <a:pt x="346" y="122"/>
                  </a:lnTo>
                  <a:lnTo>
                    <a:pt x="342" y="121"/>
                  </a:lnTo>
                  <a:lnTo>
                    <a:pt x="339" y="122"/>
                  </a:lnTo>
                  <a:lnTo>
                    <a:pt x="334" y="123"/>
                  </a:lnTo>
                  <a:lnTo>
                    <a:pt x="325" y="126"/>
                  </a:lnTo>
                  <a:lnTo>
                    <a:pt x="315" y="131"/>
                  </a:lnTo>
                  <a:lnTo>
                    <a:pt x="309" y="133"/>
                  </a:lnTo>
                  <a:lnTo>
                    <a:pt x="303" y="134"/>
                  </a:lnTo>
                  <a:lnTo>
                    <a:pt x="296" y="134"/>
                  </a:lnTo>
                  <a:lnTo>
                    <a:pt x="290" y="134"/>
                  </a:lnTo>
                  <a:lnTo>
                    <a:pt x="282" y="132"/>
                  </a:lnTo>
                  <a:lnTo>
                    <a:pt x="275" y="128"/>
                  </a:lnTo>
                  <a:lnTo>
                    <a:pt x="267" y="124"/>
                  </a:lnTo>
                  <a:lnTo>
                    <a:pt x="260" y="118"/>
                  </a:lnTo>
                  <a:lnTo>
                    <a:pt x="255" y="114"/>
                  </a:lnTo>
                  <a:lnTo>
                    <a:pt x="249" y="111"/>
                  </a:lnTo>
                  <a:lnTo>
                    <a:pt x="242" y="108"/>
                  </a:lnTo>
                  <a:lnTo>
                    <a:pt x="234" y="106"/>
                  </a:lnTo>
                  <a:lnTo>
                    <a:pt x="214" y="100"/>
                  </a:lnTo>
                  <a:lnTo>
                    <a:pt x="193" y="96"/>
                  </a:lnTo>
                  <a:lnTo>
                    <a:pt x="170" y="94"/>
                  </a:lnTo>
                  <a:lnTo>
                    <a:pt x="147" y="94"/>
                  </a:lnTo>
                  <a:lnTo>
                    <a:pt x="138" y="95"/>
                  </a:lnTo>
                  <a:lnTo>
                    <a:pt x="128" y="96"/>
                  </a:lnTo>
                  <a:lnTo>
                    <a:pt x="120" y="98"/>
                  </a:lnTo>
                  <a:lnTo>
                    <a:pt x="113" y="100"/>
                  </a:lnTo>
                  <a:lnTo>
                    <a:pt x="104" y="104"/>
                  </a:lnTo>
                  <a:lnTo>
                    <a:pt x="96" y="105"/>
                  </a:lnTo>
                  <a:lnTo>
                    <a:pt x="89" y="106"/>
                  </a:lnTo>
                  <a:lnTo>
                    <a:pt x="81" y="106"/>
                  </a:lnTo>
                  <a:lnTo>
                    <a:pt x="76" y="105"/>
                  </a:lnTo>
                  <a:lnTo>
                    <a:pt x="71" y="104"/>
                  </a:lnTo>
                  <a:lnTo>
                    <a:pt x="65" y="103"/>
                  </a:lnTo>
                  <a:lnTo>
                    <a:pt x="61" y="100"/>
                  </a:lnTo>
                  <a:lnTo>
                    <a:pt x="47" y="88"/>
                  </a:lnTo>
                  <a:lnTo>
                    <a:pt x="34" y="7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30" name="Freeform 1428">
              <a:extLst>
                <a:ext uri="{FF2B5EF4-FFF2-40B4-BE49-F238E27FC236}">
                  <a16:creationId xmlns:a16="http://schemas.microsoft.com/office/drawing/2014/main" id="{EAE61B63-C921-ED35-E9BD-0BEA248A2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337" y="5508872"/>
              <a:ext cx="820204" cy="777628"/>
            </a:xfrm>
            <a:custGeom>
              <a:avLst/>
              <a:gdLst>
                <a:gd name="T0" fmla="*/ 1054 w 2620"/>
                <a:gd name="T1" fmla="*/ 149 h 2483"/>
                <a:gd name="T2" fmla="*/ 889 w 2620"/>
                <a:gd name="T3" fmla="*/ 233 h 2483"/>
                <a:gd name="T4" fmla="*/ 759 w 2620"/>
                <a:gd name="T5" fmla="*/ 326 h 2483"/>
                <a:gd name="T6" fmla="*/ 601 w 2620"/>
                <a:gd name="T7" fmla="*/ 470 h 2483"/>
                <a:gd name="T8" fmla="*/ 413 w 2620"/>
                <a:gd name="T9" fmla="*/ 686 h 2483"/>
                <a:gd name="T10" fmla="*/ 267 w 2620"/>
                <a:gd name="T11" fmla="*/ 889 h 2483"/>
                <a:gd name="T12" fmla="*/ 105 w 2620"/>
                <a:gd name="T13" fmla="*/ 1039 h 2483"/>
                <a:gd name="T14" fmla="*/ 18 w 2620"/>
                <a:gd name="T15" fmla="*/ 1202 h 2483"/>
                <a:gd name="T16" fmla="*/ 159 w 2620"/>
                <a:gd name="T17" fmla="*/ 1163 h 2483"/>
                <a:gd name="T18" fmla="*/ 278 w 2620"/>
                <a:gd name="T19" fmla="*/ 1159 h 2483"/>
                <a:gd name="T20" fmla="*/ 455 w 2620"/>
                <a:gd name="T21" fmla="*/ 1314 h 2483"/>
                <a:gd name="T22" fmla="*/ 526 w 2620"/>
                <a:gd name="T23" fmla="*/ 1500 h 2483"/>
                <a:gd name="T24" fmla="*/ 600 w 2620"/>
                <a:gd name="T25" fmla="*/ 1483 h 2483"/>
                <a:gd name="T26" fmla="*/ 682 w 2620"/>
                <a:gd name="T27" fmla="*/ 1431 h 2483"/>
                <a:gd name="T28" fmla="*/ 890 w 2620"/>
                <a:gd name="T29" fmla="*/ 1618 h 2483"/>
                <a:gd name="T30" fmla="*/ 1029 w 2620"/>
                <a:gd name="T31" fmla="*/ 1704 h 2483"/>
                <a:gd name="T32" fmla="*/ 1219 w 2620"/>
                <a:gd name="T33" fmla="*/ 1829 h 2483"/>
                <a:gd name="T34" fmla="*/ 1314 w 2620"/>
                <a:gd name="T35" fmla="*/ 2000 h 2483"/>
                <a:gd name="T36" fmla="*/ 1440 w 2620"/>
                <a:gd name="T37" fmla="*/ 2127 h 2483"/>
                <a:gd name="T38" fmla="*/ 1336 w 2620"/>
                <a:gd name="T39" fmla="*/ 2251 h 2483"/>
                <a:gd name="T40" fmla="*/ 1345 w 2620"/>
                <a:gd name="T41" fmla="*/ 2444 h 2483"/>
                <a:gd name="T42" fmla="*/ 1490 w 2620"/>
                <a:gd name="T43" fmla="*/ 2378 h 2483"/>
                <a:gd name="T44" fmla="*/ 1631 w 2620"/>
                <a:gd name="T45" fmla="*/ 2238 h 2483"/>
                <a:gd name="T46" fmla="*/ 1706 w 2620"/>
                <a:gd name="T47" fmla="*/ 2037 h 2483"/>
                <a:gd name="T48" fmla="*/ 1816 w 2620"/>
                <a:gd name="T49" fmla="*/ 1875 h 2483"/>
                <a:gd name="T50" fmla="*/ 1767 w 2620"/>
                <a:gd name="T51" fmla="*/ 1851 h 2483"/>
                <a:gd name="T52" fmla="*/ 1765 w 2620"/>
                <a:gd name="T53" fmla="*/ 1763 h 2483"/>
                <a:gd name="T54" fmla="*/ 1816 w 2620"/>
                <a:gd name="T55" fmla="*/ 1639 h 2483"/>
                <a:gd name="T56" fmla="*/ 1904 w 2620"/>
                <a:gd name="T57" fmla="*/ 1566 h 2483"/>
                <a:gd name="T58" fmla="*/ 1957 w 2620"/>
                <a:gd name="T59" fmla="*/ 1525 h 2483"/>
                <a:gd name="T60" fmla="*/ 2002 w 2620"/>
                <a:gd name="T61" fmla="*/ 1437 h 2483"/>
                <a:gd name="T62" fmla="*/ 2052 w 2620"/>
                <a:gd name="T63" fmla="*/ 1391 h 2483"/>
                <a:gd name="T64" fmla="*/ 2079 w 2620"/>
                <a:gd name="T65" fmla="*/ 1302 h 2483"/>
                <a:gd name="T66" fmla="*/ 2166 w 2620"/>
                <a:gd name="T67" fmla="*/ 1241 h 2483"/>
                <a:gd name="T68" fmla="*/ 2170 w 2620"/>
                <a:gd name="T69" fmla="*/ 1163 h 2483"/>
                <a:gd name="T70" fmla="*/ 2297 w 2620"/>
                <a:gd name="T71" fmla="*/ 1205 h 2483"/>
                <a:gd name="T72" fmla="*/ 2261 w 2620"/>
                <a:gd name="T73" fmla="*/ 1249 h 2483"/>
                <a:gd name="T74" fmla="*/ 2260 w 2620"/>
                <a:gd name="T75" fmla="*/ 1377 h 2483"/>
                <a:gd name="T76" fmla="*/ 2183 w 2620"/>
                <a:gd name="T77" fmla="*/ 1415 h 2483"/>
                <a:gd name="T78" fmla="*/ 2158 w 2620"/>
                <a:gd name="T79" fmla="*/ 1499 h 2483"/>
                <a:gd name="T80" fmla="*/ 2084 w 2620"/>
                <a:gd name="T81" fmla="*/ 1596 h 2483"/>
                <a:gd name="T82" fmla="*/ 1988 w 2620"/>
                <a:gd name="T83" fmla="*/ 1685 h 2483"/>
                <a:gd name="T84" fmla="*/ 1840 w 2620"/>
                <a:gd name="T85" fmla="*/ 1760 h 2483"/>
                <a:gd name="T86" fmla="*/ 1830 w 2620"/>
                <a:gd name="T87" fmla="*/ 1848 h 2483"/>
                <a:gd name="T88" fmla="*/ 1923 w 2620"/>
                <a:gd name="T89" fmla="*/ 1769 h 2483"/>
                <a:gd name="T90" fmla="*/ 2235 w 2620"/>
                <a:gd name="T91" fmla="*/ 1513 h 2483"/>
                <a:gd name="T92" fmla="*/ 2492 w 2620"/>
                <a:gd name="T93" fmla="*/ 1053 h 2483"/>
                <a:gd name="T94" fmla="*/ 2550 w 2620"/>
                <a:gd name="T95" fmla="*/ 814 h 2483"/>
                <a:gd name="T96" fmla="*/ 2453 w 2620"/>
                <a:gd name="T97" fmla="*/ 835 h 2483"/>
                <a:gd name="T98" fmla="*/ 2502 w 2620"/>
                <a:gd name="T99" fmla="*/ 744 h 2483"/>
                <a:gd name="T100" fmla="*/ 2563 w 2620"/>
                <a:gd name="T101" fmla="*/ 607 h 2483"/>
                <a:gd name="T102" fmla="*/ 2601 w 2620"/>
                <a:gd name="T103" fmla="*/ 539 h 2483"/>
                <a:gd name="T104" fmla="*/ 2442 w 2620"/>
                <a:gd name="T105" fmla="*/ 521 h 2483"/>
                <a:gd name="T106" fmla="*/ 2288 w 2620"/>
                <a:gd name="T107" fmla="*/ 465 h 2483"/>
                <a:gd name="T108" fmla="*/ 2115 w 2620"/>
                <a:gd name="T109" fmla="*/ 251 h 2483"/>
                <a:gd name="T110" fmla="*/ 1898 w 2620"/>
                <a:gd name="T111" fmla="*/ 146 h 2483"/>
                <a:gd name="T112" fmla="*/ 1687 w 2620"/>
                <a:gd name="T113" fmla="*/ 53 h 2483"/>
                <a:gd name="T114" fmla="*/ 1478 w 2620"/>
                <a:gd name="T115" fmla="*/ 12 h 2483"/>
                <a:gd name="T116" fmla="*/ 1310 w 2620"/>
                <a:gd name="T117" fmla="*/ 33 h 2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0" h="2483">
                  <a:moveTo>
                    <a:pt x="1231" y="39"/>
                  </a:moveTo>
                  <a:lnTo>
                    <a:pt x="1221" y="47"/>
                  </a:lnTo>
                  <a:lnTo>
                    <a:pt x="1209" y="56"/>
                  </a:lnTo>
                  <a:lnTo>
                    <a:pt x="1196" y="65"/>
                  </a:lnTo>
                  <a:lnTo>
                    <a:pt x="1183" y="72"/>
                  </a:lnTo>
                  <a:lnTo>
                    <a:pt x="1155" y="87"/>
                  </a:lnTo>
                  <a:lnTo>
                    <a:pt x="1125" y="101"/>
                  </a:lnTo>
                  <a:lnTo>
                    <a:pt x="1108" y="109"/>
                  </a:lnTo>
                  <a:lnTo>
                    <a:pt x="1095" y="118"/>
                  </a:lnTo>
                  <a:lnTo>
                    <a:pt x="1085" y="126"/>
                  </a:lnTo>
                  <a:lnTo>
                    <a:pt x="1075" y="134"/>
                  </a:lnTo>
                  <a:lnTo>
                    <a:pt x="1065" y="141"/>
                  </a:lnTo>
                  <a:lnTo>
                    <a:pt x="1054" y="149"/>
                  </a:lnTo>
                  <a:lnTo>
                    <a:pt x="1040" y="156"/>
                  </a:lnTo>
                  <a:lnTo>
                    <a:pt x="1024" y="163"/>
                  </a:lnTo>
                  <a:lnTo>
                    <a:pt x="1009" y="166"/>
                  </a:lnTo>
                  <a:lnTo>
                    <a:pt x="991" y="170"/>
                  </a:lnTo>
                  <a:lnTo>
                    <a:pt x="970" y="176"/>
                  </a:lnTo>
                  <a:lnTo>
                    <a:pt x="948" y="182"/>
                  </a:lnTo>
                  <a:lnTo>
                    <a:pt x="929" y="190"/>
                  </a:lnTo>
                  <a:lnTo>
                    <a:pt x="913" y="200"/>
                  </a:lnTo>
                  <a:lnTo>
                    <a:pt x="906" y="204"/>
                  </a:lnTo>
                  <a:lnTo>
                    <a:pt x="901" y="208"/>
                  </a:lnTo>
                  <a:lnTo>
                    <a:pt x="897" y="214"/>
                  </a:lnTo>
                  <a:lnTo>
                    <a:pt x="894" y="219"/>
                  </a:lnTo>
                  <a:lnTo>
                    <a:pt x="889" y="233"/>
                  </a:lnTo>
                  <a:lnTo>
                    <a:pt x="884" y="245"/>
                  </a:lnTo>
                  <a:lnTo>
                    <a:pt x="878" y="256"/>
                  </a:lnTo>
                  <a:lnTo>
                    <a:pt x="873" y="264"/>
                  </a:lnTo>
                  <a:lnTo>
                    <a:pt x="866" y="273"/>
                  </a:lnTo>
                  <a:lnTo>
                    <a:pt x="861" y="280"/>
                  </a:lnTo>
                  <a:lnTo>
                    <a:pt x="853" y="286"/>
                  </a:lnTo>
                  <a:lnTo>
                    <a:pt x="846" y="291"/>
                  </a:lnTo>
                  <a:lnTo>
                    <a:pt x="838" y="296"/>
                  </a:lnTo>
                  <a:lnTo>
                    <a:pt x="830" y="300"/>
                  </a:lnTo>
                  <a:lnTo>
                    <a:pt x="820" y="304"/>
                  </a:lnTo>
                  <a:lnTo>
                    <a:pt x="810" y="309"/>
                  </a:lnTo>
                  <a:lnTo>
                    <a:pt x="788" y="316"/>
                  </a:lnTo>
                  <a:lnTo>
                    <a:pt x="759" y="326"/>
                  </a:lnTo>
                  <a:lnTo>
                    <a:pt x="745" y="335"/>
                  </a:lnTo>
                  <a:lnTo>
                    <a:pt x="726" y="349"/>
                  </a:lnTo>
                  <a:lnTo>
                    <a:pt x="703" y="365"/>
                  </a:lnTo>
                  <a:lnTo>
                    <a:pt x="678" y="383"/>
                  </a:lnTo>
                  <a:lnTo>
                    <a:pt x="655" y="403"/>
                  </a:lnTo>
                  <a:lnTo>
                    <a:pt x="635" y="420"/>
                  </a:lnTo>
                  <a:lnTo>
                    <a:pt x="627" y="429"/>
                  </a:lnTo>
                  <a:lnTo>
                    <a:pt x="620" y="436"/>
                  </a:lnTo>
                  <a:lnTo>
                    <a:pt x="616" y="444"/>
                  </a:lnTo>
                  <a:lnTo>
                    <a:pt x="614" y="449"/>
                  </a:lnTo>
                  <a:lnTo>
                    <a:pt x="611" y="455"/>
                  </a:lnTo>
                  <a:lnTo>
                    <a:pt x="607" y="462"/>
                  </a:lnTo>
                  <a:lnTo>
                    <a:pt x="601" y="470"/>
                  </a:lnTo>
                  <a:lnTo>
                    <a:pt x="593" y="477"/>
                  </a:lnTo>
                  <a:lnTo>
                    <a:pt x="573" y="496"/>
                  </a:lnTo>
                  <a:lnTo>
                    <a:pt x="550" y="515"/>
                  </a:lnTo>
                  <a:lnTo>
                    <a:pt x="526" y="536"/>
                  </a:lnTo>
                  <a:lnTo>
                    <a:pt x="505" y="555"/>
                  </a:lnTo>
                  <a:lnTo>
                    <a:pt x="494" y="565"/>
                  </a:lnTo>
                  <a:lnTo>
                    <a:pt x="486" y="573"/>
                  </a:lnTo>
                  <a:lnTo>
                    <a:pt x="479" y="582"/>
                  </a:lnTo>
                  <a:lnTo>
                    <a:pt x="473" y="590"/>
                  </a:lnTo>
                  <a:lnTo>
                    <a:pt x="459" y="613"/>
                  </a:lnTo>
                  <a:lnTo>
                    <a:pt x="444" y="637"/>
                  </a:lnTo>
                  <a:lnTo>
                    <a:pt x="429" y="662"/>
                  </a:lnTo>
                  <a:lnTo>
                    <a:pt x="413" y="686"/>
                  </a:lnTo>
                  <a:lnTo>
                    <a:pt x="396" y="707"/>
                  </a:lnTo>
                  <a:lnTo>
                    <a:pt x="380" y="729"/>
                  </a:lnTo>
                  <a:lnTo>
                    <a:pt x="372" y="739"/>
                  </a:lnTo>
                  <a:lnTo>
                    <a:pt x="363" y="747"/>
                  </a:lnTo>
                  <a:lnTo>
                    <a:pt x="353" y="756"/>
                  </a:lnTo>
                  <a:lnTo>
                    <a:pt x="345" y="763"/>
                  </a:lnTo>
                  <a:lnTo>
                    <a:pt x="331" y="776"/>
                  </a:lnTo>
                  <a:lnTo>
                    <a:pt x="319" y="790"/>
                  </a:lnTo>
                  <a:lnTo>
                    <a:pt x="309" y="804"/>
                  </a:lnTo>
                  <a:lnTo>
                    <a:pt x="300" y="818"/>
                  </a:lnTo>
                  <a:lnTo>
                    <a:pt x="285" y="847"/>
                  </a:lnTo>
                  <a:lnTo>
                    <a:pt x="273" y="876"/>
                  </a:lnTo>
                  <a:lnTo>
                    <a:pt x="267" y="889"/>
                  </a:lnTo>
                  <a:lnTo>
                    <a:pt x="260" y="903"/>
                  </a:lnTo>
                  <a:lnTo>
                    <a:pt x="254" y="916"/>
                  </a:lnTo>
                  <a:lnTo>
                    <a:pt x="245" y="928"/>
                  </a:lnTo>
                  <a:lnTo>
                    <a:pt x="237" y="938"/>
                  </a:lnTo>
                  <a:lnTo>
                    <a:pt x="226" y="949"/>
                  </a:lnTo>
                  <a:lnTo>
                    <a:pt x="213" y="958"/>
                  </a:lnTo>
                  <a:lnTo>
                    <a:pt x="198" y="966"/>
                  </a:lnTo>
                  <a:lnTo>
                    <a:pt x="179" y="975"/>
                  </a:lnTo>
                  <a:lnTo>
                    <a:pt x="162" y="986"/>
                  </a:lnTo>
                  <a:lnTo>
                    <a:pt x="146" y="998"/>
                  </a:lnTo>
                  <a:lnTo>
                    <a:pt x="131" y="1011"/>
                  </a:lnTo>
                  <a:lnTo>
                    <a:pt x="118" y="1025"/>
                  </a:lnTo>
                  <a:lnTo>
                    <a:pt x="105" y="1039"/>
                  </a:lnTo>
                  <a:lnTo>
                    <a:pt x="94" y="1054"/>
                  </a:lnTo>
                  <a:lnTo>
                    <a:pt x="83" y="1069"/>
                  </a:lnTo>
                  <a:lnTo>
                    <a:pt x="63" y="1100"/>
                  </a:lnTo>
                  <a:lnTo>
                    <a:pt x="43" y="1131"/>
                  </a:lnTo>
                  <a:lnTo>
                    <a:pt x="34" y="1146"/>
                  </a:lnTo>
                  <a:lnTo>
                    <a:pt x="24" y="1160"/>
                  </a:lnTo>
                  <a:lnTo>
                    <a:pt x="13" y="1173"/>
                  </a:lnTo>
                  <a:lnTo>
                    <a:pt x="1" y="1185"/>
                  </a:lnTo>
                  <a:lnTo>
                    <a:pt x="0" y="1188"/>
                  </a:lnTo>
                  <a:lnTo>
                    <a:pt x="0" y="1191"/>
                  </a:lnTo>
                  <a:lnTo>
                    <a:pt x="2" y="1194"/>
                  </a:lnTo>
                  <a:lnTo>
                    <a:pt x="7" y="1196"/>
                  </a:lnTo>
                  <a:lnTo>
                    <a:pt x="18" y="1202"/>
                  </a:lnTo>
                  <a:lnTo>
                    <a:pt x="36" y="1205"/>
                  </a:lnTo>
                  <a:lnTo>
                    <a:pt x="54" y="1208"/>
                  </a:lnTo>
                  <a:lnTo>
                    <a:pt x="72" y="1212"/>
                  </a:lnTo>
                  <a:lnTo>
                    <a:pt x="90" y="1213"/>
                  </a:lnTo>
                  <a:lnTo>
                    <a:pt x="103" y="1213"/>
                  </a:lnTo>
                  <a:lnTo>
                    <a:pt x="110" y="1213"/>
                  </a:lnTo>
                  <a:lnTo>
                    <a:pt x="118" y="1211"/>
                  </a:lnTo>
                  <a:lnTo>
                    <a:pt x="123" y="1206"/>
                  </a:lnTo>
                  <a:lnTo>
                    <a:pt x="129" y="1202"/>
                  </a:lnTo>
                  <a:lnTo>
                    <a:pt x="138" y="1190"/>
                  </a:lnTo>
                  <a:lnTo>
                    <a:pt x="148" y="1177"/>
                  </a:lnTo>
                  <a:lnTo>
                    <a:pt x="153" y="1169"/>
                  </a:lnTo>
                  <a:lnTo>
                    <a:pt x="159" y="1163"/>
                  </a:lnTo>
                  <a:lnTo>
                    <a:pt x="165" y="1158"/>
                  </a:lnTo>
                  <a:lnTo>
                    <a:pt x="173" y="1151"/>
                  </a:lnTo>
                  <a:lnTo>
                    <a:pt x="182" y="1147"/>
                  </a:lnTo>
                  <a:lnTo>
                    <a:pt x="191" y="1144"/>
                  </a:lnTo>
                  <a:lnTo>
                    <a:pt x="202" y="1141"/>
                  </a:lnTo>
                  <a:lnTo>
                    <a:pt x="215" y="1140"/>
                  </a:lnTo>
                  <a:lnTo>
                    <a:pt x="226" y="1139"/>
                  </a:lnTo>
                  <a:lnTo>
                    <a:pt x="237" y="1140"/>
                  </a:lnTo>
                  <a:lnTo>
                    <a:pt x="246" y="1142"/>
                  </a:lnTo>
                  <a:lnTo>
                    <a:pt x="255" y="1146"/>
                  </a:lnTo>
                  <a:lnTo>
                    <a:pt x="264" y="1150"/>
                  </a:lnTo>
                  <a:lnTo>
                    <a:pt x="270" y="1154"/>
                  </a:lnTo>
                  <a:lnTo>
                    <a:pt x="278" y="1159"/>
                  </a:lnTo>
                  <a:lnTo>
                    <a:pt x="283" y="1164"/>
                  </a:lnTo>
                  <a:lnTo>
                    <a:pt x="293" y="1175"/>
                  </a:lnTo>
                  <a:lnTo>
                    <a:pt x="299" y="1185"/>
                  </a:lnTo>
                  <a:lnTo>
                    <a:pt x="304" y="1192"/>
                  </a:lnTo>
                  <a:lnTo>
                    <a:pt x="305" y="1196"/>
                  </a:lnTo>
                  <a:lnTo>
                    <a:pt x="319" y="1211"/>
                  </a:lnTo>
                  <a:lnTo>
                    <a:pt x="334" y="1225"/>
                  </a:lnTo>
                  <a:lnTo>
                    <a:pt x="350" y="1239"/>
                  </a:lnTo>
                  <a:lnTo>
                    <a:pt x="367" y="1252"/>
                  </a:lnTo>
                  <a:lnTo>
                    <a:pt x="402" y="1275"/>
                  </a:lnTo>
                  <a:lnTo>
                    <a:pt x="434" y="1297"/>
                  </a:lnTo>
                  <a:lnTo>
                    <a:pt x="445" y="1306"/>
                  </a:lnTo>
                  <a:lnTo>
                    <a:pt x="455" y="1314"/>
                  </a:lnTo>
                  <a:lnTo>
                    <a:pt x="463" y="1322"/>
                  </a:lnTo>
                  <a:lnTo>
                    <a:pt x="471" y="1331"/>
                  </a:lnTo>
                  <a:lnTo>
                    <a:pt x="478" y="1340"/>
                  </a:lnTo>
                  <a:lnTo>
                    <a:pt x="484" y="1349"/>
                  </a:lnTo>
                  <a:lnTo>
                    <a:pt x="490" y="1358"/>
                  </a:lnTo>
                  <a:lnTo>
                    <a:pt x="495" y="1367"/>
                  </a:lnTo>
                  <a:lnTo>
                    <a:pt x="503" y="1385"/>
                  </a:lnTo>
                  <a:lnTo>
                    <a:pt x="509" y="1404"/>
                  </a:lnTo>
                  <a:lnTo>
                    <a:pt x="514" y="1421"/>
                  </a:lnTo>
                  <a:lnTo>
                    <a:pt x="517" y="1437"/>
                  </a:lnTo>
                  <a:lnTo>
                    <a:pt x="521" y="1468"/>
                  </a:lnTo>
                  <a:lnTo>
                    <a:pt x="524" y="1491"/>
                  </a:lnTo>
                  <a:lnTo>
                    <a:pt x="526" y="1500"/>
                  </a:lnTo>
                  <a:lnTo>
                    <a:pt x="529" y="1506"/>
                  </a:lnTo>
                  <a:lnTo>
                    <a:pt x="532" y="1509"/>
                  </a:lnTo>
                  <a:lnTo>
                    <a:pt x="535" y="1511"/>
                  </a:lnTo>
                  <a:lnTo>
                    <a:pt x="537" y="1511"/>
                  </a:lnTo>
                  <a:lnTo>
                    <a:pt x="541" y="1511"/>
                  </a:lnTo>
                  <a:lnTo>
                    <a:pt x="549" y="1511"/>
                  </a:lnTo>
                  <a:lnTo>
                    <a:pt x="555" y="1510"/>
                  </a:lnTo>
                  <a:lnTo>
                    <a:pt x="562" y="1509"/>
                  </a:lnTo>
                  <a:lnTo>
                    <a:pt x="567" y="1506"/>
                  </a:lnTo>
                  <a:lnTo>
                    <a:pt x="578" y="1502"/>
                  </a:lnTo>
                  <a:lnTo>
                    <a:pt x="587" y="1497"/>
                  </a:lnTo>
                  <a:lnTo>
                    <a:pt x="593" y="1490"/>
                  </a:lnTo>
                  <a:lnTo>
                    <a:pt x="600" y="1483"/>
                  </a:lnTo>
                  <a:lnTo>
                    <a:pt x="604" y="1474"/>
                  </a:lnTo>
                  <a:lnTo>
                    <a:pt x="609" y="1465"/>
                  </a:lnTo>
                  <a:lnTo>
                    <a:pt x="614" y="1458"/>
                  </a:lnTo>
                  <a:lnTo>
                    <a:pt x="618" y="1449"/>
                  </a:lnTo>
                  <a:lnTo>
                    <a:pt x="623" y="1442"/>
                  </a:lnTo>
                  <a:lnTo>
                    <a:pt x="629" y="1435"/>
                  </a:lnTo>
                  <a:lnTo>
                    <a:pt x="635" y="1430"/>
                  </a:lnTo>
                  <a:lnTo>
                    <a:pt x="643" y="1424"/>
                  </a:lnTo>
                  <a:lnTo>
                    <a:pt x="653" y="1422"/>
                  </a:lnTo>
                  <a:lnTo>
                    <a:pt x="664" y="1421"/>
                  </a:lnTo>
                  <a:lnTo>
                    <a:pt x="669" y="1422"/>
                  </a:lnTo>
                  <a:lnTo>
                    <a:pt x="675" y="1425"/>
                  </a:lnTo>
                  <a:lnTo>
                    <a:pt x="682" y="1431"/>
                  </a:lnTo>
                  <a:lnTo>
                    <a:pt x="689" y="1437"/>
                  </a:lnTo>
                  <a:lnTo>
                    <a:pt x="704" y="1455"/>
                  </a:lnTo>
                  <a:lnTo>
                    <a:pt x="722" y="1475"/>
                  </a:lnTo>
                  <a:lnTo>
                    <a:pt x="751" y="1513"/>
                  </a:lnTo>
                  <a:lnTo>
                    <a:pt x="766" y="1533"/>
                  </a:lnTo>
                  <a:lnTo>
                    <a:pt x="769" y="1539"/>
                  </a:lnTo>
                  <a:lnTo>
                    <a:pt x="775" y="1545"/>
                  </a:lnTo>
                  <a:lnTo>
                    <a:pt x="782" y="1553"/>
                  </a:lnTo>
                  <a:lnTo>
                    <a:pt x="791" y="1560"/>
                  </a:lnTo>
                  <a:lnTo>
                    <a:pt x="813" y="1576"/>
                  </a:lnTo>
                  <a:lnTo>
                    <a:pt x="838" y="1592"/>
                  </a:lnTo>
                  <a:lnTo>
                    <a:pt x="865" y="1606"/>
                  </a:lnTo>
                  <a:lnTo>
                    <a:pt x="890" y="1618"/>
                  </a:lnTo>
                  <a:lnTo>
                    <a:pt x="902" y="1622"/>
                  </a:lnTo>
                  <a:lnTo>
                    <a:pt x="912" y="1626"/>
                  </a:lnTo>
                  <a:lnTo>
                    <a:pt x="921" y="1628"/>
                  </a:lnTo>
                  <a:lnTo>
                    <a:pt x="928" y="1628"/>
                  </a:lnTo>
                  <a:lnTo>
                    <a:pt x="942" y="1630"/>
                  </a:lnTo>
                  <a:lnTo>
                    <a:pt x="954" y="1633"/>
                  </a:lnTo>
                  <a:lnTo>
                    <a:pt x="966" y="1638"/>
                  </a:lnTo>
                  <a:lnTo>
                    <a:pt x="978" y="1645"/>
                  </a:lnTo>
                  <a:lnTo>
                    <a:pt x="987" y="1652"/>
                  </a:lnTo>
                  <a:lnTo>
                    <a:pt x="997" y="1661"/>
                  </a:lnTo>
                  <a:lnTo>
                    <a:pt x="1007" y="1671"/>
                  </a:lnTo>
                  <a:lnTo>
                    <a:pt x="1014" y="1681"/>
                  </a:lnTo>
                  <a:lnTo>
                    <a:pt x="1029" y="1704"/>
                  </a:lnTo>
                  <a:lnTo>
                    <a:pt x="1042" y="1726"/>
                  </a:lnTo>
                  <a:lnTo>
                    <a:pt x="1054" y="1746"/>
                  </a:lnTo>
                  <a:lnTo>
                    <a:pt x="1063" y="1763"/>
                  </a:lnTo>
                  <a:lnTo>
                    <a:pt x="1066" y="1769"/>
                  </a:lnTo>
                  <a:lnTo>
                    <a:pt x="1073" y="1774"/>
                  </a:lnTo>
                  <a:lnTo>
                    <a:pt x="1081" y="1780"/>
                  </a:lnTo>
                  <a:lnTo>
                    <a:pt x="1091" y="1784"/>
                  </a:lnTo>
                  <a:lnTo>
                    <a:pt x="1116" y="1795"/>
                  </a:lnTo>
                  <a:lnTo>
                    <a:pt x="1143" y="1805"/>
                  </a:lnTo>
                  <a:lnTo>
                    <a:pt x="1172" y="1813"/>
                  </a:lnTo>
                  <a:lnTo>
                    <a:pt x="1198" y="1822"/>
                  </a:lnTo>
                  <a:lnTo>
                    <a:pt x="1209" y="1826"/>
                  </a:lnTo>
                  <a:lnTo>
                    <a:pt x="1219" y="1829"/>
                  </a:lnTo>
                  <a:lnTo>
                    <a:pt x="1226" y="1834"/>
                  </a:lnTo>
                  <a:lnTo>
                    <a:pt x="1231" y="1837"/>
                  </a:lnTo>
                  <a:lnTo>
                    <a:pt x="1239" y="1844"/>
                  </a:lnTo>
                  <a:lnTo>
                    <a:pt x="1246" y="1852"/>
                  </a:lnTo>
                  <a:lnTo>
                    <a:pt x="1252" y="1862"/>
                  </a:lnTo>
                  <a:lnTo>
                    <a:pt x="1258" y="1870"/>
                  </a:lnTo>
                  <a:lnTo>
                    <a:pt x="1269" y="1890"/>
                  </a:lnTo>
                  <a:lnTo>
                    <a:pt x="1279" y="1911"/>
                  </a:lnTo>
                  <a:lnTo>
                    <a:pt x="1289" y="1932"/>
                  </a:lnTo>
                  <a:lnTo>
                    <a:pt x="1296" y="1954"/>
                  </a:lnTo>
                  <a:lnTo>
                    <a:pt x="1304" y="1974"/>
                  </a:lnTo>
                  <a:lnTo>
                    <a:pt x="1310" y="1994"/>
                  </a:lnTo>
                  <a:lnTo>
                    <a:pt x="1314" y="2000"/>
                  </a:lnTo>
                  <a:lnTo>
                    <a:pt x="1318" y="2008"/>
                  </a:lnTo>
                  <a:lnTo>
                    <a:pt x="1324" y="2015"/>
                  </a:lnTo>
                  <a:lnTo>
                    <a:pt x="1332" y="2023"/>
                  </a:lnTo>
                  <a:lnTo>
                    <a:pt x="1350" y="2038"/>
                  </a:lnTo>
                  <a:lnTo>
                    <a:pt x="1372" y="2052"/>
                  </a:lnTo>
                  <a:lnTo>
                    <a:pt x="1394" y="2066"/>
                  </a:lnTo>
                  <a:lnTo>
                    <a:pt x="1414" y="2077"/>
                  </a:lnTo>
                  <a:lnTo>
                    <a:pt x="1431" y="2085"/>
                  </a:lnTo>
                  <a:lnTo>
                    <a:pt x="1445" y="2090"/>
                  </a:lnTo>
                  <a:lnTo>
                    <a:pt x="1445" y="2100"/>
                  </a:lnTo>
                  <a:lnTo>
                    <a:pt x="1444" y="2110"/>
                  </a:lnTo>
                  <a:lnTo>
                    <a:pt x="1442" y="2119"/>
                  </a:lnTo>
                  <a:lnTo>
                    <a:pt x="1440" y="2127"/>
                  </a:lnTo>
                  <a:lnTo>
                    <a:pt x="1437" y="2136"/>
                  </a:lnTo>
                  <a:lnTo>
                    <a:pt x="1433" y="2144"/>
                  </a:lnTo>
                  <a:lnTo>
                    <a:pt x="1430" y="2150"/>
                  </a:lnTo>
                  <a:lnTo>
                    <a:pt x="1426" y="2157"/>
                  </a:lnTo>
                  <a:lnTo>
                    <a:pt x="1416" y="2168"/>
                  </a:lnTo>
                  <a:lnTo>
                    <a:pt x="1406" y="2179"/>
                  </a:lnTo>
                  <a:lnTo>
                    <a:pt x="1395" y="2190"/>
                  </a:lnTo>
                  <a:lnTo>
                    <a:pt x="1384" y="2200"/>
                  </a:lnTo>
                  <a:lnTo>
                    <a:pt x="1372" y="2210"/>
                  </a:lnTo>
                  <a:lnTo>
                    <a:pt x="1361" y="2219"/>
                  </a:lnTo>
                  <a:lnTo>
                    <a:pt x="1350" y="2231"/>
                  </a:lnTo>
                  <a:lnTo>
                    <a:pt x="1341" y="2243"/>
                  </a:lnTo>
                  <a:lnTo>
                    <a:pt x="1336" y="2251"/>
                  </a:lnTo>
                  <a:lnTo>
                    <a:pt x="1333" y="2257"/>
                  </a:lnTo>
                  <a:lnTo>
                    <a:pt x="1330" y="2266"/>
                  </a:lnTo>
                  <a:lnTo>
                    <a:pt x="1327" y="2273"/>
                  </a:lnTo>
                  <a:lnTo>
                    <a:pt x="1324" y="2283"/>
                  </a:lnTo>
                  <a:lnTo>
                    <a:pt x="1323" y="2293"/>
                  </a:lnTo>
                  <a:lnTo>
                    <a:pt x="1322" y="2302"/>
                  </a:lnTo>
                  <a:lnTo>
                    <a:pt x="1321" y="2314"/>
                  </a:lnTo>
                  <a:lnTo>
                    <a:pt x="1322" y="2341"/>
                  </a:lnTo>
                  <a:lnTo>
                    <a:pt x="1325" y="2366"/>
                  </a:lnTo>
                  <a:lnTo>
                    <a:pt x="1330" y="2387"/>
                  </a:lnTo>
                  <a:lnTo>
                    <a:pt x="1334" y="2407"/>
                  </a:lnTo>
                  <a:lnTo>
                    <a:pt x="1340" y="2426"/>
                  </a:lnTo>
                  <a:lnTo>
                    <a:pt x="1345" y="2444"/>
                  </a:lnTo>
                  <a:lnTo>
                    <a:pt x="1350" y="2462"/>
                  </a:lnTo>
                  <a:lnTo>
                    <a:pt x="1356" y="2483"/>
                  </a:lnTo>
                  <a:lnTo>
                    <a:pt x="1361" y="2473"/>
                  </a:lnTo>
                  <a:lnTo>
                    <a:pt x="1369" y="2465"/>
                  </a:lnTo>
                  <a:lnTo>
                    <a:pt x="1376" y="2457"/>
                  </a:lnTo>
                  <a:lnTo>
                    <a:pt x="1385" y="2450"/>
                  </a:lnTo>
                  <a:lnTo>
                    <a:pt x="1404" y="2436"/>
                  </a:lnTo>
                  <a:lnTo>
                    <a:pt x="1426" y="2424"/>
                  </a:lnTo>
                  <a:lnTo>
                    <a:pt x="1446" y="2413"/>
                  </a:lnTo>
                  <a:lnTo>
                    <a:pt x="1466" y="2400"/>
                  </a:lnTo>
                  <a:lnTo>
                    <a:pt x="1475" y="2393"/>
                  </a:lnTo>
                  <a:lnTo>
                    <a:pt x="1483" y="2386"/>
                  </a:lnTo>
                  <a:lnTo>
                    <a:pt x="1490" y="2378"/>
                  </a:lnTo>
                  <a:lnTo>
                    <a:pt x="1496" y="2370"/>
                  </a:lnTo>
                  <a:lnTo>
                    <a:pt x="1499" y="2372"/>
                  </a:lnTo>
                  <a:lnTo>
                    <a:pt x="1504" y="2369"/>
                  </a:lnTo>
                  <a:lnTo>
                    <a:pt x="1510" y="2366"/>
                  </a:lnTo>
                  <a:lnTo>
                    <a:pt x="1518" y="2362"/>
                  </a:lnTo>
                  <a:lnTo>
                    <a:pt x="1535" y="2348"/>
                  </a:lnTo>
                  <a:lnTo>
                    <a:pt x="1554" y="2330"/>
                  </a:lnTo>
                  <a:lnTo>
                    <a:pt x="1573" y="2311"/>
                  </a:lnTo>
                  <a:lnTo>
                    <a:pt x="1590" y="2294"/>
                  </a:lnTo>
                  <a:lnTo>
                    <a:pt x="1602" y="2279"/>
                  </a:lnTo>
                  <a:lnTo>
                    <a:pt x="1608" y="2269"/>
                  </a:lnTo>
                  <a:lnTo>
                    <a:pt x="1618" y="2256"/>
                  </a:lnTo>
                  <a:lnTo>
                    <a:pt x="1631" y="2238"/>
                  </a:lnTo>
                  <a:lnTo>
                    <a:pt x="1646" y="2217"/>
                  </a:lnTo>
                  <a:lnTo>
                    <a:pt x="1661" y="2193"/>
                  </a:lnTo>
                  <a:lnTo>
                    <a:pt x="1675" y="2168"/>
                  </a:lnTo>
                  <a:lnTo>
                    <a:pt x="1687" y="2145"/>
                  </a:lnTo>
                  <a:lnTo>
                    <a:pt x="1692" y="2133"/>
                  </a:lnTo>
                  <a:lnTo>
                    <a:pt x="1695" y="2121"/>
                  </a:lnTo>
                  <a:lnTo>
                    <a:pt x="1697" y="2110"/>
                  </a:lnTo>
                  <a:lnTo>
                    <a:pt x="1698" y="2100"/>
                  </a:lnTo>
                  <a:lnTo>
                    <a:pt x="1698" y="2086"/>
                  </a:lnTo>
                  <a:lnTo>
                    <a:pt x="1699" y="2073"/>
                  </a:lnTo>
                  <a:lnTo>
                    <a:pt x="1701" y="2060"/>
                  </a:lnTo>
                  <a:lnTo>
                    <a:pt x="1704" y="2048"/>
                  </a:lnTo>
                  <a:lnTo>
                    <a:pt x="1706" y="2037"/>
                  </a:lnTo>
                  <a:lnTo>
                    <a:pt x="1709" y="2025"/>
                  </a:lnTo>
                  <a:lnTo>
                    <a:pt x="1713" y="2014"/>
                  </a:lnTo>
                  <a:lnTo>
                    <a:pt x="1718" y="2003"/>
                  </a:lnTo>
                  <a:lnTo>
                    <a:pt x="1726" y="1985"/>
                  </a:lnTo>
                  <a:lnTo>
                    <a:pt x="1737" y="1967"/>
                  </a:lnTo>
                  <a:lnTo>
                    <a:pt x="1748" y="1951"/>
                  </a:lnTo>
                  <a:lnTo>
                    <a:pt x="1759" y="1937"/>
                  </a:lnTo>
                  <a:lnTo>
                    <a:pt x="1781" y="1913"/>
                  </a:lnTo>
                  <a:lnTo>
                    <a:pt x="1800" y="1894"/>
                  </a:lnTo>
                  <a:lnTo>
                    <a:pt x="1807" y="1887"/>
                  </a:lnTo>
                  <a:lnTo>
                    <a:pt x="1813" y="1880"/>
                  </a:lnTo>
                  <a:lnTo>
                    <a:pt x="1815" y="1878"/>
                  </a:lnTo>
                  <a:lnTo>
                    <a:pt x="1816" y="1875"/>
                  </a:lnTo>
                  <a:lnTo>
                    <a:pt x="1816" y="1873"/>
                  </a:lnTo>
                  <a:lnTo>
                    <a:pt x="1816" y="1870"/>
                  </a:lnTo>
                  <a:lnTo>
                    <a:pt x="1814" y="1857"/>
                  </a:lnTo>
                  <a:lnTo>
                    <a:pt x="1809" y="1849"/>
                  </a:lnTo>
                  <a:lnTo>
                    <a:pt x="1807" y="1844"/>
                  </a:lnTo>
                  <a:lnTo>
                    <a:pt x="1805" y="1842"/>
                  </a:lnTo>
                  <a:lnTo>
                    <a:pt x="1803" y="1840"/>
                  </a:lnTo>
                  <a:lnTo>
                    <a:pt x="1800" y="1839"/>
                  </a:lnTo>
                  <a:lnTo>
                    <a:pt x="1794" y="1838"/>
                  </a:lnTo>
                  <a:lnTo>
                    <a:pt x="1789" y="1839"/>
                  </a:lnTo>
                  <a:lnTo>
                    <a:pt x="1783" y="1841"/>
                  </a:lnTo>
                  <a:lnTo>
                    <a:pt x="1777" y="1844"/>
                  </a:lnTo>
                  <a:lnTo>
                    <a:pt x="1767" y="1851"/>
                  </a:lnTo>
                  <a:lnTo>
                    <a:pt x="1760" y="1856"/>
                  </a:lnTo>
                  <a:lnTo>
                    <a:pt x="1758" y="1857"/>
                  </a:lnTo>
                  <a:lnTo>
                    <a:pt x="1756" y="1856"/>
                  </a:lnTo>
                  <a:lnTo>
                    <a:pt x="1758" y="1854"/>
                  </a:lnTo>
                  <a:lnTo>
                    <a:pt x="1760" y="1848"/>
                  </a:lnTo>
                  <a:lnTo>
                    <a:pt x="1764" y="1839"/>
                  </a:lnTo>
                  <a:lnTo>
                    <a:pt x="1766" y="1832"/>
                  </a:lnTo>
                  <a:lnTo>
                    <a:pt x="1768" y="1823"/>
                  </a:lnTo>
                  <a:lnTo>
                    <a:pt x="1769" y="1814"/>
                  </a:lnTo>
                  <a:lnTo>
                    <a:pt x="1771" y="1799"/>
                  </a:lnTo>
                  <a:lnTo>
                    <a:pt x="1769" y="1785"/>
                  </a:lnTo>
                  <a:lnTo>
                    <a:pt x="1767" y="1773"/>
                  </a:lnTo>
                  <a:lnTo>
                    <a:pt x="1765" y="1763"/>
                  </a:lnTo>
                  <a:lnTo>
                    <a:pt x="1764" y="1756"/>
                  </a:lnTo>
                  <a:lnTo>
                    <a:pt x="1765" y="1753"/>
                  </a:lnTo>
                  <a:lnTo>
                    <a:pt x="1794" y="1727"/>
                  </a:lnTo>
                  <a:lnTo>
                    <a:pt x="1812" y="1708"/>
                  </a:lnTo>
                  <a:lnTo>
                    <a:pt x="1815" y="1703"/>
                  </a:lnTo>
                  <a:lnTo>
                    <a:pt x="1817" y="1699"/>
                  </a:lnTo>
                  <a:lnTo>
                    <a:pt x="1818" y="1693"/>
                  </a:lnTo>
                  <a:lnTo>
                    <a:pt x="1819" y="1687"/>
                  </a:lnTo>
                  <a:lnTo>
                    <a:pt x="1819" y="1679"/>
                  </a:lnTo>
                  <a:lnTo>
                    <a:pt x="1819" y="1672"/>
                  </a:lnTo>
                  <a:lnTo>
                    <a:pt x="1818" y="1662"/>
                  </a:lnTo>
                  <a:lnTo>
                    <a:pt x="1816" y="1651"/>
                  </a:lnTo>
                  <a:lnTo>
                    <a:pt x="1816" y="1639"/>
                  </a:lnTo>
                  <a:lnTo>
                    <a:pt x="1818" y="1628"/>
                  </a:lnTo>
                  <a:lnTo>
                    <a:pt x="1821" y="1618"/>
                  </a:lnTo>
                  <a:lnTo>
                    <a:pt x="1827" y="1609"/>
                  </a:lnTo>
                  <a:lnTo>
                    <a:pt x="1833" y="1600"/>
                  </a:lnTo>
                  <a:lnTo>
                    <a:pt x="1841" y="1594"/>
                  </a:lnTo>
                  <a:lnTo>
                    <a:pt x="1849" y="1587"/>
                  </a:lnTo>
                  <a:lnTo>
                    <a:pt x="1857" y="1582"/>
                  </a:lnTo>
                  <a:lnTo>
                    <a:pt x="1867" y="1577"/>
                  </a:lnTo>
                  <a:lnTo>
                    <a:pt x="1875" y="1573"/>
                  </a:lnTo>
                  <a:lnTo>
                    <a:pt x="1883" y="1570"/>
                  </a:lnTo>
                  <a:lnTo>
                    <a:pt x="1891" y="1568"/>
                  </a:lnTo>
                  <a:lnTo>
                    <a:pt x="1898" y="1567"/>
                  </a:lnTo>
                  <a:lnTo>
                    <a:pt x="1904" y="1566"/>
                  </a:lnTo>
                  <a:lnTo>
                    <a:pt x="1909" y="1566"/>
                  </a:lnTo>
                  <a:lnTo>
                    <a:pt x="1912" y="1567"/>
                  </a:lnTo>
                  <a:lnTo>
                    <a:pt x="1923" y="1570"/>
                  </a:lnTo>
                  <a:lnTo>
                    <a:pt x="1933" y="1571"/>
                  </a:lnTo>
                  <a:lnTo>
                    <a:pt x="1939" y="1571"/>
                  </a:lnTo>
                  <a:lnTo>
                    <a:pt x="1944" y="1569"/>
                  </a:lnTo>
                  <a:lnTo>
                    <a:pt x="1949" y="1566"/>
                  </a:lnTo>
                  <a:lnTo>
                    <a:pt x="1952" y="1563"/>
                  </a:lnTo>
                  <a:lnTo>
                    <a:pt x="1953" y="1557"/>
                  </a:lnTo>
                  <a:lnTo>
                    <a:pt x="1954" y="1552"/>
                  </a:lnTo>
                  <a:lnTo>
                    <a:pt x="1955" y="1541"/>
                  </a:lnTo>
                  <a:lnTo>
                    <a:pt x="1956" y="1530"/>
                  </a:lnTo>
                  <a:lnTo>
                    <a:pt x="1957" y="1525"/>
                  </a:lnTo>
                  <a:lnTo>
                    <a:pt x="1960" y="1522"/>
                  </a:lnTo>
                  <a:lnTo>
                    <a:pt x="1963" y="1518"/>
                  </a:lnTo>
                  <a:lnTo>
                    <a:pt x="1968" y="1516"/>
                  </a:lnTo>
                  <a:lnTo>
                    <a:pt x="1974" y="1515"/>
                  </a:lnTo>
                  <a:lnTo>
                    <a:pt x="1979" y="1513"/>
                  </a:lnTo>
                  <a:lnTo>
                    <a:pt x="1983" y="1510"/>
                  </a:lnTo>
                  <a:lnTo>
                    <a:pt x="1988" y="1505"/>
                  </a:lnTo>
                  <a:lnTo>
                    <a:pt x="1991" y="1499"/>
                  </a:lnTo>
                  <a:lnTo>
                    <a:pt x="1993" y="1493"/>
                  </a:lnTo>
                  <a:lnTo>
                    <a:pt x="1995" y="1486"/>
                  </a:lnTo>
                  <a:lnTo>
                    <a:pt x="1997" y="1479"/>
                  </a:lnTo>
                  <a:lnTo>
                    <a:pt x="2001" y="1452"/>
                  </a:lnTo>
                  <a:lnTo>
                    <a:pt x="2002" y="1437"/>
                  </a:lnTo>
                  <a:lnTo>
                    <a:pt x="2002" y="1434"/>
                  </a:lnTo>
                  <a:lnTo>
                    <a:pt x="2004" y="1432"/>
                  </a:lnTo>
                  <a:lnTo>
                    <a:pt x="2007" y="1431"/>
                  </a:lnTo>
                  <a:lnTo>
                    <a:pt x="2010" y="1431"/>
                  </a:lnTo>
                  <a:lnTo>
                    <a:pt x="2019" y="1431"/>
                  </a:lnTo>
                  <a:lnTo>
                    <a:pt x="2029" y="1430"/>
                  </a:lnTo>
                  <a:lnTo>
                    <a:pt x="2034" y="1429"/>
                  </a:lnTo>
                  <a:lnTo>
                    <a:pt x="2038" y="1427"/>
                  </a:lnTo>
                  <a:lnTo>
                    <a:pt x="2043" y="1423"/>
                  </a:lnTo>
                  <a:lnTo>
                    <a:pt x="2046" y="1418"/>
                  </a:lnTo>
                  <a:lnTo>
                    <a:pt x="2049" y="1411"/>
                  </a:lnTo>
                  <a:lnTo>
                    <a:pt x="2051" y="1402"/>
                  </a:lnTo>
                  <a:lnTo>
                    <a:pt x="2052" y="1391"/>
                  </a:lnTo>
                  <a:lnTo>
                    <a:pt x="2052" y="1376"/>
                  </a:lnTo>
                  <a:lnTo>
                    <a:pt x="2058" y="1376"/>
                  </a:lnTo>
                  <a:lnTo>
                    <a:pt x="2062" y="1375"/>
                  </a:lnTo>
                  <a:lnTo>
                    <a:pt x="2065" y="1373"/>
                  </a:lnTo>
                  <a:lnTo>
                    <a:pt x="2069" y="1368"/>
                  </a:lnTo>
                  <a:lnTo>
                    <a:pt x="2070" y="1364"/>
                  </a:lnTo>
                  <a:lnTo>
                    <a:pt x="2072" y="1357"/>
                  </a:lnTo>
                  <a:lnTo>
                    <a:pt x="2072" y="1351"/>
                  </a:lnTo>
                  <a:lnTo>
                    <a:pt x="2073" y="1344"/>
                  </a:lnTo>
                  <a:lnTo>
                    <a:pt x="2074" y="1329"/>
                  </a:lnTo>
                  <a:lnTo>
                    <a:pt x="2075" y="1315"/>
                  </a:lnTo>
                  <a:lnTo>
                    <a:pt x="2077" y="1309"/>
                  </a:lnTo>
                  <a:lnTo>
                    <a:pt x="2079" y="1302"/>
                  </a:lnTo>
                  <a:lnTo>
                    <a:pt x="2082" y="1297"/>
                  </a:lnTo>
                  <a:lnTo>
                    <a:pt x="2086" y="1292"/>
                  </a:lnTo>
                  <a:lnTo>
                    <a:pt x="2097" y="1279"/>
                  </a:lnTo>
                  <a:lnTo>
                    <a:pt x="2112" y="1260"/>
                  </a:lnTo>
                  <a:lnTo>
                    <a:pt x="2117" y="1256"/>
                  </a:lnTo>
                  <a:lnTo>
                    <a:pt x="2123" y="1252"/>
                  </a:lnTo>
                  <a:lnTo>
                    <a:pt x="2128" y="1248"/>
                  </a:lnTo>
                  <a:lnTo>
                    <a:pt x="2135" y="1245"/>
                  </a:lnTo>
                  <a:lnTo>
                    <a:pt x="2141" y="1243"/>
                  </a:lnTo>
                  <a:lnTo>
                    <a:pt x="2149" y="1242"/>
                  </a:lnTo>
                  <a:lnTo>
                    <a:pt x="2156" y="1241"/>
                  </a:lnTo>
                  <a:lnTo>
                    <a:pt x="2165" y="1241"/>
                  </a:lnTo>
                  <a:lnTo>
                    <a:pt x="2166" y="1241"/>
                  </a:lnTo>
                  <a:lnTo>
                    <a:pt x="2166" y="1239"/>
                  </a:lnTo>
                  <a:lnTo>
                    <a:pt x="2166" y="1236"/>
                  </a:lnTo>
                  <a:lnTo>
                    <a:pt x="2165" y="1233"/>
                  </a:lnTo>
                  <a:lnTo>
                    <a:pt x="2163" y="1223"/>
                  </a:lnTo>
                  <a:lnTo>
                    <a:pt x="2158" y="1213"/>
                  </a:lnTo>
                  <a:lnTo>
                    <a:pt x="2157" y="1206"/>
                  </a:lnTo>
                  <a:lnTo>
                    <a:pt x="2156" y="1200"/>
                  </a:lnTo>
                  <a:lnTo>
                    <a:pt x="2156" y="1193"/>
                  </a:lnTo>
                  <a:lnTo>
                    <a:pt x="2156" y="1187"/>
                  </a:lnTo>
                  <a:lnTo>
                    <a:pt x="2158" y="1180"/>
                  </a:lnTo>
                  <a:lnTo>
                    <a:pt x="2160" y="1174"/>
                  </a:lnTo>
                  <a:lnTo>
                    <a:pt x="2165" y="1168"/>
                  </a:lnTo>
                  <a:lnTo>
                    <a:pt x="2170" y="1163"/>
                  </a:lnTo>
                  <a:lnTo>
                    <a:pt x="2180" y="1155"/>
                  </a:lnTo>
                  <a:lnTo>
                    <a:pt x="2190" y="1151"/>
                  </a:lnTo>
                  <a:lnTo>
                    <a:pt x="2199" y="1149"/>
                  </a:lnTo>
                  <a:lnTo>
                    <a:pt x="2208" y="1149"/>
                  </a:lnTo>
                  <a:lnTo>
                    <a:pt x="2217" y="1151"/>
                  </a:lnTo>
                  <a:lnTo>
                    <a:pt x="2225" y="1154"/>
                  </a:lnTo>
                  <a:lnTo>
                    <a:pt x="2234" y="1159"/>
                  </a:lnTo>
                  <a:lnTo>
                    <a:pt x="2241" y="1164"/>
                  </a:lnTo>
                  <a:lnTo>
                    <a:pt x="2257" y="1177"/>
                  </a:lnTo>
                  <a:lnTo>
                    <a:pt x="2273" y="1189"/>
                  </a:lnTo>
                  <a:lnTo>
                    <a:pt x="2280" y="1195"/>
                  </a:lnTo>
                  <a:lnTo>
                    <a:pt x="2288" y="1201"/>
                  </a:lnTo>
                  <a:lnTo>
                    <a:pt x="2297" y="1205"/>
                  </a:lnTo>
                  <a:lnTo>
                    <a:pt x="2305" y="1207"/>
                  </a:lnTo>
                  <a:lnTo>
                    <a:pt x="2304" y="1213"/>
                  </a:lnTo>
                  <a:lnTo>
                    <a:pt x="2301" y="1225"/>
                  </a:lnTo>
                  <a:lnTo>
                    <a:pt x="2298" y="1231"/>
                  </a:lnTo>
                  <a:lnTo>
                    <a:pt x="2293" y="1236"/>
                  </a:lnTo>
                  <a:lnTo>
                    <a:pt x="2290" y="1239"/>
                  </a:lnTo>
                  <a:lnTo>
                    <a:pt x="2286" y="1240"/>
                  </a:lnTo>
                  <a:lnTo>
                    <a:pt x="2281" y="1241"/>
                  </a:lnTo>
                  <a:lnTo>
                    <a:pt x="2277" y="1241"/>
                  </a:lnTo>
                  <a:lnTo>
                    <a:pt x="2272" y="1242"/>
                  </a:lnTo>
                  <a:lnTo>
                    <a:pt x="2267" y="1243"/>
                  </a:lnTo>
                  <a:lnTo>
                    <a:pt x="2264" y="1246"/>
                  </a:lnTo>
                  <a:lnTo>
                    <a:pt x="2261" y="1249"/>
                  </a:lnTo>
                  <a:lnTo>
                    <a:pt x="2258" y="1254"/>
                  </a:lnTo>
                  <a:lnTo>
                    <a:pt x="2256" y="1259"/>
                  </a:lnTo>
                  <a:lnTo>
                    <a:pt x="2253" y="1265"/>
                  </a:lnTo>
                  <a:lnTo>
                    <a:pt x="2252" y="1270"/>
                  </a:lnTo>
                  <a:lnTo>
                    <a:pt x="2250" y="1283"/>
                  </a:lnTo>
                  <a:lnTo>
                    <a:pt x="2249" y="1296"/>
                  </a:lnTo>
                  <a:lnTo>
                    <a:pt x="2249" y="1309"/>
                  </a:lnTo>
                  <a:lnTo>
                    <a:pt x="2249" y="1320"/>
                  </a:lnTo>
                  <a:lnTo>
                    <a:pt x="2252" y="1333"/>
                  </a:lnTo>
                  <a:lnTo>
                    <a:pt x="2258" y="1350"/>
                  </a:lnTo>
                  <a:lnTo>
                    <a:pt x="2260" y="1361"/>
                  </a:lnTo>
                  <a:lnTo>
                    <a:pt x="2261" y="1371"/>
                  </a:lnTo>
                  <a:lnTo>
                    <a:pt x="2260" y="1377"/>
                  </a:lnTo>
                  <a:lnTo>
                    <a:pt x="2259" y="1382"/>
                  </a:lnTo>
                  <a:lnTo>
                    <a:pt x="2257" y="1388"/>
                  </a:lnTo>
                  <a:lnTo>
                    <a:pt x="2254" y="1393"/>
                  </a:lnTo>
                  <a:lnTo>
                    <a:pt x="2250" y="1395"/>
                  </a:lnTo>
                  <a:lnTo>
                    <a:pt x="2246" y="1397"/>
                  </a:lnTo>
                  <a:lnTo>
                    <a:pt x="2241" y="1400"/>
                  </a:lnTo>
                  <a:lnTo>
                    <a:pt x="2235" y="1401"/>
                  </a:lnTo>
                  <a:lnTo>
                    <a:pt x="2223" y="1403"/>
                  </a:lnTo>
                  <a:lnTo>
                    <a:pt x="2209" y="1405"/>
                  </a:lnTo>
                  <a:lnTo>
                    <a:pt x="2203" y="1406"/>
                  </a:lnTo>
                  <a:lnTo>
                    <a:pt x="2196" y="1408"/>
                  </a:lnTo>
                  <a:lnTo>
                    <a:pt x="2190" y="1411"/>
                  </a:lnTo>
                  <a:lnTo>
                    <a:pt x="2183" y="1415"/>
                  </a:lnTo>
                  <a:lnTo>
                    <a:pt x="2178" y="1419"/>
                  </a:lnTo>
                  <a:lnTo>
                    <a:pt x="2172" y="1423"/>
                  </a:lnTo>
                  <a:lnTo>
                    <a:pt x="2168" y="1430"/>
                  </a:lnTo>
                  <a:lnTo>
                    <a:pt x="2165" y="1437"/>
                  </a:lnTo>
                  <a:lnTo>
                    <a:pt x="2164" y="1445"/>
                  </a:lnTo>
                  <a:lnTo>
                    <a:pt x="2164" y="1455"/>
                  </a:lnTo>
                  <a:lnTo>
                    <a:pt x="2166" y="1464"/>
                  </a:lnTo>
                  <a:lnTo>
                    <a:pt x="2167" y="1475"/>
                  </a:lnTo>
                  <a:lnTo>
                    <a:pt x="2167" y="1485"/>
                  </a:lnTo>
                  <a:lnTo>
                    <a:pt x="2166" y="1492"/>
                  </a:lnTo>
                  <a:lnTo>
                    <a:pt x="2164" y="1496"/>
                  </a:lnTo>
                  <a:lnTo>
                    <a:pt x="2162" y="1498"/>
                  </a:lnTo>
                  <a:lnTo>
                    <a:pt x="2158" y="1499"/>
                  </a:lnTo>
                  <a:lnTo>
                    <a:pt x="2153" y="1500"/>
                  </a:lnTo>
                  <a:lnTo>
                    <a:pt x="2137" y="1499"/>
                  </a:lnTo>
                  <a:lnTo>
                    <a:pt x="2124" y="1501"/>
                  </a:lnTo>
                  <a:lnTo>
                    <a:pt x="2113" y="1503"/>
                  </a:lnTo>
                  <a:lnTo>
                    <a:pt x="2105" y="1508"/>
                  </a:lnTo>
                  <a:lnTo>
                    <a:pt x="2099" y="1513"/>
                  </a:lnTo>
                  <a:lnTo>
                    <a:pt x="2095" y="1519"/>
                  </a:lnTo>
                  <a:lnTo>
                    <a:pt x="2092" y="1527"/>
                  </a:lnTo>
                  <a:lnTo>
                    <a:pt x="2090" y="1536"/>
                  </a:lnTo>
                  <a:lnTo>
                    <a:pt x="2089" y="1554"/>
                  </a:lnTo>
                  <a:lnTo>
                    <a:pt x="2087" y="1574"/>
                  </a:lnTo>
                  <a:lnTo>
                    <a:pt x="2086" y="1585"/>
                  </a:lnTo>
                  <a:lnTo>
                    <a:pt x="2084" y="1596"/>
                  </a:lnTo>
                  <a:lnTo>
                    <a:pt x="2079" y="1607"/>
                  </a:lnTo>
                  <a:lnTo>
                    <a:pt x="2074" y="1618"/>
                  </a:lnTo>
                  <a:lnTo>
                    <a:pt x="2071" y="1625"/>
                  </a:lnTo>
                  <a:lnTo>
                    <a:pt x="2066" y="1633"/>
                  </a:lnTo>
                  <a:lnTo>
                    <a:pt x="2059" y="1640"/>
                  </a:lnTo>
                  <a:lnTo>
                    <a:pt x="2050" y="1646"/>
                  </a:lnTo>
                  <a:lnTo>
                    <a:pt x="2041" y="1650"/>
                  </a:lnTo>
                  <a:lnTo>
                    <a:pt x="2029" y="1654"/>
                  </a:lnTo>
                  <a:lnTo>
                    <a:pt x="2016" y="1657"/>
                  </a:lnTo>
                  <a:lnTo>
                    <a:pt x="2002" y="1657"/>
                  </a:lnTo>
                  <a:lnTo>
                    <a:pt x="1998" y="1666"/>
                  </a:lnTo>
                  <a:lnTo>
                    <a:pt x="1994" y="1675"/>
                  </a:lnTo>
                  <a:lnTo>
                    <a:pt x="1988" y="1685"/>
                  </a:lnTo>
                  <a:lnTo>
                    <a:pt x="1980" y="1693"/>
                  </a:lnTo>
                  <a:lnTo>
                    <a:pt x="1971" y="1701"/>
                  </a:lnTo>
                  <a:lnTo>
                    <a:pt x="1962" y="1709"/>
                  </a:lnTo>
                  <a:lnTo>
                    <a:pt x="1952" y="1717"/>
                  </a:lnTo>
                  <a:lnTo>
                    <a:pt x="1941" y="1725"/>
                  </a:lnTo>
                  <a:lnTo>
                    <a:pt x="1896" y="1754"/>
                  </a:lnTo>
                  <a:lnTo>
                    <a:pt x="1856" y="1781"/>
                  </a:lnTo>
                  <a:lnTo>
                    <a:pt x="1854" y="1781"/>
                  </a:lnTo>
                  <a:lnTo>
                    <a:pt x="1852" y="1780"/>
                  </a:lnTo>
                  <a:lnTo>
                    <a:pt x="1849" y="1778"/>
                  </a:lnTo>
                  <a:lnTo>
                    <a:pt x="1847" y="1775"/>
                  </a:lnTo>
                  <a:lnTo>
                    <a:pt x="1844" y="1769"/>
                  </a:lnTo>
                  <a:lnTo>
                    <a:pt x="1840" y="1760"/>
                  </a:lnTo>
                  <a:lnTo>
                    <a:pt x="1836" y="1757"/>
                  </a:lnTo>
                  <a:lnTo>
                    <a:pt x="1834" y="1754"/>
                  </a:lnTo>
                  <a:lnTo>
                    <a:pt x="1831" y="1752"/>
                  </a:lnTo>
                  <a:lnTo>
                    <a:pt x="1828" y="1751"/>
                  </a:lnTo>
                  <a:lnTo>
                    <a:pt x="1825" y="1751"/>
                  </a:lnTo>
                  <a:lnTo>
                    <a:pt x="1820" y="1752"/>
                  </a:lnTo>
                  <a:lnTo>
                    <a:pt x="1816" y="1754"/>
                  </a:lnTo>
                  <a:lnTo>
                    <a:pt x="1810" y="1758"/>
                  </a:lnTo>
                  <a:lnTo>
                    <a:pt x="1813" y="1774"/>
                  </a:lnTo>
                  <a:lnTo>
                    <a:pt x="1819" y="1806"/>
                  </a:lnTo>
                  <a:lnTo>
                    <a:pt x="1823" y="1822"/>
                  </a:lnTo>
                  <a:lnTo>
                    <a:pt x="1827" y="1837"/>
                  </a:lnTo>
                  <a:lnTo>
                    <a:pt x="1830" y="1848"/>
                  </a:lnTo>
                  <a:lnTo>
                    <a:pt x="1833" y="1853"/>
                  </a:lnTo>
                  <a:lnTo>
                    <a:pt x="1839" y="1854"/>
                  </a:lnTo>
                  <a:lnTo>
                    <a:pt x="1843" y="1854"/>
                  </a:lnTo>
                  <a:lnTo>
                    <a:pt x="1848" y="1851"/>
                  </a:lnTo>
                  <a:lnTo>
                    <a:pt x="1854" y="1848"/>
                  </a:lnTo>
                  <a:lnTo>
                    <a:pt x="1863" y="1836"/>
                  </a:lnTo>
                  <a:lnTo>
                    <a:pt x="1873" y="1822"/>
                  </a:lnTo>
                  <a:lnTo>
                    <a:pt x="1884" y="1807"/>
                  </a:lnTo>
                  <a:lnTo>
                    <a:pt x="1896" y="1792"/>
                  </a:lnTo>
                  <a:lnTo>
                    <a:pt x="1902" y="1784"/>
                  </a:lnTo>
                  <a:lnTo>
                    <a:pt x="1909" y="1779"/>
                  </a:lnTo>
                  <a:lnTo>
                    <a:pt x="1915" y="1773"/>
                  </a:lnTo>
                  <a:lnTo>
                    <a:pt x="1923" y="1769"/>
                  </a:lnTo>
                  <a:lnTo>
                    <a:pt x="1958" y="1747"/>
                  </a:lnTo>
                  <a:lnTo>
                    <a:pt x="1992" y="1726"/>
                  </a:lnTo>
                  <a:lnTo>
                    <a:pt x="2022" y="1704"/>
                  </a:lnTo>
                  <a:lnTo>
                    <a:pt x="2051" y="1684"/>
                  </a:lnTo>
                  <a:lnTo>
                    <a:pt x="2078" y="1663"/>
                  </a:lnTo>
                  <a:lnTo>
                    <a:pt x="2103" y="1644"/>
                  </a:lnTo>
                  <a:lnTo>
                    <a:pt x="2127" y="1624"/>
                  </a:lnTo>
                  <a:lnTo>
                    <a:pt x="2149" y="1605"/>
                  </a:lnTo>
                  <a:lnTo>
                    <a:pt x="2168" y="1586"/>
                  </a:lnTo>
                  <a:lnTo>
                    <a:pt x="2186" y="1568"/>
                  </a:lnTo>
                  <a:lnTo>
                    <a:pt x="2204" y="1550"/>
                  </a:lnTo>
                  <a:lnTo>
                    <a:pt x="2220" y="1531"/>
                  </a:lnTo>
                  <a:lnTo>
                    <a:pt x="2235" y="1513"/>
                  </a:lnTo>
                  <a:lnTo>
                    <a:pt x="2249" y="1495"/>
                  </a:lnTo>
                  <a:lnTo>
                    <a:pt x="2262" y="1477"/>
                  </a:lnTo>
                  <a:lnTo>
                    <a:pt x="2274" y="1459"/>
                  </a:lnTo>
                  <a:lnTo>
                    <a:pt x="2297" y="1422"/>
                  </a:lnTo>
                  <a:lnTo>
                    <a:pt x="2317" y="1384"/>
                  </a:lnTo>
                  <a:lnTo>
                    <a:pt x="2338" y="1347"/>
                  </a:lnTo>
                  <a:lnTo>
                    <a:pt x="2357" y="1307"/>
                  </a:lnTo>
                  <a:lnTo>
                    <a:pt x="2379" y="1265"/>
                  </a:lnTo>
                  <a:lnTo>
                    <a:pt x="2401" y="1220"/>
                  </a:lnTo>
                  <a:lnTo>
                    <a:pt x="2427" y="1173"/>
                  </a:lnTo>
                  <a:lnTo>
                    <a:pt x="2456" y="1123"/>
                  </a:lnTo>
                  <a:lnTo>
                    <a:pt x="2474" y="1087"/>
                  </a:lnTo>
                  <a:lnTo>
                    <a:pt x="2492" y="1053"/>
                  </a:lnTo>
                  <a:lnTo>
                    <a:pt x="2512" y="1018"/>
                  </a:lnTo>
                  <a:lnTo>
                    <a:pt x="2532" y="986"/>
                  </a:lnTo>
                  <a:lnTo>
                    <a:pt x="2553" y="953"/>
                  </a:lnTo>
                  <a:lnTo>
                    <a:pt x="2574" y="922"/>
                  </a:lnTo>
                  <a:lnTo>
                    <a:pt x="2597" y="893"/>
                  </a:lnTo>
                  <a:lnTo>
                    <a:pt x="2620" y="865"/>
                  </a:lnTo>
                  <a:lnTo>
                    <a:pt x="2612" y="856"/>
                  </a:lnTo>
                  <a:lnTo>
                    <a:pt x="2591" y="837"/>
                  </a:lnTo>
                  <a:lnTo>
                    <a:pt x="2585" y="831"/>
                  </a:lnTo>
                  <a:lnTo>
                    <a:pt x="2577" y="826"/>
                  </a:lnTo>
                  <a:lnTo>
                    <a:pt x="2569" y="822"/>
                  </a:lnTo>
                  <a:lnTo>
                    <a:pt x="2560" y="817"/>
                  </a:lnTo>
                  <a:lnTo>
                    <a:pt x="2550" y="814"/>
                  </a:lnTo>
                  <a:lnTo>
                    <a:pt x="2541" y="811"/>
                  </a:lnTo>
                  <a:lnTo>
                    <a:pt x="2530" y="810"/>
                  </a:lnTo>
                  <a:lnTo>
                    <a:pt x="2518" y="809"/>
                  </a:lnTo>
                  <a:lnTo>
                    <a:pt x="2514" y="810"/>
                  </a:lnTo>
                  <a:lnTo>
                    <a:pt x="2509" y="811"/>
                  </a:lnTo>
                  <a:lnTo>
                    <a:pt x="2504" y="814"/>
                  </a:lnTo>
                  <a:lnTo>
                    <a:pt x="2497" y="817"/>
                  </a:lnTo>
                  <a:lnTo>
                    <a:pt x="2487" y="825"/>
                  </a:lnTo>
                  <a:lnTo>
                    <a:pt x="2475" y="831"/>
                  </a:lnTo>
                  <a:lnTo>
                    <a:pt x="2469" y="835"/>
                  </a:lnTo>
                  <a:lnTo>
                    <a:pt x="2463" y="836"/>
                  </a:lnTo>
                  <a:lnTo>
                    <a:pt x="2459" y="836"/>
                  </a:lnTo>
                  <a:lnTo>
                    <a:pt x="2453" y="835"/>
                  </a:lnTo>
                  <a:lnTo>
                    <a:pt x="2449" y="831"/>
                  </a:lnTo>
                  <a:lnTo>
                    <a:pt x="2446" y="826"/>
                  </a:lnTo>
                  <a:lnTo>
                    <a:pt x="2442" y="818"/>
                  </a:lnTo>
                  <a:lnTo>
                    <a:pt x="2439" y="809"/>
                  </a:lnTo>
                  <a:lnTo>
                    <a:pt x="2439" y="803"/>
                  </a:lnTo>
                  <a:lnTo>
                    <a:pt x="2439" y="799"/>
                  </a:lnTo>
                  <a:lnTo>
                    <a:pt x="2440" y="795"/>
                  </a:lnTo>
                  <a:lnTo>
                    <a:pt x="2442" y="790"/>
                  </a:lnTo>
                  <a:lnTo>
                    <a:pt x="2449" y="783"/>
                  </a:lnTo>
                  <a:lnTo>
                    <a:pt x="2458" y="776"/>
                  </a:lnTo>
                  <a:lnTo>
                    <a:pt x="2477" y="764"/>
                  </a:lnTo>
                  <a:lnTo>
                    <a:pt x="2495" y="753"/>
                  </a:lnTo>
                  <a:lnTo>
                    <a:pt x="2502" y="744"/>
                  </a:lnTo>
                  <a:lnTo>
                    <a:pt x="2506" y="736"/>
                  </a:lnTo>
                  <a:lnTo>
                    <a:pt x="2509" y="728"/>
                  </a:lnTo>
                  <a:lnTo>
                    <a:pt x="2512" y="720"/>
                  </a:lnTo>
                  <a:lnTo>
                    <a:pt x="2513" y="704"/>
                  </a:lnTo>
                  <a:lnTo>
                    <a:pt x="2513" y="688"/>
                  </a:lnTo>
                  <a:lnTo>
                    <a:pt x="2514" y="679"/>
                  </a:lnTo>
                  <a:lnTo>
                    <a:pt x="2515" y="671"/>
                  </a:lnTo>
                  <a:lnTo>
                    <a:pt x="2518" y="661"/>
                  </a:lnTo>
                  <a:lnTo>
                    <a:pt x="2522" y="651"/>
                  </a:lnTo>
                  <a:lnTo>
                    <a:pt x="2529" y="641"/>
                  </a:lnTo>
                  <a:lnTo>
                    <a:pt x="2537" y="631"/>
                  </a:lnTo>
                  <a:lnTo>
                    <a:pt x="2549" y="619"/>
                  </a:lnTo>
                  <a:lnTo>
                    <a:pt x="2563" y="607"/>
                  </a:lnTo>
                  <a:lnTo>
                    <a:pt x="2577" y="598"/>
                  </a:lnTo>
                  <a:lnTo>
                    <a:pt x="2591" y="590"/>
                  </a:lnTo>
                  <a:lnTo>
                    <a:pt x="2598" y="584"/>
                  </a:lnTo>
                  <a:lnTo>
                    <a:pt x="2603" y="579"/>
                  </a:lnTo>
                  <a:lnTo>
                    <a:pt x="2605" y="577"/>
                  </a:lnTo>
                  <a:lnTo>
                    <a:pt x="2607" y="573"/>
                  </a:lnTo>
                  <a:lnTo>
                    <a:pt x="2608" y="570"/>
                  </a:lnTo>
                  <a:lnTo>
                    <a:pt x="2608" y="567"/>
                  </a:lnTo>
                  <a:lnTo>
                    <a:pt x="2608" y="561"/>
                  </a:lnTo>
                  <a:lnTo>
                    <a:pt x="2608" y="555"/>
                  </a:lnTo>
                  <a:lnTo>
                    <a:pt x="2605" y="550"/>
                  </a:lnTo>
                  <a:lnTo>
                    <a:pt x="2604" y="543"/>
                  </a:lnTo>
                  <a:lnTo>
                    <a:pt x="2601" y="539"/>
                  </a:lnTo>
                  <a:lnTo>
                    <a:pt x="2598" y="533"/>
                  </a:lnTo>
                  <a:lnTo>
                    <a:pt x="2594" y="529"/>
                  </a:lnTo>
                  <a:lnTo>
                    <a:pt x="2588" y="525"/>
                  </a:lnTo>
                  <a:lnTo>
                    <a:pt x="2581" y="521"/>
                  </a:lnTo>
                  <a:lnTo>
                    <a:pt x="2573" y="519"/>
                  </a:lnTo>
                  <a:lnTo>
                    <a:pt x="2564" y="517"/>
                  </a:lnTo>
                  <a:lnTo>
                    <a:pt x="2554" y="515"/>
                  </a:lnTo>
                  <a:lnTo>
                    <a:pt x="2542" y="514"/>
                  </a:lnTo>
                  <a:lnTo>
                    <a:pt x="2528" y="514"/>
                  </a:lnTo>
                  <a:lnTo>
                    <a:pt x="2513" y="515"/>
                  </a:lnTo>
                  <a:lnTo>
                    <a:pt x="2495" y="517"/>
                  </a:lnTo>
                  <a:lnTo>
                    <a:pt x="2467" y="519"/>
                  </a:lnTo>
                  <a:lnTo>
                    <a:pt x="2442" y="521"/>
                  </a:lnTo>
                  <a:lnTo>
                    <a:pt x="2421" y="523"/>
                  </a:lnTo>
                  <a:lnTo>
                    <a:pt x="2401" y="521"/>
                  </a:lnTo>
                  <a:lnTo>
                    <a:pt x="2393" y="520"/>
                  </a:lnTo>
                  <a:lnTo>
                    <a:pt x="2383" y="518"/>
                  </a:lnTo>
                  <a:lnTo>
                    <a:pt x="2373" y="516"/>
                  </a:lnTo>
                  <a:lnTo>
                    <a:pt x="2364" y="513"/>
                  </a:lnTo>
                  <a:lnTo>
                    <a:pt x="2353" y="509"/>
                  </a:lnTo>
                  <a:lnTo>
                    <a:pt x="2341" y="503"/>
                  </a:lnTo>
                  <a:lnTo>
                    <a:pt x="2329" y="497"/>
                  </a:lnTo>
                  <a:lnTo>
                    <a:pt x="2316" y="489"/>
                  </a:lnTo>
                  <a:lnTo>
                    <a:pt x="2306" y="482"/>
                  </a:lnTo>
                  <a:lnTo>
                    <a:pt x="2298" y="474"/>
                  </a:lnTo>
                  <a:lnTo>
                    <a:pt x="2288" y="465"/>
                  </a:lnTo>
                  <a:lnTo>
                    <a:pt x="2279" y="456"/>
                  </a:lnTo>
                  <a:lnTo>
                    <a:pt x="2262" y="434"/>
                  </a:lnTo>
                  <a:lnTo>
                    <a:pt x="2245" y="411"/>
                  </a:lnTo>
                  <a:lnTo>
                    <a:pt x="2230" y="389"/>
                  </a:lnTo>
                  <a:lnTo>
                    <a:pt x="2214" y="365"/>
                  </a:lnTo>
                  <a:lnTo>
                    <a:pt x="2200" y="344"/>
                  </a:lnTo>
                  <a:lnTo>
                    <a:pt x="2186" y="326"/>
                  </a:lnTo>
                  <a:lnTo>
                    <a:pt x="2180" y="315"/>
                  </a:lnTo>
                  <a:lnTo>
                    <a:pt x="2171" y="304"/>
                  </a:lnTo>
                  <a:lnTo>
                    <a:pt x="2159" y="291"/>
                  </a:lnTo>
                  <a:lnTo>
                    <a:pt x="2146" y="278"/>
                  </a:lnTo>
                  <a:lnTo>
                    <a:pt x="2131" y="266"/>
                  </a:lnTo>
                  <a:lnTo>
                    <a:pt x="2115" y="251"/>
                  </a:lnTo>
                  <a:lnTo>
                    <a:pt x="2098" y="239"/>
                  </a:lnTo>
                  <a:lnTo>
                    <a:pt x="2081" y="224"/>
                  </a:lnTo>
                  <a:lnTo>
                    <a:pt x="2061" y="212"/>
                  </a:lnTo>
                  <a:lnTo>
                    <a:pt x="2043" y="200"/>
                  </a:lnTo>
                  <a:lnTo>
                    <a:pt x="2023" y="189"/>
                  </a:lnTo>
                  <a:lnTo>
                    <a:pt x="2005" y="179"/>
                  </a:lnTo>
                  <a:lnTo>
                    <a:pt x="1988" y="170"/>
                  </a:lnTo>
                  <a:lnTo>
                    <a:pt x="1970" y="164"/>
                  </a:lnTo>
                  <a:lnTo>
                    <a:pt x="1954" y="160"/>
                  </a:lnTo>
                  <a:lnTo>
                    <a:pt x="1940" y="158"/>
                  </a:lnTo>
                  <a:lnTo>
                    <a:pt x="1924" y="154"/>
                  </a:lnTo>
                  <a:lnTo>
                    <a:pt x="1910" y="150"/>
                  </a:lnTo>
                  <a:lnTo>
                    <a:pt x="1898" y="146"/>
                  </a:lnTo>
                  <a:lnTo>
                    <a:pt x="1887" y="139"/>
                  </a:lnTo>
                  <a:lnTo>
                    <a:pt x="1868" y="125"/>
                  </a:lnTo>
                  <a:lnTo>
                    <a:pt x="1849" y="109"/>
                  </a:lnTo>
                  <a:lnTo>
                    <a:pt x="1840" y="100"/>
                  </a:lnTo>
                  <a:lnTo>
                    <a:pt x="1829" y="93"/>
                  </a:lnTo>
                  <a:lnTo>
                    <a:pt x="1817" y="85"/>
                  </a:lnTo>
                  <a:lnTo>
                    <a:pt x="1804" y="78"/>
                  </a:lnTo>
                  <a:lnTo>
                    <a:pt x="1788" y="71"/>
                  </a:lnTo>
                  <a:lnTo>
                    <a:pt x="1771" y="65"/>
                  </a:lnTo>
                  <a:lnTo>
                    <a:pt x="1750" y="60"/>
                  </a:lnTo>
                  <a:lnTo>
                    <a:pt x="1726" y="56"/>
                  </a:lnTo>
                  <a:lnTo>
                    <a:pt x="1706" y="54"/>
                  </a:lnTo>
                  <a:lnTo>
                    <a:pt x="1687" y="53"/>
                  </a:lnTo>
                  <a:lnTo>
                    <a:pt x="1670" y="54"/>
                  </a:lnTo>
                  <a:lnTo>
                    <a:pt x="1654" y="55"/>
                  </a:lnTo>
                  <a:lnTo>
                    <a:pt x="1638" y="57"/>
                  </a:lnTo>
                  <a:lnTo>
                    <a:pt x="1621" y="57"/>
                  </a:lnTo>
                  <a:lnTo>
                    <a:pt x="1613" y="56"/>
                  </a:lnTo>
                  <a:lnTo>
                    <a:pt x="1604" y="55"/>
                  </a:lnTo>
                  <a:lnTo>
                    <a:pt x="1596" y="53"/>
                  </a:lnTo>
                  <a:lnTo>
                    <a:pt x="1586" y="51"/>
                  </a:lnTo>
                  <a:lnTo>
                    <a:pt x="1566" y="43"/>
                  </a:lnTo>
                  <a:lnTo>
                    <a:pt x="1546" y="35"/>
                  </a:lnTo>
                  <a:lnTo>
                    <a:pt x="1524" y="27"/>
                  </a:lnTo>
                  <a:lnTo>
                    <a:pt x="1502" y="19"/>
                  </a:lnTo>
                  <a:lnTo>
                    <a:pt x="1478" y="12"/>
                  </a:lnTo>
                  <a:lnTo>
                    <a:pt x="1453" y="5"/>
                  </a:lnTo>
                  <a:lnTo>
                    <a:pt x="1440" y="3"/>
                  </a:lnTo>
                  <a:lnTo>
                    <a:pt x="1427" y="1"/>
                  </a:lnTo>
                  <a:lnTo>
                    <a:pt x="1414" y="0"/>
                  </a:lnTo>
                  <a:lnTo>
                    <a:pt x="1400" y="0"/>
                  </a:lnTo>
                  <a:lnTo>
                    <a:pt x="1391" y="0"/>
                  </a:lnTo>
                  <a:lnTo>
                    <a:pt x="1383" y="2"/>
                  </a:lnTo>
                  <a:lnTo>
                    <a:pt x="1375" y="3"/>
                  </a:lnTo>
                  <a:lnTo>
                    <a:pt x="1368" y="6"/>
                  </a:lnTo>
                  <a:lnTo>
                    <a:pt x="1354" y="13"/>
                  </a:lnTo>
                  <a:lnTo>
                    <a:pt x="1340" y="19"/>
                  </a:lnTo>
                  <a:lnTo>
                    <a:pt x="1325" y="27"/>
                  </a:lnTo>
                  <a:lnTo>
                    <a:pt x="1310" y="33"/>
                  </a:lnTo>
                  <a:lnTo>
                    <a:pt x="1302" y="35"/>
                  </a:lnTo>
                  <a:lnTo>
                    <a:pt x="1292" y="38"/>
                  </a:lnTo>
                  <a:lnTo>
                    <a:pt x="1282" y="39"/>
                  </a:lnTo>
                  <a:lnTo>
                    <a:pt x="1271" y="39"/>
                  </a:lnTo>
                  <a:lnTo>
                    <a:pt x="1261" y="39"/>
                  </a:lnTo>
                  <a:lnTo>
                    <a:pt x="1251" y="39"/>
                  </a:lnTo>
                  <a:lnTo>
                    <a:pt x="1242" y="39"/>
                  </a:lnTo>
                  <a:lnTo>
                    <a:pt x="1231" y="39"/>
                  </a:lnTo>
                  <a:close/>
                </a:path>
              </a:pathLst>
            </a:custGeom>
            <a:solidFill>
              <a:srgbClr val="093B5E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31" name="Freeform 1497">
              <a:extLst>
                <a:ext uri="{FF2B5EF4-FFF2-40B4-BE49-F238E27FC236}">
                  <a16:creationId xmlns:a16="http://schemas.microsoft.com/office/drawing/2014/main" id="{F3348B45-C60D-AE66-EA49-5586EF47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004" y="4815143"/>
              <a:ext cx="437025" cy="291767"/>
            </a:xfrm>
            <a:custGeom>
              <a:avLst/>
              <a:gdLst>
                <a:gd name="T0" fmla="*/ 1344 w 1399"/>
                <a:gd name="T1" fmla="*/ 172 h 931"/>
                <a:gd name="T2" fmla="*/ 1203 w 1399"/>
                <a:gd name="T3" fmla="*/ 146 h 931"/>
                <a:gd name="T4" fmla="*/ 1151 w 1399"/>
                <a:gd name="T5" fmla="*/ 121 h 931"/>
                <a:gd name="T6" fmla="*/ 1127 w 1399"/>
                <a:gd name="T7" fmla="*/ 59 h 931"/>
                <a:gd name="T8" fmla="*/ 1116 w 1399"/>
                <a:gd name="T9" fmla="*/ 2 h 931"/>
                <a:gd name="T10" fmla="*/ 1040 w 1399"/>
                <a:gd name="T11" fmla="*/ 35 h 931"/>
                <a:gd name="T12" fmla="*/ 954 w 1399"/>
                <a:gd name="T13" fmla="*/ 146 h 931"/>
                <a:gd name="T14" fmla="*/ 911 w 1399"/>
                <a:gd name="T15" fmla="*/ 256 h 931"/>
                <a:gd name="T16" fmla="*/ 896 w 1399"/>
                <a:gd name="T17" fmla="*/ 314 h 931"/>
                <a:gd name="T18" fmla="*/ 817 w 1399"/>
                <a:gd name="T19" fmla="*/ 370 h 931"/>
                <a:gd name="T20" fmla="*/ 656 w 1399"/>
                <a:gd name="T21" fmla="*/ 432 h 931"/>
                <a:gd name="T22" fmla="*/ 588 w 1399"/>
                <a:gd name="T23" fmla="*/ 449 h 931"/>
                <a:gd name="T24" fmla="*/ 477 w 1399"/>
                <a:gd name="T25" fmla="*/ 429 h 931"/>
                <a:gd name="T26" fmla="*/ 399 w 1399"/>
                <a:gd name="T27" fmla="*/ 429 h 931"/>
                <a:gd name="T28" fmla="*/ 272 w 1399"/>
                <a:gd name="T29" fmla="*/ 470 h 931"/>
                <a:gd name="T30" fmla="*/ 101 w 1399"/>
                <a:gd name="T31" fmla="*/ 519 h 931"/>
                <a:gd name="T32" fmla="*/ 37 w 1399"/>
                <a:gd name="T33" fmla="*/ 575 h 931"/>
                <a:gd name="T34" fmla="*/ 94 w 1399"/>
                <a:gd name="T35" fmla="*/ 620 h 931"/>
                <a:gd name="T36" fmla="*/ 235 w 1399"/>
                <a:gd name="T37" fmla="*/ 636 h 931"/>
                <a:gd name="T38" fmla="*/ 226 w 1399"/>
                <a:gd name="T39" fmla="*/ 679 h 931"/>
                <a:gd name="T40" fmla="*/ 181 w 1399"/>
                <a:gd name="T41" fmla="*/ 708 h 931"/>
                <a:gd name="T42" fmla="*/ 98 w 1399"/>
                <a:gd name="T43" fmla="*/ 728 h 931"/>
                <a:gd name="T44" fmla="*/ 30 w 1399"/>
                <a:gd name="T45" fmla="*/ 751 h 931"/>
                <a:gd name="T46" fmla="*/ 7 w 1399"/>
                <a:gd name="T47" fmla="*/ 785 h 931"/>
                <a:gd name="T48" fmla="*/ 0 w 1399"/>
                <a:gd name="T49" fmla="*/ 837 h 931"/>
                <a:gd name="T50" fmla="*/ 48 w 1399"/>
                <a:gd name="T51" fmla="*/ 920 h 931"/>
                <a:gd name="T52" fmla="*/ 102 w 1399"/>
                <a:gd name="T53" fmla="*/ 901 h 931"/>
                <a:gd name="T54" fmla="*/ 113 w 1399"/>
                <a:gd name="T55" fmla="*/ 871 h 931"/>
                <a:gd name="T56" fmla="*/ 90 w 1399"/>
                <a:gd name="T57" fmla="*/ 847 h 931"/>
                <a:gd name="T58" fmla="*/ 74 w 1399"/>
                <a:gd name="T59" fmla="*/ 816 h 931"/>
                <a:gd name="T60" fmla="*/ 95 w 1399"/>
                <a:gd name="T61" fmla="*/ 798 h 931"/>
                <a:gd name="T62" fmla="*/ 142 w 1399"/>
                <a:gd name="T63" fmla="*/ 780 h 931"/>
                <a:gd name="T64" fmla="*/ 171 w 1399"/>
                <a:gd name="T65" fmla="*/ 773 h 931"/>
                <a:gd name="T66" fmla="*/ 184 w 1399"/>
                <a:gd name="T67" fmla="*/ 799 h 931"/>
                <a:gd name="T68" fmla="*/ 226 w 1399"/>
                <a:gd name="T69" fmla="*/ 812 h 931"/>
                <a:gd name="T70" fmla="*/ 272 w 1399"/>
                <a:gd name="T71" fmla="*/ 783 h 931"/>
                <a:gd name="T72" fmla="*/ 331 w 1399"/>
                <a:gd name="T73" fmla="*/ 769 h 931"/>
                <a:gd name="T74" fmla="*/ 351 w 1399"/>
                <a:gd name="T75" fmla="*/ 788 h 931"/>
                <a:gd name="T76" fmla="*/ 302 w 1399"/>
                <a:gd name="T77" fmla="*/ 803 h 931"/>
                <a:gd name="T78" fmla="*/ 390 w 1399"/>
                <a:gd name="T79" fmla="*/ 815 h 931"/>
                <a:gd name="T80" fmla="*/ 567 w 1399"/>
                <a:gd name="T81" fmla="*/ 718 h 931"/>
                <a:gd name="T82" fmla="*/ 605 w 1399"/>
                <a:gd name="T83" fmla="*/ 716 h 931"/>
                <a:gd name="T84" fmla="*/ 613 w 1399"/>
                <a:gd name="T85" fmla="*/ 734 h 931"/>
                <a:gd name="T86" fmla="*/ 593 w 1399"/>
                <a:gd name="T87" fmla="*/ 777 h 931"/>
                <a:gd name="T88" fmla="*/ 612 w 1399"/>
                <a:gd name="T89" fmla="*/ 805 h 931"/>
                <a:gd name="T90" fmla="*/ 727 w 1399"/>
                <a:gd name="T91" fmla="*/ 803 h 931"/>
                <a:gd name="T92" fmla="*/ 856 w 1399"/>
                <a:gd name="T93" fmla="*/ 798 h 931"/>
                <a:gd name="T94" fmla="*/ 941 w 1399"/>
                <a:gd name="T95" fmla="*/ 820 h 931"/>
                <a:gd name="T96" fmla="*/ 1000 w 1399"/>
                <a:gd name="T97" fmla="*/ 793 h 931"/>
                <a:gd name="T98" fmla="*/ 1000 w 1399"/>
                <a:gd name="T99" fmla="*/ 757 h 931"/>
                <a:gd name="T100" fmla="*/ 993 w 1399"/>
                <a:gd name="T101" fmla="*/ 722 h 931"/>
                <a:gd name="T102" fmla="*/ 1038 w 1399"/>
                <a:gd name="T103" fmla="*/ 645 h 931"/>
                <a:gd name="T104" fmla="*/ 1135 w 1399"/>
                <a:gd name="T105" fmla="*/ 583 h 931"/>
                <a:gd name="T106" fmla="*/ 1299 w 1399"/>
                <a:gd name="T107" fmla="*/ 535 h 931"/>
                <a:gd name="T108" fmla="*/ 1353 w 1399"/>
                <a:gd name="T109" fmla="*/ 499 h 931"/>
                <a:gd name="T110" fmla="*/ 1370 w 1399"/>
                <a:gd name="T111" fmla="*/ 455 h 931"/>
                <a:gd name="T112" fmla="*/ 1369 w 1399"/>
                <a:gd name="T113" fmla="*/ 353 h 931"/>
                <a:gd name="T114" fmla="*/ 1383 w 1399"/>
                <a:gd name="T115" fmla="*/ 2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9" h="931">
                  <a:moveTo>
                    <a:pt x="1399" y="200"/>
                  </a:moveTo>
                  <a:lnTo>
                    <a:pt x="1388" y="193"/>
                  </a:lnTo>
                  <a:lnTo>
                    <a:pt x="1378" y="186"/>
                  </a:lnTo>
                  <a:lnTo>
                    <a:pt x="1367" y="181"/>
                  </a:lnTo>
                  <a:lnTo>
                    <a:pt x="1356" y="177"/>
                  </a:lnTo>
                  <a:lnTo>
                    <a:pt x="1344" y="172"/>
                  </a:lnTo>
                  <a:lnTo>
                    <a:pt x="1332" y="169"/>
                  </a:lnTo>
                  <a:lnTo>
                    <a:pt x="1320" y="166"/>
                  </a:lnTo>
                  <a:lnTo>
                    <a:pt x="1307" y="164"/>
                  </a:lnTo>
                  <a:lnTo>
                    <a:pt x="1259" y="156"/>
                  </a:lnTo>
                  <a:lnTo>
                    <a:pt x="1213" y="150"/>
                  </a:lnTo>
                  <a:lnTo>
                    <a:pt x="1203" y="146"/>
                  </a:lnTo>
                  <a:lnTo>
                    <a:pt x="1193" y="144"/>
                  </a:lnTo>
                  <a:lnTo>
                    <a:pt x="1183" y="141"/>
                  </a:lnTo>
                  <a:lnTo>
                    <a:pt x="1175" y="137"/>
                  </a:lnTo>
                  <a:lnTo>
                    <a:pt x="1166" y="132"/>
                  </a:lnTo>
                  <a:lnTo>
                    <a:pt x="1158" y="127"/>
                  </a:lnTo>
                  <a:lnTo>
                    <a:pt x="1151" y="121"/>
                  </a:lnTo>
                  <a:lnTo>
                    <a:pt x="1144" y="113"/>
                  </a:lnTo>
                  <a:lnTo>
                    <a:pt x="1139" y="104"/>
                  </a:lnTo>
                  <a:lnTo>
                    <a:pt x="1135" y="95"/>
                  </a:lnTo>
                  <a:lnTo>
                    <a:pt x="1131" y="85"/>
                  </a:lnTo>
                  <a:lnTo>
                    <a:pt x="1128" y="72"/>
                  </a:lnTo>
                  <a:lnTo>
                    <a:pt x="1127" y="59"/>
                  </a:lnTo>
                  <a:lnTo>
                    <a:pt x="1126" y="44"/>
                  </a:lnTo>
                  <a:lnTo>
                    <a:pt x="1127" y="28"/>
                  </a:lnTo>
                  <a:lnTo>
                    <a:pt x="1129" y="9"/>
                  </a:lnTo>
                  <a:lnTo>
                    <a:pt x="1125" y="6"/>
                  </a:lnTo>
                  <a:lnTo>
                    <a:pt x="1121" y="3"/>
                  </a:lnTo>
                  <a:lnTo>
                    <a:pt x="1116" y="2"/>
                  </a:lnTo>
                  <a:lnTo>
                    <a:pt x="1112" y="0"/>
                  </a:lnTo>
                  <a:lnTo>
                    <a:pt x="1104" y="0"/>
                  </a:lnTo>
                  <a:lnTo>
                    <a:pt x="1096" y="1"/>
                  </a:lnTo>
                  <a:lnTo>
                    <a:pt x="1078" y="6"/>
                  </a:lnTo>
                  <a:lnTo>
                    <a:pt x="1062" y="9"/>
                  </a:lnTo>
                  <a:lnTo>
                    <a:pt x="1040" y="35"/>
                  </a:lnTo>
                  <a:lnTo>
                    <a:pt x="1015" y="63"/>
                  </a:lnTo>
                  <a:lnTo>
                    <a:pt x="1002" y="78"/>
                  </a:lnTo>
                  <a:lnTo>
                    <a:pt x="989" y="95"/>
                  </a:lnTo>
                  <a:lnTo>
                    <a:pt x="977" y="112"/>
                  </a:lnTo>
                  <a:lnTo>
                    <a:pt x="965" y="129"/>
                  </a:lnTo>
                  <a:lnTo>
                    <a:pt x="954" y="146"/>
                  </a:lnTo>
                  <a:lnTo>
                    <a:pt x="943" y="165"/>
                  </a:lnTo>
                  <a:lnTo>
                    <a:pt x="934" y="182"/>
                  </a:lnTo>
                  <a:lnTo>
                    <a:pt x="926" y="200"/>
                  </a:lnTo>
                  <a:lnTo>
                    <a:pt x="920" y="219"/>
                  </a:lnTo>
                  <a:lnTo>
                    <a:pt x="914" y="237"/>
                  </a:lnTo>
                  <a:lnTo>
                    <a:pt x="911" y="256"/>
                  </a:lnTo>
                  <a:lnTo>
                    <a:pt x="910" y="274"/>
                  </a:lnTo>
                  <a:lnTo>
                    <a:pt x="910" y="283"/>
                  </a:lnTo>
                  <a:lnTo>
                    <a:pt x="908" y="291"/>
                  </a:lnTo>
                  <a:lnTo>
                    <a:pt x="905" y="299"/>
                  </a:lnTo>
                  <a:lnTo>
                    <a:pt x="900" y="306"/>
                  </a:lnTo>
                  <a:lnTo>
                    <a:pt x="896" y="314"/>
                  </a:lnTo>
                  <a:lnTo>
                    <a:pt x="889" y="321"/>
                  </a:lnTo>
                  <a:lnTo>
                    <a:pt x="883" y="329"/>
                  </a:lnTo>
                  <a:lnTo>
                    <a:pt x="875" y="335"/>
                  </a:lnTo>
                  <a:lnTo>
                    <a:pt x="858" y="348"/>
                  </a:lnTo>
                  <a:lnTo>
                    <a:pt x="839" y="359"/>
                  </a:lnTo>
                  <a:lnTo>
                    <a:pt x="817" y="370"/>
                  </a:lnTo>
                  <a:lnTo>
                    <a:pt x="795" y="380"/>
                  </a:lnTo>
                  <a:lnTo>
                    <a:pt x="749" y="398"/>
                  </a:lnTo>
                  <a:lnTo>
                    <a:pt x="707" y="412"/>
                  </a:lnTo>
                  <a:lnTo>
                    <a:pt x="687" y="420"/>
                  </a:lnTo>
                  <a:lnTo>
                    <a:pt x="670" y="425"/>
                  </a:lnTo>
                  <a:lnTo>
                    <a:pt x="656" y="432"/>
                  </a:lnTo>
                  <a:lnTo>
                    <a:pt x="646" y="436"/>
                  </a:lnTo>
                  <a:lnTo>
                    <a:pt x="636" y="442"/>
                  </a:lnTo>
                  <a:lnTo>
                    <a:pt x="624" y="446"/>
                  </a:lnTo>
                  <a:lnTo>
                    <a:pt x="612" y="448"/>
                  </a:lnTo>
                  <a:lnTo>
                    <a:pt x="600" y="449"/>
                  </a:lnTo>
                  <a:lnTo>
                    <a:pt x="588" y="449"/>
                  </a:lnTo>
                  <a:lnTo>
                    <a:pt x="575" y="448"/>
                  </a:lnTo>
                  <a:lnTo>
                    <a:pt x="561" y="446"/>
                  </a:lnTo>
                  <a:lnTo>
                    <a:pt x="548" y="443"/>
                  </a:lnTo>
                  <a:lnTo>
                    <a:pt x="520" y="438"/>
                  </a:lnTo>
                  <a:lnTo>
                    <a:pt x="491" y="432"/>
                  </a:lnTo>
                  <a:lnTo>
                    <a:pt x="477" y="429"/>
                  </a:lnTo>
                  <a:lnTo>
                    <a:pt x="462" y="427"/>
                  </a:lnTo>
                  <a:lnTo>
                    <a:pt x="448" y="426"/>
                  </a:lnTo>
                  <a:lnTo>
                    <a:pt x="432" y="425"/>
                  </a:lnTo>
                  <a:lnTo>
                    <a:pt x="422" y="426"/>
                  </a:lnTo>
                  <a:lnTo>
                    <a:pt x="411" y="427"/>
                  </a:lnTo>
                  <a:lnTo>
                    <a:pt x="399" y="429"/>
                  </a:lnTo>
                  <a:lnTo>
                    <a:pt x="387" y="432"/>
                  </a:lnTo>
                  <a:lnTo>
                    <a:pt x="363" y="438"/>
                  </a:lnTo>
                  <a:lnTo>
                    <a:pt x="338" y="447"/>
                  </a:lnTo>
                  <a:lnTo>
                    <a:pt x="315" y="455"/>
                  </a:lnTo>
                  <a:lnTo>
                    <a:pt x="292" y="463"/>
                  </a:lnTo>
                  <a:lnTo>
                    <a:pt x="272" y="470"/>
                  </a:lnTo>
                  <a:lnTo>
                    <a:pt x="253" y="476"/>
                  </a:lnTo>
                  <a:lnTo>
                    <a:pt x="218" y="486"/>
                  </a:lnTo>
                  <a:lnTo>
                    <a:pt x="185" y="493"/>
                  </a:lnTo>
                  <a:lnTo>
                    <a:pt x="156" y="502"/>
                  </a:lnTo>
                  <a:lnTo>
                    <a:pt x="128" y="509"/>
                  </a:lnTo>
                  <a:lnTo>
                    <a:pt x="101" y="519"/>
                  </a:lnTo>
                  <a:lnTo>
                    <a:pt x="73" y="530"/>
                  </a:lnTo>
                  <a:lnTo>
                    <a:pt x="44" y="543"/>
                  </a:lnTo>
                  <a:lnTo>
                    <a:pt x="11" y="560"/>
                  </a:lnTo>
                  <a:lnTo>
                    <a:pt x="21" y="564"/>
                  </a:lnTo>
                  <a:lnTo>
                    <a:pt x="30" y="570"/>
                  </a:lnTo>
                  <a:lnTo>
                    <a:pt x="37" y="575"/>
                  </a:lnTo>
                  <a:lnTo>
                    <a:pt x="45" y="581"/>
                  </a:lnTo>
                  <a:lnTo>
                    <a:pt x="58" y="595"/>
                  </a:lnTo>
                  <a:lnTo>
                    <a:pt x="73" y="611"/>
                  </a:lnTo>
                  <a:lnTo>
                    <a:pt x="78" y="614"/>
                  </a:lnTo>
                  <a:lnTo>
                    <a:pt x="86" y="617"/>
                  </a:lnTo>
                  <a:lnTo>
                    <a:pt x="94" y="620"/>
                  </a:lnTo>
                  <a:lnTo>
                    <a:pt x="105" y="622"/>
                  </a:lnTo>
                  <a:lnTo>
                    <a:pt x="128" y="624"/>
                  </a:lnTo>
                  <a:lnTo>
                    <a:pt x="154" y="625"/>
                  </a:lnTo>
                  <a:lnTo>
                    <a:pt x="202" y="626"/>
                  </a:lnTo>
                  <a:lnTo>
                    <a:pt x="230" y="627"/>
                  </a:lnTo>
                  <a:lnTo>
                    <a:pt x="235" y="636"/>
                  </a:lnTo>
                  <a:lnTo>
                    <a:pt x="237" y="643"/>
                  </a:lnTo>
                  <a:lnTo>
                    <a:pt x="238" y="652"/>
                  </a:lnTo>
                  <a:lnTo>
                    <a:pt x="237" y="658"/>
                  </a:lnTo>
                  <a:lnTo>
                    <a:pt x="234" y="666"/>
                  </a:lnTo>
                  <a:lnTo>
                    <a:pt x="230" y="672"/>
                  </a:lnTo>
                  <a:lnTo>
                    <a:pt x="226" y="679"/>
                  </a:lnTo>
                  <a:lnTo>
                    <a:pt x="221" y="684"/>
                  </a:lnTo>
                  <a:lnTo>
                    <a:pt x="214" y="690"/>
                  </a:lnTo>
                  <a:lnTo>
                    <a:pt x="208" y="694"/>
                  </a:lnTo>
                  <a:lnTo>
                    <a:pt x="201" y="698"/>
                  </a:lnTo>
                  <a:lnTo>
                    <a:pt x="194" y="703"/>
                  </a:lnTo>
                  <a:lnTo>
                    <a:pt x="181" y="708"/>
                  </a:lnTo>
                  <a:lnTo>
                    <a:pt x="169" y="711"/>
                  </a:lnTo>
                  <a:lnTo>
                    <a:pt x="155" y="717"/>
                  </a:lnTo>
                  <a:lnTo>
                    <a:pt x="141" y="720"/>
                  </a:lnTo>
                  <a:lnTo>
                    <a:pt x="126" y="723"/>
                  </a:lnTo>
                  <a:lnTo>
                    <a:pt x="112" y="725"/>
                  </a:lnTo>
                  <a:lnTo>
                    <a:pt x="98" y="728"/>
                  </a:lnTo>
                  <a:lnTo>
                    <a:pt x="84" y="731"/>
                  </a:lnTo>
                  <a:lnTo>
                    <a:pt x="70" y="733"/>
                  </a:lnTo>
                  <a:lnTo>
                    <a:pt x="57" y="737"/>
                  </a:lnTo>
                  <a:lnTo>
                    <a:pt x="45" y="742"/>
                  </a:lnTo>
                  <a:lnTo>
                    <a:pt x="34" y="748"/>
                  </a:lnTo>
                  <a:lnTo>
                    <a:pt x="30" y="751"/>
                  </a:lnTo>
                  <a:lnTo>
                    <a:pt x="24" y="756"/>
                  </a:lnTo>
                  <a:lnTo>
                    <a:pt x="20" y="760"/>
                  </a:lnTo>
                  <a:lnTo>
                    <a:pt x="17" y="765"/>
                  </a:lnTo>
                  <a:lnTo>
                    <a:pt x="12" y="771"/>
                  </a:lnTo>
                  <a:lnTo>
                    <a:pt x="9" y="777"/>
                  </a:lnTo>
                  <a:lnTo>
                    <a:pt x="7" y="785"/>
                  </a:lnTo>
                  <a:lnTo>
                    <a:pt x="5" y="792"/>
                  </a:lnTo>
                  <a:lnTo>
                    <a:pt x="3" y="800"/>
                  </a:lnTo>
                  <a:lnTo>
                    <a:pt x="1" y="810"/>
                  </a:lnTo>
                  <a:lnTo>
                    <a:pt x="0" y="819"/>
                  </a:lnTo>
                  <a:lnTo>
                    <a:pt x="0" y="830"/>
                  </a:lnTo>
                  <a:lnTo>
                    <a:pt x="0" y="837"/>
                  </a:lnTo>
                  <a:lnTo>
                    <a:pt x="3" y="844"/>
                  </a:lnTo>
                  <a:lnTo>
                    <a:pt x="6" y="852"/>
                  </a:lnTo>
                  <a:lnTo>
                    <a:pt x="9" y="859"/>
                  </a:lnTo>
                  <a:lnTo>
                    <a:pt x="18" y="877"/>
                  </a:lnTo>
                  <a:lnTo>
                    <a:pt x="28" y="893"/>
                  </a:lnTo>
                  <a:lnTo>
                    <a:pt x="48" y="920"/>
                  </a:lnTo>
                  <a:lnTo>
                    <a:pt x="57" y="931"/>
                  </a:lnTo>
                  <a:lnTo>
                    <a:pt x="66" y="926"/>
                  </a:lnTo>
                  <a:lnTo>
                    <a:pt x="77" y="921"/>
                  </a:lnTo>
                  <a:lnTo>
                    <a:pt x="87" y="915"/>
                  </a:lnTo>
                  <a:lnTo>
                    <a:pt x="95" y="909"/>
                  </a:lnTo>
                  <a:lnTo>
                    <a:pt x="102" y="901"/>
                  </a:lnTo>
                  <a:lnTo>
                    <a:pt x="107" y="894"/>
                  </a:lnTo>
                  <a:lnTo>
                    <a:pt x="109" y="890"/>
                  </a:lnTo>
                  <a:lnTo>
                    <a:pt x="112" y="884"/>
                  </a:lnTo>
                  <a:lnTo>
                    <a:pt x="112" y="880"/>
                  </a:lnTo>
                  <a:lnTo>
                    <a:pt x="113" y="874"/>
                  </a:lnTo>
                  <a:lnTo>
                    <a:pt x="113" y="871"/>
                  </a:lnTo>
                  <a:lnTo>
                    <a:pt x="113" y="869"/>
                  </a:lnTo>
                  <a:lnTo>
                    <a:pt x="112" y="866"/>
                  </a:lnTo>
                  <a:lnTo>
                    <a:pt x="109" y="864"/>
                  </a:lnTo>
                  <a:lnTo>
                    <a:pt x="104" y="858"/>
                  </a:lnTo>
                  <a:lnTo>
                    <a:pt x="97" y="854"/>
                  </a:lnTo>
                  <a:lnTo>
                    <a:pt x="90" y="847"/>
                  </a:lnTo>
                  <a:lnTo>
                    <a:pt x="82" y="841"/>
                  </a:lnTo>
                  <a:lnTo>
                    <a:pt x="79" y="838"/>
                  </a:lnTo>
                  <a:lnTo>
                    <a:pt x="77" y="833"/>
                  </a:lnTo>
                  <a:lnTo>
                    <a:pt x="75" y="829"/>
                  </a:lnTo>
                  <a:lnTo>
                    <a:pt x="73" y="824"/>
                  </a:lnTo>
                  <a:lnTo>
                    <a:pt x="74" y="816"/>
                  </a:lnTo>
                  <a:lnTo>
                    <a:pt x="75" y="811"/>
                  </a:lnTo>
                  <a:lnTo>
                    <a:pt x="78" y="806"/>
                  </a:lnTo>
                  <a:lnTo>
                    <a:pt x="81" y="803"/>
                  </a:lnTo>
                  <a:lnTo>
                    <a:pt x="86" y="800"/>
                  </a:lnTo>
                  <a:lnTo>
                    <a:pt x="90" y="799"/>
                  </a:lnTo>
                  <a:lnTo>
                    <a:pt x="95" y="798"/>
                  </a:lnTo>
                  <a:lnTo>
                    <a:pt x="101" y="797"/>
                  </a:lnTo>
                  <a:lnTo>
                    <a:pt x="113" y="794"/>
                  </a:lnTo>
                  <a:lnTo>
                    <a:pt x="126" y="791"/>
                  </a:lnTo>
                  <a:lnTo>
                    <a:pt x="131" y="789"/>
                  </a:lnTo>
                  <a:lnTo>
                    <a:pt x="137" y="785"/>
                  </a:lnTo>
                  <a:lnTo>
                    <a:pt x="142" y="780"/>
                  </a:lnTo>
                  <a:lnTo>
                    <a:pt x="146" y="774"/>
                  </a:lnTo>
                  <a:lnTo>
                    <a:pt x="154" y="771"/>
                  </a:lnTo>
                  <a:lnTo>
                    <a:pt x="159" y="769"/>
                  </a:lnTo>
                  <a:lnTo>
                    <a:pt x="165" y="769"/>
                  </a:lnTo>
                  <a:lnTo>
                    <a:pt x="168" y="770"/>
                  </a:lnTo>
                  <a:lnTo>
                    <a:pt x="171" y="773"/>
                  </a:lnTo>
                  <a:lnTo>
                    <a:pt x="173" y="776"/>
                  </a:lnTo>
                  <a:lnTo>
                    <a:pt x="174" y="780"/>
                  </a:lnTo>
                  <a:lnTo>
                    <a:pt x="176" y="785"/>
                  </a:lnTo>
                  <a:lnTo>
                    <a:pt x="179" y="789"/>
                  </a:lnTo>
                  <a:lnTo>
                    <a:pt x="181" y="794"/>
                  </a:lnTo>
                  <a:lnTo>
                    <a:pt x="184" y="799"/>
                  </a:lnTo>
                  <a:lnTo>
                    <a:pt x="188" y="803"/>
                  </a:lnTo>
                  <a:lnTo>
                    <a:pt x="194" y="807"/>
                  </a:lnTo>
                  <a:lnTo>
                    <a:pt x="200" y="811"/>
                  </a:lnTo>
                  <a:lnTo>
                    <a:pt x="209" y="812"/>
                  </a:lnTo>
                  <a:lnTo>
                    <a:pt x="220" y="813"/>
                  </a:lnTo>
                  <a:lnTo>
                    <a:pt x="226" y="812"/>
                  </a:lnTo>
                  <a:lnTo>
                    <a:pt x="233" y="811"/>
                  </a:lnTo>
                  <a:lnTo>
                    <a:pt x="238" y="809"/>
                  </a:lnTo>
                  <a:lnTo>
                    <a:pt x="243" y="805"/>
                  </a:lnTo>
                  <a:lnTo>
                    <a:pt x="252" y="799"/>
                  </a:lnTo>
                  <a:lnTo>
                    <a:pt x="262" y="790"/>
                  </a:lnTo>
                  <a:lnTo>
                    <a:pt x="272" y="783"/>
                  </a:lnTo>
                  <a:lnTo>
                    <a:pt x="284" y="775"/>
                  </a:lnTo>
                  <a:lnTo>
                    <a:pt x="291" y="772"/>
                  </a:lnTo>
                  <a:lnTo>
                    <a:pt x="300" y="770"/>
                  </a:lnTo>
                  <a:lnTo>
                    <a:pt x="309" y="769"/>
                  </a:lnTo>
                  <a:lnTo>
                    <a:pt x="320" y="767"/>
                  </a:lnTo>
                  <a:lnTo>
                    <a:pt x="331" y="769"/>
                  </a:lnTo>
                  <a:lnTo>
                    <a:pt x="345" y="772"/>
                  </a:lnTo>
                  <a:lnTo>
                    <a:pt x="351" y="774"/>
                  </a:lnTo>
                  <a:lnTo>
                    <a:pt x="358" y="777"/>
                  </a:lnTo>
                  <a:lnTo>
                    <a:pt x="362" y="780"/>
                  </a:lnTo>
                  <a:lnTo>
                    <a:pt x="366" y="785"/>
                  </a:lnTo>
                  <a:lnTo>
                    <a:pt x="351" y="788"/>
                  </a:lnTo>
                  <a:lnTo>
                    <a:pt x="328" y="791"/>
                  </a:lnTo>
                  <a:lnTo>
                    <a:pt x="321" y="792"/>
                  </a:lnTo>
                  <a:lnTo>
                    <a:pt x="315" y="794"/>
                  </a:lnTo>
                  <a:lnTo>
                    <a:pt x="309" y="797"/>
                  </a:lnTo>
                  <a:lnTo>
                    <a:pt x="305" y="800"/>
                  </a:lnTo>
                  <a:lnTo>
                    <a:pt x="302" y="803"/>
                  </a:lnTo>
                  <a:lnTo>
                    <a:pt x="299" y="807"/>
                  </a:lnTo>
                  <a:lnTo>
                    <a:pt x="297" y="813"/>
                  </a:lnTo>
                  <a:lnTo>
                    <a:pt x="297" y="818"/>
                  </a:lnTo>
                  <a:lnTo>
                    <a:pt x="327" y="818"/>
                  </a:lnTo>
                  <a:lnTo>
                    <a:pt x="358" y="817"/>
                  </a:lnTo>
                  <a:lnTo>
                    <a:pt x="390" y="815"/>
                  </a:lnTo>
                  <a:lnTo>
                    <a:pt x="424" y="813"/>
                  </a:lnTo>
                  <a:lnTo>
                    <a:pt x="457" y="811"/>
                  </a:lnTo>
                  <a:lnTo>
                    <a:pt x="491" y="809"/>
                  </a:lnTo>
                  <a:lnTo>
                    <a:pt x="522" y="807"/>
                  </a:lnTo>
                  <a:lnTo>
                    <a:pt x="550" y="807"/>
                  </a:lnTo>
                  <a:lnTo>
                    <a:pt x="567" y="718"/>
                  </a:lnTo>
                  <a:lnTo>
                    <a:pt x="577" y="718"/>
                  </a:lnTo>
                  <a:lnTo>
                    <a:pt x="586" y="718"/>
                  </a:lnTo>
                  <a:lnTo>
                    <a:pt x="595" y="717"/>
                  </a:lnTo>
                  <a:lnTo>
                    <a:pt x="601" y="716"/>
                  </a:lnTo>
                  <a:lnTo>
                    <a:pt x="603" y="716"/>
                  </a:lnTo>
                  <a:lnTo>
                    <a:pt x="605" y="716"/>
                  </a:lnTo>
                  <a:lnTo>
                    <a:pt x="607" y="717"/>
                  </a:lnTo>
                  <a:lnTo>
                    <a:pt x="610" y="718"/>
                  </a:lnTo>
                  <a:lnTo>
                    <a:pt x="611" y="721"/>
                  </a:lnTo>
                  <a:lnTo>
                    <a:pt x="612" y="724"/>
                  </a:lnTo>
                  <a:lnTo>
                    <a:pt x="612" y="729"/>
                  </a:lnTo>
                  <a:lnTo>
                    <a:pt x="613" y="734"/>
                  </a:lnTo>
                  <a:lnTo>
                    <a:pt x="612" y="740"/>
                  </a:lnTo>
                  <a:lnTo>
                    <a:pt x="609" y="747"/>
                  </a:lnTo>
                  <a:lnTo>
                    <a:pt x="605" y="753"/>
                  </a:lnTo>
                  <a:lnTo>
                    <a:pt x="601" y="761"/>
                  </a:lnTo>
                  <a:lnTo>
                    <a:pt x="597" y="769"/>
                  </a:lnTo>
                  <a:lnTo>
                    <a:pt x="593" y="777"/>
                  </a:lnTo>
                  <a:lnTo>
                    <a:pt x="591" y="786"/>
                  </a:lnTo>
                  <a:lnTo>
                    <a:pt x="590" y="796"/>
                  </a:lnTo>
                  <a:lnTo>
                    <a:pt x="595" y="799"/>
                  </a:lnTo>
                  <a:lnTo>
                    <a:pt x="599" y="801"/>
                  </a:lnTo>
                  <a:lnTo>
                    <a:pt x="605" y="803"/>
                  </a:lnTo>
                  <a:lnTo>
                    <a:pt x="612" y="805"/>
                  </a:lnTo>
                  <a:lnTo>
                    <a:pt x="627" y="807"/>
                  </a:lnTo>
                  <a:lnTo>
                    <a:pt x="644" y="807"/>
                  </a:lnTo>
                  <a:lnTo>
                    <a:pt x="664" y="807"/>
                  </a:lnTo>
                  <a:lnTo>
                    <a:pt x="684" y="806"/>
                  </a:lnTo>
                  <a:lnTo>
                    <a:pt x="706" y="805"/>
                  </a:lnTo>
                  <a:lnTo>
                    <a:pt x="727" y="803"/>
                  </a:lnTo>
                  <a:lnTo>
                    <a:pt x="772" y="799"/>
                  </a:lnTo>
                  <a:lnTo>
                    <a:pt x="812" y="796"/>
                  </a:lnTo>
                  <a:lnTo>
                    <a:pt x="829" y="796"/>
                  </a:lnTo>
                  <a:lnTo>
                    <a:pt x="844" y="797"/>
                  </a:lnTo>
                  <a:lnTo>
                    <a:pt x="851" y="797"/>
                  </a:lnTo>
                  <a:lnTo>
                    <a:pt x="856" y="798"/>
                  </a:lnTo>
                  <a:lnTo>
                    <a:pt x="861" y="800"/>
                  </a:lnTo>
                  <a:lnTo>
                    <a:pt x="866" y="802"/>
                  </a:lnTo>
                  <a:lnTo>
                    <a:pt x="887" y="811"/>
                  </a:lnTo>
                  <a:lnTo>
                    <a:pt x="908" y="816"/>
                  </a:lnTo>
                  <a:lnTo>
                    <a:pt x="925" y="819"/>
                  </a:lnTo>
                  <a:lnTo>
                    <a:pt x="941" y="820"/>
                  </a:lnTo>
                  <a:lnTo>
                    <a:pt x="955" y="819"/>
                  </a:lnTo>
                  <a:lnTo>
                    <a:pt x="968" y="816"/>
                  </a:lnTo>
                  <a:lnTo>
                    <a:pt x="979" y="812"/>
                  </a:lnTo>
                  <a:lnTo>
                    <a:pt x="988" y="806"/>
                  </a:lnTo>
                  <a:lnTo>
                    <a:pt x="994" y="800"/>
                  </a:lnTo>
                  <a:lnTo>
                    <a:pt x="1000" y="793"/>
                  </a:lnTo>
                  <a:lnTo>
                    <a:pt x="1004" y="786"/>
                  </a:lnTo>
                  <a:lnTo>
                    <a:pt x="1006" y="778"/>
                  </a:lnTo>
                  <a:lnTo>
                    <a:pt x="1006" y="772"/>
                  </a:lnTo>
                  <a:lnTo>
                    <a:pt x="1006" y="765"/>
                  </a:lnTo>
                  <a:lnTo>
                    <a:pt x="1004" y="761"/>
                  </a:lnTo>
                  <a:lnTo>
                    <a:pt x="1000" y="757"/>
                  </a:lnTo>
                  <a:lnTo>
                    <a:pt x="997" y="753"/>
                  </a:lnTo>
                  <a:lnTo>
                    <a:pt x="995" y="750"/>
                  </a:lnTo>
                  <a:lnTo>
                    <a:pt x="993" y="747"/>
                  </a:lnTo>
                  <a:lnTo>
                    <a:pt x="992" y="743"/>
                  </a:lnTo>
                  <a:lnTo>
                    <a:pt x="991" y="733"/>
                  </a:lnTo>
                  <a:lnTo>
                    <a:pt x="993" y="722"/>
                  </a:lnTo>
                  <a:lnTo>
                    <a:pt x="996" y="710"/>
                  </a:lnTo>
                  <a:lnTo>
                    <a:pt x="1002" y="698"/>
                  </a:lnTo>
                  <a:lnTo>
                    <a:pt x="1008" y="685"/>
                  </a:lnTo>
                  <a:lnTo>
                    <a:pt x="1017" y="671"/>
                  </a:lnTo>
                  <a:lnTo>
                    <a:pt x="1028" y="658"/>
                  </a:lnTo>
                  <a:lnTo>
                    <a:pt x="1038" y="645"/>
                  </a:lnTo>
                  <a:lnTo>
                    <a:pt x="1053" y="632"/>
                  </a:lnTo>
                  <a:lnTo>
                    <a:pt x="1067" y="620"/>
                  </a:lnTo>
                  <a:lnTo>
                    <a:pt x="1082" y="609"/>
                  </a:lnTo>
                  <a:lnTo>
                    <a:pt x="1099" y="599"/>
                  </a:lnTo>
                  <a:lnTo>
                    <a:pt x="1116" y="589"/>
                  </a:lnTo>
                  <a:lnTo>
                    <a:pt x="1135" y="583"/>
                  </a:lnTo>
                  <a:lnTo>
                    <a:pt x="1179" y="570"/>
                  </a:lnTo>
                  <a:lnTo>
                    <a:pt x="1222" y="558"/>
                  </a:lnTo>
                  <a:lnTo>
                    <a:pt x="1243" y="553"/>
                  </a:lnTo>
                  <a:lnTo>
                    <a:pt x="1263" y="547"/>
                  </a:lnTo>
                  <a:lnTo>
                    <a:pt x="1282" y="542"/>
                  </a:lnTo>
                  <a:lnTo>
                    <a:pt x="1299" y="535"/>
                  </a:lnTo>
                  <a:lnTo>
                    <a:pt x="1315" y="528"/>
                  </a:lnTo>
                  <a:lnTo>
                    <a:pt x="1330" y="519"/>
                  </a:lnTo>
                  <a:lnTo>
                    <a:pt x="1337" y="515"/>
                  </a:lnTo>
                  <a:lnTo>
                    <a:pt x="1342" y="509"/>
                  </a:lnTo>
                  <a:lnTo>
                    <a:pt x="1347" y="504"/>
                  </a:lnTo>
                  <a:lnTo>
                    <a:pt x="1353" y="499"/>
                  </a:lnTo>
                  <a:lnTo>
                    <a:pt x="1357" y="493"/>
                  </a:lnTo>
                  <a:lnTo>
                    <a:pt x="1361" y="487"/>
                  </a:lnTo>
                  <a:lnTo>
                    <a:pt x="1365" y="479"/>
                  </a:lnTo>
                  <a:lnTo>
                    <a:pt x="1367" y="472"/>
                  </a:lnTo>
                  <a:lnTo>
                    <a:pt x="1369" y="464"/>
                  </a:lnTo>
                  <a:lnTo>
                    <a:pt x="1370" y="455"/>
                  </a:lnTo>
                  <a:lnTo>
                    <a:pt x="1371" y="446"/>
                  </a:lnTo>
                  <a:lnTo>
                    <a:pt x="1371" y="436"/>
                  </a:lnTo>
                  <a:lnTo>
                    <a:pt x="1370" y="415"/>
                  </a:lnTo>
                  <a:lnTo>
                    <a:pt x="1370" y="395"/>
                  </a:lnTo>
                  <a:lnTo>
                    <a:pt x="1369" y="374"/>
                  </a:lnTo>
                  <a:lnTo>
                    <a:pt x="1369" y="353"/>
                  </a:lnTo>
                  <a:lnTo>
                    <a:pt x="1368" y="331"/>
                  </a:lnTo>
                  <a:lnTo>
                    <a:pt x="1368" y="307"/>
                  </a:lnTo>
                  <a:lnTo>
                    <a:pt x="1369" y="284"/>
                  </a:lnTo>
                  <a:lnTo>
                    <a:pt x="1371" y="257"/>
                  </a:lnTo>
                  <a:lnTo>
                    <a:pt x="1375" y="243"/>
                  </a:lnTo>
                  <a:lnTo>
                    <a:pt x="1383" y="226"/>
                  </a:lnTo>
                  <a:lnTo>
                    <a:pt x="1386" y="219"/>
                  </a:lnTo>
                  <a:lnTo>
                    <a:pt x="1391" y="211"/>
                  </a:lnTo>
                  <a:lnTo>
                    <a:pt x="1395" y="206"/>
                  </a:lnTo>
                  <a:lnTo>
                    <a:pt x="1399" y="2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932" name="Freeform 1531">
              <a:extLst>
                <a:ext uri="{FF2B5EF4-FFF2-40B4-BE49-F238E27FC236}">
                  <a16:creationId xmlns:a16="http://schemas.microsoft.com/office/drawing/2014/main" id="{80F067B8-4139-F3DC-0A29-A87AC333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340" y="3293696"/>
              <a:ext cx="823960" cy="664929"/>
            </a:xfrm>
            <a:custGeom>
              <a:avLst/>
              <a:gdLst>
                <a:gd name="T0" fmla="*/ 281 w 2630"/>
                <a:gd name="T1" fmla="*/ 765 h 2123"/>
                <a:gd name="T2" fmla="*/ 470 w 2630"/>
                <a:gd name="T3" fmla="*/ 763 h 2123"/>
                <a:gd name="T4" fmla="*/ 542 w 2630"/>
                <a:gd name="T5" fmla="*/ 713 h 2123"/>
                <a:gd name="T6" fmla="*/ 591 w 2630"/>
                <a:gd name="T7" fmla="*/ 775 h 2123"/>
                <a:gd name="T8" fmla="*/ 594 w 2630"/>
                <a:gd name="T9" fmla="*/ 931 h 2123"/>
                <a:gd name="T10" fmla="*/ 556 w 2630"/>
                <a:gd name="T11" fmla="*/ 1032 h 2123"/>
                <a:gd name="T12" fmla="*/ 598 w 2630"/>
                <a:gd name="T13" fmla="*/ 1142 h 2123"/>
                <a:gd name="T14" fmla="*/ 598 w 2630"/>
                <a:gd name="T15" fmla="*/ 1266 h 2123"/>
                <a:gd name="T16" fmla="*/ 614 w 2630"/>
                <a:gd name="T17" fmla="*/ 1396 h 2123"/>
                <a:gd name="T18" fmla="*/ 678 w 2630"/>
                <a:gd name="T19" fmla="*/ 1469 h 2123"/>
                <a:gd name="T20" fmla="*/ 729 w 2630"/>
                <a:gd name="T21" fmla="*/ 1546 h 2123"/>
                <a:gd name="T22" fmla="*/ 799 w 2630"/>
                <a:gd name="T23" fmla="*/ 1587 h 2123"/>
                <a:gd name="T24" fmla="*/ 864 w 2630"/>
                <a:gd name="T25" fmla="*/ 1649 h 2123"/>
                <a:gd name="T26" fmla="*/ 934 w 2630"/>
                <a:gd name="T27" fmla="*/ 1687 h 2123"/>
                <a:gd name="T28" fmla="*/ 998 w 2630"/>
                <a:gd name="T29" fmla="*/ 1748 h 2123"/>
                <a:gd name="T30" fmla="*/ 1117 w 2630"/>
                <a:gd name="T31" fmla="*/ 1750 h 2123"/>
                <a:gd name="T32" fmla="*/ 1217 w 2630"/>
                <a:gd name="T33" fmla="*/ 1731 h 2123"/>
                <a:gd name="T34" fmla="*/ 1309 w 2630"/>
                <a:gd name="T35" fmla="*/ 1784 h 2123"/>
                <a:gd name="T36" fmla="*/ 1378 w 2630"/>
                <a:gd name="T37" fmla="*/ 1808 h 2123"/>
                <a:gd name="T38" fmla="*/ 1439 w 2630"/>
                <a:gd name="T39" fmla="*/ 1797 h 2123"/>
                <a:gd name="T40" fmla="*/ 1511 w 2630"/>
                <a:gd name="T41" fmla="*/ 1883 h 2123"/>
                <a:gd name="T42" fmla="*/ 1673 w 2630"/>
                <a:gd name="T43" fmla="*/ 1937 h 2123"/>
                <a:gd name="T44" fmla="*/ 1744 w 2630"/>
                <a:gd name="T45" fmla="*/ 1970 h 2123"/>
                <a:gd name="T46" fmla="*/ 1808 w 2630"/>
                <a:gd name="T47" fmla="*/ 1970 h 2123"/>
                <a:gd name="T48" fmla="*/ 1853 w 2630"/>
                <a:gd name="T49" fmla="*/ 2028 h 2123"/>
                <a:gd name="T50" fmla="*/ 1943 w 2630"/>
                <a:gd name="T51" fmla="*/ 2103 h 2123"/>
                <a:gd name="T52" fmla="*/ 2185 w 2630"/>
                <a:gd name="T53" fmla="*/ 2084 h 2123"/>
                <a:gd name="T54" fmla="*/ 2340 w 2630"/>
                <a:gd name="T55" fmla="*/ 2085 h 2123"/>
                <a:gd name="T56" fmla="*/ 2453 w 2630"/>
                <a:gd name="T57" fmla="*/ 1966 h 2123"/>
                <a:gd name="T58" fmla="*/ 2509 w 2630"/>
                <a:gd name="T59" fmla="*/ 1838 h 2123"/>
                <a:gd name="T60" fmla="*/ 2616 w 2630"/>
                <a:gd name="T61" fmla="*/ 1666 h 2123"/>
                <a:gd name="T62" fmla="*/ 2624 w 2630"/>
                <a:gd name="T63" fmla="*/ 1526 h 2123"/>
                <a:gd name="T64" fmla="*/ 2538 w 2630"/>
                <a:gd name="T65" fmla="*/ 1390 h 2123"/>
                <a:gd name="T66" fmla="*/ 2557 w 2630"/>
                <a:gd name="T67" fmla="*/ 1309 h 2123"/>
                <a:gd name="T68" fmla="*/ 2594 w 2630"/>
                <a:gd name="T69" fmla="*/ 1202 h 2123"/>
                <a:gd name="T70" fmla="*/ 2549 w 2630"/>
                <a:gd name="T71" fmla="*/ 1155 h 2123"/>
                <a:gd name="T72" fmla="*/ 2342 w 2630"/>
                <a:gd name="T73" fmla="*/ 1112 h 2123"/>
                <a:gd name="T74" fmla="*/ 2168 w 2630"/>
                <a:gd name="T75" fmla="*/ 1114 h 2123"/>
                <a:gd name="T76" fmla="*/ 2141 w 2630"/>
                <a:gd name="T77" fmla="*/ 1081 h 2123"/>
                <a:gd name="T78" fmla="*/ 2007 w 2630"/>
                <a:gd name="T79" fmla="*/ 938 h 2123"/>
                <a:gd name="T80" fmla="*/ 1991 w 2630"/>
                <a:gd name="T81" fmla="*/ 834 h 2123"/>
                <a:gd name="T82" fmla="*/ 2055 w 2630"/>
                <a:gd name="T83" fmla="*/ 625 h 2123"/>
                <a:gd name="T84" fmla="*/ 2018 w 2630"/>
                <a:gd name="T85" fmla="*/ 381 h 2123"/>
                <a:gd name="T86" fmla="*/ 1972 w 2630"/>
                <a:gd name="T87" fmla="*/ 274 h 2123"/>
                <a:gd name="T88" fmla="*/ 1822 w 2630"/>
                <a:gd name="T89" fmla="*/ 251 h 2123"/>
                <a:gd name="T90" fmla="*/ 1691 w 2630"/>
                <a:gd name="T91" fmla="*/ 186 h 2123"/>
                <a:gd name="T92" fmla="*/ 1573 w 2630"/>
                <a:gd name="T93" fmla="*/ 108 h 2123"/>
                <a:gd name="T94" fmla="*/ 1468 w 2630"/>
                <a:gd name="T95" fmla="*/ 1 h 2123"/>
                <a:gd name="T96" fmla="*/ 1216 w 2630"/>
                <a:gd name="T97" fmla="*/ 26 h 2123"/>
                <a:gd name="T98" fmla="*/ 1169 w 2630"/>
                <a:gd name="T99" fmla="*/ 92 h 2123"/>
                <a:gd name="T100" fmla="*/ 1159 w 2630"/>
                <a:gd name="T101" fmla="*/ 125 h 2123"/>
                <a:gd name="T102" fmla="*/ 1074 w 2630"/>
                <a:gd name="T103" fmla="*/ 148 h 2123"/>
                <a:gd name="T104" fmla="*/ 1050 w 2630"/>
                <a:gd name="T105" fmla="*/ 204 h 2123"/>
                <a:gd name="T106" fmla="*/ 1027 w 2630"/>
                <a:gd name="T107" fmla="*/ 297 h 2123"/>
                <a:gd name="T108" fmla="*/ 953 w 2630"/>
                <a:gd name="T109" fmla="*/ 368 h 2123"/>
                <a:gd name="T110" fmla="*/ 798 w 2630"/>
                <a:gd name="T111" fmla="*/ 409 h 2123"/>
                <a:gd name="T112" fmla="*/ 660 w 2630"/>
                <a:gd name="T113" fmla="*/ 554 h 2123"/>
                <a:gd name="T114" fmla="*/ 618 w 2630"/>
                <a:gd name="T115" fmla="*/ 564 h 2123"/>
                <a:gd name="T116" fmla="*/ 541 w 2630"/>
                <a:gd name="T117" fmla="*/ 583 h 2123"/>
                <a:gd name="T118" fmla="*/ 446 w 2630"/>
                <a:gd name="T119" fmla="*/ 609 h 2123"/>
                <a:gd name="T120" fmla="*/ 331 w 2630"/>
                <a:gd name="T121" fmla="*/ 568 h 2123"/>
                <a:gd name="T122" fmla="*/ 226 w 2630"/>
                <a:gd name="T123" fmla="*/ 582 h 2123"/>
                <a:gd name="T124" fmla="*/ 106 w 2630"/>
                <a:gd name="T125" fmla="*/ 688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0" h="2123">
                  <a:moveTo>
                    <a:pt x="163" y="809"/>
                  </a:moveTo>
                  <a:lnTo>
                    <a:pt x="185" y="800"/>
                  </a:lnTo>
                  <a:lnTo>
                    <a:pt x="202" y="792"/>
                  </a:lnTo>
                  <a:lnTo>
                    <a:pt x="216" y="785"/>
                  </a:lnTo>
                  <a:lnTo>
                    <a:pt x="229" y="778"/>
                  </a:lnTo>
                  <a:lnTo>
                    <a:pt x="243" y="772"/>
                  </a:lnTo>
                  <a:lnTo>
                    <a:pt x="260" y="767"/>
                  </a:lnTo>
                  <a:lnTo>
                    <a:pt x="270" y="766"/>
                  </a:lnTo>
                  <a:lnTo>
                    <a:pt x="281" y="765"/>
                  </a:lnTo>
                  <a:lnTo>
                    <a:pt x="294" y="764"/>
                  </a:lnTo>
                  <a:lnTo>
                    <a:pt x="309" y="764"/>
                  </a:lnTo>
                  <a:lnTo>
                    <a:pt x="356" y="763"/>
                  </a:lnTo>
                  <a:lnTo>
                    <a:pt x="389" y="762"/>
                  </a:lnTo>
                  <a:lnTo>
                    <a:pt x="404" y="761"/>
                  </a:lnTo>
                  <a:lnTo>
                    <a:pt x="419" y="761"/>
                  </a:lnTo>
                  <a:lnTo>
                    <a:pt x="437" y="762"/>
                  </a:lnTo>
                  <a:lnTo>
                    <a:pt x="460" y="764"/>
                  </a:lnTo>
                  <a:lnTo>
                    <a:pt x="470" y="763"/>
                  </a:lnTo>
                  <a:lnTo>
                    <a:pt x="477" y="761"/>
                  </a:lnTo>
                  <a:lnTo>
                    <a:pt x="485" y="759"/>
                  </a:lnTo>
                  <a:lnTo>
                    <a:pt x="491" y="756"/>
                  </a:lnTo>
                  <a:lnTo>
                    <a:pt x="502" y="746"/>
                  </a:lnTo>
                  <a:lnTo>
                    <a:pt x="512" y="736"/>
                  </a:lnTo>
                  <a:lnTo>
                    <a:pt x="522" y="726"/>
                  </a:lnTo>
                  <a:lnTo>
                    <a:pt x="531" y="719"/>
                  </a:lnTo>
                  <a:lnTo>
                    <a:pt x="537" y="716"/>
                  </a:lnTo>
                  <a:lnTo>
                    <a:pt x="542" y="713"/>
                  </a:lnTo>
                  <a:lnTo>
                    <a:pt x="549" y="712"/>
                  </a:lnTo>
                  <a:lnTo>
                    <a:pt x="556" y="713"/>
                  </a:lnTo>
                  <a:lnTo>
                    <a:pt x="566" y="723"/>
                  </a:lnTo>
                  <a:lnTo>
                    <a:pt x="573" y="733"/>
                  </a:lnTo>
                  <a:lnTo>
                    <a:pt x="579" y="743"/>
                  </a:lnTo>
                  <a:lnTo>
                    <a:pt x="584" y="751"/>
                  </a:lnTo>
                  <a:lnTo>
                    <a:pt x="587" y="759"/>
                  </a:lnTo>
                  <a:lnTo>
                    <a:pt x="590" y="767"/>
                  </a:lnTo>
                  <a:lnTo>
                    <a:pt x="591" y="775"/>
                  </a:lnTo>
                  <a:lnTo>
                    <a:pt x="591" y="783"/>
                  </a:lnTo>
                  <a:lnTo>
                    <a:pt x="587" y="811"/>
                  </a:lnTo>
                  <a:lnTo>
                    <a:pt x="584" y="842"/>
                  </a:lnTo>
                  <a:lnTo>
                    <a:pt x="585" y="866"/>
                  </a:lnTo>
                  <a:lnTo>
                    <a:pt x="590" y="890"/>
                  </a:lnTo>
                  <a:lnTo>
                    <a:pt x="593" y="908"/>
                  </a:lnTo>
                  <a:lnTo>
                    <a:pt x="595" y="915"/>
                  </a:lnTo>
                  <a:lnTo>
                    <a:pt x="595" y="923"/>
                  </a:lnTo>
                  <a:lnTo>
                    <a:pt x="594" y="931"/>
                  </a:lnTo>
                  <a:lnTo>
                    <a:pt x="592" y="938"/>
                  </a:lnTo>
                  <a:lnTo>
                    <a:pt x="589" y="945"/>
                  </a:lnTo>
                  <a:lnTo>
                    <a:pt x="583" y="956"/>
                  </a:lnTo>
                  <a:lnTo>
                    <a:pt x="576" y="969"/>
                  </a:lnTo>
                  <a:lnTo>
                    <a:pt x="568" y="983"/>
                  </a:lnTo>
                  <a:lnTo>
                    <a:pt x="562" y="1000"/>
                  </a:lnTo>
                  <a:lnTo>
                    <a:pt x="559" y="1009"/>
                  </a:lnTo>
                  <a:lnTo>
                    <a:pt x="557" y="1020"/>
                  </a:lnTo>
                  <a:lnTo>
                    <a:pt x="556" y="1032"/>
                  </a:lnTo>
                  <a:lnTo>
                    <a:pt x="556" y="1045"/>
                  </a:lnTo>
                  <a:lnTo>
                    <a:pt x="556" y="1058"/>
                  </a:lnTo>
                  <a:lnTo>
                    <a:pt x="558" y="1069"/>
                  </a:lnTo>
                  <a:lnTo>
                    <a:pt x="560" y="1079"/>
                  </a:lnTo>
                  <a:lnTo>
                    <a:pt x="564" y="1088"/>
                  </a:lnTo>
                  <a:lnTo>
                    <a:pt x="571" y="1103"/>
                  </a:lnTo>
                  <a:lnTo>
                    <a:pt x="581" y="1116"/>
                  </a:lnTo>
                  <a:lnTo>
                    <a:pt x="591" y="1129"/>
                  </a:lnTo>
                  <a:lnTo>
                    <a:pt x="598" y="1142"/>
                  </a:lnTo>
                  <a:lnTo>
                    <a:pt x="602" y="1150"/>
                  </a:lnTo>
                  <a:lnTo>
                    <a:pt x="604" y="1158"/>
                  </a:lnTo>
                  <a:lnTo>
                    <a:pt x="606" y="1168"/>
                  </a:lnTo>
                  <a:lnTo>
                    <a:pt x="606" y="1179"/>
                  </a:lnTo>
                  <a:lnTo>
                    <a:pt x="606" y="1198"/>
                  </a:lnTo>
                  <a:lnTo>
                    <a:pt x="605" y="1216"/>
                  </a:lnTo>
                  <a:lnTo>
                    <a:pt x="603" y="1233"/>
                  </a:lnTo>
                  <a:lnTo>
                    <a:pt x="600" y="1249"/>
                  </a:lnTo>
                  <a:lnTo>
                    <a:pt x="598" y="1266"/>
                  </a:lnTo>
                  <a:lnTo>
                    <a:pt x="597" y="1284"/>
                  </a:lnTo>
                  <a:lnTo>
                    <a:pt x="596" y="1301"/>
                  </a:lnTo>
                  <a:lnTo>
                    <a:pt x="595" y="1319"/>
                  </a:lnTo>
                  <a:lnTo>
                    <a:pt x="596" y="1332"/>
                  </a:lnTo>
                  <a:lnTo>
                    <a:pt x="597" y="1345"/>
                  </a:lnTo>
                  <a:lnTo>
                    <a:pt x="600" y="1358"/>
                  </a:lnTo>
                  <a:lnTo>
                    <a:pt x="605" y="1371"/>
                  </a:lnTo>
                  <a:lnTo>
                    <a:pt x="609" y="1384"/>
                  </a:lnTo>
                  <a:lnTo>
                    <a:pt x="614" y="1396"/>
                  </a:lnTo>
                  <a:lnTo>
                    <a:pt x="621" y="1408"/>
                  </a:lnTo>
                  <a:lnTo>
                    <a:pt x="627" y="1419"/>
                  </a:lnTo>
                  <a:lnTo>
                    <a:pt x="634" y="1430"/>
                  </a:lnTo>
                  <a:lnTo>
                    <a:pt x="642" y="1439"/>
                  </a:lnTo>
                  <a:lnTo>
                    <a:pt x="649" y="1448"/>
                  </a:lnTo>
                  <a:lnTo>
                    <a:pt x="657" y="1455"/>
                  </a:lnTo>
                  <a:lnTo>
                    <a:pt x="664" y="1461"/>
                  </a:lnTo>
                  <a:lnTo>
                    <a:pt x="672" y="1466"/>
                  </a:lnTo>
                  <a:lnTo>
                    <a:pt x="678" y="1469"/>
                  </a:lnTo>
                  <a:lnTo>
                    <a:pt x="685" y="1472"/>
                  </a:lnTo>
                  <a:lnTo>
                    <a:pt x="692" y="1476"/>
                  </a:lnTo>
                  <a:lnTo>
                    <a:pt x="698" y="1480"/>
                  </a:lnTo>
                  <a:lnTo>
                    <a:pt x="703" y="1487"/>
                  </a:lnTo>
                  <a:lnTo>
                    <a:pt x="707" y="1494"/>
                  </a:lnTo>
                  <a:lnTo>
                    <a:pt x="715" y="1512"/>
                  </a:lnTo>
                  <a:lnTo>
                    <a:pt x="723" y="1529"/>
                  </a:lnTo>
                  <a:lnTo>
                    <a:pt x="726" y="1538"/>
                  </a:lnTo>
                  <a:lnTo>
                    <a:pt x="729" y="1546"/>
                  </a:lnTo>
                  <a:lnTo>
                    <a:pt x="733" y="1555"/>
                  </a:lnTo>
                  <a:lnTo>
                    <a:pt x="738" y="1561"/>
                  </a:lnTo>
                  <a:lnTo>
                    <a:pt x="743" y="1568"/>
                  </a:lnTo>
                  <a:lnTo>
                    <a:pt x="750" y="1573"/>
                  </a:lnTo>
                  <a:lnTo>
                    <a:pt x="756" y="1576"/>
                  </a:lnTo>
                  <a:lnTo>
                    <a:pt x="764" y="1579"/>
                  </a:lnTo>
                  <a:lnTo>
                    <a:pt x="778" y="1580"/>
                  </a:lnTo>
                  <a:lnTo>
                    <a:pt x="789" y="1583"/>
                  </a:lnTo>
                  <a:lnTo>
                    <a:pt x="799" y="1587"/>
                  </a:lnTo>
                  <a:lnTo>
                    <a:pt x="808" y="1592"/>
                  </a:lnTo>
                  <a:lnTo>
                    <a:pt x="814" y="1598"/>
                  </a:lnTo>
                  <a:lnTo>
                    <a:pt x="821" y="1603"/>
                  </a:lnTo>
                  <a:lnTo>
                    <a:pt x="826" y="1610"/>
                  </a:lnTo>
                  <a:lnTo>
                    <a:pt x="832" y="1616"/>
                  </a:lnTo>
                  <a:lnTo>
                    <a:pt x="840" y="1629"/>
                  </a:lnTo>
                  <a:lnTo>
                    <a:pt x="851" y="1640"/>
                  </a:lnTo>
                  <a:lnTo>
                    <a:pt x="856" y="1646"/>
                  </a:lnTo>
                  <a:lnTo>
                    <a:pt x="864" y="1649"/>
                  </a:lnTo>
                  <a:lnTo>
                    <a:pt x="872" y="1651"/>
                  </a:lnTo>
                  <a:lnTo>
                    <a:pt x="881" y="1651"/>
                  </a:lnTo>
                  <a:lnTo>
                    <a:pt x="895" y="1652"/>
                  </a:lnTo>
                  <a:lnTo>
                    <a:pt x="906" y="1655"/>
                  </a:lnTo>
                  <a:lnTo>
                    <a:pt x="914" y="1660"/>
                  </a:lnTo>
                  <a:lnTo>
                    <a:pt x="921" y="1665"/>
                  </a:lnTo>
                  <a:lnTo>
                    <a:pt x="927" y="1671"/>
                  </a:lnTo>
                  <a:lnTo>
                    <a:pt x="931" y="1679"/>
                  </a:lnTo>
                  <a:lnTo>
                    <a:pt x="934" y="1687"/>
                  </a:lnTo>
                  <a:lnTo>
                    <a:pt x="939" y="1695"/>
                  </a:lnTo>
                  <a:lnTo>
                    <a:pt x="943" y="1704"/>
                  </a:lnTo>
                  <a:lnTo>
                    <a:pt x="947" y="1712"/>
                  </a:lnTo>
                  <a:lnTo>
                    <a:pt x="954" y="1721"/>
                  </a:lnTo>
                  <a:lnTo>
                    <a:pt x="961" y="1730"/>
                  </a:lnTo>
                  <a:lnTo>
                    <a:pt x="971" y="1736"/>
                  </a:lnTo>
                  <a:lnTo>
                    <a:pt x="983" y="1743"/>
                  </a:lnTo>
                  <a:lnTo>
                    <a:pt x="990" y="1746"/>
                  </a:lnTo>
                  <a:lnTo>
                    <a:pt x="998" y="1748"/>
                  </a:lnTo>
                  <a:lnTo>
                    <a:pt x="1007" y="1750"/>
                  </a:lnTo>
                  <a:lnTo>
                    <a:pt x="1016" y="1752"/>
                  </a:lnTo>
                  <a:lnTo>
                    <a:pt x="1037" y="1755"/>
                  </a:lnTo>
                  <a:lnTo>
                    <a:pt x="1054" y="1757"/>
                  </a:lnTo>
                  <a:lnTo>
                    <a:pt x="1070" y="1757"/>
                  </a:lnTo>
                  <a:lnTo>
                    <a:pt x="1084" y="1756"/>
                  </a:lnTo>
                  <a:lnTo>
                    <a:pt x="1096" y="1755"/>
                  </a:lnTo>
                  <a:lnTo>
                    <a:pt x="1107" y="1752"/>
                  </a:lnTo>
                  <a:lnTo>
                    <a:pt x="1117" y="1750"/>
                  </a:lnTo>
                  <a:lnTo>
                    <a:pt x="1127" y="1747"/>
                  </a:lnTo>
                  <a:lnTo>
                    <a:pt x="1142" y="1742"/>
                  </a:lnTo>
                  <a:lnTo>
                    <a:pt x="1156" y="1736"/>
                  </a:lnTo>
                  <a:lnTo>
                    <a:pt x="1162" y="1733"/>
                  </a:lnTo>
                  <a:lnTo>
                    <a:pt x="1170" y="1732"/>
                  </a:lnTo>
                  <a:lnTo>
                    <a:pt x="1177" y="1731"/>
                  </a:lnTo>
                  <a:lnTo>
                    <a:pt x="1185" y="1730"/>
                  </a:lnTo>
                  <a:lnTo>
                    <a:pt x="1202" y="1730"/>
                  </a:lnTo>
                  <a:lnTo>
                    <a:pt x="1217" y="1731"/>
                  </a:lnTo>
                  <a:lnTo>
                    <a:pt x="1230" y="1732"/>
                  </a:lnTo>
                  <a:lnTo>
                    <a:pt x="1241" y="1733"/>
                  </a:lnTo>
                  <a:lnTo>
                    <a:pt x="1250" y="1735"/>
                  </a:lnTo>
                  <a:lnTo>
                    <a:pt x="1258" y="1738"/>
                  </a:lnTo>
                  <a:lnTo>
                    <a:pt x="1265" y="1742"/>
                  </a:lnTo>
                  <a:lnTo>
                    <a:pt x="1270" y="1745"/>
                  </a:lnTo>
                  <a:lnTo>
                    <a:pt x="1282" y="1755"/>
                  </a:lnTo>
                  <a:lnTo>
                    <a:pt x="1294" y="1768"/>
                  </a:lnTo>
                  <a:lnTo>
                    <a:pt x="1309" y="1784"/>
                  </a:lnTo>
                  <a:lnTo>
                    <a:pt x="1331" y="1803"/>
                  </a:lnTo>
                  <a:lnTo>
                    <a:pt x="1337" y="1808"/>
                  </a:lnTo>
                  <a:lnTo>
                    <a:pt x="1344" y="1811"/>
                  </a:lnTo>
                  <a:lnTo>
                    <a:pt x="1349" y="1812"/>
                  </a:lnTo>
                  <a:lnTo>
                    <a:pt x="1356" y="1813"/>
                  </a:lnTo>
                  <a:lnTo>
                    <a:pt x="1361" y="1813"/>
                  </a:lnTo>
                  <a:lnTo>
                    <a:pt x="1367" y="1812"/>
                  </a:lnTo>
                  <a:lnTo>
                    <a:pt x="1373" y="1810"/>
                  </a:lnTo>
                  <a:lnTo>
                    <a:pt x="1378" y="1808"/>
                  </a:lnTo>
                  <a:lnTo>
                    <a:pt x="1389" y="1802"/>
                  </a:lnTo>
                  <a:lnTo>
                    <a:pt x="1400" y="1798"/>
                  </a:lnTo>
                  <a:lnTo>
                    <a:pt x="1405" y="1796"/>
                  </a:lnTo>
                  <a:lnTo>
                    <a:pt x="1411" y="1793"/>
                  </a:lnTo>
                  <a:lnTo>
                    <a:pt x="1416" y="1792"/>
                  </a:lnTo>
                  <a:lnTo>
                    <a:pt x="1421" y="1791"/>
                  </a:lnTo>
                  <a:lnTo>
                    <a:pt x="1427" y="1792"/>
                  </a:lnTo>
                  <a:lnTo>
                    <a:pt x="1433" y="1793"/>
                  </a:lnTo>
                  <a:lnTo>
                    <a:pt x="1439" y="1797"/>
                  </a:lnTo>
                  <a:lnTo>
                    <a:pt x="1444" y="1800"/>
                  </a:lnTo>
                  <a:lnTo>
                    <a:pt x="1454" y="1809"/>
                  </a:lnTo>
                  <a:lnTo>
                    <a:pt x="1464" y="1819"/>
                  </a:lnTo>
                  <a:lnTo>
                    <a:pt x="1478" y="1841"/>
                  </a:lnTo>
                  <a:lnTo>
                    <a:pt x="1488" y="1859"/>
                  </a:lnTo>
                  <a:lnTo>
                    <a:pt x="1494" y="1866"/>
                  </a:lnTo>
                  <a:lnTo>
                    <a:pt x="1499" y="1872"/>
                  </a:lnTo>
                  <a:lnTo>
                    <a:pt x="1506" y="1879"/>
                  </a:lnTo>
                  <a:lnTo>
                    <a:pt x="1511" y="1883"/>
                  </a:lnTo>
                  <a:lnTo>
                    <a:pt x="1524" y="1893"/>
                  </a:lnTo>
                  <a:lnTo>
                    <a:pt x="1537" y="1899"/>
                  </a:lnTo>
                  <a:lnTo>
                    <a:pt x="1551" y="1905"/>
                  </a:lnTo>
                  <a:lnTo>
                    <a:pt x="1565" y="1910"/>
                  </a:lnTo>
                  <a:lnTo>
                    <a:pt x="1580" y="1913"/>
                  </a:lnTo>
                  <a:lnTo>
                    <a:pt x="1595" y="1917"/>
                  </a:lnTo>
                  <a:lnTo>
                    <a:pt x="1626" y="1923"/>
                  </a:lnTo>
                  <a:lnTo>
                    <a:pt x="1657" y="1932"/>
                  </a:lnTo>
                  <a:lnTo>
                    <a:pt x="1673" y="1937"/>
                  </a:lnTo>
                  <a:lnTo>
                    <a:pt x="1688" y="1945"/>
                  </a:lnTo>
                  <a:lnTo>
                    <a:pt x="1703" y="1954"/>
                  </a:lnTo>
                  <a:lnTo>
                    <a:pt x="1718" y="1966"/>
                  </a:lnTo>
                  <a:lnTo>
                    <a:pt x="1723" y="1968"/>
                  </a:lnTo>
                  <a:lnTo>
                    <a:pt x="1726" y="1971"/>
                  </a:lnTo>
                  <a:lnTo>
                    <a:pt x="1729" y="1972"/>
                  </a:lnTo>
                  <a:lnTo>
                    <a:pt x="1732" y="1972"/>
                  </a:lnTo>
                  <a:lnTo>
                    <a:pt x="1739" y="1972"/>
                  </a:lnTo>
                  <a:lnTo>
                    <a:pt x="1744" y="1970"/>
                  </a:lnTo>
                  <a:lnTo>
                    <a:pt x="1751" y="1966"/>
                  </a:lnTo>
                  <a:lnTo>
                    <a:pt x="1757" y="1963"/>
                  </a:lnTo>
                  <a:lnTo>
                    <a:pt x="1765" y="1961"/>
                  </a:lnTo>
                  <a:lnTo>
                    <a:pt x="1775" y="1960"/>
                  </a:lnTo>
                  <a:lnTo>
                    <a:pt x="1784" y="1960"/>
                  </a:lnTo>
                  <a:lnTo>
                    <a:pt x="1792" y="1961"/>
                  </a:lnTo>
                  <a:lnTo>
                    <a:pt x="1798" y="1963"/>
                  </a:lnTo>
                  <a:lnTo>
                    <a:pt x="1804" y="1966"/>
                  </a:lnTo>
                  <a:lnTo>
                    <a:pt x="1808" y="1970"/>
                  </a:lnTo>
                  <a:lnTo>
                    <a:pt x="1811" y="1975"/>
                  </a:lnTo>
                  <a:lnTo>
                    <a:pt x="1814" y="1980"/>
                  </a:lnTo>
                  <a:lnTo>
                    <a:pt x="1817" y="1986"/>
                  </a:lnTo>
                  <a:lnTo>
                    <a:pt x="1821" y="1998"/>
                  </a:lnTo>
                  <a:lnTo>
                    <a:pt x="1828" y="2009"/>
                  </a:lnTo>
                  <a:lnTo>
                    <a:pt x="1832" y="2015"/>
                  </a:lnTo>
                  <a:lnTo>
                    <a:pt x="1838" y="2019"/>
                  </a:lnTo>
                  <a:lnTo>
                    <a:pt x="1845" y="2024"/>
                  </a:lnTo>
                  <a:lnTo>
                    <a:pt x="1853" y="2028"/>
                  </a:lnTo>
                  <a:lnTo>
                    <a:pt x="1863" y="2043"/>
                  </a:lnTo>
                  <a:lnTo>
                    <a:pt x="1872" y="2057"/>
                  </a:lnTo>
                  <a:lnTo>
                    <a:pt x="1882" y="2069"/>
                  </a:lnTo>
                  <a:lnTo>
                    <a:pt x="1891" y="2079"/>
                  </a:lnTo>
                  <a:lnTo>
                    <a:pt x="1901" y="2086"/>
                  </a:lnTo>
                  <a:lnTo>
                    <a:pt x="1911" y="2093"/>
                  </a:lnTo>
                  <a:lnTo>
                    <a:pt x="1922" y="2098"/>
                  </a:lnTo>
                  <a:lnTo>
                    <a:pt x="1932" y="2101"/>
                  </a:lnTo>
                  <a:lnTo>
                    <a:pt x="1943" y="2103"/>
                  </a:lnTo>
                  <a:lnTo>
                    <a:pt x="1955" y="2105"/>
                  </a:lnTo>
                  <a:lnTo>
                    <a:pt x="1968" y="2105"/>
                  </a:lnTo>
                  <a:lnTo>
                    <a:pt x="1981" y="2105"/>
                  </a:lnTo>
                  <a:lnTo>
                    <a:pt x="2011" y="2100"/>
                  </a:lnTo>
                  <a:lnTo>
                    <a:pt x="2045" y="2095"/>
                  </a:lnTo>
                  <a:lnTo>
                    <a:pt x="2085" y="2090"/>
                  </a:lnTo>
                  <a:lnTo>
                    <a:pt x="2121" y="2087"/>
                  </a:lnTo>
                  <a:lnTo>
                    <a:pt x="2154" y="2085"/>
                  </a:lnTo>
                  <a:lnTo>
                    <a:pt x="2185" y="2084"/>
                  </a:lnTo>
                  <a:lnTo>
                    <a:pt x="2194" y="2084"/>
                  </a:lnTo>
                  <a:lnTo>
                    <a:pt x="2205" y="2087"/>
                  </a:lnTo>
                  <a:lnTo>
                    <a:pt x="2216" y="2090"/>
                  </a:lnTo>
                  <a:lnTo>
                    <a:pt x="2229" y="2095"/>
                  </a:lnTo>
                  <a:lnTo>
                    <a:pt x="2260" y="2108"/>
                  </a:lnTo>
                  <a:lnTo>
                    <a:pt x="2292" y="2123"/>
                  </a:lnTo>
                  <a:lnTo>
                    <a:pt x="2307" y="2109"/>
                  </a:lnTo>
                  <a:lnTo>
                    <a:pt x="2323" y="2096"/>
                  </a:lnTo>
                  <a:lnTo>
                    <a:pt x="2340" y="2085"/>
                  </a:lnTo>
                  <a:lnTo>
                    <a:pt x="2356" y="2074"/>
                  </a:lnTo>
                  <a:lnTo>
                    <a:pt x="2389" y="2054"/>
                  </a:lnTo>
                  <a:lnTo>
                    <a:pt x="2421" y="2033"/>
                  </a:lnTo>
                  <a:lnTo>
                    <a:pt x="2428" y="2028"/>
                  </a:lnTo>
                  <a:lnTo>
                    <a:pt x="2434" y="2020"/>
                  </a:lnTo>
                  <a:lnTo>
                    <a:pt x="2438" y="2013"/>
                  </a:lnTo>
                  <a:lnTo>
                    <a:pt x="2442" y="2005"/>
                  </a:lnTo>
                  <a:lnTo>
                    <a:pt x="2449" y="1986"/>
                  </a:lnTo>
                  <a:lnTo>
                    <a:pt x="2453" y="1966"/>
                  </a:lnTo>
                  <a:lnTo>
                    <a:pt x="2457" y="1945"/>
                  </a:lnTo>
                  <a:lnTo>
                    <a:pt x="2462" y="1923"/>
                  </a:lnTo>
                  <a:lnTo>
                    <a:pt x="2465" y="1912"/>
                  </a:lnTo>
                  <a:lnTo>
                    <a:pt x="2468" y="1901"/>
                  </a:lnTo>
                  <a:lnTo>
                    <a:pt x="2472" y="1892"/>
                  </a:lnTo>
                  <a:lnTo>
                    <a:pt x="2477" y="1882"/>
                  </a:lnTo>
                  <a:lnTo>
                    <a:pt x="2488" y="1866"/>
                  </a:lnTo>
                  <a:lnTo>
                    <a:pt x="2498" y="1852"/>
                  </a:lnTo>
                  <a:lnTo>
                    <a:pt x="2509" y="1838"/>
                  </a:lnTo>
                  <a:lnTo>
                    <a:pt x="2520" y="1826"/>
                  </a:lnTo>
                  <a:lnTo>
                    <a:pt x="2543" y="1802"/>
                  </a:lnTo>
                  <a:lnTo>
                    <a:pt x="2563" y="1777"/>
                  </a:lnTo>
                  <a:lnTo>
                    <a:pt x="2574" y="1764"/>
                  </a:lnTo>
                  <a:lnTo>
                    <a:pt x="2584" y="1749"/>
                  </a:lnTo>
                  <a:lnTo>
                    <a:pt x="2592" y="1732"/>
                  </a:lnTo>
                  <a:lnTo>
                    <a:pt x="2601" y="1712"/>
                  </a:lnTo>
                  <a:lnTo>
                    <a:pt x="2610" y="1691"/>
                  </a:lnTo>
                  <a:lnTo>
                    <a:pt x="2616" y="1666"/>
                  </a:lnTo>
                  <a:lnTo>
                    <a:pt x="2623" y="1638"/>
                  </a:lnTo>
                  <a:lnTo>
                    <a:pt x="2629" y="1607"/>
                  </a:lnTo>
                  <a:lnTo>
                    <a:pt x="2630" y="1593"/>
                  </a:lnTo>
                  <a:lnTo>
                    <a:pt x="2630" y="1580"/>
                  </a:lnTo>
                  <a:lnTo>
                    <a:pt x="2630" y="1568"/>
                  </a:lnTo>
                  <a:lnTo>
                    <a:pt x="2629" y="1556"/>
                  </a:lnTo>
                  <a:lnTo>
                    <a:pt x="2628" y="1545"/>
                  </a:lnTo>
                  <a:lnTo>
                    <a:pt x="2626" y="1535"/>
                  </a:lnTo>
                  <a:lnTo>
                    <a:pt x="2624" y="1526"/>
                  </a:lnTo>
                  <a:lnTo>
                    <a:pt x="2620" y="1516"/>
                  </a:lnTo>
                  <a:lnTo>
                    <a:pt x="2614" y="1500"/>
                  </a:lnTo>
                  <a:lnTo>
                    <a:pt x="2606" y="1486"/>
                  </a:lnTo>
                  <a:lnTo>
                    <a:pt x="2597" y="1472"/>
                  </a:lnTo>
                  <a:lnTo>
                    <a:pt x="2587" y="1460"/>
                  </a:lnTo>
                  <a:lnTo>
                    <a:pt x="2567" y="1437"/>
                  </a:lnTo>
                  <a:lnTo>
                    <a:pt x="2550" y="1414"/>
                  </a:lnTo>
                  <a:lnTo>
                    <a:pt x="2544" y="1403"/>
                  </a:lnTo>
                  <a:lnTo>
                    <a:pt x="2538" y="1390"/>
                  </a:lnTo>
                  <a:lnTo>
                    <a:pt x="2536" y="1382"/>
                  </a:lnTo>
                  <a:lnTo>
                    <a:pt x="2534" y="1376"/>
                  </a:lnTo>
                  <a:lnTo>
                    <a:pt x="2534" y="1367"/>
                  </a:lnTo>
                  <a:lnTo>
                    <a:pt x="2533" y="1359"/>
                  </a:lnTo>
                  <a:lnTo>
                    <a:pt x="2534" y="1349"/>
                  </a:lnTo>
                  <a:lnTo>
                    <a:pt x="2536" y="1339"/>
                  </a:lnTo>
                  <a:lnTo>
                    <a:pt x="2540" y="1330"/>
                  </a:lnTo>
                  <a:lnTo>
                    <a:pt x="2545" y="1323"/>
                  </a:lnTo>
                  <a:lnTo>
                    <a:pt x="2557" y="1309"/>
                  </a:lnTo>
                  <a:lnTo>
                    <a:pt x="2571" y="1296"/>
                  </a:lnTo>
                  <a:lnTo>
                    <a:pt x="2577" y="1288"/>
                  </a:lnTo>
                  <a:lnTo>
                    <a:pt x="2583" y="1279"/>
                  </a:lnTo>
                  <a:lnTo>
                    <a:pt x="2588" y="1271"/>
                  </a:lnTo>
                  <a:lnTo>
                    <a:pt x="2592" y="1260"/>
                  </a:lnTo>
                  <a:lnTo>
                    <a:pt x="2596" y="1249"/>
                  </a:lnTo>
                  <a:lnTo>
                    <a:pt x="2597" y="1235"/>
                  </a:lnTo>
                  <a:lnTo>
                    <a:pt x="2597" y="1220"/>
                  </a:lnTo>
                  <a:lnTo>
                    <a:pt x="2594" y="1202"/>
                  </a:lnTo>
                  <a:lnTo>
                    <a:pt x="2593" y="1195"/>
                  </a:lnTo>
                  <a:lnTo>
                    <a:pt x="2590" y="1190"/>
                  </a:lnTo>
                  <a:lnTo>
                    <a:pt x="2587" y="1183"/>
                  </a:lnTo>
                  <a:lnTo>
                    <a:pt x="2584" y="1179"/>
                  </a:lnTo>
                  <a:lnTo>
                    <a:pt x="2579" y="1174"/>
                  </a:lnTo>
                  <a:lnTo>
                    <a:pt x="2574" y="1169"/>
                  </a:lnTo>
                  <a:lnTo>
                    <a:pt x="2569" y="1165"/>
                  </a:lnTo>
                  <a:lnTo>
                    <a:pt x="2562" y="1162"/>
                  </a:lnTo>
                  <a:lnTo>
                    <a:pt x="2549" y="1155"/>
                  </a:lnTo>
                  <a:lnTo>
                    <a:pt x="2534" y="1150"/>
                  </a:lnTo>
                  <a:lnTo>
                    <a:pt x="2518" y="1145"/>
                  </a:lnTo>
                  <a:lnTo>
                    <a:pt x="2501" y="1142"/>
                  </a:lnTo>
                  <a:lnTo>
                    <a:pt x="2463" y="1136"/>
                  </a:lnTo>
                  <a:lnTo>
                    <a:pt x="2422" y="1130"/>
                  </a:lnTo>
                  <a:lnTo>
                    <a:pt x="2401" y="1127"/>
                  </a:lnTo>
                  <a:lnTo>
                    <a:pt x="2382" y="1123"/>
                  </a:lnTo>
                  <a:lnTo>
                    <a:pt x="2361" y="1117"/>
                  </a:lnTo>
                  <a:lnTo>
                    <a:pt x="2342" y="1112"/>
                  </a:lnTo>
                  <a:lnTo>
                    <a:pt x="2334" y="1110"/>
                  </a:lnTo>
                  <a:lnTo>
                    <a:pt x="2323" y="1108"/>
                  </a:lnTo>
                  <a:lnTo>
                    <a:pt x="2310" y="1108"/>
                  </a:lnTo>
                  <a:lnTo>
                    <a:pt x="2296" y="1108"/>
                  </a:lnTo>
                  <a:lnTo>
                    <a:pt x="2266" y="1109"/>
                  </a:lnTo>
                  <a:lnTo>
                    <a:pt x="2234" y="1111"/>
                  </a:lnTo>
                  <a:lnTo>
                    <a:pt x="2203" y="1114"/>
                  </a:lnTo>
                  <a:lnTo>
                    <a:pt x="2178" y="1114"/>
                  </a:lnTo>
                  <a:lnTo>
                    <a:pt x="2168" y="1114"/>
                  </a:lnTo>
                  <a:lnTo>
                    <a:pt x="2159" y="1112"/>
                  </a:lnTo>
                  <a:lnTo>
                    <a:pt x="2156" y="1111"/>
                  </a:lnTo>
                  <a:lnTo>
                    <a:pt x="2154" y="1110"/>
                  </a:lnTo>
                  <a:lnTo>
                    <a:pt x="2152" y="1109"/>
                  </a:lnTo>
                  <a:lnTo>
                    <a:pt x="2152" y="1107"/>
                  </a:lnTo>
                  <a:lnTo>
                    <a:pt x="2149" y="1100"/>
                  </a:lnTo>
                  <a:lnTo>
                    <a:pt x="2147" y="1093"/>
                  </a:lnTo>
                  <a:lnTo>
                    <a:pt x="2144" y="1086"/>
                  </a:lnTo>
                  <a:lnTo>
                    <a:pt x="2141" y="1081"/>
                  </a:lnTo>
                  <a:lnTo>
                    <a:pt x="2132" y="1068"/>
                  </a:lnTo>
                  <a:lnTo>
                    <a:pt x="2121" y="1056"/>
                  </a:lnTo>
                  <a:lnTo>
                    <a:pt x="2094" y="1031"/>
                  </a:lnTo>
                  <a:lnTo>
                    <a:pt x="2065" y="1005"/>
                  </a:lnTo>
                  <a:lnTo>
                    <a:pt x="2051" y="992"/>
                  </a:lnTo>
                  <a:lnTo>
                    <a:pt x="2037" y="978"/>
                  </a:lnTo>
                  <a:lnTo>
                    <a:pt x="2024" y="963"/>
                  </a:lnTo>
                  <a:lnTo>
                    <a:pt x="2012" y="947"/>
                  </a:lnTo>
                  <a:lnTo>
                    <a:pt x="2007" y="938"/>
                  </a:lnTo>
                  <a:lnTo>
                    <a:pt x="2003" y="929"/>
                  </a:lnTo>
                  <a:lnTo>
                    <a:pt x="1998" y="921"/>
                  </a:lnTo>
                  <a:lnTo>
                    <a:pt x="1995" y="911"/>
                  </a:lnTo>
                  <a:lnTo>
                    <a:pt x="1992" y="901"/>
                  </a:lnTo>
                  <a:lnTo>
                    <a:pt x="1990" y="892"/>
                  </a:lnTo>
                  <a:lnTo>
                    <a:pt x="1989" y="881"/>
                  </a:lnTo>
                  <a:lnTo>
                    <a:pt x="1989" y="870"/>
                  </a:lnTo>
                  <a:lnTo>
                    <a:pt x="1990" y="852"/>
                  </a:lnTo>
                  <a:lnTo>
                    <a:pt x="1991" y="834"/>
                  </a:lnTo>
                  <a:lnTo>
                    <a:pt x="1995" y="817"/>
                  </a:lnTo>
                  <a:lnTo>
                    <a:pt x="1999" y="801"/>
                  </a:lnTo>
                  <a:lnTo>
                    <a:pt x="2010" y="770"/>
                  </a:lnTo>
                  <a:lnTo>
                    <a:pt x="2022" y="738"/>
                  </a:lnTo>
                  <a:lnTo>
                    <a:pt x="2034" y="708"/>
                  </a:lnTo>
                  <a:lnTo>
                    <a:pt x="2045" y="677"/>
                  </a:lnTo>
                  <a:lnTo>
                    <a:pt x="2049" y="659"/>
                  </a:lnTo>
                  <a:lnTo>
                    <a:pt x="2053" y="643"/>
                  </a:lnTo>
                  <a:lnTo>
                    <a:pt x="2055" y="625"/>
                  </a:lnTo>
                  <a:lnTo>
                    <a:pt x="2055" y="607"/>
                  </a:lnTo>
                  <a:lnTo>
                    <a:pt x="2055" y="587"/>
                  </a:lnTo>
                  <a:lnTo>
                    <a:pt x="2053" y="568"/>
                  </a:lnTo>
                  <a:lnTo>
                    <a:pt x="2051" y="548"/>
                  </a:lnTo>
                  <a:lnTo>
                    <a:pt x="2048" y="530"/>
                  </a:lnTo>
                  <a:lnTo>
                    <a:pt x="2040" y="493"/>
                  </a:lnTo>
                  <a:lnTo>
                    <a:pt x="2032" y="456"/>
                  </a:lnTo>
                  <a:lnTo>
                    <a:pt x="2024" y="419"/>
                  </a:lnTo>
                  <a:lnTo>
                    <a:pt x="2018" y="381"/>
                  </a:lnTo>
                  <a:lnTo>
                    <a:pt x="2016" y="360"/>
                  </a:lnTo>
                  <a:lnTo>
                    <a:pt x="2014" y="341"/>
                  </a:lnTo>
                  <a:lnTo>
                    <a:pt x="2016" y="319"/>
                  </a:lnTo>
                  <a:lnTo>
                    <a:pt x="2017" y="298"/>
                  </a:lnTo>
                  <a:lnTo>
                    <a:pt x="2013" y="293"/>
                  </a:lnTo>
                  <a:lnTo>
                    <a:pt x="2008" y="289"/>
                  </a:lnTo>
                  <a:lnTo>
                    <a:pt x="2001" y="285"/>
                  </a:lnTo>
                  <a:lnTo>
                    <a:pt x="1993" y="281"/>
                  </a:lnTo>
                  <a:lnTo>
                    <a:pt x="1972" y="274"/>
                  </a:lnTo>
                  <a:lnTo>
                    <a:pt x="1949" y="266"/>
                  </a:lnTo>
                  <a:lnTo>
                    <a:pt x="1925" y="261"/>
                  </a:lnTo>
                  <a:lnTo>
                    <a:pt x="1901" y="257"/>
                  </a:lnTo>
                  <a:lnTo>
                    <a:pt x="1880" y="253"/>
                  </a:lnTo>
                  <a:lnTo>
                    <a:pt x="1864" y="252"/>
                  </a:lnTo>
                  <a:lnTo>
                    <a:pt x="1852" y="254"/>
                  </a:lnTo>
                  <a:lnTo>
                    <a:pt x="1841" y="254"/>
                  </a:lnTo>
                  <a:lnTo>
                    <a:pt x="1831" y="253"/>
                  </a:lnTo>
                  <a:lnTo>
                    <a:pt x="1822" y="251"/>
                  </a:lnTo>
                  <a:lnTo>
                    <a:pt x="1814" y="248"/>
                  </a:lnTo>
                  <a:lnTo>
                    <a:pt x="1806" y="244"/>
                  </a:lnTo>
                  <a:lnTo>
                    <a:pt x="1798" y="238"/>
                  </a:lnTo>
                  <a:lnTo>
                    <a:pt x="1790" y="233"/>
                  </a:lnTo>
                  <a:lnTo>
                    <a:pt x="1770" y="221"/>
                  </a:lnTo>
                  <a:lnTo>
                    <a:pt x="1745" y="207"/>
                  </a:lnTo>
                  <a:lnTo>
                    <a:pt x="1730" y="199"/>
                  </a:lnTo>
                  <a:lnTo>
                    <a:pt x="1712" y="193"/>
                  </a:lnTo>
                  <a:lnTo>
                    <a:pt x="1691" y="186"/>
                  </a:lnTo>
                  <a:lnTo>
                    <a:pt x="1668" y="180"/>
                  </a:lnTo>
                  <a:lnTo>
                    <a:pt x="1658" y="177"/>
                  </a:lnTo>
                  <a:lnTo>
                    <a:pt x="1649" y="172"/>
                  </a:lnTo>
                  <a:lnTo>
                    <a:pt x="1640" y="167"/>
                  </a:lnTo>
                  <a:lnTo>
                    <a:pt x="1631" y="163"/>
                  </a:lnTo>
                  <a:lnTo>
                    <a:pt x="1615" y="151"/>
                  </a:lnTo>
                  <a:lnTo>
                    <a:pt x="1600" y="138"/>
                  </a:lnTo>
                  <a:lnTo>
                    <a:pt x="1586" y="123"/>
                  </a:lnTo>
                  <a:lnTo>
                    <a:pt x="1573" y="108"/>
                  </a:lnTo>
                  <a:lnTo>
                    <a:pt x="1561" y="92"/>
                  </a:lnTo>
                  <a:lnTo>
                    <a:pt x="1550" y="77"/>
                  </a:lnTo>
                  <a:lnTo>
                    <a:pt x="1533" y="48"/>
                  </a:lnTo>
                  <a:lnTo>
                    <a:pt x="1518" y="23"/>
                  </a:lnTo>
                  <a:lnTo>
                    <a:pt x="1512" y="14"/>
                  </a:lnTo>
                  <a:lnTo>
                    <a:pt x="1508" y="6"/>
                  </a:lnTo>
                  <a:lnTo>
                    <a:pt x="1503" y="2"/>
                  </a:lnTo>
                  <a:lnTo>
                    <a:pt x="1499" y="0"/>
                  </a:lnTo>
                  <a:lnTo>
                    <a:pt x="1468" y="1"/>
                  </a:lnTo>
                  <a:lnTo>
                    <a:pt x="1433" y="2"/>
                  </a:lnTo>
                  <a:lnTo>
                    <a:pt x="1395" y="4"/>
                  </a:lnTo>
                  <a:lnTo>
                    <a:pt x="1357" y="6"/>
                  </a:lnTo>
                  <a:lnTo>
                    <a:pt x="1319" y="7"/>
                  </a:lnTo>
                  <a:lnTo>
                    <a:pt x="1282" y="9"/>
                  </a:lnTo>
                  <a:lnTo>
                    <a:pt x="1249" y="10"/>
                  </a:lnTo>
                  <a:lnTo>
                    <a:pt x="1218" y="11"/>
                  </a:lnTo>
                  <a:lnTo>
                    <a:pt x="1218" y="18"/>
                  </a:lnTo>
                  <a:lnTo>
                    <a:pt x="1216" y="26"/>
                  </a:lnTo>
                  <a:lnTo>
                    <a:pt x="1214" y="32"/>
                  </a:lnTo>
                  <a:lnTo>
                    <a:pt x="1211" y="38"/>
                  </a:lnTo>
                  <a:lnTo>
                    <a:pt x="1203" y="50"/>
                  </a:lnTo>
                  <a:lnTo>
                    <a:pt x="1193" y="62"/>
                  </a:lnTo>
                  <a:lnTo>
                    <a:pt x="1184" y="72"/>
                  </a:lnTo>
                  <a:lnTo>
                    <a:pt x="1176" y="81"/>
                  </a:lnTo>
                  <a:lnTo>
                    <a:pt x="1173" y="85"/>
                  </a:lnTo>
                  <a:lnTo>
                    <a:pt x="1171" y="88"/>
                  </a:lnTo>
                  <a:lnTo>
                    <a:pt x="1169" y="92"/>
                  </a:lnTo>
                  <a:lnTo>
                    <a:pt x="1169" y="96"/>
                  </a:lnTo>
                  <a:lnTo>
                    <a:pt x="1170" y="101"/>
                  </a:lnTo>
                  <a:lnTo>
                    <a:pt x="1170" y="105"/>
                  </a:lnTo>
                  <a:lnTo>
                    <a:pt x="1170" y="110"/>
                  </a:lnTo>
                  <a:lnTo>
                    <a:pt x="1169" y="114"/>
                  </a:lnTo>
                  <a:lnTo>
                    <a:pt x="1166" y="117"/>
                  </a:lnTo>
                  <a:lnTo>
                    <a:pt x="1164" y="119"/>
                  </a:lnTo>
                  <a:lnTo>
                    <a:pt x="1162" y="123"/>
                  </a:lnTo>
                  <a:lnTo>
                    <a:pt x="1159" y="125"/>
                  </a:lnTo>
                  <a:lnTo>
                    <a:pt x="1150" y="128"/>
                  </a:lnTo>
                  <a:lnTo>
                    <a:pt x="1142" y="130"/>
                  </a:lnTo>
                  <a:lnTo>
                    <a:pt x="1131" y="131"/>
                  </a:lnTo>
                  <a:lnTo>
                    <a:pt x="1120" y="134"/>
                  </a:lnTo>
                  <a:lnTo>
                    <a:pt x="1109" y="135"/>
                  </a:lnTo>
                  <a:lnTo>
                    <a:pt x="1098" y="137"/>
                  </a:lnTo>
                  <a:lnTo>
                    <a:pt x="1088" y="140"/>
                  </a:lnTo>
                  <a:lnTo>
                    <a:pt x="1078" y="144"/>
                  </a:lnTo>
                  <a:lnTo>
                    <a:pt x="1074" y="148"/>
                  </a:lnTo>
                  <a:lnTo>
                    <a:pt x="1069" y="150"/>
                  </a:lnTo>
                  <a:lnTo>
                    <a:pt x="1066" y="154"/>
                  </a:lnTo>
                  <a:lnTo>
                    <a:pt x="1063" y="157"/>
                  </a:lnTo>
                  <a:lnTo>
                    <a:pt x="1061" y="163"/>
                  </a:lnTo>
                  <a:lnTo>
                    <a:pt x="1058" y="167"/>
                  </a:lnTo>
                  <a:lnTo>
                    <a:pt x="1056" y="173"/>
                  </a:lnTo>
                  <a:lnTo>
                    <a:pt x="1056" y="180"/>
                  </a:lnTo>
                  <a:lnTo>
                    <a:pt x="1053" y="194"/>
                  </a:lnTo>
                  <a:lnTo>
                    <a:pt x="1050" y="204"/>
                  </a:lnTo>
                  <a:lnTo>
                    <a:pt x="1047" y="210"/>
                  </a:lnTo>
                  <a:lnTo>
                    <a:pt x="1042" y="217"/>
                  </a:lnTo>
                  <a:lnTo>
                    <a:pt x="1039" y="222"/>
                  </a:lnTo>
                  <a:lnTo>
                    <a:pt x="1036" y="229"/>
                  </a:lnTo>
                  <a:lnTo>
                    <a:pt x="1034" y="238"/>
                  </a:lnTo>
                  <a:lnTo>
                    <a:pt x="1034" y="252"/>
                  </a:lnTo>
                  <a:lnTo>
                    <a:pt x="1033" y="272"/>
                  </a:lnTo>
                  <a:lnTo>
                    <a:pt x="1029" y="289"/>
                  </a:lnTo>
                  <a:lnTo>
                    <a:pt x="1027" y="297"/>
                  </a:lnTo>
                  <a:lnTo>
                    <a:pt x="1025" y="304"/>
                  </a:lnTo>
                  <a:lnTo>
                    <a:pt x="1022" y="311"/>
                  </a:lnTo>
                  <a:lnTo>
                    <a:pt x="1018" y="317"/>
                  </a:lnTo>
                  <a:lnTo>
                    <a:pt x="1010" y="329"/>
                  </a:lnTo>
                  <a:lnTo>
                    <a:pt x="1001" y="340"/>
                  </a:lnTo>
                  <a:lnTo>
                    <a:pt x="990" y="348"/>
                  </a:lnTo>
                  <a:lnTo>
                    <a:pt x="979" y="356"/>
                  </a:lnTo>
                  <a:lnTo>
                    <a:pt x="966" y="362"/>
                  </a:lnTo>
                  <a:lnTo>
                    <a:pt x="953" y="368"/>
                  </a:lnTo>
                  <a:lnTo>
                    <a:pt x="939" y="373"/>
                  </a:lnTo>
                  <a:lnTo>
                    <a:pt x="925" y="377"/>
                  </a:lnTo>
                  <a:lnTo>
                    <a:pt x="894" y="383"/>
                  </a:lnTo>
                  <a:lnTo>
                    <a:pt x="865" y="387"/>
                  </a:lnTo>
                  <a:lnTo>
                    <a:pt x="850" y="391"/>
                  </a:lnTo>
                  <a:lnTo>
                    <a:pt x="836" y="394"/>
                  </a:lnTo>
                  <a:lnTo>
                    <a:pt x="822" y="398"/>
                  </a:lnTo>
                  <a:lnTo>
                    <a:pt x="810" y="402"/>
                  </a:lnTo>
                  <a:lnTo>
                    <a:pt x="798" y="409"/>
                  </a:lnTo>
                  <a:lnTo>
                    <a:pt x="786" y="414"/>
                  </a:lnTo>
                  <a:lnTo>
                    <a:pt x="775" y="422"/>
                  </a:lnTo>
                  <a:lnTo>
                    <a:pt x="766" y="429"/>
                  </a:lnTo>
                  <a:lnTo>
                    <a:pt x="746" y="445"/>
                  </a:lnTo>
                  <a:lnTo>
                    <a:pt x="730" y="462"/>
                  </a:lnTo>
                  <a:lnTo>
                    <a:pt x="715" y="479"/>
                  </a:lnTo>
                  <a:lnTo>
                    <a:pt x="702" y="496"/>
                  </a:lnTo>
                  <a:lnTo>
                    <a:pt x="679" y="529"/>
                  </a:lnTo>
                  <a:lnTo>
                    <a:pt x="660" y="554"/>
                  </a:lnTo>
                  <a:lnTo>
                    <a:pt x="654" y="559"/>
                  </a:lnTo>
                  <a:lnTo>
                    <a:pt x="650" y="563"/>
                  </a:lnTo>
                  <a:lnTo>
                    <a:pt x="646" y="567"/>
                  </a:lnTo>
                  <a:lnTo>
                    <a:pt x="642" y="569"/>
                  </a:lnTo>
                  <a:lnTo>
                    <a:pt x="637" y="570"/>
                  </a:lnTo>
                  <a:lnTo>
                    <a:pt x="633" y="570"/>
                  </a:lnTo>
                  <a:lnTo>
                    <a:pt x="627" y="569"/>
                  </a:lnTo>
                  <a:lnTo>
                    <a:pt x="623" y="568"/>
                  </a:lnTo>
                  <a:lnTo>
                    <a:pt x="618" y="564"/>
                  </a:lnTo>
                  <a:lnTo>
                    <a:pt x="612" y="562"/>
                  </a:lnTo>
                  <a:lnTo>
                    <a:pt x="608" y="561"/>
                  </a:lnTo>
                  <a:lnTo>
                    <a:pt x="603" y="560"/>
                  </a:lnTo>
                  <a:lnTo>
                    <a:pt x="593" y="560"/>
                  </a:lnTo>
                  <a:lnTo>
                    <a:pt x="582" y="562"/>
                  </a:lnTo>
                  <a:lnTo>
                    <a:pt x="572" y="566"/>
                  </a:lnTo>
                  <a:lnTo>
                    <a:pt x="563" y="571"/>
                  </a:lnTo>
                  <a:lnTo>
                    <a:pt x="552" y="576"/>
                  </a:lnTo>
                  <a:lnTo>
                    <a:pt x="541" y="583"/>
                  </a:lnTo>
                  <a:lnTo>
                    <a:pt x="530" y="589"/>
                  </a:lnTo>
                  <a:lnTo>
                    <a:pt x="518" y="595"/>
                  </a:lnTo>
                  <a:lnTo>
                    <a:pt x="506" y="600"/>
                  </a:lnTo>
                  <a:lnTo>
                    <a:pt x="495" y="605"/>
                  </a:lnTo>
                  <a:lnTo>
                    <a:pt x="482" y="609"/>
                  </a:lnTo>
                  <a:lnTo>
                    <a:pt x="468" y="610"/>
                  </a:lnTo>
                  <a:lnTo>
                    <a:pt x="460" y="610"/>
                  </a:lnTo>
                  <a:lnTo>
                    <a:pt x="454" y="610"/>
                  </a:lnTo>
                  <a:lnTo>
                    <a:pt x="446" y="609"/>
                  </a:lnTo>
                  <a:lnTo>
                    <a:pt x="437" y="607"/>
                  </a:lnTo>
                  <a:lnTo>
                    <a:pt x="427" y="602"/>
                  </a:lnTo>
                  <a:lnTo>
                    <a:pt x="417" y="597"/>
                  </a:lnTo>
                  <a:lnTo>
                    <a:pt x="407" y="590"/>
                  </a:lnTo>
                  <a:lnTo>
                    <a:pt x="397" y="585"/>
                  </a:lnTo>
                  <a:lnTo>
                    <a:pt x="385" y="580"/>
                  </a:lnTo>
                  <a:lnTo>
                    <a:pt x="371" y="574"/>
                  </a:lnTo>
                  <a:lnTo>
                    <a:pt x="354" y="570"/>
                  </a:lnTo>
                  <a:lnTo>
                    <a:pt x="331" y="568"/>
                  </a:lnTo>
                  <a:lnTo>
                    <a:pt x="316" y="567"/>
                  </a:lnTo>
                  <a:lnTo>
                    <a:pt x="301" y="566"/>
                  </a:lnTo>
                  <a:lnTo>
                    <a:pt x="288" y="567"/>
                  </a:lnTo>
                  <a:lnTo>
                    <a:pt x="276" y="568"/>
                  </a:lnTo>
                  <a:lnTo>
                    <a:pt x="265" y="569"/>
                  </a:lnTo>
                  <a:lnTo>
                    <a:pt x="254" y="571"/>
                  </a:lnTo>
                  <a:lnTo>
                    <a:pt x="244" y="574"/>
                  </a:lnTo>
                  <a:lnTo>
                    <a:pt x="234" y="578"/>
                  </a:lnTo>
                  <a:lnTo>
                    <a:pt x="226" y="582"/>
                  </a:lnTo>
                  <a:lnTo>
                    <a:pt x="217" y="587"/>
                  </a:lnTo>
                  <a:lnTo>
                    <a:pt x="208" y="593"/>
                  </a:lnTo>
                  <a:lnTo>
                    <a:pt x="201" y="598"/>
                  </a:lnTo>
                  <a:lnTo>
                    <a:pt x="187" y="610"/>
                  </a:lnTo>
                  <a:lnTo>
                    <a:pt x="172" y="624"/>
                  </a:lnTo>
                  <a:lnTo>
                    <a:pt x="158" y="639"/>
                  </a:lnTo>
                  <a:lnTo>
                    <a:pt x="141" y="655"/>
                  </a:lnTo>
                  <a:lnTo>
                    <a:pt x="125" y="671"/>
                  </a:lnTo>
                  <a:lnTo>
                    <a:pt x="106" y="688"/>
                  </a:lnTo>
                  <a:lnTo>
                    <a:pt x="85" y="705"/>
                  </a:lnTo>
                  <a:lnTo>
                    <a:pt x="60" y="721"/>
                  </a:lnTo>
                  <a:lnTo>
                    <a:pt x="46" y="730"/>
                  </a:lnTo>
                  <a:lnTo>
                    <a:pt x="32" y="737"/>
                  </a:lnTo>
                  <a:lnTo>
                    <a:pt x="16" y="745"/>
                  </a:lnTo>
                  <a:lnTo>
                    <a:pt x="0" y="752"/>
                  </a:lnTo>
                  <a:lnTo>
                    <a:pt x="163" y="80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grpSp>
        <p:nvGrpSpPr>
          <p:cNvPr id="933" name="Agrupar 932">
            <a:extLst>
              <a:ext uri="{FF2B5EF4-FFF2-40B4-BE49-F238E27FC236}">
                <a16:creationId xmlns:a16="http://schemas.microsoft.com/office/drawing/2014/main" id="{C3810E2E-CE90-6688-9BC0-A149F4A2C561}"/>
              </a:ext>
            </a:extLst>
          </p:cNvPr>
          <p:cNvGrpSpPr>
            <a:grpSpLocks noChangeAspect="1"/>
          </p:cNvGrpSpPr>
          <p:nvPr/>
        </p:nvGrpSpPr>
        <p:grpSpPr>
          <a:xfrm>
            <a:off x="9727961" y="4815568"/>
            <a:ext cx="1877145" cy="1779706"/>
            <a:chOff x="9151468" y="4717206"/>
            <a:chExt cx="2089556" cy="1981091"/>
          </a:xfrm>
        </p:grpSpPr>
        <p:sp>
          <p:nvSpPr>
            <p:cNvPr id="934" name="Freeform 1428">
              <a:extLst>
                <a:ext uri="{FF2B5EF4-FFF2-40B4-BE49-F238E27FC236}">
                  <a16:creationId xmlns:a16="http://schemas.microsoft.com/office/drawing/2014/main" id="{0756B0AC-4336-60E1-7BE8-C20E8FE28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468" y="4717206"/>
              <a:ext cx="2089556" cy="1981091"/>
            </a:xfrm>
            <a:custGeom>
              <a:avLst/>
              <a:gdLst>
                <a:gd name="T0" fmla="*/ 1054 w 2620"/>
                <a:gd name="T1" fmla="*/ 149 h 2483"/>
                <a:gd name="T2" fmla="*/ 889 w 2620"/>
                <a:gd name="T3" fmla="*/ 233 h 2483"/>
                <a:gd name="T4" fmla="*/ 759 w 2620"/>
                <a:gd name="T5" fmla="*/ 326 h 2483"/>
                <a:gd name="T6" fmla="*/ 601 w 2620"/>
                <a:gd name="T7" fmla="*/ 470 h 2483"/>
                <a:gd name="T8" fmla="*/ 413 w 2620"/>
                <a:gd name="T9" fmla="*/ 686 h 2483"/>
                <a:gd name="T10" fmla="*/ 267 w 2620"/>
                <a:gd name="T11" fmla="*/ 889 h 2483"/>
                <a:gd name="T12" fmla="*/ 105 w 2620"/>
                <a:gd name="T13" fmla="*/ 1039 h 2483"/>
                <a:gd name="T14" fmla="*/ 18 w 2620"/>
                <a:gd name="T15" fmla="*/ 1202 h 2483"/>
                <a:gd name="T16" fmla="*/ 159 w 2620"/>
                <a:gd name="T17" fmla="*/ 1163 h 2483"/>
                <a:gd name="T18" fmla="*/ 278 w 2620"/>
                <a:gd name="T19" fmla="*/ 1159 h 2483"/>
                <a:gd name="T20" fmla="*/ 455 w 2620"/>
                <a:gd name="T21" fmla="*/ 1314 h 2483"/>
                <a:gd name="T22" fmla="*/ 526 w 2620"/>
                <a:gd name="T23" fmla="*/ 1500 h 2483"/>
                <a:gd name="T24" fmla="*/ 600 w 2620"/>
                <a:gd name="T25" fmla="*/ 1483 h 2483"/>
                <a:gd name="T26" fmla="*/ 682 w 2620"/>
                <a:gd name="T27" fmla="*/ 1431 h 2483"/>
                <a:gd name="T28" fmla="*/ 890 w 2620"/>
                <a:gd name="T29" fmla="*/ 1618 h 2483"/>
                <a:gd name="T30" fmla="*/ 1029 w 2620"/>
                <a:gd name="T31" fmla="*/ 1704 h 2483"/>
                <a:gd name="T32" fmla="*/ 1219 w 2620"/>
                <a:gd name="T33" fmla="*/ 1829 h 2483"/>
                <a:gd name="T34" fmla="*/ 1314 w 2620"/>
                <a:gd name="T35" fmla="*/ 2000 h 2483"/>
                <a:gd name="T36" fmla="*/ 1440 w 2620"/>
                <a:gd name="T37" fmla="*/ 2127 h 2483"/>
                <a:gd name="T38" fmla="*/ 1336 w 2620"/>
                <a:gd name="T39" fmla="*/ 2251 h 2483"/>
                <a:gd name="T40" fmla="*/ 1345 w 2620"/>
                <a:gd name="T41" fmla="*/ 2444 h 2483"/>
                <a:gd name="T42" fmla="*/ 1490 w 2620"/>
                <a:gd name="T43" fmla="*/ 2378 h 2483"/>
                <a:gd name="T44" fmla="*/ 1631 w 2620"/>
                <a:gd name="T45" fmla="*/ 2238 h 2483"/>
                <a:gd name="T46" fmla="*/ 1706 w 2620"/>
                <a:gd name="T47" fmla="*/ 2037 h 2483"/>
                <a:gd name="T48" fmla="*/ 1816 w 2620"/>
                <a:gd name="T49" fmla="*/ 1875 h 2483"/>
                <a:gd name="T50" fmla="*/ 1767 w 2620"/>
                <a:gd name="T51" fmla="*/ 1851 h 2483"/>
                <a:gd name="T52" fmla="*/ 1765 w 2620"/>
                <a:gd name="T53" fmla="*/ 1763 h 2483"/>
                <a:gd name="T54" fmla="*/ 1816 w 2620"/>
                <a:gd name="T55" fmla="*/ 1639 h 2483"/>
                <a:gd name="T56" fmla="*/ 1904 w 2620"/>
                <a:gd name="T57" fmla="*/ 1566 h 2483"/>
                <a:gd name="T58" fmla="*/ 1957 w 2620"/>
                <a:gd name="T59" fmla="*/ 1525 h 2483"/>
                <a:gd name="T60" fmla="*/ 2002 w 2620"/>
                <a:gd name="T61" fmla="*/ 1437 h 2483"/>
                <a:gd name="T62" fmla="*/ 2052 w 2620"/>
                <a:gd name="T63" fmla="*/ 1391 h 2483"/>
                <a:gd name="T64" fmla="*/ 2079 w 2620"/>
                <a:gd name="T65" fmla="*/ 1302 h 2483"/>
                <a:gd name="T66" fmla="*/ 2166 w 2620"/>
                <a:gd name="T67" fmla="*/ 1241 h 2483"/>
                <a:gd name="T68" fmla="*/ 2170 w 2620"/>
                <a:gd name="T69" fmla="*/ 1163 h 2483"/>
                <a:gd name="T70" fmla="*/ 2297 w 2620"/>
                <a:gd name="T71" fmla="*/ 1205 h 2483"/>
                <a:gd name="T72" fmla="*/ 2261 w 2620"/>
                <a:gd name="T73" fmla="*/ 1249 h 2483"/>
                <a:gd name="T74" fmla="*/ 2260 w 2620"/>
                <a:gd name="T75" fmla="*/ 1377 h 2483"/>
                <a:gd name="T76" fmla="*/ 2183 w 2620"/>
                <a:gd name="T77" fmla="*/ 1415 h 2483"/>
                <a:gd name="T78" fmla="*/ 2158 w 2620"/>
                <a:gd name="T79" fmla="*/ 1499 h 2483"/>
                <a:gd name="T80" fmla="*/ 2084 w 2620"/>
                <a:gd name="T81" fmla="*/ 1596 h 2483"/>
                <a:gd name="T82" fmla="*/ 1988 w 2620"/>
                <a:gd name="T83" fmla="*/ 1685 h 2483"/>
                <a:gd name="T84" fmla="*/ 1840 w 2620"/>
                <a:gd name="T85" fmla="*/ 1760 h 2483"/>
                <a:gd name="T86" fmla="*/ 1830 w 2620"/>
                <a:gd name="T87" fmla="*/ 1848 h 2483"/>
                <a:gd name="T88" fmla="*/ 1923 w 2620"/>
                <a:gd name="T89" fmla="*/ 1769 h 2483"/>
                <a:gd name="T90" fmla="*/ 2235 w 2620"/>
                <a:gd name="T91" fmla="*/ 1513 h 2483"/>
                <a:gd name="T92" fmla="*/ 2492 w 2620"/>
                <a:gd name="T93" fmla="*/ 1053 h 2483"/>
                <a:gd name="T94" fmla="*/ 2550 w 2620"/>
                <a:gd name="T95" fmla="*/ 814 h 2483"/>
                <a:gd name="T96" fmla="*/ 2453 w 2620"/>
                <a:gd name="T97" fmla="*/ 835 h 2483"/>
                <a:gd name="T98" fmla="*/ 2502 w 2620"/>
                <a:gd name="T99" fmla="*/ 744 h 2483"/>
                <a:gd name="T100" fmla="*/ 2563 w 2620"/>
                <a:gd name="T101" fmla="*/ 607 h 2483"/>
                <a:gd name="T102" fmla="*/ 2601 w 2620"/>
                <a:gd name="T103" fmla="*/ 539 h 2483"/>
                <a:gd name="T104" fmla="*/ 2442 w 2620"/>
                <a:gd name="T105" fmla="*/ 521 h 2483"/>
                <a:gd name="T106" fmla="*/ 2288 w 2620"/>
                <a:gd name="T107" fmla="*/ 465 h 2483"/>
                <a:gd name="T108" fmla="*/ 2115 w 2620"/>
                <a:gd name="T109" fmla="*/ 251 h 2483"/>
                <a:gd name="T110" fmla="*/ 1898 w 2620"/>
                <a:gd name="T111" fmla="*/ 146 h 2483"/>
                <a:gd name="T112" fmla="*/ 1687 w 2620"/>
                <a:gd name="T113" fmla="*/ 53 h 2483"/>
                <a:gd name="T114" fmla="*/ 1478 w 2620"/>
                <a:gd name="T115" fmla="*/ 12 h 2483"/>
                <a:gd name="T116" fmla="*/ 1310 w 2620"/>
                <a:gd name="T117" fmla="*/ 33 h 2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0" h="2483">
                  <a:moveTo>
                    <a:pt x="1231" y="39"/>
                  </a:moveTo>
                  <a:lnTo>
                    <a:pt x="1221" y="47"/>
                  </a:lnTo>
                  <a:lnTo>
                    <a:pt x="1209" y="56"/>
                  </a:lnTo>
                  <a:lnTo>
                    <a:pt x="1196" y="65"/>
                  </a:lnTo>
                  <a:lnTo>
                    <a:pt x="1183" y="72"/>
                  </a:lnTo>
                  <a:lnTo>
                    <a:pt x="1155" y="87"/>
                  </a:lnTo>
                  <a:lnTo>
                    <a:pt x="1125" y="101"/>
                  </a:lnTo>
                  <a:lnTo>
                    <a:pt x="1108" y="109"/>
                  </a:lnTo>
                  <a:lnTo>
                    <a:pt x="1095" y="118"/>
                  </a:lnTo>
                  <a:lnTo>
                    <a:pt x="1085" y="126"/>
                  </a:lnTo>
                  <a:lnTo>
                    <a:pt x="1075" y="134"/>
                  </a:lnTo>
                  <a:lnTo>
                    <a:pt x="1065" y="141"/>
                  </a:lnTo>
                  <a:lnTo>
                    <a:pt x="1054" y="149"/>
                  </a:lnTo>
                  <a:lnTo>
                    <a:pt x="1040" y="156"/>
                  </a:lnTo>
                  <a:lnTo>
                    <a:pt x="1024" y="163"/>
                  </a:lnTo>
                  <a:lnTo>
                    <a:pt x="1009" y="166"/>
                  </a:lnTo>
                  <a:lnTo>
                    <a:pt x="991" y="170"/>
                  </a:lnTo>
                  <a:lnTo>
                    <a:pt x="970" y="176"/>
                  </a:lnTo>
                  <a:lnTo>
                    <a:pt x="948" y="182"/>
                  </a:lnTo>
                  <a:lnTo>
                    <a:pt x="929" y="190"/>
                  </a:lnTo>
                  <a:lnTo>
                    <a:pt x="913" y="200"/>
                  </a:lnTo>
                  <a:lnTo>
                    <a:pt x="906" y="204"/>
                  </a:lnTo>
                  <a:lnTo>
                    <a:pt x="901" y="208"/>
                  </a:lnTo>
                  <a:lnTo>
                    <a:pt x="897" y="214"/>
                  </a:lnTo>
                  <a:lnTo>
                    <a:pt x="894" y="219"/>
                  </a:lnTo>
                  <a:lnTo>
                    <a:pt x="889" y="233"/>
                  </a:lnTo>
                  <a:lnTo>
                    <a:pt x="884" y="245"/>
                  </a:lnTo>
                  <a:lnTo>
                    <a:pt x="878" y="256"/>
                  </a:lnTo>
                  <a:lnTo>
                    <a:pt x="873" y="264"/>
                  </a:lnTo>
                  <a:lnTo>
                    <a:pt x="866" y="273"/>
                  </a:lnTo>
                  <a:lnTo>
                    <a:pt x="861" y="280"/>
                  </a:lnTo>
                  <a:lnTo>
                    <a:pt x="853" y="286"/>
                  </a:lnTo>
                  <a:lnTo>
                    <a:pt x="846" y="291"/>
                  </a:lnTo>
                  <a:lnTo>
                    <a:pt x="838" y="296"/>
                  </a:lnTo>
                  <a:lnTo>
                    <a:pt x="830" y="300"/>
                  </a:lnTo>
                  <a:lnTo>
                    <a:pt x="820" y="304"/>
                  </a:lnTo>
                  <a:lnTo>
                    <a:pt x="810" y="309"/>
                  </a:lnTo>
                  <a:lnTo>
                    <a:pt x="788" y="316"/>
                  </a:lnTo>
                  <a:lnTo>
                    <a:pt x="759" y="326"/>
                  </a:lnTo>
                  <a:lnTo>
                    <a:pt x="745" y="335"/>
                  </a:lnTo>
                  <a:lnTo>
                    <a:pt x="726" y="349"/>
                  </a:lnTo>
                  <a:lnTo>
                    <a:pt x="703" y="365"/>
                  </a:lnTo>
                  <a:lnTo>
                    <a:pt x="678" y="383"/>
                  </a:lnTo>
                  <a:lnTo>
                    <a:pt x="655" y="403"/>
                  </a:lnTo>
                  <a:lnTo>
                    <a:pt x="635" y="420"/>
                  </a:lnTo>
                  <a:lnTo>
                    <a:pt x="627" y="429"/>
                  </a:lnTo>
                  <a:lnTo>
                    <a:pt x="620" y="436"/>
                  </a:lnTo>
                  <a:lnTo>
                    <a:pt x="616" y="444"/>
                  </a:lnTo>
                  <a:lnTo>
                    <a:pt x="614" y="449"/>
                  </a:lnTo>
                  <a:lnTo>
                    <a:pt x="611" y="455"/>
                  </a:lnTo>
                  <a:lnTo>
                    <a:pt x="607" y="462"/>
                  </a:lnTo>
                  <a:lnTo>
                    <a:pt x="601" y="470"/>
                  </a:lnTo>
                  <a:lnTo>
                    <a:pt x="593" y="477"/>
                  </a:lnTo>
                  <a:lnTo>
                    <a:pt x="573" y="496"/>
                  </a:lnTo>
                  <a:lnTo>
                    <a:pt x="550" y="515"/>
                  </a:lnTo>
                  <a:lnTo>
                    <a:pt x="526" y="536"/>
                  </a:lnTo>
                  <a:lnTo>
                    <a:pt x="505" y="555"/>
                  </a:lnTo>
                  <a:lnTo>
                    <a:pt x="494" y="565"/>
                  </a:lnTo>
                  <a:lnTo>
                    <a:pt x="486" y="573"/>
                  </a:lnTo>
                  <a:lnTo>
                    <a:pt x="479" y="582"/>
                  </a:lnTo>
                  <a:lnTo>
                    <a:pt x="473" y="590"/>
                  </a:lnTo>
                  <a:lnTo>
                    <a:pt x="459" y="613"/>
                  </a:lnTo>
                  <a:lnTo>
                    <a:pt x="444" y="637"/>
                  </a:lnTo>
                  <a:lnTo>
                    <a:pt x="429" y="662"/>
                  </a:lnTo>
                  <a:lnTo>
                    <a:pt x="413" y="686"/>
                  </a:lnTo>
                  <a:lnTo>
                    <a:pt x="396" y="707"/>
                  </a:lnTo>
                  <a:lnTo>
                    <a:pt x="380" y="729"/>
                  </a:lnTo>
                  <a:lnTo>
                    <a:pt x="372" y="739"/>
                  </a:lnTo>
                  <a:lnTo>
                    <a:pt x="363" y="747"/>
                  </a:lnTo>
                  <a:lnTo>
                    <a:pt x="353" y="756"/>
                  </a:lnTo>
                  <a:lnTo>
                    <a:pt x="345" y="763"/>
                  </a:lnTo>
                  <a:lnTo>
                    <a:pt x="331" y="776"/>
                  </a:lnTo>
                  <a:lnTo>
                    <a:pt x="319" y="790"/>
                  </a:lnTo>
                  <a:lnTo>
                    <a:pt x="309" y="804"/>
                  </a:lnTo>
                  <a:lnTo>
                    <a:pt x="300" y="818"/>
                  </a:lnTo>
                  <a:lnTo>
                    <a:pt x="285" y="847"/>
                  </a:lnTo>
                  <a:lnTo>
                    <a:pt x="273" y="876"/>
                  </a:lnTo>
                  <a:lnTo>
                    <a:pt x="267" y="889"/>
                  </a:lnTo>
                  <a:lnTo>
                    <a:pt x="260" y="903"/>
                  </a:lnTo>
                  <a:lnTo>
                    <a:pt x="254" y="916"/>
                  </a:lnTo>
                  <a:lnTo>
                    <a:pt x="245" y="928"/>
                  </a:lnTo>
                  <a:lnTo>
                    <a:pt x="237" y="938"/>
                  </a:lnTo>
                  <a:lnTo>
                    <a:pt x="226" y="949"/>
                  </a:lnTo>
                  <a:lnTo>
                    <a:pt x="213" y="958"/>
                  </a:lnTo>
                  <a:lnTo>
                    <a:pt x="198" y="966"/>
                  </a:lnTo>
                  <a:lnTo>
                    <a:pt x="179" y="975"/>
                  </a:lnTo>
                  <a:lnTo>
                    <a:pt x="162" y="986"/>
                  </a:lnTo>
                  <a:lnTo>
                    <a:pt x="146" y="998"/>
                  </a:lnTo>
                  <a:lnTo>
                    <a:pt x="131" y="1011"/>
                  </a:lnTo>
                  <a:lnTo>
                    <a:pt x="118" y="1025"/>
                  </a:lnTo>
                  <a:lnTo>
                    <a:pt x="105" y="1039"/>
                  </a:lnTo>
                  <a:lnTo>
                    <a:pt x="94" y="1054"/>
                  </a:lnTo>
                  <a:lnTo>
                    <a:pt x="83" y="1069"/>
                  </a:lnTo>
                  <a:lnTo>
                    <a:pt x="63" y="1100"/>
                  </a:lnTo>
                  <a:lnTo>
                    <a:pt x="43" y="1131"/>
                  </a:lnTo>
                  <a:lnTo>
                    <a:pt x="34" y="1146"/>
                  </a:lnTo>
                  <a:lnTo>
                    <a:pt x="24" y="1160"/>
                  </a:lnTo>
                  <a:lnTo>
                    <a:pt x="13" y="1173"/>
                  </a:lnTo>
                  <a:lnTo>
                    <a:pt x="1" y="1185"/>
                  </a:lnTo>
                  <a:lnTo>
                    <a:pt x="0" y="1188"/>
                  </a:lnTo>
                  <a:lnTo>
                    <a:pt x="0" y="1191"/>
                  </a:lnTo>
                  <a:lnTo>
                    <a:pt x="2" y="1194"/>
                  </a:lnTo>
                  <a:lnTo>
                    <a:pt x="7" y="1196"/>
                  </a:lnTo>
                  <a:lnTo>
                    <a:pt x="18" y="1202"/>
                  </a:lnTo>
                  <a:lnTo>
                    <a:pt x="36" y="1205"/>
                  </a:lnTo>
                  <a:lnTo>
                    <a:pt x="54" y="1208"/>
                  </a:lnTo>
                  <a:lnTo>
                    <a:pt x="72" y="1212"/>
                  </a:lnTo>
                  <a:lnTo>
                    <a:pt x="90" y="1213"/>
                  </a:lnTo>
                  <a:lnTo>
                    <a:pt x="103" y="1213"/>
                  </a:lnTo>
                  <a:lnTo>
                    <a:pt x="110" y="1213"/>
                  </a:lnTo>
                  <a:lnTo>
                    <a:pt x="118" y="1211"/>
                  </a:lnTo>
                  <a:lnTo>
                    <a:pt x="123" y="1206"/>
                  </a:lnTo>
                  <a:lnTo>
                    <a:pt x="129" y="1202"/>
                  </a:lnTo>
                  <a:lnTo>
                    <a:pt x="138" y="1190"/>
                  </a:lnTo>
                  <a:lnTo>
                    <a:pt x="148" y="1177"/>
                  </a:lnTo>
                  <a:lnTo>
                    <a:pt x="153" y="1169"/>
                  </a:lnTo>
                  <a:lnTo>
                    <a:pt x="159" y="1163"/>
                  </a:lnTo>
                  <a:lnTo>
                    <a:pt x="165" y="1158"/>
                  </a:lnTo>
                  <a:lnTo>
                    <a:pt x="173" y="1151"/>
                  </a:lnTo>
                  <a:lnTo>
                    <a:pt x="182" y="1147"/>
                  </a:lnTo>
                  <a:lnTo>
                    <a:pt x="191" y="1144"/>
                  </a:lnTo>
                  <a:lnTo>
                    <a:pt x="202" y="1141"/>
                  </a:lnTo>
                  <a:lnTo>
                    <a:pt x="215" y="1140"/>
                  </a:lnTo>
                  <a:lnTo>
                    <a:pt x="226" y="1139"/>
                  </a:lnTo>
                  <a:lnTo>
                    <a:pt x="237" y="1140"/>
                  </a:lnTo>
                  <a:lnTo>
                    <a:pt x="246" y="1142"/>
                  </a:lnTo>
                  <a:lnTo>
                    <a:pt x="255" y="1146"/>
                  </a:lnTo>
                  <a:lnTo>
                    <a:pt x="264" y="1150"/>
                  </a:lnTo>
                  <a:lnTo>
                    <a:pt x="270" y="1154"/>
                  </a:lnTo>
                  <a:lnTo>
                    <a:pt x="278" y="1159"/>
                  </a:lnTo>
                  <a:lnTo>
                    <a:pt x="283" y="1164"/>
                  </a:lnTo>
                  <a:lnTo>
                    <a:pt x="293" y="1175"/>
                  </a:lnTo>
                  <a:lnTo>
                    <a:pt x="299" y="1185"/>
                  </a:lnTo>
                  <a:lnTo>
                    <a:pt x="304" y="1192"/>
                  </a:lnTo>
                  <a:lnTo>
                    <a:pt x="305" y="1196"/>
                  </a:lnTo>
                  <a:lnTo>
                    <a:pt x="319" y="1211"/>
                  </a:lnTo>
                  <a:lnTo>
                    <a:pt x="334" y="1225"/>
                  </a:lnTo>
                  <a:lnTo>
                    <a:pt x="350" y="1239"/>
                  </a:lnTo>
                  <a:lnTo>
                    <a:pt x="367" y="1252"/>
                  </a:lnTo>
                  <a:lnTo>
                    <a:pt x="402" y="1275"/>
                  </a:lnTo>
                  <a:lnTo>
                    <a:pt x="434" y="1297"/>
                  </a:lnTo>
                  <a:lnTo>
                    <a:pt x="445" y="1306"/>
                  </a:lnTo>
                  <a:lnTo>
                    <a:pt x="455" y="1314"/>
                  </a:lnTo>
                  <a:lnTo>
                    <a:pt x="463" y="1322"/>
                  </a:lnTo>
                  <a:lnTo>
                    <a:pt x="471" y="1331"/>
                  </a:lnTo>
                  <a:lnTo>
                    <a:pt x="478" y="1340"/>
                  </a:lnTo>
                  <a:lnTo>
                    <a:pt x="484" y="1349"/>
                  </a:lnTo>
                  <a:lnTo>
                    <a:pt x="490" y="1358"/>
                  </a:lnTo>
                  <a:lnTo>
                    <a:pt x="495" y="1367"/>
                  </a:lnTo>
                  <a:lnTo>
                    <a:pt x="503" y="1385"/>
                  </a:lnTo>
                  <a:lnTo>
                    <a:pt x="509" y="1404"/>
                  </a:lnTo>
                  <a:lnTo>
                    <a:pt x="514" y="1421"/>
                  </a:lnTo>
                  <a:lnTo>
                    <a:pt x="517" y="1437"/>
                  </a:lnTo>
                  <a:lnTo>
                    <a:pt x="521" y="1468"/>
                  </a:lnTo>
                  <a:lnTo>
                    <a:pt x="524" y="1491"/>
                  </a:lnTo>
                  <a:lnTo>
                    <a:pt x="526" y="1500"/>
                  </a:lnTo>
                  <a:lnTo>
                    <a:pt x="529" y="1506"/>
                  </a:lnTo>
                  <a:lnTo>
                    <a:pt x="532" y="1509"/>
                  </a:lnTo>
                  <a:lnTo>
                    <a:pt x="535" y="1511"/>
                  </a:lnTo>
                  <a:lnTo>
                    <a:pt x="537" y="1511"/>
                  </a:lnTo>
                  <a:lnTo>
                    <a:pt x="541" y="1511"/>
                  </a:lnTo>
                  <a:lnTo>
                    <a:pt x="549" y="1511"/>
                  </a:lnTo>
                  <a:lnTo>
                    <a:pt x="555" y="1510"/>
                  </a:lnTo>
                  <a:lnTo>
                    <a:pt x="562" y="1509"/>
                  </a:lnTo>
                  <a:lnTo>
                    <a:pt x="567" y="1506"/>
                  </a:lnTo>
                  <a:lnTo>
                    <a:pt x="578" y="1502"/>
                  </a:lnTo>
                  <a:lnTo>
                    <a:pt x="587" y="1497"/>
                  </a:lnTo>
                  <a:lnTo>
                    <a:pt x="593" y="1490"/>
                  </a:lnTo>
                  <a:lnTo>
                    <a:pt x="600" y="1483"/>
                  </a:lnTo>
                  <a:lnTo>
                    <a:pt x="604" y="1474"/>
                  </a:lnTo>
                  <a:lnTo>
                    <a:pt x="609" y="1465"/>
                  </a:lnTo>
                  <a:lnTo>
                    <a:pt x="614" y="1458"/>
                  </a:lnTo>
                  <a:lnTo>
                    <a:pt x="618" y="1449"/>
                  </a:lnTo>
                  <a:lnTo>
                    <a:pt x="623" y="1442"/>
                  </a:lnTo>
                  <a:lnTo>
                    <a:pt x="629" y="1435"/>
                  </a:lnTo>
                  <a:lnTo>
                    <a:pt x="635" y="1430"/>
                  </a:lnTo>
                  <a:lnTo>
                    <a:pt x="643" y="1424"/>
                  </a:lnTo>
                  <a:lnTo>
                    <a:pt x="653" y="1422"/>
                  </a:lnTo>
                  <a:lnTo>
                    <a:pt x="664" y="1421"/>
                  </a:lnTo>
                  <a:lnTo>
                    <a:pt x="669" y="1422"/>
                  </a:lnTo>
                  <a:lnTo>
                    <a:pt x="675" y="1425"/>
                  </a:lnTo>
                  <a:lnTo>
                    <a:pt x="682" y="1431"/>
                  </a:lnTo>
                  <a:lnTo>
                    <a:pt x="689" y="1437"/>
                  </a:lnTo>
                  <a:lnTo>
                    <a:pt x="704" y="1455"/>
                  </a:lnTo>
                  <a:lnTo>
                    <a:pt x="722" y="1475"/>
                  </a:lnTo>
                  <a:lnTo>
                    <a:pt x="751" y="1513"/>
                  </a:lnTo>
                  <a:lnTo>
                    <a:pt x="766" y="1533"/>
                  </a:lnTo>
                  <a:lnTo>
                    <a:pt x="769" y="1539"/>
                  </a:lnTo>
                  <a:lnTo>
                    <a:pt x="775" y="1545"/>
                  </a:lnTo>
                  <a:lnTo>
                    <a:pt x="782" y="1553"/>
                  </a:lnTo>
                  <a:lnTo>
                    <a:pt x="791" y="1560"/>
                  </a:lnTo>
                  <a:lnTo>
                    <a:pt x="813" y="1576"/>
                  </a:lnTo>
                  <a:lnTo>
                    <a:pt x="838" y="1592"/>
                  </a:lnTo>
                  <a:lnTo>
                    <a:pt x="865" y="1606"/>
                  </a:lnTo>
                  <a:lnTo>
                    <a:pt x="890" y="1618"/>
                  </a:lnTo>
                  <a:lnTo>
                    <a:pt x="902" y="1622"/>
                  </a:lnTo>
                  <a:lnTo>
                    <a:pt x="912" y="1626"/>
                  </a:lnTo>
                  <a:lnTo>
                    <a:pt x="921" y="1628"/>
                  </a:lnTo>
                  <a:lnTo>
                    <a:pt x="928" y="1628"/>
                  </a:lnTo>
                  <a:lnTo>
                    <a:pt x="942" y="1630"/>
                  </a:lnTo>
                  <a:lnTo>
                    <a:pt x="954" y="1633"/>
                  </a:lnTo>
                  <a:lnTo>
                    <a:pt x="966" y="1638"/>
                  </a:lnTo>
                  <a:lnTo>
                    <a:pt x="978" y="1645"/>
                  </a:lnTo>
                  <a:lnTo>
                    <a:pt x="987" y="1652"/>
                  </a:lnTo>
                  <a:lnTo>
                    <a:pt x="997" y="1661"/>
                  </a:lnTo>
                  <a:lnTo>
                    <a:pt x="1007" y="1671"/>
                  </a:lnTo>
                  <a:lnTo>
                    <a:pt x="1014" y="1681"/>
                  </a:lnTo>
                  <a:lnTo>
                    <a:pt x="1029" y="1704"/>
                  </a:lnTo>
                  <a:lnTo>
                    <a:pt x="1042" y="1726"/>
                  </a:lnTo>
                  <a:lnTo>
                    <a:pt x="1054" y="1746"/>
                  </a:lnTo>
                  <a:lnTo>
                    <a:pt x="1063" y="1763"/>
                  </a:lnTo>
                  <a:lnTo>
                    <a:pt x="1066" y="1769"/>
                  </a:lnTo>
                  <a:lnTo>
                    <a:pt x="1073" y="1774"/>
                  </a:lnTo>
                  <a:lnTo>
                    <a:pt x="1081" y="1780"/>
                  </a:lnTo>
                  <a:lnTo>
                    <a:pt x="1091" y="1784"/>
                  </a:lnTo>
                  <a:lnTo>
                    <a:pt x="1116" y="1795"/>
                  </a:lnTo>
                  <a:lnTo>
                    <a:pt x="1143" y="1805"/>
                  </a:lnTo>
                  <a:lnTo>
                    <a:pt x="1172" y="1813"/>
                  </a:lnTo>
                  <a:lnTo>
                    <a:pt x="1198" y="1822"/>
                  </a:lnTo>
                  <a:lnTo>
                    <a:pt x="1209" y="1826"/>
                  </a:lnTo>
                  <a:lnTo>
                    <a:pt x="1219" y="1829"/>
                  </a:lnTo>
                  <a:lnTo>
                    <a:pt x="1226" y="1834"/>
                  </a:lnTo>
                  <a:lnTo>
                    <a:pt x="1231" y="1837"/>
                  </a:lnTo>
                  <a:lnTo>
                    <a:pt x="1239" y="1844"/>
                  </a:lnTo>
                  <a:lnTo>
                    <a:pt x="1246" y="1852"/>
                  </a:lnTo>
                  <a:lnTo>
                    <a:pt x="1252" y="1862"/>
                  </a:lnTo>
                  <a:lnTo>
                    <a:pt x="1258" y="1870"/>
                  </a:lnTo>
                  <a:lnTo>
                    <a:pt x="1269" y="1890"/>
                  </a:lnTo>
                  <a:lnTo>
                    <a:pt x="1279" y="1911"/>
                  </a:lnTo>
                  <a:lnTo>
                    <a:pt x="1289" y="1932"/>
                  </a:lnTo>
                  <a:lnTo>
                    <a:pt x="1296" y="1954"/>
                  </a:lnTo>
                  <a:lnTo>
                    <a:pt x="1304" y="1974"/>
                  </a:lnTo>
                  <a:lnTo>
                    <a:pt x="1310" y="1994"/>
                  </a:lnTo>
                  <a:lnTo>
                    <a:pt x="1314" y="2000"/>
                  </a:lnTo>
                  <a:lnTo>
                    <a:pt x="1318" y="2008"/>
                  </a:lnTo>
                  <a:lnTo>
                    <a:pt x="1324" y="2015"/>
                  </a:lnTo>
                  <a:lnTo>
                    <a:pt x="1332" y="2023"/>
                  </a:lnTo>
                  <a:lnTo>
                    <a:pt x="1350" y="2038"/>
                  </a:lnTo>
                  <a:lnTo>
                    <a:pt x="1372" y="2052"/>
                  </a:lnTo>
                  <a:lnTo>
                    <a:pt x="1394" y="2066"/>
                  </a:lnTo>
                  <a:lnTo>
                    <a:pt x="1414" y="2077"/>
                  </a:lnTo>
                  <a:lnTo>
                    <a:pt x="1431" y="2085"/>
                  </a:lnTo>
                  <a:lnTo>
                    <a:pt x="1445" y="2090"/>
                  </a:lnTo>
                  <a:lnTo>
                    <a:pt x="1445" y="2100"/>
                  </a:lnTo>
                  <a:lnTo>
                    <a:pt x="1444" y="2110"/>
                  </a:lnTo>
                  <a:lnTo>
                    <a:pt x="1442" y="2119"/>
                  </a:lnTo>
                  <a:lnTo>
                    <a:pt x="1440" y="2127"/>
                  </a:lnTo>
                  <a:lnTo>
                    <a:pt x="1437" y="2136"/>
                  </a:lnTo>
                  <a:lnTo>
                    <a:pt x="1433" y="2144"/>
                  </a:lnTo>
                  <a:lnTo>
                    <a:pt x="1430" y="2150"/>
                  </a:lnTo>
                  <a:lnTo>
                    <a:pt x="1426" y="2157"/>
                  </a:lnTo>
                  <a:lnTo>
                    <a:pt x="1416" y="2168"/>
                  </a:lnTo>
                  <a:lnTo>
                    <a:pt x="1406" y="2179"/>
                  </a:lnTo>
                  <a:lnTo>
                    <a:pt x="1395" y="2190"/>
                  </a:lnTo>
                  <a:lnTo>
                    <a:pt x="1384" y="2200"/>
                  </a:lnTo>
                  <a:lnTo>
                    <a:pt x="1372" y="2210"/>
                  </a:lnTo>
                  <a:lnTo>
                    <a:pt x="1361" y="2219"/>
                  </a:lnTo>
                  <a:lnTo>
                    <a:pt x="1350" y="2231"/>
                  </a:lnTo>
                  <a:lnTo>
                    <a:pt x="1341" y="2243"/>
                  </a:lnTo>
                  <a:lnTo>
                    <a:pt x="1336" y="2251"/>
                  </a:lnTo>
                  <a:lnTo>
                    <a:pt x="1333" y="2257"/>
                  </a:lnTo>
                  <a:lnTo>
                    <a:pt x="1330" y="2266"/>
                  </a:lnTo>
                  <a:lnTo>
                    <a:pt x="1327" y="2273"/>
                  </a:lnTo>
                  <a:lnTo>
                    <a:pt x="1324" y="2283"/>
                  </a:lnTo>
                  <a:lnTo>
                    <a:pt x="1323" y="2293"/>
                  </a:lnTo>
                  <a:lnTo>
                    <a:pt x="1322" y="2302"/>
                  </a:lnTo>
                  <a:lnTo>
                    <a:pt x="1321" y="2314"/>
                  </a:lnTo>
                  <a:lnTo>
                    <a:pt x="1322" y="2341"/>
                  </a:lnTo>
                  <a:lnTo>
                    <a:pt x="1325" y="2366"/>
                  </a:lnTo>
                  <a:lnTo>
                    <a:pt x="1330" y="2387"/>
                  </a:lnTo>
                  <a:lnTo>
                    <a:pt x="1334" y="2407"/>
                  </a:lnTo>
                  <a:lnTo>
                    <a:pt x="1340" y="2426"/>
                  </a:lnTo>
                  <a:lnTo>
                    <a:pt x="1345" y="2444"/>
                  </a:lnTo>
                  <a:lnTo>
                    <a:pt x="1350" y="2462"/>
                  </a:lnTo>
                  <a:lnTo>
                    <a:pt x="1356" y="2483"/>
                  </a:lnTo>
                  <a:lnTo>
                    <a:pt x="1361" y="2473"/>
                  </a:lnTo>
                  <a:lnTo>
                    <a:pt x="1369" y="2465"/>
                  </a:lnTo>
                  <a:lnTo>
                    <a:pt x="1376" y="2457"/>
                  </a:lnTo>
                  <a:lnTo>
                    <a:pt x="1385" y="2450"/>
                  </a:lnTo>
                  <a:lnTo>
                    <a:pt x="1404" y="2436"/>
                  </a:lnTo>
                  <a:lnTo>
                    <a:pt x="1426" y="2424"/>
                  </a:lnTo>
                  <a:lnTo>
                    <a:pt x="1446" y="2413"/>
                  </a:lnTo>
                  <a:lnTo>
                    <a:pt x="1466" y="2400"/>
                  </a:lnTo>
                  <a:lnTo>
                    <a:pt x="1475" y="2393"/>
                  </a:lnTo>
                  <a:lnTo>
                    <a:pt x="1483" y="2386"/>
                  </a:lnTo>
                  <a:lnTo>
                    <a:pt x="1490" y="2378"/>
                  </a:lnTo>
                  <a:lnTo>
                    <a:pt x="1496" y="2370"/>
                  </a:lnTo>
                  <a:lnTo>
                    <a:pt x="1499" y="2372"/>
                  </a:lnTo>
                  <a:lnTo>
                    <a:pt x="1504" y="2369"/>
                  </a:lnTo>
                  <a:lnTo>
                    <a:pt x="1510" y="2366"/>
                  </a:lnTo>
                  <a:lnTo>
                    <a:pt x="1518" y="2362"/>
                  </a:lnTo>
                  <a:lnTo>
                    <a:pt x="1535" y="2348"/>
                  </a:lnTo>
                  <a:lnTo>
                    <a:pt x="1554" y="2330"/>
                  </a:lnTo>
                  <a:lnTo>
                    <a:pt x="1573" y="2311"/>
                  </a:lnTo>
                  <a:lnTo>
                    <a:pt x="1590" y="2294"/>
                  </a:lnTo>
                  <a:lnTo>
                    <a:pt x="1602" y="2279"/>
                  </a:lnTo>
                  <a:lnTo>
                    <a:pt x="1608" y="2269"/>
                  </a:lnTo>
                  <a:lnTo>
                    <a:pt x="1618" y="2256"/>
                  </a:lnTo>
                  <a:lnTo>
                    <a:pt x="1631" y="2238"/>
                  </a:lnTo>
                  <a:lnTo>
                    <a:pt x="1646" y="2217"/>
                  </a:lnTo>
                  <a:lnTo>
                    <a:pt x="1661" y="2193"/>
                  </a:lnTo>
                  <a:lnTo>
                    <a:pt x="1675" y="2168"/>
                  </a:lnTo>
                  <a:lnTo>
                    <a:pt x="1687" y="2145"/>
                  </a:lnTo>
                  <a:lnTo>
                    <a:pt x="1692" y="2133"/>
                  </a:lnTo>
                  <a:lnTo>
                    <a:pt x="1695" y="2121"/>
                  </a:lnTo>
                  <a:lnTo>
                    <a:pt x="1697" y="2110"/>
                  </a:lnTo>
                  <a:lnTo>
                    <a:pt x="1698" y="2100"/>
                  </a:lnTo>
                  <a:lnTo>
                    <a:pt x="1698" y="2086"/>
                  </a:lnTo>
                  <a:lnTo>
                    <a:pt x="1699" y="2073"/>
                  </a:lnTo>
                  <a:lnTo>
                    <a:pt x="1701" y="2060"/>
                  </a:lnTo>
                  <a:lnTo>
                    <a:pt x="1704" y="2048"/>
                  </a:lnTo>
                  <a:lnTo>
                    <a:pt x="1706" y="2037"/>
                  </a:lnTo>
                  <a:lnTo>
                    <a:pt x="1709" y="2025"/>
                  </a:lnTo>
                  <a:lnTo>
                    <a:pt x="1713" y="2014"/>
                  </a:lnTo>
                  <a:lnTo>
                    <a:pt x="1718" y="2003"/>
                  </a:lnTo>
                  <a:lnTo>
                    <a:pt x="1726" y="1985"/>
                  </a:lnTo>
                  <a:lnTo>
                    <a:pt x="1737" y="1967"/>
                  </a:lnTo>
                  <a:lnTo>
                    <a:pt x="1748" y="1951"/>
                  </a:lnTo>
                  <a:lnTo>
                    <a:pt x="1759" y="1937"/>
                  </a:lnTo>
                  <a:lnTo>
                    <a:pt x="1781" y="1913"/>
                  </a:lnTo>
                  <a:lnTo>
                    <a:pt x="1800" y="1894"/>
                  </a:lnTo>
                  <a:lnTo>
                    <a:pt x="1807" y="1887"/>
                  </a:lnTo>
                  <a:lnTo>
                    <a:pt x="1813" y="1880"/>
                  </a:lnTo>
                  <a:lnTo>
                    <a:pt x="1815" y="1878"/>
                  </a:lnTo>
                  <a:lnTo>
                    <a:pt x="1816" y="1875"/>
                  </a:lnTo>
                  <a:lnTo>
                    <a:pt x="1816" y="1873"/>
                  </a:lnTo>
                  <a:lnTo>
                    <a:pt x="1816" y="1870"/>
                  </a:lnTo>
                  <a:lnTo>
                    <a:pt x="1814" y="1857"/>
                  </a:lnTo>
                  <a:lnTo>
                    <a:pt x="1809" y="1849"/>
                  </a:lnTo>
                  <a:lnTo>
                    <a:pt x="1807" y="1844"/>
                  </a:lnTo>
                  <a:lnTo>
                    <a:pt x="1805" y="1842"/>
                  </a:lnTo>
                  <a:lnTo>
                    <a:pt x="1803" y="1840"/>
                  </a:lnTo>
                  <a:lnTo>
                    <a:pt x="1800" y="1839"/>
                  </a:lnTo>
                  <a:lnTo>
                    <a:pt x="1794" y="1838"/>
                  </a:lnTo>
                  <a:lnTo>
                    <a:pt x="1789" y="1839"/>
                  </a:lnTo>
                  <a:lnTo>
                    <a:pt x="1783" y="1841"/>
                  </a:lnTo>
                  <a:lnTo>
                    <a:pt x="1777" y="1844"/>
                  </a:lnTo>
                  <a:lnTo>
                    <a:pt x="1767" y="1851"/>
                  </a:lnTo>
                  <a:lnTo>
                    <a:pt x="1760" y="1856"/>
                  </a:lnTo>
                  <a:lnTo>
                    <a:pt x="1758" y="1857"/>
                  </a:lnTo>
                  <a:lnTo>
                    <a:pt x="1756" y="1856"/>
                  </a:lnTo>
                  <a:lnTo>
                    <a:pt x="1758" y="1854"/>
                  </a:lnTo>
                  <a:lnTo>
                    <a:pt x="1760" y="1848"/>
                  </a:lnTo>
                  <a:lnTo>
                    <a:pt x="1764" y="1839"/>
                  </a:lnTo>
                  <a:lnTo>
                    <a:pt x="1766" y="1832"/>
                  </a:lnTo>
                  <a:lnTo>
                    <a:pt x="1768" y="1823"/>
                  </a:lnTo>
                  <a:lnTo>
                    <a:pt x="1769" y="1814"/>
                  </a:lnTo>
                  <a:lnTo>
                    <a:pt x="1771" y="1799"/>
                  </a:lnTo>
                  <a:lnTo>
                    <a:pt x="1769" y="1785"/>
                  </a:lnTo>
                  <a:lnTo>
                    <a:pt x="1767" y="1773"/>
                  </a:lnTo>
                  <a:lnTo>
                    <a:pt x="1765" y="1763"/>
                  </a:lnTo>
                  <a:lnTo>
                    <a:pt x="1764" y="1756"/>
                  </a:lnTo>
                  <a:lnTo>
                    <a:pt x="1765" y="1753"/>
                  </a:lnTo>
                  <a:lnTo>
                    <a:pt x="1794" y="1727"/>
                  </a:lnTo>
                  <a:lnTo>
                    <a:pt x="1812" y="1708"/>
                  </a:lnTo>
                  <a:lnTo>
                    <a:pt x="1815" y="1703"/>
                  </a:lnTo>
                  <a:lnTo>
                    <a:pt x="1817" y="1699"/>
                  </a:lnTo>
                  <a:lnTo>
                    <a:pt x="1818" y="1693"/>
                  </a:lnTo>
                  <a:lnTo>
                    <a:pt x="1819" y="1687"/>
                  </a:lnTo>
                  <a:lnTo>
                    <a:pt x="1819" y="1679"/>
                  </a:lnTo>
                  <a:lnTo>
                    <a:pt x="1819" y="1672"/>
                  </a:lnTo>
                  <a:lnTo>
                    <a:pt x="1818" y="1662"/>
                  </a:lnTo>
                  <a:lnTo>
                    <a:pt x="1816" y="1651"/>
                  </a:lnTo>
                  <a:lnTo>
                    <a:pt x="1816" y="1639"/>
                  </a:lnTo>
                  <a:lnTo>
                    <a:pt x="1818" y="1628"/>
                  </a:lnTo>
                  <a:lnTo>
                    <a:pt x="1821" y="1618"/>
                  </a:lnTo>
                  <a:lnTo>
                    <a:pt x="1827" y="1609"/>
                  </a:lnTo>
                  <a:lnTo>
                    <a:pt x="1833" y="1600"/>
                  </a:lnTo>
                  <a:lnTo>
                    <a:pt x="1841" y="1594"/>
                  </a:lnTo>
                  <a:lnTo>
                    <a:pt x="1849" y="1587"/>
                  </a:lnTo>
                  <a:lnTo>
                    <a:pt x="1857" y="1582"/>
                  </a:lnTo>
                  <a:lnTo>
                    <a:pt x="1867" y="1577"/>
                  </a:lnTo>
                  <a:lnTo>
                    <a:pt x="1875" y="1573"/>
                  </a:lnTo>
                  <a:lnTo>
                    <a:pt x="1883" y="1570"/>
                  </a:lnTo>
                  <a:lnTo>
                    <a:pt x="1891" y="1568"/>
                  </a:lnTo>
                  <a:lnTo>
                    <a:pt x="1898" y="1567"/>
                  </a:lnTo>
                  <a:lnTo>
                    <a:pt x="1904" y="1566"/>
                  </a:lnTo>
                  <a:lnTo>
                    <a:pt x="1909" y="1566"/>
                  </a:lnTo>
                  <a:lnTo>
                    <a:pt x="1912" y="1567"/>
                  </a:lnTo>
                  <a:lnTo>
                    <a:pt x="1923" y="1570"/>
                  </a:lnTo>
                  <a:lnTo>
                    <a:pt x="1933" y="1571"/>
                  </a:lnTo>
                  <a:lnTo>
                    <a:pt x="1939" y="1571"/>
                  </a:lnTo>
                  <a:lnTo>
                    <a:pt x="1944" y="1569"/>
                  </a:lnTo>
                  <a:lnTo>
                    <a:pt x="1949" y="1566"/>
                  </a:lnTo>
                  <a:lnTo>
                    <a:pt x="1952" y="1563"/>
                  </a:lnTo>
                  <a:lnTo>
                    <a:pt x="1953" y="1557"/>
                  </a:lnTo>
                  <a:lnTo>
                    <a:pt x="1954" y="1552"/>
                  </a:lnTo>
                  <a:lnTo>
                    <a:pt x="1955" y="1541"/>
                  </a:lnTo>
                  <a:lnTo>
                    <a:pt x="1956" y="1530"/>
                  </a:lnTo>
                  <a:lnTo>
                    <a:pt x="1957" y="1525"/>
                  </a:lnTo>
                  <a:lnTo>
                    <a:pt x="1960" y="1522"/>
                  </a:lnTo>
                  <a:lnTo>
                    <a:pt x="1963" y="1518"/>
                  </a:lnTo>
                  <a:lnTo>
                    <a:pt x="1968" y="1516"/>
                  </a:lnTo>
                  <a:lnTo>
                    <a:pt x="1974" y="1515"/>
                  </a:lnTo>
                  <a:lnTo>
                    <a:pt x="1979" y="1513"/>
                  </a:lnTo>
                  <a:lnTo>
                    <a:pt x="1983" y="1510"/>
                  </a:lnTo>
                  <a:lnTo>
                    <a:pt x="1988" y="1505"/>
                  </a:lnTo>
                  <a:lnTo>
                    <a:pt x="1991" y="1499"/>
                  </a:lnTo>
                  <a:lnTo>
                    <a:pt x="1993" y="1493"/>
                  </a:lnTo>
                  <a:lnTo>
                    <a:pt x="1995" y="1486"/>
                  </a:lnTo>
                  <a:lnTo>
                    <a:pt x="1997" y="1479"/>
                  </a:lnTo>
                  <a:lnTo>
                    <a:pt x="2001" y="1452"/>
                  </a:lnTo>
                  <a:lnTo>
                    <a:pt x="2002" y="1437"/>
                  </a:lnTo>
                  <a:lnTo>
                    <a:pt x="2002" y="1434"/>
                  </a:lnTo>
                  <a:lnTo>
                    <a:pt x="2004" y="1432"/>
                  </a:lnTo>
                  <a:lnTo>
                    <a:pt x="2007" y="1431"/>
                  </a:lnTo>
                  <a:lnTo>
                    <a:pt x="2010" y="1431"/>
                  </a:lnTo>
                  <a:lnTo>
                    <a:pt x="2019" y="1431"/>
                  </a:lnTo>
                  <a:lnTo>
                    <a:pt x="2029" y="1430"/>
                  </a:lnTo>
                  <a:lnTo>
                    <a:pt x="2034" y="1429"/>
                  </a:lnTo>
                  <a:lnTo>
                    <a:pt x="2038" y="1427"/>
                  </a:lnTo>
                  <a:lnTo>
                    <a:pt x="2043" y="1423"/>
                  </a:lnTo>
                  <a:lnTo>
                    <a:pt x="2046" y="1418"/>
                  </a:lnTo>
                  <a:lnTo>
                    <a:pt x="2049" y="1411"/>
                  </a:lnTo>
                  <a:lnTo>
                    <a:pt x="2051" y="1402"/>
                  </a:lnTo>
                  <a:lnTo>
                    <a:pt x="2052" y="1391"/>
                  </a:lnTo>
                  <a:lnTo>
                    <a:pt x="2052" y="1376"/>
                  </a:lnTo>
                  <a:lnTo>
                    <a:pt x="2058" y="1376"/>
                  </a:lnTo>
                  <a:lnTo>
                    <a:pt x="2062" y="1375"/>
                  </a:lnTo>
                  <a:lnTo>
                    <a:pt x="2065" y="1373"/>
                  </a:lnTo>
                  <a:lnTo>
                    <a:pt x="2069" y="1368"/>
                  </a:lnTo>
                  <a:lnTo>
                    <a:pt x="2070" y="1364"/>
                  </a:lnTo>
                  <a:lnTo>
                    <a:pt x="2072" y="1357"/>
                  </a:lnTo>
                  <a:lnTo>
                    <a:pt x="2072" y="1351"/>
                  </a:lnTo>
                  <a:lnTo>
                    <a:pt x="2073" y="1344"/>
                  </a:lnTo>
                  <a:lnTo>
                    <a:pt x="2074" y="1329"/>
                  </a:lnTo>
                  <a:lnTo>
                    <a:pt x="2075" y="1315"/>
                  </a:lnTo>
                  <a:lnTo>
                    <a:pt x="2077" y="1309"/>
                  </a:lnTo>
                  <a:lnTo>
                    <a:pt x="2079" y="1302"/>
                  </a:lnTo>
                  <a:lnTo>
                    <a:pt x="2082" y="1297"/>
                  </a:lnTo>
                  <a:lnTo>
                    <a:pt x="2086" y="1292"/>
                  </a:lnTo>
                  <a:lnTo>
                    <a:pt x="2097" y="1279"/>
                  </a:lnTo>
                  <a:lnTo>
                    <a:pt x="2112" y="1260"/>
                  </a:lnTo>
                  <a:lnTo>
                    <a:pt x="2117" y="1256"/>
                  </a:lnTo>
                  <a:lnTo>
                    <a:pt x="2123" y="1252"/>
                  </a:lnTo>
                  <a:lnTo>
                    <a:pt x="2128" y="1248"/>
                  </a:lnTo>
                  <a:lnTo>
                    <a:pt x="2135" y="1245"/>
                  </a:lnTo>
                  <a:lnTo>
                    <a:pt x="2141" y="1243"/>
                  </a:lnTo>
                  <a:lnTo>
                    <a:pt x="2149" y="1242"/>
                  </a:lnTo>
                  <a:lnTo>
                    <a:pt x="2156" y="1241"/>
                  </a:lnTo>
                  <a:lnTo>
                    <a:pt x="2165" y="1241"/>
                  </a:lnTo>
                  <a:lnTo>
                    <a:pt x="2166" y="1241"/>
                  </a:lnTo>
                  <a:lnTo>
                    <a:pt x="2166" y="1239"/>
                  </a:lnTo>
                  <a:lnTo>
                    <a:pt x="2166" y="1236"/>
                  </a:lnTo>
                  <a:lnTo>
                    <a:pt x="2165" y="1233"/>
                  </a:lnTo>
                  <a:lnTo>
                    <a:pt x="2163" y="1223"/>
                  </a:lnTo>
                  <a:lnTo>
                    <a:pt x="2158" y="1213"/>
                  </a:lnTo>
                  <a:lnTo>
                    <a:pt x="2157" y="1206"/>
                  </a:lnTo>
                  <a:lnTo>
                    <a:pt x="2156" y="1200"/>
                  </a:lnTo>
                  <a:lnTo>
                    <a:pt x="2156" y="1193"/>
                  </a:lnTo>
                  <a:lnTo>
                    <a:pt x="2156" y="1187"/>
                  </a:lnTo>
                  <a:lnTo>
                    <a:pt x="2158" y="1180"/>
                  </a:lnTo>
                  <a:lnTo>
                    <a:pt x="2160" y="1174"/>
                  </a:lnTo>
                  <a:lnTo>
                    <a:pt x="2165" y="1168"/>
                  </a:lnTo>
                  <a:lnTo>
                    <a:pt x="2170" y="1163"/>
                  </a:lnTo>
                  <a:lnTo>
                    <a:pt x="2180" y="1155"/>
                  </a:lnTo>
                  <a:lnTo>
                    <a:pt x="2190" y="1151"/>
                  </a:lnTo>
                  <a:lnTo>
                    <a:pt x="2199" y="1149"/>
                  </a:lnTo>
                  <a:lnTo>
                    <a:pt x="2208" y="1149"/>
                  </a:lnTo>
                  <a:lnTo>
                    <a:pt x="2217" y="1151"/>
                  </a:lnTo>
                  <a:lnTo>
                    <a:pt x="2225" y="1154"/>
                  </a:lnTo>
                  <a:lnTo>
                    <a:pt x="2234" y="1159"/>
                  </a:lnTo>
                  <a:lnTo>
                    <a:pt x="2241" y="1164"/>
                  </a:lnTo>
                  <a:lnTo>
                    <a:pt x="2257" y="1177"/>
                  </a:lnTo>
                  <a:lnTo>
                    <a:pt x="2273" y="1189"/>
                  </a:lnTo>
                  <a:lnTo>
                    <a:pt x="2280" y="1195"/>
                  </a:lnTo>
                  <a:lnTo>
                    <a:pt x="2288" y="1201"/>
                  </a:lnTo>
                  <a:lnTo>
                    <a:pt x="2297" y="1205"/>
                  </a:lnTo>
                  <a:lnTo>
                    <a:pt x="2305" y="1207"/>
                  </a:lnTo>
                  <a:lnTo>
                    <a:pt x="2304" y="1213"/>
                  </a:lnTo>
                  <a:lnTo>
                    <a:pt x="2301" y="1225"/>
                  </a:lnTo>
                  <a:lnTo>
                    <a:pt x="2298" y="1231"/>
                  </a:lnTo>
                  <a:lnTo>
                    <a:pt x="2293" y="1236"/>
                  </a:lnTo>
                  <a:lnTo>
                    <a:pt x="2290" y="1239"/>
                  </a:lnTo>
                  <a:lnTo>
                    <a:pt x="2286" y="1240"/>
                  </a:lnTo>
                  <a:lnTo>
                    <a:pt x="2281" y="1241"/>
                  </a:lnTo>
                  <a:lnTo>
                    <a:pt x="2277" y="1241"/>
                  </a:lnTo>
                  <a:lnTo>
                    <a:pt x="2272" y="1242"/>
                  </a:lnTo>
                  <a:lnTo>
                    <a:pt x="2267" y="1243"/>
                  </a:lnTo>
                  <a:lnTo>
                    <a:pt x="2264" y="1246"/>
                  </a:lnTo>
                  <a:lnTo>
                    <a:pt x="2261" y="1249"/>
                  </a:lnTo>
                  <a:lnTo>
                    <a:pt x="2258" y="1254"/>
                  </a:lnTo>
                  <a:lnTo>
                    <a:pt x="2256" y="1259"/>
                  </a:lnTo>
                  <a:lnTo>
                    <a:pt x="2253" y="1265"/>
                  </a:lnTo>
                  <a:lnTo>
                    <a:pt x="2252" y="1270"/>
                  </a:lnTo>
                  <a:lnTo>
                    <a:pt x="2250" y="1283"/>
                  </a:lnTo>
                  <a:lnTo>
                    <a:pt x="2249" y="1296"/>
                  </a:lnTo>
                  <a:lnTo>
                    <a:pt x="2249" y="1309"/>
                  </a:lnTo>
                  <a:lnTo>
                    <a:pt x="2249" y="1320"/>
                  </a:lnTo>
                  <a:lnTo>
                    <a:pt x="2252" y="1333"/>
                  </a:lnTo>
                  <a:lnTo>
                    <a:pt x="2258" y="1350"/>
                  </a:lnTo>
                  <a:lnTo>
                    <a:pt x="2260" y="1361"/>
                  </a:lnTo>
                  <a:lnTo>
                    <a:pt x="2261" y="1371"/>
                  </a:lnTo>
                  <a:lnTo>
                    <a:pt x="2260" y="1377"/>
                  </a:lnTo>
                  <a:lnTo>
                    <a:pt x="2259" y="1382"/>
                  </a:lnTo>
                  <a:lnTo>
                    <a:pt x="2257" y="1388"/>
                  </a:lnTo>
                  <a:lnTo>
                    <a:pt x="2254" y="1393"/>
                  </a:lnTo>
                  <a:lnTo>
                    <a:pt x="2250" y="1395"/>
                  </a:lnTo>
                  <a:lnTo>
                    <a:pt x="2246" y="1397"/>
                  </a:lnTo>
                  <a:lnTo>
                    <a:pt x="2241" y="1400"/>
                  </a:lnTo>
                  <a:lnTo>
                    <a:pt x="2235" y="1401"/>
                  </a:lnTo>
                  <a:lnTo>
                    <a:pt x="2223" y="1403"/>
                  </a:lnTo>
                  <a:lnTo>
                    <a:pt x="2209" y="1405"/>
                  </a:lnTo>
                  <a:lnTo>
                    <a:pt x="2203" y="1406"/>
                  </a:lnTo>
                  <a:lnTo>
                    <a:pt x="2196" y="1408"/>
                  </a:lnTo>
                  <a:lnTo>
                    <a:pt x="2190" y="1411"/>
                  </a:lnTo>
                  <a:lnTo>
                    <a:pt x="2183" y="1415"/>
                  </a:lnTo>
                  <a:lnTo>
                    <a:pt x="2178" y="1419"/>
                  </a:lnTo>
                  <a:lnTo>
                    <a:pt x="2172" y="1423"/>
                  </a:lnTo>
                  <a:lnTo>
                    <a:pt x="2168" y="1430"/>
                  </a:lnTo>
                  <a:lnTo>
                    <a:pt x="2165" y="1437"/>
                  </a:lnTo>
                  <a:lnTo>
                    <a:pt x="2164" y="1445"/>
                  </a:lnTo>
                  <a:lnTo>
                    <a:pt x="2164" y="1455"/>
                  </a:lnTo>
                  <a:lnTo>
                    <a:pt x="2166" y="1464"/>
                  </a:lnTo>
                  <a:lnTo>
                    <a:pt x="2167" y="1475"/>
                  </a:lnTo>
                  <a:lnTo>
                    <a:pt x="2167" y="1485"/>
                  </a:lnTo>
                  <a:lnTo>
                    <a:pt x="2166" y="1492"/>
                  </a:lnTo>
                  <a:lnTo>
                    <a:pt x="2164" y="1496"/>
                  </a:lnTo>
                  <a:lnTo>
                    <a:pt x="2162" y="1498"/>
                  </a:lnTo>
                  <a:lnTo>
                    <a:pt x="2158" y="1499"/>
                  </a:lnTo>
                  <a:lnTo>
                    <a:pt x="2153" y="1500"/>
                  </a:lnTo>
                  <a:lnTo>
                    <a:pt x="2137" y="1499"/>
                  </a:lnTo>
                  <a:lnTo>
                    <a:pt x="2124" y="1501"/>
                  </a:lnTo>
                  <a:lnTo>
                    <a:pt x="2113" y="1503"/>
                  </a:lnTo>
                  <a:lnTo>
                    <a:pt x="2105" y="1508"/>
                  </a:lnTo>
                  <a:lnTo>
                    <a:pt x="2099" y="1513"/>
                  </a:lnTo>
                  <a:lnTo>
                    <a:pt x="2095" y="1519"/>
                  </a:lnTo>
                  <a:lnTo>
                    <a:pt x="2092" y="1527"/>
                  </a:lnTo>
                  <a:lnTo>
                    <a:pt x="2090" y="1536"/>
                  </a:lnTo>
                  <a:lnTo>
                    <a:pt x="2089" y="1554"/>
                  </a:lnTo>
                  <a:lnTo>
                    <a:pt x="2087" y="1574"/>
                  </a:lnTo>
                  <a:lnTo>
                    <a:pt x="2086" y="1585"/>
                  </a:lnTo>
                  <a:lnTo>
                    <a:pt x="2084" y="1596"/>
                  </a:lnTo>
                  <a:lnTo>
                    <a:pt x="2079" y="1607"/>
                  </a:lnTo>
                  <a:lnTo>
                    <a:pt x="2074" y="1618"/>
                  </a:lnTo>
                  <a:lnTo>
                    <a:pt x="2071" y="1625"/>
                  </a:lnTo>
                  <a:lnTo>
                    <a:pt x="2066" y="1633"/>
                  </a:lnTo>
                  <a:lnTo>
                    <a:pt x="2059" y="1640"/>
                  </a:lnTo>
                  <a:lnTo>
                    <a:pt x="2050" y="1646"/>
                  </a:lnTo>
                  <a:lnTo>
                    <a:pt x="2041" y="1650"/>
                  </a:lnTo>
                  <a:lnTo>
                    <a:pt x="2029" y="1654"/>
                  </a:lnTo>
                  <a:lnTo>
                    <a:pt x="2016" y="1657"/>
                  </a:lnTo>
                  <a:lnTo>
                    <a:pt x="2002" y="1657"/>
                  </a:lnTo>
                  <a:lnTo>
                    <a:pt x="1998" y="1666"/>
                  </a:lnTo>
                  <a:lnTo>
                    <a:pt x="1994" y="1675"/>
                  </a:lnTo>
                  <a:lnTo>
                    <a:pt x="1988" y="1685"/>
                  </a:lnTo>
                  <a:lnTo>
                    <a:pt x="1980" y="1693"/>
                  </a:lnTo>
                  <a:lnTo>
                    <a:pt x="1971" y="1701"/>
                  </a:lnTo>
                  <a:lnTo>
                    <a:pt x="1962" y="1709"/>
                  </a:lnTo>
                  <a:lnTo>
                    <a:pt x="1952" y="1717"/>
                  </a:lnTo>
                  <a:lnTo>
                    <a:pt x="1941" y="1725"/>
                  </a:lnTo>
                  <a:lnTo>
                    <a:pt x="1896" y="1754"/>
                  </a:lnTo>
                  <a:lnTo>
                    <a:pt x="1856" y="1781"/>
                  </a:lnTo>
                  <a:lnTo>
                    <a:pt x="1854" y="1781"/>
                  </a:lnTo>
                  <a:lnTo>
                    <a:pt x="1852" y="1780"/>
                  </a:lnTo>
                  <a:lnTo>
                    <a:pt x="1849" y="1778"/>
                  </a:lnTo>
                  <a:lnTo>
                    <a:pt x="1847" y="1775"/>
                  </a:lnTo>
                  <a:lnTo>
                    <a:pt x="1844" y="1769"/>
                  </a:lnTo>
                  <a:lnTo>
                    <a:pt x="1840" y="1760"/>
                  </a:lnTo>
                  <a:lnTo>
                    <a:pt x="1836" y="1757"/>
                  </a:lnTo>
                  <a:lnTo>
                    <a:pt x="1834" y="1754"/>
                  </a:lnTo>
                  <a:lnTo>
                    <a:pt x="1831" y="1752"/>
                  </a:lnTo>
                  <a:lnTo>
                    <a:pt x="1828" y="1751"/>
                  </a:lnTo>
                  <a:lnTo>
                    <a:pt x="1825" y="1751"/>
                  </a:lnTo>
                  <a:lnTo>
                    <a:pt x="1820" y="1752"/>
                  </a:lnTo>
                  <a:lnTo>
                    <a:pt x="1816" y="1754"/>
                  </a:lnTo>
                  <a:lnTo>
                    <a:pt x="1810" y="1758"/>
                  </a:lnTo>
                  <a:lnTo>
                    <a:pt x="1813" y="1774"/>
                  </a:lnTo>
                  <a:lnTo>
                    <a:pt x="1819" y="1806"/>
                  </a:lnTo>
                  <a:lnTo>
                    <a:pt x="1823" y="1822"/>
                  </a:lnTo>
                  <a:lnTo>
                    <a:pt x="1827" y="1837"/>
                  </a:lnTo>
                  <a:lnTo>
                    <a:pt x="1830" y="1848"/>
                  </a:lnTo>
                  <a:lnTo>
                    <a:pt x="1833" y="1853"/>
                  </a:lnTo>
                  <a:lnTo>
                    <a:pt x="1839" y="1854"/>
                  </a:lnTo>
                  <a:lnTo>
                    <a:pt x="1843" y="1854"/>
                  </a:lnTo>
                  <a:lnTo>
                    <a:pt x="1848" y="1851"/>
                  </a:lnTo>
                  <a:lnTo>
                    <a:pt x="1854" y="1848"/>
                  </a:lnTo>
                  <a:lnTo>
                    <a:pt x="1863" y="1836"/>
                  </a:lnTo>
                  <a:lnTo>
                    <a:pt x="1873" y="1822"/>
                  </a:lnTo>
                  <a:lnTo>
                    <a:pt x="1884" y="1807"/>
                  </a:lnTo>
                  <a:lnTo>
                    <a:pt x="1896" y="1792"/>
                  </a:lnTo>
                  <a:lnTo>
                    <a:pt x="1902" y="1784"/>
                  </a:lnTo>
                  <a:lnTo>
                    <a:pt x="1909" y="1779"/>
                  </a:lnTo>
                  <a:lnTo>
                    <a:pt x="1915" y="1773"/>
                  </a:lnTo>
                  <a:lnTo>
                    <a:pt x="1923" y="1769"/>
                  </a:lnTo>
                  <a:lnTo>
                    <a:pt x="1958" y="1747"/>
                  </a:lnTo>
                  <a:lnTo>
                    <a:pt x="1992" y="1726"/>
                  </a:lnTo>
                  <a:lnTo>
                    <a:pt x="2022" y="1704"/>
                  </a:lnTo>
                  <a:lnTo>
                    <a:pt x="2051" y="1684"/>
                  </a:lnTo>
                  <a:lnTo>
                    <a:pt x="2078" y="1663"/>
                  </a:lnTo>
                  <a:lnTo>
                    <a:pt x="2103" y="1644"/>
                  </a:lnTo>
                  <a:lnTo>
                    <a:pt x="2127" y="1624"/>
                  </a:lnTo>
                  <a:lnTo>
                    <a:pt x="2149" y="1605"/>
                  </a:lnTo>
                  <a:lnTo>
                    <a:pt x="2168" y="1586"/>
                  </a:lnTo>
                  <a:lnTo>
                    <a:pt x="2186" y="1568"/>
                  </a:lnTo>
                  <a:lnTo>
                    <a:pt x="2204" y="1550"/>
                  </a:lnTo>
                  <a:lnTo>
                    <a:pt x="2220" y="1531"/>
                  </a:lnTo>
                  <a:lnTo>
                    <a:pt x="2235" y="1513"/>
                  </a:lnTo>
                  <a:lnTo>
                    <a:pt x="2249" y="1495"/>
                  </a:lnTo>
                  <a:lnTo>
                    <a:pt x="2262" y="1477"/>
                  </a:lnTo>
                  <a:lnTo>
                    <a:pt x="2274" y="1459"/>
                  </a:lnTo>
                  <a:lnTo>
                    <a:pt x="2297" y="1422"/>
                  </a:lnTo>
                  <a:lnTo>
                    <a:pt x="2317" y="1384"/>
                  </a:lnTo>
                  <a:lnTo>
                    <a:pt x="2338" y="1347"/>
                  </a:lnTo>
                  <a:lnTo>
                    <a:pt x="2357" y="1307"/>
                  </a:lnTo>
                  <a:lnTo>
                    <a:pt x="2379" y="1265"/>
                  </a:lnTo>
                  <a:lnTo>
                    <a:pt x="2401" y="1220"/>
                  </a:lnTo>
                  <a:lnTo>
                    <a:pt x="2427" y="1173"/>
                  </a:lnTo>
                  <a:lnTo>
                    <a:pt x="2456" y="1123"/>
                  </a:lnTo>
                  <a:lnTo>
                    <a:pt x="2474" y="1087"/>
                  </a:lnTo>
                  <a:lnTo>
                    <a:pt x="2492" y="1053"/>
                  </a:lnTo>
                  <a:lnTo>
                    <a:pt x="2512" y="1018"/>
                  </a:lnTo>
                  <a:lnTo>
                    <a:pt x="2532" y="986"/>
                  </a:lnTo>
                  <a:lnTo>
                    <a:pt x="2553" y="953"/>
                  </a:lnTo>
                  <a:lnTo>
                    <a:pt x="2574" y="922"/>
                  </a:lnTo>
                  <a:lnTo>
                    <a:pt x="2597" y="893"/>
                  </a:lnTo>
                  <a:lnTo>
                    <a:pt x="2620" y="865"/>
                  </a:lnTo>
                  <a:lnTo>
                    <a:pt x="2612" y="856"/>
                  </a:lnTo>
                  <a:lnTo>
                    <a:pt x="2591" y="837"/>
                  </a:lnTo>
                  <a:lnTo>
                    <a:pt x="2585" y="831"/>
                  </a:lnTo>
                  <a:lnTo>
                    <a:pt x="2577" y="826"/>
                  </a:lnTo>
                  <a:lnTo>
                    <a:pt x="2569" y="822"/>
                  </a:lnTo>
                  <a:lnTo>
                    <a:pt x="2560" y="817"/>
                  </a:lnTo>
                  <a:lnTo>
                    <a:pt x="2550" y="814"/>
                  </a:lnTo>
                  <a:lnTo>
                    <a:pt x="2541" y="811"/>
                  </a:lnTo>
                  <a:lnTo>
                    <a:pt x="2530" y="810"/>
                  </a:lnTo>
                  <a:lnTo>
                    <a:pt x="2518" y="809"/>
                  </a:lnTo>
                  <a:lnTo>
                    <a:pt x="2514" y="810"/>
                  </a:lnTo>
                  <a:lnTo>
                    <a:pt x="2509" y="811"/>
                  </a:lnTo>
                  <a:lnTo>
                    <a:pt x="2504" y="814"/>
                  </a:lnTo>
                  <a:lnTo>
                    <a:pt x="2497" y="817"/>
                  </a:lnTo>
                  <a:lnTo>
                    <a:pt x="2487" y="825"/>
                  </a:lnTo>
                  <a:lnTo>
                    <a:pt x="2475" y="831"/>
                  </a:lnTo>
                  <a:lnTo>
                    <a:pt x="2469" y="835"/>
                  </a:lnTo>
                  <a:lnTo>
                    <a:pt x="2463" y="836"/>
                  </a:lnTo>
                  <a:lnTo>
                    <a:pt x="2459" y="836"/>
                  </a:lnTo>
                  <a:lnTo>
                    <a:pt x="2453" y="835"/>
                  </a:lnTo>
                  <a:lnTo>
                    <a:pt x="2449" y="831"/>
                  </a:lnTo>
                  <a:lnTo>
                    <a:pt x="2446" y="826"/>
                  </a:lnTo>
                  <a:lnTo>
                    <a:pt x="2442" y="818"/>
                  </a:lnTo>
                  <a:lnTo>
                    <a:pt x="2439" y="809"/>
                  </a:lnTo>
                  <a:lnTo>
                    <a:pt x="2439" y="803"/>
                  </a:lnTo>
                  <a:lnTo>
                    <a:pt x="2439" y="799"/>
                  </a:lnTo>
                  <a:lnTo>
                    <a:pt x="2440" y="795"/>
                  </a:lnTo>
                  <a:lnTo>
                    <a:pt x="2442" y="790"/>
                  </a:lnTo>
                  <a:lnTo>
                    <a:pt x="2449" y="783"/>
                  </a:lnTo>
                  <a:lnTo>
                    <a:pt x="2458" y="776"/>
                  </a:lnTo>
                  <a:lnTo>
                    <a:pt x="2477" y="764"/>
                  </a:lnTo>
                  <a:lnTo>
                    <a:pt x="2495" y="753"/>
                  </a:lnTo>
                  <a:lnTo>
                    <a:pt x="2502" y="744"/>
                  </a:lnTo>
                  <a:lnTo>
                    <a:pt x="2506" y="736"/>
                  </a:lnTo>
                  <a:lnTo>
                    <a:pt x="2509" y="728"/>
                  </a:lnTo>
                  <a:lnTo>
                    <a:pt x="2512" y="720"/>
                  </a:lnTo>
                  <a:lnTo>
                    <a:pt x="2513" y="704"/>
                  </a:lnTo>
                  <a:lnTo>
                    <a:pt x="2513" y="688"/>
                  </a:lnTo>
                  <a:lnTo>
                    <a:pt x="2514" y="679"/>
                  </a:lnTo>
                  <a:lnTo>
                    <a:pt x="2515" y="671"/>
                  </a:lnTo>
                  <a:lnTo>
                    <a:pt x="2518" y="661"/>
                  </a:lnTo>
                  <a:lnTo>
                    <a:pt x="2522" y="651"/>
                  </a:lnTo>
                  <a:lnTo>
                    <a:pt x="2529" y="641"/>
                  </a:lnTo>
                  <a:lnTo>
                    <a:pt x="2537" y="631"/>
                  </a:lnTo>
                  <a:lnTo>
                    <a:pt x="2549" y="619"/>
                  </a:lnTo>
                  <a:lnTo>
                    <a:pt x="2563" y="607"/>
                  </a:lnTo>
                  <a:lnTo>
                    <a:pt x="2577" y="598"/>
                  </a:lnTo>
                  <a:lnTo>
                    <a:pt x="2591" y="590"/>
                  </a:lnTo>
                  <a:lnTo>
                    <a:pt x="2598" y="584"/>
                  </a:lnTo>
                  <a:lnTo>
                    <a:pt x="2603" y="579"/>
                  </a:lnTo>
                  <a:lnTo>
                    <a:pt x="2605" y="577"/>
                  </a:lnTo>
                  <a:lnTo>
                    <a:pt x="2607" y="573"/>
                  </a:lnTo>
                  <a:lnTo>
                    <a:pt x="2608" y="570"/>
                  </a:lnTo>
                  <a:lnTo>
                    <a:pt x="2608" y="567"/>
                  </a:lnTo>
                  <a:lnTo>
                    <a:pt x="2608" y="561"/>
                  </a:lnTo>
                  <a:lnTo>
                    <a:pt x="2608" y="555"/>
                  </a:lnTo>
                  <a:lnTo>
                    <a:pt x="2605" y="550"/>
                  </a:lnTo>
                  <a:lnTo>
                    <a:pt x="2604" y="543"/>
                  </a:lnTo>
                  <a:lnTo>
                    <a:pt x="2601" y="539"/>
                  </a:lnTo>
                  <a:lnTo>
                    <a:pt x="2598" y="533"/>
                  </a:lnTo>
                  <a:lnTo>
                    <a:pt x="2594" y="529"/>
                  </a:lnTo>
                  <a:lnTo>
                    <a:pt x="2588" y="525"/>
                  </a:lnTo>
                  <a:lnTo>
                    <a:pt x="2581" y="521"/>
                  </a:lnTo>
                  <a:lnTo>
                    <a:pt x="2573" y="519"/>
                  </a:lnTo>
                  <a:lnTo>
                    <a:pt x="2564" y="517"/>
                  </a:lnTo>
                  <a:lnTo>
                    <a:pt x="2554" y="515"/>
                  </a:lnTo>
                  <a:lnTo>
                    <a:pt x="2542" y="514"/>
                  </a:lnTo>
                  <a:lnTo>
                    <a:pt x="2528" y="514"/>
                  </a:lnTo>
                  <a:lnTo>
                    <a:pt x="2513" y="515"/>
                  </a:lnTo>
                  <a:lnTo>
                    <a:pt x="2495" y="517"/>
                  </a:lnTo>
                  <a:lnTo>
                    <a:pt x="2467" y="519"/>
                  </a:lnTo>
                  <a:lnTo>
                    <a:pt x="2442" y="521"/>
                  </a:lnTo>
                  <a:lnTo>
                    <a:pt x="2421" y="523"/>
                  </a:lnTo>
                  <a:lnTo>
                    <a:pt x="2401" y="521"/>
                  </a:lnTo>
                  <a:lnTo>
                    <a:pt x="2393" y="520"/>
                  </a:lnTo>
                  <a:lnTo>
                    <a:pt x="2383" y="518"/>
                  </a:lnTo>
                  <a:lnTo>
                    <a:pt x="2373" y="516"/>
                  </a:lnTo>
                  <a:lnTo>
                    <a:pt x="2364" y="513"/>
                  </a:lnTo>
                  <a:lnTo>
                    <a:pt x="2353" y="509"/>
                  </a:lnTo>
                  <a:lnTo>
                    <a:pt x="2341" y="503"/>
                  </a:lnTo>
                  <a:lnTo>
                    <a:pt x="2329" y="497"/>
                  </a:lnTo>
                  <a:lnTo>
                    <a:pt x="2316" y="489"/>
                  </a:lnTo>
                  <a:lnTo>
                    <a:pt x="2306" y="482"/>
                  </a:lnTo>
                  <a:lnTo>
                    <a:pt x="2298" y="474"/>
                  </a:lnTo>
                  <a:lnTo>
                    <a:pt x="2288" y="465"/>
                  </a:lnTo>
                  <a:lnTo>
                    <a:pt x="2279" y="456"/>
                  </a:lnTo>
                  <a:lnTo>
                    <a:pt x="2262" y="434"/>
                  </a:lnTo>
                  <a:lnTo>
                    <a:pt x="2245" y="411"/>
                  </a:lnTo>
                  <a:lnTo>
                    <a:pt x="2230" y="389"/>
                  </a:lnTo>
                  <a:lnTo>
                    <a:pt x="2214" y="365"/>
                  </a:lnTo>
                  <a:lnTo>
                    <a:pt x="2200" y="344"/>
                  </a:lnTo>
                  <a:lnTo>
                    <a:pt x="2186" y="326"/>
                  </a:lnTo>
                  <a:lnTo>
                    <a:pt x="2180" y="315"/>
                  </a:lnTo>
                  <a:lnTo>
                    <a:pt x="2171" y="304"/>
                  </a:lnTo>
                  <a:lnTo>
                    <a:pt x="2159" y="291"/>
                  </a:lnTo>
                  <a:lnTo>
                    <a:pt x="2146" y="278"/>
                  </a:lnTo>
                  <a:lnTo>
                    <a:pt x="2131" y="266"/>
                  </a:lnTo>
                  <a:lnTo>
                    <a:pt x="2115" y="251"/>
                  </a:lnTo>
                  <a:lnTo>
                    <a:pt x="2098" y="239"/>
                  </a:lnTo>
                  <a:lnTo>
                    <a:pt x="2081" y="224"/>
                  </a:lnTo>
                  <a:lnTo>
                    <a:pt x="2061" y="212"/>
                  </a:lnTo>
                  <a:lnTo>
                    <a:pt x="2043" y="200"/>
                  </a:lnTo>
                  <a:lnTo>
                    <a:pt x="2023" y="189"/>
                  </a:lnTo>
                  <a:lnTo>
                    <a:pt x="2005" y="179"/>
                  </a:lnTo>
                  <a:lnTo>
                    <a:pt x="1988" y="170"/>
                  </a:lnTo>
                  <a:lnTo>
                    <a:pt x="1970" y="164"/>
                  </a:lnTo>
                  <a:lnTo>
                    <a:pt x="1954" y="160"/>
                  </a:lnTo>
                  <a:lnTo>
                    <a:pt x="1940" y="158"/>
                  </a:lnTo>
                  <a:lnTo>
                    <a:pt x="1924" y="154"/>
                  </a:lnTo>
                  <a:lnTo>
                    <a:pt x="1910" y="150"/>
                  </a:lnTo>
                  <a:lnTo>
                    <a:pt x="1898" y="146"/>
                  </a:lnTo>
                  <a:lnTo>
                    <a:pt x="1887" y="139"/>
                  </a:lnTo>
                  <a:lnTo>
                    <a:pt x="1868" y="125"/>
                  </a:lnTo>
                  <a:lnTo>
                    <a:pt x="1849" y="109"/>
                  </a:lnTo>
                  <a:lnTo>
                    <a:pt x="1840" y="100"/>
                  </a:lnTo>
                  <a:lnTo>
                    <a:pt x="1829" y="93"/>
                  </a:lnTo>
                  <a:lnTo>
                    <a:pt x="1817" y="85"/>
                  </a:lnTo>
                  <a:lnTo>
                    <a:pt x="1804" y="78"/>
                  </a:lnTo>
                  <a:lnTo>
                    <a:pt x="1788" y="71"/>
                  </a:lnTo>
                  <a:lnTo>
                    <a:pt x="1771" y="65"/>
                  </a:lnTo>
                  <a:lnTo>
                    <a:pt x="1750" y="60"/>
                  </a:lnTo>
                  <a:lnTo>
                    <a:pt x="1726" y="56"/>
                  </a:lnTo>
                  <a:lnTo>
                    <a:pt x="1706" y="54"/>
                  </a:lnTo>
                  <a:lnTo>
                    <a:pt x="1687" y="53"/>
                  </a:lnTo>
                  <a:lnTo>
                    <a:pt x="1670" y="54"/>
                  </a:lnTo>
                  <a:lnTo>
                    <a:pt x="1654" y="55"/>
                  </a:lnTo>
                  <a:lnTo>
                    <a:pt x="1638" y="57"/>
                  </a:lnTo>
                  <a:lnTo>
                    <a:pt x="1621" y="57"/>
                  </a:lnTo>
                  <a:lnTo>
                    <a:pt x="1613" y="56"/>
                  </a:lnTo>
                  <a:lnTo>
                    <a:pt x="1604" y="55"/>
                  </a:lnTo>
                  <a:lnTo>
                    <a:pt x="1596" y="53"/>
                  </a:lnTo>
                  <a:lnTo>
                    <a:pt x="1586" y="51"/>
                  </a:lnTo>
                  <a:lnTo>
                    <a:pt x="1566" y="43"/>
                  </a:lnTo>
                  <a:lnTo>
                    <a:pt x="1546" y="35"/>
                  </a:lnTo>
                  <a:lnTo>
                    <a:pt x="1524" y="27"/>
                  </a:lnTo>
                  <a:lnTo>
                    <a:pt x="1502" y="19"/>
                  </a:lnTo>
                  <a:lnTo>
                    <a:pt x="1478" y="12"/>
                  </a:lnTo>
                  <a:lnTo>
                    <a:pt x="1453" y="5"/>
                  </a:lnTo>
                  <a:lnTo>
                    <a:pt x="1440" y="3"/>
                  </a:lnTo>
                  <a:lnTo>
                    <a:pt x="1427" y="1"/>
                  </a:lnTo>
                  <a:lnTo>
                    <a:pt x="1414" y="0"/>
                  </a:lnTo>
                  <a:lnTo>
                    <a:pt x="1400" y="0"/>
                  </a:lnTo>
                  <a:lnTo>
                    <a:pt x="1391" y="0"/>
                  </a:lnTo>
                  <a:lnTo>
                    <a:pt x="1383" y="2"/>
                  </a:lnTo>
                  <a:lnTo>
                    <a:pt x="1375" y="3"/>
                  </a:lnTo>
                  <a:lnTo>
                    <a:pt x="1368" y="6"/>
                  </a:lnTo>
                  <a:lnTo>
                    <a:pt x="1354" y="13"/>
                  </a:lnTo>
                  <a:lnTo>
                    <a:pt x="1340" y="19"/>
                  </a:lnTo>
                  <a:lnTo>
                    <a:pt x="1325" y="27"/>
                  </a:lnTo>
                  <a:lnTo>
                    <a:pt x="1310" y="33"/>
                  </a:lnTo>
                  <a:lnTo>
                    <a:pt x="1302" y="35"/>
                  </a:lnTo>
                  <a:lnTo>
                    <a:pt x="1292" y="38"/>
                  </a:lnTo>
                  <a:lnTo>
                    <a:pt x="1282" y="39"/>
                  </a:lnTo>
                  <a:lnTo>
                    <a:pt x="1271" y="39"/>
                  </a:lnTo>
                  <a:lnTo>
                    <a:pt x="1261" y="39"/>
                  </a:lnTo>
                  <a:lnTo>
                    <a:pt x="1251" y="39"/>
                  </a:lnTo>
                  <a:lnTo>
                    <a:pt x="1242" y="39"/>
                  </a:lnTo>
                  <a:lnTo>
                    <a:pt x="1231" y="39"/>
                  </a:lnTo>
                  <a:close/>
                </a:path>
              </a:pathLst>
            </a:custGeom>
            <a:solidFill>
              <a:srgbClr val="093B5E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grpSp>
          <p:nvGrpSpPr>
            <p:cNvPr id="935" name="Agrupar 934">
              <a:extLst>
                <a:ext uri="{FF2B5EF4-FFF2-40B4-BE49-F238E27FC236}">
                  <a16:creationId xmlns:a16="http://schemas.microsoft.com/office/drawing/2014/main" id="{B5A1B919-D7B7-519A-6A4D-E214D68D2621}"/>
                </a:ext>
              </a:extLst>
            </p:cNvPr>
            <p:cNvGrpSpPr/>
            <p:nvPr/>
          </p:nvGrpSpPr>
          <p:grpSpPr>
            <a:xfrm>
              <a:off x="10143778" y="5694952"/>
              <a:ext cx="389999" cy="468312"/>
              <a:chOff x="10143778" y="5694952"/>
              <a:chExt cx="389999" cy="468312"/>
            </a:xfrm>
          </p:grpSpPr>
          <p:sp>
            <p:nvSpPr>
              <p:cNvPr id="944" name="Freeform 6">
                <a:extLst>
                  <a:ext uri="{FF2B5EF4-FFF2-40B4-BE49-F238E27FC236}">
                    <a16:creationId xmlns:a16="http://schemas.microsoft.com/office/drawing/2014/main" id="{330FAED3-D854-A1C9-86A7-9B193D074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8947" y="5694952"/>
                <a:ext cx="291047" cy="381133"/>
              </a:xfrm>
              <a:custGeom>
                <a:avLst/>
                <a:gdLst>
                  <a:gd name="T0" fmla="*/ 0 w 797"/>
                  <a:gd name="T1" fmla="*/ 0 h 1043"/>
                  <a:gd name="T2" fmla="*/ 797 w 797"/>
                  <a:gd name="T3" fmla="*/ 104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97" h="1043">
                    <a:moveTo>
                      <a:pt x="0" y="0"/>
                    </a:moveTo>
                    <a:cubicBezTo>
                      <a:pt x="209" y="518"/>
                      <a:pt x="474" y="868"/>
                      <a:pt x="797" y="1043"/>
                    </a:cubicBezTo>
                  </a:path>
                </a:pathLst>
              </a:custGeom>
              <a:noFill/>
              <a:ln w="19050" cap="flat">
                <a:solidFill>
                  <a:srgbClr val="F5822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5" name="Freeform 8">
                <a:extLst>
                  <a:ext uri="{FF2B5EF4-FFF2-40B4-BE49-F238E27FC236}">
                    <a16:creationId xmlns:a16="http://schemas.microsoft.com/office/drawing/2014/main" id="{B571299D-3736-CAF7-7B21-3617597B7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3778" y="5946208"/>
                <a:ext cx="225774" cy="217056"/>
              </a:xfrm>
              <a:custGeom>
                <a:avLst/>
                <a:gdLst>
                  <a:gd name="T0" fmla="*/ 618 w 618"/>
                  <a:gd name="T1" fmla="*/ 0 h 594"/>
                  <a:gd name="T2" fmla="*/ 0 w 618"/>
                  <a:gd name="T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18" h="594">
                    <a:moveTo>
                      <a:pt x="618" y="0"/>
                    </a:moveTo>
                    <a:cubicBezTo>
                      <a:pt x="329" y="150"/>
                      <a:pt x="142" y="359"/>
                      <a:pt x="0" y="594"/>
                    </a:cubicBezTo>
                  </a:path>
                </a:pathLst>
              </a:custGeom>
              <a:noFill/>
              <a:ln w="19050" cap="flat">
                <a:solidFill>
                  <a:srgbClr val="F5822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6" name="Freeform 9">
                <a:extLst>
                  <a:ext uri="{FF2B5EF4-FFF2-40B4-BE49-F238E27FC236}">
                    <a16:creationId xmlns:a16="http://schemas.microsoft.com/office/drawing/2014/main" id="{9D8EA05C-3B46-BFE3-CC77-8FA96CC8F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3859" y="5906196"/>
                <a:ext cx="18554" cy="60579"/>
              </a:xfrm>
              <a:custGeom>
                <a:avLst/>
                <a:gdLst>
                  <a:gd name="T0" fmla="*/ 51 w 51"/>
                  <a:gd name="T1" fmla="*/ 0 h 166"/>
                  <a:gd name="T2" fmla="*/ 8 w 51"/>
                  <a:gd name="T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1" h="166">
                    <a:moveTo>
                      <a:pt x="51" y="0"/>
                    </a:moveTo>
                    <a:cubicBezTo>
                      <a:pt x="14" y="53"/>
                      <a:pt x="0" y="109"/>
                      <a:pt x="8" y="166"/>
                    </a:cubicBezTo>
                  </a:path>
                </a:pathLst>
              </a:custGeom>
              <a:noFill/>
              <a:ln w="19050" cap="flat">
                <a:solidFill>
                  <a:srgbClr val="F5822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7" name="Freeform 7">
                <a:extLst>
                  <a:ext uri="{FF2B5EF4-FFF2-40B4-BE49-F238E27FC236}">
                    <a16:creationId xmlns:a16="http://schemas.microsoft.com/office/drawing/2014/main" id="{F3ABDF0E-0054-1136-8409-3F0041A68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6065" y="5705903"/>
                <a:ext cx="177712" cy="223409"/>
              </a:xfrm>
              <a:custGeom>
                <a:avLst/>
                <a:gdLst>
                  <a:gd name="T0" fmla="*/ 0 w 1476"/>
                  <a:gd name="T1" fmla="*/ 290 h 870"/>
                  <a:gd name="T2" fmla="*/ 1476 w 1476"/>
                  <a:gd name="T3" fmla="*/ 0 h 870"/>
                  <a:gd name="connsiteX0" fmla="*/ 0 w 10000"/>
                  <a:gd name="connsiteY0" fmla="*/ 3333 h 8253"/>
                  <a:gd name="connsiteX1" fmla="*/ 6704 w 10000"/>
                  <a:gd name="connsiteY1" fmla="*/ 7028 h 8253"/>
                  <a:gd name="connsiteX2" fmla="*/ 10000 w 10000"/>
                  <a:gd name="connsiteY2" fmla="*/ 0 h 8253"/>
                  <a:gd name="connsiteX0" fmla="*/ 0 w 10000"/>
                  <a:gd name="connsiteY0" fmla="*/ 4039 h 8516"/>
                  <a:gd name="connsiteX1" fmla="*/ 6704 w 10000"/>
                  <a:gd name="connsiteY1" fmla="*/ 8516 h 8516"/>
                  <a:gd name="connsiteX2" fmla="*/ 10000 w 10000"/>
                  <a:gd name="connsiteY2" fmla="*/ 0 h 8516"/>
                  <a:gd name="connsiteX0" fmla="*/ 0 w 3296"/>
                  <a:gd name="connsiteY0" fmla="*/ 10000 h 10000"/>
                  <a:gd name="connsiteX1" fmla="*/ 3296 w 3296"/>
                  <a:gd name="connsiteY1" fmla="*/ 0 h 10000"/>
                  <a:gd name="connsiteX0" fmla="*/ 0 w 10000"/>
                  <a:gd name="connsiteY0" fmla="*/ 10000 h 10000"/>
                  <a:gd name="connsiteX1" fmla="*/ 10000 w 10000"/>
                  <a:gd name="connsiteY1" fmla="*/ 0 h 10000"/>
                  <a:gd name="connsiteX0" fmla="*/ 0 w 10000"/>
                  <a:gd name="connsiteY0" fmla="*/ 10000 h 10000"/>
                  <a:gd name="connsiteX1" fmla="*/ 10000 w 10000"/>
                  <a:gd name="connsiteY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1684" y="8793"/>
                      <a:pt x="6273" y="8794"/>
                      <a:pt x="10000" y="0"/>
                    </a:cubicBezTo>
                  </a:path>
                </a:pathLst>
              </a:custGeom>
              <a:noFill/>
              <a:ln w="19050" cap="flat">
                <a:solidFill>
                  <a:srgbClr val="F5822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36" name="Agrupar 935">
              <a:extLst>
                <a:ext uri="{FF2B5EF4-FFF2-40B4-BE49-F238E27FC236}">
                  <a16:creationId xmlns:a16="http://schemas.microsoft.com/office/drawing/2014/main" id="{F39D74A7-E308-6EE1-7F02-47DBC5540E3D}"/>
                </a:ext>
              </a:extLst>
            </p:cNvPr>
            <p:cNvGrpSpPr/>
            <p:nvPr/>
          </p:nvGrpSpPr>
          <p:grpSpPr>
            <a:xfrm>
              <a:off x="10539915" y="5502403"/>
              <a:ext cx="258088" cy="261175"/>
              <a:chOff x="9375994" y="5685802"/>
              <a:chExt cx="209672" cy="212180"/>
            </a:xfrm>
          </p:grpSpPr>
          <p:grpSp>
            <p:nvGrpSpPr>
              <p:cNvPr id="937" name="Group 4">
                <a:extLst>
                  <a:ext uri="{FF2B5EF4-FFF2-40B4-BE49-F238E27FC236}">
                    <a16:creationId xmlns:a16="http://schemas.microsoft.com/office/drawing/2014/main" id="{8EFFB68C-4044-E6C2-568D-E9FEF25432F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375994" y="5685802"/>
                <a:ext cx="209672" cy="212180"/>
                <a:chOff x="2183" y="487"/>
                <a:chExt cx="3346" cy="3386"/>
              </a:xfrm>
            </p:grpSpPr>
            <p:sp>
              <p:nvSpPr>
                <p:cNvPr id="939" name="Line 6">
                  <a:extLst>
                    <a:ext uri="{FF2B5EF4-FFF2-40B4-BE49-F238E27FC236}">
                      <a16:creationId xmlns:a16="http://schemas.microsoft.com/office/drawing/2014/main" id="{EB4540BE-35BE-539F-B550-8B44113856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6" y="487"/>
                  <a:ext cx="0" cy="609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Line 8">
                  <a:extLst>
                    <a:ext uri="{FF2B5EF4-FFF2-40B4-BE49-F238E27FC236}">
                      <a16:creationId xmlns:a16="http://schemas.microsoft.com/office/drawing/2014/main" id="{DCC4D88B-214F-0918-F927-D094400A4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83" y="2160"/>
                  <a:ext cx="533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Line 9">
                  <a:extLst>
                    <a:ext uri="{FF2B5EF4-FFF2-40B4-BE49-F238E27FC236}">
                      <a16:creationId xmlns:a16="http://schemas.microsoft.com/office/drawing/2014/main" id="{31FDBBC7-1317-1E85-FD44-6B8707DCB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96" y="2160"/>
                  <a:ext cx="533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Oval 5">
                  <a:extLst>
                    <a:ext uri="{FF2B5EF4-FFF2-40B4-BE49-F238E27FC236}">
                      <a16:creationId xmlns:a16="http://schemas.microsoft.com/office/drawing/2014/main" id="{85DC9C8C-A708-9DCB-BF5D-D9B54BED6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8" y="832"/>
                  <a:ext cx="2736" cy="2736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Line 7">
                  <a:extLst>
                    <a:ext uri="{FF2B5EF4-FFF2-40B4-BE49-F238E27FC236}">
                      <a16:creationId xmlns:a16="http://schemas.microsoft.com/office/drawing/2014/main" id="{1B2B2D72-69CE-10F6-707C-475CCC575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6" y="3264"/>
                  <a:ext cx="0" cy="609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8" name="Oval 175">
                <a:extLst>
                  <a:ext uri="{FF2B5EF4-FFF2-40B4-BE49-F238E27FC236}">
                    <a16:creationId xmlns:a16="http://schemas.microsoft.com/office/drawing/2014/main" id="{7F6630DD-604F-4A51-12CA-E133AC0DC119}"/>
                  </a:ext>
                </a:extLst>
              </p:cNvPr>
              <p:cNvSpPr/>
              <p:nvPr/>
            </p:nvSpPr>
            <p:spPr bwMode="auto">
              <a:xfrm>
                <a:off x="9432990" y="5742519"/>
                <a:ext cx="98129" cy="98129"/>
              </a:xfrm>
              <a:prstGeom prst="ellipse">
                <a:avLst/>
              </a:prstGeom>
              <a:solidFill>
                <a:srgbClr val="F5822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8" name="Agrupar 947">
            <a:extLst>
              <a:ext uri="{FF2B5EF4-FFF2-40B4-BE49-F238E27FC236}">
                <a16:creationId xmlns:a16="http://schemas.microsoft.com/office/drawing/2014/main" id="{0106AB7D-995B-16A1-892E-84E558C1C935}"/>
              </a:ext>
            </a:extLst>
          </p:cNvPr>
          <p:cNvGrpSpPr>
            <a:grpSpLocks noChangeAspect="1"/>
          </p:cNvGrpSpPr>
          <p:nvPr/>
        </p:nvGrpSpPr>
        <p:grpSpPr>
          <a:xfrm>
            <a:off x="4232740" y="1211077"/>
            <a:ext cx="5437222" cy="4709850"/>
            <a:chOff x="4169724" y="2293242"/>
            <a:chExt cx="4089801" cy="3542682"/>
          </a:xfrm>
        </p:grpSpPr>
        <p:grpSp>
          <p:nvGrpSpPr>
            <p:cNvPr id="949" name="Group 25">
              <a:extLst>
                <a:ext uri="{FF2B5EF4-FFF2-40B4-BE49-F238E27FC236}">
                  <a16:creationId xmlns:a16="http://schemas.microsoft.com/office/drawing/2014/main" id="{C42801D4-B756-64D8-E86E-71BD12352F4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826615" y="5360330"/>
              <a:ext cx="133975" cy="216000"/>
              <a:chOff x="3720" y="1961"/>
              <a:chExt cx="245" cy="395"/>
            </a:xfrm>
          </p:grpSpPr>
          <p:sp>
            <p:nvSpPr>
              <p:cNvPr id="1107" name="Freeform 26">
                <a:extLst>
                  <a:ext uri="{FF2B5EF4-FFF2-40B4-BE49-F238E27FC236}">
                    <a16:creationId xmlns:a16="http://schemas.microsoft.com/office/drawing/2014/main" id="{455A0C32-30CA-5147-63E3-7EBF946A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961"/>
                <a:ext cx="166" cy="97"/>
              </a:xfrm>
              <a:custGeom>
                <a:avLst/>
                <a:gdLst>
                  <a:gd name="T0" fmla="*/ 16 w 68"/>
                  <a:gd name="T1" fmla="*/ 24 h 40"/>
                  <a:gd name="T2" fmla="*/ 4 w 68"/>
                  <a:gd name="T3" fmla="*/ 40 h 40"/>
                  <a:gd name="T4" fmla="*/ 64 w 68"/>
                  <a:gd name="T5" fmla="*/ 40 h 40"/>
                  <a:gd name="T6" fmla="*/ 64 w 68"/>
                  <a:gd name="T7" fmla="*/ 24 h 40"/>
                  <a:gd name="T8" fmla="*/ 68 w 68"/>
                  <a:gd name="T9" fmla="*/ 12 h 40"/>
                  <a:gd name="T10" fmla="*/ 0 w 68"/>
                  <a:gd name="T11" fmla="*/ 0 h 40"/>
                  <a:gd name="T12" fmla="*/ 16 w 68"/>
                  <a:gd name="T13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0">
                    <a:moveTo>
                      <a:pt x="16" y="24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0" y="22"/>
                      <a:pt x="16" y="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8" name="Line 27">
                <a:extLst>
                  <a:ext uri="{FF2B5EF4-FFF2-40B4-BE49-F238E27FC236}">
                    <a16:creationId xmlns:a16="http://schemas.microsoft.com/office/drawing/2014/main" id="{7FA6E652-56F4-6F94-576E-06D6982C8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9" y="2019"/>
                <a:ext cx="117" cy="0"/>
              </a:xfrm>
              <a:prstGeom prst="line">
                <a:avLst/>
              </a:prstGeom>
              <a:noFill/>
              <a:ln w="12700" cap="flat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9" name="Freeform 28">
                <a:extLst>
                  <a:ext uri="{FF2B5EF4-FFF2-40B4-BE49-F238E27FC236}">
                    <a16:creationId xmlns:a16="http://schemas.microsoft.com/office/drawing/2014/main" id="{2FA79E61-B25D-44F0-F30C-7F20F0F2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058"/>
                <a:ext cx="127" cy="8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11 h 36"/>
                  <a:gd name="T4" fmla="*/ 26 w 52"/>
                  <a:gd name="T5" fmla="*/ 36 h 36"/>
                  <a:gd name="T6" fmla="*/ 52 w 52"/>
                  <a:gd name="T7" fmla="*/ 11 h 36"/>
                  <a:gd name="T8" fmla="*/ 5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25"/>
                      <a:pt x="12" y="36"/>
                      <a:pt x="26" y="36"/>
                    </a:cubicBezTo>
                    <a:cubicBezTo>
                      <a:pt x="40" y="36"/>
                      <a:pt x="52" y="25"/>
                      <a:pt x="52" y="11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0" name="Freeform 29">
                <a:extLst>
                  <a:ext uri="{FF2B5EF4-FFF2-40B4-BE49-F238E27FC236}">
                    <a16:creationId xmlns:a16="http://schemas.microsoft.com/office/drawing/2014/main" id="{579AA486-445F-84E5-F941-AD43E8218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183"/>
                <a:ext cx="245" cy="164"/>
              </a:xfrm>
              <a:custGeom>
                <a:avLst/>
                <a:gdLst>
                  <a:gd name="T0" fmla="*/ 0 w 100"/>
                  <a:gd name="T1" fmla="*/ 68 h 68"/>
                  <a:gd name="T2" fmla="*/ 0 w 100"/>
                  <a:gd name="T3" fmla="*/ 24 h 68"/>
                  <a:gd name="T4" fmla="*/ 24 w 100"/>
                  <a:gd name="T5" fmla="*/ 0 h 68"/>
                  <a:gd name="T6" fmla="*/ 76 w 100"/>
                  <a:gd name="T7" fmla="*/ 0 h 68"/>
                  <a:gd name="T8" fmla="*/ 100 w 100"/>
                  <a:gd name="T9" fmla="*/ 24 h 68"/>
                  <a:gd name="T10" fmla="*/ 100 w 100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68">
                    <a:moveTo>
                      <a:pt x="0" y="68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9" y="0"/>
                      <a:pt x="100" y="11"/>
                      <a:pt x="100" y="24"/>
                    </a:cubicBezTo>
                    <a:cubicBezTo>
                      <a:pt x="100" y="68"/>
                      <a:pt x="100" y="68"/>
                      <a:pt x="100" y="68"/>
                    </a:cubicBez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1" name="Line 30">
                <a:extLst>
                  <a:ext uri="{FF2B5EF4-FFF2-40B4-BE49-F238E27FC236}">
                    <a16:creationId xmlns:a16="http://schemas.microsoft.com/office/drawing/2014/main" id="{2C98DF93-15FB-1F1A-4CAA-68D99A86E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9" y="2260"/>
                <a:ext cx="0" cy="96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2" name="Line 31">
                <a:extLst>
                  <a:ext uri="{FF2B5EF4-FFF2-40B4-BE49-F238E27FC236}">
                    <a16:creationId xmlns:a16="http://schemas.microsoft.com/office/drawing/2014/main" id="{B8583D72-BC93-B5F4-3A06-9F32C8A82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6" y="2260"/>
                <a:ext cx="0" cy="96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3" name="Freeform 32">
                <a:extLst>
                  <a:ext uri="{FF2B5EF4-FFF2-40B4-BE49-F238E27FC236}">
                    <a16:creationId xmlns:a16="http://schemas.microsoft.com/office/drawing/2014/main" id="{69DD3357-062D-06D9-6A29-BED11E0B2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183"/>
                <a:ext cx="137" cy="164"/>
              </a:xfrm>
              <a:custGeom>
                <a:avLst/>
                <a:gdLst>
                  <a:gd name="T0" fmla="*/ 117 w 137"/>
                  <a:gd name="T1" fmla="*/ 0 h 164"/>
                  <a:gd name="T2" fmla="*/ 0 w 137"/>
                  <a:gd name="T3" fmla="*/ 164 h 164"/>
                  <a:gd name="T4" fmla="*/ 137 w 137"/>
                  <a:gd name="T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64">
                    <a:moveTo>
                      <a:pt x="117" y="0"/>
                    </a:moveTo>
                    <a:lnTo>
                      <a:pt x="0" y="164"/>
                    </a:lnTo>
                    <a:lnTo>
                      <a:pt x="137" y="164"/>
                    </a:lnTo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50" name="Group 12">
              <a:extLst>
                <a:ext uri="{FF2B5EF4-FFF2-40B4-BE49-F238E27FC236}">
                  <a16:creationId xmlns:a16="http://schemas.microsoft.com/office/drawing/2014/main" id="{2934675C-1B74-8DCB-4822-92BD7EE9240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80870" y="4523925"/>
              <a:ext cx="266628" cy="163708"/>
              <a:chOff x="2218" y="3112"/>
              <a:chExt cx="443" cy="272"/>
            </a:xfrm>
          </p:grpSpPr>
          <p:sp>
            <p:nvSpPr>
              <p:cNvPr id="1097" name="Freeform 13">
                <a:extLst>
                  <a:ext uri="{FF2B5EF4-FFF2-40B4-BE49-F238E27FC236}">
                    <a16:creationId xmlns:a16="http://schemas.microsoft.com/office/drawing/2014/main" id="{0C300953-F091-7454-BC0C-ACFC53181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12"/>
                <a:ext cx="87" cy="223"/>
              </a:xfrm>
              <a:custGeom>
                <a:avLst/>
                <a:gdLst>
                  <a:gd name="T0" fmla="*/ 0 w 36"/>
                  <a:gd name="T1" fmla="*/ 92 h 92"/>
                  <a:gd name="T2" fmla="*/ 0 w 36"/>
                  <a:gd name="T3" fmla="*/ 12 h 92"/>
                  <a:gd name="T4" fmla="*/ 14 w 36"/>
                  <a:gd name="T5" fmla="*/ 0 h 92"/>
                  <a:gd name="T6" fmla="*/ 23 w 36"/>
                  <a:gd name="T7" fmla="*/ 0 h 92"/>
                  <a:gd name="T8" fmla="*/ 36 w 36"/>
                  <a:gd name="T9" fmla="*/ 12 h 92"/>
                  <a:gd name="T10" fmla="*/ 36 w 36"/>
                  <a:gd name="T11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92">
                    <a:moveTo>
                      <a:pt x="0" y="9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0"/>
                      <a:pt x="36" y="5"/>
                      <a:pt x="36" y="12"/>
                    </a:cubicBezTo>
                    <a:cubicBezTo>
                      <a:pt x="36" y="20"/>
                      <a:pt x="36" y="20"/>
                      <a:pt x="36" y="20"/>
                    </a:cubicBez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8" name="Rectangle 14">
                <a:extLst>
                  <a:ext uri="{FF2B5EF4-FFF2-40B4-BE49-F238E27FC236}">
                    <a16:creationId xmlns:a16="http://schemas.microsoft.com/office/drawing/2014/main" id="{8E2C1C65-2F40-D891-B40F-F3141CBFA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3161"/>
                <a:ext cx="385" cy="77"/>
              </a:xfrm>
              <a:prstGeom prst="rect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9" name="Line 15">
                <a:extLst>
                  <a:ext uri="{FF2B5EF4-FFF2-40B4-BE49-F238E27FC236}">
                    <a16:creationId xmlns:a16="http://schemas.microsoft.com/office/drawing/2014/main" id="{CA2985A0-9A61-AFD6-F45E-EC902A2EA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5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0" name="Line 16">
                <a:extLst>
                  <a:ext uri="{FF2B5EF4-FFF2-40B4-BE49-F238E27FC236}">
                    <a16:creationId xmlns:a16="http://schemas.microsoft.com/office/drawing/2014/main" id="{1DBEC07D-9AAD-6A3F-C0C1-5D5263599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3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1" name="Line 17">
                <a:extLst>
                  <a:ext uri="{FF2B5EF4-FFF2-40B4-BE49-F238E27FC236}">
                    <a16:creationId xmlns:a16="http://schemas.microsoft.com/office/drawing/2014/main" id="{25C95E3F-BE49-21DE-52BF-A5D4AFF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0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2" name="Line 18">
                <a:extLst>
                  <a:ext uri="{FF2B5EF4-FFF2-40B4-BE49-F238E27FC236}">
                    <a16:creationId xmlns:a16="http://schemas.microsoft.com/office/drawing/2014/main" id="{259D6DDE-69F9-CA7E-BE1B-1827D815B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8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3" name="Line 19">
                <a:extLst>
                  <a:ext uri="{FF2B5EF4-FFF2-40B4-BE49-F238E27FC236}">
                    <a16:creationId xmlns:a16="http://schemas.microsoft.com/office/drawing/2014/main" id="{7031A32B-6DD0-555E-DBC8-2B1D1ED47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6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4" name="Line 20">
                <a:extLst>
                  <a:ext uri="{FF2B5EF4-FFF2-40B4-BE49-F238E27FC236}">
                    <a16:creationId xmlns:a16="http://schemas.microsoft.com/office/drawing/2014/main" id="{0E30AC70-566C-0C65-3559-CE7DF4A21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4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5" name="Freeform 21">
                <a:extLst>
                  <a:ext uri="{FF2B5EF4-FFF2-40B4-BE49-F238E27FC236}">
                    <a16:creationId xmlns:a16="http://schemas.microsoft.com/office/drawing/2014/main" id="{6135BC79-5A25-E974-88BD-02225E92E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3335"/>
                <a:ext cx="135" cy="49"/>
              </a:xfrm>
              <a:custGeom>
                <a:avLst/>
                <a:gdLst>
                  <a:gd name="T0" fmla="*/ 87 w 135"/>
                  <a:gd name="T1" fmla="*/ 0 h 49"/>
                  <a:gd name="T2" fmla="*/ 135 w 135"/>
                  <a:gd name="T3" fmla="*/ 0 h 49"/>
                  <a:gd name="T4" fmla="*/ 135 w 135"/>
                  <a:gd name="T5" fmla="*/ 49 h 49"/>
                  <a:gd name="T6" fmla="*/ 0 w 135"/>
                  <a:gd name="T7" fmla="*/ 49 h 49"/>
                  <a:gd name="T8" fmla="*/ 0 w 135"/>
                  <a:gd name="T9" fmla="*/ 0 h 49"/>
                  <a:gd name="T10" fmla="*/ 48 w 13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9">
                    <a:moveTo>
                      <a:pt x="87" y="0"/>
                    </a:moveTo>
                    <a:lnTo>
                      <a:pt x="135" y="0"/>
                    </a:lnTo>
                    <a:lnTo>
                      <a:pt x="135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6" name="Line 22">
                <a:extLst>
                  <a:ext uri="{FF2B5EF4-FFF2-40B4-BE49-F238E27FC236}">
                    <a16:creationId xmlns:a16="http://schemas.microsoft.com/office/drawing/2014/main" id="{88D42E4C-201D-02E2-8D5A-3CDF5CF39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3238"/>
                <a:ext cx="0" cy="9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51" name="Freeform 7">
              <a:extLst>
                <a:ext uri="{FF2B5EF4-FFF2-40B4-BE49-F238E27FC236}">
                  <a16:creationId xmlns:a16="http://schemas.microsoft.com/office/drawing/2014/main" id="{71D1636F-F834-621E-B70F-72265AA53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635" y="2782503"/>
              <a:ext cx="1106283" cy="1393847"/>
            </a:xfrm>
            <a:custGeom>
              <a:avLst/>
              <a:gdLst>
                <a:gd name="T0" fmla="*/ 0 w 1476"/>
                <a:gd name="T1" fmla="*/ 290 h 870"/>
                <a:gd name="T2" fmla="*/ 1476 w 1476"/>
                <a:gd name="T3" fmla="*/ 0 h 870"/>
                <a:gd name="connsiteX0" fmla="*/ 0 w 10000"/>
                <a:gd name="connsiteY0" fmla="*/ 3333 h 8214"/>
                <a:gd name="connsiteX1" fmla="*/ 6759 w 10000"/>
                <a:gd name="connsiteY1" fmla="*/ 6926 h 8214"/>
                <a:gd name="connsiteX2" fmla="*/ 10000 w 10000"/>
                <a:gd name="connsiteY2" fmla="*/ 0 h 8214"/>
                <a:gd name="connsiteX0" fmla="*/ 0 w 10000"/>
                <a:gd name="connsiteY0" fmla="*/ 4058 h 9579"/>
                <a:gd name="connsiteX1" fmla="*/ 6759 w 10000"/>
                <a:gd name="connsiteY1" fmla="*/ 8432 h 9579"/>
                <a:gd name="connsiteX2" fmla="*/ 10000 w 10000"/>
                <a:gd name="connsiteY2" fmla="*/ 0 h 9579"/>
                <a:gd name="connsiteX0" fmla="*/ 0 w 10000"/>
                <a:gd name="connsiteY0" fmla="*/ 4236 h 8803"/>
                <a:gd name="connsiteX1" fmla="*/ 6759 w 10000"/>
                <a:gd name="connsiteY1" fmla="*/ 8803 h 8803"/>
                <a:gd name="connsiteX2" fmla="*/ 10000 w 10000"/>
                <a:gd name="connsiteY2" fmla="*/ 0 h 8803"/>
                <a:gd name="connsiteX0" fmla="*/ 0 w 10000"/>
                <a:gd name="connsiteY0" fmla="*/ 4812 h 10000"/>
                <a:gd name="connsiteX1" fmla="*/ 6759 w 10000"/>
                <a:gd name="connsiteY1" fmla="*/ 10000 h 10000"/>
                <a:gd name="connsiteX2" fmla="*/ 10000 w 10000"/>
                <a:gd name="connsiteY2" fmla="*/ 0 h 10000"/>
                <a:gd name="connsiteX0" fmla="*/ 0 w 3241"/>
                <a:gd name="connsiteY0" fmla="*/ 10000 h 10000"/>
                <a:gd name="connsiteX1" fmla="*/ 3241 w 3241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1" h="10000">
                  <a:moveTo>
                    <a:pt x="0" y="10000"/>
                  </a:moveTo>
                  <a:cubicBezTo>
                    <a:pt x="690" y="9735"/>
                    <a:pt x="2195" y="7207"/>
                    <a:pt x="3241" y="0"/>
                  </a:cubicBezTo>
                </a:path>
              </a:pathLst>
            </a:custGeom>
            <a:noFill/>
            <a:ln w="76200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5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2" name="Rectangle 286">
              <a:extLst>
                <a:ext uri="{FF2B5EF4-FFF2-40B4-BE49-F238E27FC236}">
                  <a16:creationId xmlns:a16="http://schemas.microsoft.com/office/drawing/2014/main" id="{B03701B6-E302-8F18-9FD9-7C0182127F94}"/>
                </a:ext>
              </a:extLst>
            </p:cNvPr>
            <p:cNvSpPr/>
            <p:nvPr/>
          </p:nvSpPr>
          <p:spPr bwMode="auto">
            <a:xfrm>
              <a:off x="7074174" y="5082469"/>
              <a:ext cx="950766" cy="34739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Porto de Rio Grande </a:t>
              </a:r>
              <a:endPara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3" name="Freeform 10">
              <a:extLst>
                <a:ext uri="{FF2B5EF4-FFF2-40B4-BE49-F238E27FC236}">
                  <a16:creationId xmlns:a16="http://schemas.microsoft.com/office/drawing/2014/main" id="{BAD5D7D1-9BE6-D7C5-CB7D-51CBB2DEF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387" y="2522265"/>
              <a:ext cx="2160972" cy="3239335"/>
            </a:xfrm>
            <a:custGeom>
              <a:avLst/>
              <a:gdLst>
                <a:gd name="T0" fmla="*/ 852 w 934"/>
                <a:gd name="T1" fmla="*/ 70 h 1400"/>
                <a:gd name="T2" fmla="*/ 905 w 934"/>
                <a:gd name="T3" fmla="*/ 62 h 1400"/>
                <a:gd name="T4" fmla="*/ 796 w 934"/>
                <a:gd name="T5" fmla="*/ 473 h 1400"/>
                <a:gd name="T6" fmla="*/ 747 w 934"/>
                <a:gd name="T7" fmla="*/ 924 h 1400"/>
                <a:gd name="T8" fmla="*/ 331 w 934"/>
                <a:gd name="T9" fmla="*/ 1352 h 1400"/>
                <a:gd name="T10" fmla="*/ 81 w 934"/>
                <a:gd name="T11" fmla="*/ 1322 h 1400"/>
                <a:gd name="T12" fmla="*/ 72 w 934"/>
                <a:gd name="T13" fmla="*/ 1210 h 1400"/>
                <a:gd name="T14" fmla="*/ 155 w 934"/>
                <a:gd name="T15" fmla="*/ 1077 h 1400"/>
                <a:gd name="T16" fmla="*/ 248 w 934"/>
                <a:gd name="T17" fmla="*/ 1075 h 1400"/>
                <a:gd name="T18" fmla="*/ 297 w 934"/>
                <a:gd name="T19" fmla="*/ 1180 h 1400"/>
                <a:gd name="T20" fmla="*/ 663 w 934"/>
                <a:gd name="T21" fmla="*/ 1060 h 1400"/>
                <a:gd name="T22" fmla="*/ 735 w 934"/>
                <a:gd name="T23" fmla="*/ 492 h 1400"/>
                <a:gd name="T24" fmla="*/ 852 w 934"/>
                <a:gd name="T25" fmla="*/ 7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4" h="1400">
                  <a:moveTo>
                    <a:pt x="852" y="70"/>
                  </a:moveTo>
                  <a:cubicBezTo>
                    <a:pt x="843" y="10"/>
                    <a:pt x="894" y="0"/>
                    <a:pt x="905" y="62"/>
                  </a:cubicBezTo>
                  <a:cubicBezTo>
                    <a:pt x="934" y="223"/>
                    <a:pt x="879" y="347"/>
                    <a:pt x="796" y="473"/>
                  </a:cubicBezTo>
                  <a:cubicBezTo>
                    <a:pt x="702" y="614"/>
                    <a:pt x="715" y="770"/>
                    <a:pt x="747" y="924"/>
                  </a:cubicBezTo>
                  <a:cubicBezTo>
                    <a:pt x="807" y="1211"/>
                    <a:pt x="659" y="1349"/>
                    <a:pt x="331" y="1352"/>
                  </a:cubicBezTo>
                  <a:cubicBezTo>
                    <a:pt x="248" y="1352"/>
                    <a:pt x="164" y="1343"/>
                    <a:pt x="81" y="1322"/>
                  </a:cubicBezTo>
                  <a:cubicBezTo>
                    <a:pt x="0" y="1304"/>
                    <a:pt x="8" y="1278"/>
                    <a:pt x="72" y="1210"/>
                  </a:cubicBezTo>
                  <a:cubicBezTo>
                    <a:pt x="111" y="1168"/>
                    <a:pt x="133" y="1125"/>
                    <a:pt x="155" y="1077"/>
                  </a:cubicBezTo>
                  <a:cubicBezTo>
                    <a:pt x="189" y="1005"/>
                    <a:pt x="220" y="1005"/>
                    <a:pt x="248" y="1075"/>
                  </a:cubicBezTo>
                  <a:cubicBezTo>
                    <a:pt x="259" y="1101"/>
                    <a:pt x="289" y="1160"/>
                    <a:pt x="297" y="1180"/>
                  </a:cubicBezTo>
                  <a:cubicBezTo>
                    <a:pt x="380" y="1400"/>
                    <a:pt x="631" y="1344"/>
                    <a:pt x="663" y="1060"/>
                  </a:cubicBezTo>
                  <a:cubicBezTo>
                    <a:pt x="702" y="801"/>
                    <a:pt x="562" y="772"/>
                    <a:pt x="735" y="492"/>
                  </a:cubicBezTo>
                  <a:cubicBezTo>
                    <a:pt x="834" y="350"/>
                    <a:pt x="878" y="230"/>
                    <a:pt x="852" y="7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54" name="Freeform 7">
              <a:extLst>
                <a:ext uri="{FF2B5EF4-FFF2-40B4-BE49-F238E27FC236}">
                  <a16:creationId xmlns:a16="http://schemas.microsoft.com/office/drawing/2014/main" id="{2B5A29A8-91F9-BA4D-E4B8-22BF65D01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635" y="2782503"/>
              <a:ext cx="1106283" cy="1393847"/>
            </a:xfrm>
            <a:custGeom>
              <a:avLst/>
              <a:gdLst>
                <a:gd name="T0" fmla="*/ 0 w 1476"/>
                <a:gd name="T1" fmla="*/ 290 h 870"/>
                <a:gd name="T2" fmla="*/ 1476 w 1476"/>
                <a:gd name="T3" fmla="*/ 0 h 870"/>
                <a:gd name="connsiteX0" fmla="*/ 0 w 10000"/>
                <a:gd name="connsiteY0" fmla="*/ 3333 h 8214"/>
                <a:gd name="connsiteX1" fmla="*/ 6759 w 10000"/>
                <a:gd name="connsiteY1" fmla="*/ 6926 h 8214"/>
                <a:gd name="connsiteX2" fmla="*/ 10000 w 10000"/>
                <a:gd name="connsiteY2" fmla="*/ 0 h 8214"/>
                <a:gd name="connsiteX0" fmla="*/ 0 w 10000"/>
                <a:gd name="connsiteY0" fmla="*/ 4058 h 9579"/>
                <a:gd name="connsiteX1" fmla="*/ 6759 w 10000"/>
                <a:gd name="connsiteY1" fmla="*/ 8432 h 9579"/>
                <a:gd name="connsiteX2" fmla="*/ 10000 w 10000"/>
                <a:gd name="connsiteY2" fmla="*/ 0 h 9579"/>
                <a:gd name="connsiteX0" fmla="*/ 0 w 10000"/>
                <a:gd name="connsiteY0" fmla="*/ 4236 h 8803"/>
                <a:gd name="connsiteX1" fmla="*/ 6759 w 10000"/>
                <a:gd name="connsiteY1" fmla="*/ 8803 h 8803"/>
                <a:gd name="connsiteX2" fmla="*/ 10000 w 10000"/>
                <a:gd name="connsiteY2" fmla="*/ 0 h 8803"/>
                <a:gd name="connsiteX0" fmla="*/ 0 w 10000"/>
                <a:gd name="connsiteY0" fmla="*/ 4812 h 10000"/>
                <a:gd name="connsiteX1" fmla="*/ 6759 w 10000"/>
                <a:gd name="connsiteY1" fmla="*/ 10000 h 10000"/>
                <a:gd name="connsiteX2" fmla="*/ 10000 w 10000"/>
                <a:gd name="connsiteY2" fmla="*/ 0 h 10000"/>
                <a:gd name="connsiteX0" fmla="*/ 0 w 3241"/>
                <a:gd name="connsiteY0" fmla="*/ 10000 h 10000"/>
                <a:gd name="connsiteX1" fmla="*/ 3241 w 3241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1" h="10000">
                  <a:moveTo>
                    <a:pt x="0" y="10000"/>
                  </a:moveTo>
                  <a:cubicBezTo>
                    <a:pt x="690" y="9735"/>
                    <a:pt x="2195" y="7207"/>
                    <a:pt x="3241" y="0"/>
                  </a:cubicBezTo>
                </a:path>
              </a:pathLst>
            </a:custGeom>
            <a:noFill/>
            <a:ln w="12700" cap="flat">
              <a:solidFill>
                <a:srgbClr val="F6C75B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5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55" name="Group 6147">
              <a:extLst>
                <a:ext uri="{FF2B5EF4-FFF2-40B4-BE49-F238E27FC236}">
                  <a16:creationId xmlns:a16="http://schemas.microsoft.com/office/drawing/2014/main" id="{A9F20894-36C3-F2FD-BB35-79E5D420E815}"/>
                </a:ext>
              </a:extLst>
            </p:cNvPr>
            <p:cNvGrpSpPr/>
            <p:nvPr/>
          </p:nvGrpSpPr>
          <p:grpSpPr>
            <a:xfrm>
              <a:off x="4169724" y="2573274"/>
              <a:ext cx="3558355" cy="3262650"/>
              <a:chOff x="1692435" y="1900023"/>
              <a:chExt cx="3991655" cy="3659942"/>
            </a:xfrm>
          </p:grpSpPr>
          <p:grpSp>
            <p:nvGrpSpPr>
              <p:cNvPr id="1069" name="Group 6146">
                <a:extLst>
                  <a:ext uri="{FF2B5EF4-FFF2-40B4-BE49-F238E27FC236}">
                    <a16:creationId xmlns:a16="http://schemas.microsoft.com/office/drawing/2014/main" id="{E0FF3E79-D322-F681-3D89-7B8D75C01FAC}"/>
                  </a:ext>
                </a:extLst>
              </p:cNvPr>
              <p:cNvGrpSpPr/>
              <p:nvPr/>
            </p:nvGrpSpPr>
            <p:grpSpPr>
              <a:xfrm>
                <a:off x="2010051" y="1990923"/>
                <a:ext cx="2939497" cy="3482064"/>
                <a:chOff x="2010051" y="1990923"/>
                <a:chExt cx="2939497" cy="3482064"/>
              </a:xfrm>
            </p:grpSpPr>
            <p:grpSp>
              <p:nvGrpSpPr>
                <p:cNvPr id="1080" name="Group 6144">
                  <a:extLst>
                    <a:ext uri="{FF2B5EF4-FFF2-40B4-BE49-F238E27FC236}">
                      <a16:creationId xmlns:a16="http://schemas.microsoft.com/office/drawing/2014/main" id="{EBDFB015-ED16-6296-726B-70D6C7AD578C}"/>
                    </a:ext>
                  </a:extLst>
                </p:cNvPr>
                <p:cNvGrpSpPr/>
                <p:nvPr/>
              </p:nvGrpSpPr>
              <p:grpSpPr>
                <a:xfrm>
                  <a:off x="2108200" y="2057400"/>
                  <a:ext cx="2671763" cy="3325813"/>
                  <a:chOff x="2108200" y="2057400"/>
                  <a:chExt cx="2671763" cy="3325813"/>
                </a:xfrm>
              </p:grpSpPr>
              <p:sp>
                <p:nvSpPr>
                  <p:cNvPr id="1091" name="Freeform 6">
                    <a:extLst>
                      <a:ext uri="{FF2B5EF4-FFF2-40B4-BE49-F238E27FC236}">
                        <a16:creationId xmlns:a16="http://schemas.microsoft.com/office/drawing/2014/main" id="{E3A95FE1-C7F8-5903-90FB-CBC1E90F2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3038" y="2057400"/>
                    <a:ext cx="2066925" cy="2706688"/>
                  </a:xfrm>
                  <a:custGeom>
                    <a:avLst/>
                    <a:gdLst>
                      <a:gd name="T0" fmla="*/ 0 w 797"/>
                      <a:gd name="T1" fmla="*/ 0 h 1043"/>
                      <a:gd name="T2" fmla="*/ 797 w 797"/>
                      <a:gd name="T3" fmla="*/ 1043 h 10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97" h="1043">
                        <a:moveTo>
                          <a:pt x="0" y="0"/>
                        </a:moveTo>
                        <a:cubicBezTo>
                          <a:pt x="209" y="518"/>
                          <a:pt x="474" y="868"/>
                          <a:pt x="797" y="1043"/>
                        </a:cubicBezTo>
                      </a:path>
                    </a:pathLst>
                  </a:custGeom>
                  <a:noFill/>
                  <a:ln w="76200" cap="flat">
                    <a:solidFill>
                      <a:schemeClr val="bg2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2" name="Freeform 8">
                    <a:extLst>
                      <a:ext uri="{FF2B5EF4-FFF2-40B4-BE49-F238E27FC236}">
                        <a16:creationId xmlns:a16="http://schemas.microsoft.com/office/drawing/2014/main" id="{FFB0EE50-5741-527D-5C9A-3A72F1E17A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8200" y="3841750"/>
                    <a:ext cx="1603375" cy="1541463"/>
                  </a:xfrm>
                  <a:custGeom>
                    <a:avLst/>
                    <a:gdLst>
                      <a:gd name="T0" fmla="*/ 618 w 618"/>
                      <a:gd name="T1" fmla="*/ 0 h 594"/>
                      <a:gd name="T2" fmla="*/ 0 w 618"/>
                      <a:gd name="T3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18" h="594">
                        <a:moveTo>
                          <a:pt x="618" y="0"/>
                        </a:moveTo>
                        <a:cubicBezTo>
                          <a:pt x="329" y="150"/>
                          <a:pt x="142" y="359"/>
                          <a:pt x="0" y="594"/>
                        </a:cubicBezTo>
                      </a:path>
                    </a:pathLst>
                  </a:custGeom>
                  <a:noFill/>
                  <a:ln w="76200" cap="flat">
                    <a:solidFill>
                      <a:schemeClr val="bg2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3" name="Freeform 9">
                    <a:extLst>
                      <a:ext uri="{FF2B5EF4-FFF2-40B4-BE49-F238E27FC236}">
                        <a16:creationId xmlns:a16="http://schemas.microsoft.com/office/drawing/2014/main" id="{847D4276-42AD-94D8-07F8-32BC5AD7A4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3175" y="3557588"/>
                    <a:ext cx="131763" cy="430213"/>
                  </a:xfrm>
                  <a:custGeom>
                    <a:avLst/>
                    <a:gdLst>
                      <a:gd name="T0" fmla="*/ 51 w 51"/>
                      <a:gd name="T1" fmla="*/ 0 h 166"/>
                      <a:gd name="T2" fmla="*/ 8 w 51"/>
                      <a:gd name="T3" fmla="*/ 166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1" h="166">
                        <a:moveTo>
                          <a:pt x="51" y="0"/>
                        </a:moveTo>
                        <a:cubicBezTo>
                          <a:pt x="14" y="53"/>
                          <a:pt x="0" y="109"/>
                          <a:pt x="8" y="166"/>
                        </a:cubicBezTo>
                      </a:path>
                    </a:pathLst>
                  </a:custGeom>
                  <a:noFill/>
                  <a:ln w="76200" cap="flat">
                    <a:solidFill>
                      <a:schemeClr val="bg2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4" name="Freeform 8">
                    <a:extLst>
                      <a:ext uri="{FF2B5EF4-FFF2-40B4-BE49-F238E27FC236}">
                        <a16:creationId xmlns:a16="http://schemas.microsoft.com/office/drawing/2014/main" id="{62D4EE75-3A2F-2A3D-E4F9-C81350BE7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8200" y="3841750"/>
                    <a:ext cx="1603375" cy="1541463"/>
                  </a:xfrm>
                  <a:custGeom>
                    <a:avLst/>
                    <a:gdLst>
                      <a:gd name="T0" fmla="*/ 618 w 618"/>
                      <a:gd name="T1" fmla="*/ 0 h 594"/>
                      <a:gd name="T2" fmla="*/ 0 w 618"/>
                      <a:gd name="T3" fmla="*/ 594 h 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18" h="594">
                        <a:moveTo>
                          <a:pt x="618" y="0"/>
                        </a:moveTo>
                        <a:cubicBezTo>
                          <a:pt x="329" y="150"/>
                          <a:pt x="142" y="359"/>
                          <a:pt x="0" y="594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6C75B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5" name="Freeform 6">
                    <a:extLst>
                      <a:ext uri="{FF2B5EF4-FFF2-40B4-BE49-F238E27FC236}">
                        <a16:creationId xmlns:a16="http://schemas.microsoft.com/office/drawing/2014/main" id="{C67750B9-E3FF-D332-1342-986B61CC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3038" y="2057400"/>
                    <a:ext cx="2066925" cy="2706688"/>
                  </a:xfrm>
                  <a:custGeom>
                    <a:avLst/>
                    <a:gdLst>
                      <a:gd name="T0" fmla="*/ 0 w 797"/>
                      <a:gd name="T1" fmla="*/ 0 h 1043"/>
                      <a:gd name="T2" fmla="*/ 797 w 797"/>
                      <a:gd name="T3" fmla="*/ 1043 h 10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797" h="1043">
                        <a:moveTo>
                          <a:pt x="0" y="0"/>
                        </a:moveTo>
                        <a:cubicBezTo>
                          <a:pt x="209" y="518"/>
                          <a:pt x="474" y="868"/>
                          <a:pt x="797" y="1043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6C75B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6" name="Freeform 9">
                    <a:extLst>
                      <a:ext uri="{FF2B5EF4-FFF2-40B4-BE49-F238E27FC236}">
                        <a16:creationId xmlns:a16="http://schemas.microsoft.com/office/drawing/2014/main" id="{131121E8-0C7B-B2C1-482A-123A3BE690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3175" y="3557588"/>
                    <a:ext cx="131763" cy="430213"/>
                  </a:xfrm>
                  <a:custGeom>
                    <a:avLst/>
                    <a:gdLst>
                      <a:gd name="T0" fmla="*/ 51 w 51"/>
                      <a:gd name="T1" fmla="*/ 0 h 166"/>
                      <a:gd name="T2" fmla="*/ 8 w 51"/>
                      <a:gd name="T3" fmla="*/ 166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1" h="166">
                        <a:moveTo>
                          <a:pt x="51" y="0"/>
                        </a:moveTo>
                        <a:cubicBezTo>
                          <a:pt x="14" y="53"/>
                          <a:pt x="0" y="109"/>
                          <a:pt x="8" y="166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6C75B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81" name="Oval 155">
                  <a:extLst>
                    <a:ext uri="{FF2B5EF4-FFF2-40B4-BE49-F238E27FC236}">
                      <a16:creationId xmlns:a16="http://schemas.microsoft.com/office/drawing/2014/main" id="{F9C3C2B2-B8FC-5AD6-DC44-FF1011EAF48B}"/>
                    </a:ext>
                  </a:extLst>
                </p:cNvPr>
                <p:cNvSpPr/>
                <p:nvPr/>
              </p:nvSpPr>
              <p:spPr bwMode="auto">
                <a:xfrm>
                  <a:off x="3088242" y="2945368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Oval 156">
                  <a:extLst>
                    <a:ext uri="{FF2B5EF4-FFF2-40B4-BE49-F238E27FC236}">
                      <a16:creationId xmlns:a16="http://schemas.microsoft.com/office/drawing/2014/main" id="{284EFBE1-D7BB-8E7E-BC18-E78913ACC1D4}"/>
                    </a:ext>
                  </a:extLst>
                </p:cNvPr>
                <p:cNvSpPr/>
                <p:nvPr/>
              </p:nvSpPr>
              <p:spPr bwMode="auto">
                <a:xfrm>
                  <a:off x="2624415" y="1990923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Oval 157">
                  <a:extLst>
                    <a:ext uri="{FF2B5EF4-FFF2-40B4-BE49-F238E27FC236}">
                      <a16:creationId xmlns:a16="http://schemas.microsoft.com/office/drawing/2014/main" id="{352FEA91-B1EA-1C00-3EC7-182C3EA2D085}"/>
                    </a:ext>
                  </a:extLst>
                </p:cNvPr>
                <p:cNvSpPr/>
                <p:nvPr/>
              </p:nvSpPr>
              <p:spPr bwMode="auto">
                <a:xfrm>
                  <a:off x="4772302" y="2046565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Oval 158">
                  <a:extLst>
                    <a:ext uri="{FF2B5EF4-FFF2-40B4-BE49-F238E27FC236}">
                      <a16:creationId xmlns:a16="http://schemas.microsoft.com/office/drawing/2014/main" id="{A13B969C-0A33-E353-A837-A814142F5F45}"/>
                    </a:ext>
                  </a:extLst>
                </p:cNvPr>
                <p:cNvSpPr/>
                <p:nvPr/>
              </p:nvSpPr>
              <p:spPr bwMode="auto">
                <a:xfrm>
                  <a:off x="4653516" y="2367241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Oval 159">
                  <a:extLst>
                    <a:ext uri="{FF2B5EF4-FFF2-40B4-BE49-F238E27FC236}">
                      <a16:creationId xmlns:a16="http://schemas.microsoft.com/office/drawing/2014/main" id="{0B391976-A135-E142-E08A-DB48F64EEDBF}"/>
                    </a:ext>
                  </a:extLst>
                </p:cNvPr>
                <p:cNvSpPr/>
                <p:nvPr/>
              </p:nvSpPr>
              <p:spPr bwMode="auto">
                <a:xfrm>
                  <a:off x="4310617" y="2990076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Oval 160">
                  <a:extLst>
                    <a:ext uri="{FF2B5EF4-FFF2-40B4-BE49-F238E27FC236}">
                      <a16:creationId xmlns:a16="http://schemas.microsoft.com/office/drawing/2014/main" id="{B2425ED0-673E-2F30-9DF1-B698E23BA305}"/>
                    </a:ext>
                  </a:extLst>
                </p:cNvPr>
                <p:cNvSpPr/>
                <p:nvPr/>
              </p:nvSpPr>
              <p:spPr bwMode="auto">
                <a:xfrm>
                  <a:off x="3711575" y="3841750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Oval 161">
                  <a:extLst>
                    <a:ext uri="{FF2B5EF4-FFF2-40B4-BE49-F238E27FC236}">
                      <a16:creationId xmlns:a16="http://schemas.microsoft.com/office/drawing/2014/main" id="{0E45EEB6-5237-FA03-3379-7CEA13A51FBC}"/>
                    </a:ext>
                  </a:extLst>
                </p:cNvPr>
                <p:cNvSpPr/>
                <p:nvPr/>
              </p:nvSpPr>
              <p:spPr bwMode="auto">
                <a:xfrm>
                  <a:off x="3311523" y="3935136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Oval 162">
                  <a:extLst>
                    <a:ext uri="{FF2B5EF4-FFF2-40B4-BE49-F238E27FC236}">
                      <a16:creationId xmlns:a16="http://schemas.microsoft.com/office/drawing/2014/main" id="{8607A979-30D8-F774-DEF3-42D6B8CE122C}"/>
                    </a:ext>
                  </a:extLst>
                </p:cNvPr>
                <p:cNvSpPr/>
                <p:nvPr/>
              </p:nvSpPr>
              <p:spPr bwMode="auto">
                <a:xfrm>
                  <a:off x="4705903" y="4675465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Oval 163">
                  <a:extLst>
                    <a:ext uri="{FF2B5EF4-FFF2-40B4-BE49-F238E27FC236}">
                      <a16:creationId xmlns:a16="http://schemas.microsoft.com/office/drawing/2014/main" id="{811DD7B4-B3E3-4BA3-E665-11972B3AE3A4}"/>
                    </a:ext>
                  </a:extLst>
                </p:cNvPr>
                <p:cNvSpPr/>
                <p:nvPr/>
              </p:nvSpPr>
              <p:spPr bwMode="auto">
                <a:xfrm>
                  <a:off x="2363786" y="4786150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Oval 164">
                  <a:extLst>
                    <a:ext uri="{FF2B5EF4-FFF2-40B4-BE49-F238E27FC236}">
                      <a16:creationId xmlns:a16="http://schemas.microsoft.com/office/drawing/2014/main" id="{DB3D3AB8-7D2F-C7EF-EB95-9C04AE878822}"/>
                    </a:ext>
                  </a:extLst>
                </p:cNvPr>
                <p:cNvSpPr/>
                <p:nvPr/>
              </p:nvSpPr>
              <p:spPr bwMode="auto">
                <a:xfrm>
                  <a:off x="2010051" y="5295741"/>
                  <a:ext cx="177246" cy="177246"/>
                </a:xfrm>
                <a:prstGeom prst="ellipse">
                  <a:avLst/>
                </a:prstGeom>
                <a:solidFill>
                  <a:srgbClr val="007355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70" name="Rectangle 144">
                <a:extLst>
                  <a:ext uri="{FF2B5EF4-FFF2-40B4-BE49-F238E27FC236}">
                    <a16:creationId xmlns:a16="http://schemas.microsoft.com/office/drawing/2014/main" id="{BA6FC072-DAC0-948B-ECE3-85BB19188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313" y="1900023"/>
                <a:ext cx="913292" cy="26001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Santana da Boa Vista</a:t>
                </a:r>
              </a:p>
            </p:txBody>
          </p:sp>
          <p:sp>
            <p:nvSpPr>
              <p:cNvPr id="1071" name="Rectangle 144">
                <a:extLst>
                  <a:ext uri="{FF2B5EF4-FFF2-40B4-BE49-F238E27FC236}">
                    <a16:creationId xmlns:a16="http://schemas.microsoft.com/office/drawing/2014/main" id="{DF4F8E0C-1A67-651D-11C4-5900D5063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35" y="4635559"/>
                <a:ext cx="812786" cy="16067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Arroio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Grande</a:t>
                </a:r>
              </a:p>
            </p:txBody>
          </p:sp>
          <p:sp>
            <p:nvSpPr>
              <p:cNvPr id="1072" name="Rectangle 144">
                <a:extLst>
                  <a:ext uri="{FF2B5EF4-FFF2-40B4-BE49-F238E27FC236}">
                    <a16:creationId xmlns:a16="http://schemas.microsoft.com/office/drawing/2014/main" id="{7961D87A-8757-0BFB-F312-C097363BF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6815" y="5399286"/>
                <a:ext cx="704316" cy="16067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Jaguarão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3" name="Rectangle 144">
                <a:extLst>
                  <a:ext uri="{FF2B5EF4-FFF2-40B4-BE49-F238E27FC236}">
                    <a16:creationId xmlns:a16="http://schemas.microsoft.com/office/drawing/2014/main" id="{45B6DF88-9484-4701-FF70-1D8524046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082" y="4467112"/>
                <a:ext cx="762008" cy="16067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Rio Grande</a:t>
                </a:r>
              </a:p>
            </p:txBody>
          </p:sp>
          <p:sp>
            <p:nvSpPr>
              <p:cNvPr id="1074" name="Rectangle 144">
                <a:extLst>
                  <a:ext uri="{FF2B5EF4-FFF2-40B4-BE49-F238E27FC236}">
                    <a16:creationId xmlns:a16="http://schemas.microsoft.com/office/drawing/2014/main" id="{69E75526-4668-41B6-199E-CFA4D2840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1204" y="3802857"/>
                <a:ext cx="611388" cy="235625"/>
              </a:xfrm>
              <a:prstGeom prst="rect">
                <a:avLst/>
              </a:prstGeom>
              <a:solidFill>
                <a:srgbClr val="4DB848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Pelotas</a:t>
                </a:r>
              </a:p>
            </p:txBody>
          </p:sp>
          <p:sp>
            <p:nvSpPr>
              <p:cNvPr id="1075" name="Rectangle 144">
                <a:extLst>
                  <a:ext uri="{FF2B5EF4-FFF2-40B4-BE49-F238E27FC236}">
                    <a16:creationId xmlns:a16="http://schemas.microsoft.com/office/drawing/2014/main" id="{6278045B-0670-D1BD-1D4D-42122CEF5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3208" y="4133024"/>
                <a:ext cx="561201" cy="26001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Capão</a:t>
                </a:r>
                <a:b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Leão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6" name="Rectangle 144">
                <a:extLst>
                  <a:ext uri="{FF2B5EF4-FFF2-40B4-BE49-F238E27FC236}">
                    <a16:creationId xmlns:a16="http://schemas.microsoft.com/office/drawing/2014/main" id="{C0ED989E-C0EB-19F1-601D-3BC215DA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6840" y="3036048"/>
                <a:ext cx="919657" cy="26001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São Lourenço</a:t>
                </a:r>
                <a:b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Sul</a:t>
                </a:r>
              </a:p>
            </p:txBody>
          </p:sp>
          <p:sp>
            <p:nvSpPr>
              <p:cNvPr id="1077" name="Rectangle 144">
                <a:extLst>
                  <a:ext uri="{FF2B5EF4-FFF2-40B4-BE49-F238E27FC236}">
                    <a16:creationId xmlns:a16="http://schemas.microsoft.com/office/drawing/2014/main" id="{24BA98BD-86C1-FE62-4588-86FE5658C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3453" y="2388532"/>
                <a:ext cx="455253" cy="16067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Cristal</a:t>
                </a:r>
              </a:p>
            </p:txBody>
          </p:sp>
          <p:sp>
            <p:nvSpPr>
              <p:cNvPr id="1078" name="Rectangle 144">
                <a:extLst>
                  <a:ext uri="{FF2B5EF4-FFF2-40B4-BE49-F238E27FC236}">
                    <a16:creationId xmlns:a16="http://schemas.microsoft.com/office/drawing/2014/main" id="{5B967A1F-9553-E441-88DB-2E570F21D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9993" y="2043366"/>
                <a:ext cx="705166" cy="16067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Camaquã</a:t>
                </a:r>
              </a:p>
            </p:txBody>
          </p:sp>
          <p:sp>
            <p:nvSpPr>
              <p:cNvPr id="1079" name="Rectangle 144">
                <a:extLst>
                  <a:ext uri="{FF2B5EF4-FFF2-40B4-BE49-F238E27FC236}">
                    <a16:creationId xmlns:a16="http://schemas.microsoft.com/office/drawing/2014/main" id="{80A6FAB9-C500-3382-FBE1-E91B82361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574" y="2704925"/>
                <a:ext cx="689864" cy="16067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Canguçu</a:t>
                </a:r>
              </a:p>
            </p:txBody>
          </p:sp>
        </p:grpSp>
        <p:sp>
          <p:nvSpPr>
            <p:cNvPr id="956" name="Rectangle 144">
              <a:extLst>
                <a:ext uri="{FF2B5EF4-FFF2-40B4-BE49-F238E27FC236}">
                  <a16:creationId xmlns:a16="http://schemas.microsoft.com/office/drawing/2014/main" id="{E2751AE7-BCA0-EEA1-E85B-9AAD91C48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316" y="5209594"/>
              <a:ext cx="464978" cy="30815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93B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Lagoa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93B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93B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Mirim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3B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57" name="Group 42">
              <a:extLst>
                <a:ext uri="{FF2B5EF4-FFF2-40B4-BE49-F238E27FC236}">
                  <a16:creationId xmlns:a16="http://schemas.microsoft.com/office/drawing/2014/main" id="{0CED18D7-D315-55B0-74F7-DF2DACF529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43153" y="3008596"/>
              <a:ext cx="247439" cy="243924"/>
              <a:chOff x="2242" y="1201"/>
              <a:chExt cx="207" cy="20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4" name="Freeform 43">
                <a:extLst>
                  <a:ext uri="{FF2B5EF4-FFF2-40B4-BE49-F238E27FC236}">
                    <a16:creationId xmlns:a16="http://schemas.microsoft.com/office/drawing/2014/main" id="{146E2B5E-83B6-D212-ED41-3BE44DD39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204"/>
                <a:ext cx="205" cy="200"/>
              </a:xfrm>
              <a:custGeom>
                <a:avLst/>
                <a:gdLst/>
                <a:ahLst/>
                <a:cxnLst>
                  <a:cxn ang="0">
                    <a:pos x="436" y="0"/>
                  </a:cxn>
                  <a:cxn ang="0">
                    <a:pos x="881" y="348"/>
                  </a:cxn>
                  <a:cxn ang="0">
                    <a:pos x="863" y="855"/>
                  </a:cxn>
                  <a:cxn ang="0">
                    <a:pos x="23" y="855"/>
                  </a:cxn>
                  <a:cxn ang="0">
                    <a:pos x="0" y="348"/>
                  </a:cxn>
                  <a:cxn ang="0">
                    <a:pos x="436" y="0"/>
                  </a:cxn>
                </a:cxnLst>
                <a:rect l="0" t="0" r="r" b="b"/>
                <a:pathLst>
                  <a:path w="881" h="855">
                    <a:moveTo>
                      <a:pt x="436" y="0"/>
                    </a:moveTo>
                    <a:lnTo>
                      <a:pt x="881" y="348"/>
                    </a:lnTo>
                    <a:lnTo>
                      <a:pt x="863" y="855"/>
                    </a:lnTo>
                    <a:lnTo>
                      <a:pt x="23" y="855"/>
                    </a:lnTo>
                    <a:lnTo>
                      <a:pt x="0" y="348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9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44">
                <a:extLst>
                  <a:ext uri="{FF2B5EF4-FFF2-40B4-BE49-F238E27FC236}">
                    <a16:creationId xmlns:a16="http://schemas.microsoft.com/office/drawing/2014/main" id="{CE1CB22F-F895-7FD1-97E7-C7C7AF7D0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201"/>
                <a:ext cx="207" cy="204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888" y="338"/>
                  </a:cxn>
                  <a:cxn ang="0">
                    <a:pos x="868" y="873"/>
                  </a:cxn>
                  <a:cxn ang="0">
                    <a:pos x="28" y="873"/>
                  </a:cxn>
                  <a:cxn ang="0">
                    <a:pos x="0" y="347"/>
                  </a:cxn>
                  <a:cxn ang="0">
                    <a:pos x="443" y="0"/>
                  </a:cxn>
                </a:cxnLst>
                <a:rect l="0" t="0" r="r" b="b"/>
                <a:pathLst>
                  <a:path w="888" h="873">
                    <a:moveTo>
                      <a:pt x="443" y="0"/>
                    </a:moveTo>
                    <a:lnTo>
                      <a:pt x="888" y="338"/>
                    </a:lnTo>
                    <a:lnTo>
                      <a:pt x="868" y="873"/>
                    </a:lnTo>
                    <a:lnTo>
                      <a:pt x="28" y="873"/>
                    </a:lnTo>
                    <a:lnTo>
                      <a:pt x="0" y="34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9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45">
                <a:extLst>
                  <a:ext uri="{FF2B5EF4-FFF2-40B4-BE49-F238E27FC236}">
                    <a16:creationId xmlns:a16="http://schemas.microsoft.com/office/drawing/2014/main" id="{DE63FD50-ED52-E9B7-4188-2EB51833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1214"/>
                <a:ext cx="186" cy="182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800" y="309"/>
                  </a:cxn>
                  <a:cxn ang="0">
                    <a:pos x="785" y="780"/>
                  </a:cxn>
                  <a:cxn ang="0">
                    <a:pos x="26" y="780"/>
                  </a:cxn>
                  <a:cxn ang="0">
                    <a:pos x="0" y="313"/>
                  </a:cxn>
                  <a:cxn ang="0">
                    <a:pos x="397" y="0"/>
                  </a:cxn>
                </a:cxnLst>
                <a:rect l="0" t="0" r="r" b="b"/>
                <a:pathLst>
                  <a:path w="800" h="780">
                    <a:moveTo>
                      <a:pt x="397" y="0"/>
                    </a:moveTo>
                    <a:lnTo>
                      <a:pt x="800" y="309"/>
                    </a:lnTo>
                    <a:lnTo>
                      <a:pt x="785" y="780"/>
                    </a:lnTo>
                    <a:lnTo>
                      <a:pt x="26" y="780"/>
                    </a:lnTo>
                    <a:lnTo>
                      <a:pt x="0" y="313"/>
                    </a:lnTo>
                    <a:lnTo>
                      <a:pt x="397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Rectangle 46">
                <a:extLst>
                  <a:ext uri="{FF2B5EF4-FFF2-40B4-BE49-F238E27FC236}">
                    <a16:creationId xmlns:a16="http://schemas.microsoft.com/office/drawing/2014/main" id="{53E39AD3-FCFB-B95D-7669-E28340C5C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248"/>
                <a:ext cx="96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BR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Rectangle 47">
                <a:extLst>
                  <a:ext uri="{FF2B5EF4-FFF2-40B4-BE49-F238E27FC236}">
                    <a16:creationId xmlns:a16="http://schemas.microsoft.com/office/drawing/2014/main" id="{AE906079-195B-8E8E-0171-9945ED2D4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1314"/>
                <a:ext cx="111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392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8" name="Group 42">
              <a:extLst>
                <a:ext uri="{FF2B5EF4-FFF2-40B4-BE49-F238E27FC236}">
                  <a16:creationId xmlns:a16="http://schemas.microsoft.com/office/drawing/2014/main" id="{704CD3D6-0979-FF01-5740-4C13BDBA6C6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40585" y="4750960"/>
              <a:ext cx="247439" cy="243924"/>
              <a:chOff x="2242" y="1201"/>
              <a:chExt cx="207" cy="20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9" name="Freeform 43">
                <a:extLst>
                  <a:ext uri="{FF2B5EF4-FFF2-40B4-BE49-F238E27FC236}">
                    <a16:creationId xmlns:a16="http://schemas.microsoft.com/office/drawing/2014/main" id="{BB4D68A7-BD93-3BCC-67CE-3F2BEBF4F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204"/>
                <a:ext cx="205" cy="200"/>
              </a:xfrm>
              <a:custGeom>
                <a:avLst/>
                <a:gdLst/>
                <a:ahLst/>
                <a:cxnLst>
                  <a:cxn ang="0">
                    <a:pos x="436" y="0"/>
                  </a:cxn>
                  <a:cxn ang="0">
                    <a:pos x="881" y="348"/>
                  </a:cxn>
                  <a:cxn ang="0">
                    <a:pos x="863" y="855"/>
                  </a:cxn>
                  <a:cxn ang="0">
                    <a:pos x="23" y="855"/>
                  </a:cxn>
                  <a:cxn ang="0">
                    <a:pos x="0" y="348"/>
                  </a:cxn>
                  <a:cxn ang="0">
                    <a:pos x="436" y="0"/>
                  </a:cxn>
                </a:cxnLst>
                <a:rect l="0" t="0" r="r" b="b"/>
                <a:pathLst>
                  <a:path w="881" h="855">
                    <a:moveTo>
                      <a:pt x="436" y="0"/>
                    </a:moveTo>
                    <a:lnTo>
                      <a:pt x="881" y="348"/>
                    </a:lnTo>
                    <a:lnTo>
                      <a:pt x="863" y="855"/>
                    </a:lnTo>
                    <a:lnTo>
                      <a:pt x="23" y="855"/>
                    </a:lnTo>
                    <a:lnTo>
                      <a:pt x="0" y="348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9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44">
                <a:extLst>
                  <a:ext uri="{FF2B5EF4-FFF2-40B4-BE49-F238E27FC236}">
                    <a16:creationId xmlns:a16="http://schemas.microsoft.com/office/drawing/2014/main" id="{2BF4245D-E4F2-166F-850D-7DBE07D45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201"/>
                <a:ext cx="207" cy="204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888" y="338"/>
                  </a:cxn>
                  <a:cxn ang="0">
                    <a:pos x="868" y="873"/>
                  </a:cxn>
                  <a:cxn ang="0">
                    <a:pos x="28" y="873"/>
                  </a:cxn>
                  <a:cxn ang="0">
                    <a:pos x="0" y="347"/>
                  </a:cxn>
                  <a:cxn ang="0">
                    <a:pos x="443" y="0"/>
                  </a:cxn>
                </a:cxnLst>
                <a:rect l="0" t="0" r="r" b="b"/>
                <a:pathLst>
                  <a:path w="888" h="873">
                    <a:moveTo>
                      <a:pt x="443" y="0"/>
                    </a:moveTo>
                    <a:lnTo>
                      <a:pt x="888" y="338"/>
                    </a:lnTo>
                    <a:lnTo>
                      <a:pt x="868" y="873"/>
                    </a:lnTo>
                    <a:lnTo>
                      <a:pt x="28" y="873"/>
                    </a:lnTo>
                    <a:lnTo>
                      <a:pt x="0" y="34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9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45">
                <a:extLst>
                  <a:ext uri="{FF2B5EF4-FFF2-40B4-BE49-F238E27FC236}">
                    <a16:creationId xmlns:a16="http://schemas.microsoft.com/office/drawing/2014/main" id="{61BDD4B4-C86D-E7BD-6798-93986EC1C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1214"/>
                <a:ext cx="186" cy="182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800" y="309"/>
                  </a:cxn>
                  <a:cxn ang="0">
                    <a:pos x="785" y="780"/>
                  </a:cxn>
                  <a:cxn ang="0">
                    <a:pos x="26" y="780"/>
                  </a:cxn>
                  <a:cxn ang="0">
                    <a:pos x="0" y="313"/>
                  </a:cxn>
                  <a:cxn ang="0">
                    <a:pos x="397" y="0"/>
                  </a:cxn>
                </a:cxnLst>
                <a:rect l="0" t="0" r="r" b="b"/>
                <a:pathLst>
                  <a:path w="800" h="780">
                    <a:moveTo>
                      <a:pt x="397" y="0"/>
                    </a:moveTo>
                    <a:lnTo>
                      <a:pt x="800" y="309"/>
                    </a:lnTo>
                    <a:lnTo>
                      <a:pt x="785" y="780"/>
                    </a:lnTo>
                    <a:lnTo>
                      <a:pt x="26" y="780"/>
                    </a:lnTo>
                    <a:lnTo>
                      <a:pt x="0" y="313"/>
                    </a:lnTo>
                    <a:lnTo>
                      <a:pt x="397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Rectangle 46">
                <a:extLst>
                  <a:ext uri="{FF2B5EF4-FFF2-40B4-BE49-F238E27FC236}">
                    <a16:creationId xmlns:a16="http://schemas.microsoft.com/office/drawing/2014/main" id="{0A4436FC-97FA-FF4B-1F78-394DFC01B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248"/>
                <a:ext cx="96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BR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Rectangle 47">
                <a:extLst>
                  <a:ext uri="{FF2B5EF4-FFF2-40B4-BE49-F238E27FC236}">
                    <a16:creationId xmlns:a16="http://schemas.microsoft.com/office/drawing/2014/main" id="{76BBF87F-C5C8-3593-2D5F-BED8AE170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1314"/>
                <a:ext cx="111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392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59" name="Group 42">
              <a:extLst>
                <a:ext uri="{FF2B5EF4-FFF2-40B4-BE49-F238E27FC236}">
                  <a16:creationId xmlns:a16="http://schemas.microsoft.com/office/drawing/2014/main" id="{A13387BB-93FD-6AEB-6AC8-90F816CD1EE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34468" y="4767942"/>
              <a:ext cx="247439" cy="243924"/>
              <a:chOff x="2242" y="1201"/>
              <a:chExt cx="207" cy="20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4" name="Freeform 43">
                <a:extLst>
                  <a:ext uri="{FF2B5EF4-FFF2-40B4-BE49-F238E27FC236}">
                    <a16:creationId xmlns:a16="http://schemas.microsoft.com/office/drawing/2014/main" id="{CE3795D0-2543-DA87-0A3B-89E77677E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204"/>
                <a:ext cx="205" cy="200"/>
              </a:xfrm>
              <a:custGeom>
                <a:avLst/>
                <a:gdLst/>
                <a:ahLst/>
                <a:cxnLst>
                  <a:cxn ang="0">
                    <a:pos x="436" y="0"/>
                  </a:cxn>
                  <a:cxn ang="0">
                    <a:pos x="881" y="348"/>
                  </a:cxn>
                  <a:cxn ang="0">
                    <a:pos x="863" y="855"/>
                  </a:cxn>
                  <a:cxn ang="0">
                    <a:pos x="23" y="855"/>
                  </a:cxn>
                  <a:cxn ang="0">
                    <a:pos x="0" y="348"/>
                  </a:cxn>
                  <a:cxn ang="0">
                    <a:pos x="436" y="0"/>
                  </a:cxn>
                </a:cxnLst>
                <a:rect l="0" t="0" r="r" b="b"/>
                <a:pathLst>
                  <a:path w="881" h="855">
                    <a:moveTo>
                      <a:pt x="436" y="0"/>
                    </a:moveTo>
                    <a:lnTo>
                      <a:pt x="881" y="348"/>
                    </a:lnTo>
                    <a:lnTo>
                      <a:pt x="863" y="855"/>
                    </a:lnTo>
                    <a:lnTo>
                      <a:pt x="23" y="855"/>
                    </a:lnTo>
                    <a:lnTo>
                      <a:pt x="0" y="348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9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44">
                <a:extLst>
                  <a:ext uri="{FF2B5EF4-FFF2-40B4-BE49-F238E27FC236}">
                    <a16:creationId xmlns:a16="http://schemas.microsoft.com/office/drawing/2014/main" id="{E1F2A53E-FDC6-4463-C7EB-990891E1B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201"/>
                <a:ext cx="207" cy="204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888" y="338"/>
                  </a:cxn>
                  <a:cxn ang="0">
                    <a:pos x="868" y="873"/>
                  </a:cxn>
                  <a:cxn ang="0">
                    <a:pos x="28" y="873"/>
                  </a:cxn>
                  <a:cxn ang="0">
                    <a:pos x="0" y="347"/>
                  </a:cxn>
                  <a:cxn ang="0">
                    <a:pos x="443" y="0"/>
                  </a:cxn>
                </a:cxnLst>
                <a:rect l="0" t="0" r="r" b="b"/>
                <a:pathLst>
                  <a:path w="888" h="873">
                    <a:moveTo>
                      <a:pt x="443" y="0"/>
                    </a:moveTo>
                    <a:lnTo>
                      <a:pt x="888" y="338"/>
                    </a:lnTo>
                    <a:lnTo>
                      <a:pt x="868" y="873"/>
                    </a:lnTo>
                    <a:lnTo>
                      <a:pt x="28" y="873"/>
                    </a:lnTo>
                    <a:lnTo>
                      <a:pt x="0" y="34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9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45">
                <a:extLst>
                  <a:ext uri="{FF2B5EF4-FFF2-40B4-BE49-F238E27FC236}">
                    <a16:creationId xmlns:a16="http://schemas.microsoft.com/office/drawing/2014/main" id="{0E7D397D-4370-0E85-F7CA-F5C988DB0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1214"/>
                <a:ext cx="186" cy="182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800" y="309"/>
                  </a:cxn>
                  <a:cxn ang="0">
                    <a:pos x="785" y="780"/>
                  </a:cxn>
                  <a:cxn ang="0">
                    <a:pos x="26" y="780"/>
                  </a:cxn>
                  <a:cxn ang="0">
                    <a:pos x="0" y="313"/>
                  </a:cxn>
                  <a:cxn ang="0">
                    <a:pos x="397" y="0"/>
                  </a:cxn>
                </a:cxnLst>
                <a:rect l="0" t="0" r="r" b="b"/>
                <a:pathLst>
                  <a:path w="800" h="780">
                    <a:moveTo>
                      <a:pt x="397" y="0"/>
                    </a:moveTo>
                    <a:lnTo>
                      <a:pt x="800" y="309"/>
                    </a:lnTo>
                    <a:lnTo>
                      <a:pt x="785" y="780"/>
                    </a:lnTo>
                    <a:lnTo>
                      <a:pt x="26" y="780"/>
                    </a:lnTo>
                    <a:lnTo>
                      <a:pt x="0" y="313"/>
                    </a:lnTo>
                    <a:lnTo>
                      <a:pt x="397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Rectangle 46">
                <a:extLst>
                  <a:ext uri="{FF2B5EF4-FFF2-40B4-BE49-F238E27FC236}">
                    <a16:creationId xmlns:a16="http://schemas.microsoft.com/office/drawing/2014/main" id="{25C59066-15E3-6C44-B445-DB31D53CC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248"/>
                <a:ext cx="96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BR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Rectangle 47">
                <a:extLst>
                  <a:ext uri="{FF2B5EF4-FFF2-40B4-BE49-F238E27FC236}">
                    <a16:creationId xmlns:a16="http://schemas.microsoft.com/office/drawing/2014/main" id="{809602A6-3E01-56ED-CB71-429914418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1314"/>
                <a:ext cx="111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116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60" name="Oval 224">
              <a:extLst>
                <a:ext uri="{FF2B5EF4-FFF2-40B4-BE49-F238E27FC236}">
                  <a16:creationId xmlns:a16="http://schemas.microsoft.com/office/drawing/2014/main" id="{5E7CEF1A-1BD6-BC86-33AE-C7CA3CF9807A}"/>
                </a:ext>
              </a:extLst>
            </p:cNvPr>
            <p:cNvSpPr/>
            <p:nvPr/>
          </p:nvSpPr>
          <p:spPr bwMode="auto">
            <a:xfrm>
              <a:off x="7189599" y="2312092"/>
              <a:ext cx="158006" cy="158006"/>
            </a:xfrm>
            <a:prstGeom prst="ellipse">
              <a:avLst/>
            </a:prstGeom>
            <a:solidFill>
              <a:srgbClr val="007355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61" name="Rectangle 144">
              <a:extLst>
                <a:ext uri="{FF2B5EF4-FFF2-40B4-BE49-F238E27FC236}">
                  <a16:creationId xmlns:a16="http://schemas.microsoft.com/office/drawing/2014/main" id="{AE5A72CC-6F0F-FD53-4662-F4CCCD0B0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220" y="2293242"/>
              <a:ext cx="878305" cy="34739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Porto Alegre</a:t>
              </a:r>
            </a:p>
            <a:p>
              <a:pPr marL="0" marR="0" lvl="0" indent="0" algn="ctr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(Capital)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2" name="Rectangle 144">
              <a:extLst>
                <a:ext uri="{FF2B5EF4-FFF2-40B4-BE49-F238E27FC236}">
                  <a16:creationId xmlns:a16="http://schemas.microsoft.com/office/drawing/2014/main" id="{643E1BBA-E679-805F-CBCB-C19780913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788" y="4137235"/>
              <a:ext cx="679678" cy="23178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Lagoa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dos </a:t>
              </a:r>
            </a:p>
            <a:p>
              <a:pPr marL="0" marR="0" lvl="0" indent="0" algn="ctr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Patos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63" name="Group 42">
              <a:extLst>
                <a:ext uri="{FF2B5EF4-FFF2-40B4-BE49-F238E27FC236}">
                  <a16:creationId xmlns:a16="http://schemas.microsoft.com/office/drawing/2014/main" id="{74C75047-23FA-402B-D157-2FCDBEBC14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25145" y="3671364"/>
              <a:ext cx="247439" cy="243924"/>
              <a:chOff x="2242" y="1201"/>
              <a:chExt cx="207" cy="20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9" name="Freeform 43">
                <a:extLst>
                  <a:ext uri="{FF2B5EF4-FFF2-40B4-BE49-F238E27FC236}">
                    <a16:creationId xmlns:a16="http://schemas.microsoft.com/office/drawing/2014/main" id="{B298198B-F86E-53A0-A6ED-C74E65F04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204"/>
                <a:ext cx="205" cy="200"/>
              </a:xfrm>
              <a:custGeom>
                <a:avLst/>
                <a:gdLst/>
                <a:ahLst/>
                <a:cxnLst>
                  <a:cxn ang="0">
                    <a:pos x="436" y="0"/>
                  </a:cxn>
                  <a:cxn ang="0">
                    <a:pos x="881" y="348"/>
                  </a:cxn>
                  <a:cxn ang="0">
                    <a:pos x="863" y="855"/>
                  </a:cxn>
                  <a:cxn ang="0">
                    <a:pos x="23" y="855"/>
                  </a:cxn>
                  <a:cxn ang="0">
                    <a:pos x="0" y="348"/>
                  </a:cxn>
                  <a:cxn ang="0">
                    <a:pos x="436" y="0"/>
                  </a:cxn>
                </a:cxnLst>
                <a:rect l="0" t="0" r="r" b="b"/>
                <a:pathLst>
                  <a:path w="881" h="855">
                    <a:moveTo>
                      <a:pt x="436" y="0"/>
                    </a:moveTo>
                    <a:lnTo>
                      <a:pt x="881" y="348"/>
                    </a:lnTo>
                    <a:lnTo>
                      <a:pt x="863" y="855"/>
                    </a:lnTo>
                    <a:lnTo>
                      <a:pt x="23" y="855"/>
                    </a:lnTo>
                    <a:lnTo>
                      <a:pt x="0" y="348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9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44">
                <a:extLst>
                  <a:ext uri="{FF2B5EF4-FFF2-40B4-BE49-F238E27FC236}">
                    <a16:creationId xmlns:a16="http://schemas.microsoft.com/office/drawing/2014/main" id="{87A7F627-834A-3BD2-B68D-4FC768750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201"/>
                <a:ext cx="207" cy="204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888" y="338"/>
                  </a:cxn>
                  <a:cxn ang="0">
                    <a:pos x="868" y="873"/>
                  </a:cxn>
                  <a:cxn ang="0">
                    <a:pos x="28" y="873"/>
                  </a:cxn>
                  <a:cxn ang="0">
                    <a:pos x="0" y="347"/>
                  </a:cxn>
                  <a:cxn ang="0">
                    <a:pos x="443" y="0"/>
                  </a:cxn>
                </a:cxnLst>
                <a:rect l="0" t="0" r="r" b="b"/>
                <a:pathLst>
                  <a:path w="888" h="873">
                    <a:moveTo>
                      <a:pt x="443" y="0"/>
                    </a:moveTo>
                    <a:lnTo>
                      <a:pt x="888" y="338"/>
                    </a:lnTo>
                    <a:lnTo>
                      <a:pt x="868" y="873"/>
                    </a:lnTo>
                    <a:lnTo>
                      <a:pt x="28" y="873"/>
                    </a:lnTo>
                    <a:lnTo>
                      <a:pt x="0" y="34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9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45">
                <a:extLst>
                  <a:ext uri="{FF2B5EF4-FFF2-40B4-BE49-F238E27FC236}">
                    <a16:creationId xmlns:a16="http://schemas.microsoft.com/office/drawing/2014/main" id="{E2E9F165-178F-1441-AA9B-DF9543ED6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1214"/>
                <a:ext cx="186" cy="182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800" y="309"/>
                  </a:cxn>
                  <a:cxn ang="0">
                    <a:pos x="785" y="780"/>
                  </a:cxn>
                  <a:cxn ang="0">
                    <a:pos x="26" y="780"/>
                  </a:cxn>
                  <a:cxn ang="0">
                    <a:pos x="0" y="313"/>
                  </a:cxn>
                  <a:cxn ang="0">
                    <a:pos x="397" y="0"/>
                  </a:cxn>
                </a:cxnLst>
                <a:rect l="0" t="0" r="r" b="b"/>
                <a:pathLst>
                  <a:path w="800" h="780">
                    <a:moveTo>
                      <a:pt x="397" y="0"/>
                    </a:moveTo>
                    <a:lnTo>
                      <a:pt x="800" y="309"/>
                    </a:lnTo>
                    <a:lnTo>
                      <a:pt x="785" y="780"/>
                    </a:lnTo>
                    <a:lnTo>
                      <a:pt x="26" y="780"/>
                    </a:lnTo>
                    <a:lnTo>
                      <a:pt x="0" y="313"/>
                    </a:lnTo>
                    <a:lnTo>
                      <a:pt x="397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Rectangle 46">
                <a:extLst>
                  <a:ext uri="{FF2B5EF4-FFF2-40B4-BE49-F238E27FC236}">
                    <a16:creationId xmlns:a16="http://schemas.microsoft.com/office/drawing/2014/main" id="{0D52DE7D-B617-0345-AD97-6015B5CE8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248"/>
                <a:ext cx="96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BR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Rectangle 47">
                <a:extLst>
                  <a:ext uri="{FF2B5EF4-FFF2-40B4-BE49-F238E27FC236}">
                    <a16:creationId xmlns:a16="http://schemas.microsoft.com/office/drawing/2014/main" id="{E590AFA4-1AB3-2E2A-A896-53C648CBF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1314"/>
                <a:ext cx="111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116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64" name="Group 35">
              <a:extLst>
                <a:ext uri="{FF2B5EF4-FFF2-40B4-BE49-F238E27FC236}">
                  <a16:creationId xmlns:a16="http://schemas.microsoft.com/office/drawing/2014/main" id="{A89237A1-E065-0076-5C7F-0C76BA291F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31198" y="4860487"/>
              <a:ext cx="179661" cy="180000"/>
              <a:chOff x="2224" y="565"/>
              <a:chExt cx="3182" cy="3188"/>
            </a:xfrm>
          </p:grpSpPr>
          <p:sp>
            <p:nvSpPr>
              <p:cNvPr id="1045" name="Freeform 36">
                <a:extLst>
                  <a:ext uri="{FF2B5EF4-FFF2-40B4-BE49-F238E27FC236}">
                    <a16:creationId xmlns:a16="http://schemas.microsoft.com/office/drawing/2014/main" id="{0239DFFB-C218-496D-2657-D4FC8A28E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565"/>
                <a:ext cx="1515" cy="1487"/>
              </a:xfrm>
              <a:custGeom>
                <a:avLst/>
                <a:gdLst>
                  <a:gd name="T0" fmla="*/ 490 w 638"/>
                  <a:gd name="T1" fmla="*/ 626 h 626"/>
                  <a:gd name="T2" fmla="*/ 372 w 638"/>
                  <a:gd name="T3" fmla="*/ 507 h 626"/>
                  <a:gd name="T4" fmla="*/ 337 w 638"/>
                  <a:gd name="T5" fmla="*/ 500 h 626"/>
                  <a:gd name="T6" fmla="*/ 85 w 638"/>
                  <a:gd name="T7" fmla="*/ 447 h 626"/>
                  <a:gd name="T8" fmla="*/ 14 w 638"/>
                  <a:gd name="T9" fmla="*/ 221 h 626"/>
                  <a:gd name="T10" fmla="*/ 69 w 638"/>
                  <a:gd name="T11" fmla="*/ 204 h 626"/>
                  <a:gd name="T12" fmla="*/ 176 w 638"/>
                  <a:gd name="T13" fmla="*/ 311 h 626"/>
                  <a:gd name="T14" fmla="*/ 221 w 638"/>
                  <a:gd name="T15" fmla="*/ 311 h 626"/>
                  <a:gd name="T16" fmla="*/ 312 w 638"/>
                  <a:gd name="T17" fmla="*/ 221 h 626"/>
                  <a:gd name="T18" fmla="*/ 312 w 638"/>
                  <a:gd name="T19" fmla="*/ 176 h 626"/>
                  <a:gd name="T20" fmla="*/ 204 w 638"/>
                  <a:gd name="T21" fmla="*/ 68 h 626"/>
                  <a:gd name="T22" fmla="*/ 221 w 638"/>
                  <a:gd name="T23" fmla="*/ 14 h 626"/>
                  <a:gd name="T24" fmla="*/ 447 w 638"/>
                  <a:gd name="T25" fmla="*/ 85 h 626"/>
                  <a:gd name="T26" fmla="*/ 500 w 638"/>
                  <a:gd name="T27" fmla="*/ 337 h 626"/>
                  <a:gd name="T28" fmla="*/ 507 w 638"/>
                  <a:gd name="T29" fmla="*/ 371 h 626"/>
                  <a:gd name="T30" fmla="*/ 638 w 638"/>
                  <a:gd name="T31" fmla="*/ 502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8" h="626">
                    <a:moveTo>
                      <a:pt x="490" y="626"/>
                    </a:moveTo>
                    <a:cubicBezTo>
                      <a:pt x="372" y="507"/>
                      <a:pt x="372" y="507"/>
                      <a:pt x="372" y="507"/>
                    </a:cubicBezTo>
                    <a:cubicBezTo>
                      <a:pt x="363" y="498"/>
                      <a:pt x="349" y="496"/>
                      <a:pt x="337" y="500"/>
                    </a:cubicBezTo>
                    <a:cubicBezTo>
                      <a:pt x="250" y="530"/>
                      <a:pt x="156" y="518"/>
                      <a:pt x="85" y="447"/>
                    </a:cubicBezTo>
                    <a:cubicBezTo>
                      <a:pt x="24" y="386"/>
                      <a:pt x="0" y="300"/>
                      <a:pt x="14" y="221"/>
                    </a:cubicBezTo>
                    <a:cubicBezTo>
                      <a:pt x="19" y="196"/>
                      <a:pt x="50" y="186"/>
                      <a:pt x="69" y="204"/>
                    </a:cubicBez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88" y="324"/>
                      <a:pt x="209" y="324"/>
                      <a:pt x="221" y="311"/>
                    </a:cubicBezTo>
                    <a:cubicBezTo>
                      <a:pt x="312" y="221"/>
                      <a:pt x="312" y="221"/>
                      <a:pt x="312" y="221"/>
                    </a:cubicBezTo>
                    <a:cubicBezTo>
                      <a:pt x="324" y="208"/>
                      <a:pt x="324" y="188"/>
                      <a:pt x="312" y="176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186" y="50"/>
                      <a:pt x="196" y="19"/>
                      <a:pt x="221" y="14"/>
                    </a:cubicBezTo>
                    <a:cubicBezTo>
                      <a:pt x="301" y="0"/>
                      <a:pt x="386" y="24"/>
                      <a:pt x="447" y="85"/>
                    </a:cubicBezTo>
                    <a:cubicBezTo>
                      <a:pt x="518" y="156"/>
                      <a:pt x="531" y="249"/>
                      <a:pt x="500" y="337"/>
                    </a:cubicBezTo>
                    <a:cubicBezTo>
                      <a:pt x="496" y="349"/>
                      <a:pt x="498" y="362"/>
                      <a:pt x="507" y="371"/>
                    </a:cubicBezTo>
                    <a:cubicBezTo>
                      <a:pt x="638" y="502"/>
                      <a:pt x="638" y="502"/>
                      <a:pt x="638" y="502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6" name="Freeform 37">
                <a:extLst>
                  <a:ext uri="{FF2B5EF4-FFF2-40B4-BE49-F238E27FC236}">
                    <a16:creationId xmlns:a16="http://schemas.microsoft.com/office/drawing/2014/main" id="{D76FFBFF-3663-1A0F-770C-05F8B66D3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387"/>
                <a:ext cx="1283" cy="1338"/>
              </a:xfrm>
              <a:custGeom>
                <a:avLst/>
                <a:gdLst>
                  <a:gd name="T0" fmla="*/ 113 w 540"/>
                  <a:gd name="T1" fmla="*/ 0 h 563"/>
                  <a:gd name="T2" fmla="*/ 503 w 540"/>
                  <a:gd name="T3" fmla="*/ 390 h 563"/>
                  <a:gd name="T4" fmla="*/ 503 w 540"/>
                  <a:gd name="T5" fmla="*/ 526 h 563"/>
                  <a:gd name="T6" fmla="*/ 367 w 540"/>
                  <a:gd name="T7" fmla="*/ 526 h 563"/>
                  <a:gd name="T8" fmla="*/ 0 w 540"/>
                  <a:gd name="T9" fmla="*/ 159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563">
                    <a:moveTo>
                      <a:pt x="113" y="0"/>
                    </a:moveTo>
                    <a:cubicBezTo>
                      <a:pt x="503" y="390"/>
                      <a:pt x="503" y="390"/>
                      <a:pt x="503" y="390"/>
                    </a:cubicBezTo>
                    <a:cubicBezTo>
                      <a:pt x="540" y="427"/>
                      <a:pt x="540" y="488"/>
                      <a:pt x="503" y="526"/>
                    </a:cubicBezTo>
                    <a:cubicBezTo>
                      <a:pt x="465" y="563"/>
                      <a:pt x="405" y="563"/>
                      <a:pt x="367" y="526"/>
                    </a:cubicBezTo>
                    <a:cubicBezTo>
                      <a:pt x="0" y="159"/>
                      <a:pt x="0" y="159"/>
                      <a:pt x="0" y="159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7" name="Freeform 38">
                <a:extLst>
                  <a:ext uri="{FF2B5EF4-FFF2-40B4-BE49-F238E27FC236}">
                    <a16:creationId xmlns:a16="http://schemas.microsoft.com/office/drawing/2014/main" id="{2B579D57-488E-1FD0-C818-68F756400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762"/>
                <a:ext cx="1826" cy="1827"/>
              </a:xfrm>
              <a:custGeom>
                <a:avLst/>
                <a:gdLst>
                  <a:gd name="T0" fmla="*/ 90 w 769"/>
                  <a:gd name="T1" fmla="*/ 769 h 769"/>
                  <a:gd name="T2" fmla="*/ 543 w 769"/>
                  <a:gd name="T3" fmla="*/ 317 h 769"/>
                  <a:gd name="T4" fmla="*/ 611 w 769"/>
                  <a:gd name="T5" fmla="*/ 294 h 769"/>
                  <a:gd name="T6" fmla="*/ 769 w 769"/>
                  <a:gd name="T7" fmla="*/ 90 h 769"/>
                  <a:gd name="T8" fmla="*/ 679 w 769"/>
                  <a:gd name="T9" fmla="*/ 0 h 769"/>
                  <a:gd name="T10" fmla="*/ 475 w 769"/>
                  <a:gd name="T11" fmla="*/ 158 h 769"/>
                  <a:gd name="T12" fmla="*/ 452 w 769"/>
                  <a:gd name="T13" fmla="*/ 226 h 769"/>
                  <a:gd name="T14" fmla="*/ 0 w 769"/>
                  <a:gd name="T15" fmla="*/ 67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9" h="769">
                    <a:moveTo>
                      <a:pt x="90" y="769"/>
                    </a:moveTo>
                    <a:cubicBezTo>
                      <a:pt x="90" y="769"/>
                      <a:pt x="543" y="317"/>
                      <a:pt x="543" y="317"/>
                    </a:cubicBezTo>
                    <a:cubicBezTo>
                      <a:pt x="611" y="294"/>
                      <a:pt x="611" y="294"/>
                      <a:pt x="611" y="294"/>
                    </a:cubicBezTo>
                    <a:cubicBezTo>
                      <a:pt x="769" y="90"/>
                      <a:pt x="769" y="90"/>
                      <a:pt x="769" y="90"/>
                    </a:cubicBezTo>
                    <a:cubicBezTo>
                      <a:pt x="679" y="0"/>
                      <a:pt x="679" y="0"/>
                      <a:pt x="679" y="0"/>
                    </a:cubicBezTo>
                    <a:cubicBezTo>
                      <a:pt x="475" y="158"/>
                      <a:pt x="475" y="158"/>
                      <a:pt x="475" y="158"/>
                    </a:cubicBezTo>
                    <a:cubicBezTo>
                      <a:pt x="452" y="226"/>
                      <a:pt x="452" y="226"/>
                      <a:pt x="452" y="226"/>
                    </a:cubicBezTo>
                    <a:cubicBezTo>
                      <a:pt x="452" y="226"/>
                      <a:pt x="0" y="679"/>
                      <a:pt x="0" y="679"/>
                    </a:cubicBezTo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8" name="Freeform 39">
                <a:extLst>
                  <a:ext uri="{FF2B5EF4-FFF2-40B4-BE49-F238E27FC236}">
                    <a16:creationId xmlns:a16="http://schemas.microsoft.com/office/drawing/2014/main" id="{236133F5-302E-ED0A-C7D8-44902F16C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73"/>
                <a:ext cx="1380" cy="1380"/>
              </a:xfrm>
              <a:custGeom>
                <a:avLst/>
                <a:gdLst>
                  <a:gd name="T0" fmla="*/ 580 w 581"/>
                  <a:gd name="T1" fmla="*/ 91 h 581"/>
                  <a:gd name="T2" fmla="*/ 490 w 581"/>
                  <a:gd name="T3" fmla="*/ 1 h 581"/>
                  <a:gd name="T4" fmla="*/ 399 w 581"/>
                  <a:gd name="T5" fmla="*/ 1 h 581"/>
                  <a:gd name="T6" fmla="*/ 377 w 581"/>
                  <a:gd name="T7" fmla="*/ 69 h 581"/>
                  <a:gd name="T8" fmla="*/ 37 w 581"/>
                  <a:gd name="T9" fmla="*/ 408 h 581"/>
                  <a:gd name="T10" fmla="*/ 37 w 581"/>
                  <a:gd name="T11" fmla="*/ 544 h 581"/>
                  <a:gd name="T12" fmla="*/ 173 w 581"/>
                  <a:gd name="T13" fmla="*/ 544 h 581"/>
                  <a:gd name="T14" fmla="*/ 512 w 581"/>
                  <a:gd name="T15" fmla="*/ 204 h 581"/>
                  <a:gd name="T16" fmla="*/ 580 w 581"/>
                  <a:gd name="T17" fmla="*/ 182 h 581"/>
                  <a:gd name="T18" fmla="*/ 580 w 581"/>
                  <a:gd name="T19" fmla="*/ 9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1" h="581">
                    <a:moveTo>
                      <a:pt x="580" y="91"/>
                    </a:move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0"/>
                      <a:pt x="399" y="1"/>
                      <a:pt x="399" y="1"/>
                    </a:cubicBezTo>
                    <a:cubicBezTo>
                      <a:pt x="399" y="1"/>
                      <a:pt x="377" y="68"/>
                      <a:pt x="377" y="69"/>
                    </a:cubicBezTo>
                    <a:cubicBezTo>
                      <a:pt x="37" y="408"/>
                      <a:pt x="37" y="408"/>
                      <a:pt x="37" y="408"/>
                    </a:cubicBezTo>
                    <a:cubicBezTo>
                      <a:pt x="0" y="445"/>
                      <a:pt x="0" y="506"/>
                      <a:pt x="37" y="544"/>
                    </a:cubicBezTo>
                    <a:cubicBezTo>
                      <a:pt x="75" y="581"/>
                      <a:pt x="136" y="581"/>
                      <a:pt x="173" y="544"/>
                    </a:cubicBezTo>
                    <a:cubicBezTo>
                      <a:pt x="512" y="204"/>
                      <a:pt x="512" y="204"/>
                      <a:pt x="512" y="204"/>
                    </a:cubicBezTo>
                    <a:cubicBezTo>
                      <a:pt x="513" y="204"/>
                      <a:pt x="580" y="182"/>
                      <a:pt x="580" y="182"/>
                    </a:cubicBezTo>
                    <a:cubicBezTo>
                      <a:pt x="580" y="182"/>
                      <a:pt x="581" y="91"/>
                      <a:pt x="580" y="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65" name="Group 35">
              <a:extLst>
                <a:ext uri="{FF2B5EF4-FFF2-40B4-BE49-F238E27FC236}">
                  <a16:creationId xmlns:a16="http://schemas.microsoft.com/office/drawing/2014/main" id="{5BBEA3F3-250B-E2BD-4972-DFABE0446A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71532" y="4860487"/>
              <a:ext cx="179661" cy="180000"/>
              <a:chOff x="2224" y="565"/>
              <a:chExt cx="3182" cy="3188"/>
            </a:xfrm>
          </p:grpSpPr>
          <p:sp>
            <p:nvSpPr>
              <p:cNvPr id="1041" name="Freeform 36">
                <a:extLst>
                  <a:ext uri="{FF2B5EF4-FFF2-40B4-BE49-F238E27FC236}">
                    <a16:creationId xmlns:a16="http://schemas.microsoft.com/office/drawing/2014/main" id="{3A34C05F-951D-D653-0B81-F34086910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565"/>
                <a:ext cx="1515" cy="1487"/>
              </a:xfrm>
              <a:custGeom>
                <a:avLst/>
                <a:gdLst>
                  <a:gd name="T0" fmla="*/ 490 w 638"/>
                  <a:gd name="T1" fmla="*/ 626 h 626"/>
                  <a:gd name="T2" fmla="*/ 372 w 638"/>
                  <a:gd name="T3" fmla="*/ 507 h 626"/>
                  <a:gd name="T4" fmla="*/ 337 w 638"/>
                  <a:gd name="T5" fmla="*/ 500 h 626"/>
                  <a:gd name="T6" fmla="*/ 85 w 638"/>
                  <a:gd name="T7" fmla="*/ 447 h 626"/>
                  <a:gd name="T8" fmla="*/ 14 w 638"/>
                  <a:gd name="T9" fmla="*/ 221 h 626"/>
                  <a:gd name="T10" fmla="*/ 69 w 638"/>
                  <a:gd name="T11" fmla="*/ 204 h 626"/>
                  <a:gd name="T12" fmla="*/ 176 w 638"/>
                  <a:gd name="T13" fmla="*/ 311 h 626"/>
                  <a:gd name="T14" fmla="*/ 221 w 638"/>
                  <a:gd name="T15" fmla="*/ 311 h 626"/>
                  <a:gd name="T16" fmla="*/ 312 w 638"/>
                  <a:gd name="T17" fmla="*/ 221 h 626"/>
                  <a:gd name="T18" fmla="*/ 312 w 638"/>
                  <a:gd name="T19" fmla="*/ 176 h 626"/>
                  <a:gd name="T20" fmla="*/ 204 w 638"/>
                  <a:gd name="T21" fmla="*/ 68 h 626"/>
                  <a:gd name="T22" fmla="*/ 221 w 638"/>
                  <a:gd name="T23" fmla="*/ 14 h 626"/>
                  <a:gd name="T24" fmla="*/ 447 w 638"/>
                  <a:gd name="T25" fmla="*/ 85 h 626"/>
                  <a:gd name="T26" fmla="*/ 500 w 638"/>
                  <a:gd name="T27" fmla="*/ 337 h 626"/>
                  <a:gd name="T28" fmla="*/ 507 w 638"/>
                  <a:gd name="T29" fmla="*/ 371 h 626"/>
                  <a:gd name="T30" fmla="*/ 638 w 638"/>
                  <a:gd name="T31" fmla="*/ 502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8" h="626">
                    <a:moveTo>
                      <a:pt x="490" y="626"/>
                    </a:moveTo>
                    <a:cubicBezTo>
                      <a:pt x="372" y="507"/>
                      <a:pt x="372" y="507"/>
                      <a:pt x="372" y="507"/>
                    </a:cubicBezTo>
                    <a:cubicBezTo>
                      <a:pt x="363" y="498"/>
                      <a:pt x="349" y="496"/>
                      <a:pt x="337" y="500"/>
                    </a:cubicBezTo>
                    <a:cubicBezTo>
                      <a:pt x="250" y="530"/>
                      <a:pt x="156" y="518"/>
                      <a:pt x="85" y="447"/>
                    </a:cubicBezTo>
                    <a:cubicBezTo>
                      <a:pt x="24" y="386"/>
                      <a:pt x="0" y="300"/>
                      <a:pt x="14" y="221"/>
                    </a:cubicBezTo>
                    <a:cubicBezTo>
                      <a:pt x="19" y="196"/>
                      <a:pt x="50" y="186"/>
                      <a:pt x="69" y="204"/>
                    </a:cubicBez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88" y="324"/>
                      <a:pt x="209" y="324"/>
                      <a:pt x="221" y="311"/>
                    </a:cubicBezTo>
                    <a:cubicBezTo>
                      <a:pt x="312" y="221"/>
                      <a:pt x="312" y="221"/>
                      <a:pt x="312" y="221"/>
                    </a:cubicBezTo>
                    <a:cubicBezTo>
                      <a:pt x="324" y="208"/>
                      <a:pt x="324" y="188"/>
                      <a:pt x="312" y="176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186" y="50"/>
                      <a:pt x="196" y="19"/>
                      <a:pt x="221" y="14"/>
                    </a:cubicBezTo>
                    <a:cubicBezTo>
                      <a:pt x="301" y="0"/>
                      <a:pt x="386" y="24"/>
                      <a:pt x="447" y="85"/>
                    </a:cubicBezTo>
                    <a:cubicBezTo>
                      <a:pt x="518" y="156"/>
                      <a:pt x="531" y="249"/>
                      <a:pt x="500" y="337"/>
                    </a:cubicBezTo>
                    <a:cubicBezTo>
                      <a:pt x="496" y="349"/>
                      <a:pt x="498" y="362"/>
                      <a:pt x="507" y="371"/>
                    </a:cubicBezTo>
                    <a:cubicBezTo>
                      <a:pt x="638" y="502"/>
                      <a:pt x="638" y="502"/>
                      <a:pt x="638" y="502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2" name="Freeform 37">
                <a:extLst>
                  <a:ext uri="{FF2B5EF4-FFF2-40B4-BE49-F238E27FC236}">
                    <a16:creationId xmlns:a16="http://schemas.microsoft.com/office/drawing/2014/main" id="{569D2DC8-CE8C-7002-E4A0-C7540D359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387"/>
                <a:ext cx="1283" cy="1338"/>
              </a:xfrm>
              <a:custGeom>
                <a:avLst/>
                <a:gdLst>
                  <a:gd name="T0" fmla="*/ 113 w 540"/>
                  <a:gd name="T1" fmla="*/ 0 h 563"/>
                  <a:gd name="T2" fmla="*/ 503 w 540"/>
                  <a:gd name="T3" fmla="*/ 390 h 563"/>
                  <a:gd name="T4" fmla="*/ 503 w 540"/>
                  <a:gd name="T5" fmla="*/ 526 h 563"/>
                  <a:gd name="T6" fmla="*/ 367 w 540"/>
                  <a:gd name="T7" fmla="*/ 526 h 563"/>
                  <a:gd name="T8" fmla="*/ 0 w 540"/>
                  <a:gd name="T9" fmla="*/ 159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563">
                    <a:moveTo>
                      <a:pt x="113" y="0"/>
                    </a:moveTo>
                    <a:cubicBezTo>
                      <a:pt x="503" y="390"/>
                      <a:pt x="503" y="390"/>
                      <a:pt x="503" y="390"/>
                    </a:cubicBezTo>
                    <a:cubicBezTo>
                      <a:pt x="540" y="427"/>
                      <a:pt x="540" y="488"/>
                      <a:pt x="503" y="526"/>
                    </a:cubicBezTo>
                    <a:cubicBezTo>
                      <a:pt x="465" y="563"/>
                      <a:pt x="405" y="563"/>
                      <a:pt x="367" y="526"/>
                    </a:cubicBezTo>
                    <a:cubicBezTo>
                      <a:pt x="0" y="159"/>
                      <a:pt x="0" y="159"/>
                      <a:pt x="0" y="159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3" name="Freeform 38">
                <a:extLst>
                  <a:ext uri="{FF2B5EF4-FFF2-40B4-BE49-F238E27FC236}">
                    <a16:creationId xmlns:a16="http://schemas.microsoft.com/office/drawing/2014/main" id="{1209E0B8-571C-3BD6-B7F8-210A147D4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762"/>
                <a:ext cx="1826" cy="1827"/>
              </a:xfrm>
              <a:custGeom>
                <a:avLst/>
                <a:gdLst>
                  <a:gd name="T0" fmla="*/ 90 w 769"/>
                  <a:gd name="T1" fmla="*/ 769 h 769"/>
                  <a:gd name="T2" fmla="*/ 543 w 769"/>
                  <a:gd name="T3" fmla="*/ 317 h 769"/>
                  <a:gd name="T4" fmla="*/ 611 w 769"/>
                  <a:gd name="T5" fmla="*/ 294 h 769"/>
                  <a:gd name="T6" fmla="*/ 769 w 769"/>
                  <a:gd name="T7" fmla="*/ 90 h 769"/>
                  <a:gd name="T8" fmla="*/ 679 w 769"/>
                  <a:gd name="T9" fmla="*/ 0 h 769"/>
                  <a:gd name="T10" fmla="*/ 475 w 769"/>
                  <a:gd name="T11" fmla="*/ 158 h 769"/>
                  <a:gd name="T12" fmla="*/ 452 w 769"/>
                  <a:gd name="T13" fmla="*/ 226 h 769"/>
                  <a:gd name="T14" fmla="*/ 0 w 769"/>
                  <a:gd name="T15" fmla="*/ 67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9" h="769">
                    <a:moveTo>
                      <a:pt x="90" y="769"/>
                    </a:moveTo>
                    <a:cubicBezTo>
                      <a:pt x="90" y="769"/>
                      <a:pt x="543" y="317"/>
                      <a:pt x="543" y="317"/>
                    </a:cubicBezTo>
                    <a:cubicBezTo>
                      <a:pt x="611" y="294"/>
                      <a:pt x="611" y="294"/>
                      <a:pt x="611" y="294"/>
                    </a:cubicBezTo>
                    <a:cubicBezTo>
                      <a:pt x="769" y="90"/>
                      <a:pt x="769" y="90"/>
                      <a:pt x="769" y="90"/>
                    </a:cubicBezTo>
                    <a:cubicBezTo>
                      <a:pt x="679" y="0"/>
                      <a:pt x="679" y="0"/>
                      <a:pt x="679" y="0"/>
                    </a:cubicBezTo>
                    <a:cubicBezTo>
                      <a:pt x="475" y="158"/>
                      <a:pt x="475" y="158"/>
                      <a:pt x="475" y="158"/>
                    </a:cubicBezTo>
                    <a:cubicBezTo>
                      <a:pt x="452" y="226"/>
                      <a:pt x="452" y="226"/>
                      <a:pt x="452" y="226"/>
                    </a:cubicBezTo>
                    <a:cubicBezTo>
                      <a:pt x="452" y="226"/>
                      <a:pt x="0" y="679"/>
                      <a:pt x="0" y="679"/>
                    </a:cubicBezTo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4" name="Freeform 39">
                <a:extLst>
                  <a:ext uri="{FF2B5EF4-FFF2-40B4-BE49-F238E27FC236}">
                    <a16:creationId xmlns:a16="http://schemas.microsoft.com/office/drawing/2014/main" id="{2697A78A-6E4B-1906-657C-5DEEE625D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73"/>
                <a:ext cx="1380" cy="1380"/>
              </a:xfrm>
              <a:custGeom>
                <a:avLst/>
                <a:gdLst>
                  <a:gd name="T0" fmla="*/ 580 w 581"/>
                  <a:gd name="T1" fmla="*/ 91 h 581"/>
                  <a:gd name="T2" fmla="*/ 490 w 581"/>
                  <a:gd name="T3" fmla="*/ 1 h 581"/>
                  <a:gd name="T4" fmla="*/ 399 w 581"/>
                  <a:gd name="T5" fmla="*/ 1 h 581"/>
                  <a:gd name="T6" fmla="*/ 377 w 581"/>
                  <a:gd name="T7" fmla="*/ 69 h 581"/>
                  <a:gd name="T8" fmla="*/ 37 w 581"/>
                  <a:gd name="T9" fmla="*/ 408 h 581"/>
                  <a:gd name="T10" fmla="*/ 37 w 581"/>
                  <a:gd name="T11" fmla="*/ 544 h 581"/>
                  <a:gd name="T12" fmla="*/ 173 w 581"/>
                  <a:gd name="T13" fmla="*/ 544 h 581"/>
                  <a:gd name="T14" fmla="*/ 512 w 581"/>
                  <a:gd name="T15" fmla="*/ 204 h 581"/>
                  <a:gd name="T16" fmla="*/ 580 w 581"/>
                  <a:gd name="T17" fmla="*/ 182 h 581"/>
                  <a:gd name="T18" fmla="*/ 580 w 581"/>
                  <a:gd name="T19" fmla="*/ 9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1" h="581">
                    <a:moveTo>
                      <a:pt x="580" y="91"/>
                    </a:move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0"/>
                      <a:pt x="399" y="1"/>
                      <a:pt x="399" y="1"/>
                    </a:cubicBezTo>
                    <a:cubicBezTo>
                      <a:pt x="399" y="1"/>
                      <a:pt x="377" y="68"/>
                      <a:pt x="377" y="69"/>
                    </a:cubicBezTo>
                    <a:cubicBezTo>
                      <a:pt x="37" y="408"/>
                      <a:pt x="37" y="408"/>
                      <a:pt x="37" y="408"/>
                    </a:cubicBezTo>
                    <a:cubicBezTo>
                      <a:pt x="0" y="445"/>
                      <a:pt x="0" y="506"/>
                      <a:pt x="37" y="544"/>
                    </a:cubicBezTo>
                    <a:cubicBezTo>
                      <a:pt x="75" y="581"/>
                      <a:pt x="136" y="581"/>
                      <a:pt x="173" y="544"/>
                    </a:cubicBezTo>
                    <a:cubicBezTo>
                      <a:pt x="512" y="204"/>
                      <a:pt x="512" y="204"/>
                      <a:pt x="512" y="204"/>
                    </a:cubicBezTo>
                    <a:cubicBezTo>
                      <a:pt x="513" y="204"/>
                      <a:pt x="580" y="182"/>
                      <a:pt x="580" y="182"/>
                    </a:cubicBezTo>
                    <a:cubicBezTo>
                      <a:pt x="580" y="182"/>
                      <a:pt x="581" y="91"/>
                      <a:pt x="580" y="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66" name="Group 25">
              <a:extLst>
                <a:ext uri="{FF2B5EF4-FFF2-40B4-BE49-F238E27FC236}">
                  <a16:creationId xmlns:a16="http://schemas.microsoft.com/office/drawing/2014/main" id="{282350BF-204B-3016-6226-D3741C5678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28218" y="4692872"/>
              <a:ext cx="133975" cy="216000"/>
              <a:chOff x="3720" y="1961"/>
              <a:chExt cx="245" cy="395"/>
            </a:xfrm>
          </p:grpSpPr>
          <p:sp>
            <p:nvSpPr>
              <p:cNvPr id="1034" name="Freeform 26">
                <a:extLst>
                  <a:ext uri="{FF2B5EF4-FFF2-40B4-BE49-F238E27FC236}">
                    <a16:creationId xmlns:a16="http://schemas.microsoft.com/office/drawing/2014/main" id="{2FEDB956-1214-C339-1C96-27F7B8D75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961"/>
                <a:ext cx="166" cy="97"/>
              </a:xfrm>
              <a:custGeom>
                <a:avLst/>
                <a:gdLst>
                  <a:gd name="T0" fmla="*/ 16 w 68"/>
                  <a:gd name="T1" fmla="*/ 24 h 40"/>
                  <a:gd name="T2" fmla="*/ 4 w 68"/>
                  <a:gd name="T3" fmla="*/ 40 h 40"/>
                  <a:gd name="T4" fmla="*/ 64 w 68"/>
                  <a:gd name="T5" fmla="*/ 40 h 40"/>
                  <a:gd name="T6" fmla="*/ 64 w 68"/>
                  <a:gd name="T7" fmla="*/ 24 h 40"/>
                  <a:gd name="T8" fmla="*/ 68 w 68"/>
                  <a:gd name="T9" fmla="*/ 12 h 40"/>
                  <a:gd name="T10" fmla="*/ 0 w 68"/>
                  <a:gd name="T11" fmla="*/ 0 h 40"/>
                  <a:gd name="T12" fmla="*/ 16 w 68"/>
                  <a:gd name="T13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0">
                    <a:moveTo>
                      <a:pt x="16" y="24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0" y="22"/>
                      <a:pt x="16" y="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" name="Line 27">
                <a:extLst>
                  <a:ext uri="{FF2B5EF4-FFF2-40B4-BE49-F238E27FC236}">
                    <a16:creationId xmlns:a16="http://schemas.microsoft.com/office/drawing/2014/main" id="{218F72A3-94DD-1CFD-B372-E00CE60F7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9" y="2019"/>
                <a:ext cx="117" cy="0"/>
              </a:xfrm>
              <a:prstGeom prst="line">
                <a:avLst/>
              </a:prstGeom>
              <a:noFill/>
              <a:ln w="12700" cap="flat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" name="Freeform 28">
                <a:extLst>
                  <a:ext uri="{FF2B5EF4-FFF2-40B4-BE49-F238E27FC236}">
                    <a16:creationId xmlns:a16="http://schemas.microsoft.com/office/drawing/2014/main" id="{76282933-78FD-D942-D789-0918362F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058"/>
                <a:ext cx="127" cy="8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11 h 36"/>
                  <a:gd name="T4" fmla="*/ 26 w 52"/>
                  <a:gd name="T5" fmla="*/ 36 h 36"/>
                  <a:gd name="T6" fmla="*/ 52 w 52"/>
                  <a:gd name="T7" fmla="*/ 11 h 36"/>
                  <a:gd name="T8" fmla="*/ 5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25"/>
                      <a:pt x="12" y="36"/>
                      <a:pt x="26" y="36"/>
                    </a:cubicBezTo>
                    <a:cubicBezTo>
                      <a:pt x="40" y="36"/>
                      <a:pt x="52" y="25"/>
                      <a:pt x="52" y="11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" name="Freeform 29">
                <a:extLst>
                  <a:ext uri="{FF2B5EF4-FFF2-40B4-BE49-F238E27FC236}">
                    <a16:creationId xmlns:a16="http://schemas.microsoft.com/office/drawing/2014/main" id="{162A58ED-030B-4F7E-884F-060E45824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183"/>
                <a:ext cx="245" cy="164"/>
              </a:xfrm>
              <a:custGeom>
                <a:avLst/>
                <a:gdLst>
                  <a:gd name="T0" fmla="*/ 0 w 100"/>
                  <a:gd name="T1" fmla="*/ 68 h 68"/>
                  <a:gd name="T2" fmla="*/ 0 w 100"/>
                  <a:gd name="T3" fmla="*/ 24 h 68"/>
                  <a:gd name="T4" fmla="*/ 24 w 100"/>
                  <a:gd name="T5" fmla="*/ 0 h 68"/>
                  <a:gd name="T6" fmla="*/ 76 w 100"/>
                  <a:gd name="T7" fmla="*/ 0 h 68"/>
                  <a:gd name="T8" fmla="*/ 100 w 100"/>
                  <a:gd name="T9" fmla="*/ 24 h 68"/>
                  <a:gd name="T10" fmla="*/ 100 w 100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68">
                    <a:moveTo>
                      <a:pt x="0" y="68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9" y="0"/>
                      <a:pt x="100" y="11"/>
                      <a:pt x="100" y="24"/>
                    </a:cubicBezTo>
                    <a:cubicBezTo>
                      <a:pt x="100" y="68"/>
                      <a:pt x="100" y="68"/>
                      <a:pt x="100" y="68"/>
                    </a:cubicBez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" name="Line 30">
                <a:extLst>
                  <a:ext uri="{FF2B5EF4-FFF2-40B4-BE49-F238E27FC236}">
                    <a16:creationId xmlns:a16="http://schemas.microsoft.com/office/drawing/2014/main" id="{586BA156-3525-9652-D28E-43472DBF6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9" y="2260"/>
                <a:ext cx="0" cy="96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" name="Line 31">
                <a:extLst>
                  <a:ext uri="{FF2B5EF4-FFF2-40B4-BE49-F238E27FC236}">
                    <a16:creationId xmlns:a16="http://schemas.microsoft.com/office/drawing/2014/main" id="{D8027544-8A4B-0C2A-4262-F065A5EAE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6" y="2260"/>
                <a:ext cx="0" cy="96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" name="Freeform 32">
                <a:extLst>
                  <a:ext uri="{FF2B5EF4-FFF2-40B4-BE49-F238E27FC236}">
                    <a16:creationId xmlns:a16="http://schemas.microsoft.com/office/drawing/2014/main" id="{035618A7-E1A2-7C4D-9E31-7CBF8788A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183"/>
                <a:ext cx="137" cy="164"/>
              </a:xfrm>
              <a:custGeom>
                <a:avLst/>
                <a:gdLst>
                  <a:gd name="T0" fmla="*/ 117 w 137"/>
                  <a:gd name="T1" fmla="*/ 0 h 164"/>
                  <a:gd name="T2" fmla="*/ 0 w 137"/>
                  <a:gd name="T3" fmla="*/ 164 h 164"/>
                  <a:gd name="T4" fmla="*/ 137 w 137"/>
                  <a:gd name="T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64">
                    <a:moveTo>
                      <a:pt x="117" y="0"/>
                    </a:moveTo>
                    <a:lnTo>
                      <a:pt x="0" y="164"/>
                    </a:lnTo>
                    <a:lnTo>
                      <a:pt x="137" y="164"/>
                    </a:lnTo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67" name="Group 12">
              <a:extLst>
                <a:ext uri="{FF2B5EF4-FFF2-40B4-BE49-F238E27FC236}">
                  <a16:creationId xmlns:a16="http://schemas.microsoft.com/office/drawing/2014/main" id="{158ACD9E-55F1-15D6-B36A-F11297A1A7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17121" y="4538590"/>
              <a:ext cx="266628" cy="163708"/>
              <a:chOff x="2218" y="3112"/>
              <a:chExt cx="443" cy="272"/>
            </a:xfrm>
          </p:grpSpPr>
          <p:sp>
            <p:nvSpPr>
              <p:cNvPr id="1024" name="Freeform 13">
                <a:extLst>
                  <a:ext uri="{FF2B5EF4-FFF2-40B4-BE49-F238E27FC236}">
                    <a16:creationId xmlns:a16="http://schemas.microsoft.com/office/drawing/2014/main" id="{97F59C9B-CDE5-73AF-B6ED-FA4F3ED12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12"/>
                <a:ext cx="87" cy="223"/>
              </a:xfrm>
              <a:custGeom>
                <a:avLst/>
                <a:gdLst>
                  <a:gd name="T0" fmla="*/ 0 w 36"/>
                  <a:gd name="T1" fmla="*/ 92 h 92"/>
                  <a:gd name="T2" fmla="*/ 0 w 36"/>
                  <a:gd name="T3" fmla="*/ 12 h 92"/>
                  <a:gd name="T4" fmla="*/ 14 w 36"/>
                  <a:gd name="T5" fmla="*/ 0 h 92"/>
                  <a:gd name="T6" fmla="*/ 23 w 36"/>
                  <a:gd name="T7" fmla="*/ 0 h 92"/>
                  <a:gd name="T8" fmla="*/ 36 w 36"/>
                  <a:gd name="T9" fmla="*/ 12 h 92"/>
                  <a:gd name="T10" fmla="*/ 36 w 36"/>
                  <a:gd name="T11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92">
                    <a:moveTo>
                      <a:pt x="0" y="9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0"/>
                      <a:pt x="36" y="5"/>
                      <a:pt x="36" y="12"/>
                    </a:cubicBezTo>
                    <a:cubicBezTo>
                      <a:pt x="36" y="20"/>
                      <a:pt x="36" y="20"/>
                      <a:pt x="36" y="20"/>
                    </a:cubicBez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5" name="Rectangle 14">
                <a:extLst>
                  <a:ext uri="{FF2B5EF4-FFF2-40B4-BE49-F238E27FC236}">
                    <a16:creationId xmlns:a16="http://schemas.microsoft.com/office/drawing/2014/main" id="{AB46D4FD-94A3-2AF0-1A5A-A6D00DB53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3161"/>
                <a:ext cx="385" cy="77"/>
              </a:xfrm>
              <a:prstGeom prst="rect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6" name="Line 15">
                <a:extLst>
                  <a:ext uri="{FF2B5EF4-FFF2-40B4-BE49-F238E27FC236}">
                    <a16:creationId xmlns:a16="http://schemas.microsoft.com/office/drawing/2014/main" id="{D4DE8487-E70E-2A92-C2FF-FBED16A5C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5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" name="Line 16">
                <a:extLst>
                  <a:ext uri="{FF2B5EF4-FFF2-40B4-BE49-F238E27FC236}">
                    <a16:creationId xmlns:a16="http://schemas.microsoft.com/office/drawing/2014/main" id="{E510BA74-8DFF-3B1C-E20F-E677DEB38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3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" name="Line 17">
                <a:extLst>
                  <a:ext uri="{FF2B5EF4-FFF2-40B4-BE49-F238E27FC236}">
                    <a16:creationId xmlns:a16="http://schemas.microsoft.com/office/drawing/2014/main" id="{B814537A-2185-86C1-9250-5CEDCD630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0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" name="Line 18">
                <a:extLst>
                  <a:ext uri="{FF2B5EF4-FFF2-40B4-BE49-F238E27FC236}">
                    <a16:creationId xmlns:a16="http://schemas.microsoft.com/office/drawing/2014/main" id="{B82196B9-CB01-2E5B-48CF-9505A8557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8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" name="Line 19">
                <a:extLst>
                  <a:ext uri="{FF2B5EF4-FFF2-40B4-BE49-F238E27FC236}">
                    <a16:creationId xmlns:a16="http://schemas.microsoft.com/office/drawing/2014/main" id="{9B744500-8F91-174C-DE34-995B4B647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6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" name="Line 20">
                <a:extLst>
                  <a:ext uri="{FF2B5EF4-FFF2-40B4-BE49-F238E27FC236}">
                    <a16:creationId xmlns:a16="http://schemas.microsoft.com/office/drawing/2014/main" id="{F46BD57E-B791-9F79-37CE-38922B49E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4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" name="Freeform 21">
                <a:extLst>
                  <a:ext uri="{FF2B5EF4-FFF2-40B4-BE49-F238E27FC236}">
                    <a16:creationId xmlns:a16="http://schemas.microsoft.com/office/drawing/2014/main" id="{32581891-8211-B0BA-F81B-C2261D12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3335"/>
                <a:ext cx="135" cy="49"/>
              </a:xfrm>
              <a:custGeom>
                <a:avLst/>
                <a:gdLst>
                  <a:gd name="T0" fmla="*/ 87 w 135"/>
                  <a:gd name="T1" fmla="*/ 0 h 49"/>
                  <a:gd name="T2" fmla="*/ 135 w 135"/>
                  <a:gd name="T3" fmla="*/ 0 h 49"/>
                  <a:gd name="T4" fmla="*/ 135 w 135"/>
                  <a:gd name="T5" fmla="*/ 49 h 49"/>
                  <a:gd name="T6" fmla="*/ 0 w 135"/>
                  <a:gd name="T7" fmla="*/ 49 h 49"/>
                  <a:gd name="T8" fmla="*/ 0 w 135"/>
                  <a:gd name="T9" fmla="*/ 0 h 49"/>
                  <a:gd name="T10" fmla="*/ 48 w 13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9">
                    <a:moveTo>
                      <a:pt x="87" y="0"/>
                    </a:moveTo>
                    <a:lnTo>
                      <a:pt x="135" y="0"/>
                    </a:lnTo>
                    <a:lnTo>
                      <a:pt x="135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" name="Line 22">
                <a:extLst>
                  <a:ext uri="{FF2B5EF4-FFF2-40B4-BE49-F238E27FC236}">
                    <a16:creationId xmlns:a16="http://schemas.microsoft.com/office/drawing/2014/main" id="{36578BB3-1CF6-F96C-3D5C-5DDECE515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3238"/>
                <a:ext cx="0" cy="9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68" name="Group 25">
              <a:extLst>
                <a:ext uri="{FF2B5EF4-FFF2-40B4-BE49-F238E27FC236}">
                  <a16:creationId xmlns:a16="http://schemas.microsoft.com/office/drawing/2014/main" id="{E01CEE72-4CB7-BE92-512E-6C517FFCF36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71751" y="3835216"/>
              <a:ext cx="133975" cy="216000"/>
              <a:chOff x="3720" y="1961"/>
              <a:chExt cx="245" cy="395"/>
            </a:xfrm>
          </p:grpSpPr>
          <p:sp>
            <p:nvSpPr>
              <p:cNvPr id="1017" name="Freeform 26">
                <a:extLst>
                  <a:ext uri="{FF2B5EF4-FFF2-40B4-BE49-F238E27FC236}">
                    <a16:creationId xmlns:a16="http://schemas.microsoft.com/office/drawing/2014/main" id="{99FC5DFD-97E7-51E8-4A05-4044E1641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961"/>
                <a:ext cx="166" cy="97"/>
              </a:xfrm>
              <a:custGeom>
                <a:avLst/>
                <a:gdLst>
                  <a:gd name="T0" fmla="*/ 16 w 68"/>
                  <a:gd name="T1" fmla="*/ 24 h 40"/>
                  <a:gd name="T2" fmla="*/ 4 w 68"/>
                  <a:gd name="T3" fmla="*/ 40 h 40"/>
                  <a:gd name="T4" fmla="*/ 64 w 68"/>
                  <a:gd name="T5" fmla="*/ 40 h 40"/>
                  <a:gd name="T6" fmla="*/ 64 w 68"/>
                  <a:gd name="T7" fmla="*/ 24 h 40"/>
                  <a:gd name="T8" fmla="*/ 68 w 68"/>
                  <a:gd name="T9" fmla="*/ 12 h 40"/>
                  <a:gd name="T10" fmla="*/ 0 w 68"/>
                  <a:gd name="T11" fmla="*/ 0 h 40"/>
                  <a:gd name="T12" fmla="*/ 16 w 68"/>
                  <a:gd name="T13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0">
                    <a:moveTo>
                      <a:pt x="16" y="24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0" y="22"/>
                      <a:pt x="16" y="2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8" name="Line 27">
                <a:extLst>
                  <a:ext uri="{FF2B5EF4-FFF2-40B4-BE49-F238E27FC236}">
                    <a16:creationId xmlns:a16="http://schemas.microsoft.com/office/drawing/2014/main" id="{19963BA7-D747-80FB-8B2C-53A34DD81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9" y="2019"/>
                <a:ext cx="117" cy="0"/>
              </a:xfrm>
              <a:prstGeom prst="line">
                <a:avLst/>
              </a:prstGeom>
              <a:noFill/>
              <a:ln w="12700" cap="flat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9" name="Freeform 28">
                <a:extLst>
                  <a:ext uri="{FF2B5EF4-FFF2-40B4-BE49-F238E27FC236}">
                    <a16:creationId xmlns:a16="http://schemas.microsoft.com/office/drawing/2014/main" id="{2C5D85AF-A904-0CC7-4BCA-6BDD9A8F0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058"/>
                <a:ext cx="127" cy="8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11 h 36"/>
                  <a:gd name="T4" fmla="*/ 26 w 52"/>
                  <a:gd name="T5" fmla="*/ 36 h 36"/>
                  <a:gd name="T6" fmla="*/ 52 w 52"/>
                  <a:gd name="T7" fmla="*/ 11 h 36"/>
                  <a:gd name="T8" fmla="*/ 5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25"/>
                      <a:pt x="12" y="36"/>
                      <a:pt x="26" y="36"/>
                    </a:cubicBezTo>
                    <a:cubicBezTo>
                      <a:pt x="40" y="36"/>
                      <a:pt x="52" y="25"/>
                      <a:pt x="52" y="11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0" name="Freeform 29">
                <a:extLst>
                  <a:ext uri="{FF2B5EF4-FFF2-40B4-BE49-F238E27FC236}">
                    <a16:creationId xmlns:a16="http://schemas.microsoft.com/office/drawing/2014/main" id="{FD7FDB67-C79E-CF7C-88BA-AEE14D8A5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183"/>
                <a:ext cx="245" cy="164"/>
              </a:xfrm>
              <a:custGeom>
                <a:avLst/>
                <a:gdLst>
                  <a:gd name="T0" fmla="*/ 0 w 100"/>
                  <a:gd name="T1" fmla="*/ 68 h 68"/>
                  <a:gd name="T2" fmla="*/ 0 w 100"/>
                  <a:gd name="T3" fmla="*/ 24 h 68"/>
                  <a:gd name="T4" fmla="*/ 24 w 100"/>
                  <a:gd name="T5" fmla="*/ 0 h 68"/>
                  <a:gd name="T6" fmla="*/ 76 w 100"/>
                  <a:gd name="T7" fmla="*/ 0 h 68"/>
                  <a:gd name="T8" fmla="*/ 100 w 100"/>
                  <a:gd name="T9" fmla="*/ 24 h 68"/>
                  <a:gd name="T10" fmla="*/ 100 w 100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68">
                    <a:moveTo>
                      <a:pt x="0" y="68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9" y="0"/>
                      <a:pt x="100" y="11"/>
                      <a:pt x="100" y="24"/>
                    </a:cubicBezTo>
                    <a:cubicBezTo>
                      <a:pt x="100" y="68"/>
                      <a:pt x="100" y="68"/>
                      <a:pt x="100" y="68"/>
                    </a:cubicBez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1" name="Line 30">
                <a:extLst>
                  <a:ext uri="{FF2B5EF4-FFF2-40B4-BE49-F238E27FC236}">
                    <a16:creationId xmlns:a16="http://schemas.microsoft.com/office/drawing/2014/main" id="{5542BFB5-7BE0-6D1D-3955-2DFC98D9D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9" y="2260"/>
                <a:ext cx="0" cy="96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2" name="Line 31">
                <a:extLst>
                  <a:ext uri="{FF2B5EF4-FFF2-40B4-BE49-F238E27FC236}">
                    <a16:creationId xmlns:a16="http://schemas.microsoft.com/office/drawing/2014/main" id="{44C96A82-06D4-27ED-6931-84A48D6E7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6" y="2260"/>
                <a:ext cx="0" cy="96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3" name="Freeform 32">
                <a:extLst>
                  <a:ext uri="{FF2B5EF4-FFF2-40B4-BE49-F238E27FC236}">
                    <a16:creationId xmlns:a16="http://schemas.microsoft.com/office/drawing/2014/main" id="{8CA56DC6-F3C7-D326-8AF9-E85929123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183"/>
                <a:ext cx="137" cy="164"/>
              </a:xfrm>
              <a:custGeom>
                <a:avLst/>
                <a:gdLst>
                  <a:gd name="T0" fmla="*/ 117 w 137"/>
                  <a:gd name="T1" fmla="*/ 0 h 164"/>
                  <a:gd name="T2" fmla="*/ 0 w 137"/>
                  <a:gd name="T3" fmla="*/ 164 h 164"/>
                  <a:gd name="T4" fmla="*/ 137 w 137"/>
                  <a:gd name="T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64">
                    <a:moveTo>
                      <a:pt x="117" y="0"/>
                    </a:moveTo>
                    <a:lnTo>
                      <a:pt x="0" y="164"/>
                    </a:lnTo>
                    <a:lnTo>
                      <a:pt x="137" y="164"/>
                    </a:lnTo>
                  </a:path>
                </a:pathLst>
              </a:custGeom>
              <a:noFill/>
              <a:ln w="12700" cap="flat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69" name="Group 12">
              <a:extLst>
                <a:ext uri="{FF2B5EF4-FFF2-40B4-BE49-F238E27FC236}">
                  <a16:creationId xmlns:a16="http://schemas.microsoft.com/office/drawing/2014/main" id="{5DC85358-ECBA-283D-4C2C-BFB39526B2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27698" y="3698388"/>
              <a:ext cx="266628" cy="163708"/>
              <a:chOff x="2218" y="3112"/>
              <a:chExt cx="443" cy="272"/>
            </a:xfrm>
          </p:grpSpPr>
          <p:sp>
            <p:nvSpPr>
              <p:cNvPr id="1007" name="Freeform 13">
                <a:extLst>
                  <a:ext uri="{FF2B5EF4-FFF2-40B4-BE49-F238E27FC236}">
                    <a16:creationId xmlns:a16="http://schemas.microsoft.com/office/drawing/2014/main" id="{190E4D1A-0634-8152-7A72-98F314D7E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12"/>
                <a:ext cx="87" cy="223"/>
              </a:xfrm>
              <a:custGeom>
                <a:avLst/>
                <a:gdLst>
                  <a:gd name="T0" fmla="*/ 0 w 36"/>
                  <a:gd name="T1" fmla="*/ 92 h 92"/>
                  <a:gd name="T2" fmla="*/ 0 w 36"/>
                  <a:gd name="T3" fmla="*/ 12 h 92"/>
                  <a:gd name="T4" fmla="*/ 14 w 36"/>
                  <a:gd name="T5" fmla="*/ 0 h 92"/>
                  <a:gd name="T6" fmla="*/ 23 w 36"/>
                  <a:gd name="T7" fmla="*/ 0 h 92"/>
                  <a:gd name="T8" fmla="*/ 36 w 36"/>
                  <a:gd name="T9" fmla="*/ 12 h 92"/>
                  <a:gd name="T10" fmla="*/ 36 w 36"/>
                  <a:gd name="T11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92">
                    <a:moveTo>
                      <a:pt x="0" y="9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0"/>
                      <a:pt x="36" y="5"/>
                      <a:pt x="36" y="12"/>
                    </a:cubicBezTo>
                    <a:cubicBezTo>
                      <a:pt x="36" y="20"/>
                      <a:pt x="36" y="20"/>
                      <a:pt x="36" y="20"/>
                    </a:cubicBez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8" name="Rectangle 14">
                <a:extLst>
                  <a:ext uri="{FF2B5EF4-FFF2-40B4-BE49-F238E27FC236}">
                    <a16:creationId xmlns:a16="http://schemas.microsoft.com/office/drawing/2014/main" id="{8F53F6C6-9C03-850E-857C-7F29E584D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3161"/>
                <a:ext cx="385" cy="77"/>
              </a:xfrm>
              <a:prstGeom prst="rect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9" name="Line 15">
                <a:extLst>
                  <a:ext uri="{FF2B5EF4-FFF2-40B4-BE49-F238E27FC236}">
                    <a16:creationId xmlns:a16="http://schemas.microsoft.com/office/drawing/2014/main" id="{D43ABD45-2489-6173-5FEC-7D08BEF20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5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0" name="Line 16">
                <a:extLst>
                  <a:ext uri="{FF2B5EF4-FFF2-40B4-BE49-F238E27FC236}">
                    <a16:creationId xmlns:a16="http://schemas.microsoft.com/office/drawing/2014/main" id="{B22CCCCC-221D-EC17-4078-7337AB15E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3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1" name="Line 17">
                <a:extLst>
                  <a:ext uri="{FF2B5EF4-FFF2-40B4-BE49-F238E27FC236}">
                    <a16:creationId xmlns:a16="http://schemas.microsoft.com/office/drawing/2014/main" id="{E7D5F33D-7D49-4C8B-6EAC-D1AB474F1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0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2" name="Line 18">
                <a:extLst>
                  <a:ext uri="{FF2B5EF4-FFF2-40B4-BE49-F238E27FC236}">
                    <a16:creationId xmlns:a16="http://schemas.microsoft.com/office/drawing/2014/main" id="{E1A38753-6862-DDCB-9579-D19CD818E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8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3" name="Line 19">
                <a:extLst>
                  <a:ext uri="{FF2B5EF4-FFF2-40B4-BE49-F238E27FC236}">
                    <a16:creationId xmlns:a16="http://schemas.microsoft.com/office/drawing/2014/main" id="{CE867B9A-921F-FF9D-3F1A-CD2D34FB7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6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4" name="Line 20">
                <a:extLst>
                  <a:ext uri="{FF2B5EF4-FFF2-40B4-BE49-F238E27FC236}">
                    <a16:creationId xmlns:a16="http://schemas.microsoft.com/office/drawing/2014/main" id="{BF9E1675-13F7-242D-B572-3DF01600F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4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5" name="Freeform 21">
                <a:extLst>
                  <a:ext uri="{FF2B5EF4-FFF2-40B4-BE49-F238E27FC236}">
                    <a16:creationId xmlns:a16="http://schemas.microsoft.com/office/drawing/2014/main" id="{BF9C355A-A7F9-A6A2-0620-0D012E0A6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3335"/>
                <a:ext cx="135" cy="49"/>
              </a:xfrm>
              <a:custGeom>
                <a:avLst/>
                <a:gdLst>
                  <a:gd name="T0" fmla="*/ 87 w 135"/>
                  <a:gd name="T1" fmla="*/ 0 h 49"/>
                  <a:gd name="T2" fmla="*/ 135 w 135"/>
                  <a:gd name="T3" fmla="*/ 0 h 49"/>
                  <a:gd name="T4" fmla="*/ 135 w 135"/>
                  <a:gd name="T5" fmla="*/ 49 h 49"/>
                  <a:gd name="T6" fmla="*/ 0 w 135"/>
                  <a:gd name="T7" fmla="*/ 49 h 49"/>
                  <a:gd name="T8" fmla="*/ 0 w 135"/>
                  <a:gd name="T9" fmla="*/ 0 h 49"/>
                  <a:gd name="T10" fmla="*/ 48 w 13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9">
                    <a:moveTo>
                      <a:pt x="87" y="0"/>
                    </a:moveTo>
                    <a:lnTo>
                      <a:pt x="135" y="0"/>
                    </a:lnTo>
                    <a:lnTo>
                      <a:pt x="135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6" name="Line 22">
                <a:extLst>
                  <a:ext uri="{FF2B5EF4-FFF2-40B4-BE49-F238E27FC236}">
                    <a16:creationId xmlns:a16="http://schemas.microsoft.com/office/drawing/2014/main" id="{43E62D77-5984-C72B-534F-3D4BF76B2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3238"/>
                <a:ext cx="0" cy="9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70" name="Group 35">
              <a:extLst>
                <a:ext uri="{FF2B5EF4-FFF2-40B4-BE49-F238E27FC236}">
                  <a16:creationId xmlns:a16="http://schemas.microsoft.com/office/drawing/2014/main" id="{59E57AC8-36CB-12A1-CC27-4BEA1E06CFE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20988" y="3480428"/>
              <a:ext cx="179661" cy="180000"/>
              <a:chOff x="2224" y="565"/>
              <a:chExt cx="3182" cy="3188"/>
            </a:xfrm>
          </p:grpSpPr>
          <p:sp>
            <p:nvSpPr>
              <p:cNvPr id="1003" name="Freeform 36">
                <a:extLst>
                  <a:ext uri="{FF2B5EF4-FFF2-40B4-BE49-F238E27FC236}">
                    <a16:creationId xmlns:a16="http://schemas.microsoft.com/office/drawing/2014/main" id="{ADC1278D-F39D-732F-3609-75CDC0093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565"/>
                <a:ext cx="1515" cy="1487"/>
              </a:xfrm>
              <a:custGeom>
                <a:avLst/>
                <a:gdLst>
                  <a:gd name="T0" fmla="*/ 490 w 638"/>
                  <a:gd name="T1" fmla="*/ 626 h 626"/>
                  <a:gd name="T2" fmla="*/ 372 w 638"/>
                  <a:gd name="T3" fmla="*/ 507 h 626"/>
                  <a:gd name="T4" fmla="*/ 337 w 638"/>
                  <a:gd name="T5" fmla="*/ 500 h 626"/>
                  <a:gd name="T6" fmla="*/ 85 w 638"/>
                  <a:gd name="T7" fmla="*/ 447 h 626"/>
                  <a:gd name="T8" fmla="*/ 14 w 638"/>
                  <a:gd name="T9" fmla="*/ 221 h 626"/>
                  <a:gd name="T10" fmla="*/ 69 w 638"/>
                  <a:gd name="T11" fmla="*/ 204 h 626"/>
                  <a:gd name="T12" fmla="*/ 176 w 638"/>
                  <a:gd name="T13" fmla="*/ 311 h 626"/>
                  <a:gd name="T14" fmla="*/ 221 w 638"/>
                  <a:gd name="T15" fmla="*/ 311 h 626"/>
                  <a:gd name="T16" fmla="*/ 312 w 638"/>
                  <a:gd name="T17" fmla="*/ 221 h 626"/>
                  <a:gd name="T18" fmla="*/ 312 w 638"/>
                  <a:gd name="T19" fmla="*/ 176 h 626"/>
                  <a:gd name="T20" fmla="*/ 204 w 638"/>
                  <a:gd name="T21" fmla="*/ 68 h 626"/>
                  <a:gd name="T22" fmla="*/ 221 w 638"/>
                  <a:gd name="T23" fmla="*/ 14 h 626"/>
                  <a:gd name="T24" fmla="*/ 447 w 638"/>
                  <a:gd name="T25" fmla="*/ 85 h 626"/>
                  <a:gd name="T26" fmla="*/ 500 w 638"/>
                  <a:gd name="T27" fmla="*/ 337 h 626"/>
                  <a:gd name="T28" fmla="*/ 507 w 638"/>
                  <a:gd name="T29" fmla="*/ 371 h 626"/>
                  <a:gd name="T30" fmla="*/ 638 w 638"/>
                  <a:gd name="T31" fmla="*/ 502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8" h="626">
                    <a:moveTo>
                      <a:pt x="490" y="626"/>
                    </a:moveTo>
                    <a:cubicBezTo>
                      <a:pt x="372" y="507"/>
                      <a:pt x="372" y="507"/>
                      <a:pt x="372" y="507"/>
                    </a:cubicBezTo>
                    <a:cubicBezTo>
                      <a:pt x="363" y="498"/>
                      <a:pt x="349" y="496"/>
                      <a:pt x="337" y="500"/>
                    </a:cubicBezTo>
                    <a:cubicBezTo>
                      <a:pt x="250" y="530"/>
                      <a:pt x="156" y="518"/>
                      <a:pt x="85" y="447"/>
                    </a:cubicBezTo>
                    <a:cubicBezTo>
                      <a:pt x="24" y="386"/>
                      <a:pt x="0" y="300"/>
                      <a:pt x="14" y="221"/>
                    </a:cubicBezTo>
                    <a:cubicBezTo>
                      <a:pt x="19" y="196"/>
                      <a:pt x="50" y="186"/>
                      <a:pt x="69" y="204"/>
                    </a:cubicBez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88" y="324"/>
                      <a:pt x="209" y="324"/>
                      <a:pt x="221" y="311"/>
                    </a:cubicBezTo>
                    <a:cubicBezTo>
                      <a:pt x="312" y="221"/>
                      <a:pt x="312" y="221"/>
                      <a:pt x="312" y="221"/>
                    </a:cubicBezTo>
                    <a:cubicBezTo>
                      <a:pt x="324" y="208"/>
                      <a:pt x="324" y="188"/>
                      <a:pt x="312" y="176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186" y="50"/>
                      <a:pt x="196" y="19"/>
                      <a:pt x="221" y="14"/>
                    </a:cubicBezTo>
                    <a:cubicBezTo>
                      <a:pt x="301" y="0"/>
                      <a:pt x="386" y="24"/>
                      <a:pt x="447" y="85"/>
                    </a:cubicBezTo>
                    <a:cubicBezTo>
                      <a:pt x="518" y="156"/>
                      <a:pt x="531" y="249"/>
                      <a:pt x="500" y="337"/>
                    </a:cubicBezTo>
                    <a:cubicBezTo>
                      <a:pt x="496" y="349"/>
                      <a:pt x="498" y="362"/>
                      <a:pt x="507" y="371"/>
                    </a:cubicBezTo>
                    <a:cubicBezTo>
                      <a:pt x="638" y="502"/>
                      <a:pt x="638" y="502"/>
                      <a:pt x="638" y="502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4" name="Freeform 37">
                <a:extLst>
                  <a:ext uri="{FF2B5EF4-FFF2-40B4-BE49-F238E27FC236}">
                    <a16:creationId xmlns:a16="http://schemas.microsoft.com/office/drawing/2014/main" id="{46591FDB-4E4B-1548-9517-41DF9A35F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387"/>
                <a:ext cx="1283" cy="1338"/>
              </a:xfrm>
              <a:custGeom>
                <a:avLst/>
                <a:gdLst>
                  <a:gd name="T0" fmla="*/ 113 w 540"/>
                  <a:gd name="T1" fmla="*/ 0 h 563"/>
                  <a:gd name="T2" fmla="*/ 503 w 540"/>
                  <a:gd name="T3" fmla="*/ 390 h 563"/>
                  <a:gd name="T4" fmla="*/ 503 w 540"/>
                  <a:gd name="T5" fmla="*/ 526 h 563"/>
                  <a:gd name="T6" fmla="*/ 367 w 540"/>
                  <a:gd name="T7" fmla="*/ 526 h 563"/>
                  <a:gd name="T8" fmla="*/ 0 w 540"/>
                  <a:gd name="T9" fmla="*/ 159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563">
                    <a:moveTo>
                      <a:pt x="113" y="0"/>
                    </a:moveTo>
                    <a:cubicBezTo>
                      <a:pt x="503" y="390"/>
                      <a:pt x="503" y="390"/>
                      <a:pt x="503" y="390"/>
                    </a:cubicBezTo>
                    <a:cubicBezTo>
                      <a:pt x="540" y="427"/>
                      <a:pt x="540" y="488"/>
                      <a:pt x="503" y="526"/>
                    </a:cubicBezTo>
                    <a:cubicBezTo>
                      <a:pt x="465" y="563"/>
                      <a:pt x="405" y="563"/>
                      <a:pt x="367" y="526"/>
                    </a:cubicBezTo>
                    <a:cubicBezTo>
                      <a:pt x="0" y="159"/>
                      <a:pt x="0" y="159"/>
                      <a:pt x="0" y="159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5" name="Freeform 38">
                <a:extLst>
                  <a:ext uri="{FF2B5EF4-FFF2-40B4-BE49-F238E27FC236}">
                    <a16:creationId xmlns:a16="http://schemas.microsoft.com/office/drawing/2014/main" id="{7FFEA9F1-B9B6-F770-094C-C2B990E9C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762"/>
                <a:ext cx="1826" cy="1827"/>
              </a:xfrm>
              <a:custGeom>
                <a:avLst/>
                <a:gdLst>
                  <a:gd name="T0" fmla="*/ 90 w 769"/>
                  <a:gd name="T1" fmla="*/ 769 h 769"/>
                  <a:gd name="T2" fmla="*/ 543 w 769"/>
                  <a:gd name="T3" fmla="*/ 317 h 769"/>
                  <a:gd name="T4" fmla="*/ 611 w 769"/>
                  <a:gd name="T5" fmla="*/ 294 h 769"/>
                  <a:gd name="T6" fmla="*/ 769 w 769"/>
                  <a:gd name="T7" fmla="*/ 90 h 769"/>
                  <a:gd name="T8" fmla="*/ 679 w 769"/>
                  <a:gd name="T9" fmla="*/ 0 h 769"/>
                  <a:gd name="T10" fmla="*/ 475 w 769"/>
                  <a:gd name="T11" fmla="*/ 158 h 769"/>
                  <a:gd name="T12" fmla="*/ 452 w 769"/>
                  <a:gd name="T13" fmla="*/ 226 h 769"/>
                  <a:gd name="T14" fmla="*/ 0 w 769"/>
                  <a:gd name="T15" fmla="*/ 67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9" h="769">
                    <a:moveTo>
                      <a:pt x="90" y="769"/>
                    </a:moveTo>
                    <a:cubicBezTo>
                      <a:pt x="90" y="769"/>
                      <a:pt x="543" y="317"/>
                      <a:pt x="543" y="317"/>
                    </a:cubicBezTo>
                    <a:cubicBezTo>
                      <a:pt x="611" y="294"/>
                      <a:pt x="611" y="294"/>
                      <a:pt x="611" y="294"/>
                    </a:cubicBezTo>
                    <a:cubicBezTo>
                      <a:pt x="769" y="90"/>
                      <a:pt x="769" y="90"/>
                      <a:pt x="769" y="90"/>
                    </a:cubicBezTo>
                    <a:cubicBezTo>
                      <a:pt x="679" y="0"/>
                      <a:pt x="679" y="0"/>
                      <a:pt x="679" y="0"/>
                    </a:cubicBezTo>
                    <a:cubicBezTo>
                      <a:pt x="475" y="158"/>
                      <a:pt x="475" y="158"/>
                      <a:pt x="475" y="158"/>
                    </a:cubicBezTo>
                    <a:cubicBezTo>
                      <a:pt x="452" y="226"/>
                      <a:pt x="452" y="226"/>
                      <a:pt x="452" y="226"/>
                    </a:cubicBezTo>
                    <a:cubicBezTo>
                      <a:pt x="452" y="226"/>
                      <a:pt x="0" y="679"/>
                      <a:pt x="0" y="679"/>
                    </a:cubicBezTo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6" name="Freeform 39">
                <a:extLst>
                  <a:ext uri="{FF2B5EF4-FFF2-40B4-BE49-F238E27FC236}">
                    <a16:creationId xmlns:a16="http://schemas.microsoft.com/office/drawing/2014/main" id="{F50A0A3B-FC4D-115F-B819-F9CA3F59E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73"/>
                <a:ext cx="1380" cy="1380"/>
              </a:xfrm>
              <a:custGeom>
                <a:avLst/>
                <a:gdLst>
                  <a:gd name="T0" fmla="*/ 580 w 581"/>
                  <a:gd name="T1" fmla="*/ 91 h 581"/>
                  <a:gd name="T2" fmla="*/ 490 w 581"/>
                  <a:gd name="T3" fmla="*/ 1 h 581"/>
                  <a:gd name="T4" fmla="*/ 399 w 581"/>
                  <a:gd name="T5" fmla="*/ 1 h 581"/>
                  <a:gd name="T6" fmla="*/ 377 w 581"/>
                  <a:gd name="T7" fmla="*/ 69 h 581"/>
                  <a:gd name="T8" fmla="*/ 37 w 581"/>
                  <a:gd name="T9" fmla="*/ 408 h 581"/>
                  <a:gd name="T10" fmla="*/ 37 w 581"/>
                  <a:gd name="T11" fmla="*/ 544 h 581"/>
                  <a:gd name="T12" fmla="*/ 173 w 581"/>
                  <a:gd name="T13" fmla="*/ 544 h 581"/>
                  <a:gd name="T14" fmla="*/ 512 w 581"/>
                  <a:gd name="T15" fmla="*/ 204 h 581"/>
                  <a:gd name="T16" fmla="*/ 580 w 581"/>
                  <a:gd name="T17" fmla="*/ 182 h 581"/>
                  <a:gd name="T18" fmla="*/ 580 w 581"/>
                  <a:gd name="T19" fmla="*/ 9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1" h="581">
                    <a:moveTo>
                      <a:pt x="580" y="91"/>
                    </a:move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0"/>
                      <a:pt x="399" y="1"/>
                      <a:pt x="399" y="1"/>
                    </a:cubicBezTo>
                    <a:cubicBezTo>
                      <a:pt x="399" y="1"/>
                      <a:pt x="377" y="68"/>
                      <a:pt x="377" y="69"/>
                    </a:cubicBezTo>
                    <a:cubicBezTo>
                      <a:pt x="37" y="408"/>
                      <a:pt x="37" y="408"/>
                      <a:pt x="37" y="408"/>
                    </a:cubicBezTo>
                    <a:cubicBezTo>
                      <a:pt x="0" y="445"/>
                      <a:pt x="0" y="506"/>
                      <a:pt x="37" y="544"/>
                    </a:cubicBezTo>
                    <a:cubicBezTo>
                      <a:pt x="75" y="581"/>
                      <a:pt x="136" y="581"/>
                      <a:pt x="173" y="544"/>
                    </a:cubicBezTo>
                    <a:cubicBezTo>
                      <a:pt x="512" y="204"/>
                      <a:pt x="512" y="204"/>
                      <a:pt x="512" y="204"/>
                    </a:cubicBezTo>
                    <a:cubicBezTo>
                      <a:pt x="513" y="204"/>
                      <a:pt x="580" y="182"/>
                      <a:pt x="580" y="182"/>
                    </a:cubicBezTo>
                    <a:cubicBezTo>
                      <a:pt x="580" y="182"/>
                      <a:pt x="581" y="91"/>
                      <a:pt x="580" y="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71" name="Group 35">
              <a:extLst>
                <a:ext uri="{FF2B5EF4-FFF2-40B4-BE49-F238E27FC236}">
                  <a16:creationId xmlns:a16="http://schemas.microsoft.com/office/drawing/2014/main" id="{A30B8E73-DB7F-E9AA-E66F-3A379C15F8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36163" y="2982900"/>
              <a:ext cx="179661" cy="180000"/>
              <a:chOff x="2224" y="565"/>
              <a:chExt cx="3182" cy="3188"/>
            </a:xfrm>
          </p:grpSpPr>
          <p:sp>
            <p:nvSpPr>
              <p:cNvPr id="999" name="Freeform 36">
                <a:extLst>
                  <a:ext uri="{FF2B5EF4-FFF2-40B4-BE49-F238E27FC236}">
                    <a16:creationId xmlns:a16="http://schemas.microsoft.com/office/drawing/2014/main" id="{AE74EEEE-127C-761B-D61D-59DEE7470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565"/>
                <a:ext cx="1515" cy="1487"/>
              </a:xfrm>
              <a:custGeom>
                <a:avLst/>
                <a:gdLst>
                  <a:gd name="T0" fmla="*/ 490 w 638"/>
                  <a:gd name="T1" fmla="*/ 626 h 626"/>
                  <a:gd name="T2" fmla="*/ 372 w 638"/>
                  <a:gd name="T3" fmla="*/ 507 h 626"/>
                  <a:gd name="T4" fmla="*/ 337 w 638"/>
                  <a:gd name="T5" fmla="*/ 500 h 626"/>
                  <a:gd name="T6" fmla="*/ 85 w 638"/>
                  <a:gd name="T7" fmla="*/ 447 h 626"/>
                  <a:gd name="T8" fmla="*/ 14 w 638"/>
                  <a:gd name="T9" fmla="*/ 221 h 626"/>
                  <a:gd name="T10" fmla="*/ 69 w 638"/>
                  <a:gd name="T11" fmla="*/ 204 h 626"/>
                  <a:gd name="T12" fmla="*/ 176 w 638"/>
                  <a:gd name="T13" fmla="*/ 311 h 626"/>
                  <a:gd name="T14" fmla="*/ 221 w 638"/>
                  <a:gd name="T15" fmla="*/ 311 h 626"/>
                  <a:gd name="T16" fmla="*/ 312 w 638"/>
                  <a:gd name="T17" fmla="*/ 221 h 626"/>
                  <a:gd name="T18" fmla="*/ 312 w 638"/>
                  <a:gd name="T19" fmla="*/ 176 h 626"/>
                  <a:gd name="T20" fmla="*/ 204 w 638"/>
                  <a:gd name="T21" fmla="*/ 68 h 626"/>
                  <a:gd name="T22" fmla="*/ 221 w 638"/>
                  <a:gd name="T23" fmla="*/ 14 h 626"/>
                  <a:gd name="T24" fmla="*/ 447 w 638"/>
                  <a:gd name="T25" fmla="*/ 85 h 626"/>
                  <a:gd name="T26" fmla="*/ 500 w 638"/>
                  <a:gd name="T27" fmla="*/ 337 h 626"/>
                  <a:gd name="T28" fmla="*/ 507 w 638"/>
                  <a:gd name="T29" fmla="*/ 371 h 626"/>
                  <a:gd name="T30" fmla="*/ 638 w 638"/>
                  <a:gd name="T31" fmla="*/ 502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8" h="626">
                    <a:moveTo>
                      <a:pt x="490" y="626"/>
                    </a:moveTo>
                    <a:cubicBezTo>
                      <a:pt x="372" y="507"/>
                      <a:pt x="372" y="507"/>
                      <a:pt x="372" y="507"/>
                    </a:cubicBezTo>
                    <a:cubicBezTo>
                      <a:pt x="363" y="498"/>
                      <a:pt x="349" y="496"/>
                      <a:pt x="337" y="500"/>
                    </a:cubicBezTo>
                    <a:cubicBezTo>
                      <a:pt x="250" y="530"/>
                      <a:pt x="156" y="518"/>
                      <a:pt x="85" y="447"/>
                    </a:cubicBezTo>
                    <a:cubicBezTo>
                      <a:pt x="24" y="386"/>
                      <a:pt x="0" y="300"/>
                      <a:pt x="14" y="221"/>
                    </a:cubicBezTo>
                    <a:cubicBezTo>
                      <a:pt x="19" y="196"/>
                      <a:pt x="50" y="186"/>
                      <a:pt x="69" y="204"/>
                    </a:cubicBez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88" y="324"/>
                      <a:pt x="209" y="324"/>
                      <a:pt x="221" y="311"/>
                    </a:cubicBezTo>
                    <a:cubicBezTo>
                      <a:pt x="312" y="221"/>
                      <a:pt x="312" y="221"/>
                      <a:pt x="312" y="221"/>
                    </a:cubicBezTo>
                    <a:cubicBezTo>
                      <a:pt x="324" y="208"/>
                      <a:pt x="324" y="188"/>
                      <a:pt x="312" y="176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186" y="50"/>
                      <a:pt x="196" y="19"/>
                      <a:pt x="221" y="14"/>
                    </a:cubicBezTo>
                    <a:cubicBezTo>
                      <a:pt x="301" y="0"/>
                      <a:pt x="386" y="24"/>
                      <a:pt x="447" y="85"/>
                    </a:cubicBezTo>
                    <a:cubicBezTo>
                      <a:pt x="518" y="156"/>
                      <a:pt x="531" y="249"/>
                      <a:pt x="500" y="337"/>
                    </a:cubicBezTo>
                    <a:cubicBezTo>
                      <a:pt x="496" y="349"/>
                      <a:pt x="498" y="362"/>
                      <a:pt x="507" y="371"/>
                    </a:cubicBezTo>
                    <a:cubicBezTo>
                      <a:pt x="638" y="502"/>
                      <a:pt x="638" y="502"/>
                      <a:pt x="638" y="502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0" name="Freeform 37">
                <a:extLst>
                  <a:ext uri="{FF2B5EF4-FFF2-40B4-BE49-F238E27FC236}">
                    <a16:creationId xmlns:a16="http://schemas.microsoft.com/office/drawing/2014/main" id="{FE98AD35-493A-B6C7-0538-5289A9BD9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387"/>
                <a:ext cx="1283" cy="1338"/>
              </a:xfrm>
              <a:custGeom>
                <a:avLst/>
                <a:gdLst>
                  <a:gd name="T0" fmla="*/ 113 w 540"/>
                  <a:gd name="T1" fmla="*/ 0 h 563"/>
                  <a:gd name="T2" fmla="*/ 503 w 540"/>
                  <a:gd name="T3" fmla="*/ 390 h 563"/>
                  <a:gd name="T4" fmla="*/ 503 w 540"/>
                  <a:gd name="T5" fmla="*/ 526 h 563"/>
                  <a:gd name="T6" fmla="*/ 367 w 540"/>
                  <a:gd name="T7" fmla="*/ 526 h 563"/>
                  <a:gd name="T8" fmla="*/ 0 w 540"/>
                  <a:gd name="T9" fmla="*/ 159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563">
                    <a:moveTo>
                      <a:pt x="113" y="0"/>
                    </a:moveTo>
                    <a:cubicBezTo>
                      <a:pt x="503" y="390"/>
                      <a:pt x="503" y="390"/>
                      <a:pt x="503" y="390"/>
                    </a:cubicBezTo>
                    <a:cubicBezTo>
                      <a:pt x="540" y="427"/>
                      <a:pt x="540" y="488"/>
                      <a:pt x="503" y="526"/>
                    </a:cubicBezTo>
                    <a:cubicBezTo>
                      <a:pt x="465" y="563"/>
                      <a:pt x="405" y="563"/>
                      <a:pt x="367" y="526"/>
                    </a:cubicBezTo>
                    <a:cubicBezTo>
                      <a:pt x="0" y="159"/>
                      <a:pt x="0" y="159"/>
                      <a:pt x="0" y="159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1" name="Freeform 38">
                <a:extLst>
                  <a:ext uri="{FF2B5EF4-FFF2-40B4-BE49-F238E27FC236}">
                    <a16:creationId xmlns:a16="http://schemas.microsoft.com/office/drawing/2014/main" id="{8AA4F4BE-DA65-D510-AF76-85C483848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762"/>
                <a:ext cx="1826" cy="1827"/>
              </a:xfrm>
              <a:custGeom>
                <a:avLst/>
                <a:gdLst>
                  <a:gd name="T0" fmla="*/ 90 w 769"/>
                  <a:gd name="T1" fmla="*/ 769 h 769"/>
                  <a:gd name="T2" fmla="*/ 543 w 769"/>
                  <a:gd name="T3" fmla="*/ 317 h 769"/>
                  <a:gd name="T4" fmla="*/ 611 w 769"/>
                  <a:gd name="T5" fmla="*/ 294 h 769"/>
                  <a:gd name="T6" fmla="*/ 769 w 769"/>
                  <a:gd name="T7" fmla="*/ 90 h 769"/>
                  <a:gd name="T8" fmla="*/ 679 w 769"/>
                  <a:gd name="T9" fmla="*/ 0 h 769"/>
                  <a:gd name="T10" fmla="*/ 475 w 769"/>
                  <a:gd name="T11" fmla="*/ 158 h 769"/>
                  <a:gd name="T12" fmla="*/ 452 w 769"/>
                  <a:gd name="T13" fmla="*/ 226 h 769"/>
                  <a:gd name="T14" fmla="*/ 0 w 769"/>
                  <a:gd name="T15" fmla="*/ 67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9" h="769">
                    <a:moveTo>
                      <a:pt x="90" y="769"/>
                    </a:moveTo>
                    <a:cubicBezTo>
                      <a:pt x="90" y="769"/>
                      <a:pt x="543" y="317"/>
                      <a:pt x="543" y="317"/>
                    </a:cubicBezTo>
                    <a:cubicBezTo>
                      <a:pt x="611" y="294"/>
                      <a:pt x="611" y="294"/>
                      <a:pt x="611" y="294"/>
                    </a:cubicBezTo>
                    <a:cubicBezTo>
                      <a:pt x="769" y="90"/>
                      <a:pt x="769" y="90"/>
                      <a:pt x="769" y="90"/>
                    </a:cubicBezTo>
                    <a:cubicBezTo>
                      <a:pt x="679" y="0"/>
                      <a:pt x="679" y="0"/>
                      <a:pt x="679" y="0"/>
                    </a:cubicBezTo>
                    <a:cubicBezTo>
                      <a:pt x="475" y="158"/>
                      <a:pt x="475" y="158"/>
                      <a:pt x="475" y="158"/>
                    </a:cubicBezTo>
                    <a:cubicBezTo>
                      <a:pt x="452" y="226"/>
                      <a:pt x="452" y="226"/>
                      <a:pt x="452" y="226"/>
                    </a:cubicBezTo>
                    <a:cubicBezTo>
                      <a:pt x="452" y="226"/>
                      <a:pt x="0" y="679"/>
                      <a:pt x="0" y="679"/>
                    </a:cubicBezTo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2" name="Freeform 39">
                <a:extLst>
                  <a:ext uri="{FF2B5EF4-FFF2-40B4-BE49-F238E27FC236}">
                    <a16:creationId xmlns:a16="http://schemas.microsoft.com/office/drawing/2014/main" id="{8E9E62AD-7C83-4C49-3A68-6BA6D6B73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73"/>
                <a:ext cx="1380" cy="1380"/>
              </a:xfrm>
              <a:custGeom>
                <a:avLst/>
                <a:gdLst>
                  <a:gd name="T0" fmla="*/ 580 w 581"/>
                  <a:gd name="T1" fmla="*/ 91 h 581"/>
                  <a:gd name="T2" fmla="*/ 490 w 581"/>
                  <a:gd name="T3" fmla="*/ 1 h 581"/>
                  <a:gd name="T4" fmla="*/ 399 w 581"/>
                  <a:gd name="T5" fmla="*/ 1 h 581"/>
                  <a:gd name="T6" fmla="*/ 377 w 581"/>
                  <a:gd name="T7" fmla="*/ 69 h 581"/>
                  <a:gd name="T8" fmla="*/ 37 w 581"/>
                  <a:gd name="T9" fmla="*/ 408 h 581"/>
                  <a:gd name="T10" fmla="*/ 37 w 581"/>
                  <a:gd name="T11" fmla="*/ 544 h 581"/>
                  <a:gd name="T12" fmla="*/ 173 w 581"/>
                  <a:gd name="T13" fmla="*/ 544 h 581"/>
                  <a:gd name="T14" fmla="*/ 512 w 581"/>
                  <a:gd name="T15" fmla="*/ 204 h 581"/>
                  <a:gd name="T16" fmla="*/ 580 w 581"/>
                  <a:gd name="T17" fmla="*/ 182 h 581"/>
                  <a:gd name="T18" fmla="*/ 580 w 581"/>
                  <a:gd name="T19" fmla="*/ 9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1" h="581">
                    <a:moveTo>
                      <a:pt x="580" y="91"/>
                    </a:move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0"/>
                      <a:pt x="399" y="1"/>
                      <a:pt x="399" y="1"/>
                    </a:cubicBezTo>
                    <a:cubicBezTo>
                      <a:pt x="399" y="1"/>
                      <a:pt x="377" y="68"/>
                      <a:pt x="377" y="69"/>
                    </a:cubicBezTo>
                    <a:cubicBezTo>
                      <a:pt x="37" y="408"/>
                      <a:pt x="37" y="408"/>
                      <a:pt x="37" y="408"/>
                    </a:cubicBezTo>
                    <a:cubicBezTo>
                      <a:pt x="0" y="445"/>
                      <a:pt x="0" y="506"/>
                      <a:pt x="37" y="544"/>
                    </a:cubicBezTo>
                    <a:cubicBezTo>
                      <a:pt x="75" y="581"/>
                      <a:pt x="136" y="581"/>
                      <a:pt x="173" y="544"/>
                    </a:cubicBezTo>
                    <a:cubicBezTo>
                      <a:pt x="512" y="204"/>
                      <a:pt x="512" y="204"/>
                      <a:pt x="512" y="204"/>
                    </a:cubicBezTo>
                    <a:cubicBezTo>
                      <a:pt x="513" y="204"/>
                      <a:pt x="580" y="182"/>
                      <a:pt x="580" y="182"/>
                    </a:cubicBezTo>
                    <a:cubicBezTo>
                      <a:pt x="580" y="182"/>
                      <a:pt x="581" y="91"/>
                      <a:pt x="580" y="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72" name="Group 12">
              <a:extLst>
                <a:ext uri="{FF2B5EF4-FFF2-40B4-BE49-F238E27FC236}">
                  <a16:creationId xmlns:a16="http://schemas.microsoft.com/office/drawing/2014/main" id="{87A57C23-28C3-85FF-7B15-7E4FBC2C1D7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70779" y="3291701"/>
              <a:ext cx="266628" cy="163708"/>
              <a:chOff x="2218" y="3112"/>
              <a:chExt cx="443" cy="272"/>
            </a:xfrm>
          </p:grpSpPr>
          <p:sp>
            <p:nvSpPr>
              <p:cNvPr id="989" name="Freeform 13">
                <a:extLst>
                  <a:ext uri="{FF2B5EF4-FFF2-40B4-BE49-F238E27FC236}">
                    <a16:creationId xmlns:a16="http://schemas.microsoft.com/office/drawing/2014/main" id="{DD86DDE3-D703-4FAA-93EF-797B185F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12"/>
                <a:ext cx="87" cy="223"/>
              </a:xfrm>
              <a:custGeom>
                <a:avLst/>
                <a:gdLst>
                  <a:gd name="T0" fmla="*/ 0 w 36"/>
                  <a:gd name="T1" fmla="*/ 92 h 92"/>
                  <a:gd name="T2" fmla="*/ 0 w 36"/>
                  <a:gd name="T3" fmla="*/ 12 h 92"/>
                  <a:gd name="T4" fmla="*/ 14 w 36"/>
                  <a:gd name="T5" fmla="*/ 0 h 92"/>
                  <a:gd name="T6" fmla="*/ 23 w 36"/>
                  <a:gd name="T7" fmla="*/ 0 h 92"/>
                  <a:gd name="T8" fmla="*/ 36 w 36"/>
                  <a:gd name="T9" fmla="*/ 12 h 92"/>
                  <a:gd name="T10" fmla="*/ 36 w 36"/>
                  <a:gd name="T11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92">
                    <a:moveTo>
                      <a:pt x="0" y="9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0"/>
                      <a:pt x="36" y="5"/>
                      <a:pt x="36" y="12"/>
                    </a:cubicBezTo>
                    <a:cubicBezTo>
                      <a:pt x="36" y="20"/>
                      <a:pt x="36" y="20"/>
                      <a:pt x="36" y="20"/>
                    </a:cubicBez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0" name="Rectangle 14">
                <a:extLst>
                  <a:ext uri="{FF2B5EF4-FFF2-40B4-BE49-F238E27FC236}">
                    <a16:creationId xmlns:a16="http://schemas.microsoft.com/office/drawing/2014/main" id="{64DADC95-F8B2-F1BD-94E9-4D3B0332D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3161"/>
                <a:ext cx="385" cy="77"/>
              </a:xfrm>
              <a:prstGeom prst="rect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1" name="Line 15">
                <a:extLst>
                  <a:ext uri="{FF2B5EF4-FFF2-40B4-BE49-F238E27FC236}">
                    <a16:creationId xmlns:a16="http://schemas.microsoft.com/office/drawing/2014/main" id="{4B76A1B9-C5E1-8908-34FF-B1B93452A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5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2" name="Line 16">
                <a:extLst>
                  <a:ext uri="{FF2B5EF4-FFF2-40B4-BE49-F238E27FC236}">
                    <a16:creationId xmlns:a16="http://schemas.microsoft.com/office/drawing/2014/main" id="{1BED6E9C-8999-C78C-10A6-9C56C3BD2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3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3" name="Line 17">
                <a:extLst>
                  <a:ext uri="{FF2B5EF4-FFF2-40B4-BE49-F238E27FC236}">
                    <a16:creationId xmlns:a16="http://schemas.microsoft.com/office/drawing/2014/main" id="{81AA4AA3-5255-BC8C-1B1C-367436E65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0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4" name="Line 18">
                <a:extLst>
                  <a:ext uri="{FF2B5EF4-FFF2-40B4-BE49-F238E27FC236}">
                    <a16:creationId xmlns:a16="http://schemas.microsoft.com/office/drawing/2014/main" id="{AC922F33-C96C-1B33-4383-6F4F809F1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8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5" name="Line 19">
                <a:extLst>
                  <a:ext uri="{FF2B5EF4-FFF2-40B4-BE49-F238E27FC236}">
                    <a16:creationId xmlns:a16="http://schemas.microsoft.com/office/drawing/2014/main" id="{C698FE37-3C23-5E19-07F7-F50A606AB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6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6" name="Line 20">
                <a:extLst>
                  <a:ext uri="{FF2B5EF4-FFF2-40B4-BE49-F238E27FC236}">
                    <a16:creationId xmlns:a16="http://schemas.microsoft.com/office/drawing/2014/main" id="{5A3819BE-AFB3-D22C-C719-884787C28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4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7" name="Freeform 21">
                <a:extLst>
                  <a:ext uri="{FF2B5EF4-FFF2-40B4-BE49-F238E27FC236}">
                    <a16:creationId xmlns:a16="http://schemas.microsoft.com/office/drawing/2014/main" id="{3512E4CA-620C-7D0C-E339-A5CFB3053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3335"/>
                <a:ext cx="135" cy="49"/>
              </a:xfrm>
              <a:custGeom>
                <a:avLst/>
                <a:gdLst>
                  <a:gd name="T0" fmla="*/ 87 w 135"/>
                  <a:gd name="T1" fmla="*/ 0 h 49"/>
                  <a:gd name="T2" fmla="*/ 135 w 135"/>
                  <a:gd name="T3" fmla="*/ 0 h 49"/>
                  <a:gd name="T4" fmla="*/ 135 w 135"/>
                  <a:gd name="T5" fmla="*/ 49 h 49"/>
                  <a:gd name="T6" fmla="*/ 0 w 135"/>
                  <a:gd name="T7" fmla="*/ 49 h 49"/>
                  <a:gd name="T8" fmla="*/ 0 w 135"/>
                  <a:gd name="T9" fmla="*/ 0 h 49"/>
                  <a:gd name="T10" fmla="*/ 48 w 13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9">
                    <a:moveTo>
                      <a:pt x="87" y="0"/>
                    </a:moveTo>
                    <a:lnTo>
                      <a:pt x="135" y="0"/>
                    </a:lnTo>
                    <a:lnTo>
                      <a:pt x="135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8" name="Line 22">
                <a:extLst>
                  <a:ext uri="{FF2B5EF4-FFF2-40B4-BE49-F238E27FC236}">
                    <a16:creationId xmlns:a16="http://schemas.microsoft.com/office/drawing/2014/main" id="{A3C5CC24-4DC5-7618-8AE5-6ECBCF960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3238"/>
                <a:ext cx="0" cy="9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73" name="Group 12">
              <a:extLst>
                <a:ext uri="{FF2B5EF4-FFF2-40B4-BE49-F238E27FC236}">
                  <a16:creationId xmlns:a16="http://schemas.microsoft.com/office/drawing/2014/main" id="{A9ECC3D9-EE11-AFD5-A2EB-D912FB0444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61334" y="4030892"/>
              <a:ext cx="266628" cy="163708"/>
              <a:chOff x="2218" y="3112"/>
              <a:chExt cx="443" cy="272"/>
            </a:xfrm>
          </p:grpSpPr>
          <p:sp>
            <p:nvSpPr>
              <p:cNvPr id="979" name="Freeform 13">
                <a:extLst>
                  <a:ext uri="{FF2B5EF4-FFF2-40B4-BE49-F238E27FC236}">
                    <a16:creationId xmlns:a16="http://schemas.microsoft.com/office/drawing/2014/main" id="{C3545F24-E74A-0CC7-6E20-5DCC1215E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3112"/>
                <a:ext cx="87" cy="223"/>
              </a:xfrm>
              <a:custGeom>
                <a:avLst/>
                <a:gdLst>
                  <a:gd name="T0" fmla="*/ 0 w 36"/>
                  <a:gd name="T1" fmla="*/ 92 h 92"/>
                  <a:gd name="T2" fmla="*/ 0 w 36"/>
                  <a:gd name="T3" fmla="*/ 12 h 92"/>
                  <a:gd name="T4" fmla="*/ 14 w 36"/>
                  <a:gd name="T5" fmla="*/ 0 h 92"/>
                  <a:gd name="T6" fmla="*/ 23 w 36"/>
                  <a:gd name="T7" fmla="*/ 0 h 92"/>
                  <a:gd name="T8" fmla="*/ 36 w 36"/>
                  <a:gd name="T9" fmla="*/ 12 h 92"/>
                  <a:gd name="T10" fmla="*/ 36 w 36"/>
                  <a:gd name="T11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92">
                    <a:moveTo>
                      <a:pt x="0" y="9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0"/>
                      <a:pt x="36" y="5"/>
                      <a:pt x="36" y="12"/>
                    </a:cubicBezTo>
                    <a:cubicBezTo>
                      <a:pt x="36" y="20"/>
                      <a:pt x="36" y="20"/>
                      <a:pt x="36" y="20"/>
                    </a:cubicBez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0" name="Rectangle 14">
                <a:extLst>
                  <a:ext uri="{FF2B5EF4-FFF2-40B4-BE49-F238E27FC236}">
                    <a16:creationId xmlns:a16="http://schemas.microsoft.com/office/drawing/2014/main" id="{C1DA2E02-E878-850C-F3BF-5F71B1164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3161"/>
                <a:ext cx="385" cy="77"/>
              </a:xfrm>
              <a:prstGeom prst="rect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1" name="Line 15">
                <a:extLst>
                  <a:ext uri="{FF2B5EF4-FFF2-40B4-BE49-F238E27FC236}">
                    <a16:creationId xmlns:a16="http://schemas.microsoft.com/office/drawing/2014/main" id="{49815DA7-03D2-977F-7005-66465E798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5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2" name="Line 16">
                <a:extLst>
                  <a:ext uri="{FF2B5EF4-FFF2-40B4-BE49-F238E27FC236}">
                    <a16:creationId xmlns:a16="http://schemas.microsoft.com/office/drawing/2014/main" id="{587A8D5E-4B67-4B66-5BEC-CD5467F9A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3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3" name="Line 17">
                <a:extLst>
                  <a:ext uri="{FF2B5EF4-FFF2-40B4-BE49-F238E27FC236}">
                    <a16:creationId xmlns:a16="http://schemas.microsoft.com/office/drawing/2014/main" id="{1C0A417C-DC36-28F2-2C61-D2EE544B7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0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4" name="Line 18">
                <a:extLst>
                  <a:ext uri="{FF2B5EF4-FFF2-40B4-BE49-F238E27FC236}">
                    <a16:creationId xmlns:a16="http://schemas.microsoft.com/office/drawing/2014/main" id="{51C1EF94-358F-884E-5C32-D9A9086E3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8" y="3161"/>
                <a:ext cx="39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5" name="Line 19">
                <a:extLst>
                  <a:ext uri="{FF2B5EF4-FFF2-40B4-BE49-F238E27FC236}">
                    <a16:creationId xmlns:a16="http://schemas.microsoft.com/office/drawing/2014/main" id="{545D7D36-FB21-9C62-2F0A-97986CD43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6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6" name="Line 20">
                <a:extLst>
                  <a:ext uri="{FF2B5EF4-FFF2-40B4-BE49-F238E27FC236}">
                    <a16:creationId xmlns:a16="http://schemas.microsoft.com/office/drawing/2014/main" id="{83C06798-3352-8EC1-BC53-DF4EC0FAC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4" y="3161"/>
                <a:ext cx="38" cy="7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7" name="Freeform 21">
                <a:extLst>
                  <a:ext uri="{FF2B5EF4-FFF2-40B4-BE49-F238E27FC236}">
                    <a16:creationId xmlns:a16="http://schemas.microsoft.com/office/drawing/2014/main" id="{0EAECCF5-CC51-75BF-7E71-880F421B7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3335"/>
                <a:ext cx="135" cy="49"/>
              </a:xfrm>
              <a:custGeom>
                <a:avLst/>
                <a:gdLst>
                  <a:gd name="T0" fmla="*/ 87 w 135"/>
                  <a:gd name="T1" fmla="*/ 0 h 49"/>
                  <a:gd name="T2" fmla="*/ 135 w 135"/>
                  <a:gd name="T3" fmla="*/ 0 h 49"/>
                  <a:gd name="T4" fmla="*/ 135 w 135"/>
                  <a:gd name="T5" fmla="*/ 49 h 49"/>
                  <a:gd name="T6" fmla="*/ 0 w 135"/>
                  <a:gd name="T7" fmla="*/ 49 h 49"/>
                  <a:gd name="T8" fmla="*/ 0 w 135"/>
                  <a:gd name="T9" fmla="*/ 0 h 49"/>
                  <a:gd name="T10" fmla="*/ 48 w 13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9">
                    <a:moveTo>
                      <a:pt x="87" y="0"/>
                    </a:moveTo>
                    <a:lnTo>
                      <a:pt x="135" y="0"/>
                    </a:lnTo>
                    <a:lnTo>
                      <a:pt x="135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8" name="Line 22">
                <a:extLst>
                  <a:ext uri="{FF2B5EF4-FFF2-40B4-BE49-F238E27FC236}">
                    <a16:creationId xmlns:a16="http://schemas.microsoft.com/office/drawing/2014/main" id="{94C08EC0-FA30-2977-5A02-6E7CB3A7F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3238"/>
                <a:ext cx="0" cy="97"/>
              </a:xfrm>
              <a:prstGeom prst="line">
                <a:avLst/>
              </a:prstGeom>
              <a:noFill/>
              <a:ln w="12700" cap="rnd">
                <a:solidFill>
                  <a:srgbClr val="505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74" name="Group 35">
              <a:extLst>
                <a:ext uri="{FF2B5EF4-FFF2-40B4-BE49-F238E27FC236}">
                  <a16:creationId xmlns:a16="http://schemas.microsoft.com/office/drawing/2014/main" id="{284DBCBB-A367-3A08-922F-6E094EDE18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42535" y="3857368"/>
              <a:ext cx="179661" cy="180000"/>
              <a:chOff x="2224" y="565"/>
              <a:chExt cx="3182" cy="3188"/>
            </a:xfrm>
          </p:grpSpPr>
          <p:sp>
            <p:nvSpPr>
              <p:cNvPr id="975" name="Freeform 36">
                <a:extLst>
                  <a:ext uri="{FF2B5EF4-FFF2-40B4-BE49-F238E27FC236}">
                    <a16:creationId xmlns:a16="http://schemas.microsoft.com/office/drawing/2014/main" id="{F43D432B-7B05-52D2-E423-81B629951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565"/>
                <a:ext cx="1515" cy="1487"/>
              </a:xfrm>
              <a:custGeom>
                <a:avLst/>
                <a:gdLst>
                  <a:gd name="T0" fmla="*/ 490 w 638"/>
                  <a:gd name="T1" fmla="*/ 626 h 626"/>
                  <a:gd name="T2" fmla="*/ 372 w 638"/>
                  <a:gd name="T3" fmla="*/ 507 h 626"/>
                  <a:gd name="T4" fmla="*/ 337 w 638"/>
                  <a:gd name="T5" fmla="*/ 500 h 626"/>
                  <a:gd name="T6" fmla="*/ 85 w 638"/>
                  <a:gd name="T7" fmla="*/ 447 h 626"/>
                  <a:gd name="T8" fmla="*/ 14 w 638"/>
                  <a:gd name="T9" fmla="*/ 221 h 626"/>
                  <a:gd name="T10" fmla="*/ 69 w 638"/>
                  <a:gd name="T11" fmla="*/ 204 h 626"/>
                  <a:gd name="T12" fmla="*/ 176 w 638"/>
                  <a:gd name="T13" fmla="*/ 311 h 626"/>
                  <a:gd name="T14" fmla="*/ 221 w 638"/>
                  <a:gd name="T15" fmla="*/ 311 h 626"/>
                  <a:gd name="T16" fmla="*/ 312 w 638"/>
                  <a:gd name="T17" fmla="*/ 221 h 626"/>
                  <a:gd name="T18" fmla="*/ 312 w 638"/>
                  <a:gd name="T19" fmla="*/ 176 h 626"/>
                  <a:gd name="T20" fmla="*/ 204 w 638"/>
                  <a:gd name="T21" fmla="*/ 68 h 626"/>
                  <a:gd name="T22" fmla="*/ 221 w 638"/>
                  <a:gd name="T23" fmla="*/ 14 h 626"/>
                  <a:gd name="T24" fmla="*/ 447 w 638"/>
                  <a:gd name="T25" fmla="*/ 85 h 626"/>
                  <a:gd name="T26" fmla="*/ 500 w 638"/>
                  <a:gd name="T27" fmla="*/ 337 h 626"/>
                  <a:gd name="T28" fmla="*/ 507 w 638"/>
                  <a:gd name="T29" fmla="*/ 371 h 626"/>
                  <a:gd name="T30" fmla="*/ 638 w 638"/>
                  <a:gd name="T31" fmla="*/ 502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8" h="626">
                    <a:moveTo>
                      <a:pt x="490" y="626"/>
                    </a:moveTo>
                    <a:cubicBezTo>
                      <a:pt x="372" y="507"/>
                      <a:pt x="372" y="507"/>
                      <a:pt x="372" y="507"/>
                    </a:cubicBezTo>
                    <a:cubicBezTo>
                      <a:pt x="363" y="498"/>
                      <a:pt x="349" y="496"/>
                      <a:pt x="337" y="500"/>
                    </a:cubicBezTo>
                    <a:cubicBezTo>
                      <a:pt x="250" y="530"/>
                      <a:pt x="156" y="518"/>
                      <a:pt x="85" y="447"/>
                    </a:cubicBezTo>
                    <a:cubicBezTo>
                      <a:pt x="24" y="386"/>
                      <a:pt x="0" y="300"/>
                      <a:pt x="14" y="221"/>
                    </a:cubicBezTo>
                    <a:cubicBezTo>
                      <a:pt x="19" y="196"/>
                      <a:pt x="50" y="186"/>
                      <a:pt x="69" y="204"/>
                    </a:cubicBezTo>
                    <a:cubicBezTo>
                      <a:pt x="176" y="311"/>
                      <a:pt x="176" y="311"/>
                      <a:pt x="176" y="311"/>
                    </a:cubicBezTo>
                    <a:cubicBezTo>
                      <a:pt x="188" y="324"/>
                      <a:pt x="209" y="324"/>
                      <a:pt x="221" y="311"/>
                    </a:cubicBezTo>
                    <a:cubicBezTo>
                      <a:pt x="312" y="221"/>
                      <a:pt x="312" y="221"/>
                      <a:pt x="312" y="221"/>
                    </a:cubicBezTo>
                    <a:cubicBezTo>
                      <a:pt x="324" y="208"/>
                      <a:pt x="324" y="188"/>
                      <a:pt x="312" y="176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186" y="50"/>
                      <a:pt x="196" y="19"/>
                      <a:pt x="221" y="14"/>
                    </a:cubicBezTo>
                    <a:cubicBezTo>
                      <a:pt x="301" y="0"/>
                      <a:pt x="386" y="24"/>
                      <a:pt x="447" y="85"/>
                    </a:cubicBezTo>
                    <a:cubicBezTo>
                      <a:pt x="518" y="156"/>
                      <a:pt x="531" y="249"/>
                      <a:pt x="500" y="337"/>
                    </a:cubicBezTo>
                    <a:cubicBezTo>
                      <a:pt x="496" y="349"/>
                      <a:pt x="498" y="362"/>
                      <a:pt x="507" y="371"/>
                    </a:cubicBezTo>
                    <a:cubicBezTo>
                      <a:pt x="638" y="502"/>
                      <a:pt x="638" y="502"/>
                      <a:pt x="638" y="502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6" name="Freeform 37">
                <a:extLst>
                  <a:ext uri="{FF2B5EF4-FFF2-40B4-BE49-F238E27FC236}">
                    <a16:creationId xmlns:a16="http://schemas.microsoft.com/office/drawing/2014/main" id="{107FADC2-AF39-5EAA-8DCD-E546425D8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387"/>
                <a:ext cx="1283" cy="1338"/>
              </a:xfrm>
              <a:custGeom>
                <a:avLst/>
                <a:gdLst>
                  <a:gd name="T0" fmla="*/ 113 w 540"/>
                  <a:gd name="T1" fmla="*/ 0 h 563"/>
                  <a:gd name="T2" fmla="*/ 503 w 540"/>
                  <a:gd name="T3" fmla="*/ 390 h 563"/>
                  <a:gd name="T4" fmla="*/ 503 w 540"/>
                  <a:gd name="T5" fmla="*/ 526 h 563"/>
                  <a:gd name="T6" fmla="*/ 367 w 540"/>
                  <a:gd name="T7" fmla="*/ 526 h 563"/>
                  <a:gd name="T8" fmla="*/ 0 w 540"/>
                  <a:gd name="T9" fmla="*/ 159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563">
                    <a:moveTo>
                      <a:pt x="113" y="0"/>
                    </a:moveTo>
                    <a:cubicBezTo>
                      <a:pt x="503" y="390"/>
                      <a:pt x="503" y="390"/>
                      <a:pt x="503" y="390"/>
                    </a:cubicBezTo>
                    <a:cubicBezTo>
                      <a:pt x="540" y="427"/>
                      <a:pt x="540" y="488"/>
                      <a:pt x="503" y="526"/>
                    </a:cubicBezTo>
                    <a:cubicBezTo>
                      <a:pt x="465" y="563"/>
                      <a:pt x="405" y="563"/>
                      <a:pt x="367" y="526"/>
                    </a:cubicBezTo>
                    <a:cubicBezTo>
                      <a:pt x="0" y="159"/>
                      <a:pt x="0" y="159"/>
                      <a:pt x="0" y="159"/>
                    </a:cubicBezTo>
                  </a:path>
                </a:pathLst>
              </a:custGeom>
              <a:noFill/>
              <a:ln w="12700" cap="rnd">
                <a:solidFill>
                  <a:srgbClr val="5151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7" name="Freeform 38">
                <a:extLst>
                  <a:ext uri="{FF2B5EF4-FFF2-40B4-BE49-F238E27FC236}">
                    <a16:creationId xmlns:a16="http://schemas.microsoft.com/office/drawing/2014/main" id="{6F0DC348-5989-62BA-B8BF-6E52030C1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762"/>
                <a:ext cx="1826" cy="1827"/>
              </a:xfrm>
              <a:custGeom>
                <a:avLst/>
                <a:gdLst>
                  <a:gd name="T0" fmla="*/ 90 w 769"/>
                  <a:gd name="T1" fmla="*/ 769 h 769"/>
                  <a:gd name="T2" fmla="*/ 543 w 769"/>
                  <a:gd name="T3" fmla="*/ 317 h 769"/>
                  <a:gd name="T4" fmla="*/ 611 w 769"/>
                  <a:gd name="T5" fmla="*/ 294 h 769"/>
                  <a:gd name="T6" fmla="*/ 769 w 769"/>
                  <a:gd name="T7" fmla="*/ 90 h 769"/>
                  <a:gd name="T8" fmla="*/ 679 w 769"/>
                  <a:gd name="T9" fmla="*/ 0 h 769"/>
                  <a:gd name="T10" fmla="*/ 475 w 769"/>
                  <a:gd name="T11" fmla="*/ 158 h 769"/>
                  <a:gd name="T12" fmla="*/ 452 w 769"/>
                  <a:gd name="T13" fmla="*/ 226 h 769"/>
                  <a:gd name="T14" fmla="*/ 0 w 769"/>
                  <a:gd name="T15" fmla="*/ 67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9" h="769">
                    <a:moveTo>
                      <a:pt x="90" y="769"/>
                    </a:moveTo>
                    <a:cubicBezTo>
                      <a:pt x="90" y="769"/>
                      <a:pt x="543" y="317"/>
                      <a:pt x="543" y="317"/>
                    </a:cubicBezTo>
                    <a:cubicBezTo>
                      <a:pt x="611" y="294"/>
                      <a:pt x="611" y="294"/>
                      <a:pt x="611" y="294"/>
                    </a:cubicBezTo>
                    <a:cubicBezTo>
                      <a:pt x="769" y="90"/>
                      <a:pt x="769" y="90"/>
                      <a:pt x="769" y="90"/>
                    </a:cubicBezTo>
                    <a:cubicBezTo>
                      <a:pt x="679" y="0"/>
                      <a:pt x="679" y="0"/>
                      <a:pt x="679" y="0"/>
                    </a:cubicBezTo>
                    <a:cubicBezTo>
                      <a:pt x="475" y="158"/>
                      <a:pt x="475" y="158"/>
                      <a:pt x="475" y="158"/>
                    </a:cubicBezTo>
                    <a:cubicBezTo>
                      <a:pt x="452" y="226"/>
                      <a:pt x="452" y="226"/>
                      <a:pt x="452" y="226"/>
                    </a:cubicBezTo>
                    <a:cubicBezTo>
                      <a:pt x="452" y="226"/>
                      <a:pt x="0" y="679"/>
                      <a:pt x="0" y="679"/>
                    </a:cubicBezTo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8" name="Freeform 39">
                <a:extLst>
                  <a:ext uri="{FF2B5EF4-FFF2-40B4-BE49-F238E27FC236}">
                    <a16:creationId xmlns:a16="http://schemas.microsoft.com/office/drawing/2014/main" id="{41347294-8F8E-7EF5-7E28-7F3456DCE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73"/>
                <a:ext cx="1380" cy="1380"/>
              </a:xfrm>
              <a:custGeom>
                <a:avLst/>
                <a:gdLst>
                  <a:gd name="T0" fmla="*/ 580 w 581"/>
                  <a:gd name="T1" fmla="*/ 91 h 581"/>
                  <a:gd name="T2" fmla="*/ 490 w 581"/>
                  <a:gd name="T3" fmla="*/ 1 h 581"/>
                  <a:gd name="T4" fmla="*/ 399 w 581"/>
                  <a:gd name="T5" fmla="*/ 1 h 581"/>
                  <a:gd name="T6" fmla="*/ 377 w 581"/>
                  <a:gd name="T7" fmla="*/ 69 h 581"/>
                  <a:gd name="T8" fmla="*/ 37 w 581"/>
                  <a:gd name="T9" fmla="*/ 408 h 581"/>
                  <a:gd name="T10" fmla="*/ 37 w 581"/>
                  <a:gd name="T11" fmla="*/ 544 h 581"/>
                  <a:gd name="T12" fmla="*/ 173 w 581"/>
                  <a:gd name="T13" fmla="*/ 544 h 581"/>
                  <a:gd name="T14" fmla="*/ 512 w 581"/>
                  <a:gd name="T15" fmla="*/ 204 h 581"/>
                  <a:gd name="T16" fmla="*/ 580 w 581"/>
                  <a:gd name="T17" fmla="*/ 182 h 581"/>
                  <a:gd name="T18" fmla="*/ 580 w 581"/>
                  <a:gd name="T19" fmla="*/ 9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1" h="581">
                    <a:moveTo>
                      <a:pt x="580" y="91"/>
                    </a:moveTo>
                    <a:cubicBezTo>
                      <a:pt x="490" y="1"/>
                      <a:pt x="490" y="1"/>
                      <a:pt x="490" y="1"/>
                    </a:cubicBezTo>
                    <a:cubicBezTo>
                      <a:pt x="490" y="0"/>
                      <a:pt x="399" y="1"/>
                      <a:pt x="399" y="1"/>
                    </a:cubicBezTo>
                    <a:cubicBezTo>
                      <a:pt x="399" y="1"/>
                      <a:pt x="377" y="68"/>
                      <a:pt x="377" y="69"/>
                    </a:cubicBezTo>
                    <a:cubicBezTo>
                      <a:pt x="37" y="408"/>
                      <a:pt x="37" y="408"/>
                      <a:pt x="37" y="408"/>
                    </a:cubicBezTo>
                    <a:cubicBezTo>
                      <a:pt x="0" y="445"/>
                      <a:pt x="0" y="506"/>
                      <a:pt x="37" y="544"/>
                    </a:cubicBezTo>
                    <a:cubicBezTo>
                      <a:pt x="75" y="581"/>
                      <a:pt x="136" y="581"/>
                      <a:pt x="173" y="544"/>
                    </a:cubicBezTo>
                    <a:cubicBezTo>
                      <a:pt x="512" y="204"/>
                      <a:pt x="512" y="204"/>
                      <a:pt x="512" y="204"/>
                    </a:cubicBezTo>
                    <a:cubicBezTo>
                      <a:pt x="513" y="204"/>
                      <a:pt x="580" y="182"/>
                      <a:pt x="580" y="182"/>
                    </a:cubicBezTo>
                    <a:cubicBezTo>
                      <a:pt x="580" y="182"/>
                      <a:pt x="581" y="91"/>
                      <a:pt x="580" y="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51515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14" name="Agrupar 1113">
            <a:extLst>
              <a:ext uri="{FF2B5EF4-FFF2-40B4-BE49-F238E27FC236}">
                <a16:creationId xmlns:a16="http://schemas.microsoft.com/office/drawing/2014/main" id="{307D5983-B3B7-3521-6011-21BFDFDF6B76}"/>
              </a:ext>
            </a:extLst>
          </p:cNvPr>
          <p:cNvGrpSpPr/>
          <p:nvPr/>
        </p:nvGrpSpPr>
        <p:grpSpPr>
          <a:xfrm>
            <a:off x="9851648" y="27100"/>
            <a:ext cx="1957432" cy="1016600"/>
            <a:chOff x="528593" y="0"/>
            <a:chExt cx="1957432" cy="1016600"/>
          </a:xfrm>
        </p:grpSpPr>
        <p:grpSp>
          <p:nvGrpSpPr>
            <p:cNvPr id="1115" name="Agrupar 1114">
              <a:extLst>
                <a:ext uri="{FF2B5EF4-FFF2-40B4-BE49-F238E27FC236}">
                  <a16:creationId xmlns:a16="http://schemas.microsoft.com/office/drawing/2014/main" id="{E34982B8-5F7B-D332-6F44-853BEDE70F59}"/>
                </a:ext>
              </a:extLst>
            </p:cNvPr>
            <p:cNvGrpSpPr/>
            <p:nvPr/>
          </p:nvGrpSpPr>
          <p:grpSpPr>
            <a:xfrm>
              <a:off x="867980" y="0"/>
              <a:ext cx="1278659" cy="394922"/>
              <a:chOff x="839067" y="0"/>
              <a:chExt cx="1278659" cy="533829"/>
            </a:xfrm>
          </p:grpSpPr>
          <p:sp>
            <p:nvSpPr>
              <p:cNvPr id="1120" name="Retângulo 1119">
                <a:extLst>
                  <a:ext uri="{FF2B5EF4-FFF2-40B4-BE49-F238E27FC236}">
                    <a16:creationId xmlns:a16="http://schemas.microsoft.com/office/drawing/2014/main" id="{6E7F29C2-FD15-305B-FEB6-16B2FB26142E}"/>
                  </a:ext>
                </a:extLst>
              </p:cNvPr>
              <p:cNvSpPr/>
              <p:nvPr/>
            </p:nvSpPr>
            <p:spPr>
              <a:xfrm>
                <a:off x="839067" y="0"/>
                <a:ext cx="64221" cy="53382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4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1" name="Retângulo 1120">
                <a:extLst>
                  <a:ext uri="{FF2B5EF4-FFF2-40B4-BE49-F238E27FC236}">
                    <a16:creationId xmlns:a16="http://schemas.microsoft.com/office/drawing/2014/main" id="{53754462-1DA9-2AD5-66CC-B833E26801DB}"/>
                  </a:ext>
                </a:extLst>
              </p:cNvPr>
              <p:cNvSpPr/>
              <p:nvPr/>
            </p:nvSpPr>
            <p:spPr>
              <a:xfrm>
                <a:off x="2053505" y="0"/>
                <a:ext cx="64221" cy="53382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45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16" name="Agrupar 1115">
              <a:extLst>
                <a:ext uri="{FF2B5EF4-FFF2-40B4-BE49-F238E27FC236}">
                  <a16:creationId xmlns:a16="http://schemas.microsoft.com/office/drawing/2014/main" id="{F2A22485-E818-2F64-2087-CF0A934EE70D}"/>
                </a:ext>
              </a:extLst>
            </p:cNvPr>
            <p:cNvGrpSpPr/>
            <p:nvPr/>
          </p:nvGrpSpPr>
          <p:grpSpPr>
            <a:xfrm>
              <a:off x="528593" y="385896"/>
              <a:ext cx="1957432" cy="630704"/>
              <a:chOff x="528593" y="524803"/>
              <a:chExt cx="1957432" cy="630704"/>
            </a:xfrm>
          </p:grpSpPr>
          <p:sp>
            <p:nvSpPr>
              <p:cNvPr id="1117" name="Retângulo: Cantos Arredondados 1116">
                <a:extLst>
                  <a:ext uri="{FF2B5EF4-FFF2-40B4-BE49-F238E27FC236}">
                    <a16:creationId xmlns:a16="http://schemas.microsoft.com/office/drawing/2014/main" id="{56217D27-48F8-C727-7A51-0A2772C52061}"/>
                  </a:ext>
                </a:extLst>
              </p:cNvPr>
              <p:cNvSpPr/>
              <p:nvPr/>
            </p:nvSpPr>
            <p:spPr>
              <a:xfrm>
                <a:off x="538118" y="524803"/>
                <a:ext cx="1938382" cy="630704"/>
              </a:xfrm>
              <a:prstGeom prst="roundRect">
                <a:avLst/>
              </a:prstGeom>
              <a:solidFill>
                <a:srgbClr val="007355"/>
              </a:solidFill>
              <a:ln w="19050">
                <a:noFill/>
              </a:ln>
              <a:effectLst>
                <a:outerShdw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8" name="CaixaDeTexto 1117">
                <a:extLst>
                  <a:ext uri="{FF2B5EF4-FFF2-40B4-BE49-F238E27FC236}">
                    <a16:creationId xmlns:a16="http://schemas.microsoft.com/office/drawing/2014/main" id="{57B28562-B418-56D6-4B33-EF9608535B60}"/>
                  </a:ext>
                </a:extLst>
              </p:cNvPr>
              <p:cNvSpPr txBox="1"/>
              <p:nvPr/>
            </p:nvSpPr>
            <p:spPr>
              <a:xfrm>
                <a:off x="528593" y="718210"/>
                <a:ext cx="1957432" cy="281991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marR="0" lvl="0" indent="0" algn="ctr" defTabSz="1088261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457 </a:t>
                </a: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km</a:t>
                </a:r>
              </a:p>
            </p:txBody>
          </p:sp>
          <p:sp>
            <p:nvSpPr>
              <p:cNvPr id="1119" name="Retângulo: Cantos Arredondados 1118">
                <a:extLst>
                  <a:ext uri="{FF2B5EF4-FFF2-40B4-BE49-F238E27FC236}">
                    <a16:creationId xmlns:a16="http://schemas.microsoft.com/office/drawing/2014/main" id="{112E6DBE-BB03-C016-01CE-B81382B3BAEA}"/>
                  </a:ext>
                </a:extLst>
              </p:cNvPr>
              <p:cNvSpPr/>
              <p:nvPr/>
            </p:nvSpPr>
            <p:spPr>
              <a:xfrm>
                <a:off x="602412" y="583426"/>
                <a:ext cx="1809794" cy="513459"/>
              </a:xfrm>
              <a:prstGeom prst="roundRect">
                <a:avLst>
                  <a:gd name="adj" fmla="val 1449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22" name="CaixaDeTexto 1121">
            <a:extLst>
              <a:ext uri="{FF2B5EF4-FFF2-40B4-BE49-F238E27FC236}">
                <a16:creationId xmlns:a16="http://schemas.microsoft.com/office/drawing/2014/main" id="{40B607A9-B4F0-F6F9-5855-619B0E6AB1A4}"/>
              </a:ext>
            </a:extLst>
          </p:cNvPr>
          <p:cNvSpPr txBox="1"/>
          <p:nvPr/>
        </p:nvSpPr>
        <p:spPr>
          <a:xfrm>
            <a:off x="10212455" y="5009246"/>
            <a:ext cx="1533312" cy="3866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Rio Grande</a:t>
            </a:r>
            <a:b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Sul</a:t>
            </a:r>
          </a:p>
        </p:txBody>
      </p:sp>
      <p:sp>
        <p:nvSpPr>
          <p:cNvPr id="1123" name="Espaço Reservado para Texto 3">
            <a:extLst>
              <a:ext uri="{FF2B5EF4-FFF2-40B4-BE49-F238E27FC236}">
                <a16:creationId xmlns:a16="http://schemas.microsoft.com/office/drawing/2014/main" id="{680A942D-E36A-02CE-3419-46C6F612F15F}"/>
              </a:ext>
            </a:extLst>
          </p:cNvPr>
          <p:cNvSpPr txBox="1">
            <a:spLocks/>
          </p:cNvSpPr>
          <p:nvPr/>
        </p:nvSpPr>
        <p:spPr>
          <a:xfrm>
            <a:off x="6028473" y="143207"/>
            <a:ext cx="4312073" cy="648000"/>
          </a:xfrm>
          <a:prstGeom prst="rect">
            <a:avLst/>
          </a:prstGeom>
        </p:spPr>
        <p:txBody>
          <a:bodyPr/>
          <a:lstStyle>
            <a:lvl1pPr marL="342531" indent="-342531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191" indent="-285468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25" indent="-228365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555" indent="-228365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285" indent="-228365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14" indent="-228365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740" indent="-228365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49" indent="-228365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80" indent="-228365" algn="l" defTabSz="9134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rgbClr val="007355"/>
                </a:solidFill>
              </a:rPr>
              <a:t>Polo Pelotas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66B731-0BD9-BA03-73E6-A3432F3F9F84}"/>
              </a:ext>
            </a:extLst>
          </p:cNvPr>
          <p:cNvSpPr txBox="1"/>
          <p:nvPr/>
        </p:nvSpPr>
        <p:spPr>
          <a:xfrm>
            <a:off x="208325" y="2823471"/>
            <a:ext cx="4288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Rodovia: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BR-116/392/RS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Trecho: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Polo Rodoviário de Pelotas</a:t>
            </a:r>
            <a:endParaRPr lang="pt-BR" sz="1800" b="1" dirty="0">
              <a:solidFill>
                <a:schemeClr val="bg1"/>
              </a:solidFill>
              <a:latin typeface="Bahnschrift" panose="020B0502040204020203" pitchFamily="34" charset="0"/>
              <a:sym typeface="Source Sans Pro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Extensão: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</a:rPr>
              <a:t>457,3 Km</a:t>
            </a:r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sym typeface="Source Sans Pro"/>
              </a:rPr>
              <a:t>Etapa: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sym typeface="Source Sans Pro"/>
              </a:rPr>
              <a:t>1ª</a:t>
            </a:r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sym typeface="Source Sans Pro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Início do contrato: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30/11/98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Término do contrato: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03/03/2026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Data-Base Reajuste/Revisão: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01/01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Tarifa Quilométrica vigente: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R$ </a:t>
            </a:r>
            <a:r>
              <a:rPr lang="pt-BR" sz="1800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/>
              </a:rPr>
              <a:t>0,16619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/>
              </a:rPr>
              <a:t> </a:t>
            </a:r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sym typeface="Source Sans Pro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Tarifa vigente: </a:t>
            </a:r>
            <a:r>
              <a:rPr lang="pt-BR" sz="1800" dirty="0">
                <a:solidFill>
                  <a:schemeClr val="bg1"/>
                </a:solidFill>
                <a:latin typeface="Bahnschrift" panose="020B0502040204020203" pitchFamily="34" charset="0"/>
                <a:sym typeface="Source Sans Pro"/>
              </a:rPr>
              <a:t>R$ 15,20</a:t>
            </a:r>
            <a:endParaRPr lang="pt-BR" sz="1800" dirty="0">
              <a:solidFill>
                <a:schemeClr val="bg1"/>
              </a:solidFill>
              <a:latin typeface="Bahnschrift" panose="020B0502040204020203" pitchFamily="34" charset="0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bg1"/>
              </a:solidFill>
              <a:sym typeface="Source Sans Pro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3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7800157C-9D17-B2AB-F07E-5662D6ED4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3426653"/>
            <a:ext cx="12192001" cy="660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CBB927-83CE-6198-66CB-8D9782448DB5}"/>
              </a:ext>
            </a:extLst>
          </p:cNvPr>
          <p:cNvSpPr txBox="1"/>
          <p:nvPr/>
        </p:nvSpPr>
        <p:spPr>
          <a:xfrm>
            <a:off x="353683" y="1121434"/>
            <a:ext cx="508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Contrato de Concessão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F21F619F-9085-BAA6-05AC-92DB323210D9}"/>
              </a:ext>
            </a:extLst>
          </p:cNvPr>
          <p:cNvSpPr txBox="1"/>
          <p:nvPr/>
        </p:nvSpPr>
        <p:spPr>
          <a:xfrm>
            <a:off x="10628085" y="4070782"/>
            <a:ext cx="12743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6º Termo Aditivo (Incorporação da duplicação do Contorno de Pelotas)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58D6DE0-A392-C53B-4780-5E396EDC434E}"/>
              </a:ext>
            </a:extLst>
          </p:cNvPr>
          <p:cNvSpPr>
            <a:spLocks noChangeAspect="1"/>
          </p:cNvSpPr>
          <p:nvPr/>
        </p:nvSpPr>
        <p:spPr>
          <a:xfrm>
            <a:off x="10842220" y="3110414"/>
            <a:ext cx="692727" cy="693043"/>
          </a:xfrm>
          <a:prstGeom prst="ellipse">
            <a:avLst/>
          </a:prstGeom>
          <a:solidFill>
            <a:srgbClr val="AD7A2D">
              <a:alpha val="9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5105C8D4-2C79-E49A-9C73-4190026CE316}"/>
              </a:ext>
            </a:extLst>
          </p:cNvPr>
          <p:cNvSpPr txBox="1"/>
          <p:nvPr/>
        </p:nvSpPr>
        <p:spPr>
          <a:xfrm>
            <a:off x="10560453" y="2540741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2017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A5DDD3A-B221-8ED6-DF4E-F0D050B74674}"/>
              </a:ext>
            </a:extLst>
          </p:cNvPr>
          <p:cNvSpPr>
            <a:spLocks noChangeAspect="1"/>
          </p:cNvSpPr>
          <p:nvPr/>
        </p:nvSpPr>
        <p:spPr>
          <a:xfrm>
            <a:off x="9565140" y="3110413"/>
            <a:ext cx="692727" cy="693043"/>
          </a:xfrm>
          <a:prstGeom prst="ellipse">
            <a:avLst/>
          </a:prstGeom>
          <a:solidFill>
            <a:srgbClr val="B797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E0EADD42-D32E-0C6C-0E4B-6CFAE4C8A7D3}"/>
              </a:ext>
            </a:extLst>
          </p:cNvPr>
          <p:cNvSpPr txBox="1"/>
          <p:nvPr/>
        </p:nvSpPr>
        <p:spPr>
          <a:xfrm>
            <a:off x="9271281" y="2540741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2016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2AB066D1-38B1-34DD-3C5A-3B2F8024735F}"/>
              </a:ext>
            </a:extLst>
          </p:cNvPr>
          <p:cNvSpPr txBox="1"/>
          <p:nvPr/>
        </p:nvSpPr>
        <p:spPr>
          <a:xfrm>
            <a:off x="9274610" y="4071075"/>
            <a:ext cx="1410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algn="ctr" defTabSz="914400">
              <a:defRPr sz="1500" b="1">
                <a:solidFill>
                  <a:srgbClr val="093B5E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5º Termo Aditivo (Alteração da Fórmula Paramétrica)</a:t>
            </a:r>
          </a:p>
          <a:p>
            <a:r>
              <a:rPr lang="pt-BR" dirty="0">
                <a:solidFill>
                  <a:schemeClr val="bg1"/>
                </a:solidFill>
              </a:rPr>
              <a:t>a 2007)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F36855B6-79DA-9065-89F4-6BD48E19A9CC}"/>
              </a:ext>
            </a:extLst>
          </p:cNvPr>
          <p:cNvSpPr txBox="1"/>
          <p:nvPr/>
        </p:nvSpPr>
        <p:spPr>
          <a:xfrm>
            <a:off x="7870317" y="4070782"/>
            <a:ext cx="15535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algn="ctr" defTabSz="914400">
              <a:defRPr sz="1500" b="1">
                <a:solidFill>
                  <a:srgbClr val="093B5E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4º Termo Aditivo (Incorporação de Investimentos e Reconfiguração do Polo)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8B7E559-20D4-AB69-C596-0D9E1788DCFD}"/>
              </a:ext>
            </a:extLst>
          </p:cNvPr>
          <p:cNvSpPr>
            <a:spLocks noChangeAspect="1"/>
          </p:cNvSpPr>
          <p:nvPr/>
        </p:nvSpPr>
        <p:spPr>
          <a:xfrm>
            <a:off x="8288732" y="3110414"/>
            <a:ext cx="692727" cy="693043"/>
          </a:xfrm>
          <a:prstGeom prst="ellipse">
            <a:avLst/>
          </a:prstGeom>
          <a:solidFill>
            <a:srgbClr val="B6A81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957B0D97-FB00-CBAF-10F7-630EE56FFCDE}"/>
              </a:ext>
            </a:extLst>
          </p:cNvPr>
          <p:cNvSpPr txBox="1"/>
          <p:nvPr/>
        </p:nvSpPr>
        <p:spPr>
          <a:xfrm>
            <a:off x="8006965" y="2543278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2014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E197FB1-43D0-BE4F-3DFD-15876BBE0B6E}"/>
              </a:ext>
            </a:extLst>
          </p:cNvPr>
          <p:cNvSpPr>
            <a:spLocks noChangeAspect="1"/>
          </p:cNvSpPr>
          <p:nvPr/>
        </p:nvSpPr>
        <p:spPr>
          <a:xfrm>
            <a:off x="6971099" y="3110413"/>
            <a:ext cx="692727" cy="693043"/>
          </a:xfrm>
          <a:prstGeom prst="ellipse">
            <a:avLst/>
          </a:prstGeom>
          <a:solidFill>
            <a:srgbClr val="DAD05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F20A2DE3-0BEC-02F0-436B-17F2E289125F}"/>
              </a:ext>
            </a:extLst>
          </p:cNvPr>
          <p:cNvSpPr txBox="1"/>
          <p:nvPr/>
        </p:nvSpPr>
        <p:spPr>
          <a:xfrm>
            <a:off x="6689332" y="2598551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2007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805C399B-DB1F-7320-3C19-93755F2CD00D}"/>
              </a:ext>
            </a:extLst>
          </p:cNvPr>
          <p:cNvSpPr txBox="1"/>
          <p:nvPr/>
        </p:nvSpPr>
        <p:spPr>
          <a:xfrm>
            <a:off x="6579925" y="4071075"/>
            <a:ext cx="1410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algn="ctr" defTabSz="914400">
              <a:defRPr sz="15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2º Termo Aditivo (adequação da TBP devido as obras de 2001 a 2007)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1BE139E-4103-9948-E1F2-CB3D254B4EBF}"/>
              </a:ext>
            </a:extLst>
          </p:cNvPr>
          <p:cNvSpPr txBox="1"/>
          <p:nvPr/>
        </p:nvSpPr>
        <p:spPr>
          <a:xfrm>
            <a:off x="5429845" y="4070782"/>
            <a:ext cx="1146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Início da Cobrança de Pedágio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D94A2DAF-24E1-DEB1-4115-A9761039F295}"/>
              </a:ext>
            </a:extLst>
          </p:cNvPr>
          <p:cNvSpPr>
            <a:spLocks noChangeAspect="1"/>
          </p:cNvSpPr>
          <p:nvPr/>
        </p:nvSpPr>
        <p:spPr>
          <a:xfrm>
            <a:off x="5661159" y="3110413"/>
            <a:ext cx="692727" cy="693043"/>
          </a:xfrm>
          <a:prstGeom prst="ellipse">
            <a:avLst/>
          </a:prstGeom>
          <a:solidFill>
            <a:srgbClr val="F1EB5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E27996-B962-94BE-BEC6-01F5E5739648}"/>
              </a:ext>
            </a:extLst>
          </p:cNvPr>
          <p:cNvSpPr txBox="1"/>
          <p:nvPr/>
        </p:nvSpPr>
        <p:spPr>
          <a:xfrm>
            <a:off x="5370207" y="2567338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2001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8" name="Gráfico 154" descr="Dólar">
            <a:extLst>
              <a:ext uri="{FF2B5EF4-FFF2-40B4-BE49-F238E27FC236}">
                <a16:creationId xmlns:a16="http://schemas.microsoft.com/office/drawing/2014/main" id="{F913B375-9D53-B0BF-D86F-AC7BE4908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6127" y="3236370"/>
            <a:ext cx="459583" cy="459583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684B8F60-ACF7-586D-C690-5DC82AF20759}"/>
              </a:ext>
            </a:extLst>
          </p:cNvPr>
          <p:cNvSpPr>
            <a:spLocks noChangeAspect="1"/>
          </p:cNvSpPr>
          <p:nvPr/>
        </p:nvSpPr>
        <p:spPr>
          <a:xfrm>
            <a:off x="1743298" y="3110413"/>
            <a:ext cx="692727" cy="693043"/>
          </a:xfrm>
          <a:prstGeom prst="ellipse">
            <a:avLst/>
          </a:prstGeom>
          <a:solidFill>
            <a:srgbClr val="B797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022CD277-31BD-1A38-109D-5E49958D2B40}"/>
              </a:ext>
            </a:extLst>
          </p:cNvPr>
          <p:cNvSpPr txBox="1"/>
          <p:nvPr/>
        </p:nvSpPr>
        <p:spPr>
          <a:xfrm>
            <a:off x="1451104" y="2558785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1998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C5F71CE6-480E-E016-288E-A4FD30765E77}"/>
              </a:ext>
            </a:extLst>
          </p:cNvPr>
          <p:cNvSpPr txBox="1"/>
          <p:nvPr/>
        </p:nvSpPr>
        <p:spPr>
          <a:xfrm>
            <a:off x="1451033" y="3990855"/>
            <a:ext cx="125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Contrato de Concessão Governo do RS</a:t>
            </a:r>
          </a:p>
        </p:txBody>
      </p:sp>
      <p:pic>
        <p:nvPicPr>
          <p:cNvPr id="34" name="Gráfico 135" descr="Martelo">
            <a:extLst>
              <a:ext uri="{FF2B5EF4-FFF2-40B4-BE49-F238E27FC236}">
                <a16:creationId xmlns:a16="http://schemas.microsoft.com/office/drawing/2014/main" id="{B1753CCD-FBDB-5FED-5845-1A4CE044A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0593" y="3152055"/>
            <a:ext cx="496208" cy="496208"/>
          </a:xfrm>
          <a:prstGeom prst="rect">
            <a:avLst/>
          </a:prstGeom>
        </p:spPr>
      </p:pic>
      <p:sp>
        <p:nvSpPr>
          <p:cNvPr id="35" name="TextBox 24">
            <a:extLst>
              <a:ext uri="{FF2B5EF4-FFF2-40B4-BE49-F238E27FC236}">
                <a16:creationId xmlns:a16="http://schemas.microsoft.com/office/drawing/2014/main" id="{0840F5EB-9F1A-A232-2B91-30E8A5AFEA49}"/>
              </a:ext>
            </a:extLst>
          </p:cNvPr>
          <p:cNvSpPr txBox="1"/>
          <p:nvPr/>
        </p:nvSpPr>
        <p:spPr>
          <a:xfrm>
            <a:off x="2851436" y="4024909"/>
            <a:ext cx="1146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Suspensão </a:t>
            </a:r>
            <a:r>
              <a:rPr lang="en-GB" sz="1500" b="1" dirty="0" err="1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trabalhos</a:t>
            </a: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iniciais</a:t>
            </a:r>
            <a:endParaRPr lang="en-GB" sz="1500" b="1" dirty="0">
              <a:solidFill>
                <a:schemeClr val="bg1"/>
              </a:solidFill>
              <a:latin typeface="Calibri" panose="020F0502020204030204" pitchFamily="34" charset="0"/>
              <a:ea typeface="Noto Sans" panose="020B0502040504020204" pitchFamily="34"/>
              <a:cs typeface="Calibri" panose="020F0502020204030204" pitchFamily="34" charset="0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E4588AE6-6DA8-B164-AF48-26440DA7790F}"/>
              </a:ext>
            </a:extLst>
          </p:cNvPr>
          <p:cNvSpPr>
            <a:spLocks noChangeAspect="1"/>
          </p:cNvSpPr>
          <p:nvPr/>
        </p:nvSpPr>
        <p:spPr>
          <a:xfrm>
            <a:off x="3088454" y="3110413"/>
            <a:ext cx="692727" cy="693043"/>
          </a:xfrm>
          <a:prstGeom prst="ellipse">
            <a:avLst/>
          </a:prstGeom>
          <a:solidFill>
            <a:srgbClr val="B6A81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1B93CEA2-6036-6669-88E8-04034EBBFC01}"/>
              </a:ext>
            </a:extLst>
          </p:cNvPr>
          <p:cNvSpPr txBox="1"/>
          <p:nvPr/>
        </p:nvSpPr>
        <p:spPr>
          <a:xfrm>
            <a:off x="2806687" y="2540741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1999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9" name="Gráfico 142" descr="Mão levantada">
            <a:extLst>
              <a:ext uri="{FF2B5EF4-FFF2-40B4-BE49-F238E27FC236}">
                <a16:creationId xmlns:a16="http://schemas.microsoft.com/office/drawing/2014/main" id="{5257E4A2-0F40-7716-AE2F-AC65953E6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4278" y="3194534"/>
            <a:ext cx="524800" cy="524800"/>
          </a:xfrm>
          <a:prstGeom prst="rect">
            <a:avLst/>
          </a:prstGeom>
        </p:spPr>
      </p:pic>
      <p:sp>
        <p:nvSpPr>
          <p:cNvPr id="40" name="TextBox 24">
            <a:extLst>
              <a:ext uri="{FF2B5EF4-FFF2-40B4-BE49-F238E27FC236}">
                <a16:creationId xmlns:a16="http://schemas.microsoft.com/office/drawing/2014/main" id="{62D4CBC0-4788-CDE3-8F17-431CE9F5FAEB}"/>
              </a:ext>
            </a:extLst>
          </p:cNvPr>
          <p:cNvSpPr txBox="1"/>
          <p:nvPr/>
        </p:nvSpPr>
        <p:spPr>
          <a:xfrm>
            <a:off x="214404" y="3955366"/>
            <a:ext cx="1146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Edital de convocação</a:t>
            </a:r>
          </a:p>
          <a:p>
            <a:pPr lvl="0" algn="ctr" defTabSz="914400">
              <a:defRPr/>
            </a:pPr>
            <a:r>
              <a:rPr lang="en-GB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Governo do RS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pen Sans" panose="020B0606030504020204" pitchFamily="34" charset="0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CD29A2E-388A-2312-C09C-91F4EF8E297C}"/>
              </a:ext>
            </a:extLst>
          </p:cNvPr>
          <p:cNvSpPr>
            <a:spLocks noChangeAspect="1"/>
          </p:cNvSpPr>
          <p:nvPr/>
        </p:nvSpPr>
        <p:spPr>
          <a:xfrm>
            <a:off x="479064" y="3110414"/>
            <a:ext cx="692727" cy="693043"/>
          </a:xfrm>
          <a:prstGeom prst="ellipse">
            <a:avLst/>
          </a:prstGeom>
          <a:solidFill>
            <a:srgbClr val="AD7A2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>
                  <a:alpha val="30000"/>
                </a:srgbClr>
              </a:solidFill>
              <a:latin typeface="Calibri" panose="020F0502020204030204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BA437408-B4E6-59AA-C2EC-CAD0438316EA}"/>
              </a:ext>
            </a:extLst>
          </p:cNvPr>
          <p:cNvSpPr>
            <a:spLocks noChangeAspect="1"/>
          </p:cNvSpPr>
          <p:nvPr/>
        </p:nvSpPr>
        <p:spPr>
          <a:xfrm>
            <a:off x="4377058" y="3110413"/>
            <a:ext cx="692727" cy="693043"/>
          </a:xfrm>
          <a:prstGeom prst="ellipse">
            <a:avLst/>
          </a:prstGeom>
          <a:solidFill>
            <a:srgbClr val="DAD05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77AFB502-23A4-B576-69C2-A54179E7F71A}"/>
              </a:ext>
            </a:extLst>
          </p:cNvPr>
          <p:cNvSpPr txBox="1"/>
          <p:nvPr/>
        </p:nvSpPr>
        <p:spPr>
          <a:xfrm>
            <a:off x="4105891" y="2558785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2000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5F715731-32EC-C60C-7396-EB873FDCD7B2}"/>
              </a:ext>
            </a:extLst>
          </p:cNvPr>
          <p:cNvSpPr txBox="1"/>
          <p:nvPr/>
        </p:nvSpPr>
        <p:spPr>
          <a:xfrm>
            <a:off x="4040565" y="4040944"/>
            <a:ext cx="14106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Contrato de Rerratificação e Sub-rogação à União e 1º Termo Aditivo</a:t>
            </a: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B7AF5923-2F96-5D49-FC5B-59455599F4BC}"/>
              </a:ext>
            </a:extLst>
          </p:cNvPr>
          <p:cNvSpPr txBox="1"/>
          <p:nvPr/>
        </p:nvSpPr>
        <p:spPr>
          <a:xfrm>
            <a:off x="202348" y="2562103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</a:rPr>
              <a:t>1996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0" name="Gráfico 49" descr="Lista">
            <a:extLst>
              <a:ext uri="{FF2B5EF4-FFF2-40B4-BE49-F238E27FC236}">
                <a16:creationId xmlns:a16="http://schemas.microsoft.com/office/drawing/2014/main" id="{6AC3E086-26F0-3F78-CFB8-B01BA2F31D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960" y="3161253"/>
            <a:ext cx="575533" cy="591362"/>
          </a:xfrm>
          <a:prstGeom prst="rect">
            <a:avLst/>
          </a:prstGeom>
        </p:spPr>
      </p:pic>
      <p:pic>
        <p:nvPicPr>
          <p:cNvPr id="55" name="Gráfico 143" descr="Lista">
            <a:extLst>
              <a:ext uri="{FF2B5EF4-FFF2-40B4-BE49-F238E27FC236}">
                <a16:creationId xmlns:a16="http://schemas.microsoft.com/office/drawing/2014/main" id="{0B2559D8-8F92-3F2C-6A1C-60D6C4B2F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7628" y="3165865"/>
            <a:ext cx="586750" cy="586750"/>
          </a:xfrm>
          <a:prstGeom prst="rect">
            <a:avLst/>
          </a:prstGeom>
        </p:spPr>
      </p:pic>
      <p:pic>
        <p:nvPicPr>
          <p:cNvPr id="56" name="Gráfico 55" descr="Contrato DPE">
            <a:extLst>
              <a:ext uri="{FF2B5EF4-FFF2-40B4-BE49-F238E27FC236}">
                <a16:creationId xmlns:a16="http://schemas.microsoft.com/office/drawing/2014/main" id="{3B2A2ABC-6009-A1E9-55D0-ED061C9E5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16366" y="3181517"/>
            <a:ext cx="537817" cy="537817"/>
          </a:xfrm>
          <a:prstGeom prst="rect">
            <a:avLst/>
          </a:prstGeom>
        </p:spPr>
      </p:pic>
      <p:pic>
        <p:nvPicPr>
          <p:cNvPr id="58" name="Gráfico 57" descr="Lápis">
            <a:extLst>
              <a:ext uri="{FF2B5EF4-FFF2-40B4-BE49-F238E27FC236}">
                <a16:creationId xmlns:a16="http://schemas.microsoft.com/office/drawing/2014/main" id="{606ADF43-0C91-467D-1636-B8977F28FA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99718" y="3275967"/>
            <a:ext cx="340760" cy="340760"/>
          </a:xfrm>
          <a:prstGeom prst="rect">
            <a:avLst/>
          </a:prstGeom>
        </p:spPr>
      </p:pic>
      <p:pic>
        <p:nvPicPr>
          <p:cNvPr id="4" name="Gráfico 55" descr="Contrato DPE">
            <a:extLst>
              <a:ext uri="{FF2B5EF4-FFF2-40B4-BE49-F238E27FC236}">
                <a16:creationId xmlns:a16="http://schemas.microsoft.com/office/drawing/2014/main" id="{199CF5FA-6197-D9AA-1A83-616A709B67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33822" y="3189741"/>
            <a:ext cx="537817" cy="537817"/>
          </a:xfrm>
          <a:prstGeom prst="rect">
            <a:avLst/>
          </a:prstGeom>
        </p:spPr>
      </p:pic>
      <p:pic>
        <p:nvPicPr>
          <p:cNvPr id="5" name="Gráfico 57" descr="Lápis">
            <a:extLst>
              <a:ext uri="{FF2B5EF4-FFF2-40B4-BE49-F238E27FC236}">
                <a16:creationId xmlns:a16="http://schemas.microsoft.com/office/drawing/2014/main" id="{D3022824-D90E-D417-F6A9-DE147B3423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17174" y="3284191"/>
            <a:ext cx="340760" cy="340760"/>
          </a:xfrm>
          <a:prstGeom prst="rect">
            <a:avLst/>
          </a:prstGeom>
        </p:spPr>
      </p:pic>
      <p:pic>
        <p:nvPicPr>
          <p:cNvPr id="29" name="Gráfico 55" descr="Contrato DPE">
            <a:extLst>
              <a:ext uri="{FF2B5EF4-FFF2-40B4-BE49-F238E27FC236}">
                <a16:creationId xmlns:a16="http://schemas.microsoft.com/office/drawing/2014/main" id="{C92B55C7-ECC9-2D18-2D1B-A4F3F0525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13426" y="3203739"/>
            <a:ext cx="537817" cy="537817"/>
          </a:xfrm>
          <a:prstGeom prst="rect">
            <a:avLst/>
          </a:prstGeom>
        </p:spPr>
      </p:pic>
      <p:pic>
        <p:nvPicPr>
          <p:cNvPr id="43" name="Gráfico 57" descr="Lápis">
            <a:extLst>
              <a:ext uri="{FF2B5EF4-FFF2-40B4-BE49-F238E27FC236}">
                <a16:creationId xmlns:a16="http://schemas.microsoft.com/office/drawing/2014/main" id="{F695D869-D9FD-E8DB-2D08-54D22F92F0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96778" y="3298189"/>
            <a:ext cx="340760" cy="340760"/>
          </a:xfrm>
          <a:prstGeom prst="rect">
            <a:avLst/>
          </a:prstGeom>
        </p:spPr>
      </p:pic>
      <p:pic>
        <p:nvPicPr>
          <p:cNvPr id="44" name="Gráfico 55" descr="Contrato DPE">
            <a:extLst>
              <a:ext uri="{FF2B5EF4-FFF2-40B4-BE49-F238E27FC236}">
                <a16:creationId xmlns:a16="http://schemas.microsoft.com/office/drawing/2014/main" id="{E4A2BEFB-CD16-CA12-8D31-837A8DB7A6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01472" y="3203739"/>
            <a:ext cx="537817" cy="537817"/>
          </a:xfrm>
          <a:prstGeom prst="rect">
            <a:avLst/>
          </a:prstGeom>
        </p:spPr>
      </p:pic>
      <p:pic>
        <p:nvPicPr>
          <p:cNvPr id="60" name="Gráfico 57" descr="Lápis">
            <a:extLst>
              <a:ext uri="{FF2B5EF4-FFF2-40B4-BE49-F238E27FC236}">
                <a16:creationId xmlns:a16="http://schemas.microsoft.com/office/drawing/2014/main" id="{E268235C-1529-ABCE-134F-5FE6F314E6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84824" y="3298189"/>
            <a:ext cx="340760" cy="3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4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5D93ECF-75D8-7223-1135-17A30AB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3426653"/>
            <a:ext cx="12192001" cy="660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CBB927-83CE-6198-66CB-8D9782448DB5}"/>
              </a:ext>
            </a:extLst>
          </p:cNvPr>
          <p:cNvSpPr txBox="1"/>
          <p:nvPr/>
        </p:nvSpPr>
        <p:spPr>
          <a:xfrm>
            <a:off x="353683" y="1121434"/>
            <a:ext cx="1101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Contrato de Concessão </a:t>
            </a:r>
            <a:r>
              <a:rPr lang="pt-BR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– </a:t>
            </a:r>
            <a:r>
              <a:rPr lang="pt-BR" sz="3600" b="1" dirty="0">
                <a:solidFill>
                  <a:srgbClr val="B6A814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Aditivos Pendentes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6839341F-D1D3-1826-5D1B-8AF5D9618D86}"/>
              </a:ext>
            </a:extLst>
          </p:cNvPr>
          <p:cNvSpPr txBox="1"/>
          <p:nvPr/>
        </p:nvSpPr>
        <p:spPr>
          <a:xfrm>
            <a:off x="836334" y="4005761"/>
            <a:ext cx="18259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7º Termo Aditivo* (Incorporação da duplicação da </a:t>
            </a:r>
          </a:p>
          <a:p>
            <a:pPr lvl="0" algn="ctr" defTabSz="914400">
              <a:defRPr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BR-116 Camaquã-Pelotas)</a:t>
            </a:r>
          </a:p>
        </p:txBody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id="{CA7998D3-A319-6F90-A779-405F3F60D821}"/>
              </a:ext>
            </a:extLst>
          </p:cNvPr>
          <p:cNvSpPr/>
          <p:nvPr/>
        </p:nvSpPr>
        <p:spPr>
          <a:xfrm>
            <a:off x="2102409" y="2041148"/>
            <a:ext cx="670741" cy="656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761D2CEE-0208-09B6-C722-13157DE16C4E}"/>
              </a:ext>
            </a:extLst>
          </p:cNvPr>
          <p:cNvSpPr txBox="1"/>
          <p:nvPr/>
        </p:nvSpPr>
        <p:spPr>
          <a:xfrm>
            <a:off x="2898580" y="4043400"/>
            <a:ext cx="2451258" cy="128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8º Termo Aditivo* (Inclusão recuperação de 4 </a:t>
            </a:r>
            <a:r>
              <a:rPr lang="pt-BR" sz="1500" b="1" dirty="0" err="1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OAEs</a:t>
            </a: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, Viaduto do Cassino e Adequação Rel. Mon. PER</a:t>
            </a:r>
          </a:p>
          <a:p>
            <a:pPr lvl="0" algn="ctr" defTabSz="914400">
              <a:defRPr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Noto Sans" panose="020B0502040504020204" pitchFamily="34"/>
                <a:cs typeface="Calibri" panose="020F0502020204030204" pitchFamily="34" charset="0"/>
              </a:rPr>
              <a:t>(18ª RO e 15ª RE)</a:t>
            </a:r>
          </a:p>
        </p:txBody>
      </p:sp>
      <p:sp>
        <p:nvSpPr>
          <p:cNvPr id="60" name="Rectangle 22">
            <a:extLst>
              <a:ext uri="{FF2B5EF4-FFF2-40B4-BE49-F238E27FC236}">
                <a16:creationId xmlns:a16="http://schemas.microsoft.com/office/drawing/2014/main" id="{2E96BDC2-D6AC-8AD3-6BCC-DB31FF5E9D14}"/>
              </a:ext>
            </a:extLst>
          </p:cNvPr>
          <p:cNvSpPr/>
          <p:nvPr/>
        </p:nvSpPr>
        <p:spPr>
          <a:xfrm>
            <a:off x="4916415" y="6005493"/>
            <a:ext cx="670741" cy="67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9" name="Elipse 35">
            <a:extLst>
              <a:ext uri="{FF2B5EF4-FFF2-40B4-BE49-F238E27FC236}">
                <a16:creationId xmlns:a16="http://schemas.microsoft.com/office/drawing/2014/main" id="{8775966B-B406-4E1A-0B44-06B1783E7FFA}"/>
              </a:ext>
            </a:extLst>
          </p:cNvPr>
          <p:cNvSpPr>
            <a:spLocks noChangeAspect="1"/>
          </p:cNvSpPr>
          <p:nvPr/>
        </p:nvSpPr>
        <p:spPr>
          <a:xfrm>
            <a:off x="1401649" y="3110413"/>
            <a:ext cx="692727" cy="693043"/>
          </a:xfrm>
          <a:prstGeom prst="ellipse">
            <a:avLst/>
          </a:prstGeom>
          <a:solidFill>
            <a:srgbClr val="B6A81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18838A0A-6C16-9ED9-4BA4-31F8F06C9FBC}"/>
              </a:ext>
            </a:extLst>
          </p:cNvPr>
          <p:cNvSpPr txBox="1"/>
          <p:nvPr/>
        </p:nvSpPr>
        <p:spPr>
          <a:xfrm>
            <a:off x="1114547" y="2527510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</a:p>
        </p:txBody>
      </p:sp>
      <p:sp>
        <p:nvSpPr>
          <p:cNvPr id="11" name="Elipse 44">
            <a:extLst>
              <a:ext uri="{FF2B5EF4-FFF2-40B4-BE49-F238E27FC236}">
                <a16:creationId xmlns:a16="http://schemas.microsoft.com/office/drawing/2014/main" id="{306C7638-2F56-D23F-10C7-331B67B5AB58}"/>
              </a:ext>
            </a:extLst>
          </p:cNvPr>
          <p:cNvSpPr>
            <a:spLocks noChangeAspect="1"/>
          </p:cNvSpPr>
          <p:nvPr/>
        </p:nvSpPr>
        <p:spPr>
          <a:xfrm>
            <a:off x="3816022" y="3110413"/>
            <a:ext cx="692727" cy="693043"/>
          </a:xfrm>
          <a:prstGeom prst="ellipse">
            <a:avLst/>
          </a:prstGeom>
          <a:solidFill>
            <a:srgbClr val="DAD05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05D9C3-58A4-80ED-4DB0-6E93A8C6B223}"/>
              </a:ext>
            </a:extLst>
          </p:cNvPr>
          <p:cNvGrpSpPr/>
          <p:nvPr/>
        </p:nvGrpSpPr>
        <p:grpSpPr>
          <a:xfrm>
            <a:off x="1514765" y="3220847"/>
            <a:ext cx="466493" cy="468361"/>
            <a:chOff x="2212816" y="2141508"/>
            <a:chExt cx="466493" cy="468361"/>
          </a:xfrm>
        </p:grpSpPr>
        <p:pic>
          <p:nvPicPr>
            <p:cNvPr id="62" name="Gráfico 61" descr="Lápis">
              <a:extLst>
                <a:ext uri="{FF2B5EF4-FFF2-40B4-BE49-F238E27FC236}">
                  <a16:creationId xmlns:a16="http://schemas.microsoft.com/office/drawing/2014/main" id="{08751CB9-B5A8-5418-04FD-AA8E25047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08787" y="2321763"/>
              <a:ext cx="270522" cy="270522"/>
            </a:xfrm>
            <a:prstGeom prst="rect">
              <a:avLst/>
            </a:prstGeom>
          </p:spPr>
        </p:pic>
        <p:pic>
          <p:nvPicPr>
            <p:cNvPr id="63" name="Gráfico 62" descr="Contrato DPE">
              <a:extLst>
                <a:ext uri="{FF2B5EF4-FFF2-40B4-BE49-F238E27FC236}">
                  <a16:creationId xmlns:a16="http://schemas.microsoft.com/office/drawing/2014/main" id="{88E8B372-0808-6963-2E79-C2F6BDA79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2816" y="2141508"/>
              <a:ext cx="455824" cy="468361"/>
            </a:xfrm>
            <a:prstGeom prst="rect">
              <a:avLst/>
            </a:prstGeom>
          </p:spPr>
        </p:pic>
      </p:grpSp>
      <p:sp>
        <p:nvSpPr>
          <p:cNvPr id="16" name="TextBox 25">
            <a:extLst>
              <a:ext uri="{FF2B5EF4-FFF2-40B4-BE49-F238E27FC236}">
                <a16:creationId xmlns:a16="http://schemas.microsoft.com/office/drawing/2014/main" id="{29F748FD-424A-D13C-E7DF-0EA22352B698}"/>
              </a:ext>
            </a:extLst>
          </p:cNvPr>
          <p:cNvSpPr txBox="1"/>
          <p:nvPr/>
        </p:nvSpPr>
        <p:spPr>
          <a:xfrm>
            <a:off x="3528020" y="2521177"/>
            <a:ext cx="125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4DEB9F-AC1A-BEAD-C53B-EEAE4BA83750}"/>
              </a:ext>
            </a:extLst>
          </p:cNvPr>
          <p:cNvGrpSpPr/>
          <p:nvPr/>
        </p:nvGrpSpPr>
        <p:grpSpPr>
          <a:xfrm>
            <a:off x="3928238" y="3214514"/>
            <a:ext cx="466493" cy="468361"/>
            <a:chOff x="2212816" y="2141508"/>
            <a:chExt cx="466493" cy="468361"/>
          </a:xfrm>
        </p:grpSpPr>
        <p:pic>
          <p:nvPicPr>
            <p:cNvPr id="18" name="Gráfico 61" descr="Lápis">
              <a:extLst>
                <a:ext uri="{FF2B5EF4-FFF2-40B4-BE49-F238E27FC236}">
                  <a16:creationId xmlns:a16="http://schemas.microsoft.com/office/drawing/2014/main" id="{8D632942-19B5-87D7-B365-781663D24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08787" y="2321763"/>
              <a:ext cx="270522" cy="270522"/>
            </a:xfrm>
            <a:prstGeom prst="rect">
              <a:avLst/>
            </a:prstGeom>
          </p:spPr>
        </p:pic>
        <p:pic>
          <p:nvPicPr>
            <p:cNvPr id="19" name="Gráfico 62" descr="Contrato DPE">
              <a:extLst>
                <a:ext uri="{FF2B5EF4-FFF2-40B4-BE49-F238E27FC236}">
                  <a16:creationId xmlns:a16="http://schemas.microsoft.com/office/drawing/2014/main" id="{5440C3FF-05AB-8B0D-3DA1-D905C9D58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2816" y="2141508"/>
              <a:ext cx="455824" cy="468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967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C78DFB86-855E-8784-D0C0-194AF8EA054E}"/>
              </a:ext>
            </a:extLst>
          </p:cNvPr>
          <p:cNvSpPr/>
          <p:nvPr/>
        </p:nvSpPr>
        <p:spPr>
          <a:xfrm>
            <a:off x="0" y="2683235"/>
            <a:ext cx="12192000" cy="1147507"/>
          </a:xfrm>
          <a:prstGeom prst="rect">
            <a:avLst/>
          </a:prstGeom>
          <a:solidFill>
            <a:schemeClr val="accent3">
              <a:alpha val="288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 descr="Carro">
            <a:extLst>
              <a:ext uri="{FF2B5EF4-FFF2-40B4-BE49-F238E27FC236}">
                <a16:creationId xmlns:a16="http://schemas.microsoft.com/office/drawing/2014/main" id="{43EB76E1-FE70-F20E-1E84-442BA8F72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986" y="2683235"/>
            <a:ext cx="1219692" cy="1219692"/>
          </a:xfrm>
          <a:prstGeom prst="rect">
            <a:avLst/>
          </a:prstGeom>
        </p:spPr>
      </p:pic>
      <p:pic>
        <p:nvPicPr>
          <p:cNvPr id="14" name="Gráfico 13" descr="Caminhão">
            <a:extLst>
              <a:ext uri="{FF2B5EF4-FFF2-40B4-BE49-F238E27FC236}">
                <a16:creationId xmlns:a16="http://schemas.microsoft.com/office/drawing/2014/main" id="{BECC189F-D267-5171-AD37-520C5FFB0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4712" y="2690053"/>
            <a:ext cx="1219692" cy="1219692"/>
          </a:xfrm>
          <a:prstGeom prst="rect">
            <a:avLst/>
          </a:prstGeom>
        </p:spPr>
      </p:pic>
      <p:pic>
        <p:nvPicPr>
          <p:cNvPr id="15" name="Gráfico 14" descr="Carro">
            <a:extLst>
              <a:ext uri="{FF2B5EF4-FFF2-40B4-BE49-F238E27FC236}">
                <a16:creationId xmlns:a16="http://schemas.microsoft.com/office/drawing/2014/main" id="{8F1C522A-5A3B-60E5-F2C1-201A45C6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8969" y="2683235"/>
            <a:ext cx="1219692" cy="1219692"/>
          </a:xfrm>
          <a:prstGeom prst="rect">
            <a:avLst/>
          </a:prstGeom>
        </p:spPr>
      </p:pic>
      <p:sp>
        <p:nvSpPr>
          <p:cNvPr id="16" name="Sinal de Adição 15">
            <a:extLst>
              <a:ext uri="{FF2B5EF4-FFF2-40B4-BE49-F238E27FC236}">
                <a16:creationId xmlns:a16="http://schemas.microsoft.com/office/drawing/2014/main" id="{8AEAAEFC-3983-022D-B5A0-BEED8784D2C2}"/>
              </a:ext>
            </a:extLst>
          </p:cNvPr>
          <p:cNvSpPr/>
          <p:nvPr/>
        </p:nvSpPr>
        <p:spPr>
          <a:xfrm>
            <a:off x="9398661" y="3170840"/>
            <a:ext cx="370936" cy="316667"/>
          </a:xfrm>
          <a:prstGeom prst="mathPlus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áfico 16" descr="Caminhão">
            <a:extLst>
              <a:ext uri="{FF2B5EF4-FFF2-40B4-BE49-F238E27FC236}">
                <a16:creationId xmlns:a16="http://schemas.microsoft.com/office/drawing/2014/main" id="{4026148D-C7B1-30EB-3746-BAA0727D4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0378" y="2666141"/>
            <a:ext cx="1219692" cy="121969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17B9DFD-6D72-1942-1A48-9CF8A92307E8}"/>
              </a:ext>
            </a:extLst>
          </p:cNvPr>
          <p:cNvSpPr txBox="1"/>
          <p:nvPr/>
        </p:nvSpPr>
        <p:spPr>
          <a:xfrm>
            <a:off x="841350" y="4250073"/>
            <a:ext cx="273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6.058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 Eixos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630D669-815B-C41A-E67A-A232330AC101}"/>
              </a:ext>
            </a:extLst>
          </p:cNvPr>
          <p:cNvSpPr txBox="1"/>
          <p:nvPr/>
        </p:nvSpPr>
        <p:spPr>
          <a:xfrm>
            <a:off x="1357176" y="4957959"/>
            <a:ext cx="1708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22%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752099A-F0AA-0BEB-933D-A26718456D16}"/>
              </a:ext>
            </a:extLst>
          </p:cNvPr>
          <p:cNvSpPr txBox="1"/>
          <p:nvPr/>
        </p:nvSpPr>
        <p:spPr>
          <a:xfrm>
            <a:off x="4342295" y="4263688"/>
            <a:ext cx="310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21.320 </a:t>
            </a:r>
            <a:r>
              <a:rPr lang="pt-BR" sz="2000" dirty="0">
                <a:solidFill>
                  <a:schemeClr val="bg1"/>
                </a:solidFill>
              </a:rPr>
              <a:t>MM Eixos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AD0187-69C8-DF55-6483-97ADB2B67D83}"/>
              </a:ext>
            </a:extLst>
          </p:cNvPr>
          <p:cNvSpPr txBox="1"/>
          <p:nvPr/>
        </p:nvSpPr>
        <p:spPr>
          <a:xfrm>
            <a:off x="5040397" y="4971574"/>
            <a:ext cx="1708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6000" b="1">
                <a:solidFill>
                  <a:srgbClr val="5D89A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78% 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F8AC00E-8B50-7507-660F-A33FF2869410}"/>
              </a:ext>
            </a:extLst>
          </p:cNvPr>
          <p:cNvSpPr txBox="1"/>
          <p:nvPr/>
        </p:nvSpPr>
        <p:spPr>
          <a:xfrm>
            <a:off x="8178969" y="4215288"/>
            <a:ext cx="310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27.378 </a:t>
            </a:r>
            <a:r>
              <a:rPr lang="pt-BR" sz="2000" dirty="0">
                <a:solidFill>
                  <a:schemeClr val="bg1"/>
                </a:solidFill>
              </a:rPr>
              <a:t>MM Eixos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1849063-4DB8-D06E-5A6D-BC5F74BB801A}"/>
              </a:ext>
            </a:extLst>
          </p:cNvPr>
          <p:cNvSpPr txBox="1"/>
          <p:nvPr/>
        </p:nvSpPr>
        <p:spPr>
          <a:xfrm>
            <a:off x="8521454" y="4957958"/>
            <a:ext cx="1941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6000" b="1">
                <a:solidFill>
                  <a:srgbClr val="5D89A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100%  </a:t>
            </a:r>
          </a:p>
        </p:txBody>
      </p:sp>
      <p:sp>
        <p:nvSpPr>
          <p:cNvPr id="2" name="CaixaDeTexto 5">
            <a:extLst>
              <a:ext uri="{FF2B5EF4-FFF2-40B4-BE49-F238E27FC236}">
                <a16:creationId xmlns:a16="http://schemas.microsoft.com/office/drawing/2014/main" id="{A8BCC114-32B1-0604-88B6-CBCF053FD845}"/>
              </a:ext>
            </a:extLst>
          </p:cNvPr>
          <p:cNvSpPr txBox="1"/>
          <p:nvPr/>
        </p:nvSpPr>
        <p:spPr>
          <a:xfrm>
            <a:off x="614941" y="1121434"/>
            <a:ext cx="508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Tráfego 2021</a:t>
            </a:r>
          </a:p>
        </p:txBody>
      </p:sp>
    </p:spTree>
    <p:extLst>
      <p:ext uri="{BB962C8B-B14F-4D97-AF65-F5344CB8AC3E}">
        <p14:creationId xmlns:p14="http://schemas.microsoft.com/office/powerpoint/2010/main" val="231709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2211E02-4084-DF20-EB20-3E978F7D7D5B}"/>
              </a:ext>
            </a:extLst>
          </p:cNvPr>
          <p:cNvSpPr txBox="1"/>
          <p:nvPr/>
        </p:nvSpPr>
        <p:spPr>
          <a:xfrm>
            <a:off x="577361" y="2292683"/>
            <a:ext cx="7083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rgbClr val="B6A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pt-BR" sz="5000" b="1" dirty="0">
              <a:solidFill>
                <a:srgbClr val="B6A814"/>
              </a:solidFill>
            </a:endParaRPr>
          </a:p>
        </p:txBody>
      </p:sp>
      <p:grpSp>
        <p:nvGrpSpPr>
          <p:cNvPr id="10" name="Gráfico 2" descr="Ambulância">
            <a:extLst>
              <a:ext uri="{FF2B5EF4-FFF2-40B4-BE49-F238E27FC236}">
                <a16:creationId xmlns:a16="http://schemas.microsoft.com/office/drawing/2014/main" id="{1CB41841-B4A0-C93C-9B9B-0CF580592832}"/>
              </a:ext>
            </a:extLst>
          </p:cNvPr>
          <p:cNvGrpSpPr/>
          <p:nvPr/>
        </p:nvGrpSpPr>
        <p:grpSpPr>
          <a:xfrm>
            <a:off x="308223" y="1275022"/>
            <a:ext cx="1255260" cy="1329190"/>
            <a:chOff x="1487329" y="1420070"/>
            <a:chExt cx="1616015" cy="1616015"/>
          </a:xfrm>
          <a:solidFill>
            <a:srgbClr val="DAD053"/>
          </a:solidFill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CC33C0B-3950-7C2E-2EA3-90459D0489DD}"/>
                </a:ext>
              </a:extLst>
            </p:cNvPr>
            <p:cNvSpPr/>
            <p:nvPr/>
          </p:nvSpPr>
          <p:spPr>
            <a:xfrm>
              <a:off x="1751273" y="2391020"/>
              <a:ext cx="269336" cy="269336"/>
            </a:xfrm>
            <a:custGeom>
              <a:avLst/>
              <a:gdLst>
                <a:gd name="connsiteX0" fmla="*/ 257894 w 269335"/>
                <a:gd name="connsiteY0" fmla="*/ 140060 h 269335"/>
                <a:gd name="connsiteX1" fmla="*/ 140060 w 269335"/>
                <a:gd name="connsiteY1" fmla="*/ 257894 h 269335"/>
                <a:gd name="connsiteX2" fmla="*/ 22225 w 269335"/>
                <a:gd name="connsiteY2" fmla="*/ 140060 h 269335"/>
                <a:gd name="connsiteX3" fmla="*/ 140060 w 269335"/>
                <a:gd name="connsiteY3" fmla="*/ 22225 h 269335"/>
                <a:gd name="connsiteX4" fmla="*/ 257894 w 269335"/>
                <a:gd name="connsiteY4" fmla="*/ 140060 h 26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35" h="269335">
                  <a:moveTo>
                    <a:pt x="257894" y="140060"/>
                  </a:moveTo>
                  <a:cubicBezTo>
                    <a:pt x="257894" y="205138"/>
                    <a:pt x="205138" y="257894"/>
                    <a:pt x="140060" y="257894"/>
                  </a:cubicBezTo>
                  <a:cubicBezTo>
                    <a:pt x="74982" y="257894"/>
                    <a:pt x="22225" y="205138"/>
                    <a:pt x="22225" y="140060"/>
                  </a:cubicBezTo>
                  <a:cubicBezTo>
                    <a:pt x="22225" y="74982"/>
                    <a:pt x="74982" y="22225"/>
                    <a:pt x="140060" y="22225"/>
                  </a:cubicBezTo>
                  <a:cubicBezTo>
                    <a:pt x="205138" y="22225"/>
                    <a:pt x="257894" y="74982"/>
                    <a:pt x="257894" y="140060"/>
                  </a:cubicBezTo>
                  <a:close/>
                </a:path>
              </a:pathLst>
            </a:custGeom>
            <a:grpFill/>
            <a:ln w="1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BC2B15CC-FA3C-8028-696E-9C0C477F2829}"/>
                </a:ext>
              </a:extLst>
            </p:cNvPr>
            <p:cNvSpPr/>
            <p:nvPr/>
          </p:nvSpPr>
          <p:spPr>
            <a:xfrm>
              <a:off x="2592947" y="2391020"/>
              <a:ext cx="269336" cy="269336"/>
            </a:xfrm>
            <a:custGeom>
              <a:avLst/>
              <a:gdLst>
                <a:gd name="connsiteX0" fmla="*/ 257894 w 269335"/>
                <a:gd name="connsiteY0" fmla="*/ 140060 h 269335"/>
                <a:gd name="connsiteX1" fmla="*/ 140060 w 269335"/>
                <a:gd name="connsiteY1" fmla="*/ 257894 h 269335"/>
                <a:gd name="connsiteX2" fmla="*/ 22225 w 269335"/>
                <a:gd name="connsiteY2" fmla="*/ 140060 h 269335"/>
                <a:gd name="connsiteX3" fmla="*/ 140060 w 269335"/>
                <a:gd name="connsiteY3" fmla="*/ 22225 h 269335"/>
                <a:gd name="connsiteX4" fmla="*/ 257894 w 269335"/>
                <a:gd name="connsiteY4" fmla="*/ 140060 h 26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35" h="269335">
                  <a:moveTo>
                    <a:pt x="257894" y="140060"/>
                  </a:moveTo>
                  <a:cubicBezTo>
                    <a:pt x="257894" y="205138"/>
                    <a:pt x="205138" y="257894"/>
                    <a:pt x="140060" y="257894"/>
                  </a:cubicBezTo>
                  <a:cubicBezTo>
                    <a:pt x="74982" y="257894"/>
                    <a:pt x="22225" y="205138"/>
                    <a:pt x="22225" y="140060"/>
                  </a:cubicBezTo>
                  <a:cubicBezTo>
                    <a:pt x="22225" y="74982"/>
                    <a:pt x="74982" y="22225"/>
                    <a:pt x="140060" y="22225"/>
                  </a:cubicBezTo>
                  <a:cubicBezTo>
                    <a:pt x="205138" y="22225"/>
                    <a:pt x="257894" y="74982"/>
                    <a:pt x="257894" y="140060"/>
                  </a:cubicBezTo>
                  <a:close/>
                </a:path>
              </a:pathLst>
            </a:custGeom>
            <a:grpFill/>
            <a:ln w="1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1ABC9A3-67EF-6EFE-547B-B29A08F49237}"/>
                </a:ext>
              </a:extLst>
            </p:cNvPr>
            <p:cNvSpPr/>
            <p:nvPr/>
          </p:nvSpPr>
          <p:spPr>
            <a:xfrm>
              <a:off x="1599771" y="1768181"/>
              <a:ext cx="1380346" cy="774341"/>
            </a:xfrm>
            <a:custGeom>
              <a:avLst/>
              <a:gdLst>
                <a:gd name="connsiteX0" fmla="*/ 1341971 w 1380346"/>
                <a:gd name="connsiteY0" fmla="*/ 473363 h 774340"/>
                <a:gd name="connsiteX1" fmla="*/ 1252754 w 1380346"/>
                <a:gd name="connsiteY1" fmla="*/ 406029 h 774340"/>
                <a:gd name="connsiteX2" fmla="*/ 1229187 w 1380346"/>
                <a:gd name="connsiteY2" fmla="*/ 370679 h 774340"/>
                <a:gd name="connsiteX3" fmla="*/ 1195520 w 1380346"/>
                <a:gd name="connsiteY3" fmla="*/ 254528 h 774340"/>
                <a:gd name="connsiteX4" fmla="*/ 1065902 w 1380346"/>
                <a:gd name="connsiteY4" fmla="*/ 156893 h 774340"/>
                <a:gd name="connsiteX5" fmla="*/ 1032235 w 1380346"/>
                <a:gd name="connsiteY5" fmla="*/ 156893 h 774340"/>
                <a:gd name="connsiteX6" fmla="*/ 1032235 w 1380346"/>
                <a:gd name="connsiteY6" fmla="*/ 72726 h 774340"/>
                <a:gd name="connsiteX7" fmla="*/ 981734 w 1380346"/>
                <a:gd name="connsiteY7" fmla="*/ 22225 h 774340"/>
                <a:gd name="connsiteX8" fmla="*/ 948067 w 1380346"/>
                <a:gd name="connsiteY8" fmla="*/ 22225 h 774340"/>
                <a:gd name="connsiteX9" fmla="*/ 897567 w 1380346"/>
                <a:gd name="connsiteY9" fmla="*/ 72726 h 774340"/>
                <a:gd name="connsiteX10" fmla="*/ 897567 w 1380346"/>
                <a:gd name="connsiteY10" fmla="*/ 156893 h 774340"/>
                <a:gd name="connsiteX11" fmla="*/ 897567 w 1380346"/>
                <a:gd name="connsiteY11" fmla="*/ 156893 h 774340"/>
                <a:gd name="connsiteX12" fmla="*/ 897567 w 1380346"/>
                <a:gd name="connsiteY12" fmla="*/ 123226 h 774340"/>
                <a:gd name="connsiteX13" fmla="*/ 830233 w 1380346"/>
                <a:gd name="connsiteY13" fmla="*/ 55892 h 774340"/>
                <a:gd name="connsiteX14" fmla="*/ 89559 w 1380346"/>
                <a:gd name="connsiteY14" fmla="*/ 55892 h 774340"/>
                <a:gd name="connsiteX15" fmla="*/ 22225 w 1380346"/>
                <a:gd name="connsiteY15" fmla="*/ 123226 h 774340"/>
                <a:gd name="connsiteX16" fmla="*/ 22225 w 1380346"/>
                <a:gd name="connsiteY16" fmla="*/ 695565 h 774340"/>
                <a:gd name="connsiteX17" fmla="*/ 89559 w 1380346"/>
                <a:gd name="connsiteY17" fmla="*/ 762899 h 774340"/>
                <a:gd name="connsiteX18" fmla="*/ 123226 w 1380346"/>
                <a:gd name="connsiteY18" fmla="*/ 762899 h 774340"/>
                <a:gd name="connsiteX19" fmla="*/ 291561 w 1380346"/>
                <a:gd name="connsiteY19" fmla="*/ 594564 h 774340"/>
                <a:gd name="connsiteX20" fmla="*/ 459896 w 1380346"/>
                <a:gd name="connsiteY20" fmla="*/ 762899 h 774340"/>
                <a:gd name="connsiteX21" fmla="*/ 964901 w 1380346"/>
                <a:gd name="connsiteY21" fmla="*/ 762899 h 774340"/>
                <a:gd name="connsiteX22" fmla="*/ 1133236 w 1380346"/>
                <a:gd name="connsiteY22" fmla="*/ 594564 h 774340"/>
                <a:gd name="connsiteX23" fmla="*/ 1301571 w 1380346"/>
                <a:gd name="connsiteY23" fmla="*/ 762899 h 774340"/>
                <a:gd name="connsiteX24" fmla="*/ 1368905 w 1380346"/>
                <a:gd name="connsiteY24" fmla="*/ 695565 h 774340"/>
                <a:gd name="connsiteX25" fmla="*/ 1368905 w 1380346"/>
                <a:gd name="connsiteY25" fmla="*/ 527230 h 774340"/>
                <a:gd name="connsiteX26" fmla="*/ 1341971 w 1380346"/>
                <a:gd name="connsiteY26" fmla="*/ 473363 h 774340"/>
                <a:gd name="connsiteX27" fmla="*/ 699773 w 1380346"/>
                <a:gd name="connsiteY27" fmla="*/ 406029 h 774340"/>
                <a:gd name="connsiteX28" fmla="*/ 649273 w 1380346"/>
                <a:gd name="connsiteY28" fmla="*/ 493563 h 774340"/>
                <a:gd name="connsiteX29" fmla="*/ 560897 w 1380346"/>
                <a:gd name="connsiteY29" fmla="*/ 443063 h 774340"/>
                <a:gd name="connsiteX30" fmla="*/ 560897 w 1380346"/>
                <a:gd name="connsiteY30" fmla="*/ 544064 h 774340"/>
                <a:gd name="connsiteX31" fmla="*/ 459896 w 1380346"/>
                <a:gd name="connsiteY31" fmla="*/ 544064 h 774340"/>
                <a:gd name="connsiteX32" fmla="*/ 459896 w 1380346"/>
                <a:gd name="connsiteY32" fmla="*/ 442053 h 774340"/>
                <a:gd name="connsiteX33" fmla="*/ 371520 w 1380346"/>
                <a:gd name="connsiteY33" fmla="*/ 492553 h 774340"/>
                <a:gd name="connsiteX34" fmla="*/ 321020 w 1380346"/>
                <a:gd name="connsiteY34" fmla="*/ 405019 h 774340"/>
                <a:gd name="connsiteX35" fmla="*/ 409396 w 1380346"/>
                <a:gd name="connsiteY35" fmla="*/ 354519 h 774340"/>
                <a:gd name="connsiteX36" fmla="*/ 321020 w 1380346"/>
                <a:gd name="connsiteY36" fmla="*/ 304018 h 774340"/>
                <a:gd name="connsiteX37" fmla="*/ 371520 w 1380346"/>
                <a:gd name="connsiteY37" fmla="*/ 216484 h 774340"/>
                <a:gd name="connsiteX38" fmla="*/ 459896 w 1380346"/>
                <a:gd name="connsiteY38" fmla="*/ 266984 h 774340"/>
                <a:gd name="connsiteX39" fmla="*/ 459896 w 1380346"/>
                <a:gd name="connsiteY39" fmla="*/ 164973 h 774340"/>
                <a:gd name="connsiteX40" fmla="*/ 560897 w 1380346"/>
                <a:gd name="connsiteY40" fmla="*/ 164973 h 774340"/>
                <a:gd name="connsiteX41" fmla="*/ 560897 w 1380346"/>
                <a:gd name="connsiteY41" fmla="*/ 267153 h 774340"/>
                <a:gd name="connsiteX42" fmla="*/ 649273 w 1380346"/>
                <a:gd name="connsiteY42" fmla="*/ 216652 h 774340"/>
                <a:gd name="connsiteX43" fmla="*/ 699773 w 1380346"/>
                <a:gd name="connsiteY43" fmla="*/ 304186 h 774340"/>
                <a:gd name="connsiteX44" fmla="*/ 611398 w 1380346"/>
                <a:gd name="connsiteY44" fmla="*/ 354687 h 774340"/>
                <a:gd name="connsiteX45" fmla="*/ 964901 w 1380346"/>
                <a:gd name="connsiteY45" fmla="*/ 392562 h 774340"/>
                <a:gd name="connsiteX46" fmla="*/ 964901 w 1380346"/>
                <a:gd name="connsiteY46" fmla="*/ 224227 h 774340"/>
                <a:gd name="connsiteX47" fmla="*/ 1065902 w 1380346"/>
                <a:gd name="connsiteY47" fmla="*/ 224227 h 774340"/>
                <a:gd name="connsiteX48" fmla="*/ 1129869 w 1380346"/>
                <a:gd name="connsiteY48" fmla="*/ 273045 h 774340"/>
                <a:gd name="connsiteX49" fmla="*/ 1163536 w 1380346"/>
                <a:gd name="connsiteY49" fmla="*/ 389196 h 774340"/>
                <a:gd name="connsiteX50" fmla="*/ 1165219 w 1380346"/>
                <a:gd name="connsiteY50" fmla="*/ 392562 h 77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80346" h="774340">
                  <a:moveTo>
                    <a:pt x="1341971" y="473363"/>
                  </a:moveTo>
                  <a:lnTo>
                    <a:pt x="1252754" y="406029"/>
                  </a:lnTo>
                  <a:cubicBezTo>
                    <a:pt x="1241049" y="397323"/>
                    <a:pt x="1232722" y="384831"/>
                    <a:pt x="1229187" y="370679"/>
                  </a:cubicBezTo>
                  <a:lnTo>
                    <a:pt x="1195520" y="254528"/>
                  </a:lnTo>
                  <a:cubicBezTo>
                    <a:pt x="1178350" y="197115"/>
                    <a:pt x="1125824" y="157550"/>
                    <a:pt x="1065902" y="156893"/>
                  </a:cubicBezTo>
                  <a:lnTo>
                    <a:pt x="1032235" y="156893"/>
                  </a:lnTo>
                  <a:lnTo>
                    <a:pt x="1032235" y="72726"/>
                  </a:lnTo>
                  <a:cubicBezTo>
                    <a:pt x="1032235" y="44835"/>
                    <a:pt x="1009626" y="22225"/>
                    <a:pt x="981734" y="22225"/>
                  </a:cubicBezTo>
                  <a:lnTo>
                    <a:pt x="948067" y="22225"/>
                  </a:lnTo>
                  <a:cubicBezTo>
                    <a:pt x="920176" y="22225"/>
                    <a:pt x="897567" y="44835"/>
                    <a:pt x="897567" y="72726"/>
                  </a:cubicBezTo>
                  <a:lnTo>
                    <a:pt x="897567" y="156893"/>
                  </a:lnTo>
                  <a:lnTo>
                    <a:pt x="897567" y="156893"/>
                  </a:lnTo>
                  <a:lnTo>
                    <a:pt x="897567" y="123226"/>
                  </a:lnTo>
                  <a:cubicBezTo>
                    <a:pt x="897567" y="86040"/>
                    <a:pt x="867420" y="55892"/>
                    <a:pt x="830233" y="55892"/>
                  </a:cubicBezTo>
                  <a:lnTo>
                    <a:pt x="89559" y="55892"/>
                  </a:lnTo>
                  <a:cubicBezTo>
                    <a:pt x="52372" y="55892"/>
                    <a:pt x="22225" y="86040"/>
                    <a:pt x="22225" y="123226"/>
                  </a:cubicBezTo>
                  <a:lnTo>
                    <a:pt x="22225" y="695565"/>
                  </a:lnTo>
                  <a:cubicBezTo>
                    <a:pt x="22225" y="732752"/>
                    <a:pt x="52372" y="762899"/>
                    <a:pt x="89559" y="762899"/>
                  </a:cubicBezTo>
                  <a:lnTo>
                    <a:pt x="123226" y="762899"/>
                  </a:lnTo>
                  <a:cubicBezTo>
                    <a:pt x="123226" y="669931"/>
                    <a:pt x="198593" y="594564"/>
                    <a:pt x="291561" y="594564"/>
                  </a:cubicBezTo>
                  <a:cubicBezTo>
                    <a:pt x="384529" y="594564"/>
                    <a:pt x="459896" y="669931"/>
                    <a:pt x="459896" y="762899"/>
                  </a:cubicBezTo>
                  <a:lnTo>
                    <a:pt x="964901" y="762899"/>
                  </a:lnTo>
                  <a:cubicBezTo>
                    <a:pt x="964901" y="669931"/>
                    <a:pt x="1040266" y="594564"/>
                    <a:pt x="1133236" y="594564"/>
                  </a:cubicBezTo>
                  <a:cubicBezTo>
                    <a:pt x="1226206" y="594564"/>
                    <a:pt x="1301571" y="669931"/>
                    <a:pt x="1301571" y="762899"/>
                  </a:cubicBezTo>
                  <a:cubicBezTo>
                    <a:pt x="1338758" y="762899"/>
                    <a:pt x="1368905" y="732752"/>
                    <a:pt x="1368905" y="695565"/>
                  </a:cubicBezTo>
                  <a:lnTo>
                    <a:pt x="1368905" y="527230"/>
                  </a:lnTo>
                  <a:cubicBezTo>
                    <a:pt x="1368905" y="506037"/>
                    <a:pt x="1358926" y="486079"/>
                    <a:pt x="1341971" y="473363"/>
                  </a:cubicBezTo>
                  <a:close/>
                  <a:moveTo>
                    <a:pt x="699773" y="406029"/>
                  </a:moveTo>
                  <a:lnTo>
                    <a:pt x="649273" y="493563"/>
                  </a:lnTo>
                  <a:lnTo>
                    <a:pt x="560897" y="443063"/>
                  </a:lnTo>
                  <a:lnTo>
                    <a:pt x="560897" y="544064"/>
                  </a:lnTo>
                  <a:lnTo>
                    <a:pt x="459896" y="544064"/>
                  </a:lnTo>
                  <a:lnTo>
                    <a:pt x="459896" y="442053"/>
                  </a:lnTo>
                  <a:lnTo>
                    <a:pt x="371520" y="492553"/>
                  </a:lnTo>
                  <a:lnTo>
                    <a:pt x="321020" y="405019"/>
                  </a:lnTo>
                  <a:lnTo>
                    <a:pt x="409396" y="354519"/>
                  </a:lnTo>
                  <a:lnTo>
                    <a:pt x="321020" y="304018"/>
                  </a:lnTo>
                  <a:lnTo>
                    <a:pt x="371520" y="216484"/>
                  </a:lnTo>
                  <a:lnTo>
                    <a:pt x="459896" y="266984"/>
                  </a:lnTo>
                  <a:lnTo>
                    <a:pt x="459896" y="164973"/>
                  </a:lnTo>
                  <a:lnTo>
                    <a:pt x="560897" y="164973"/>
                  </a:lnTo>
                  <a:lnTo>
                    <a:pt x="560897" y="267153"/>
                  </a:lnTo>
                  <a:lnTo>
                    <a:pt x="649273" y="216652"/>
                  </a:lnTo>
                  <a:lnTo>
                    <a:pt x="699773" y="304186"/>
                  </a:lnTo>
                  <a:lnTo>
                    <a:pt x="611398" y="354687"/>
                  </a:lnTo>
                  <a:close/>
                  <a:moveTo>
                    <a:pt x="964901" y="392562"/>
                  </a:moveTo>
                  <a:lnTo>
                    <a:pt x="964901" y="224227"/>
                  </a:lnTo>
                  <a:lnTo>
                    <a:pt x="1065902" y="224227"/>
                  </a:lnTo>
                  <a:cubicBezTo>
                    <a:pt x="1095926" y="223813"/>
                    <a:pt x="1122346" y="243975"/>
                    <a:pt x="1129869" y="273045"/>
                  </a:cubicBezTo>
                  <a:lnTo>
                    <a:pt x="1163536" y="389196"/>
                  </a:lnTo>
                  <a:cubicBezTo>
                    <a:pt x="1163536" y="390879"/>
                    <a:pt x="1165219" y="390879"/>
                    <a:pt x="1165219" y="392562"/>
                  </a:cubicBezTo>
                  <a:close/>
                </a:path>
              </a:pathLst>
            </a:custGeom>
            <a:grpFill/>
            <a:ln w="1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FF88184-9F2A-A424-00EB-D9E52AD45157}"/>
                </a:ext>
              </a:extLst>
            </p:cNvPr>
            <p:cNvSpPr/>
            <p:nvPr/>
          </p:nvSpPr>
          <p:spPr>
            <a:xfrm>
              <a:off x="2520221" y="1611288"/>
              <a:ext cx="84167" cy="168335"/>
            </a:xfrm>
            <a:custGeom>
              <a:avLst/>
              <a:gdLst>
                <a:gd name="connsiteX0" fmla="*/ 44451 w 84167"/>
                <a:gd name="connsiteY0" fmla="*/ 128618 h 168334"/>
                <a:gd name="connsiteX1" fmla="*/ 44451 w 84167"/>
                <a:gd name="connsiteY1" fmla="*/ 44451 h 16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67" h="168334">
                  <a:moveTo>
                    <a:pt x="44451" y="128618"/>
                  </a:moveTo>
                  <a:lnTo>
                    <a:pt x="44451" y="44451"/>
                  </a:lnTo>
                </a:path>
              </a:pathLst>
            </a:custGeom>
            <a:grpFill/>
            <a:ln w="33536" cap="flat">
              <a:solidFill>
                <a:srgbClr val="B6A81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4950612-0A61-2116-4224-C4159BFED187}"/>
                </a:ext>
              </a:extLst>
            </p:cNvPr>
            <p:cNvSpPr/>
            <p:nvPr/>
          </p:nvSpPr>
          <p:spPr>
            <a:xfrm>
              <a:off x="2595972" y="1653372"/>
              <a:ext cx="134668" cy="134668"/>
            </a:xfrm>
            <a:custGeom>
              <a:avLst/>
              <a:gdLst>
                <a:gd name="connsiteX0" fmla="*/ 44451 w 134667"/>
                <a:gd name="connsiteY0" fmla="*/ 103368 h 134667"/>
                <a:gd name="connsiteX1" fmla="*/ 103368 w 134667"/>
                <a:gd name="connsiteY1" fmla="*/ 44451 h 13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667" h="134667">
                  <a:moveTo>
                    <a:pt x="44451" y="103368"/>
                  </a:moveTo>
                  <a:lnTo>
                    <a:pt x="103368" y="44451"/>
                  </a:lnTo>
                </a:path>
              </a:pathLst>
            </a:custGeom>
            <a:grpFill/>
            <a:ln w="33536" cap="flat">
              <a:solidFill>
                <a:srgbClr val="B6A81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D01D4714-A75F-3293-493F-5C08C6FC37D7}"/>
                </a:ext>
              </a:extLst>
            </p:cNvPr>
            <p:cNvSpPr/>
            <p:nvPr/>
          </p:nvSpPr>
          <p:spPr>
            <a:xfrm>
              <a:off x="2385553" y="1653372"/>
              <a:ext cx="134668" cy="134668"/>
            </a:xfrm>
            <a:custGeom>
              <a:avLst/>
              <a:gdLst>
                <a:gd name="connsiteX0" fmla="*/ 103368 w 134667"/>
                <a:gd name="connsiteY0" fmla="*/ 103368 h 134667"/>
                <a:gd name="connsiteX1" fmla="*/ 44451 w 134667"/>
                <a:gd name="connsiteY1" fmla="*/ 44451 h 13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667" h="134667">
                  <a:moveTo>
                    <a:pt x="103368" y="103368"/>
                  </a:moveTo>
                  <a:lnTo>
                    <a:pt x="44451" y="44451"/>
                  </a:lnTo>
                </a:path>
              </a:pathLst>
            </a:custGeom>
            <a:grpFill/>
            <a:ln w="33536" cap="flat">
              <a:solidFill>
                <a:srgbClr val="B6A81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E8D07D-94B9-D808-83B4-B8AAE40A01B3}"/>
              </a:ext>
            </a:extLst>
          </p:cNvPr>
          <p:cNvSpPr txBox="1"/>
          <p:nvPr/>
        </p:nvSpPr>
        <p:spPr>
          <a:xfrm>
            <a:off x="2535136" y="2312250"/>
            <a:ext cx="6325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5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dirty="0">
                <a:solidFill>
                  <a:srgbClr val="B6A814"/>
                </a:solidFill>
              </a:rPr>
              <a:t>1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9B472C9-649D-4BB8-1530-DC55E76E2AF2}"/>
              </a:ext>
            </a:extLst>
          </p:cNvPr>
          <p:cNvGrpSpPr/>
          <p:nvPr/>
        </p:nvGrpSpPr>
        <p:grpSpPr>
          <a:xfrm>
            <a:off x="2273988" y="1292539"/>
            <a:ext cx="1192959" cy="1273233"/>
            <a:chOff x="3537530" y="1278357"/>
            <a:chExt cx="1542473" cy="1542473"/>
          </a:xfrm>
          <a:solidFill>
            <a:srgbClr val="DAD053"/>
          </a:solidFill>
        </p:grpSpPr>
        <p:pic>
          <p:nvPicPr>
            <p:cNvPr id="19" name="Gráfico 18" descr="Carro">
              <a:extLst>
                <a:ext uri="{FF2B5EF4-FFF2-40B4-BE49-F238E27FC236}">
                  <a16:creationId xmlns:a16="http://schemas.microsoft.com/office/drawing/2014/main" id="{A3E90CA9-5E0D-C889-0366-D2EB38A2C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37530" y="1278357"/>
              <a:ext cx="1542473" cy="1542473"/>
            </a:xfrm>
            <a:prstGeom prst="rect">
              <a:avLst/>
            </a:prstGeom>
          </p:spPr>
        </p:pic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11811401-9ADE-029B-1788-CFF8052CBA22}"/>
                </a:ext>
              </a:extLst>
            </p:cNvPr>
            <p:cNvCxnSpPr/>
            <p:nvPr/>
          </p:nvCxnSpPr>
          <p:spPr>
            <a:xfrm>
              <a:off x="4229047" y="2056433"/>
              <a:ext cx="120073" cy="128992"/>
            </a:xfrm>
            <a:prstGeom prst="line">
              <a:avLst/>
            </a:prstGeom>
            <a:grpFill/>
            <a:ln w="38100">
              <a:solidFill>
                <a:srgbClr val="0503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31CDCF74-716A-F31C-69A2-6DB0C9A849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7877" y="2120483"/>
              <a:ext cx="165542" cy="0"/>
            </a:xfrm>
            <a:prstGeom prst="line">
              <a:avLst/>
            </a:prstGeom>
            <a:grpFill/>
            <a:ln w="38100">
              <a:solidFill>
                <a:srgbClr val="0503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8BB9D046-6CAE-88F6-C63F-3C0B0D81CEA2}"/>
                </a:ext>
              </a:extLst>
            </p:cNvPr>
            <p:cNvCxnSpPr>
              <a:cxnSpLocks/>
            </p:cNvCxnSpPr>
            <p:nvPr/>
          </p:nvCxnSpPr>
          <p:spPr>
            <a:xfrm>
              <a:off x="4290829" y="2030803"/>
              <a:ext cx="0" cy="175490"/>
            </a:xfrm>
            <a:prstGeom prst="line">
              <a:avLst/>
            </a:prstGeom>
            <a:grpFill/>
            <a:ln w="38100">
              <a:solidFill>
                <a:srgbClr val="0503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4756AC8A-27FE-590C-FAB7-3D15B8E373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6097" y="2056433"/>
              <a:ext cx="127526" cy="122153"/>
            </a:xfrm>
            <a:prstGeom prst="line">
              <a:avLst/>
            </a:prstGeom>
            <a:grpFill/>
            <a:ln w="38100">
              <a:solidFill>
                <a:srgbClr val="0503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C21C07D-B659-27FE-7847-38DE63316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51" y="1650490"/>
              <a:ext cx="64136" cy="43261"/>
            </a:xfrm>
            <a:custGeom>
              <a:avLst/>
              <a:gdLst>
                <a:gd name="T0" fmla="*/ 242 w 290"/>
                <a:gd name="T1" fmla="*/ 224 h 224"/>
                <a:gd name="T2" fmla="*/ 48 w 290"/>
                <a:gd name="T3" fmla="*/ 224 h 224"/>
                <a:gd name="T4" fmla="*/ 0 w 290"/>
                <a:gd name="T5" fmla="*/ 187 h 224"/>
                <a:gd name="T6" fmla="*/ 40 w 290"/>
                <a:gd name="T7" fmla="*/ 37 h 224"/>
                <a:gd name="T8" fmla="*/ 88 w 290"/>
                <a:gd name="T9" fmla="*/ 0 h 224"/>
                <a:gd name="T10" fmla="*/ 202 w 290"/>
                <a:gd name="T11" fmla="*/ 0 h 224"/>
                <a:gd name="T12" fmla="*/ 250 w 290"/>
                <a:gd name="T13" fmla="*/ 37 h 224"/>
                <a:gd name="T14" fmla="*/ 290 w 290"/>
                <a:gd name="T15" fmla="*/ 187 h 224"/>
                <a:gd name="T16" fmla="*/ 242 w 290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24">
                  <a:moveTo>
                    <a:pt x="242" y="224"/>
                  </a:moveTo>
                  <a:cubicBezTo>
                    <a:pt x="48" y="224"/>
                    <a:pt x="48" y="224"/>
                    <a:pt x="48" y="224"/>
                  </a:cubicBezTo>
                  <a:cubicBezTo>
                    <a:pt x="22" y="224"/>
                    <a:pt x="0" y="208"/>
                    <a:pt x="0" y="18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16"/>
                    <a:pt x="62" y="0"/>
                    <a:pt x="8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8" y="0"/>
                    <a:pt x="250" y="16"/>
                    <a:pt x="250" y="37"/>
                  </a:cubicBezTo>
                  <a:cubicBezTo>
                    <a:pt x="290" y="187"/>
                    <a:pt x="290" y="187"/>
                    <a:pt x="290" y="187"/>
                  </a:cubicBezTo>
                  <a:cubicBezTo>
                    <a:pt x="290" y="208"/>
                    <a:pt x="268" y="224"/>
                    <a:pt x="242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5B87AB6-3B46-6D6D-4D11-628CA750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104" y="1578606"/>
              <a:ext cx="14531" cy="61396"/>
            </a:xfrm>
            <a:custGeom>
              <a:avLst/>
              <a:gdLst>
                <a:gd name="T0" fmla="*/ 32 w 64"/>
                <a:gd name="T1" fmla="*/ 319 h 319"/>
                <a:gd name="T2" fmla="*/ 32 w 64"/>
                <a:gd name="T3" fmla="*/ 319 h 319"/>
                <a:gd name="T4" fmla="*/ 0 w 64"/>
                <a:gd name="T5" fmla="*/ 287 h 319"/>
                <a:gd name="T6" fmla="*/ 0 w 64"/>
                <a:gd name="T7" fmla="*/ 32 h 319"/>
                <a:gd name="T8" fmla="*/ 32 w 64"/>
                <a:gd name="T9" fmla="*/ 0 h 319"/>
                <a:gd name="T10" fmla="*/ 32 w 64"/>
                <a:gd name="T11" fmla="*/ 0 h 319"/>
                <a:gd name="T12" fmla="*/ 64 w 64"/>
                <a:gd name="T13" fmla="*/ 32 h 319"/>
                <a:gd name="T14" fmla="*/ 64 w 64"/>
                <a:gd name="T15" fmla="*/ 287 h 319"/>
                <a:gd name="T16" fmla="*/ 32 w 64"/>
                <a:gd name="T17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19">
                  <a:moveTo>
                    <a:pt x="32" y="319"/>
                  </a:moveTo>
                  <a:cubicBezTo>
                    <a:pt x="32" y="319"/>
                    <a:pt x="32" y="319"/>
                    <a:pt x="32" y="319"/>
                  </a:cubicBezTo>
                  <a:cubicBezTo>
                    <a:pt x="14" y="319"/>
                    <a:pt x="0" y="305"/>
                    <a:pt x="0" y="28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4" y="305"/>
                    <a:pt x="50" y="319"/>
                    <a:pt x="32" y="3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00AE389-CE5E-AA98-7FA5-8800B502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208" y="1666003"/>
              <a:ext cx="70149" cy="12236"/>
            </a:xfrm>
            <a:custGeom>
              <a:avLst/>
              <a:gdLst>
                <a:gd name="T0" fmla="*/ 0 w 318"/>
                <a:gd name="T1" fmla="*/ 32 h 64"/>
                <a:gd name="T2" fmla="*/ 0 w 318"/>
                <a:gd name="T3" fmla="*/ 32 h 64"/>
                <a:gd name="T4" fmla="*/ 32 w 318"/>
                <a:gd name="T5" fmla="*/ 0 h 64"/>
                <a:gd name="T6" fmla="*/ 286 w 318"/>
                <a:gd name="T7" fmla="*/ 0 h 64"/>
                <a:gd name="T8" fmla="*/ 318 w 318"/>
                <a:gd name="T9" fmla="*/ 32 h 64"/>
                <a:gd name="T10" fmla="*/ 318 w 318"/>
                <a:gd name="T11" fmla="*/ 32 h 64"/>
                <a:gd name="T12" fmla="*/ 286 w 318"/>
                <a:gd name="T13" fmla="*/ 64 h 64"/>
                <a:gd name="T14" fmla="*/ 32 w 318"/>
                <a:gd name="T15" fmla="*/ 64 h 64"/>
                <a:gd name="T16" fmla="*/ 0 w 318"/>
                <a:gd name="T1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64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304" y="0"/>
                    <a:pt x="318" y="14"/>
                    <a:pt x="318" y="32"/>
                  </a:cubicBezTo>
                  <a:cubicBezTo>
                    <a:pt x="318" y="32"/>
                    <a:pt x="318" y="32"/>
                    <a:pt x="318" y="32"/>
                  </a:cubicBezTo>
                  <a:cubicBezTo>
                    <a:pt x="318" y="50"/>
                    <a:pt x="304" y="64"/>
                    <a:pt x="286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E3F6E2B-95FD-8EA2-8CD4-6CEE857F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872" y="1666003"/>
              <a:ext cx="70149" cy="12236"/>
            </a:xfrm>
            <a:custGeom>
              <a:avLst/>
              <a:gdLst>
                <a:gd name="T0" fmla="*/ 0 w 318"/>
                <a:gd name="T1" fmla="*/ 32 h 64"/>
                <a:gd name="T2" fmla="*/ 0 w 318"/>
                <a:gd name="T3" fmla="*/ 32 h 64"/>
                <a:gd name="T4" fmla="*/ 32 w 318"/>
                <a:gd name="T5" fmla="*/ 0 h 64"/>
                <a:gd name="T6" fmla="*/ 286 w 318"/>
                <a:gd name="T7" fmla="*/ 0 h 64"/>
                <a:gd name="T8" fmla="*/ 318 w 318"/>
                <a:gd name="T9" fmla="*/ 32 h 64"/>
                <a:gd name="T10" fmla="*/ 318 w 318"/>
                <a:gd name="T11" fmla="*/ 32 h 64"/>
                <a:gd name="T12" fmla="*/ 286 w 318"/>
                <a:gd name="T13" fmla="*/ 64 h 64"/>
                <a:gd name="T14" fmla="*/ 32 w 318"/>
                <a:gd name="T15" fmla="*/ 64 h 64"/>
                <a:gd name="T16" fmla="*/ 0 w 318"/>
                <a:gd name="T1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64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304" y="0"/>
                    <a:pt x="318" y="14"/>
                    <a:pt x="318" y="32"/>
                  </a:cubicBezTo>
                  <a:cubicBezTo>
                    <a:pt x="318" y="32"/>
                    <a:pt x="318" y="32"/>
                    <a:pt x="318" y="32"/>
                  </a:cubicBezTo>
                  <a:cubicBezTo>
                    <a:pt x="318" y="50"/>
                    <a:pt x="304" y="64"/>
                    <a:pt x="286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8DCB8DF-4C22-F7B9-49C4-CF901BC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942" y="1602859"/>
              <a:ext cx="54115" cy="49379"/>
            </a:xfrm>
            <a:custGeom>
              <a:avLst/>
              <a:gdLst>
                <a:gd name="T0" fmla="*/ 14 w 246"/>
                <a:gd name="T1" fmla="*/ 12 h 256"/>
                <a:gd name="T2" fmla="*/ 14 w 246"/>
                <a:gd name="T3" fmla="*/ 12 h 256"/>
                <a:gd name="T4" fmla="*/ 59 w 246"/>
                <a:gd name="T5" fmla="*/ 13 h 256"/>
                <a:gd name="T6" fmla="*/ 234 w 246"/>
                <a:gd name="T7" fmla="*/ 199 h 256"/>
                <a:gd name="T8" fmla="*/ 232 w 246"/>
                <a:gd name="T9" fmla="*/ 244 h 256"/>
                <a:gd name="T10" fmla="*/ 232 w 246"/>
                <a:gd name="T11" fmla="*/ 244 h 256"/>
                <a:gd name="T12" fmla="*/ 187 w 246"/>
                <a:gd name="T13" fmla="*/ 243 h 256"/>
                <a:gd name="T14" fmla="*/ 12 w 246"/>
                <a:gd name="T15" fmla="*/ 57 h 256"/>
                <a:gd name="T16" fmla="*/ 14 w 246"/>
                <a:gd name="T17" fmla="*/ 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56"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27" y="0"/>
                    <a:pt x="47" y="1"/>
                    <a:pt x="59" y="13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46" y="211"/>
                    <a:pt x="245" y="232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20" y="256"/>
                    <a:pt x="199" y="255"/>
                    <a:pt x="187" y="243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44"/>
                    <a:pt x="1" y="24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50CABA98-9DCE-A9A3-AC77-C843476C0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686" y="1602859"/>
              <a:ext cx="54115" cy="49379"/>
            </a:xfrm>
            <a:custGeom>
              <a:avLst/>
              <a:gdLst>
                <a:gd name="T0" fmla="*/ 232 w 245"/>
                <a:gd name="T1" fmla="*/ 12 h 256"/>
                <a:gd name="T2" fmla="*/ 232 w 245"/>
                <a:gd name="T3" fmla="*/ 12 h 256"/>
                <a:gd name="T4" fmla="*/ 186 w 245"/>
                <a:gd name="T5" fmla="*/ 13 h 256"/>
                <a:gd name="T6" fmla="*/ 12 w 245"/>
                <a:gd name="T7" fmla="*/ 199 h 256"/>
                <a:gd name="T8" fmla="*/ 13 w 245"/>
                <a:gd name="T9" fmla="*/ 244 h 256"/>
                <a:gd name="T10" fmla="*/ 13 w 245"/>
                <a:gd name="T11" fmla="*/ 244 h 256"/>
                <a:gd name="T12" fmla="*/ 58 w 245"/>
                <a:gd name="T13" fmla="*/ 243 h 256"/>
                <a:gd name="T14" fmla="*/ 233 w 245"/>
                <a:gd name="T15" fmla="*/ 57 h 256"/>
                <a:gd name="T16" fmla="*/ 232 w 245"/>
                <a:gd name="T17" fmla="*/ 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56">
                  <a:moveTo>
                    <a:pt x="232" y="12"/>
                  </a:moveTo>
                  <a:cubicBezTo>
                    <a:pt x="232" y="12"/>
                    <a:pt x="232" y="12"/>
                    <a:pt x="232" y="12"/>
                  </a:cubicBezTo>
                  <a:cubicBezTo>
                    <a:pt x="219" y="0"/>
                    <a:pt x="199" y="1"/>
                    <a:pt x="186" y="13"/>
                  </a:cubicBezTo>
                  <a:cubicBezTo>
                    <a:pt x="12" y="199"/>
                    <a:pt x="12" y="199"/>
                    <a:pt x="12" y="199"/>
                  </a:cubicBezTo>
                  <a:cubicBezTo>
                    <a:pt x="0" y="211"/>
                    <a:pt x="0" y="232"/>
                    <a:pt x="13" y="244"/>
                  </a:cubicBezTo>
                  <a:cubicBezTo>
                    <a:pt x="13" y="244"/>
                    <a:pt x="13" y="244"/>
                    <a:pt x="13" y="244"/>
                  </a:cubicBezTo>
                  <a:cubicBezTo>
                    <a:pt x="26" y="256"/>
                    <a:pt x="46" y="255"/>
                    <a:pt x="58" y="243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45" y="44"/>
                    <a:pt x="245" y="24"/>
                    <a:pt x="23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6C5F908-13FC-3C82-3C9B-3CC8BB6CAFB9}"/>
              </a:ext>
            </a:extLst>
          </p:cNvPr>
          <p:cNvGrpSpPr/>
          <p:nvPr/>
        </p:nvGrpSpPr>
        <p:grpSpPr>
          <a:xfrm>
            <a:off x="4080508" y="1111386"/>
            <a:ext cx="1633699" cy="1388733"/>
            <a:chOff x="5851942" y="1184584"/>
            <a:chExt cx="1885153" cy="1636246"/>
          </a:xfrm>
        </p:grpSpPr>
        <p:pic>
          <p:nvPicPr>
            <p:cNvPr id="36" name="Gráfico 35" descr="Caminhão">
              <a:extLst>
                <a:ext uri="{FF2B5EF4-FFF2-40B4-BE49-F238E27FC236}">
                  <a16:creationId xmlns:a16="http://schemas.microsoft.com/office/drawing/2014/main" id="{630FD949-944A-6AC1-A721-98C2E4032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51942" y="1184584"/>
              <a:ext cx="1885153" cy="1636246"/>
            </a:xfrm>
            <a:prstGeom prst="rect">
              <a:avLst/>
            </a:prstGeom>
          </p:spPr>
        </p:pic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44940CB-5B9B-EA4D-6DEB-D5B7AE5E8BBC}"/>
                </a:ext>
              </a:extLst>
            </p:cNvPr>
            <p:cNvSpPr/>
            <p:nvPr/>
          </p:nvSpPr>
          <p:spPr>
            <a:xfrm>
              <a:off x="5888886" y="1555747"/>
              <a:ext cx="1155757" cy="454992"/>
            </a:xfrm>
            <a:prstGeom prst="rect">
              <a:avLst/>
            </a:prstGeom>
            <a:solidFill>
              <a:srgbClr val="04013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Gráfico 37" descr="Carro">
              <a:extLst>
                <a:ext uri="{FF2B5EF4-FFF2-40B4-BE49-F238E27FC236}">
                  <a16:creationId xmlns:a16="http://schemas.microsoft.com/office/drawing/2014/main" id="{F1A553B7-A3A4-14AA-226C-79A46C3A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4290" y="1494179"/>
              <a:ext cx="758177" cy="758177"/>
            </a:xfrm>
            <a:prstGeom prst="rect">
              <a:avLst/>
            </a:prstGeom>
          </p:spPr>
        </p:pic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F9C81A0-2C1B-0BDC-BEEF-147E033A742F}"/>
              </a:ext>
            </a:extLst>
          </p:cNvPr>
          <p:cNvSpPr txBox="1"/>
          <p:nvPr/>
        </p:nvSpPr>
        <p:spPr>
          <a:xfrm>
            <a:off x="4487954" y="2283783"/>
            <a:ext cx="5768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5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dirty="0">
                <a:solidFill>
                  <a:srgbClr val="B6A814"/>
                </a:solidFill>
              </a:rPr>
              <a:t>6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6BFF556A-B392-3BC4-5113-4F394CF772D7}"/>
              </a:ext>
            </a:extLst>
          </p:cNvPr>
          <p:cNvGrpSpPr/>
          <p:nvPr/>
        </p:nvGrpSpPr>
        <p:grpSpPr>
          <a:xfrm>
            <a:off x="6360156" y="1169229"/>
            <a:ext cx="1651761" cy="1337941"/>
            <a:chOff x="7317950" y="3679381"/>
            <a:chExt cx="2082148" cy="1636246"/>
          </a:xfrm>
        </p:grpSpPr>
        <p:pic>
          <p:nvPicPr>
            <p:cNvPr id="41" name="Gráfico 40" descr="Caminhão">
              <a:extLst>
                <a:ext uri="{FF2B5EF4-FFF2-40B4-BE49-F238E27FC236}">
                  <a16:creationId xmlns:a16="http://schemas.microsoft.com/office/drawing/2014/main" id="{A1B9DA2D-11A7-E8EB-9DCE-E6B0BE28E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970"/>
            <a:stretch/>
          </p:blipFill>
          <p:spPr>
            <a:xfrm>
              <a:off x="8720874" y="3679381"/>
              <a:ext cx="679224" cy="1636246"/>
            </a:xfrm>
            <a:prstGeom prst="rect">
              <a:avLst/>
            </a:prstGeom>
          </p:spPr>
        </p:pic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2DB07428-8A6E-03FA-961A-0061F5266EA8}"/>
                </a:ext>
              </a:extLst>
            </p:cNvPr>
            <p:cNvGrpSpPr/>
            <p:nvPr/>
          </p:nvGrpSpPr>
          <p:grpSpPr>
            <a:xfrm>
              <a:off x="7317950" y="4499186"/>
              <a:ext cx="1400600" cy="491598"/>
              <a:chOff x="6428647" y="4592893"/>
              <a:chExt cx="1400600" cy="491598"/>
            </a:xfrm>
          </p:grpSpPr>
          <p:pic>
            <p:nvPicPr>
              <p:cNvPr id="48" name="Gráfico 47" descr="Caminhão">
                <a:extLst>
                  <a:ext uri="{FF2B5EF4-FFF2-40B4-BE49-F238E27FC236}">
                    <a16:creationId xmlns:a16="http://schemas.microsoft.com/office/drawing/2014/main" id="{47BCDE43-EB2B-C464-0B97-22D348E8AE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9039" t="50000" r="49342" b="19956"/>
              <a:stretch/>
            </p:blipFill>
            <p:spPr>
              <a:xfrm>
                <a:off x="7044642" y="4592893"/>
                <a:ext cx="784605" cy="491598"/>
              </a:xfrm>
              <a:prstGeom prst="rect">
                <a:avLst/>
              </a:prstGeom>
            </p:spPr>
          </p:pic>
          <p:pic>
            <p:nvPicPr>
              <p:cNvPr id="49" name="Gráfico 48" descr="Caminhão">
                <a:extLst>
                  <a:ext uri="{FF2B5EF4-FFF2-40B4-BE49-F238E27FC236}">
                    <a16:creationId xmlns:a16="http://schemas.microsoft.com/office/drawing/2014/main" id="{9DF4CC5E-86CC-A2FA-D142-EDFAEF2B97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50000" r="67573" b="19956"/>
              <a:stretch/>
            </p:blipFill>
            <p:spPr>
              <a:xfrm>
                <a:off x="6428647" y="4592893"/>
                <a:ext cx="611302" cy="491598"/>
              </a:xfrm>
              <a:prstGeom prst="rect">
                <a:avLst/>
              </a:prstGeom>
            </p:spPr>
          </p:pic>
        </p:grpSp>
        <p:sp>
          <p:nvSpPr>
            <p:cNvPr id="43" name="Triângulo isósceles 42">
              <a:extLst>
                <a:ext uri="{FF2B5EF4-FFF2-40B4-BE49-F238E27FC236}">
                  <a16:creationId xmlns:a16="http://schemas.microsoft.com/office/drawing/2014/main" id="{6F8B5452-C000-A005-1EA4-7186671EBF0E}"/>
                </a:ext>
              </a:extLst>
            </p:cNvPr>
            <p:cNvSpPr/>
            <p:nvPr/>
          </p:nvSpPr>
          <p:spPr>
            <a:xfrm>
              <a:off x="7789774" y="4368872"/>
              <a:ext cx="573522" cy="213968"/>
            </a:xfrm>
            <a:prstGeom prst="triangle">
              <a:avLst/>
            </a:prstGeom>
            <a:solidFill>
              <a:srgbClr val="DAD053"/>
            </a:solidFill>
            <a:ln w="63500">
              <a:solidFill>
                <a:srgbClr val="DAD0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B6A8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Gráfico 43" descr="Pincel">
              <a:extLst>
                <a:ext uri="{FF2B5EF4-FFF2-40B4-BE49-F238E27FC236}">
                  <a16:creationId xmlns:a16="http://schemas.microsoft.com/office/drawing/2014/main" id="{1D7CC0BA-F424-8F51-7FFF-AAEEFC654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0972" b="40972"/>
            <a:stretch/>
          </p:blipFill>
          <p:spPr>
            <a:xfrm rot="15747910">
              <a:off x="7328974" y="3840167"/>
              <a:ext cx="725553" cy="725553"/>
            </a:xfrm>
            <a:prstGeom prst="rect">
              <a:avLst/>
            </a:prstGeom>
          </p:spPr>
        </p:pic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30278922-995F-B140-CDAF-20235C156B36}"/>
                </a:ext>
              </a:extLst>
            </p:cNvPr>
            <p:cNvSpPr/>
            <p:nvPr/>
          </p:nvSpPr>
          <p:spPr>
            <a:xfrm>
              <a:off x="7436935" y="3984181"/>
              <a:ext cx="45719" cy="4571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B6A8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luxograma: Terminação 45">
              <a:extLst>
                <a:ext uri="{FF2B5EF4-FFF2-40B4-BE49-F238E27FC236}">
                  <a16:creationId xmlns:a16="http://schemas.microsoft.com/office/drawing/2014/main" id="{DACBE796-028B-D7CD-848D-93D57D8CAFB8}"/>
                </a:ext>
              </a:extLst>
            </p:cNvPr>
            <p:cNvSpPr/>
            <p:nvPr/>
          </p:nvSpPr>
          <p:spPr>
            <a:xfrm>
              <a:off x="7426775" y="4050766"/>
              <a:ext cx="45719" cy="236660"/>
            </a:xfrm>
            <a:prstGeom prst="flowChartTerminator">
              <a:avLst/>
            </a:prstGeom>
            <a:solidFill>
              <a:srgbClr val="DAD05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B6A8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F44AB63D-7E36-6F3C-6F39-26BECBC62E39}"/>
                </a:ext>
              </a:extLst>
            </p:cNvPr>
            <p:cNvSpPr/>
            <p:nvPr/>
          </p:nvSpPr>
          <p:spPr>
            <a:xfrm>
              <a:off x="7398544" y="4269581"/>
              <a:ext cx="126244" cy="188243"/>
            </a:xfrm>
            <a:custGeom>
              <a:avLst/>
              <a:gdLst>
                <a:gd name="connsiteX0" fmla="*/ 47625 w 126244"/>
                <a:gd name="connsiteY0" fmla="*/ 0 h 188243"/>
                <a:gd name="connsiteX1" fmla="*/ 100013 w 126244"/>
                <a:gd name="connsiteY1" fmla="*/ 61912 h 188243"/>
                <a:gd name="connsiteX2" fmla="*/ 126206 w 126244"/>
                <a:gd name="connsiteY2" fmla="*/ 126206 h 188243"/>
                <a:gd name="connsiteX3" fmla="*/ 104775 w 126244"/>
                <a:gd name="connsiteY3" fmla="*/ 166687 h 188243"/>
                <a:gd name="connsiteX4" fmla="*/ 61913 w 126244"/>
                <a:gd name="connsiteY4" fmla="*/ 188119 h 188243"/>
                <a:gd name="connsiteX5" fmla="*/ 19050 w 126244"/>
                <a:gd name="connsiteY5" fmla="*/ 173831 h 188243"/>
                <a:gd name="connsiteX6" fmla="*/ 0 w 126244"/>
                <a:gd name="connsiteY6" fmla="*/ 140494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44" h="188243">
                  <a:moveTo>
                    <a:pt x="47625" y="0"/>
                  </a:moveTo>
                  <a:cubicBezTo>
                    <a:pt x="67270" y="20439"/>
                    <a:pt x="86916" y="40878"/>
                    <a:pt x="100013" y="61912"/>
                  </a:cubicBezTo>
                  <a:cubicBezTo>
                    <a:pt x="113110" y="82946"/>
                    <a:pt x="125412" y="108744"/>
                    <a:pt x="126206" y="126206"/>
                  </a:cubicBezTo>
                  <a:cubicBezTo>
                    <a:pt x="127000" y="143668"/>
                    <a:pt x="115490" y="156368"/>
                    <a:pt x="104775" y="166687"/>
                  </a:cubicBezTo>
                  <a:cubicBezTo>
                    <a:pt x="94060" y="177006"/>
                    <a:pt x="76200" y="186928"/>
                    <a:pt x="61913" y="188119"/>
                  </a:cubicBezTo>
                  <a:cubicBezTo>
                    <a:pt x="47626" y="189310"/>
                    <a:pt x="29369" y="181768"/>
                    <a:pt x="19050" y="173831"/>
                  </a:cubicBezTo>
                  <a:cubicBezTo>
                    <a:pt x="8731" y="165894"/>
                    <a:pt x="4365" y="153194"/>
                    <a:pt x="0" y="140494"/>
                  </a:cubicBezTo>
                </a:path>
              </a:pathLst>
            </a:custGeom>
            <a:noFill/>
            <a:ln w="38100">
              <a:solidFill>
                <a:srgbClr val="DAD0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B6A814"/>
                </a:solidFill>
              </a:endParaRP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C384067-6444-6C96-60B2-05456406AB8D}"/>
              </a:ext>
            </a:extLst>
          </p:cNvPr>
          <p:cNvSpPr txBox="1"/>
          <p:nvPr/>
        </p:nvSpPr>
        <p:spPr>
          <a:xfrm>
            <a:off x="6926596" y="2348106"/>
            <a:ext cx="7827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5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dirty="0">
                <a:solidFill>
                  <a:srgbClr val="B6A814"/>
                </a:solidFill>
              </a:rPr>
              <a:t>2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04B8F8C-14DD-E663-E533-E173513B970A}"/>
              </a:ext>
            </a:extLst>
          </p:cNvPr>
          <p:cNvGrpSpPr/>
          <p:nvPr/>
        </p:nvGrpSpPr>
        <p:grpSpPr>
          <a:xfrm>
            <a:off x="265189" y="4060110"/>
            <a:ext cx="1265528" cy="1071269"/>
            <a:chOff x="3077162" y="5080338"/>
            <a:chExt cx="774251" cy="620779"/>
          </a:xfrm>
          <a:solidFill>
            <a:srgbClr val="339933"/>
          </a:solidFill>
        </p:grpSpPr>
        <p:grpSp>
          <p:nvGrpSpPr>
            <p:cNvPr id="52" name="Group 29">
              <a:extLst>
                <a:ext uri="{FF2B5EF4-FFF2-40B4-BE49-F238E27FC236}">
                  <a16:creationId xmlns:a16="http://schemas.microsoft.com/office/drawing/2014/main" id="{29B62428-891F-26FF-71D9-7810223E5173}"/>
                </a:ext>
              </a:extLst>
            </p:cNvPr>
            <p:cNvGrpSpPr/>
            <p:nvPr/>
          </p:nvGrpSpPr>
          <p:grpSpPr>
            <a:xfrm>
              <a:off x="3377679" y="5173913"/>
              <a:ext cx="165712" cy="79406"/>
              <a:chOff x="7465594" y="1992313"/>
              <a:chExt cx="1153835" cy="661860"/>
            </a:xfrm>
            <a:grpFill/>
          </p:grpSpPr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94B1A8AB-E257-A02E-FCB1-32E4FDE24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0691" y="2405504"/>
                <a:ext cx="323883" cy="248669"/>
              </a:xfrm>
              <a:custGeom>
                <a:avLst/>
                <a:gdLst>
                  <a:gd name="T0" fmla="*/ 242 w 290"/>
                  <a:gd name="T1" fmla="*/ 224 h 224"/>
                  <a:gd name="T2" fmla="*/ 48 w 290"/>
                  <a:gd name="T3" fmla="*/ 224 h 224"/>
                  <a:gd name="T4" fmla="*/ 0 w 290"/>
                  <a:gd name="T5" fmla="*/ 187 h 224"/>
                  <a:gd name="T6" fmla="*/ 40 w 290"/>
                  <a:gd name="T7" fmla="*/ 37 h 224"/>
                  <a:gd name="T8" fmla="*/ 88 w 290"/>
                  <a:gd name="T9" fmla="*/ 0 h 224"/>
                  <a:gd name="T10" fmla="*/ 202 w 290"/>
                  <a:gd name="T11" fmla="*/ 0 h 224"/>
                  <a:gd name="T12" fmla="*/ 250 w 290"/>
                  <a:gd name="T13" fmla="*/ 37 h 224"/>
                  <a:gd name="T14" fmla="*/ 290 w 290"/>
                  <a:gd name="T15" fmla="*/ 187 h 224"/>
                  <a:gd name="T16" fmla="*/ 242 w 290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0" h="224">
                    <a:moveTo>
                      <a:pt x="242" y="224"/>
                    </a:moveTo>
                    <a:cubicBezTo>
                      <a:pt x="48" y="224"/>
                      <a:pt x="48" y="224"/>
                      <a:pt x="48" y="224"/>
                    </a:cubicBezTo>
                    <a:cubicBezTo>
                      <a:pt x="22" y="224"/>
                      <a:pt x="0" y="208"/>
                      <a:pt x="0" y="18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16"/>
                      <a:pt x="62" y="0"/>
                      <a:pt x="88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28" y="0"/>
                      <a:pt x="250" y="16"/>
                      <a:pt x="250" y="37"/>
                    </a:cubicBezTo>
                    <a:cubicBezTo>
                      <a:pt x="290" y="187"/>
                      <a:pt x="290" y="187"/>
                      <a:pt x="290" y="187"/>
                    </a:cubicBezTo>
                    <a:cubicBezTo>
                      <a:pt x="290" y="208"/>
                      <a:pt x="268" y="224"/>
                      <a:pt x="242" y="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93EC5ACF-A3EF-C2F0-2961-CCBA29FE7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7208" y="1992313"/>
                <a:ext cx="73381" cy="352909"/>
              </a:xfrm>
              <a:custGeom>
                <a:avLst/>
                <a:gdLst>
                  <a:gd name="T0" fmla="*/ 32 w 64"/>
                  <a:gd name="T1" fmla="*/ 319 h 319"/>
                  <a:gd name="T2" fmla="*/ 32 w 64"/>
                  <a:gd name="T3" fmla="*/ 319 h 319"/>
                  <a:gd name="T4" fmla="*/ 0 w 64"/>
                  <a:gd name="T5" fmla="*/ 287 h 319"/>
                  <a:gd name="T6" fmla="*/ 0 w 64"/>
                  <a:gd name="T7" fmla="*/ 32 h 319"/>
                  <a:gd name="T8" fmla="*/ 32 w 64"/>
                  <a:gd name="T9" fmla="*/ 0 h 319"/>
                  <a:gd name="T10" fmla="*/ 32 w 64"/>
                  <a:gd name="T11" fmla="*/ 0 h 319"/>
                  <a:gd name="T12" fmla="*/ 64 w 64"/>
                  <a:gd name="T13" fmla="*/ 32 h 319"/>
                  <a:gd name="T14" fmla="*/ 64 w 64"/>
                  <a:gd name="T15" fmla="*/ 287 h 319"/>
                  <a:gd name="T16" fmla="*/ 32 w 64"/>
                  <a:gd name="T17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19">
                    <a:moveTo>
                      <a:pt x="32" y="319"/>
                    </a:moveTo>
                    <a:cubicBezTo>
                      <a:pt x="32" y="319"/>
                      <a:pt x="32" y="319"/>
                      <a:pt x="32" y="319"/>
                    </a:cubicBezTo>
                    <a:cubicBezTo>
                      <a:pt x="14" y="319"/>
                      <a:pt x="0" y="305"/>
                      <a:pt x="0" y="28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287"/>
                      <a:pt x="64" y="287"/>
                      <a:pt x="64" y="287"/>
                    </a:cubicBezTo>
                    <a:cubicBezTo>
                      <a:pt x="64" y="305"/>
                      <a:pt x="50" y="319"/>
                      <a:pt x="32" y="3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A384B0E1-87B2-FB79-4284-36C353510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5181" y="2494674"/>
                <a:ext cx="354248" cy="70331"/>
              </a:xfrm>
              <a:custGeom>
                <a:avLst/>
                <a:gdLst>
                  <a:gd name="T0" fmla="*/ 0 w 318"/>
                  <a:gd name="T1" fmla="*/ 32 h 64"/>
                  <a:gd name="T2" fmla="*/ 0 w 318"/>
                  <a:gd name="T3" fmla="*/ 32 h 64"/>
                  <a:gd name="T4" fmla="*/ 32 w 318"/>
                  <a:gd name="T5" fmla="*/ 0 h 64"/>
                  <a:gd name="T6" fmla="*/ 286 w 318"/>
                  <a:gd name="T7" fmla="*/ 0 h 64"/>
                  <a:gd name="T8" fmla="*/ 318 w 318"/>
                  <a:gd name="T9" fmla="*/ 32 h 64"/>
                  <a:gd name="T10" fmla="*/ 318 w 318"/>
                  <a:gd name="T11" fmla="*/ 32 h 64"/>
                  <a:gd name="T12" fmla="*/ 286 w 318"/>
                  <a:gd name="T13" fmla="*/ 64 h 64"/>
                  <a:gd name="T14" fmla="*/ 32 w 318"/>
                  <a:gd name="T15" fmla="*/ 64 h 64"/>
                  <a:gd name="T16" fmla="*/ 0 w 318"/>
                  <a:gd name="T17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64"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304" y="0"/>
                      <a:pt x="318" y="14"/>
                      <a:pt x="318" y="32"/>
                    </a:cubicBezTo>
                    <a:cubicBezTo>
                      <a:pt x="318" y="32"/>
                      <a:pt x="318" y="32"/>
                      <a:pt x="318" y="32"/>
                    </a:cubicBezTo>
                    <a:cubicBezTo>
                      <a:pt x="318" y="50"/>
                      <a:pt x="304" y="64"/>
                      <a:pt x="286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B53E263E-1DAF-1059-7042-3872D8B8C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594" y="2494674"/>
                <a:ext cx="354248" cy="70331"/>
              </a:xfrm>
              <a:custGeom>
                <a:avLst/>
                <a:gdLst>
                  <a:gd name="T0" fmla="*/ 0 w 318"/>
                  <a:gd name="T1" fmla="*/ 32 h 64"/>
                  <a:gd name="T2" fmla="*/ 0 w 318"/>
                  <a:gd name="T3" fmla="*/ 32 h 64"/>
                  <a:gd name="T4" fmla="*/ 32 w 318"/>
                  <a:gd name="T5" fmla="*/ 0 h 64"/>
                  <a:gd name="T6" fmla="*/ 286 w 318"/>
                  <a:gd name="T7" fmla="*/ 0 h 64"/>
                  <a:gd name="T8" fmla="*/ 318 w 318"/>
                  <a:gd name="T9" fmla="*/ 32 h 64"/>
                  <a:gd name="T10" fmla="*/ 318 w 318"/>
                  <a:gd name="T11" fmla="*/ 32 h 64"/>
                  <a:gd name="T12" fmla="*/ 286 w 318"/>
                  <a:gd name="T13" fmla="*/ 64 h 64"/>
                  <a:gd name="T14" fmla="*/ 32 w 318"/>
                  <a:gd name="T15" fmla="*/ 64 h 64"/>
                  <a:gd name="T16" fmla="*/ 0 w 318"/>
                  <a:gd name="T17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64"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304" y="0"/>
                      <a:pt x="318" y="14"/>
                      <a:pt x="318" y="32"/>
                    </a:cubicBezTo>
                    <a:cubicBezTo>
                      <a:pt x="318" y="32"/>
                      <a:pt x="318" y="32"/>
                      <a:pt x="318" y="32"/>
                    </a:cubicBezTo>
                    <a:cubicBezTo>
                      <a:pt x="318" y="50"/>
                      <a:pt x="304" y="64"/>
                      <a:pt x="286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40C1B55A-8553-D6B4-2748-2E689AFEB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596" y="2131718"/>
                <a:ext cx="273277" cy="283834"/>
              </a:xfrm>
              <a:custGeom>
                <a:avLst/>
                <a:gdLst>
                  <a:gd name="T0" fmla="*/ 14 w 246"/>
                  <a:gd name="T1" fmla="*/ 12 h 256"/>
                  <a:gd name="T2" fmla="*/ 14 w 246"/>
                  <a:gd name="T3" fmla="*/ 12 h 256"/>
                  <a:gd name="T4" fmla="*/ 59 w 246"/>
                  <a:gd name="T5" fmla="*/ 13 h 256"/>
                  <a:gd name="T6" fmla="*/ 234 w 246"/>
                  <a:gd name="T7" fmla="*/ 199 h 256"/>
                  <a:gd name="T8" fmla="*/ 232 w 246"/>
                  <a:gd name="T9" fmla="*/ 244 h 256"/>
                  <a:gd name="T10" fmla="*/ 232 w 246"/>
                  <a:gd name="T11" fmla="*/ 244 h 256"/>
                  <a:gd name="T12" fmla="*/ 187 w 246"/>
                  <a:gd name="T13" fmla="*/ 243 h 256"/>
                  <a:gd name="T14" fmla="*/ 12 w 246"/>
                  <a:gd name="T15" fmla="*/ 57 h 256"/>
                  <a:gd name="T16" fmla="*/ 14 w 246"/>
                  <a:gd name="T17" fmla="*/ 1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256">
                    <a:moveTo>
                      <a:pt x="14" y="12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27" y="0"/>
                      <a:pt x="47" y="1"/>
                      <a:pt x="59" y="13"/>
                    </a:cubicBezTo>
                    <a:cubicBezTo>
                      <a:pt x="234" y="199"/>
                      <a:pt x="234" y="199"/>
                      <a:pt x="234" y="199"/>
                    </a:cubicBezTo>
                    <a:cubicBezTo>
                      <a:pt x="246" y="211"/>
                      <a:pt x="245" y="232"/>
                      <a:pt x="232" y="244"/>
                    </a:cubicBezTo>
                    <a:cubicBezTo>
                      <a:pt x="232" y="244"/>
                      <a:pt x="232" y="244"/>
                      <a:pt x="232" y="244"/>
                    </a:cubicBezTo>
                    <a:cubicBezTo>
                      <a:pt x="220" y="256"/>
                      <a:pt x="199" y="255"/>
                      <a:pt x="187" y="243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0" y="44"/>
                      <a:pt x="1" y="24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F18C32B8-C932-D6AA-3BFC-244AB9F0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2044" y="2131718"/>
                <a:ext cx="273277" cy="283834"/>
              </a:xfrm>
              <a:custGeom>
                <a:avLst/>
                <a:gdLst>
                  <a:gd name="T0" fmla="*/ 232 w 245"/>
                  <a:gd name="T1" fmla="*/ 12 h 256"/>
                  <a:gd name="T2" fmla="*/ 232 w 245"/>
                  <a:gd name="T3" fmla="*/ 12 h 256"/>
                  <a:gd name="T4" fmla="*/ 186 w 245"/>
                  <a:gd name="T5" fmla="*/ 13 h 256"/>
                  <a:gd name="T6" fmla="*/ 12 w 245"/>
                  <a:gd name="T7" fmla="*/ 199 h 256"/>
                  <a:gd name="T8" fmla="*/ 13 w 245"/>
                  <a:gd name="T9" fmla="*/ 244 h 256"/>
                  <a:gd name="T10" fmla="*/ 13 w 245"/>
                  <a:gd name="T11" fmla="*/ 244 h 256"/>
                  <a:gd name="T12" fmla="*/ 58 w 245"/>
                  <a:gd name="T13" fmla="*/ 243 h 256"/>
                  <a:gd name="T14" fmla="*/ 233 w 245"/>
                  <a:gd name="T15" fmla="*/ 57 h 256"/>
                  <a:gd name="T16" fmla="*/ 232 w 245"/>
                  <a:gd name="T17" fmla="*/ 1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" h="256">
                    <a:moveTo>
                      <a:pt x="232" y="12"/>
                    </a:moveTo>
                    <a:cubicBezTo>
                      <a:pt x="232" y="12"/>
                      <a:pt x="232" y="12"/>
                      <a:pt x="232" y="12"/>
                    </a:cubicBezTo>
                    <a:cubicBezTo>
                      <a:pt x="219" y="0"/>
                      <a:pt x="199" y="1"/>
                      <a:pt x="186" y="13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0" y="211"/>
                      <a:pt x="0" y="232"/>
                      <a:pt x="13" y="244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26" y="256"/>
                      <a:pt x="46" y="255"/>
                      <a:pt x="58" y="243"/>
                    </a:cubicBezTo>
                    <a:cubicBezTo>
                      <a:pt x="233" y="57"/>
                      <a:pt x="233" y="57"/>
                      <a:pt x="233" y="57"/>
                    </a:cubicBezTo>
                    <a:cubicBezTo>
                      <a:pt x="245" y="44"/>
                      <a:pt x="245" y="24"/>
                      <a:pt x="232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3" name="Gráfico 52" descr="Carro">
              <a:extLst>
                <a:ext uri="{FF2B5EF4-FFF2-40B4-BE49-F238E27FC236}">
                  <a16:creationId xmlns:a16="http://schemas.microsoft.com/office/drawing/2014/main" id="{10C78E55-F563-2072-2A82-7C33DDC68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44791" r="55219"/>
            <a:stretch/>
          </p:blipFill>
          <p:spPr>
            <a:xfrm>
              <a:off x="3077162" y="5360375"/>
              <a:ext cx="325650" cy="338573"/>
            </a:xfrm>
            <a:prstGeom prst="rect">
              <a:avLst/>
            </a:prstGeom>
          </p:spPr>
        </p:pic>
        <p:pic>
          <p:nvPicPr>
            <p:cNvPr id="54" name="Gráfico 53" descr="Carro">
              <a:extLst>
                <a:ext uri="{FF2B5EF4-FFF2-40B4-BE49-F238E27FC236}">
                  <a16:creationId xmlns:a16="http://schemas.microsoft.com/office/drawing/2014/main" id="{0BB29A38-54CC-75C6-98F4-A5CBCDAB2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657"/>
            <a:stretch/>
          </p:blipFill>
          <p:spPr>
            <a:xfrm>
              <a:off x="3398050" y="5080338"/>
              <a:ext cx="453363" cy="620779"/>
            </a:xfrm>
            <a:prstGeom prst="rect">
              <a:avLst/>
            </a:prstGeom>
          </p:spPr>
        </p:pic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6367122-7F48-C472-A431-31418AA7095C}"/>
              </a:ext>
            </a:extLst>
          </p:cNvPr>
          <p:cNvSpPr txBox="1"/>
          <p:nvPr/>
        </p:nvSpPr>
        <p:spPr>
          <a:xfrm>
            <a:off x="594815" y="4897662"/>
            <a:ext cx="1459930" cy="861774"/>
          </a:xfrm>
          <a:prstGeom prst="rect">
            <a:avLst/>
          </a:prstGeom>
          <a:solidFill>
            <a:srgbClr val="04013C"/>
          </a:solidFill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pt-BR" sz="5000" b="1" dirty="0">
              <a:solidFill>
                <a:srgbClr val="339933"/>
              </a:solidFill>
            </a:endParaRPr>
          </a:p>
        </p:txBody>
      </p:sp>
      <p:pic>
        <p:nvPicPr>
          <p:cNvPr id="62" name="Gráfico 61" descr="Início">
            <a:extLst>
              <a:ext uri="{FF2B5EF4-FFF2-40B4-BE49-F238E27FC236}">
                <a16:creationId xmlns:a16="http://schemas.microsoft.com/office/drawing/2014/main" id="{F877CE0F-089F-1FBA-4FD9-34A92A3EF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09968" y="3925495"/>
            <a:ext cx="1141097" cy="1141097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C2F51D86-A6FB-8FE7-F716-2B1CBD0C3361}"/>
              </a:ext>
            </a:extLst>
          </p:cNvPr>
          <p:cNvSpPr txBox="1"/>
          <p:nvPr/>
        </p:nvSpPr>
        <p:spPr>
          <a:xfrm>
            <a:off x="2291488" y="5000768"/>
            <a:ext cx="1459930" cy="861774"/>
          </a:xfrm>
          <a:prstGeom prst="rect">
            <a:avLst/>
          </a:prstGeom>
          <a:solidFill>
            <a:srgbClr val="04013C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5000" b="1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5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F614DC6-C553-C2CB-E336-4500C4B4DFAC}"/>
              </a:ext>
            </a:extLst>
          </p:cNvPr>
          <p:cNvSpPr txBox="1"/>
          <p:nvPr/>
        </p:nvSpPr>
        <p:spPr>
          <a:xfrm>
            <a:off x="4000834" y="5126061"/>
            <a:ext cx="1459930" cy="861774"/>
          </a:xfrm>
          <a:prstGeom prst="rect">
            <a:avLst/>
          </a:prstGeom>
          <a:solidFill>
            <a:srgbClr val="04013C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5000" b="1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6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AE258EA-C415-7ED7-3802-FABF89CD6486}"/>
              </a:ext>
            </a:extLst>
          </p:cNvPr>
          <p:cNvSpPr txBox="1"/>
          <p:nvPr/>
        </p:nvSpPr>
        <p:spPr>
          <a:xfrm>
            <a:off x="5791673" y="4979209"/>
            <a:ext cx="1459930" cy="861774"/>
          </a:xfrm>
          <a:prstGeom prst="rect">
            <a:avLst/>
          </a:prstGeom>
          <a:solidFill>
            <a:srgbClr val="04013C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5000" b="1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5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2EE63B2D-950F-0758-6EB5-64C4E4665E72}"/>
              </a:ext>
            </a:extLst>
          </p:cNvPr>
          <p:cNvGrpSpPr>
            <a:grpSpLocks noChangeAspect="1"/>
          </p:cNvGrpSpPr>
          <p:nvPr/>
        </p:nvGrpSpPr>
        <p:grpSpPr>
          <a:xfrm>
            <a:off x="5401257" y="4062973"/>
            <a:ext cx="1145266" cy="797045"/>
            <a:chOff x="6981785" y="3356107"/>
            <a:chExt cx="4341087" cy="3021166"/>
          </a:xfrm>
          <a:solidFill>
            <a:srgbClr val="339933"/>
          </a:solidFill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FB799639-9542-2380-FDB3-7F635EC8438D}"/>
                </a:ext>
              </a:extLst>
            </p:cNvPr>
            <p:cNvSpPr/>
            <p:nvPr/>
          </p:nvSpPr>
          <p:spPr>
            <a:xfrm>
              <a:off x="6981785" y="3948112"/>
              <a:ext cx="166254" cy="2364509"/>
            </a:xfrm>
            <a:prstGeom prst="rect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245892DE-4A3A-E7D1-0355-3DAA726ECC8E}"/>
                </a:ext>
              </a:extLst>
            </p:cNvPr>
            <p:cNvSpPr/>
            <p:nvPr/>
          </p:nvSpPr>
          <p:spPr>
            <a:xfrm>
              <a:off x="8939892" y="3948112"/>
              <a:ext cx="166254" cy="2364509"/>
            </a:xfrm>
            <a:prstGeom prst="rect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8AEC88C4-03E7-808B-9E01-0DFCE9F263B0}"/>
                </a:ext>
              </a:extLst>
            </p:cNvPr>
            <p:cNvSpPr/>
            <p:nvPr/>
          </p:nvSpPr>
          <p:spPr>
            <a:xfrm>
              <a:off x="10898000" y="3948112"/>
              <a:ext cx="166254" cy="2364509"/>
            </a:xfrm>
            <a:prstGeom prst="rect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0" name="Agrupar 69">
              <a:extLst>
                <a:ext uri="{FF2B5EF4-FFF2-40B4-BE49-F238E27FC236}">
                  <a16:creationId xmlns:a16="http://schemas.microsoft.com/office/drawing/2014/main" id="{EABF3B06-21C2-9BBC-68DB-B96B0C7EB7B1}"/>
                </a:ext>
              </a:extLst>
            </p:cNvPr>
            <p:cNvGrpSpPr/>
            <p:nvPr/>
          </p:nvGrpSpPr>
          <p:grpSpPr>
            <a:xfrm>
              <a:off x="8681274" y="4966421"/>
              <a:ext cx="683491" cy="1346200"/>
              <a:chOff x="9374908" y="3427129"/>
              <a:chExt cx="683491" cy="1346200"/>
            </a:xfrm>
            <a:grpFill/>
          </p:grpSpPr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BA3F3565-DD30-EE25-5FD3-0FD3184178E6}"/>
                  </a:ext>
                </a:extLst>
              </p:cNvPr>
              <p:cNvSpPr/>
              <p:nvPr/>
            </p:nvSpPr>
            <p:spPr>
              <a:xfrm>
                <a:off x="9374908" y="3427129"/>
                <a:ext cx="683491" cy="1346200"/>
              </a:xfrm>
              <a:prstGeom prst="rect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FE645108-59B0-6DF5-D248-9CD3B5349A50}"/>
                  </a:ext>
                </a:extLst>
              </p:cNvPr>
              <p:cNvSpPr/>
              <p:nvPr/>
            </p:nvSpPr>
            <p:spPr>
              <a:xfrm>
                <a:off x="9434944" y="3491348"/>
                <a:ext cx="563418" cy="683489"/>
              </a:xfrm>
              <a:prstGeom prst="rect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AAF72105-D21F-8765-FEDB-1A6CCDC3F563}"/>
                </a:ext>
              </a:extLst>
            </p:cNvPr>
            <p:cNvGrpSpPr/>
            <p:nvPr/>
          </p:nvGrpSpPr>
          <p:grpSpPr>
            <a:xfrm>
              <a:off x="10639381" y="4966421"/>
              <a:ext cx="683491" cy="1346200"/>
              <a:chOff x="9374908" y="3427129"/>
              <a:chExt cx="683491" cy="1346200"/>
            </a:xfrm>
            <a:grpFill/>
          </p:grpSpPr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6FCBB034-4339-5E53-6D88-2E11270B21D6}"/>
                  </a:ext>
                </a:extLst>
              </p:cNvPr>
              <p:cNvSpPr/>
              <p:nvPr/>
            </p:nvSpPr>
            <p:spPr>
              <a:xfrm>
                <a:off x="9374908" y="3427129"/>
                <a:ext cx="683491" cy="1346200"/>
              </a:xfrm>
              <a:prstGeom prst="rect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2316DC9D-5DB8-63B5-69F5-51C7D02E9D3D}"/>
                  </a:ext>
                </a:extLst>
              </p:cNvPr>
              <p:cNvSpPr/>
              <p:nvPr/>
            </p:nvSpPr>
            <p:spPr>
              <a:xfrm>
                <a:off x="9434944" y="3491348"/>
                <a:ext cx="563418" cy="683489"/>
              </a:xfrm>
              <a:prstGeom prst="rect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Agrupar 71">
              <a:extLst>
                <a:ext uri="{FF2B5EF4-FFF2-40B4-BE49-F238E27FC236}">
                  <a16:creationId xmlns:a16="http://schemas.microsoft.com/office/drawing/2014/main" id="{83010292-F700-ECE2-163B-2C685E5608A8}"/>
                </a:ext>
              </a:extLst>
            </p:cNvPr>
            <p:cNvGrpSpPr/>
            <p:nvPr/>
          </p:nvGrpSpPr>
          <p:grpSpPr>
            <a:xfrm>
              <a:off x="7157275" y="5444399"/>
              <a:ext cx="1482436" cy="932874"/>
              <a:chOff x="2854005" y="2004291"/>
              <a:chExt cx="1482436" cy="932874"/>
            </a:xfrm>
            <a:grpFill/>
          </p:grpSpPr>
          <p:pic>
            <p:nvPicPr>
              <p:cNvPr id="75" name="Gráfico 74" descr="Táxi">
                <a:extLst>
                  <a:ext uri="{FF2B5EF4-FFF2-40B4-BE49-F238E27FC236}">
                    <a16:creationId xmlns:a16="http://schemas.microsoft.com/office/drawing/2014/main" id="{25EE5558-32FF-8866-4194-04010196F7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t="23520" b="13552"/>
              <a:stretch/>
            </p:blipFill>
            <p:spPr>
              <a:xfrm>
                <a:off x="2854005" y="2004291"/>
                <a:ext cx="1482436" cy="932874"/>
              </a:xfrm>
              <a:prstGeom prst="rect">
                <a:avLst/>
              </a:prstGeom>
            </p:spPr>
          </p:pic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003C3B0D-123E-57A3-3E57-7DD2A624F809}"/>
                  </a:ext>
                </a:extLst>
              </p:cNvPr>
              <p:cNvSpPr/>
              <p:nvPr/>
            </p:nvSpPr>
            <p:spPr>
              <a:xfrm>
                <a:off x="3466031" y="2678546"/>
                <a:ext cx="254298" cy="836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Retângulo: Cantos Arredondados 72">
              <a:extLst>
                <a:ext uri="{FF2B5EF4-FFF2-40B4-BE49-F238E27FC236}">
                  <a16:creationId xmlns:a16="http://schemas.microsoft.com/office/drawing/2014/main" id="{54D5470E-50F0-D5A6-AE94-A43D38B323AA}"/>
                </a:ext>
              </a:extLst>
            </p:cNvPr>
            <p:cNvSpPr/>
            <p:nvPr/>
          </p:nvSpPr>
          <p:spPr>
            <a:xfrm>
              <a:off x="7157276" y="3356107"/>
              <a:ext cx="3713019" cy="681619"/>
            </a:xfrm>
            <a:prstGeom prst="roundRect">
              <a:avLst/>
            </a:prstGeom>
            <a:grpFill/>
            <a:ln w="63500">
              <a:solidFill>
                <a:srgbClr val="093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8A374FB0-07C1-4D27-D188-A8A4F5A3EC4E}"/>
                </a:ext>
              </a:extLst>
            </p:cNvPr>
            <p:cNvSpPr/>
            <p:nvPr/>
          </p:nvSpPr>
          <p:spPr>
            <a:xfrm>
              <a:off x="7014111" y="3959219"/>
              <a:ext cx="4017817" cy="118202"/>
            </a:xfrm>
            <a:prstGeom prst="rect">
              <a:avLst/>
            </a:prstGeom>
            <a:solidFill>
              <a:srgbClr val="339933"/>
            </a:solidFill>
            <a:ln w="63500">
              <a:solidFill>
                <a:srgbClr val="093B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1" name="Gráfico 80" descr="Início">
            <a:extLst>
              <a:ext uri="{FF2B5EF4-FFF2-40B4-BE49-F238E27FC236}">
                <a16:creationId xmlns:a16="http://schemas.microsoft.com/office/drawing/2014/main" id="{5EFB6DDA-D9F5-1220-E404-5C02BE9B4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5288" y="4054268"/>
            <a:ext cx="1141097" cy="1141097"/>
          </a:xfrm>
          <a:prstGeom prst="rect">
            <a:avLst/>
          </a:prstGeom>
        </p:spPr>
      </p:pic>
      <p:grpSp>
        <p:nvGrpSpPr>
          <p:cNvPr id="82" name="Agrupar 81">
            <a:extLst>
              <a:ext uri="{FF2B5EF4-FFF2-40B4-BE49-F238E27FC236}">
                <a16:creationId xmlns:a16="http://schemas.microsoft.com/office/drawing/2014/main" id="{9D28673C-828A-768B-128B-E6B624C3FC8E}"/>
              </a:ext>
            </a:extLst>
          </p:cNvPr>
          <p:cNvGrpSpPr/>
          <p:nvPr/>
        </p:nvGrpSpPr>
        <p:grpSpPr>
          <a:xfrm>
            <a:off x="7097774" y="3937966"/>
            <a:ext cx="1231320" cy="959696"/>
            <a:chOff x="3482663" y="5739793"/>
            <a:chExt cx="1231320" cy="959696"/>
          </a:xfrm>
          <a:solidFill>
            <a:srgbClr val="339933"/>
          </a:solidFill>
        </p:grpSpPr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4E5EC799-2558-A184-7DE6-A284D43DE7E0}"/>
                </a:ext>
              </a:extLst>
            </p:cNvPr>
            <p:cNvGrpSpPr/>
            <p:nvPr/>
          </p:nvGrpSpPr>
          <p:grpSpPr>
            <a:xfrm>
              <a:off x="3482663" y="5739793"/>
              <a:ext cx="1231320" cy="959696"/>
              <a:chOff x="4644345" y="2961158"/>
              <a:chExt cx="1651762" cy="1337941"/>
            </a:xfrm>
            <a:grpFill/>
          </p:grpSpPr>
          <p:grpSp>
            <p:nvGrpSpPr>
              <p:cNvPr id="88" name="Agrupar 87">
                <a:extLst>
                  <a:ext uri="{FF2B5EF4-FFF2-40B4-BE49-F238E27FC236}">
                    <a16:creationId xmlns:a16="http://schemas.microsoft.com/office/drawing/2014/main" id="{E550452F-C90E-F699-30AF-52EAF680561A}"/>
                  </a:ext>
                </a:extLst>
              </p:cNvPr>
              <p:cNvGrpSpPr/>
              <p:nvPr/>
            </p:nvGrpSpPr>
            <p:grpSpPr>
              <a:xfrm>
                <a:off x="4644345" y="2961158"/>
                <a:ext cx="1651762" cy="1337941"/>
                <a:chOff x="7317949" y="3679381"/>
                <a:chExt cx="2082149" cy="1636246"/>
              </a:xfrm>
              <a:grpFill/>
            </p:grpSpPr>
            <p:pic>
              <p:nvPicPr>
                <p:cNvPr id="90" name="Gráfico 89" descr="Caminhão">
                  <a:extLst>
                    <a:ext uri="{FF2B5EF4-FFF2-40B4-BE49-F238E27FC236}">
                      <a16:creationId xmlns:a16="http://schemas.microsoft.com/office/drawing/2014/main" id="{AD1D4976-5F7F-2362-BB2F-C58DFAE9BA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 l="63970"/>
                <a:stretch/>
              </p:blipFill>
              <p:spPr>
                <a:xfrm>
                  <a:off x="8720874" y="3679381"/>
                  <a:ext cx="679224" cy="1636246"/>
                </a:xfrm>
                <a:prstGeom prst="rect">
                  <a:avLst/>
                </a:prstGeom>
              </p:spPr>
            </p:pic>
            <p:grpSp>
              <p:nvGrpSpPr>
                <p:cNvPr id="91" name="Agrupar 90">
                  <a:extLst>
                    <a:ext uri="{FF2B5EF4-FFF2-40B4-BE49-F238E27FC236}">
                      <a16:creationId xmlns:a16="http://schemas.microsoft.com/office/drawing/2014/main" id="{AA314CE8-BCEA-0E68-1E9D-B8BDC53CDC35}"/>
                    </a:ext>
                  </a:extLst>
                </p:cNvPr>
                <p:cNvGrpSpPr/>
                <p:nvPr/>
              </p:nvGrpSpPr>
              <p:grpSpPr>
                <a:xfrm>
                  <a:off x="7317949" y="4499186"/>
                  <a:ext cx="1400601" cy="491598"/>
                  <a:chOff x="6428646" y="4592893"/>
                  <a:chExt cx="1400601" cy="491598"/>
                </a:xfrm>
                <a:grpFill/>
              </p:grpSpPr>
              <p:pic>
                <p:nvPicPr>
                  <p:cNvPr id="93" name="Gráfico 92" descr="Caminhão">
                    <a:extLst>
                      <a:ext uri="{FF2B5EF4-FFF2-40B4-BE49-F238E27FC236}">
                        <a16:creationId xmlns:a16="http://schemas.microsoft.com/office/drawing/2014/main" id="{C8C1E06E-9B07-58EA-E884-99B619B54C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rcRect l="9039" t="50000" r="49342" b="19956"/>
                  <a:stretch/>
                </p:blipFill>
                <p:spPr>
                  <a:xfrm>
                    <a:off x="7044642" y="4592893"/>
                    <a:ext cx="784605" cy="491598"/>
                  </a:xfrm>
                  <a:prstGeom prst="rect">
                    <a:avLst/>
                  </a:prstGeom>
                </p:spPr>
              </p:pic>
              <p:pic>
                <p:nvPicPr>
                  <p:cNvPr id="94" name="Gráfico 93" descr="Caminhão">
                    <a:extLst>
                      <a:ext uri="{FF2B5EF4-FFF2-40B4-BE49-F238E27FC236}">
                        <a16:creationId xmlns:a16="http://schemas.microsoft.com/office/drawing/2014/main" id="{661A1B80-FD9D-1C41-070A-98F5F80119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rcRect t="50000" r="67573" b="19956"/>
                  <a:stretch/>
                </p:blipFill>
                <p:spPr>
                  <a:xfrm>
                    <a:off x="6428646" y="4592893"/>
                    <a:ext cx="615995" cy="49159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FDA9F8AC-27B0-BB55-5D9E-0037B1913318}"/>
                  </a:ext>
                </a:extLst>
              </p:cNvPr>
              <p:cNvSpPr/>
              <p:nvPr/>
            </p:nvSpPr>
            <p:spPr>
              <a:xfrm>
                <a:off x="4705350" y="3317481"/>
                <a:ext cx="1050086" cy="354407"/>
              </a:xfrm>
              <a:prstGeom prst="rect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E8FEC664-3FBA-67C4-7E72-2AAEF9E1CAFD}"/>
                </a:ext>
              </a:extLst>
            </p:cNvPr>
            <p:cNvSpPr/>
            <p:nvPr/>
          </p:nvSpPr>
          <p:spPr>
            <a:xfrm>
              <a:off x="3482663" y="6480387"/>
              <a:ext cx="1231320" cy="90590"/>
            </a:xfrm>
            <a:prstGeom prst="rect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Seta: para Baixo 84">
              <a:extLst>
                <a:ext uri="{FF2B5EF4-FFF2-40B4-BE49-F238E27FC236}">
                  <a16:creationId xmlns:a16="http://schemas.microsoft.com/office/drawing/2014/main" id="{648F17E5-BDF3-2336-0777-E601FA4E5F06}"/>
                </a:ext>
              </a:extLst>
            </p:cNvPr>
            <p:cNvSpPr/>
            <p:nvPr/>
          </p:nvSpPr>
          <p:spPr>
            <a:xfrm>
              <a:off x="4501407" y="6587897"/>
              <a:ext cx="205740" cy="111592"/>
            </a:xfrm>
            <a:prstGeom prst="downArrow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Seta: para Baixo 85">
              <a:extLst>
                <a:ext uri="{FF2B5EF4-FFF2-40B4-BE49-F238E27FC236}">
                  <a16:creationId xmlns:a16="http://schemas.microsoft.com/office/drawing/2014/main" id="{DC718F24-1772-0E22-6F3A-3B65AED3B084}"/>
                </a:ext>
              </a:extLst>
            </p:cNvPr>
            <p:cNvSpPr/>
            <p:nvPr/>
          </p:nvSpPr>
          <p:spPr>
            <a:xfrm>
              <a:off x="3482663" y="6587897"/>
              <a:ext cx="205740" cy="111592"/>
            </a:xfrm>
            <a:prstGeom prst="downArrow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Seta: para Baixo 86">
              <a:extLst>
                <a:ext uri="{FF2B5EF4-FFF2-40B4-BE49-F238E27FC236}">
                  <a16:creationId xmlns:a16="http://schemas.microsoft.com/office/drawing/2014/main" id="{E6481723-D999-A457-8FC6-DA2408799D63}"/>
                </a:ext>
              </a:extLst>
            </p:cNvPr>
            <p:cNvSpPr/>
            <p:nvPr/>
          </p:nvSpPr>
          <p:spPr>
            <a:xfrm>
              <a:off x="3995453" y="6587897"/>
              <a:ext cx="205740" cy="111592"/>
            </a:xfrm>
            <a:prstGeom prst="downArrow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DBA99743-617F-75A0-75E1-41DB383604F9}"/>
              </a:ext>
            </a:extLst>
          </p:cNvPr>
          <p:cNvSpPr txBox="1"/>
          <p:nvPr/>
        </p:nvSpPr>
        <p:spPr>
          <a:xfrm>
            <a:off x="7457039" y="4898625"/>
            <a:ext cx="1459930" cy="861774"/>
          </a:xfrm>
          <a:prstGeom prst="rect">
            <a:avLst/>
          </a:prstGeom>
          <a:solidFill>
            <a:srgbClr val="04013C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5000" b="1">
                <a:solidFill>
                  <a:srgbClr val="339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2</a:t>
            </a:r>
          </a:p>
        </p:txBody>
      </p:sp>
      <p:pic>
        <p:nvPicPr>
          <p:cNvPr id="96" name="Gráfico 95" descr="Família com menino">
            <a:extLst>
              <a:ext uri="{FF2B5EF4-FFF2-40B4-BE49-F238E27FC236}">
                <a16:creationId xmlns:a16="http://schemas.microsoft.com/office/drawing/2014/main" id="{2C7621B0-ED86-3EC5-0A70-818C96E1D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52647" y="4566663"/>
            <a:ext cx="399622" cy="399622"/>
          </a:xfrm>
          <a:prstGeom prst="rect">
            <a:avLst/>
          </a:prstGeom>
        </p:spPr>
      </p:pic>
      <p:pic>
        <p:nvPicPr>
          <p:cNvPr id="97" name="Gráfico 96" descr="Ferramentas">
            <a:extLst>
              <a:ext uri="{FF2B5EF4-FFF2-40B4-BE49-F238E27FC236}">
                <a16:creationId xmlns:a16="http://schemas.microsoft.com/office/drawing/2014/main" id="{17F8B4D1-A26B-6702-C109-71B40FA508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13046" y="4751301"/>
            <a:ext cx="328052" cy="328052"/>
          </a:xfrm>
          <a:prstGeom prst="rect">
            <a:avLst/>
          </a:prstGeom>
        </p:spPr>
      </p:pic>
      <p:pic>
        <p:nvPicPr>
          <p:cNvPr id="101" name="Imagem 100" descr="Ponte de metal sobre gramado e árvores ao fundo&#10;&#10;Descrição gerada automaticamente">
            <a:extLst>
              <a:ext uri="{FF2B5EF4-FFF2-40B4-BE49-F238E27FC236}">
                <a16:creationId xmlns:a16="http://schemas.microsoft.com/office/drawing/2014/main" id="{B45C7062-BB0C-F265-D650-A3B087AF217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5309" y="0"/>
            <a:ext cx="3281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4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D14567E-FB8C-0C38-42B7-C77DB5671A60}"/>
              </a:ext>
            </a:extLst>
          </p:cNvPr>
          <p:cNvSpPr txBox="1">
            <a:spLocks/>
          </p:cNvSpPr>
          <p:nvPr/>
        </p:nvSpPr>
        <p:spPr>
          <a:xfrm>
            <a:off x="609598" y="1308947"/>
            <a:ext cx="7424469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indent="-457200">
              <a:spcBef>
                <a:spcPts val="1000"/>
              </a:spcBef>
              <a:defRPr/>
            </a:pPr>
            <a:r>
              <a:rPr lang="pt-BR" sz="3200" b="1" kern="0" cap="small" dirty="0">
                <a:solidFill>
                  <a:schemeClr val="bg1"/>
                </a:solidFill>
                <a:latin typeface="Bahnschrift" panose="020B0502040204020203" pitchFamily="34" charset="0"/>
                <a:cs typeface="Times New Roman" pitchFamily="18" charset="0"/>
              </a:rPr>
              <a:t>Previsão de entregas de obras em 2022</a:t>
            </a:r>
            <a:endParaRPr kumimoji="0" lang="pt-BR" sz="3200" b="1" i="0" u="none" strike="noStrike" kern="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8EACC37-084B-F4BF-29AA-601E63F8F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84096"/>
              </p:ext>
            </p:extLst>
          </p:nvPr>
        </p:nvGraphicFramePr>
        <p:xfrm>
          <a:off x="777643" y="2200670"/>
          <a:ext cx="10636714" cy="91107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63907">
                  <a:extLst>
                    <a:ext uri="{9D8B030D-6E8A-4147-A177-3AD203B41FA5}">
                      <a16:colId xmlns:a16="http://schemas.microsoft.com/office/drawing/2014/main" val="2860591342"/>
                    </a:ext>
                  </a:extLst>
                </a:gridCol>
                <a:gridCol w="1504689">
                  <a:extLst>
                    <a:ext uri="{9D8B030D-6E8A-4147-A177-3AD203B41FA5}">
                      <a16:colId xmlns:a16="http://schemas.microsoft.com/office/drawing/2014/main" val="4062519741"/>
                    </a:ext>
                  </a:extLst>
                </a:gridCol>
                <a:gridCol w="806934">
                  <a:extLst>
                    <a:ext uri="{9D8B030D-6E8A-4147-A177-3AD203B41FA5}">
                      <a16:colId xmlns:a16="http://schemas.microsoft.com/office/drawing/2014/main" val="1472890499"/>
                    </a:ext>
                  </a:extLst>
                </a:gridCol>
                <a:gridCol w="3784935">
                  <a:extLst>
                    <a:ext uri="{9D8B030D-6E8A-4147-A177-3AD203B41FA5}">
                      <a16:colId xmlns:a16="http://schemas.microsoft.com/office/drawing/2014/main" val="3032629609"/>
                    </a:ext>
                  </a:extLst>
                </a:gridCol>
                <a:gridCol w="1143160">
                  <a:extLst>
                    <a:ext uri="{9D8B030D-6E8A-4147-A177-3AD203B41FA5}">
                      <a16:colId xmlns:a16="http://schemas.microsoft.com/office/drawing/2014/main" val="353651972"/>
                    </a:ext>
                  </a:extLst>
                </a:gridCol>
                <a:gridCol w="1633089">
                  <a:extLst>
                    <a:ext uri="{9D8B030D-6E8A-4147-A177-3AD203B41FA5}">
                      <a16:colId xmlns:a16="http://schemas.microsoft.com/office/drawing/2014/main" val="4261962494"/>
                    </a:ext>
                  </a:extLst>
                </a:gridCol>
              </a:tblGrid>
              <a:tr h="22776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ECOSUL</a:t>
                      </a:r>
                    </a:p>
                    <a:p>
                      <a:endParaRPr lang="pt-BR" dirty="0"/>
                    </a:p>
                  </a:txBody>
                  <a:tcPr marL="4765" marR="4765" marT="4765" marB="0" anchor="ctr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BR-392</a:t>
                      </a:r>
                      <a:endParaRPr lang="pt-B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OAE Arroio Passo das Carretas 176,671 *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36886"/>
                  </a:ext>
                </a:extLst>
              </a:tr>
              <a:tr h="2277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765" marR="4765" marT="476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BR-392</a:t>
                      </a:r>
                      <a:endParaRPr lang="pt-B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OAE Arroio Vigia Km 110,392 *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  <a:endParaRPr lang="pt-B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91198"/>
                  </a:ext>
                </a:extLst>
              </a:tr>
              <a:tr h="2277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765" marR="4765" marT="476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BR-392</a:t>
                      </a:r>
                      <a:endParaRPr lang="pt-B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OAE Arroio Banhado das Vacas 172,358 *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  <a:endParaRPr lang="pt-B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06504"/>
                  </a:ext>
                </a:extLst>
              </a:tr>
              <a:tr h="2277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765" marR="4765" marT="476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BR-392</a:t>
                      </a:r>
                      <a:endParaRPr lang="pt-B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OAE Arroio Curtume 114,934 *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31/12/2022</a:t>
                      </a:r>
                      <a:endParaRPr lang="pt-B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5" marR="4765" marT="4765" marB="0">
                    <a:solidFill>
                      <a:srgbClr val="040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26572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CE97AF42-F2C3-A09D-914F-9D88CD31525B}"/>
              </a:ext>
            </a:extLst>
          </p:cNvPr>
          <p:cNvSpPr txBox="1">
            <a:spLocks/>
          </p:cNvSpPr>
          <p:nvPr/>
        </p:nvSpPr>
        <p:spPr>
          <a:xfrm>
            <a:off x="609598" y="3746255"/>
            <a:ext cx="7424469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indent="-457200">
              <a:spcBef>
                <a:spcPts val="1000"/>
              </a:spcBef>
              <a:defRPr/>
            </a:pPr>
            <a:r>
              <a:rPr lang="pt-BR" sz="3200" b="1" kern="0" cap="small" dirty="0">
                <a:solidFill>
                  <a:schemeClr val="bg1"/>
                </a:solidFill>
                <a:latin typeface="Bahnschrift" panose="020B0502040204020203" pitchFamily="34" charset="0"/>
                <a:cs typeface="Times New Roman" pitchFamily="18" charset="0"/>
              </a:rPr>
              <a:t>Previsão de entregas de obras em 2023</a:t>
            </a:r>
            <a:endParaRPr kumimoji="0" lang="pt-BR" sz="3200" b="1" i="0" u="none" strike="noStrike" kern="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3E9B183-3AF0-CC18-FE1E-11520EB50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59644"/>
              </p:ext>
            </p:extLst>
          </p:nvPr>
        </p:nvGraphicFramePr>
        <p:xfrm>
          <a:off x="777643" y="4748218"/>
          <a:ext cx="10468670" cy="50528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95994">
                  <a:extLst>
                    <a:ext uri="{9D8B030D-6E8A-4147-A177-3AD203B41FA5}">
                      <a16:colId xmlns:a16="http://schemas.microsoft.com/office/drawing/2014/main" val="2860591342"/>
                    </a:ext>
                  </a:extLst>
                </a:gridCol>
                <a:gridCol w="1420963">
                  <a:extLst>
                    <a:ext uri="{9D8B030D-6E8A-4147-A177-3AD203B41FA5}">
                      <a16:colId xmlns:a16="http://schemas.microsoft.com/office/drawing/2014/main" val="4062519741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1472890499"/>
                    </a:ext>
                  </a:extLst>
                </a:gridCol>
                <a:gridCol w="3725138">
                  <a:extLst>
                    <a:ext uri="{9D8B030D-6E8A-4147-A177-3AD203B41FA5}">
                      <a16:colId xmlns:a16="http://schemas.microsoft.com/office/drawing/2014/main" val="3032629609"/>
                    </a:ext>
                  </a:extLst>
                </a:gridCol>
                <a:gridCol w="1125100">
                  <a:extLst>
                    <a:ext uri="{9D8B030D-6E8A-4147-A177-3AD203B41FA5}">
                      <a16:colId xmlns:a16="http://schemas.microsoft.com/office/drawing/2014/main" val="353651972"/>
                    </a:ext>
                  </a:extLst>
                </a:gridCol>
                <a:gridCol w="1607289">
                  <a:extLst>
                    <a:ext uri="{9D8B030D-6E8A-4147-A177-3AD203B41FA5}">
                      <a16:colId xmlns:a16="http://schemas.microsoft.com/office/drawing/2014/main" val="4261962494"/>
                    </a:ext>
                  </a:extLst>
                </a:gridCol>
              </a:tblGrid>
              <a:tr h="5052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ECOSUL</a:t>
                      </a:r>
                    </a:p>
                  </a:txBody>
                  <a:tcPr marL="4765" marR="4765" marT="4765" marB="0" anchor="ctr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BR-392</a:t>
                      </a:r>
                    </a:p>
                  </a:txBody>
                  <a:tcPr marL="4765" marR="4765" marT="4765" marB="0" anchor="ctr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4765" marR="4765" marT="4765" marB="0" anchor="ctr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Adequação do viaduto do Cassino *</a:t>
                      </a:r>
                    </a:p>
                  </a:txBody>
                  <a:tcPr marL="4765" marR="4765" marT="4765" marB="0" anchor="ctr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765" marR="4765" marT="4765" marB="0" anchor="ctr">
                    <a:solidFill>
                      <a:srgbClr val="0401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Dez/2023</a:t>
                      </a:r>
                    </a:p>
                  </a:txBody>
                  <a:tcPr marL="4765" marR="4765" marT="4765" marB="0" anchor="ctr">
                    <a:solidFill>
                      <a:srgbClr val="040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0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56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4DC67B4-E47B-CD54-EA80-EAC60DCB6AEA}"/>
              </a:ext>
            </a:extLst>
          </p:cNvPr>
          <p:cNvSpPr txBox="1">
            <a:spLocks/>
          </p:cNvSpPr>
          <p:nvPr/>
        </p:nvSpPr>
        <p:spPr>
          <a:xfrm>
            <a:off x="596348" y="1035882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indent="-457200">
              <a:spcBef>
                <a:spcPts val="1000"/>
              </a:spcBef>
              <a:defRPr/>
            </a:pPr>
            <a:r>
              <a:rPr kumimoji="0" lang="pt-BR" sz="32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cs typeface="Times New Roman" pitchFamily="18" charset="0"/>
              </a:rPr>
              <a:t>Ecosul: pontos de atenção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C97C4CB-A226-4158-7885-1A4F37146E92}"/>
              </a:ext>
            </a:extLst>
          </p:cNvPr>
          <p:cNvSpPr/>
          <p:nvPr/>
        </p:nvSpPr>
        <p:spPr>
          <a:xfrm>
            <a:off x="596348" y="1676672"/>
            <a:ext cx="10933044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Recuperação de OAEs</a:t>
            </a:r>
            <a:endParaRPr lang="pt-BR" b="1" dirty="0">
              <a:solidFill>
                <a:srgbClr val="E8DC57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Processo nº 50500.076769/2021-79 e 50500.083016/2021-10</a:t>
            </a:r>
            <a:endParaRPr lang="pt-BR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pPr algn="just"/>
            <a:r>
              <a:rPr lang="pt-BR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Status</a:t>
            </a:r>
            <a:r>
              <a:rPr lang="pt-BR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: 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OFÍCIO SEI Nº 28904/2021/GEGEF/SUROD/DIR-ANTT (8634315), de 5/11/21, encaminhou à concessionária resultado dos cálculos na proposta de inclusão no escopo contratual para a manutenção das OAE’s na 18RO/15RE. </a:t>
            </a:r>
            <a:endParaRPr lang="pt-BR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pPr algn="just"/>
            <a:r>
              <a:rPr lang="pt-BR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Pendência</a:t>
            </a:r>
            <a:r>
              <a:rPr lang="pt-BR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: 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Incluso na 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+mn-lt"/>
                <a:cs typeface="+mn-lt"/>
              </a:rPr>
              <a:t>18RO/15RE, será celebrado aditivo contratual para inclusão desses investimentos.</a:t>
            </a:r>
          </a:p>
          <a:p>
            <a:pPr algn="just"/>
            <a:endParaRPr lang="pt-BR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  <a:sym typeface="Source Sans Pro"/>
            </a:endParaRPr>
          </a:p>
          <a:p>
            <a:pPr algn="just"/>
            <a:r>
              <a:rPr lang="pt-BR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Processos TCU</a:t>
            </a:r>
            <a:endParaRPr lang="pt-BR" b="1" dirty="0">
              <a:solidFill>
                <a:srgbClr val="E8DC57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TCU - Acórdão Nº 883/2020 – TCU – Plenário, de 08/04/2020 (SEI nº </a:t>
            </a:r>
            <a:r>
              <a:rPr lang="pt-BR" u="sng" dirty="0">
                <a:solidFill>
                  <a:schemeClr val="bg1"/>
                </a:solidFill>
                <a:latin typeface="Bahnschrift" panose="020B0502040204020203" pitchFamily="34" charset="0"/>
                <a:hlinkClick r:id="rId2" tooltip="https://sei.antt.gov.br/sei/controlador.php?acao=protocolo_visualizar&amp;id_protocolo=4254790&amp;id_procedimento_atual=10548405&amp;infra_sistema=100000100&amp;infra_unidade_atual=110000057&amp;infra_hash=7cb58a98c4b2c8b1f46c490d1ce9521e3ae0bd4648f8d611eaabf4202c7711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3270976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)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: (1) recomenda não inclusão de novos investimentos; (2) impede aumento de tarifa. Acórdão Nº 883/2020 – TCU – Plenário, de 08/04/2020 (SEI nº 3270976). (3) impede prorrogação de prazo da concessão.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Última movimentação, aprovação pela ANTT da 18ª RO e 15ª RE, com posterior emissão para análise do TCU, o qual emitiu (SEINFRA) Parecer favorável à aplicação da tarifa de R$ 15,20.  </a:t>
            </a:r>
            <a:endParaRPr lang="pt-BR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pPr algn="just"/>
            <a:endParaRPr lang="pt-BR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  <a:sym typeface="Source Sans Pro"/>
            </a:endParaRPr>
          </a:p>
          <a:p>
            <a:pPr algn="just"/>
            <a:r>
              <a:rPr lang="pt-BR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Processos judiciais</a:t>
            </a:r>
            <a:endParaRPr lang="pt-BR" b="1" dirty="0">
              <a:solidFill>
                <a:srgbClr val="E8DC57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Parecer de Força Executória nº. 00013/2021/PPI/ER-REG-PRF1/PGF/AGU, de 6/8/2021 (SEI nº </a:t>
            </a:r>
            <a:r>
              <a:rPr lang="pt-BR" u="sng" dirty="0">
                <a:solidFill>
                  <a:schemeClr val="bg1"/>
                </a:solidFill>
                <a:latin typeface="Bahnschrift" panose="020B0502040204020203" pitchFamily="34" charset="0"/>
                <a:hlinkClick r:id="rId3" tooltip="https://sei.antt.gov.br/sei/controlador.php?acao=protocolo_visualizar&amp;id_protocolo=10447014&amp;id_procedimento_atual=5559395&amp;infra_sistema=100000100&amp;infra_unidade_atual=110000057&amp;infra_hash=59a0529a97b543f903d2efd155829b4ae4c4b13c033f1a5edf8e47b6de757c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7655141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) 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Source Sans Pro"/>
                <a:sym typeface="Source Sans Pro"/>
              </a:rPr>
              <a:t>que suspendeu decisão que reduz tarifa. Parecer de Força Executória nº . 00013/2021/PPI/ER-REG-PRF1/PGF/AGU, de 6/8/2021 (SEI nº 7655141).</a:t>
            </a:r>
            <a:endParaRPr lang="pt-BR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3373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F6EA3F5-DBBB-3BE7-3582-85CD2DCD0ED1}"/>
              </a:ext>
            </a:extLst>
          </p:cNvPr>
          <p:cNvSpPr/>
          <p:nvPr/>
        </p:nvSpPr>
        <p:spPr>
          <a:xfrm>
            <a:off x="647706" y="2005687"/>
            <a:ext cx="10896588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Calibri"/>
                <a:sym typeface="Source Sans Pro"/>
              </a:rPr>
              <a:t>Termo de Ajuste de Conduta (TAC) Multas</a:t>
            </a:r>
            <a:endParaRPr lang="pt-BR" dirty="0">
              <a:solidFill>
                <a:srgbClr val="E8DC57"/>
              </a:solidFill>
              <a:latin typeface="Bahnschrift" panose="020B0502040204020203" pitchFamily="34" charset="0"/>
              <a:ea typeface="+mn-lt"/>
              <a:cs typeface="+mn-lt"/>
              <a:sym typeface="Source Sans Pro"/>
            </a:endParaRPr>
          </a:p>
          <a:p>
            <a:pPr marL="285750" indent="-285750" algn="just">
              <a:buFont typeface="Wingdings,Sans-Serif"/>
              <a:buChar char="ü"/>
            </a:pP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Calibri"/>
                <a:sym typeface="Source Sans Pro"/>
              </a:rPr>
              <a:t>Processo nº 50500.528661/2017-99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  <a:ea typeface="+mn-lt"/>
              <a:cs typeface="+mn-lt"/>
              <a:sym typeface="Source Sans Pro"/>
            </a:endParaRPr>
          </a:p>
          <a:p>
            <a:pPr marL="285750" indent="-285750" algn="just">
              <a:buFont typeface="Wingdings,Sans-Serif"/>
              <a:buChar char="ü"/>
            </a:pP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Calibri"/>
                <a:sym typeface="Source Sans Pro"/>
              </a:rPr>
              <a:t>Assunto: Projeto Executivo e Orçamento - Implantação de Dispositivos de Segurança (Defensas Metálicas)</a:t>
            </a:r>
            <a:endParaRPr lang="pt-BR" dirty="0">
              <a:solidFill>
                <a:schemeClr val="bg1"/>
              </a:solidFill>
              <a:latin typeface="Bahnschrift" panose="020B0502040204020203" pitchFamily="34" charset="0"/>
              <a:ea typeface="+mn-lt"/>
              <a:cs typeface="+mn-lt"/>
              <a:sym typeface="Source Sans Pro"/>
            </a:endParaRPr>
          </a:p>
          <a:p>
            <a:pPr marL="285750" indent="-285750" algn="just">
              <a:buFont typeface="Wingdings,Sans-Serif"/>
              <a:buChar char="ü"/>
            </a:pP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Calibri"/>
                <a:sym typeface="Source Sans Pro"/>
              </a:rPr>
              <a:t>Status: Projeto aprovado pela GEENG.</a:t>
            </a:r>
            <a:endParaRPr lang="pt-BR" b="1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Calibri"/>
              <a:sym typeface="Source Sans Pro"/>
            </a:endParaRPr>
          </a:p>
          <a:p>
            <a:pPr marL="285750" indent="-285750" algn="just">
              <a:buFont typeface="Wingdings,Sans-Serif"/>
              <a:buChar char="ü"/>
            </a:pPr>
            <a:endParaRPr lang="pt-BR" b="1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Calibri"/>
            </a:endParaRPr>
          </a:p>
          <a:p>
            <a:pPr algn="just"/>
            <a:r>
              <a:rPr lang="pt-BR" b="1" dirty="0">
                <a:solidFill>
                  <a:srgbClr val="E8DC57"/>
                </a:solidFill>
                <a:latin typeface="Bahnschrift" panose="020B0502040204020203" pitchFamily="34" charset="0"/>
                <a:ea typeface="Source Sans Pro"/>
                <a:cs typeface="Calibri"/>
              </a:rPr>
              <a:t>Condicionantes ambientais e recuperação de passivos ambientais  - Obras DNIT</a:t>
            </a:r>
          </a:p>
          <a:p>
            <a:pPr marL="285750" indent="-285750" algn="just">
              <a:buFont typeface="Wingdings,Sans-Serif"/>
              <a:buChar char="ü"/>
            </a:pP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Calibri"/>
              </a:rPr>
              <a:t>Processo nº 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+mn-lt"/>
                <a:cs typeface="+mn-lt"/>
              </a:rPr>
              <a:t>50500.055388/2020-75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  <a:ea typeface="+mn-lt"/>
              <a:cs typeface="+mn-lt"/>
            </a:endParaRPr>
          </a:p>
          <a:p>
            <a:pPr marL="285750" indent="-285750" algn="just">
              <a:buFont typeface="Wingdings,Sans-Serif"/>
              <a:buChar char="ü"/>
            </a:pP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Calibri"/>
              </a:rPr>
              <a:t>Assunto: 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+mn-lt"/>
                <a:cs typeface="+mn-lt"/>
              </a:rPr>
              <a:t>Condicionantes ambientais e recuperação de passivos ambientais  - Obras DNIT</a:t>
            </a:r>
          </a:p>
          <a:p>
            <a:pPr marL="285750" indent="-285750" algn="just">
              <a:buFont typeface="Wingdings,Sans-Serif"/>
              <a:buChar char="ü"/>
            </a:pP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Calibri"/>
              </a:rPr>
              <a:t>Status: 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  <a:ea typeface="Source Sans Pro"/>
                <a:cs typeface="+mn-lt"/>
              </a:rPr>
              <a:t>Concessionária encaminhou CE 1208/2022-DS solicitando posicionamento quanto as pendências ambientais de responsabilidade do DNIT.</a:t>
            </a:r>
            <a:endParaRPr lang="pt-BR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Wingdings,Sans-Serif"/>
              <a:buChar char="ü"/>
            </a:pPr>
            <a:endParaRPr lang="pt-BR" dirty="0">
              <a:solidFill>
                <a:schemeClr val="bg1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B69C2D-C735-61F5-BB6B-4788F1F15E85}"/>
              </a:ext>
            </a:extLst>
          </p:cNvPr>
          <p:cNvSpPr txBox="1">
            <a:spLocks/>
          </p:cNvSpPr>
          <p:nvPr/>
        </p:nvSpPr>
        <p:spPr>
          <a:xfrm>
            <a:off x="596348" y="1035882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indent="-457200">
              <a:spcBef>
                <a:spcPts val="1000"/>
              </a:spcBef>
              <a:defRPr/>
            </a:pPr>
            <a:r>
              <a:rPr kumimoji="0" lang="pt-BR" sz="32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cs typeface="Times New Roman" pitchFamily="18" charset="0"/>
              </a:rPr>
              <a:t>Ecosul: pontos de atenção</a:t>
            </a:r>
          </a:p>
        </p:txBody>
      </p:sp>
    </p:spTree>
    <p:extLst>
      <p:ext uri="{BB962C8B-B14F-4D97-AF65-F5344CB8AC3E}">
        <p14:creationId xmlns:p14="http://schemas.microsoft.com/office/powerpoint/2010/main" val="3997177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3F6E40-ED6B-41B3-9A90-AD911B293324}"/>
</file>

<file path=customXml/itemProps2.xml><?xml version="1.0" encoding="utf-8"?>
<ds:datastoreItem xmlns:ds="http://schemas.openxmlformats.org/officeDocument/2006/customXml" ds:itemID="{54AB2EB1-7E59-40C9-AAA4-4868AC2E1EBB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cc9b494f-5c24-4d83-ae0c-161c6c5bfe2e"/>
    <ds:schemaRef ds:uri="http://schemas.microsoft.com/office/infopath/2007/PartnerControls"/>
    <ds:schemaRef ds:uri="http://schemas.openxmlformats.org/package/2006/metadata/core-properties"/>
    <ds:schemaRef ds:uri="ba9e080a-e027-49ae-ba80-13b212c038b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1E721C-3AD2-4141-99F9-FAF12D89E8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769</Words>
  <Application>Microsoft Macintosh PowerPoint</Application>
  <PresentationFormat>Widescreen</PresentationFormat>
  <Paragraphs>150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Narrow</vt:lpstr>
      <vt:lpstr>Arial Nova</vt:lpstr>
      <vt:lpstr>Bahnschrift</vt:lpstr>
      <vt:lpstr>Calibri</vt:lpstr>
      <vt:lpstr>Calibri Light</vt:lpstr>
      <vt:lpstr>Noto Sans</vt:lpstr>
      <vt:lpstr>Open Sans</vt:lpstr>
      <vt:lpstr>Times New Roman</vt:lpstr>
      <vt:lpstr>Wingdings</vt:lpstr>
      <vt:lpstr>Wingdings,Sans-Serif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Larissa Barros Mendes</cp:lastModifiedBy>
  <cp:revision>179</cp:revision>
  <dcterms:created xsi:type="dcterms:W3CDTF">2022-10-25T19:35:41Z</dcterms:created>
  <dcterms:modified xsi:type="dcterms:W3CDTF">2022-12-03T23:09:25Z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