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6" r:id="rId6"/>
    <p:sldId id="277" r:id="rId7"/>
    <p:sldId id="278" r:id="rId8"/>
    <p:sldId id="279" r:id="rId9"/>
    <p:sldId id="280" r:id="rId10"/>
    <p:sldId id="282" r:id="rId11"/>
    <p:sldId id="281" r:id="rId12"/>
    <p:sldId id="260" r:id="rId1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18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438" userDrawn="1">
          <p15:clr>
            <a:srgbClr val="A4A3A4"/>
          </p15:clr>
        </p15:guide>
        <p15:guide id="4" pos="7242" userDrawn="1">
          <p15:clr>
            <a:srgbClr val="A4A3A4"/>
          </p15:clr>
        </p15:guide>
        <p15:guide id="5" orient="horz" pos="379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6082"/>
    <a:srgbClr val="EA9E18"/>
    <a:srgbClr val="C1E5F5"/>
    <a:srgbClr val="1F0A6C"/>
    <a:srgbClr val="66CCFF"/>
    <a:srgbClr val="D08C12"/>
    <a:srgbClr val="B87C10"/>
    <a:srgbClr val="1E0948"/>
    <a:srgbClr val="1C0946"/>
    <a:srgbClr val="040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DDCDAB-7B4C-4B63-A60E-C7B230397F6D}" v="2572" dt="2024-03-28T15:28:30.294"/>
    <p1510:client id="{7F3B845D-7BFB-C74A-69AD-716E57CA7212}" v="15" dt="2024-03-28T19:26:20.495"/>
    <p1510:client id="{AA1FCB8A-E87A-457D-B329-36B6D44B824D}" v="2314" dt="2024-03-28T20:40:46.8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>
        <p:guide orient="horz" pos="618"/>
        <p:guide pos="3840"/>
        <p:guide pos="438"/>
        <p:guide pos="7242"/>
        <p:guide orient="horz" pos="37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lloma Vasconcelos dos Santos" userId="4d97f3dd-3904-4fec-84a0-d7d1d65639d1" providerId="ADAL" clId="{75052906-FEE9-4084-A07F-D290CA16EC5E}"/>
    <pc:docChg chg="undo custSel modSld">
      <pc:chgData name="Palloma Vasconcelos dos Santos" userId="4d97f3dd-3904-4fec-84a0-d7d1d65639d1" providerId="ADAL" clId="{75052906-FEE9-4084-A07F-D290CA16EC5E}" dt="2024-03-26T15:28:44.715" v="91"/>
      <pc:docMkLst>
        <pc:docMk/>
      </pc:docMkLst>
      <pc:sldChg chg="addSp delSp modSp mod">
        <pc:chgData name="Palloma Vasconcelos dos Santos" userId="4d97f3dd-3904-4fec-84a0-d7d1d65639d1" providerId="ADAL" clId="{75052906-FEE9-4084-A07F-D290CA16EC5E}" dt="2024-03-26T15:28:44.715" v="91"/>
        <pc:sldMkLst>
          <pc:docMk/>
          <pc:sldMk cId="2274579289" sldId="266"/>
        </pc:sldMkLst>
        <pc:spChg chg="del mod">
          <ac:chgData name="Palloma Vasconcelos dos Santos" userId="4d97f3dd-3904-4fec-84a0-d7d1d65639d1" providerId="ADAL" clId="{75052906-FEE9-4084-A07F-D290CA16EC5E}" dt="2024-03-26T15:28:39.097" v="89" actId="478"/>
          <ac:spMkLst>
            <pc:docMk/>
            <pc:sldMk cId="2274579289" sldId="266"/>
            <ac:spMk id="2" creationId="{089A52D6-34D7-2656-9D0F-4BC1D184EC74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6" creationId="{605A5438-DA4C-8448-D7E8-EDBFCCB864AC}"/>
          </ac:spMkLst>
        </pc:spChg>
        <pc:spChg chg="mod topLvl">
          <ac:chgData name="Palloma Vasconcelos dos Santos" userId="4d97f3dd-3904-4fec-84a0-d7d1d65639d1" providerId="ADAL" clId="{75052906-FEE9-4084-A07F-D290CA16EC5E}" dt="2024-03-26T15:26:44.474" v="60" actId="207"/>
          <ac:spMkLst>
            <pc:docMk/>
            <pc:sldMk cId="2274579289" sldId="266"/>
            <ac:spMk id="7" creationId="{51D926F0-29A6-4BAA-C60D-AA10FB778735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8" creationId="{5E1C23D4-5F5B-74BE-DBF0-A98BAD7EF3B8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9" creationId="{04655E1F-1667-8D8D-A46E-3C347DCEAA1B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10" creationId="{8E49EE76-00EC-71BC-E86C-4B4113942E2C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12" creationId="{F526F0F9-3DCF-A9F9-7382-56F23E9AC6C5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13" creationId="{1D0772B7-9173-953F-D9D4-7CDB2E5B54D4}"/>
          </ac:spMkLst>
        </pc:spChg>
        <pc:spChg chg="mod topLvl">
          <ac:chgData name="Palloma Vasconcelos dos Santos" userId="4d97f3dd-3904-4fec-84a0-d7d1d65639d1" providerId="ADAL" clId="{75052906-FEE9-4084-A07F-D290CA16EC5E}" dt="2024-03-26T15:26:44.474" v="60" actId="207"/>
          <ac:spMkLst>
            <pc:docMk/>
            <pc:sldMk cId="2274579289" sldId="266"/>
            <ac:spMk id="14" creationId="{2FC24437-8DF7-0780-CCFF-12709394BAC5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15" creationId="{E62447A1-4710-A271-C124-F0A1AA116059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16" creationId="{F811A0A5-AEF7-CC08-69CE-6AE3DCDA4275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17" creationId="{08B1A651-86E0-623F-50AF-7D275379C6BD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18" creationId="{DE644BE4-0DED-8134-3544-E0D312C4674C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19" creationId="{64D99830-E472-D1D5-5E78-A02EBAF468DB}"/>
          </ac:spMkLst>
        </pc:spChg>
        <pc:spChg chg="mod topLvl">
          <ac:chgData name="Palloma Vasconcelos dos Santos" userId="4d97f3dd-3904-4fec-84a0-d7d1d65639d1" providerId="ADAL" clId="{75052906-FEE9-4084-A07F-D290CA16EC5E}" dt="2024-03-26T15:27:26.503" v="81" actId="14100"/>
          <ac:spMkLst>
            <pc:docMk/>
            <pc:sldMk cId="2274579289" sldId="266"/>
            <ac:spMk id="20" creationId="{E618FC3C-0061-EF53-875F-C21162D422EA}"/>
          </ac:spMkLst>
        </pc:spChg>
        <pc:spChg chg="add del mod">
          <ac:chgData name="Palloma Vasconcelos dos Santos" userId="4d97f3dd-3904-4fec-84a0-d7d1d65639d1" providerId="ADAL" clId="{75052906-FEE9-4084-A07F-D290CA16EC5E}" dt="2024-03-26T15:28:43.830" v="90" actId="478"/>
          <ac:spMkLst>
            <pc:docMk/>
            <pc:sldMk cId="2274579289" sldId="266"/>
            <ac:spMk id="22" creationId="{61D24C71-769C-1422-A420-A81D430F3D05}"/>
          </ac:spMkLst>
        </pc:spChg>
        <pc:spChg chg="add mod">
          <ac:chgData name="Palloma Vasconcelos dos Santos" userId="4d97f3dd-3904-4fec-84a0-d7d1d65639d1" providerId="ADAL" clId="{75052906-FEE9-4084-A07F-D290CA16EC5E}" dt="2024-03-26T15:28:44.715" v="91"/>
          <ac:spMkLst>
            <pc:docMk/>
            <pc:sldMk cId="2274579289" sldId="266"/>
            <ac:spMk id="23" creationId="{FB027CF3-C6C7-AE7D-C235-FAC38CA0DB2F}"/>
          </ac:spMkLst>
        </pc:spChg>
        <pc:grpChg chg="del mod">
          <ac:chgData name="Palloma Vasconcelos dos Santos" userId="4d97f3dd-3904-4fec-84a0-d7d1d65639d1" providerId="ADAL" clId="{75052906-FEE9-4084-A07F-D290CA16EC5E}" dt="2024-03-26T15:21:48.528" v="11" actId="165"/>
          <ac:grpSpMkLst>
            <pc:docMk/>
            <pc:sldMk cId="2274579289" sldId="266"/>
            <ac:grpSpMk id="4" creationId="{1D2D514F-D76B-6DA7-4D96-BE29194BA05C}"/>
          </ac:grpSpMkLst>
        </pc:grpChg>
        <pc:graphicFrameChg chg="del mod">
          <ac:chgData name="Palloma Vasconcelos dos Santos" userId="4d97f3dd-3904-4fec-84a0-d7d1d65639d1" providerId="ADAL" clId="{75052906-FEE9-4084-A07F-D290CA16EC5E}" dt="2024-03-26T15:21:32.507" v="10" actId="18245"/>
          <ac:graphicFrameMkLst>
            <pc:docMk/>
            <pc:sldMk cId="2274579289" sldId="266"/>
            <ac:graphicFrameMk id="3" creationId="{8F7005CD-191B-35E6-AC25-C3B4CA46E5B9}"/>
          </ac:graphicFrameMkLst>
        </pc:graphicFrameChg>
        <pc:picChg chg="mod">
          <ac:chgData name="Palloma Vasconcelos dos Santos" userId="4d97f3dd-3904-4fec-84a0-d7d1d65639d1" providerId="ADAL" clId="{75052906-FEE9-4084-A07F-D290CA16EC5E}" dt="2024-03-26T15:26:44.474" v="60" actId="207"/>
          <ac:picMkLst>
            <pc:docMk/>
            <pc:sldMk cId="2274579289" sldId="266"/>
            <ac:picMk id="11" creationId="{553DAD41-4038-CF4D-4927-70BE5FFA0CB3}"/>
          </ac:picMkLst>
        </pc:picChg>
      </pc:sldChg>
      <pc:sldChg chg="modSp mod">
        <pc:chgData name="Palloma Vasconcelos dos Santos" userId="4d97f3dd-3904-4fec-84a0-d7d1d65639d1" providerId="ADAL" clId="{75052906-FEE9-4084-A07F-D290CA16EC5E}" dt="2024-03-26T15:28:32.572" v="88" actId="1076"/>
        <pc:sldMkLst>
          <pc:docMk/>
          <pc:sldMk cId="3649739334" sldId="273"/>
        </pc:sldMkLst>
        <pc:spChg chg="mod">
          <ac:chgData name="Palloma Vasconcelos dos Santos" userId="4d97f3dd-3904-4fec-84a0-d7d1d65639d1" providerId="ADAL" clId="{75052906-FEE9-4084-A07F-D290CA16EC5E}" dt="2024-03-26T15:28:32.572" v="88" actId="1076"/>
          <ac:spMkLst>
            <pc:docMk/>
            <pc:sldMk cId="3649739334" sldId="273"/>
            <ac:spMk id="3" creationId="{3FA27EC4-D5ED-AFFE-7C84-930546D1B215}"/>
          </ac:spMkLst>
        </pc:spChg>
        <pc:spChg chg="mod">
          <ac:chgData name="Palloma Vasconcelos dos Santos" userId="4d97f3dd-3904-4fec-84a0-d7d1d65639d1" providerId="ADAL" clId="{75052906-FEE9-4084-A07F-D290CA16EC5E}" dt="2024-03-26T15:28:13.415" v="86" actId="2711"/>
          <ac:spMkLst>
            <pc:docMk/>
            <pc:sldMk cId="3649739334" sldId="273"/>
            <ac:spMk id="4" creationId="{37F1F9AE-2AC1-48FE-6E4B-19C8D62DB18C}"/>
          </ac:spMkLst>
        </pc:spChg>
        <pc:spChg chg="mod">
          <ac:chgData name="Palloma Vasconcelos dos Santos" userId="4d97f3dd-3904-4fec-84a0-d7d1d65639d1" providerId="ADAL" clId="{75052906-FEE9-4084-A07F-D290CA16EC5E}" dt="2024-03-26T15:27:40.277" v="82" actId="2711"/>
          <ac:spMkLst>
            <pc:docMk/>
            <pc:sldMk cId="3649739334" sldId="273"/>
            <ac:spMk id="5" creationId="{C7CC193E-947E-E8E0-5B39-8831BAD7E883}"/>
          </ac:spMkLst>
        </pc:spChg>
        <pc:spChg chg="mod">
          <ac:chgData name="Palloma Vasconcelos dos Santos" userId="4d97f3dd-3904-4fec-84a0-d7d1d65639d1" providerId="ADAL" clId="{75052906-FEE9-4084-A07F-D290CA16EC5E}" dt="2024-03-26T15:27:45.015" v="83" actId="108"/>
          <ac:spMkLst>
            <pc:docMk/>
            <pc:sldMk cId="3649739334" sldId="273"/>
            <ac:spMk id="6" creationId="{5A804518-9AB7-C7A4-0555-64A89CD0F0B2}"/>
          </ac:spMkLst>
        </pc:spChg>
      </pc:sldChg>
    </pc:docChg>
  </pc:docChgLst>
  <pc:docChgLst>
    <pc:chgData name="Fernanda Gonçalves Araújo" userId="S::fernanda.goncalves@antt.gov.br::9f97c05f-1bf5-4e45-a2d5-1c078ea61347" providerId="AD" clId="Web-{20E7C92D-4C22-A0E1-803F-854504BB4BED}"/>
    <pc:docChg chg="addSld">
      <pc:chgData name="Fernanda Gonçalves Araújo" userId="S::fernanda.goncalves@antt.gov.br::9f97c05f-1bf5-4e45-a2d5-1c078ea61347" providerId="AD" clId="Web-{20E7C92D-4C22-A0E1-803F-854504BB4BED}" dt="2024-03-26T20:28:09.812" v="0"/>
      <pc:docMkLst>
        <pc:docMk/>
      </pc:docMkLst>
      <pc:sldChg chg="add replId">
        <pc:chgData name="Fernanda Gonçalves Araújo" userId="S::fernanda.goncalves@antt.gov.br::9f97c05f-1bf5-4e45-a2d5-1c078ea61347" providerId="AD" clId="Web-{20E7C92D-4C22-A0E1-803F-854504BB4BED}" dt="2024-03-26T20:28:09.812" v="0"/>
        <pc:sldMkLst>
          <pc:docMk/>
          <pc:sldMk cId="4170304044" sldId="274"/>
        </pc:sldMkLst>
      </pc:sldChg>
    </pc:docChg>
  </pc:docChgLst>
  <pc:docChgLst>
    <pc:chgData name="Roger Da Silva Pegas" userId="S::roger.pegas@antt.gov.br::2d272b15-bfd4-449f-b33e-e6d341deb4e2" providerId="AD" clId="Web-{7F3B845D-7BFB-C74A-69AD-716E57CA7212}"/>
    <pc:docChg chg="modSld">
      <pc:chgData name="Roger Da Silva Pegas" userId="S::roger.pegas@antt.gov.br::2d272b15-bfd4-449f-b33e-e6d341deb4e2" providerId="AD" clId="Web-{7F3B845D-7BFB-C74A-69AD-716E57CA7212}" dt="2024-03-28T19:22:21.161" v="5" actId="20577"/>
      <pc:docMkLst>
        <pc:docMk/>
      </pc:docMkLst>
      <pc:sldChg chg="modSp">
        <pc:chgData name="Roger Da Silva Pegas" userId="S::roger.pegas@antt.gov.br::2d272b15-bfd4-449f-b33e-e6d341deb4e2" providerId="AD" clId="Web-{7F3B845D-7BFB-C74A-69AD-716E57CA7212}" dt="2024-03-28T19:22:21.161" v="5" actId="20577"/>
        <pc:sldMkLst>
          <pc:docMk/>
          <pc:sldMk cId="530122804" sldId="277"/>
        </pc:sldMkLst>
        <pc:spChg chg="mod">
          <ac:chgData name="Roger Da Silva Pegas" userId="S::roger.pegas@antt.gov.br::2d272b15-bfd4-449f-b33e-e6d341deb4e2" providerId="AD" clId="Web-{7F3B845D-7BFB-C74A-69AD-716E57CA7212}" dt="2024-03-28T19:22:21.161" v="5" actId="20577"/>
          <ac:spMkLst>
            <pc:docMk/>
            <pc:sldMk cId="530122804" sldId="277"/>
            <ac:spMk id="11" creationId="{B6B347DE-F676-A283-7FAF-BD9F4F897A33}"/>
          </ac:spMkLst>
        </pc:spChg>
      </pc:sldChg>
    </pc:docChg>
  </pc:docChgLst>
  <pc:docChgLst>
    <pc:chgData name="Andreza Cavalcante Maia" userId="336207a4-a73b-4623-b401-f3f0d196e817" providerId="ADAL" clId="{AA1FCB8A-E87A-457D-B329-36B6D44B824D}"/>
    <pc:docChg chg="undo custSel addSld delSld modSld sldOrd">
      <pc:chgData name="Andreza Cavalcante Maia" userId="336207a4-a73b-4623-b401-f3f0d196e817" providerId="ADAL" clId="{AA1FCB8A-E87A-457D-B329-36B6D44B824D}" dt="2024-03-28T21:12:09.116" v="2244" actId="14100"/>
      <pc:docMkLst>
        <pc:docMk/>
      </pc:docMkLst>
      <pc:sldChg chg="modSp mod">
        <pc:chgData name="Andreza Cavalcante Maia" userId="336207a4-a73b-4623-b401-f3f0d196e817" providerId="ADAL" clId="{AA1FCB8A-E87A-457D-B329-36B6D44B824D}" dt="2024-03-28T14:42:46.983" v="2210" actId="14100"/>
        <pc:sldMkLst>
          <pc:docMk/>
          <pc:sldMk cId="1486148329" sldId="260"/>
        </pc:sldMkLst>
        <pc:spChg chg="mod">
          <ac:chgData name="Andreza Cavalcante Maia" userId="336207a4-a73b-4623-b401-f3f0d196e817" providerId="ADAL" clId="{AA1FCB8A-E87A-457D-B329-36B6D44B824D}" dt="2024-03-28T14:42:46.983" v="2210" actId="14100"/>
          <ac:spMkLst>
            <pc:docMk/>
            <pc:sldMk cId="1486148329" sldId="260"/>
            <ac:spMk id="2" creationId="{089A52D6-34D7-2656-9D0F-4BC1D184EC74}"/>
          </ac:spMkLst>
        </pc:spChg>
      </pc:sldChg>
      <pc:sldChg chg="addSp delSp modSp mod">
        <pc:chgData name="Andreza Cavalcante Maia" userId="336207a4-a73b-4623-b401-f3f0d196e817" providerId="ADAL" clId="{AA1FCB8A-E87A-457D-B329-36B6D44B824D}" dt="2024-03-28T12:20:13.462" v="499" actId="14100"/>
        <pc:sldMkLst>
          <pc:docMk/>
          <pc:sldMk cId="2274579289" sldId="266"/>
        </pc:sldMkLst>
        <pc:spChg chg="add del mod">
          <ac:chgData name="Andreza Cavalcante Maia" userId="336207a4-a73b-4623-b401-f3f0d196e817" providerId="ADAL" clId="{AA1FCB8A-E87A-457D-B329-36B6D44B824D}" dt="2024-03-28T12:17:20.142" v="474" actId="478"/>
          <ac:spMkLst>
            <pc:docMk/>
            <pc:sldMk cId="2274579289" sldId="266"/>
            <ac:spMk id="2" creationId="{5AB704BB-E570-2E7A-7F0E-13B272E7D36D}"/>
          </ac:spMkLst>
        </pc:spChg>
        <pc:spChg chg="add del mod">
          <ac:chgData name="Andreza Cavalcante Maia" userId="336207a4-a73b-4623-b401-f3f0d196e817" providerId="ADAL" clId="{AA1FCB8A-E87A-457D-B329-36B6D44B824D}" dt="2024-03-28T12:17:16.812" v="471" actId="478"/>
          <ac:spMkLst>
            <pc:docMk/>
            <pc:sldMk cId="2274579289" sldId="266"/>
            <ac:spMk id="3" creationId="{FAB3F462-45AE-26C2-E464-26182606CDFD}"/>
          </ac:spMkLst>
        </pc:spChg>
        <pc:spChg chg="add del mod">
          <ac:chgData name="Andreza Cavalcante Maia" userId="336207a4-a73b-4623-b401-f3f0d196e817" providerId="ADAL" clId="{AA1FCB8A-E87A-457D-B329-36B6D44B824D}" dt="2024-03-28T12:17:17.287" v="472" actId="478"/>
          <ac:spMkLst>
            <pc:docMk/>
            <pc:sldMk cId="2274579289" sldId="266"/>
            <ac:spMk id="4" creationId="{700E00A9-2856-D2F0-351F-0ED477BEBA7C}"/>
          </ac:spMkLst>
        </pc:spChg>
        <pc:spChg chg="add del">
          <ac:chgData name="Andreza Cavalcante Maia" userId="336207a4-a73b-4623-b401-f3f0d196e817" providerId="ADAL" clId="{AA1FCB8A-E87A-457D-B329-36B6D44B824D}" dt="2024-03-27T19:06:50.836" v="61" actId="478"/>
          <ac:spMkLst>
            <pc:docMk/>
            <pc:sldMk cId="2274579289" sldId="266"/>
            <ac:spMk id="6" creationId="{605A5438-DA4C-8448-D7E8-EDBFCCB864AC}"/>
          </ac:spMkLst>
        </pc:spChg>
        <pc:spChg chg="add del">
          <ac:chgData name="Andreza Cavalcante Maia" userId="336207a4-a73b-4623-b401-f3f0d196e817" providerId="ADAL" clId="{AA1FCB8A-E87A-457D-B329-36B6D44B824D}" dt="2024-03-28T12:12:52.644" v="376" actId="478"/>
          <ac:spMkLst>
            <pc:docMk/>
            <pc:sldMk cId="2274579289" sldId="266"/>
            <ac:spMk id="7" creationId="{51D926F0-29A6-4BAA-C60D-AA10FB778735}"/>
          </ac:spMkLst>
        </pc:spChg>
        <pc:spChg chg="mod">
          <ac:chgData name="Andreza Cavalcante Maia" userId="336207a4-a73b-4623-b401-f3f0d196e817" providerId="ADAL" clId="{AA1FCB8A-E87A-457D-B329-36B6D44B824D}" dt="2024-03-28T12:19:19.375" v="484" actId="1076"/>
          <ac:spMkLst>
            <pc:docMk/>
            <pc:sldMk cId="2274579289" sldId="266"/>
            <ac:spMk id="8" creationId="{5E1C23D4-5F5B-74BE-DBF0-A98BAD7EF3B8}"/>
          </ac:spMkLst>
        </pc:spChg>
        <pc:spChg chg="del">
          <ac:chgData name="Andreza Cavalcante Maia" userId="336207a4-a73b-4623-b401-f3f0d196e817" providerId="ADAL" clId="{AA1FCB8A-E87A-457D-B329-36B6D44B824D}" dt="2024-03-28T12:12:54.531" v="377" actId="478"/>
          <ac:spMkLst>
            <pc:docMk/>
            <pc:sldMk cId="2274579289" sldId="266"/>
            <ac:spMk id="10" creationId="{8E49EE76-00EC-71BC-E86C-4B4113942E2C}"/>
          </ac:spMkLst>
        </pc:spChg>
        <pc:spChg chg="add del mod">
          <ac:chgData name="Andreza Cavalcante Maia" userId="336207a4-a73b-4623-b401-f3f0d196e817" providerId="ADAL" clId="{AA1FCB8A-E87A-457D-B329-36B6D44B824D}" dt="2024-03-28T12:17:18.078" v="473" actId="478"/>
          <ac:spMkLst>
            <pc:docMk/>
            <pc:sldMk cId="2274579289" sldId="266"/>
            <ac:spMk id="11" creationId="{6AB04130-DB9B-8D15-9382-67C0551F9DF3}"/>
          </ac:spMkLst>
        </pc:spChg>
        <pc:spChg chg="mod">
          <ac:chgData name="Andreza Cavalcante Maia" userId="336207a4-a73b-4623-b401-f3f0d196e817" providerId="ADAL" clId="{AA1FCB8A-E87A-457D-B329-36B6D44B824D}" dt="2024-03-28T12:19:25.191" v="485" actId="1076"/>
          <ac:spMkLst>
            <pc:docMk/>
            <pc:sldMk cId="2274579289" sldId="266"/>
            <ac:spMk id="12" creationId="{F526F0F9-3DCF-A9F9-7382-56F23E9AC6C5}"/>
          </ac:spMkLst>
        </pc:spChg>
        <pc:spChg chg="del">
          <ac:chgData name="Andreza Cavalcante Maia" userId="336207a4-a73b-4623-b401-f3f0d196e817" providerId="ADAL" clId="{AA1FCB8A-E87A-457D-B329-36B6D44B824D}" dt="2024-03-28T12:12:56.974" v="378" actId="478"/>
          <ac:spMkLst>
            <pc:docMk/>
            <pc:sldMk cId="2274579289" sldId="266"/>
            <ac:spMk id="14" creationId="{2FC24437-8DF7-0780-CCFF-12709394BAC5}"/>
          </ac:spMkLst>
        </pc:spChg>
        <pc:spChg chg="mod">
          <ac:chgData name="Andreza Cavalcante Maia" userId="336207a4-a73b-4623-b401-f3f0d196e817" providerId="ADAL" clId="{AA1FCB8A-E87A-457D-B329-36B6D44B824D}" dt="2024-03-28T12:19:33.327" v="487" actId="1076"/>
          <ac:spMkLst>
            <pc:docMk/>
            <pc:sldMk cId="2274579289" sldId="266"/>
            <ac:spMk id="15" creationId="{E62447A1-4710-A271-C124-F0A1AA116059}"/>
          </ac:spMkLst>
        </pc:spChg>
        <pc:spChg chg="mod">
          <ac:chgData name="Andreza Cavalcante Maia" userId="336207a4-a73b-4623-b401-f3f0d196e817" providerId="ADAL" clId="{AA1FCB8A-E87A-457D-B329-36B6D44B824D}" dt="2024-03-28T12:20:13.462" v="499" actId="14100"/>
          <ac:spMkLst>
            <pc:docMk/>
            <pc:sldMk cId="2274579289" sldId="266"/>
            <ac:spMk id="16" creationId="{F811A0A5-AEF7-CC08-69CE-6AE3DCDA4275}"/>
          </ac:spMkLst>
        </pc:spChg>
        <pc:spChg chg="del">
          <ac:chgData name="Andreza Cavalcante Maia" userId="336207a4-a73b-4623-b401-f3f0d196e817" providerId="ADAL" clId="{AA1FCB8A-E87A-457D-B329-36B6D44B824D}" dt="2024-03-28T12:12:59.450" v="379" actId="478"/>
          <ac:spMkLst>
            <pc:docMk/>
            <pc:sldMk cId="2274579289" sldId="266"/>
            <ac:spMk id="17" creationId="{08B1A651-86E0-623F-50AF-7D275379C6BD}"/>
          </ac:spMkLst>
        </pc:spChg>
        <pc:spChg chg="mod">
          <ac:chgData name="Andreza Cavalcante Maia" userId="336207a4-a73b-4623-b401-f3f0d196e817" providerId="ADAL" clId="{AA1FCB8A-E87A-457D-B329-36B6D44B824D}" dt="2024-03-28T12:19:42.902" v="488" actId="1076"/>
          <ac:spMkLst>
            <pc:docMk/>
            <pc:sldMk cId="2274579289" sldId="266"/>
            <ac:spMk id="18" creationId="{DE644BE4-0DED-8134-3544-E0D312C4674C}"/>
          </ac:spMkLst>
        </pc:spChg>
        <pc:spChg chg="mod">
          <ac:chgData name="Andreza Cavalcante Maia" userId="336207a4-a73b-4623-b401-f3f0d196e817" providerId="ADAL" clId="{AA1FCB8A-E87A-457D-B329-36B6D44B824D}" dt="2024-03-28T12:20:00.475" v="497" actId="20577"/>
          <ac:spMkLst>
            <pc:docMk/>
            <pc:sldMk cId="2274579289" sldId="266"/>
            <ac:spMk id="19" creationId="{64D99830-E472-D1D5-5E78-A02EBAF468DB}"/>
          </ac:spMkLst>
        </pc:spChg>
        <pc:spChg chg="mod">
          <ac:chgData name="Andreza Cavalcante Maia" userId="336207a4-a73b-4623-b401-f3f0d196e817" providerId="ADAL" clId="{AA1FCB8A-E87A-457D-B329-36B6D44B824D}" dt="2024-03-28T12:19:50.191" v="489" actId="1076"/>
          <ac:spMkLst>
            <pc:docMk/>
            <pc:sldMk cId="2274579289" sldId="266"/>
            <ac:spMk id="20" creationId="{E618FC3C-0061-EF53-875F-C21162D422EA}"/>
          </ac:spMkLst>
        </pc:spChg>
        <pc:spChg chg="mod">
          <ac:chgData name="Andreza Cavalcante Maia" userId="336207a4-a73b-4623-b401-f3f0d196e817" providerId="ADAL" clId="{AA1FCB8A-E87A-457D-B329-36B6D44B824D}" dt="2024-03-28T12:15:43.282" v="452" actId="1076"/>
          <ac:spMkLst>
            <pc:docMk/>
            <pc:sldMk cId="2274579289" sldId="266"/>
            <ac:spMk id="23" creationId="{FB027CF3-C6C7-AE7D-C235-FAC38CA0DB2F}"/>
          </ac:spMkLst>
        </pc:spChg>
        <pc:spChg chg="add del mod ord">
          <ac:chgData name="Andreza Cavalcante Maia" userId="336207a4-a73b-4623-b401-f3f0d196e817" providerId="ADAL" clId="{AA1FCB8A-E87A-457D-B329-36B6D44B824D}" dt="2024-03-28T12:17:22.627" v="475" actId="478"/>
          <ac:spMkLst>
            <pc:docMk/>
            <pc:sldMk cId="2274579289" sldId="266"/>
            <ac:spMk id="25" creationId="{7FBDFC59-04E7-DF0A-9B03-8935283B4DE7}"/>
          </ac:spMkLst>
        </pc:spChg>
        <pc:spChg chg="add del mod">
          <ac:chgData name="Andreza Cavalcante Maia" userId="336207a4-a73b-4623-b401-f3f0d196e817" providerId="ADAL" clId="{AA1FCB8A-E87A-457D-B329-36B6D44B824D}" dt="2024-03-28T12:17:28.085" v="478" actId="478"/>
          <ac:spMkLst>
            <pc:docMk/>
            <pc:sldMk cId="2274579289" sldId="266"/>
            <ac:spMk id="26" creationId="{AB58724C-057A-0102-3FFA-589D18951AA2}"/>
          </ac:spMkLst>
        </pc:spChg>
        <pc:spChg chg="add del mod">
          <ac:chgData name="Andreza Cavalcante Maia" userId="336207a4-a73b-4623-b401-f3f0d196e817" providerId="ADAL" clId="{AA1FCB8A-E87A-457D-B329-36B6D44B824D}" dt="2024-03-28T12:16:08.679" v="455"/>
          <ac:spMkLst>
            <pc:docMk/>
            <pc:sldMk cId="2274579289" sldId="266"/>
            <ac:spMk id="27" creationId="{40ED7000-C018-E7B0-0BBB-238644F916FB}"/>
          </ac:spMkLst>
        </pc:spChg>
        <pc:spChg chg="add del mod">
          <ac:chgData name="Andreza Cavalcante Maia" userId="336207a4-a73b-4623-b401-f3f0d196e817" providerId="ADAL" clId="{AA1FCB8A-E87A-457D-B329-36B6D44B824D}" dt="2024-03-28T12:17:26.142" v="477" actId="478"/>
          <ac:spMkLst>
            <pc:docMk/>
            <pc:sldMk cId="2274579289" sldId="266"/>
            <ac:spMk id="28" creationId="{550A1D45-718B-112C-EFA1-7908445FDDE6}"/>
          </ac:spMkLst>
        </pc:spChg>
        <pc:grpChg chg="add mod">
          <ac:chgData name="Andreza Cavalcante Maia" userId="336207a4-a73b-4623-b401-f3f0d196e817" providerId="ADAL" clId="{AA1FCB8A-E87A-457D-B329-36B6D44B824D}" dt="2024-03-27T19:06:50.022" v="57" actId="164"/>
          <ac:grpSpMkLst>
            <pc:docMk/>
            <pc:sldMk cId="2274579289" sldId="266"/>
            <ac:grpSpMk id="4" creationId="{2168348A-3DEC-6F79-FDBA-8600128F1644}"/>
          </ac:grpSpMkLst>
        </pc:grpChg>
        <pc:grpChg chg="add mod">
          <ac:chgData name="Andreza Cavalcante Maia" userId="336207a4-a73b-4623-b401-f3f0d196e817" providerId="ADAL" clId="{AA1FCB8A-E87A-457D-B329-36B6D44B824D}" dt="2024-03-27T19:08:02.065" v="80"/>
          <ac:grpSpMkLst>
            <pc:docMk/>
            <pc:sldMk cId="2274579289" sldId="266"/>
            <ac:grpSpMk id="21" creationId="{10EFCECE-1F44-345E-40E7-AC78EA9D80A2}"/>
          </ac:grpSpMkLst>
        </pc:grpChg>
        <pc:picChg chg="add del mod">
          <ac:chgData name="Andreza Cavalcante Maia" userId="336207a4-a73b-4623-b401-f3f0d196e817" providerId="ADAL" clId="{AA1FCB8A-E87A-457D-B329-36B6D44B824D}" dt="2024-03-27T19:06:50.615" v="60"/>
          <ac:picMkLst>
            <pc:docMk/>
            <pc:sldMk cId="2274579289" sldId="266"/>
            <ac:picMk id="2" creationId="{440BAB83-0465-B5A7-BA12-C5BAA1E8274A}"/>
          </ac:picMkLst>
        </pc:picChg>
        <pc:picChg chg="add del mod">
          <ac:chgData name="Andreza Cavalcante Maia" userId="336207a4-a73b-4623-b401-f3f0d196e817" providerId="ADAL" clId="{AA1FCB8A-E87A-457D-B329-36B6D44B824D}" dt="2024-03-27T19:06:50.615" v="60"/>
          <ac:picMkLst>
            <pc:docMk/>
            <pc:sldMk cId="2274579289" sldId="266"/>
            <ac:picMk id="3" creationId="{7F45B1B8-D958-0904-E834-618AC156B835}"/>
          </ac:picMkLst>
        </pc:picChg>
        <pc:picChg chg="add del">
          <ac:chgData name="Andreza Cavalcante Maia" userId="336207a4-a73b-4623-b401-f3f0d196e817" providerId="ADAL" clId="{AA1FCB8A-E87A-457D-B329-36B6D44B824D}" dt="2024-03-27T19:07:51.147" v="77" actId="478"/>
          <ac:picMkLst>
            <pc:docMk/>
            <pc:sldMk cId="2274579289" sldId="266"/>
            <ac:picMk id="11" creationId="{553DAD41-4038-CF4D-4927-70BE5FFA0CB3}"/>
          </ac:picMkLst>
        </pc:picChg>
        <pc:picChg chg="mod">
          <ac:chgData name="Andreza Cavalcante Maia" userId="336207a4-a73b-4623-b401-f3f0d196e817" providerId="ADAL" clId="{AA1FCB8A-E87A-457D-B329-36B6D44B824D}" dt="2024-03-27T19:08:02.065" v="80"/>
          <ac:picMkLst>
            <pc:docMk/>
            <pc:sldMk cId="2274579289" sldId="266"/>
            <ac:picMk id="22" creationId="{354C19DA-781E-D9B2-B4F6-C32FF377E466}"/>
          </ac:picMkLst>
        </pc:picChg>
        <pc:picChg chg="mod">
          <ac:chgData name="Andreza Cavalcante Maia" userId="336207a4-a73b-4623-b401-f3f0d196e817" providerId="ADAL" clId="{AA1FCB8A-E87A-457D-B329-36B6D44B824D}" dt="2024-03-27T19:08:02.065" v="80"/>
          <ac:picMkLst>
            <pc:docMk/>
            <pc:sldMk cId="2274579289" sldId="266"/>
            <ac:picMk id="24" creationId="{8E2B994D-9BC2-D41B-5CA2-72A17927C5BA}"/>
          </ac:picMkLst>
        </pc:picChg>
      </pc:sldChg>
      <pc:sldChg chg="del">
        <pc:chgData name="Andreza Cavalcante Maia" userId="336207a4-a73b-4623-b401-f3f0d196e817" providerId="ADAL" clId="{AA1FCB8A-E87A-457D-B329-36B6D44B824D}" dt="2024-03-27T20:56:09.480" v="83" actId="47"/>
        <pc:sldMkLst>
          <pc:docMk/>
          <pc:sldMk cId="717773653" sldId="271"/>
        </pc:sldMkLst>
      </pc:sldChg>
      <pc:sldChg chg="add del">
        <pc:chgData name="Andreza Cavalcante Maia" userId="336207a4-a73b-4623-b401-f3f0d196e817" providerId="ADAL" clId="{AA1FCB8A-E87A-457D-B329-36B6D44B824D}" dt="2024-03-27T19:07:46.099" v="76" actId="47"/>
        <pc:sldMkLst>
          <pc:docMk/>
          <pc:sldMk cId="3649739334" sldId="273"/>
        </pc:sldMkLst>
      </pc:sldChg>
      <pc:sldChg chg="add del">
        <pc:chgData name="Andreza Cavalcante Maia" userId="336207a4-a73b-4623-b401-f3f0d196e817" providerId="ADAL" clId="{AA1FCB8A-E87A-457D-B329-36B6D44B824D}" dt="2024-03-27T19:07:32.021" v="72" actId="47"/>
        <pc:sldMkLst>
          <pc:docMk/>
          <pc:sldMk cId="4170304044" sldId="274"/>
        </pc:sldMkLst>
      </pc:sldChg>
      <pc:sldChg chg="addSp delSp modSp new del mod">
        <pc:chgData name="Andreza Cavalcante Maia" userId="336207a4-a73b-4623-b401-f3f0d196e817" providerId="ADAL" clId="{AA1FCB8A-E87A-457D-B329-36B6D44B824D}" dt="2024-03-27T19:06:50.205" v="58" actId="680"/>
        <pc:sldMkLst>
          <pc:docMk/>
          <pc:sldMk cId="1313736919" sldId="275"/>
        </pc:sldMkLst>
        <pc:spChg chg="add del">
          <ac:chgData name="Andreza Cavalcante Maia" userId="336207a4-a73b-4623-b401-f3f0d196e817" providerId="ADAL" clId="{AA1FCB8A-E87A-457D-B329-36B6D44B824D}" dt="2024-03-27T19:06:49.594" v="55" actId="478"/>
          <ac:spMkLst>
            <pc:docMk/>
            <pc:sldMk cId="1313736919" sldId="275"/>
            <ac:spMk id="2" creationId="{360443AB-FD62-FB1F-D568-6AA57288B681}"/>
          </ac:spMkLst>
        </pc:spChg>
        <pc:spChg chg="add del">
          <ac:chgData name="Andreza Cavalcante Maia" userId="336207a4-a73b-4623-b401-f3f0d196e817" providerId="ADAL" clId="{AA1FCB8A-E87A-457D-B329-36B6D44B824D}" dt="2024-03-27T19:06:49.821" v="56" actId="478"/>
          <ac:spMkLst>
            <pc:docMk/>
            <pc:sldMk cId="1313736919" sldId="275"/>
            <ac:spMk id="3" creationId="{324E6E57-9667-CA83-8798-E4D61C95B700}"/>
          </ac:spMkLst>
        </pc:spChg>
        <pc:spChg chg="add del mod">
          <ac:chgData name="Andreza Cavalcante Maia" userId="336207a4-a73b-4623-b401-f3f0d196e817" providerId="ADAL" clId="{AA1FCB8A-E87A-457D-B329-36B6D44B824D}" dt="2024-03-27T19:06:49.169" v="53"/>
          <ac:spMkLst>
            <pc:docMk/>
            <pc:sldMk cId="1313736919" sldId="275"/>
            <ac:spMk id="10" creationId="{FFE4D386-38E3-9F41-CD77-97F5982CEC28}"/>
          </ac:spMkLst>
        </pc:spChg>
        <pc:grpChg chg="add del mod">
          <ac:chgData name="Andreza Cavalcante Maia" userId="336207a4-a73b-4623-b401-f3f0d196e817" providerId="ADAL" clId="{AA1FCB8A-E87A-457D-B329-36B6D44B824D}" dt="2024-03-27T19:05:06.912" v="22"/>
          <ac:grpSpMkLst>
            <pc:docMk/>
            <pc:sldMk cId="1313736919" sldId="275"/>
            <ac:grpSpMk id="4" creationId="{A68CF695-1DF8-94AB-862E-DE1B50D32919}"/>
          </ac:grpSpMkLst>
        </pc:grpChg>
        <pc:grpChg chg="add del mod">
          <ac:chgData name="Andreza Cavalcante Maia" userId="336207a4-a73b-4623-b401-f3f0d196e817" providerId="ADAL" clId="{AA1FCB8A-E87A-457D-B329-36B6D44B824D}" dt="2024-03-27T19:06:49.405" v="54"/>
          <ac:grpSpMkLst>
            <pc:docMk/>
            <pc:sldMk cId="1313736919" sldId="275"/>
            <ac:grpSpMk id="7" creationId="{731B8819-CA7B-2E87-5338-51A02A271DC9}"/>
          </ac:grpSpMkLst>
        </pc:grpChg>
        <pc:picChg chg="mod">
          <ac:chgData name="Andreza Cavalcante Maia" userId="336207a4-a73b-4623-b401-f3f0d196e817" providerId="ADAL" clId="{AA1FCB8A-E87A-457D-B329-36B6D44B824D}" dt="2024-03-27T19:05:06.003" v="21"/>
          <ac:picMkLst>
            <pc:docMk/>
            <pc:sldMk cId="1313736919" sldId="275"/>
            <ac:picMk id="5" creationId="{9DE0886F-0816-07EF-FA46-871D9580CC77}"/>
          </ac:picMkLst>
        </pc:picChg>
        <pc:picChg chg="mod">
          <ac:chgData name="Andreza Cavalcante Maia" userId="336207a4-a73b-4623-b401-f3f0d196e817" providerId="ADAL" clId="{AA1FCB8A-E87A-457D-B329-36B6D44B824D}" dt="2024-03-27T19:05:06.003" v="21"/>
          <ac:picMkLst>
            <pc:docMk/>
            <pc:sldMk cId="1313736919" sldId="275"/>
            <ac:picMk id="6" creationId="{43DFEC0C-343B-EF24-F9FD-8636512FBFA7}"/>
          </ac:picMkLst>
        </pc:picChg>
        <pc:picChg chg="mod">
          <ac:chgData name="Andreza Cavalcante Maia" userId="336207a4-a73b-4623-b401-f3f0d196e817" providerId="ADAL" clId="{AA1FCB8A-E87A-457D-B329-36B6D44B824D}" dt="2024-03-27T19:05:11.445" v="25"/>
          <ac:picMkLst>
            <pc:docMk/>
            <pc:sldMk cId="1313736919" sldId="275"/>
            <ac:picMk id="8" creationId="{1972B156-62A9-B4FD-BF78-78BC0ACFB9CB}"/>
          </ac:picMkLst>
        </pc:picChg>
        <pc:picChg chg="mod">
          <ac:chgData name="Andreza Cavalcante Maia" userId="336207a4-a73b-4623-b401-f3f0d196e817" providerId="ADAL" clId="{AA1FCB8A-E87A-457D-B329-36B6D44B824D}" dt="2024-03-27T19:05:11.445" v="25"/>
          <ac:picMkLst>
            <pc:docMk/>
            <pc:sldMk cId="1313736919" sldId="275"/>
            <ac:picMk id="9" creationId="{384A6995-88D9-132B-FAA6-F17BB07DD5AC}"/>
          </ac:picMkLst>
        </pc:picChg>
      </pc:sldChg>
      <pc:sldChg chg="addSp delSp modSp new add del mod">
        <pc:chgData name="Andreza Cavalcante Maia" userId="336207a4-a73b-4623-b401-f3f0d196e817" providerId="ADAL" clId="{AA1FCB8A-E87A-457D-B329-36B6D44B824D}" dt="2024-03-27T19:08:06.848" v="81" actId="47"/>
        <pc:sldMkLst>
          <pc:docMk/>
          <pc:sldMk cId="4157558146" sldId="275"/>
        </pc:sldMkLst>
        <pc:spChg chg="del">
          <ac:chgData name="Andreza Cavalcante Maia" userId="336207a4-a73b-4623-b401-f3f0d196e817" providerId="ADAL" clId="{AA1FCB8A-E87A-457D-B329-36B6D44B824D}" dt="2024-03-27T19:00:56.125" v="12" actId="478"/>
          <ac:spMkLst>
            <pc:docMk/>
            <pc:sldMk cId="4157558146" sldId="275"/>
            <ac:spMk id="2" creationId="{D8FAF480-B5DA-273C-F421-2288DFF4E3B3}"/>
          </ac:spMkLst>
        </pc:spChg>
        <pc:spChg chg="add del">
          <ac:chgData name="Andreza Cavalcante Maia" userId="336207a4-a73b-4623-b401-f3f0d196e817" providerId="ADAL" clId="{AA1FCB8A-E87A-457D-B329-36B6D44B824D}" dt="2024-03-27T19:00:55.516" v="11" actId="478"/>
          <ac:spMkLst>
            <pc:docMk/>
            <pc:sldMk cId="4157558146" sldId="275"/>
            <ac:spMk id="3" creationId="{8878BDB3-7F78-0631-5BC5-F1FD8AD458CC}"/>
          </ac:spMkLst>
        </pc:spChg>
        <pc:spChg chg="add del mod">
          <ac:chgData name="Andreza Cavalcante Maia" userId="336207a4-a73b-4623-b401-f3f0d196e817" providerId="ADAL" clId="{AA1FCB8A-E87A-457D-B329-36B6D44B824D}" dt="2024-03-27T19:06:51.107" v="62"/>
          <ac:spMkLst>
            <pc:docMk/>
            <pc:sldMk cId="4157558146" sldId="275"/>
            <ac:spMk id="9" creationId="{73EC222A-8839-31E7-3692-87AF392F949D}"/>
          </ac:spMkLst>
        </pc:spChg>
        <pc:grpChg chg="add mod">
          <ac:chgData name="Andreza Cavalcante Maia" userId="336207a4-a73b-4623-b401-f3f0d196e817" providerId="ADAL" clId="{AA1FCB8A-E87A-457D-B329-36B6D44B824D}" dt="2024-03-27T19:07:09.621" v="64" actId="164"/>
          <ac:grpSpMkLst>
            <pc:docMk/>
            <pc:sldMk cId="4157558146" sldId="275"/>
            <ac:grpSpMk id="10" creationId="{350D8924-FFE8-AAFA-2028-D754B4CD60DB}"/>
          </ac:grpSpMkLst>
        </pc:grpChg>
        <pc:picChg chg="add del mod">
          <ac:chgData name="Andreza Cavalcante Maia" userId="336207a4-a73b-4623-b401-f3f0d196e817" providerId="ADAL" clId="{AA1FCB8A-E87A-457D-B329-36B6D44B824D}" dt="2024-03-27T19:00:24.341" v="4"/>
          <ac:picMkLst>
            <pc:docMk/>
            <pc:sldMk cId="4157558146" sldId="275"/>
            <ac:picMk id="4" creationId="{94635A37-AA33-3CE1-4A3B-B89C37F49740}"/>
          </ac:picMkLst>
        </pc:picChg>
        <pc:picChg chg="add mod modCrop">
          <ac:chgData name="Andreza Cavalcante Maia" userId="336207a4-a73b-4623-b401-f3f0d196e817" providerId="ADAL" clId="{AA1FCB8A-E87A-457D-B329-36B6D44B824D}" dt="2024-03-27T19:07:09.621" v="64" actId="164"/>
          <ac:picMkLst>
            <pc:docMk/>
            <pc:sldMk cId="4157558146" sldId="275"/>
            <ac:picMk id="5" creationId="{BF2A4AF2-8459-2F29-156A-E1FA5CB6C851}"/>
          </ac:picMkLst>
        </pc:picChg>
        <pc:picChg chg="add del mod">
          <ac:chgData name="Andreza Cavalcante Maia" userId="336207a4-a73b-4623-b401-f3f0d196e817" providerId="ADAL" clId="{AA1FCB8A-E87A-457D-B329-36B6D44B824D}" dt="2024-03-27T19:00:44.814" v="8"/>
          <ac:picMkLst>
            <pc:docMk/>
            <pc:sldMk cId="4157558146" sldId="275"/>
            <ac:picMk id="6" creationId="{8170801D-2D08-D7A1-4CA4-C9FE9206D9C9}"/>
          </ac:picMkLst>
        </pc:picChg>
        <pc:picChg chg="add mod modCrop">
          <ac:chgData name="Andreza Cavalcante Maia" userId="336207a4-a73b-4623-b401-f3f0d196e817" providerId="ADAL" clId="{AA1FCB8A-E87A-457D-B329-36B6D44B824D}" dt="2024-03-27T19:07:09.621" v="64" actId="164"/>
          <ac:picMkLst>
            <pc:docMk/>
            <pc:sldMk cId="4157558146" sldId="275"/>
            <ac:picMk id="7" creationId="{4F5D3E53-9494-5146-C9BD-FB1C1AA52917}"/>
          </ac:picMkLst>
        </pc:picChg>
        <pc:picChg chg="add del mod">
          <ac:chgData name="Andreza Cavalcante Maia" userId="336207a4-a73b-4623-b401-f3f0d196e817" providerId="ADAL" clId="{AA1FCB8A-E87A-457D-B329-36B6D44B824D}" dt="2024-03-27T19:01:04.829" v="14"/>
          <ac:picMkLst>
            <pc:docMk/>
            <pc:sldMk cId="4157558146" sldId="275"/>
            <ac:picMk id="8" creationId="{BB9403C1-A5A1-A0A1-2C91-CF14E4DDE9AC}"/>
          </ac:picMkLst>
        </pc:picChg>
      </pc:sldChg>
      <pc:sldChg chg="addSp delSp modSp new del mod">
        <pc:chgData name="Andreza Cavalcante Maia" userId="336207a4-a73b-4623-b401-f3f0d196e817" providerId="ADAL" clId="{AA1FCB8A-E87A-457D-B329-36B6D44B824D}" dt="2024-03-27T20:55:58.733" v="82" actId="47"/>
        <pc:sldMkLst>
          <pc:docMk/>
          <pc:sldMk cId="2725311940" sldId="276"/>
        </pc:sldMkLst>
        <pc:spChg chg="del">
          <ac:chgData name="Andreza Cavalcante Maia" userId="336207a4-a73b-4623-b401-f3f0d196e817" providerId="ADAL" clId="{AA1FCB8A-E87A-457D-B329-36B6D44B824D}" dt="2024-03-27T19:07:15.515" v="65" actId="478"/>
          <ac:spMkLst>
            <pc:docMk/>
            <pc:sldMk cId="2725311940" sldId="276"/>
            <ac:spMk id="2" creationId="{E6A1C1BF-54DC-AC98-3210-6C40EB1FC835}"/>
          </ac:spMkLst>
        </pc:spChg>
        <pc:spChg chg="del">
          <ac:chgData name="Andreza Cavalcante Maia" userId="336207a4-a73b-4623-b401-f3f0d196e817" providerId="ADAL" clId="{AA1FCB8A-E87A-457D-B329-36B6D44B824D}" dt="2024-03-27T19:07:16.347" v="66" actId="478"/>
          <ac:spMkLst>
            <pc:docMk/>
            <pc:sldMk cId="2725311940" sldId="276"/>
            <ac:spMk id="3" creationId="{BDDA9045-BB38-B152-436F-E18FC4DB538C}"/>
          </ac:spMkLst>
        </pc:spChg>
        <pc:grpChg chg="add mod">
          <ac:chgData name="Andreza Cavalcante Maia" userId="336207a4-a73b-4623-b401-f3f0d196e817" providerId="ADAL" clId="{AA1FCB8A-E87A-457D-B329-36B6D44B824D}" dt="2024-03-27T19:07:17.619" v="67"/>
          <ac:grpSpMkLst>
            <pc:docMk/>
            <pc:sldMk cId="2725311940" sldId="276"/>
            <ac:grpSpMk id="4" creationId="{CA7C1E2C-3E16-F047-D4BA-2C0A32E80966}"/>
          </ac:grpSpMkLst>
        </pc:grpChg>
        <pc:picChg chg="mod">
          <ac:chgData name="Andreza Cavalcante Maia" userId="336207a4-a73b-4623-b401-f3f0d196e817" providerId="ADAL" clId="{AA1FCB8A-E87A-457D-B329-36B6D44B824D}" dt="2024-03-27T19:07:17.619" v="67"/>
          <ac:picMkLst>
            <pc:docMk/>
            <pc:sldMk cId="2725311940" sldId="276"/>
            <ac:picMk id="5" creationId="{BB184863-BDF3-F110-0B64-72AC2FD00DA3}"/>
          </ac:picMkLst>
        </pc:picChg>
        <pc:picChg chg="mod">
          <ac:chgData name="Andreza Cavalcante Maia" userId="336207a4-a73b-4623-b401-f3f0d196e817" providerId="ADAL" clId="{AA1FCB8A-E87A-457D-B329-36B6D44B824D}" dt="2024-03-27T19:07:17.619" v="67"/>
          <ac:picMkLst>
            <pc:docMk/>
            <pc:sldMk cId="2725311940" sldId="276"/>
            <ac:picMk id="6" creationId="{31F9828C-9B71-FC7C-2D36-09C1033A6800}"/>
          </ac:picMkLst>
        </pc:picChg>
      </pc:sldChg>
      <pc:sldChg chg="new del">
        <pc:chgData name="Andreza Cavalcante Maia" userId="336207a4-a73b-4623-b401-f3f0d196e817" providerId="ADAL" clId="{AA1FCB8A-E87A-457D-B329-36B6D44B824D}" dt="2024-03-27T19:05:25.346" v="29" actId="680"/>
        <pc:sldMkLst>
          <pc:docMk/>
          <pc:sldMk cId="3014099486" sldId="276"/>
        </pc:sldMkLst>
      </pc:sldChg>
      <pc:sldChg chg="addSp delSp modSp new del mod">
        <pc:chgData name="Andreza Cavalcante Maia" userId="336207a4-a73b-4623-b401-f3f0d196e817" providerId="ADAL" clId="{AA1FCB8A-E87A-457D-B329-36B6D44B824D}" dt="2024-03-27T19:06:48.694" v="51" actId="680"/>
        <pc:sldMkLst>
          <pc:docMk/>
          <pc:sldMk cId="3900821558" sldId="276"/>
        </pc:sldMkLst>
        <pc:spChg chg="add del">
          <ac:chgData name="Andreza Cavalcante Maia" userId="336207a4-a73b-4623-b401-f3f0d196e817" providerId="ADAL" clId="{AA1FCB8A-E87A-457D-B329-36B6D44B824D}" dt="2024-03-27T19:06:48.121" v="49" actId="478"/>
          <ac:spMkLst>
            <pc:docMk/>
            <pc:sldMk cId="3900821558" sldId="276"/>
            <ac:spMk id="2" creationId="{FEE3B53A-2F46-5D98-4BF7-1D197EEB5C5D}"/>
          </ac:spMkLst>
        </pc:spChg>
        <pc:spChg chg="add del">
          <ac:chgData name="Andreza Cavalcante Maia" userId="336207a4-a73b-4623-b401-f3f0d196e817" providerId="ADAL" clId="{AA1FCB8A-E87A-457D-B329-36B6D44B824D}" dt="2024-03-27T19:06:48.349" v="50" actId="478"/>
          <ac:spMkLst>
            <pc:docMk/>
            <pc:sldMk cId="3900821558" sldId="276"/>
            <ac:spMk id="3" creationId="{71F833D5-3C46-43BE-A411-C440044C250B}"/>
          </ac:spMkLst>
        </pc:spChg>
        <pc:spChg chg="add del mod">
          <ac:chgData name="Andreza Cavalcante Maia" userId="336207a4-a73b-4623-b401-f3f0d196e817" providerId="ADAL" clId="{AA1FCB8A-E87A-457D-B329-36B6D44B824D}" dt="2024-03-27T19:05:32.925" v="34"/>
          <ac:spMkLst>
            <pc:docMk/>
            <pc:sldMk cId="3900821558" sldId="276"/>
            <ac:spMk id="4" creationId="{4C8E8910-81D7-137A-7B3C-23D3284953F0}"/>
          </ac:spMkLst>
        </pc:spChg>
        <pc:spChg chg="add del mod">
          <ac:chgData name="Andreza Cavalcante Maia" userId="336207a4-a73b-4623-b401-f3f0d196e817" providerId="ADAL" clId="{AA1FCB8A-E87A-457D-B329-36B6D44B824D}" dt="2024-03-27T19:06:47.744" v="47"/>
          <ac:spMkLst>
            <pc:docMk/>
            <pc:sldMk cId="3900821558" sldId="276"/>
            <ac:spMk id="11" creationId="{453587CB-D995-9870-0835-CD95A337A11C}"/>
          </ac:spMkLst>
        </pc:spChg>
        <pc:spChg chg="add del mod">
          <ac:chgData name="Andreza Cavalcante Maia" userId="336207a4-a73b-4623-b401-f3f0d196e817" providerId="ADAL" clId="{AA1FCB8A-E87A-457D-B329-36B6D44B824D}" dt="2024-03-27T19:06:47.503" v="46"/>
          <ac:spMkLst>
            <pc:docMk/>
            <pc:sldMk cId="3900821558" sldId="276"/>
            <ac:spMk id="12" creationId="{2DC3A3B1-4CDC-36AF-B6F5-D03B2BFE551A}"/>
          </ac:spMkLst>
        </pc:spChg>
        <pc:spChg chg="add del mod">
          <ac:chgData name="Andreza Cavalcante Maia" userId="336207a4-a73b-4623-b401-f3f0d196e817" providerId="ADAL" clId="{AA1FCB8A-E87A-457D-B329-36B6D44B824D}" dt="2024-03-27T19:06:47.503" v="46"/>
          <ac:spMkLst>
            <pc:docMk/>
            <pc:sldMk cId="3900821558" sldId="276"/>
            <ac:spMk id="13" creationId="{250F6AB3-F0C7-0716-BAC0-3968C4C7984C}"/>
          </ac:spMkLst>
        </pc:spChg>
        <pc:spChg chg="add del mod">
          <ac:chgData name="Andreza Cavalcante Maia" userId="336207a4-a73b-4623-b401-f3f0d196e817" providerId="ADAL" clId="{AA1FCB8A-E87A-457D-B329-36B6D44B824D}" dt="2024-03-27T19:06:47.503" v="46"/>
          <ac:spMkLst>
            <pc:docMk/>
            <pc:sldMk cId="3900821558" sldId="276"/>
            <ac:spMk id="14" creationId="{34396FAC-F5ED-E042-81DF-B07849907FB6}"/>
          </ac:spMkLst>
        </pc:spChg>
        <pc:grpChg chg="add del mod">
          <ac:chgData name="Andreza Cavalcante Maia" userId="336207a4-a73b-4623-b401-f3f0d196e817" providerId="ADAL" clId="{AA1FCB8A-E87A-457D-B329-36B6D44B824D}" dt="2024-03-27T19:06:47.917" v="48"/>
          <ac:grpSpMkLst>
            <pc:docMk/>
            <pc:sldMk cId="3900821558" sldId="276"/>
            <ac:grpSpMk id="5" creationId="{AE73377A-07FE-D20B-4173-B1D2E2B0AAE5}"/>
          </ac:grpSpMkLst>
        </pc:grpChg>
        <pc:grpChg chg="add del mod">
          <ac:chgData name="Andreza Cavalcante Maia" userId="336207a4-a73b-4623-b401-f3f0d196e817" providerId="ADAL" clId="{AA1FCB8A-E87A-457D-B329-36B6D44B824D}" dt="2024-03-27T19:05:45.048" v="37"/>
          <ac:grpSpMkLst>
            <pc:docMk/>
            <pc:sldMk cId="3900821558" sldId="276"/>
            <ac:grpSpMk id="8" creationId="{EA559712-9687-83D9-1B84-1A794D80C20B}"/>
          </ac:grpSpMkLst>
        </pc:grpChg>
        <pc:picChg chg="mod">
          <ac:chgData name="Andreza Cavalcante Maia" userId="336207a4-a73b-4623-b401-f3f0d196e817" providerId="ADAL" clId="{AA1FCB8A-E87A-457D-B329-36B6D44B824D}" dt="2024-03-27T19:05:38.522" v="35"/>
          <ac:picMkLst>
            <pc:docMk/>
            <pc:sldMk cId="3900821558" sldId="276"/>
            <ac:picMk id="6" creationId="{FF4615DB-8091-A679-870E-B1899F60F628}"/>
          </ac:picMkLst>
        </pc:picChg>
        <pc:picChg chg="mod">
          <ac:chgData name="Andreza Cavalcante Maia" userId="336207a4-a73b-4623-b401-f3f0d196e817" providerId="ADAL" clId="{AA1FCB8A-E87A-457D-B329-36B6D44B824D}" dt="2024-03-27T19:05:38.522" v="35"/>
          <ac:picMkLst>
            <pc:docMk/>
            <pc:sldMk cId="3900821558" sldId="276"/>
            <ac:picMk id="7" creationId="{A62C3F3D-5918-00E0-BCBC-8616EE32900C}"/>
          </ac:picMkLst>
        </pc:picChg>
        <pc:picChg chg="mod">
          <ac:chgData name="Andreza Cavalcante Maia" userId="336207a4-a73b-4623-b401-f3f0d196e817" providerId="ADAL" clId="{AA1FCB8A-E87A-457D-B329-36B6D44B824D}" dt="2024-03-27T19:05:44.260" v="36"/>
          <ac:picMkLst>
            <pc:docMk/>
            <pc:sldMk cId="3900821558" sldId="276"/>
            <ac:picMk id="9" creationId="{FCFFDC45-98E6-6706-152E-F46FE8FFCBB5}"/>
          </ac:picMkLst>
        </pc:picChg>
        <pc:picChg chg="mod">
          <ac:chgData name="Andreza Cavalcante Maia" userId="336207a4-a73b-4623-b401-f3f0d196e817" providerId="ADAL" clId="{AA1FCB8A-E87A-457D-B329-36B6D44B824D}" dt="2024-03-27T19:05:44.260" v="36"/>
          <ac:picMkLst>
            <pc:docMk/>
            <pc:sldMk cId="3900821558" sldId="276"/>
            <ac:picMk id="10" creationId="{926C335B-A807-6D58-10B2-2A0A4CFD780D}"/>
          </ac:picMkLst>
        </pc:picChg>
      </pc:sldChg>
      <pc:sldChg chg="addSp delSp modSp add">
        <pc:chgData name="Andreza Cavalcante Maia" userId="336207a4-a73b-4623-b401-f3f0d196e817" providerId="ADAL" clId="{AA1FCB8A-E87A-457D-B329-36B6D44B824D}" dt="2024-03-28T17:03:17.395" v="2219" actId="1076"/>
        <pc:sldMkLst>
          <pc:docMk/>
          <pc:sldMk cId="530122804" sldId="277"/>
        </pc:sldMkLst>
        <pc:spChg chg="add mod">
          <ac:chgData name="Andreza Cavalcante Maia" userId="336207a4-a73b-4623-b401-f3f0d196e817" providerId="ADAL" clId="{AA1FCB8A-E87A-457D-B329-36B6D44B824D}" dt="2024-03-27T19:07:30.526" v="71"/>
          <ac:spMkLst>
            <pc:docMk/>
            <pc:sldMk cId="530122804" sldId="277"/>
            <ac:spMk id="2" creationId="{37F4A11C-6DAF-93BB-A79B-D347E2142334}"/>
          </ac:spMkLst>
        </pc:spChg>
        <pc:spChg chg="add del mod">
          <ac:chgData name="Andreza Cavalcante Maia" userId="336207a4-a73b-4623-b401-f3f0d196e817" providerId="ADAL" clId="{AA1FCB8A-E87A-457D-B329-36B6D44B824D}" dt="2024-03-27T19:07:39.433" v="74"/>
          <ac:spMkLst>
            <pc:docMk/>
            <pc:sldMk cId="530122804" sldId="277"/>
            <ac:spMk id="7" creationId="{DA5502DE-135E-2A7F-ADC4-F130BFFD048B}"/>
          </ac:spMkLst>
        </pc:spChg>
        <pc:spChg chg="add del mod">
          <ac:chgData name="Andreza Cavalcante Maia" userId="336207a4-a73b-4623-b401-f3f0d196e817" providerId="ADAL" clId="{AA1FCB8A-E87A-457D-B329-36B6D44B824D}" dt="2024-03-27T19:07:39.433" v="74"/>
          <ac:spMkLst>
            <pc:docMk/>
            <pc:sldMk cId="530122804" sldId="277"/>
            <ac:spMk id="8" creationId="{3979A8E1-70EB-CC74-3C03-DEA9DAB79931}"/>
          </ac:spMkLst>
        </pc:spChg>
        <pc:spChg chg="add del mod">
          <ac:chgData name="Andreza Cavalcante Maia" userId="336207a4-a73b-4623-b401-f3f0d196e817" providerId="ADAL" clId="{AA1FCB8A-E87A-457D-B329-36B6D44B824D}" dt="2024-03-27T19:07:39.433" v="74"/>
          <ac:spMkLst>
            <pc:docMk/>
            <pc:sldMk cId="530122804" sldId="277"/>
            <ac:spMk id="9" creationId="{858407FA-1C9F-4B5C-B8CA-1FFB97C7EC03}"/>
          </ac:spMkLst>
        </pc:spChg>
        <pc:spChg chg="add mod">
          <ac:chgData name="Andreza Cavalcante Maia" userId="336207a4-a73b-4623-b401-f3f0d196e817" providerId="ADAL" clId="{AA1FCB8A-E87A-457D-B329-36B6D44B824D}" dt="2024-03-27T19:07:44.490" v="75"/>
          <ac:spMkLst>
            <pc:docMk/>
            <pc:sldMk cId="530122804" sldId="277"/>
            <ac:spMk id="10" creationId="{81D8A11F-217E-23CB-609D-D5ED352723AE}"/>
          </ac:spMkLst>
        </pc:spChg>
        <pc:spChg chg="add mod">
          <ac:chgData name="Andreza Cavalcante Maia" userId="336207a4-a73b-4623-b401-f3f0d196e817" providerId="ADAL" clId="{AA1FCB8A-E87A-457D-B329-36B6D44B824D}" dt="2024-03-27T19:07:44.490" v="75"/>
          <ac:spMkLst>
            <pc:docMk/>
            <pc:sldMk cId="530122804" sldId="277"/>
            <ac:spMk id="11" creationId="{B6B347DE-F676-A283-7FAF-BD9F4F897A33}"/>
          </ac:spMkLst>
        </pc:spChg>
        <pc:spChg chg="add mod">
          <ac:chgData name="Andreza Cavalcante Maia" userId="336207a4-a73b-4623-b401-f3f0d196e817" providerId="ADAL" clId="{AA1FCB8A-E87A-457D-B329-36B6D44B824D}" dt="2024-03-27T19:07:44.490" v="75"/>
          <ac:spMkLst>
            <pc:docMk/>
            <pc:sldMk cId="530122804" sldId="277"/>
            <ac:spMk id="12" creationId="{7761516D-A796-952A-EF5B-1C37CE89336A}"/>
          </ac:spMkLst>
        </pc:spChg>
        <pc:picChg chg="add del mod">
          <ac:chgData name="Andreza Cavalcante Maia" userId="336207a4-a73b-4623-b401-f3f0d196e817" providerId="ADAL" clId="{AA1FCB8A-E87A-457D-B329-36B6D44B824D}" dt="2024-03-27T19:07:39.433" v="74"/>
          <ac:picMkLst>
            <pc:docMk/>
            <pc:sldMk cId="530122804" sldId="277"/>
            <ac:picMk id="3" creationId="{421BE3D0-8F11-7470-D30C-63D788E17B36}"/>
          </ac:picMkLst>
        </pc:picChg>
        <pc:picChg chg="add mod">
          <ac:chgData name="Andreza Cavalcante Maia" userId="336207a4-a73b-4623-b401-f3f0d196e817" providerId="ADAL" clId="{AA1FCB8A-E87A-457D-B329-36B6D44B824D}" dt="2024-03-28T17:03:17.395" v="2219" actId="1076"/>
          <ac:picMkLst>
            <pc:docMk/>
            <pc:sldMk cId="530122804" sldId="277"/>
            <ac:picMk id="7" creationId="{EDE76C47-96DB-EA60-416A-4B6317D3A193}"/>
          </ac:picMkLst>
        </pc:picChg>
        <pc:picChg chg="del mod">
          <ac:chgData name="Andreza Cavalcante Maia" userId="336207a4-a73b-4623-b401-f3f0d196e817" providerId="ADAL" clId="{AA1FCB8A-E87A-457D-B329-36B6D44B824D}" dt="2024-03-28T17:03:02.227" v="2213" actId="478"/>
          <ac:picMkLst>
            <pc:docMk/>
            <pc:sldMk cId="530122804" sldId="277"/>
            <ac:picMk id="1034" creationId="{14EEB3CC-83D7-9D8E-5103-948AC6EC48CB}"/>
          </ac:picMkLst>
        </pc:picChg>
      </pc:sldChg>
      <pc:sldChg chg="new del">
        <pc:chgData name="Andreza Cavalcante Maia" userId="336207a4-a73b-4623-b401-f3f0d196e817" providerId="ADAL" clId="{AA1FCB8A-E87A-457D-B329-36B6D44B824D}" dt="2024-03-27T19:07:22.330" v="69" actId="680"/>
        <pc:sldMkLst>
          <pc:docMk/>
          <pc:sldMk cId="2198736000" sldId="277"/>
        </pc:sldMkLst>
      </pc:sldChg>
      <pc:sldChg chg="addSp delSp modSp add mod">
        <pc:chgData name="Andreza Cavalcante Maia" userId="336207a4-a73b-4623-b401-f3f0d196e817" providerId="ADAL" clId="{AA1FCB8A-E87A-457D-B329-36B6D44B824D}" dt="2024-03-28T21:12:09.116" v="2244" actId="14100"/>
        <pc:sldMkLst>
          <pc:docMk/>
          <pc:sldMk cId="3536260880" sldId="278"/>
        </pc:sldMkLst>
        <pc:spChg chg="del mod">
          <ac:chgData name="Andreza Cavalcante Maia" userId="336207a4-a73b-4623-b401-f3f0d196e817" providerId="ADAL" clId="{AA1FCB8A-E87A-457D-B329-36B6D44B824D}" dt="2024-03-27T21:12:23.126" v="88" actId="478"/>
          <ac:spMkLst>
            <pc:docMk/>
            <pc:sldMk cId="3536260880" sldId="278"/>
            <ac:spMk id="2" creationId="{37F4A11C-6DAF-93BB-A79B-D347E2142334}"/>
          </ac:spMkLst>
        </pc:spChg>
        <pc:spChg chg="add del mod">
          <ac:chgData name="Andreza Cavalcante Maia" userId="336207a4-a73b-4623-b401-f3f0d196e817" providerId="ADAL" clId="{AA1FCB8A-E87A-457D-B329-36B6D44B824D}" dt="2024-03-28T14:37:17.524" v="2183" actId="478"/>
          <ac:spMkLst>
            <pc:docMk/>
            <pc:sldMk cId="3536260880" sldId="278"/>
            <ac:spMk id="2" creationId="{CD9FF757-D838-B839-F875-9B009FFF58D8}"/>
          </ac:spMkLst>
        </pc:spChg>
        <pc:spChg chg="add del mod">
          <ac:chgData name="Andreza Cavalcante Maia" userId="336207a4-a73b-4623-b401-f3f0d196e817" providerId="ADAL" clId="{AA1FCB8A-E87A-457D-B329-36B6D44B824D}" dt="2024-03-27T21:12:33.871" v="91" actId="478"/>
          <ac:spMkLst>
            <pc:docMk/>
            <pc:sldMk cId="3536260880" sldId="278"/>
            <ac:spMk id="3" creationId="{38DB60D9-58C5-E48A-5ADE-9B3FD492EEE4}"/>
          </ac:spMkLst>
        </pc:spChg>
        <pc:spChg chg="add mod">
          <ac:chgData name="Andreza Cavalcante Maia" userId="336207a4-a73b-4623-b401-f3f0d196e817" providerId="ADAL" clId="{AA1FCB8A-E87A-457D-B329-36B6D44B824D}" dt="2024-03-27T21:19:28.649" v="132" actId="1076"/>
          <ac:spMkLst>
            <pc:docMk/>
            <pc:sldMk cId="3536260880" sldId="278"/>
            <ac:spMk id="7" creationId="{C159FAA2-7F49-25FF-0DC6-F21DC0BAFC6E}"/>
          </ac:spMkLst>
        </pc:spChg>
        <pc:spChg chg="add mod">
          <ac:chgData name="Andreza Cavalcante Maia" userId="336207a4-a73b-4623-b401-f3f0d196e817" providerId="ADAL" clId="{AA1FCB8A-E87A-457D-B329-36B6D44B824D}" dt="2024-03-27T21:57:08.994" v="334" actId="1076"/>
          <ac:spMkLst>
            <pc:docMk/>
            <pc:sldMk cId="3536260880" sldId="278"/>
            <ac:spMk id="9" creationId="{81527DC7-2D2A-9F15-71AA-B8240B2C3CFA}"/>
          </ac:spMkLst>
        </pc:spChg>
        <pc:spChg chg="del">
          <ac:chgData name="Andreza Cavalcante Maia" userId="336207a4-a73b-4623-b401-f3f0d196e817" providerId="ADAL" clId="{AA1FCB8A-E87A-457D-B329-36B6D44B824D}" dt="2024-03-27T21:05:26.475" v="85" actId="478"/>
          <ac:spMkLst>
            <pc:docMk/>
            <pc:sldMk cId="3536260880" sldId="278"/>
            <ac:spMk id="10" creationId="{81D8A11F-217E-23CB-609D-D5ED352723AE}"/>
          </ac:spMkLst>
        </pc:spChg>
        <pc:spChg chg="del">
          <ac:chgData name="Andreza Cavalcante Maia" userId="336207a4-a73b-4623-b401-f3f0d196e817" providerId="ADAL" clId="{AA1FCB8A-E87A-457D-B329-36B6D44B824D}" dt="2024-03-27T21:05:26.475" v="85" actId="478"/>
          <ac:spMkLst>
            <pc:docMk/>
            <pc:sldMk cId="3536260880" sldId="278"/>
            <ac:spMk id="11" creationId="{B6B347DE-F676-A283-7FAF-BD9F4F897A33}"/>
          </ac:spMkLst>
        </pc:spChg>
        <pc:spChg chg="del">
          <ac:chgData name="Andreza Cavalcante Maia" userId="336207a4-a73b-4623-b401-f3f0d196e817" providerId="ADAL" clId="{AA1FCB8A-E87A-457D-B329-36B6D44B824D}" dt="2024-03-27T21:05:26.475" v="85" actId="478"/>
          <ac:spMkLst>
            <pc:docMk/>
            <pc:sldMk cId="3536260880" sldId="278"/>
            <ac:spMk id="12" creationId="{7761516D-A796-952A-EF5B-1C37CE89336A}"/>
          </ac:spMkLst>
        </pc:spChg>
        <pc:spChg chg="add del mod">
          <ac:chgData name="Andreza Cavalcante Maia" userId="336207a4-a73b-4623-b401-f3f0d196e817" providerId="ADAL" clId="{AA1FCB8A-E87A-457D-B329-36B6D44B824D}" dt="2024-03-27T21:34:15.978" v="200" actId="478"/>
          <ac:spMkLst>
            <pc:docMk/>
            <pc:sldMk cId="3536260880" sldId="278"/>
            <ac:spMk id="29" creationId="{ED3AA6B7-AF00-90AB-D1C2-EC1810A0760D}"/>
          </ac:spMkLst>
        </pc:spChg>
        <pc:spChg chg="add del mod">
          <ac:chgData name="Andreza Cavalcante Maia" userId="336207a4-a73b-4623-b401-f3f0d196e817" providerId="ADAL" clId="{AA1FCB8A-E87A-457D-B329-36B6D44B824D}" dt="2024-03-27T21:34:16.503" v="201" actId="478"/>
          <ac:spMkLst>
            <pc:docMk/>
            <pc:sldMk cId="3536260880" sldId="278"/>
            <ac:spMk id="30" creationId="{A72D8A56-0260-7B86-D06F-04AF2DFF882D}"/>
          </ac:spMkLst>
        </pc:spChg>
        <pc:spChg chg="add mod">
          <ac:chgData name="Andreza Cavalcante Maia" userId="336207a4-a73b-4623-b401-f3f0d196e817" providerId="ADAL" clId="{AA1FCB8A-E87A-457D-B329-36B6D44B824D}" dt="2024-03-27T21:56:40.506" v="332" actId="14100"/>
          <ac:spMkLst>
            <pc:docMk/>
            <pc:sldMk cId="3536260880" sldId="278"/>
            <ac:spMk id="34" creationId="{57D3EF57-F55E-1CF8-D7B6-B934DCD8F094}"/>
          </ac:spMkLst>
        </pc:spChg>
        <pc:spChg chg="add mod">
          <ac:chgData name="Andreza Cavalcante Maia" userId="336207a4-a73b-4623-b401-f3f0d196e817" providerId="ADAL" clId="{AA1FCB8A-E87A-457D-B329-36B6D44B824D}" dt="2024-03-27T21:56:31.746" v="329" actId="14100"/>
          <ac:spMkLst>
            <pc:docMk/>
            <pc:sldMk cId="3536260880" sldId="278"/>
            <ac:spMk id="35" creationId="{E6B84EFD-978E-DE2C-CEFE-F7D48C7436F0}"/>
          </ac:spMkLst>
        </pc:spChg>
        <pc:spChg chg="add del mod">
          <ac:chgData name="Andreza Cavalcante Maia" userId="336207a4-a73b-4623-b401-f3f0d196e817" providerId="ADAL" clId="{AA1FCB8A-E87A-457D-B329-36B6D44B824D}" dt="2024-03-27T21:57:02.450" v="333" actId="478"/>
          <ac:spMkLst>
            <pc:docMk/>
            <pc:sldMk cId="3536260880" sldId="278"/>
            <ac:spMk id="38" creationId="{F941BB96-BDD3-3B4B-F219-031ECBBFACD9}"/>
          </ac:spMkLst>
        </pc:spChg>
        <pc:graphicFrameChg chg="add del mod modGraphic">
          <ac:chgData name="Andreza Cavalcante Maia" userId="336207a4-a73b-4623-b401-f3f0d196e817" providerId="ADAL" clId="{AA1FCB8A-E87A-457D-B329-36B6D44B824D}" dt="2024-03-27T21:12:58.542" v="96"/>
          <ac:graphicFrameMkLst>
            <pc:docMk/>
            <pc:sldMk cId="3536260880" sldId="278"/>
            <ac:graphicFrameMk id="8" creationId="{4E99C073-97A0-A84E-E560-8ABAA0E828DC}"/>
          </ac:graphicFrameMkLst>
        </pc:graphicFrameChg>
        <pc:graphicFrameChg chg="del">
          <ac:chgData name="Andreza Cavalcante Maia" userId="336207a4-a73b-4623-b401-f3f0d196e817" providerId="ADAL" clId="{AA1FCB8A-E87A-457D-B329-36B6D44B824D}" dt="2024-03-28T17:11:24.805" v="2223" actId="478"/>
          <ac:graphicFrameMkLst>
            <pc:docMk/>
            <pc:sldMk cId="3536260880" sldId="278"/>
            <ac:graphicFrameMk id="11" creationId="{F701D0B2-2398-E08A-110E-34FAC2D78CD1}"/>
          </ac:graphicFrameMkLst>
        </pc:graphicFrameChg>
        <pc:graphicFrameChg chg="add del mod">
          <ac:chgData name="Andreza Cavalcante Maia" userId="336207a4-a73b-4623-b401-f3f0d196e817" providerId="ADAL" clId="{AA1FCB8A-E87A-457D-B329-36B6D44B824D}" dt="2024-03-28T17:11:27.052" v="2225"/>
          <ac:graphicFrameMkLst>
            <pc:docMk/>
            <pc:sldMk cId="3536260880" sldId="278"/>
            <ac:graphicFrameMk id="12" creationId="{F6FB0773-3D2B-3970-73DC-0A399EC9B0CE}"/>
          </ac:graphicFrameMkLst>
        </pc:graphicFrameChg>
        <pc:graphicFrameChg chg="add del mod">
          <ac:chgData name="Andreza Cavalcante Maia" userId="336207a4-a73b-4623-b401-f3f0d196e817" providerId="ADAL" clId="{AA1FCB8A-E87A-457D-B329-36B6D44B824D}" dt="2024-03-27T21:17:55.323" v="122"/>
          <ac:graphicFrameMkLst>
            <pc:docMk/>
            <pc:sldMk cId="3536260880" sldId="278"/>
            <ac:graphicFrameMk id="15" creationId="{1CC9CACF-D6B5-D73D-A5BB-F18F4A11C5FF}"/>
          </ac:graphicFrameMkLst>
        </pc:graphicFrameChg>
        <pc:graphicFrameChg chg="add del mod">
          <ac:chgData name="Andreza Cavalcante Maia" userId="336207a4-a73b-4623-b401-f3f0d196e817" providerId="ADAL" clId="{AA1FCB8A-E87A-457D-B329-36B6D44B824D}" dt="2024-03-27T21:29:47.004" v="142"/>
          <ac:graphicFrameMkLst>
            <pc:docMk/>
            <pc:sldMk cId="3536260880" sldId="278"/>
            <ac:graphicFrameMk id="21" creationId="{F5B535A9-4911-3811-71D3-69DA047AC207}"/>
          </ac:graphicFrameMkLst>
        </pc:graphicFrameChg>
        <pc:graphicFrameChg chg="add del mod">
          <ac:chgData name="Andreza Cavalcante Maia" userId="336207a4-a73b-4623-b401-f3f0d196e817" providerId="ADAL" clId="{AA1FCB8A-E87A-457D-B329-36B6D44B824D}" dt="2024-03-27T21:34:19.014" v="203"/>
          <ac:graphicFrameMkLst>
            <pc:docMk/>
            <pc:sldMk cId="3536260880" sldId="278"/>
            <ac:graphicFrameMk id="31" creationId="{60D505C1-5F78-70BF-B475-52BE102D5B35}"/>
          </ac:graphicFrameMkLst>
        </pc:graphicFrameChg>
        <pc:picChg chg="add del mod">
          <ac:chgData name="Andreza Cavalcante Maia" userId="336207a4-a73b-4623-b401-f3f0d196e817" providerId="ADAL" clId="{AA1FCB8A-E87A-457D-B329-36B6D44B824D}" dt="2024-03-28T21:11:28.446" v="2234" actId="22"/>
          <ac:picMkLst>
            <pc:docMk/>
            <pc:sldMk cId="3536260880" sldId="278"/>
            <ac:picMk id="3" creationId="{D4BBA9DC-DD64-FBD1-38F5-3E977B6DCEFC}"/>
          </ac:picMkLst>
        </pc:picChg>
        <pc:picChg chg="add del mod">
          <ac:chgData name="Andreza Cavalcante Maia" userId="336207a4-a73b-4623-b401-f3f0d196e817" providerId="ADAL" clId="{AA1FCB8A-E87A-457D-B329-36B6D44B824D}" dt="2024-03-28T21:11:40.219" v="2242" actId="478"/>
          <ac:picMkLst>
            <pc:docMk/>
            <pc:sldMk cId="3536260880" sldId="278"/>
            <ac:picMk id="10" creationId="{04979423-BAF7-9E49-3DB1-11FA553B57C2}"/>
          </ac:picMkLst>
        </pc:picChg>
        <pc:picChg chg="add mod">
          <ac:chgData name="Andreza Cavalcante Maia" userId="336207a4-a73b-4623-b401-f3f0d196e817" providerId="ADAL" clId="{AA1FCB8A-E87A-457D-B329-36B6D44B824D}" dt="2024-03-28T21:12:09.116" v="2244" actId="14100"/>
          <ac:picMkLst>
            <pc:docMk/>
            <pc:sldMk cId="3536260880" sldId="278"/>
            <ac:picMk id="12" creationId="{3ADBD534-5745-F0C9-D197-714F5467A86F}"/>
          </ac:picMkLst>
        </pc:picChg>
        <pc:picChg chg="add mod">
          <ac:chgData name="Andreza Cavalcante Maia" userId="336207a4-a73b-4623-b401-f3f0d196e817" providerId="ADAL" clId="{AA1FCB8A-E87A-457D-B329-36B6D44B824D}" dt="2024-03-28T17:11:32.056" v="2227" actId="1076"/>
          <ac:picMkLst>
            <pc:docMk/>
            <pc:sldMk cId="3536260880" sldId="278"/>
            <ac:picMk id="13" creationId="{F55385F8-8A8E-0847-20AF-7DCC6A923EAD}"/>
          </ac:picMkLst>
        </pc:picChg>
        <pc:picChg chg="add del mod">
          <ac:chgData name="Andreza Cavalcante Maia" userId="336207a4-a73b-4623-b401-f3f0d196e817" providerId="ADAL" clId="{AA1FCB8A-E87A-457D-B329-36B6D44B824D}" dt="2024-03-27T21:16:46.594" v="120" actId="478"/>
          <ac:picMkLst>
            <pc:docMk/>
            <pc:sldMk cId="3536260880" sldId="278"/>
            <ac:picMk id="14" creationId="{2F341D81-7FA0-58B4-48FB-919DA283B974}"/>
          </ac:picMkLst>
        </pc:picChg>
        <pc:picChg chg="add del mod">
          <ac:chgData name="Andreza Cavalcante Maia" userId="336207a4-a73b-4623-b401-f3f0d196e817" providerId="ADAL" clId="{AA1FCB8A-E87A-457D-B329-36B6D44B824D}" dt="2024-03-27T21:18:48.088" v="125" actId="478"/>
          <ac:picMkLst>
            <pc:docMk/>
            <pc:sldMk cId="3536260880" sldId="278"/>
            <ac:picMk id="16" creationId="{281D867C-0D1D-8B77-ED21-8670FC4BAFE3}"/>
          </ac:picMkLst>
        </pc:picChg>
        <pc:picChg chg="add del">
          <ac:chgData name="Andreza Cavalcante Maia" userId="336207a4-a73b-4623-b401-f3f0d196e817" providerId="ADAL" clId="{AA1FCB8A-E87A-457D-B329-36B6D44B824D}" dt="2024-03-27T21:19:04.208" v="127" actId="22"/>
          <ac:picMkLst>
            <pc:docMk/>
            <pc:sldMk cId="3536260880" sldId="278"/>
            <ac:picMk id="18" creationId="{EA6E8E68-69D2-E982-B7B9-D8049D202E56}"/>
          </ac:picMkLst>
        </pc:picChg>
        <pc:picChg chg="add del mod">
          <ac:chgData name="Andreza Cavalcante Maia" userId="336207a4-a73b-4623-b401-f3f0d196e817" providerId="ADAL" clId="{AA1FCB8A-E87A-457D-B329-36B6D44B824D}" dt="2024-03-27T21:20:06.400" v="140" actId="478"/>
          <ac:picMkLst>
            <pc:docMk/>
            <pc:sldMk cId="3536260880" sldId="278"/>
            <ac:picMk id="20" creationId="{EA490661-8C3B-77A6-B611-6100130F2EF5}"/>
          </ac:picMkLst>
        </pc:picChg>
        <pc:picChg chg="add del mod">
          <ac:chgData name="Andreza Cavalcante Maia" userId="336207a4-a73b-4623-b401-f3f0d196e817" providerId="ADAL" clId="{AA1FCB8A-E87A-457D-B329-36B6D44B824D}" dt="2024-03-27T21:29:58.277" v="148" actId="478"/>
          <ac:picMkLst>
            <pc:docMk/>
            <pc:sldMk cId="3536260880" sldId="278"/>
            <ac:picMk id="22" creationId="{B8427C88-CB01-D40C-7119-D65177B0EDFF}"/>
          </ac:picMkLst>
        </pc:picChg>
        <pc:picChg chg="add del mod">
          <ac:chgData name="Andreza Cavalcante Maia" userId="336207a4-a73b-4623-b401-f3f0d196e817" providerId="ADAL" clId="{AA1FCB8A-E87A-457D-B329-36B6D44B824D}" dt="2024-03-27T21:31:04.165" v="158" actId="478"/>
          <ac:picMkLst>
            <pc:docMk/>
            <pc:sldMk cId="3536260880" sldId="278"/>
            <ac:picMk id="24" creationId="{99BFA3C8-1680-8A02-3170-EE4105E3F6E9}"/>
          </ac:picMkLst>
        </pc:picChg>
        <pc:picChg chg="add del mod">
          <ac:chgData name="Andreza Cavalcante Maia" userId="336207a4-a73b-4623-b401-f3f0d196e817" providerId="ADAL" clId="{AA1FCB8A-E87A-457D-B329-36B6D44B824D}" dt="2024-03-27T21:33:54.455" v="199" actId="478"/>
          <ac:picMkLst>
            <pc:docMk/>
            <pc:sldMk cId="3536260880" sldId="278"/>
            <ac:picMk id="26" creationId="{BA624E1D-194F-23E0-8A7D-085F5CBE58B9}"/>
          </ac:picMkLst>
        </pc:picChg>
        <pc:picChg chg="add del">
          <ac:chgData name="Andreza Cavalcante Maia" userId="336207a4-a73b-4623-b401-f3f0d196e817" providerId="ADAL" clId="{AA1FCB8A-E87A-457D-B329-36B6D44B824D}" dt="2024-03-27T21:31:47.254" v="162" actId="22"/>
          <ac:picMkLst>
            <pc:docMk/>
            <pc:sldMk cId="3536260880" sldId="278"/>
            <ac:picMk id="28" creationId="{DEDB2399-B6FB-ABC4-A865-B8AF9C376629}"/>
          </ac:picMkLst>
        </pc:picChg>
        <pc:picChg chg="add del mod">
          <ac:chgData name="Andreza Cavalcante Maia" userId="336207a4-a73b-4623-b401-f3f0d196e817" providerId="ADAL" clId="{AA1FCB8A-E87A-457D-B329-36B6D44B824D}" dt="2024-03-27T21:55:50.426" v="311" actId="478"/>
          <ac:picMkLst>
            <pc:docMk/>
            <pc:sldMk cId="3536260880" sldId="278"/>
            <ac:picMk id="33" creationId="{C8B93BB3-FA27-81B4-9434-709C242A8956}"/>
          </ac:picMkLst>
        </pc:picChg>
        <pc:picChg chg="add del mod">
          <ac:chgData name="Andreza Cavalcante Maia" userId="336207a4-a73b-4623-b401-f3f0d196e817" providerId="ADAL" clId="{AA1FCB8A-E87A-457D-B329-36B6D44B824D}" dt="2024-03-28T21:11:32.725" v="2236" actId="478"/>
          <ac:picMkLst>
            <pc:docMk/>
            <pc:sldMk cId="3536260880" sldId="278"/>
            <ac:picMk id="37" creationId="{DE80E19E-445A-C063-3B46-507C8C81F202}"/>
          </ac:picMkLst>
        </pc:picChg>
      </pc:sldChg>
      <pc:sldChg chg="add del">
        <pc:chgData name="Andreza Cavalcante Maia" userId="336207a4-a73b-4623-b401-f3f0d196e817" providerId="ADAL" clId="{AA1FCB8A-E87A-457D-B329-36B6D44B824D}" dt="2024-03-27T19:07:55.854" v="79"/>
        <pc:sldMkLst>
          <pc:docMk/>
          <pc:sldMk cId="4138689045" sldId="278"/>
        </pc:sldMkLst>
      </pc:sldChg>
      <pc:sldChg chg="new del">
        <pc:chgData name="Andreza Cavalcante Maia" userId="336207a4-a73b-4623-b401-f3f0d196e817" providerId="ADAL" clId="{AA1FCB8A-E87A-457D-B329-36B6D44B824D}" dt="2024-03-27T21:36:44.636" v="211" actId="680"/>
        <pc:sldMkLst>
          <pc:docMk/>
          <pc:sldMk cId="3087423707" sldId="279"/>
        </pc:sldMkLst>
      </pc:sldChg>
      <pc:sldChg chg="addSp delSp modSp add mod">
        <pc:chgData name="Andreza Cavalcante Maia" userId="336207a4-a73b-4623-b401-f3f0d196e817" providerId="ADAL" clId="{AA1FCB8A-E87A-457D-B329-36B6D44B824D}" dt="2024-03-27T21:36:59.299" v="233" actId="20577"/>
        <pc:sldMkLst>
          <pc:docMk/>
          <pc:sldMk cId="4119878638" sldId="279"/>
        </pc:sldMkLst>
        <pc:spChg chg="add mod">
          <ac:chgData name="Andreza Cavalcante Maia" userId="336207a4-a73b-4623-b401-f3f0d196e817" providerId="ADAL" clId="{AA1FCB8A-E87A-457D-B329-36B6D44B824D}" dt="2024-03-27T21:36:59.299" v="233" actId="20577"/>
          <ac:spMkLst>
            <pc:docMk/>
            <pc:sldMk cId="4119878638" sldId="279"/>
            <ac:spMk id="2" creationId="{E0A8B175-CA75-31E1-37BE-95C0991B0717}"/>
          </ac:spMkLst>
        </pc:spChg>
        <pc:spChg chg="del">
          <ac:chgData name="Andreza Cavalcante Maia" userId="336207a4-a73b-4623-b401-f3f0d196e817" providerId="ADAL" clId="{AA1FCB8A-E87A-457D-B329-36B6D44B824D}" dt="2024-03-27T21:36:50.632" v="214" actId="478"/>
          <ac:spMkLst>
            <pc:docMk/>
            <pc:sldMk cId="4119878638" sldId="279"/>
            <ac:spMk id="7" creationId="{C159FAA2-7F49-25FF-0DC6-F21DC0BAFC6E}"/>
          </ac:spMkLst>
        </pc:spChg>
        <pc:picChg chg="del">
          <ac:chgData name="Andreza Cavalcante Maia" userId="336207a4-a73b-4623-b401-f3f0d196e817" providerId="ADAL" clId="{AA1FCB8A-E87A-457D-B329-36B6D44B824D}" dt="2024-03-27T21:36:48.873" v="213" actId="478"/>
          <ac:picMkLst>
            <pc:docMk/>
            <pc:sldMk cId="4119878638" sldId="279"/>
            <ac:picMk id="33" creationId="{C8B93BB3-FA27-81B4-9434-709C242A8956}"/>
          </ac:picMkLst>
        </pc:picChg>
      </pc:sldChg>
      <pc:sldChg chg="addSp delSp modSp add mod ord">
        <pc:chgData name="Andreza Cavalcante Maia" userId="336207a4-a73b-4623-b401-f3f0d196e817" providerId="ADAL" clId="{AA1FCB8A-E87A-457D-B329-36B6D44B824D}" dt="2024-03-28T14:41:29.463" v="2208" actId="1076"/>
        <pc:sldMkLst>
          <pc:docMk/>
          <pc:sldMk cId="3898647092" sldId="280"/>
        </pc:sldMkLst>
        <pc:spChg chg="mod">
          <ac:chgData name="Andreza Cavalcante Maia" userId="336207a4-a73b-4623-b401-f3f0d196e817" providerId="ADAL" clId="{AA1FCB8A-E87A-457D-B329-36B6D44B824D}" dt="2024-03-28T13:45:54.093" v="1619" actId="20577"/>
          <ac:spMkLst>
            <pc:docMk/>
            <pc:sldMk cId="3898647092" sldId="280"/>
            <ac:spMk id="2" creationId="{E0A8B175-CA75-31E1-37BE-95C0991B0717}"/>
          </ac:spMkLst>
        </pc:spChg>
        <pc:spChg chg="add del mod">
          <ac:chgData name="Andreza Cavalcante Maia" userId="336207a4-a73b-4623-b401-f3f0d196e817" providerId="ADAL" clId="{AA1FCB8A-E87A-457D-B329-36B6D44B824D}" dt="2024-03-28T13:56:10.451" v="1793" actId="478"/>
          <ac:spMkLst>
            <pc:docMk/>
            <pc:sldMk cId="3898647092" sldId="280"/>
            <ac:spMk id="3" creationId="{28FBD855-6185-8AAC-9307-F72F6D6E3ECE}"/>
          </ac:spMkLst>
        </pc:spChg>
        <pc:spChg chg="add del mod">
          <ac:chgData name="Andreza Cavalcante Maia" userId="336207a4-a73b-4623-b401-f3f0d196e817" providerId="ADAL" clId="{AA1FCB8A-E87A-457D-B329-36B6D44B824D}" dt="2024-03-27T22:05:49.259" v="339"/>
          <ac:spMkLst>
            <pc:docMk/>
            <pc:sldMk cId="3898647092" sldId="280"/>
            <ac:spMk id="3" creationId="{C001ADB0-324A-86D9-C242-24F817766DFB}"/>
          </ac:spMkLst>
        </pc:spChg>
        <pc:spChg chg="add del mod">
          <ac:chgData name="Andreza Cavalcante Maia" userId="336207a4-a73b-4623-b401-f3f0d196e817" providerId="ADAL" clId="{AA1FCB8A-E87A-457D-B329-36B6D44B824D}" dt="2024-03-27T22:05:54.421" v="341"/>
          <ac:spMkLst>
            <pc:docMk/>
            <pc:sldMk cId="3898647092" sldId="280"/>
            <ac:spMk id="7" creationId="{4E3B0D89-28C5-DE30-91BF-E71C1D18FFC9}"/>
          </ac:spMkLst>
        </pc:spChg>
        <pc:spChg chg="add del mod">
          <ac:chgData name="Andreza Cavalcante Maia" userId="336207a4-a73b-4623-b401-f3f0d196e817" providerId="ADAL" clId="{AA1FCB8A-E87A-457D-B329-36B6D44B824D}" dt="2024-03-28T13:56:11.358" v="1794" actId="478"/>
          <ac:spMkLst>
            <pc:docMk/>
            <pc:sldMk cId="3898647092" sldId="280"/>
            <ac:spMk id="7" creationId="{CED6D923-C1E4-3431-DB33-F04FB34947B4}"/>
          </ac:spMkLst>
        </pc:spChg>
        <pc:spChg chg="add del mod">
          <ac:chgData name="Andreza Cavalcante Maia" userId="336207a4-a73b-4623-b401-f3f0d196e817" providerId="ADAL" clId="{AA1FCB8A-E87A-457D-B329-36B6D44B824D}" dt="2024-03-28T13:56:11.877" v="1795" actId="478"/>
          <ac:spMkLst>
            <pc:docMk/>
            <pc:sldMk cId="3898647092" sldId="280"/>
            <ac:spMk id="8" creationId="{DDD246B3-5E15-7866-1825-4066818FD22D}"/>
          </ac:spMkLst>
        </pc:spChg>
        <pc:spChg chg="add del mod">
          <ac:chgData name="Andreza Cavalcante Maia" userId="336207a4-a73b-4623-b401-f3f0d196e817" providerId="ADAL" clId="{AA1FCB8A-E87A-457D-B329-36B6D44B824D}" dt="2024-03-27T22:06:18.320" v="373" actId="478"/>
          <ac:spMkLst>
            <pc:docMk/>
            <pc:sldMk cId="3898647092" sldId="280"/>
            <ac:spMk id="8" creationId="{E54425CF-6308-E0B6-8371-6980A87CAD2E}"/>
          </ac:spMkLst>
        </pc:spChg>
        <pc:spChg chg="del mod">
          <ac:chgData name="Andreza Cavalcante Maia" userId="336207a4-a73b-4623-b401-f3f0d196e817" providerId="ADAL" clId="{AA1FCB8A-E87A-457D-B329-36B6D44B824D}" dt="2024-03-28T13:56:12.568" v="1796" actId="478"/>
          <ac:spMkLst>
            <pc:docMk/>
            <pc:sldMk cId="3898647092" sldId="280"/>
            <ac:spMk id="9" creationId="{81527DC7-2D2A-9F15-71AA-B8240B2C3CFA}"/>
          </ac:spMkLst>
        </pc:spChg>
        <pc:spChg chg="mod">
          <ac:chgData name="Andreza Cavalcante Maia" userId="336207a4-a73b-4623-b401-f3f0d196e817" providerId="ADAL" clId="{AA1FCB8A-E87A-457D-B329-36B6D44B824D}" dt="2024-03-28T14:39:10.913" v="2188" actId="1076"/>
          <ac:spMkLst>
            <pc:docMk/>
            <pc:sldMk cId="3898647092" sldId="280"/>
            <ac:spMk id="10" creationId="{95A96C1A-5C71-880E-3026-F385F17CF66F}"/>
          </ac:spMkLst>
        </pc:spChg>
        <pc:spChg chg="add mod">
          <ac:chgData name="Andreza Cavalcante Maia" userId="336207a4-a73b-4623-b401-f3f0d196e817" providerId="ADAL" clId="{AA1FCB8A-E87A-457D-B329-36B6D44B824D}" dt="2024-03-28T14:39:00.521" v="2187" actId="1076"/>
          <ac:spMkLst>
            <pc:docMk/>
            <pc:sldMk cId="3898647092" sldId="280"/>
            <ac:spMk id="11" creationId="{953370A5-A15C-6B76-8D0F-2EA4B87EAD55}"/>
          </ac:spMkLst>
        </pc:spChg>
        <pc:spChg chg="add mod">
          <ac:chgData name="Andreza Cavalcante Maia" userId="336207a4-a73b-4623-b401-f3f0d196e817" providerId="ADAL" clId="{AA1FCB8A-E87A-457D-B329-36B6D44B824D}" dt="2024-03-28T14:38:51.778" v="2185" actId="1076"/>
          <ac:spMkLst>
            <pc:docMk/>
            <pc:sldMk cId="3898647092" sldId="280"/>
            <ac:spMk id="22" creationId="{D6F652D1-7FBC-CE21-6A0C-67A2D002E964}"/>
          </ac:spMkLst>
        </pc:spChg>
        <pc:spChg chg="add mod">
          <ac:chgData name="Andreza Cavalcante Maia" userId="336207a4-a73b-4623-b401-f3f0d196e817" providerId="ADAL" clId="{AA1FCB8A-E87A-457D-B329-36B6D44B824D}" dt="2024-03-28T14:38:51.778" v="2185" actId="1076"/>
          <ac:spMkLst>
            <pc:docMk/>
            <pc:sldMk cId="3898647092" sldId="280"/>
            <ac:spMk id="23" creationId="{23739F7E-4F37-ADBC-58B9-04E7BFDC9093}"/>
          </ac:spMkLst>
        </pc:spChg>
        <pc:spChg chg="add mod">
          <ac:chgData name="Andreza Cavalcante Maia" userId="336207a4-a73b-4623-b401-f3f0d196e817" providerId="ADAL" clId="{AA1FCB8A-E87A-457D-B329-36B6D44B824D}" dt="2024-03-28T14:38:51.778" v="2185" actId="1076"/>
          <ac:spMkLst>
            <pc:docMk/>
            <pc:sldMk cId="3898647092" sldId="280"/>
            <ac:spMk id="24" creationId="{68CB468C-4CAA-E1F6-2D29-249EA2270DA3}"/>
          </ac:spMkLst>
        </pc:spChg>
        <pc:spChg chg="add mod">
          <ac:chgData name="Andreza Cavalcante Maia" userId="336207a4-a73b-4623-b401-f3f0d196e817" providerId="ADAL" clId="{AA1FCB8A-E87A-457D-B329-36B6D44B824D}" dt="2024-03-28T14:38:51.778" v="2185" actId="1076"/>
          <ac:spMkLst>
            <pc:docMk/>
            <pc:sldMk cId="3898647092" sldId="280"/>
            <ac:spMk id="25" creationId="{47EE81E2-B815-D467-1A67-210DEE18264C}"/>
          </ac:spMkLst>
        </pc:spChg>
        <pc:spChg chg="add mod">
          <ac:chgData name="Andreza Cavalcante Maia" userId="336207a4-a73b-4623-b401-f3f0d196e817" providerId="ADAL" clId="{AA1FCB8A-E87A-457D-B329-36B6D44B824D}" dt="2024-03-28T14:38:51.778" v="2185" actId="1076"/>
          <ac:spMkLst>
            <pc:docMk/>
            <pc:sldMk cId="3898647092" sldId="280"/>
            <ac:spMk id="26" creationId="{8DB673C2-3F1F-B0E7-6FB8-2B4F24D8713A}"/>
          </ac:spMkLst>
        </pc:spChg>
        <pc:grpChg chg="mod">
          <ac:chgData name="Andreza Cavalcante Maia" userId="336207a4-a73b-4623-b401-f3f0d196e817" providerId="ADAL" clId="{AA1FCB8A-E87A-457D-B329-36B6D44B824D}" dt="2024-03-28T13:54:04.452" v="1766" actId="1076"/>
          <ac:grpSpMkLst>
            <pc:docMk/>
            <pc:sldMk cId="3898647092" sldId="280"/>
            <ac:grpSpMk id="4" creationId="{CA7C1E2C-3E16-F047-D4BA-2C0A32E80966}"/>
          </ac:grpSpMkLst>
        </pc:grpChg>
        <pc:picChg chg="add mod">
          <ac:chgData name="Andreza Cavalcante Maia" userId="336207a4-a73b-4623-b401-f3f0d196e817" providerId="ADAL" clId="{AA1FCB8A-E87A-457D-B329-36B6D44B824D}" dt="2024-03-28T14:41:29.463" v="2208" actId="1076"/>
          <ac:picMkLst>
            <pc:docMk/>
            <pc:sldMk cId="3898647092" sldId="280"/>
            <ac:picMk id="13" creationId="{124CAB88-32D8-B686-61C7-908625FB8409}"/>
          </ac:picMkLst>
        </pc:picChg>
        <pc:picChg chg="add mod">
          <ac:chgData name="Andreza Cavalcante Maia" userId="336207a4-a73b-4623-b401-f3f0d196e817" providerId="ADAL" clId="{AA1FCB8A-E87A-457D-B329-36B6D44B824D}" dt="2024-03-28T14:41:29.463" v="2208" actId="1076"/>
          <ac:picMkLst>
            <pc:docMk/>
            <pc:sldMk cId="3898647092" sldId="280"/>
            <ac:picMk id="15" creationId="{6477D59B-B0D7-678B-A2A9-87EF474B7DD4}"/>
          </ac:picMkLst>
        </pc:picChg>
        <pc:picChg chg="add mod modCrop">
          <ac:chgData name="Andreza Cavalcante Maia" userId="336207a4-a73b-4623-b401-f3f0d196e817" providerId="ADAL" clId="{AA1FCB8A-E87A-457D-B329-36B6D44B824D}" dt="2024-03-28T14:41:29.463" v="2208" actId="1076"/>
          <ac:picMkLst>
            <pc:docMk/>
            <pc:sldMk cId="3898647092" sldId="280"/>
            <ac:picMk id="17" creationId="{5D8BE23A-6C36-4719-E436-1E0442B868EC}"/>
          </ac:picMkLst>
        </pc:picChg>
        <pc:picChg chg="add mod">
          <ac:chgData name="Andreza Cavalcante Maia" userId="336207a4-a73b-4623-b401-f3f0d196e817" providerId="ADAL" clId="{AA1FCB8A-E87A-457D-B329-36B6D44B824D}" dt="2024-03-28T14:41:29.463" v="2208" actId="1076"/>
          <ac:picMkLst>
            <pc:docMk/>
            <pc:sldMk cId="3898647092" sldId="280"/>
            <ac:picMk id="19" creationId="{C42D3618-01DA-4FC1-0474-E00E113E9E00}"/>
          </ac:picMkLst>
        </pc:picChg>
        <pc:picChg chg="add mod">
          <ac:chgData name="Andreza Cavalcante Maia" userId="336207a4-a73b-4623-b401-f3f0d196e817" providerId="ADAL" clId="{AA1FCB8A-E87A-457D-B329-36B6D44B824D}" dt="2024-03-28T14:41:29.463" v="2208" actId="1076"/>
          <ac:picMkLst>
            <pc:docMk/>
            <pc:sldMk cId="3898647092" sldId="280"/>
            <ac:picMk id="21" creationId="{3B9793B4-1909-DD28-6BB3-F674D5D322CE}"/>
          </ac:picMkLst>
        </pc:picChg>
        <pc:picChg chg="add mod">
          <ac:chgData name="Andreza Cavalcante Maia" userId="336207a4-a73b-4623-b401-f3f0d196e817" providerId="ADAL" clId="{AA1FCB8A-E87A-457D-B329-36B6D44B824D}" dt="2024-03-28T14:41:29.463" v="2208" actId="1076"/>
          <ac:picMkLst>
            <pc:docMk/>
            <pc:sldMk cId="3898647092" sldId="280"/>
            <ac:picMk id="28" creationId="{AAAF96F7-7282-2C81-6649-DA5FC0881382}"/>
          </ac:picMkLst>
        </pc:picChg>
      </pc:sldChg>
      <pc:sldChg chg="new del">
        <pc:chgData name="Andreza Cavalcante Maia" userId="336207a4-a73b-4623-b401-f3f0d196e817" providerId="ADAL" clId="{AA1FCB8A-E87A-457D-B329-36B6D44B824D}" dt="2024-03-27T21:51:01.536" v="251" actId="680"/>
        <pc:sldMkLst>
          <pc:docMk/>
          <pc:sldMk cId="1271657191" sldId="281"/>
        </pc:sldMkLst>
      </pc:sldChg>
      <pc:sldChg chg="new del">
        <pc:chgData name="Andreza Cavalcante Maia" userId="336207a4-a73b-4623-b401-f3f0d196e817" providerId="ADAL" clId="{AA1FCB8A-E87A-457D-B329-36B6D44B824D}" dt="2024-03-28T12:21:04.032" v="528" actId="680"/>
        <pc:sldMkLst>
          <pc:docMk/>
          <pc:sldMk cId="2014027675" sldId="281"/>
        </pc:sldMkLst>
      </pc:sldChg>
      <pc:sldChg chg="addSp delSp modSp add mod">
        <pc:chgData name="Andreza Cavalcante Maia" userId="336207a4-a73b-4623-b401-f3f0d196e817" providerId="ADAL" clId="{AA1FCB8A-E87A-457D-B329-36B6D44B824D}" dt="2024-03-28T12:43:09.457" v="1569" actId="478"/>
        <pc:sldMkLst>
          <pc:docMk/>
          <pc:sldMk cId="3224007858" sldId="281"/>
        </pc:sldMkLst>
        <pc:spChg chg="add del mod">
          <ac:chgData name="Andreza Cavalcante Maia" userId="336207a4-a73b-4623-b401-f3f0d196e817" providerId="ADAL" clId="{AA1FCB8A-E87A-457D-B329-36B6D44B824D}" dt="2024-03-28T12:22:14.421" v="574" actId="478"/>
          <ac:spMkLst>
            <pc:docMk/>
            <pc:sldMk cId="3224007858" sldId="281"/>
            <ac:spMk id="2" creationId="{E0A8B175-CA75-31E1-37BE-95C0991B0717}"/>
          </ac:spMkLst>
        </pc:spChg>
        <pc:spChg chg="del">
          <ac:chgData name="Andreza Cavalcante Maia" userId="336207a4-a73b-4623-b401-f3f0d196e817" providerId="ADAL" clId="{AA1FCB8A-E87A-457D-B329-36B6D44B824D}" dt="2024-03-28T12:21:11.075" v="530" actId="478"/>
          <ac:spMkLst>
            <pc:docMk/>
            <pc:sldMk cId="3224007858" sldId="281"/>
            <ac:spMk id="9" creationId="{81527DC7-2D2A-9F15-71AA-B8240B2C3CFA}"/>
          </ac:spMkLst>
        </pc:spChg>
        <pc:spChg chg="add mod">
          <ac:chgData name="Andreza Cavalcante Maia" userId="336207a4-a73b-4623-b401-f3f0d196e817" providerId="ADAL" clId="{AA1FCB8A-E87A-457D-B329-36B6D44B824D}" dt="2024-03-28T12:42:30.148" v="1511" actId="1076"/>
          <ac:spMkLst>
            <pc:docMk/>
            <pc:sldMk cId="3224007858" sldId="281"/>
            <ac:spMk id="10" creationId="{F90124FB-8B2A-FA47-A572-709FFB32C7B4}"/>
          </ac:spMkLst>
        </pc:spChg>
        <pc:spChg chg="add del mod">
          <ac:chgData name="Andreza Cavalcante Maia" userId="336207a4-a73b-4623-b401-f3f0d196e817" providerId="ADAL" clId="{AA1FCB8A-E87A-457D-B329-36B6D44B824D}" dt="2024-03-28T12:29:37.681" v="799" actId="478"/>
          <ac:spMkLst>
            <pc:docMk/>
            <pc:sldMk cId="3224007858" sldId="281"/>
            <ac:spMk id="17" creationId="{77C5565F-4DE8-1E44-61D2-27D8EDAA8D23}"/>
          </ac:spMkLst>
        </pc:spChg>
        <pc:spChg chg="add mod">
          <ac:chgData name="Andreza Cavalcante Maia" userId="336207a4-a73b-4623-b401-f3f0d196e817" providerId="ADAL" clId="{AA1FCB8A-E87A-457D-B329-36B6D44B824D}" dt="2024-03-28T12:41:54.245" v="1506" actId="1076"/>
          <ac:spMkLst>
            <pc:docMk/>
            <pc:sldMk cId="3224007858" sldId="281"/>
            <ac:spMk id="18" creationId="{28FAF45B-45CE-2DD3-1271-0A7555517C93}"/>
          </ac:spMkLst>
        </pc:spChg>
        <pc:spChg chg="add mod">
          <ac:chgData name="Andreza Cavalcante Maia" userId="336207a4-a73b-4623-b401-f3f0d196e817" providerId="ADAL" clId="{AA1FCB8A-E87A-457D-B329-36B6D44B824D}" dt="2024-03-28T12:41:56.500" v="1507" actId="1076"/>
          <ac:spMkLst>
            <pc:docMk/>
            <pc:sldMk cId="3224007858" sldId="281"/>
            <ac:spMk id="19" creationId="{8D638C7B-A82D-3DE8-2807-D06CAC99C1F7}"/>
          </ac:spMkLst>
        </pc:spChg>
        <pc:spChg chg="add mod">
          <ac:chgData name="Andreza Cavalcante Maia" userId="336207a4-a73b-4623-b401-f3f0d196e817" providerId="ADAL" clId="{AA1FCB8A-E87A-457D-B329-36B6D44B824D}" dt="2024-03-28T12:41:59.620" v="1508" actId="1076"/>
          <ac:spMkLst>
            <pc:docMk/>
            <pc:sldMk cId="3224007858" sldId="281"/>
            <ac:spMk id="20" creationId="{F880AEC3-2F29-7DBC-994E-223991F39BF6}"/>
          </ac:spMkLst>
        </pc:spChg>
        <pc:spChg chg="add mod">
          <ac:chgData name="Andreza Cavalcante Maia" userId="336207a4-a73b-4623-b401-f3f0d196e817" providerId="ADAL" clId="{AA1FCB8A-E87A-457D-B329-36B6D44B824D}" dt="2024-03-28T12:41:38.324" v="1500" actId="1076"/>
          <ac:spMkLst>
            <pc:docMk/>
            <pc:sldMk cId="3224007858" sldId="281"/>
            <ac:spMk id="21" creationId="{7A2C5070-3D9F-8DE3-4D39-1B63529E8F78}"/>
          </ac:spMkLst>
        </pc:spChg>
        <pc:spChg chg="add mod">
          <ac:chgData name="Andreza Cavalcante Maia" userId="336207a4-a73b-4623-b401-f3f0d196e817" providerId="ADAL" clId="{AA1FCB8A-E87A-457D-B329-36B6D44B824D}" dt="2024-03-28T12:41:51.308" v="1505" actId="1076"/>
          <ac:spMkLst>
            <pc:docMk/>
            <pc:sldMk cId="3224007858" sldId="281"/>
            <ac:spMk id="22" creationId="{6E1D2AB1-63D1-062B-7749-459E897A68E3}"/>
          </ac:spMkLst>
        </pc:spChg>
        <pc:spChg chg="add mod">
          <ac:chgData name="Andreza Cavalcante Maia" userId="336207a4-a73b-4623-b401-f3f0d196e817" providerId="ADAL" clId="{AA1FCB8A-E87A-457D-B329-36B6D44B824D}" dt="2024-03-28T12:42:27.564" v="1510" actId="1076"/>
          <ac:spMkLst>
            <pc:docMk/>
            <pc:sldMk cId="3224007858" sldId="281"/>
            <ac:spMk id="24" creationId="{7AEA3B6A-C35D-83FB-452B-2557A6005475}"/>
          </ac:spMkLst>
        </pc:spChg>
        <pc:spChg chg="add del mod">
          <ac:chgData name="Andreza Cavalcante Maia" userId="336207a4-a73b-4623-b401-f3f0d196e817" providerId="ADAL" clId="{AA1FCB8A-E87A-457D-B329-36B6D44B824D}" dt="2024-03-28T12:43:09.457" v="1569" actId="478"/>
          <ac:spMkLst>
            <pc:docMk/>
            <pc:sldMk cId="3224007858" sldId="281"/>
            <ac:spMk id="25" creationId="{28B7375A-B079-C4D2-8FCE-8B4E49AEE7EE}"/>
          </ac:spMkLst>
        </pc:spChg>
        <pc:picChg chg="add mod">
          <ac:chgData name="Andreza Cavalcante Maia" userId="336207a4-a73b-4623-b401-f3f0d196e817" providerId="ADAL" clId="{AA1FCB8A-E87A-457D-B329-36B6D44B824D}" dt="2024-03-28T12:42:24.412" v="1509" actId="1076"/>
          <ac:picMkLst>
            <pc:docMk/>
            <pc:sldMk cId="3224007858" sldId="281"/>
            <ac:picMk id="7" creationId="{4B10B85F-E45B-BA6E-8400-A49CD84D881F}"/>
          </ac:picMkLst>
        </pc:picChg>
        <pc:picChg chg="add mod">
          <ac:chgData name="Andreza Cavalcante Maia" userId="336207a4-a73b-4623-b401-f3f0d196e817" providerId="ADAL" clId="{AA1FCB8A-E87A-457D-B329-36B6D44B824D}" dt="2024-03-28T12:42:33.020" v="1512" actId="1076"/>
          <ac:picMkLst>
            <pc:docMk/>
            <pc:sldMk cId="3224007858" sldId="281"/>
            <ac:picMk id="12" creationId="{21E681D3-AE98-4D58-4B11-E26D674498AA}"/>
          </ac:picMkLst>
        </pc:picChg>
        <pc:picChg chg="add del">
          <ac:chgData name="Andreza Cavalcante Maia" userId="336207a4-a73b-4623-b401-f3f0d196e817" providerId="ADAL" clId="{AA1FCB8A-E87A-457D-B329-36B6D44B824D}" dt="2024-03-28T12:28:36.944" v="733" actId="22"/>
          <ac:picMkLst>
            <pc:docMk/>
            <pc:sldMk cId="3224007858" sldId="281"/>
            <ac:picMk id="14" creationId="{6F6E5A0E-D5C0-1FC0-26CC-CAEBB2D19F1D}"/>
          </ac:picMkLst>
        </pc:picChg>
        <pc:picChg chg="add del">
          <ac:chgData name="Andreza Cavalcante Maia" userId="336207a4-a73b-4623-b401-f3f0d196e817" providerId="ADAL" clId="{AA1FCB8A-E87A-457D-B329-36B6D44B824D}" dt="2024-03-28T12:28:40.985" v="735" actId="22"/>
          <ac:picMkLst>
            <pc:docMk/>
            <pc:sldMk cId="3224007858" sldId="281"/>
            <ac:picMk id="16" creationId="{AFD3B210-FB70-4FAF-A9D0-B9ADDE032484}"/>
          </ac:picMkLst>
        </pc:picChg>
      </pc:sldChg>
      <pc:sldChg chg="new del">
        <pc:chgData name="Andreza Cavalcante Maia" userId="336207a4-a73b-4623-b401-f3f0d196e817" providerId="ADAL" clId="{AA1FCB8A-E87A-457D-B329-36B6D44B824D}" dt="2024-03-28T14:12:07.601" v="1987" actId="680"/>
        <pc:sldMkLst>
          <pc:docMk/>
          <pc:sldMk cId="2664885962" sldId="282"/>
        </pc:sldMkLst>
      </pc:sldChg>
      <pc:sldChg chg="addSp delSp modSp add mod">
        <pc:chgData name="Andreza Cavalcante Maia" userId="336207a4-a73b-4623-b401-f3f0d196e817" providerId="ADAL" clId="{AA1FCB8A-E87A-457D-B329-36B6D44B824D}" dt="2024-03-28T17:09:44.614" v="2222" actId="1076"/>
        <pc:sldMkLst>
          <pc:docMk/>
          <pc:sldMk cId="3581563288" sldId="282"/>
        </pc:sldMkLst>
        <pc:spChg chg="add mod">
          <ac:chgData name="Andreza Cavalcante Maia" userId="336207a4-a73b-4623-b401-f3f0d196e817" providerId="ADAL" clId="{AA1FCB8A-E87A-457D-B329-36B6D44B824D}" dt="2024-03-28T17:09:37.607" v="2220" actId="1076"/>
          <ac:spMkLst>
            <pc:docMk/>
            <pc:sldMk cId="3581563288" sldId="282"/>
            <ac:spMk id="2" creationId="{AA3F1029-2CD2-D0C1-C6BF-68898E4C9AE1}"/>
          </ac:spMkLst>
        </pc:spChg>
        <pc:spChg chg="add mod">
          <ac:chgData name="Andreza Cavalcante Maia" userId="336207a4-a73b-4623-b401-f3f0d196e817" providerId="ADAL" clId="{AA1FCB8A-E87A-457D-B329-36B6D44B824D}" dt="2024-03-28T17:09:37.607" v="2220" actId="1076"/>
          <ac:spMkLst>
            <pc:docMk/>
            <pc:sldMk cId="3581563288" sldId="282"/>
            <ac:spMk id="3" creationId="{8489357C-02CD-BE0C-4AFA-4D2580633FF1}"/>
          </ac:spMkLst>
        </pc:spChg>
        <pc:spChg chg="add mod">
          <ac:chgData name="Andreza Cavalcante Maia" userId="336207a4-a73b-4623-b401-f3f0d196e817" providerId="ADAL" clId="{AA1FCB8A-E87A-457D-B329-36B6D44B824D}" dt="2024-03-28T17:09:37.607" v="2220" actId="1076"/>
          <ac:spMkLst>
            <pc:docMk/>
            <pc:sldMk cId="3581563288" sldId="282"/>
            <ac:spMk id="7" creationId="{A627B100-91AA-BBF3-A152-F519373623A1}"/>
          </ac:spMkLst>
        </pc:spChg>
        <pc:spChg chg="add mod">
          <ac:chgData name="Andreza Cavalcante Maia" userId="336207a4-a73b-4623-b401-f3f0d196e817" providerId="ADAL" clId="{AA1FCB8A-E87A-457D-B329-36B6D44B824D}" dt="2024-03-28T17:09:44.614" v="2222" actId="1076"/>
          <ac:spMkLst>
            <pc:docMk/>
            <pc:sldMk cId="3581563288" sldId="282"/>
            <ac:spMk id="8" creationId="{919AFFA2-BAC1-72C7-3AAD-7CEE522B4FBC}"/>
          </ac:spMkLst>
        </pc:spChg>
        <pc:spChg chg="mod">
          <ac:chgData name="Andreza Cavalcante Maia" userId="336207a4-a73b-4623-b401-f3f0d196e817" providerId="ADAL" clId="{AA1FCB8A-E87A-457D-B329-36B6D44B824D}" dt="2024-03-28T14:12:32.854" v="2015" actId="20577"/>
          <ac:spMkLst>
            <pc:docMk/>
            <pc:sldMk cId="3581563288" sldId="282"/>
            <ac:spMk id="10" creationId="{95A96C1A-5C71-880E-3026-F385F17CF66F}"/>
          </ac:spMkLst>
        </pc:spChg>
        <pc:spChg chg="del mod">
          <ac:chgData name="Andreza Cavalcante Maia" userId="336207a4-a73b-4623-b401-f3f0d196e817" providerId="ADAL" clId="{AA1FCB8A-E87A-457D-B329-36B6D44B824D}" dt="2024-03-28T14:12:20.659" v="1996" actId="478"/>
          <ac:spMkLst>
            <pc:docMk/>
            <pc:sldMk cId="3581563288" sldId="282"/>
            <ac:spMk id="11" creationId="{953370A5-A15C-6B76-8D0F-2EA4B87EAD55}"/>
          </ac:spMkLst>
        </pc:spChg>
        <pc:spChg chg="del">
          <ac:chgData name="Andreza Cavalcante Maia" userId="336207a4-a73b-4623-b401-f3f0d196e817" providerId="ADAL" clId="{AA1FCB8A-E87A-457D-B329-36B6D44B824D}" dt="2024-03-28T14:12:19.421" v="1994" actId="478"/>
          <ac:spMkLst>
            <pc:docMk/>
            <pc:sldMk cId="3581563288" sldId="282"/>
            <ac:spMk id="22" creationId="{D6F652D1-7FBC-CE21-6A0C-67A2D002E964}"/>
          </ac:spMkLst>
        </pc:spChg>
        <pc:spChg chg="del">
          <ac:chgData name="Andreza Cavalcante Maia" userId="336207a4-a73b-4623-b401-f3f0d196e817" providerId="ADAL" clId="{AA1FCB8A-E87A-457D-B329-36B6D44B824D}" dt="2024-03-28T14:12:18.684" v="1993" actId="478"/>
          <ac:spMkLst>
            <pc:docMk/>
            <pc:sldMk cId="3581563288" sldId="282"/>
            <ac:spMk id="23" creationId="{23739F7E-4F37-ADBC-58B9-04E7BFDC9093}"/>
          </ac:spMkLst>
        </pc:spChg>
        <pc:spChg chg="del">
          <ac:chgData name="Andreza Cavalcante Maia" userId="336207a4-a73b-4623-b401-f3f0d196e817" providerId="ADAL" clId="{AA1FCB8A-E87A-457D-B329-36B6D44B824D}" dt="2024-03-28T14:12:18.247" v="1992" actId="478"/>
          <ac:spMkLst>
            <pc:docMk/>
            <pc:sldMk cId="3581563288" sldId="282"/>
            <ac:spMk id="24" creationId="{68CB468C-4CAA-E1F6-2D29-249EA2270DA3}"/>
          </ac:spMkLst>
        </pc:spChg>
        <pc:spChg chg="del">
          <ac:chgData name="Andreza Cavalcante Maia" userId="336207a4-a73b-4623-b401-f3f0d196e817" providerId="ADAL" clId="{AA1FCB8A-E87A-457D-B329-36B6D44B824D}" dt="2024-03-28T14:12:17.687" v="1991" actId="478"/>
          <ac:spMkLst>
            <pc:docMk/>
            <pc:sldMk cId="3581563288" sldId="282"/>
            <ac:spMk id="25" creationId="{47EE81E2-B815-D467-1A67-210DEE18264C}"/>
          </ac:spMkLst>
        </pc:spChg>
        <pc:spChg chg="del">
          <ac:chgData name="Andreza Cavalcante Maia" userId="336207a4-a73b-4623-b401-f3f0d196e817" providerId="ADAL" clId="{AA1FCB8A-E87A-457D-B329-36B6D44B824D}" dt="2024-03-28T14:12:17.143" v="1990" actId="478"/>
          <ac:spMkLst>
            <pc:docMk/>
            <pc:sldMk cId="3581563288" sldId="282"/>
            <ac:spMk id="26" creationId="{8DB673C2-3F1F-B0E7-6FB8-2B4F24D8713A}"/>
          </ac:spMkLst>
        </pc:spChg>
        <pc:picChg chg="add mod">
          <ac:chgData name="Andreza Cavalcante Maia" userId="336207a4-a73b-4623-b401-f3f0d196e817" providerId="ADAL" clId="{AA1FCB8A-E87A-457D-B329-36B6D44B824D}" dt="2024-03-28T14:35:42.210" v="2179" actId="1076"/>
          <ac:picMkLst>
            <pc:docMk/>
            <pc:sldMk cId="3581563288" sldId="282"/>
            <ac:picMk id="12" creationId="{4001A1E8-3073-110D-1B0E-5291F5A3F072}"/>
          </ac:picMkLst>
        </pc:picChg>
        <pc:picChg chg="del">
          <ac:chgData name="Andreza Cavalcante Maia" userId="336207a4-a73b-4623-b401-f3f0d196e817" providerId="ADAL" clId="{AA1FCB8A-E87A-457D-B329-36B6D44B824D}" dt="2024-03-28T14:12:23.157" v="2001" actId="478"/>
          <ac:picMkLst>
            <pc:docMk/>
            <pc:sldMk cId="3581563288" sldId="282"/>
            <ac:picMk id="13" creationId="{124CAB88-32D8-B686-61C7-908625FB8409}"/>
          </ac:picMkLst>
        </pc:picChg>
        <pc:picChg chg="del">
          <ac:chgData name="Andreza Cavalcante Maia" userId="336207a4-a73b-4623-b401-f3f0d196e817" providerId="ADAL" clId="{AA1FCB8A-E87A-457D-B329-36B6D44B824D}" dt="2024-03-28T14:12:22.804" v="2000" actId="478"/>
          <ac:picMkLst>
            <pc:docMk/>
            <pc:sldMk cId="3581563288" sldId="282"/>
            <ac:picMk id="15" creationId="{6477D59B-B0D7-678B-A2A9-87EF474B7DD4}"/>
          </ac:picMkLst>
        </pc:picChg>
        <pc:picChg chg="del">
          <ac:chgData name="Andreza Cavalcante Maia" userId="336207a4-a73b-4623-b401-f3f0d196e817" providerId="ADAL" clId="{AA1FCB8A-E87A-457D-B329-36B6D44B824D}" dt="2024-03-28T14:12:22.309" v="1999" actId="478"/>
          <ac:picMkLst>
            <pc:docMk/>
            <pc:sldMk cId="3581563288" sldId="282"/>
            <ac:picMk id="17" creationId="{5D8BE23A-6C36-4719-E436-1E0442B868EC}"/>
          </ac:picMkLst>
        </pc:picChg>
        <pc:picChg chg="del">
          <ac:chgData name="Andreza Cavalcante Maia" userId="336207a4-a73b-4623-b401-f3f0d196e817" providerId="ADAL" clId="{AA1FCB8A-E87A-457D-B329-36B6D44B824D}" dt="2024-03-28T14:12:22.011" v="1998" actId="478"/>
          <ac:picMkLst>
            <pc:docMk/>
            <pc:sldMk cId="3581563288" sldId="282"/>
            <ac:picMk id="19" creationId="{C42D3618-01DA-4FC1-0474-E00E113E9E00}"/>
          </ac:picMkLst>
        </pc:picChg>
        <pc:picChg chg="del">
          <ac:chgData name="Andreza Cavalcante Maia" userId="336207a4-a73b-4623-b401-f3f0d196e817" providerId="ADAL" clId="{AA1FCB8A-E87A-457D-B329-36B6D44B824D}" dt="2024-03-28T14:12:21.710" v="1997" actId="478"/>
          <ac:picMkLst>
            <pc:docMk/>
            <pc:sldMk cId="3581563288" sldId="282"/>
            <ac:picMk id="21" creationId="{3B9793B4-1909-DD28-6BB3-F674D5D322CE}"/>
          </ac:picMkLst>
        </pc:picChg>
      </pc:sldChg>
    </pc:docChg>
  </pc:docChgLst>
  <pc:docChgLst>
    <pc:chgData name="Fernanda Gonçalves Araújo" userId="S::fernanda.goncalves@antt.gov.br::9f97c05f-1bf5-4e45-a2d5-1c078ea61347" providerId="AD" clId="Web-{23E8F9E2-E600-B771-F4ED-5A4772EC4BDC}"/>
    <pc:docChg chg="modSld">
      <pc:chgData name="Fernanda Gonçalves Araújo" userId="S::fernanda.goncalves@antt.gov.br::9f97c05f-1bf5-4e45-a2d5-1c078ea61347" providerId="AD" clId="Web-{23E8F9E2-E600-B771-F4ED-5A4772EC4BDC}" dt="2024-03-27T03:56:51.763" v="28"/>
      <pc:docMkLst>
        <pc:docMk/>
      </pc:docMkLst>
      <pc:sldChg chg="addSp delSp modSp">
        <pc:chgData name="Fernanda Gonçalves Araújo" userId="S::fernanda.goncalves@antt.gov.br::9f97c05f-1bf5-4e45-a2d5-1c078ea61347" providerId="AD" clId="Web-{23E8F9E2-E600-B771-F4ED-5A4772EC4BDC}" dt="2024-03-27T03:56:51.763" v="28"/>
        <pc:sldMkLst>
          <pc:docMk/>
          <pc:sldMk cId="4170304044" sldId="274"/>
        </pc:sldMkLst>
        <pc:spChg chg="add del mod">
          <ac:chgData name="Fernanda Gonçalves Araújo" userId="S::fernanda.goncalves@antt.gov.br::9f97c05f-1bf5-4e45-a2d5-1c078ea61347" providerId="AD" clId="Web-{23E8F9E2-E600-B771-F4ED-5A4772EC4BDC}" dt="2024-03-27T03:55:57.543" v="24"/>
          <ac:spMkLst>
            <pc:docMk/>
            <pc:sldMk cId="4170304044" sldId="274"/>
            <ac:spMk id="2" creationId="{9B91508D-F18A-5FD1-AA70-BB21E783340D}"/>
          </ac:spMkLst>
        </pc:spChg>
        <pc:spChg chg="add del mod">
          <ac:chgData name="Fernanda Gonçalves Araújo" userId="S::fernanda.goncalves@antt.gov.br::9f97c05f-1bf5-4e45-a2d5-1c078ea61347" providerId="AD" clId="Web-{23E8F9E2-E600-B771-F4ED-5A4772EC4BDC}" dt="2024-03-27T03:56:51.763" v="28"/>
          <ac:spMkLst>
            <pc:docMk/>
            <pc:sldMk cId="4170304044" sldId="274"/>
            <ac:spMk id="3" creationId="{8661A7E0-F914-1527-F776-ACE07B0A58C0}"/>
          </ac:spMkLst>
        </pc:spChg>
        <pc:spChg chg="del">
          <ac:chgData name="Fernanda Gonçalves Araújo" userId="S::fernanda.goncalves@antt.gov.br::9f97c05f-1bf5-4e45-a2d5-1c078ea61347" providerId="AD" clId="Web-{23E8F9E2-E600-B771-F4ED-5A4772EC4BDC}" dt="2024-03-27T03:55:26.839" v="0"/>
          <ac:spMkLst>
            <pc:docMk/>
            <pc:sldMk cId="4170304044" sldId="274"/>
            <ac:spMk id="5" creationId="{25C28FD2-A396-360D-59B3-32D21125C97F}"/>
          </ac:spMkLst>
        </pc:spChg>
        <pc:spChg chg="del mod">
          <ac:chgData name="Fernanda Gonçalves Araújo" userId="S::fernanda.goncalves@antt.gov.br::9f97c05f-1bf5-4e45-a2d5-1c078ea61347" providerId="AD" clId="Web-{23E8F9E2-E600-B771-F4ED-5A4772EC4BDC}" dt="2024-03-27T03:55:39.433" v="12"/>
          <ac:spMkLst>
            <pc:docMk/>
            <pc:sldMk cId="4170304044" sldId="274"/>
            <ac:spMk id="6" creationId="{605A5438-DA4C-8448-D7E8-EDBFCCB864AC}"/>
          </ac:spMkLst>
        </pc:spChg>
        <pc:spChg chg="del">
          <ac:chgData name="Fernanda Gonçalves Araújo" userId="S::fernanda.goncalves@antt.gov.br::9f97c05f-1bf5-4e45-a2d5-1c078ea61347" providerId="AD" clId="Web-{23E8F9E2-E600-B771-F4ED-5A4772EC4BDC}" dt="2024-03-27T03:55:36.386" v="9"/>
          <ac:spMkLst>
            <pc:docMk/>
            <pc:sldMk cId="4170304044" sldId="274"/>
            <ac:spMk id="7" creationId="{51D926F0-29A6-4BAA-C60D-AA10FB778735}"/>
          </ac:spMkLst>
        </pc:spChg>
        <pc:spChg chg="del">
          <ac:chgData name="Fernanda Gonçalves Araújo" userId="S::fernanda.goncalves@antt.gov.br::9f97c05f-1bf5-4e45-a2d5-1c078ea61347" providerId="AD" clId="Web-{23E8F9E2-E600-B771-F4ED-5A4772EC4BDC}" dt="2024-03-27T03:55:37.902" v="11"/>
          <ac:spMkLst>
            <pc:docMk/>
            <pc:sldMk cId="4170304044" sldId="274"/>
            <ac:spMk id="8" creationId="{5E1C23D4-5F5B-74BE-DBF0-A98BAD7EF3B8}"/>
          </ac:spMkLst>
        </pc:spChg>
        <pc:spChg chg="del">
          <ac:chgData name="Fernanda Gonçalves Araújo" userId="S::fernanda.goncalves@antt.gov.br::9f97c05f-1bf5-4e45-a2d5-1c078ea61347" providerId="AD" clId="Web-{23E8F9E2-E600-B771-F4ED-5A4772EC4BDC}" dt="2024-03-27T03:55:35.042" v="7"/>
          <ac:spMkLst>
            <pc:docMk/>
            <pc:sldMk cId="4170304044" sldId="274"/>
            <ac:spMk id="9" creationId="{04655E1F-1667-8D8D-A46E-3C347DCEAA1B}"/>
          </ac:spMkLst>
        </pc:spChg>
        <pc:spChg chg="del">
          <ac:chgData name="Fernanda Gonçalves Araújo" userId="S::fernanda.goncalves@antt.gov.br::9f97c05f-1bf5-4e45-a2d5-1c078ea61347" providerId="AD" clId="Web-{23E8F9E2-E600-B771-F4ED-5A4772EC4BDC}" dt="2024-03-27T03:55:34.323" v="6"/>
          <ac:spMkLst>
            <pc:docMk/>
            <pc:sldMk cId="4170304044" sldId="274"/>
            <ac:spMk id="10" creationId="{8E49EE76-00EC-71BC-E86C-4B4113942E2C}"/>
          </ac:spMkLst>
        </pc:spChg>
        <pc:spChg chg="del">
          <ac:chgData name="Fernanda Gonçalves Araújo" userId="S::fernanda.goncalves@antt.gov.br::9f97c05f-1bf5-4e45-a2d5-1c078ea61347" providerId="AD" clId="Web-{23E8F9E2-E600-B771-F4ED-5A4772EC4BDC}" dt="2024-03-27T03:55:35.605" v="8"/>
          <ac:spMkLst>
            <pc:docMk/>
            <pc:sldMk cId="4170304044" sldId="274"/>
            <ac:spMk id="12" creationId="{F526F0F9-3DCF-A9F9-7382-56F23E9AC6C5}"/>
          </ac:spMkLst>
        </pc:spChg>
        <pc:spChg chg="del mod">
          <ac:chgData name="Fernanda Gonçalves Araújo" userId="S::fernanda.goncalves@antt.gov.br::9f97c05f-1bf5-4e45-a2d5-1c078ea61347" providerId="AD" clId="Web-{23E8F9E2-E600-B771-F4ED-5A4772EC4BDC}" dt="2024-03-27T03:55:33.151" v="5"/>
          <ac:spMkLst>
            <pc:docMk/>
            <pc:sldMk cId="4170304044" sldId="274"/>
            <ac:spMk id="13" creationId="{1D0772B7-9173-953F-D9D4-7CDB2E5B54D4}"/>
          </ac:spMkLst>
        </pc:spChg>
        <pc:spChg chg="del">
          <ac:chgData name="Fernanda Gonçalves Araújo" userId="S::fernanda.goncalves@antt.gov.br::9f97c05f-1bf5-4e45-a2d5-1c078ea61347" providerId="AD" clId="Web-{23E8F9E2-E600-B771-F4ED-5A4772EC4BDC}" dt="2024-03-27T03:55:31.683" v="3"/>
          <ac:spMkLst>
            <pc:docMk/>
            <pc:sldMk cId="4170304044" sldId="274"/>
            <ac:spMk id="14" creationId="{2FC24437-8DF7-0780-CCFF-12709394BAC5}"/>
          </ac:spMkLst>
        </pc:spChg>
        <pc:spChg chg="del">
          <ac:chgData name="Fernanda Gonçalves Araújo" userId="S::fernanda.goncalves@antt.gov.br::9f97c05f-1bf5-4e45-a2d5-1c078ea61347" providerId="AD" clId="Web-{23E8F9E2-E600-B771-F4ED-5A4772EC4BDC}" dt="2024-03-27T03:55:32.558" v="4"/>
          <ac:spMkLst>
            <pc:docMk/>
            <pc:sldMk cId="4170304044" sldId="274"/>
            <ac:spMk id="15" creationId="{E62447A1-4710-A271-C124-F0A1AA116059}"/>
          </ac:spMkLst>
        </pc:spChg>
        <pc:spChg chg="del">
          <ac:chgData name="Fernanda Gonçalves Araújo" userId="S::fernanda.goncalves@antt.gov.br::9f97c05f-1bf5-4e45-a2d5-1c078ea61347" providerId="AD" clId="Web-{23E8F9E2-E600-B771-F4ED-5A4772EC4BDC}" dt="2024-03-27T03:55:40.699" v="13"/>
          <ac:spMkLst>
            <pc:docMk/>
            <pc:sldMk cId="4170304044" sldId="274"/>
            <ac:spMk id="16" creationId="{F811A0A5-AEF7-CC08-69CE-6AE3DCDA4275}"/>
          </ac:spMkLst>
        </pc:spChg>
        <pc:spChg chg="del">
          <ac:chgData name="Fernanda Gonçalves Araújo" userId="S::fernanda.goncalves@antt.gov.br::9f97c05f-1bf5-4e45-a2d5-1c078ea61347" providerId="AD" clId="Web-{23E8F9E2-E600-B771-F4ED-5A4772EC4BDC}" dt="2024-03-27T03:55:43.355" v="15"/>
          <ac:spMkLst>
            <pc:docMk/>
            <pc:sldMk cId="4170304044" sldId="274"/>
            <ac:spMk id="17" creationId="{08B1A651-86E0-623F-50AF-7D275379C6BD}"/>
          </ac:spMkLst>
        </pc:spChg>
        <pc:spChg chg="del mod">
          <ac:chgData name="Fernanda Gonçalves Araújo" userId="S::fernanda.goncalves@antt.gov.br::9f97c05f-1bf5-4e45-a2d5-1c078ea61347" providerId="AD" clId="Web-{23E8F9E2-E600-B771-F4ED-5A4772EC4BDC}" dt="2024-03-27T03:55:47.558" v="19"/>
          <ac:spMkLst>
            <pc:docMk/>
            <pc:sldMk cId="4170304044" sldId="274"/>
            <ac:spMk id="18" creationId="{DE644BE4-0DED-8134-3544-E0D312C4674C}"/>
          </ac:spMkLst>
        </pc:spChg>
        <pc:spChg chg="del">
          <ac:chgData name="Fernanda Gonçalves Araújo" userId="S::fernanda.goncalves@antt.gov.br::9f97c05f-1bf5-4e45-a2d5-1c078ea61347" providerId="AD" clId="Web-{23E8F9E2-E600-B771-F4ED-5A4772EC4BDC}" dt="2024-03-27T03:55:45.808" v="17"/>
          <ac:spMkLst>
            <pc:docMk/>
            <pc:sldMk cId="4170304044" sldId="274"/>
            <ac:spMk id="19" creationId="{64D99830-E472-D1D5-5E78-A02EBAF468DB}"/>
          </ac:spMkLst>
        </pc:spChg>
        <pc:spChg chg="del mod">
          <ac:chgData name="Fernanda Gonçalves Araújo" userId="S::fernanda.goncalves@antt.gov.br::9f97c05f-1bf5-4e45-a2d5-1c078ea61347" providerId="AD" clId="Web-{23E8F9E2-E600-B771-F4ED-5A4772EC4BDC}" dt="2024-03-27T03:55:49.074" v="20"/>
          <ac:spMkLst>
            <pc:docMk/>
            <pc:sldMk cId="4170304044" sldId="274"/>
            <ac:spMk id="20" creationId="{E618FC3C-0061-EF53-875F-C21162D422EA}"/>
          </ac:spMkLst>
        </pc:spChg>
      </pc:sldChg>
    </pc:docChg>
  </pc:docChgLst>
  <pc:docChgLst>
    <pc:chgData name="Bruna Rodrigues Alves" userId="7121868c-69c2-47dd-ad66-cc76b28316b5" providerId="ADAL" clId="{64DDCDAB-7B4C-4B63-A60E-C7B230397F6D}"/>
    <pc:docChg chg="undo custSel modSld sldOrd">
      <pc:chgData name="Bruna Rodrigues Alves" userId="7121868c-69c2-47dd-ad66-cc76b28316b5" providerId="ADAL" clId="{64DDCDAB-7B4C-4B63-A60E-C7B230397F6D}" dt="2024-03-28T15:28:30.294" v="2474" actId="1076"/>
      <pc:docMkLst>
        <pc:docMk/>
      </pc:docMkLst>
      <pc:sldChg chg="addSp modSp mod">
        <pc:chgData name="Bruna Rodrigues Alves" userId="7121868c-69c2-47dd-ad66-cc76b28316b5" providerId="ADAL" clId="{64DDCDAB-7B4C-4B63-A60E-C7B230397F6D}" dt="2024-03-28T13:27:33.300" v="60" actId="1076"/>
        <pc:sldMkLst>
          <pc:docMk/>
          <pc:sldMk cId="4126903886" sldId="256"/>
        </pc:sldMkLst>
        <pc:spChg chg="mod">
          <ac:chgData name="Bruna Rodrigues Alves" userId="7121868c-69c2-47dd-ad66-cc76b28316b5" providerId="ADAL" clId="{64DDCDAB-7B4C-4B63-A60E-C7B230397F6D}" dt="2024-03-28T13:26:52.149" v="19" actId="207"/>
          <ac:spMkLst>
            <pc:docMk/>
            <pc:sldMk cId="4126903886" sldId="256"/>
            <ac:spMk id="2" creationId="{089A52D6-34D7-2656-9D0F-4BC1D184EC74}"/>
          </ac:spMkLst>
        </pc:spChg>
        <pc:spChg chg="mod">
          <ac:chgData name="Bruna Rodrigues Alves" userId="7121868c-69c2-47dd-ad66-cc76b28316b5" providerId="ADAL" clId="{64DDCDAB-7B4C-4B63-A60E-C7B230397F6D}" dt="2024-03-28T13:27:33.300" v="60" actId="1076"/>
          <ac:spMkLst>
            <pc:docMk/>
            <pc:sldMk cId="4126903886" sldId="256"/>
            <ac:spMk id="3" creationId="{40D2C84E-1264-46C0-42F4-FE3730C4F2BF}"/>
          </ac:spMkLst>
        </pc:spChg>
        <pc:spChg chg="add mod">
          <ac:chgData name="Bruna Rodrigues Alves" userId="7121868c-69c2-47dd-ad66-cc76b28316b5" providerId="ADAL" clId="{64DDCDAB-7B4C-4B63-A60E-C7B230397F6D}" dt="2024-03-28T13:27:12.180" v="53" actId="1076"/>
          <ac:spMkLst>
            <pc:docMk/>
            <pc:sldMk cId="4126903886" sldId="256"/>
            <ac:spMk id="4" creationId="{736906BA-739C-2ADA-FCB7-FCBF1C5C6788}"/>
          </ac:spMkLst>
        </pc:spChg>
      </pc:sldChg>
      <pc:sldChg chg="addSp delSp modSp mod">
        <pc:chgData name="Bruna Rodrigues Alves" userId="7121868c-69c2-47dd-ad66-cc76b28316b5" providerId="ADAL" clId="{64DDCDAB-7B4C-4B63-A60E-C7B230397F6D}" dt="2024-03-28T15:11:10.599" v="2438" actId="108"/>
        <pc:sldMkLst>
          <pc:docMk/>
          <pc:sldMk cId="2274579289" sldId="266"/>
        </pc:sldMkLst>
        <pc:spChg chg="add mod ord">
          <ac:chgData name="Bruna Rodrigues Alves" userId="7121868c-69c2-47dd-ad66-cc76b28316b5" providerId="ADAL" clId="{64DDCDAB-7B4C-4B63-A60E-C7B230397F6D}" dt="2024-03-28T13:40:24.153" v="198" actId="693"/>
          <ac:spMkLst>
            <pc:docMk/>
            <pc:sldMk cId="2274579289" sldId="266"/>
            <ac:spMk id="2" creationId="{AA98F3DE-B8A3-C8A7-D5F7-5C367D5710EC}"/>
          </ac:spMkLst>
        </pc:spChg>
        <pc:spChg chg="add del mod">
          <ac:chgData name="Bruna Rodrigues Alves" userId="7121868c-69c2-47dd-ad66-cc76b28316b5" providerId="ADAL" clId="{64DDCDAB-7B4C-4B63-A60E-C7B230397F6D}" dt="2024-03-28T13:31:55.266" v="143"/>
          <ac:spMkLst>
            <pc:docMk/>
            <pc:sldMk cId="2274579289" sldId="266"/>
            <ac:spMk id="3" creationId="{0AFD8F6D-067C-BD2C-306F-6DF2404FED2A}"/>
          </ac:spMkLst>
        </pc:spChg>
        <pc:spChg chg="add del mod">
          <ac:chgData name="Bruna Rodrigues Alves" userId="7121868c-69c2-47dd-ad66-cc76b28316b5" providerId="ADAL" clId="{64DDCDAB-7B4C-4B63-A60E-C7B230397F6D}" dt="2024-03-28T13:45:59.183" v="441" actId="478"/>
          <ac:spMkLst>
            <pc:docMk/>
            <pc:sldMk cId="2274579289" sldId="266"/>
            <ac:spMk id="4" creationId="{47545D1C-5E1A-7001-8AAB-1E6593DFAA1E}"/>
          </ac:spMkLst>
        </pc:spChg>
        <pc:spChg chg="mod">
          <ac:chgData name="Bruna Rodrigues Alves" userId="7121868c-69c2-47dd-ad66-cc76b28316b5" providerId="ADAL" clId="{64DDCDAB-7B4C-4B63-A60E-C7B230397F6D}" dt="2024-03-28T13:46:22.196" v="456" actId="1076"/>
          <ac:spMkLst>
            <pc:docMk/>
            <pc:sldMk cId="2274579289" sldId="266"/>
            <ac:spMk id="5" creationId="{25C28FD2-A396-360D-59B3-32D21125C97F}"/>
          </ac:spMkLst>
        </pc:spChg>
        <pc:spChg chg="mod">
          <ac:chgData name="Bruna Rodrigues Alves" userId="7121868c-69c2-47dd-ad66-cc76b28316b5" providerId="ADAL" clId="{64DDCDAB-7B4C-4B63-A60E-C7B230397F6D}" dt="2024-03-28T15:11:10.599" v="2438" actId="108"/>
          <ac:spMkLst>
            <pc:docMk/>
            <pc:sldMk cId="2274579289" sldId="266"/>
            <ac:spMk id="6" creationId="{605A5438-DA4C-8448-D7E8-EDBFCCB864AC}"/>
          </ac:spMkLst>
        </pc:spChg>
        <pc:spChg chg="mod">
          <ac:chgData name="Bruna Rodrigues Alves" userId="7121868c-69c2-47dd-ad66-cc76b28316b5" providerId="ADAL" clId="{64DDCDAB-7B4C-4B63-A60E-C7B230397F6D}" dt="2024-03-28T13:39:39.834" v="189" actId="14100"/>
          <ac:spMkLst>
            <pc:docMk/>
            <pc:sldMk cId="2274579289" sldId="266"/>
            <ac:spMk id="8" creationId="{5E1C23D4-5F5B-74BE-DBF0-A98BAD7EF3B8}"/>
          </ac:spMkLst>
        </pc:spChg>
        <pc:spChg chg="mod">
          <ac:chgData name="Bruna Rodrigues Alves" userId="7121868c-69c2-47dd-ad66-cc76b28316b5" providerId="ADAL" clId="{64DDCDAB-7B4C-4B63-A60E-C7B230397F6D}" dt="2024-03-28T13:42:44.333" v="264" actId="242"/>
          <ac:spMkLst>
            <pc:docMk/>
            <pc:sldMk cId="2274579289" sldId="266"/>
            <ac:spMk id="9" creationId="{04655E1F-1667-8D8D-A46E-3C347DCEAA1B}"/>
          </ac:spMkLst>
        </pc:spChg>
        <pc:spChg chg="add mod ord">
          <ac:chgData name="Bruna Rodrigues Alves" userId="7121868c-69c2-47dd-ad66-cc76b28316b5" providerId="ADAL" clId="{64DDCDAB-7B4C-4B63-A60E-C7B230397F6D}" dt="2024-03-28T13:40:02.989" v="194" actId="208"/>
          <ac:spMkLst>
            <pc:docMk/>
            <pc:sldMk cId="2274579289" sldId="266"/>
            <ac:spMk id="10" creationId="{36DC01B1-0D97-EBCD-25CB-4D5AF7D58BD5}"/>
          </ac:spMkLst>
        </pc:spChg>
        <pc:spChg chg="add mod">
          <ac:chgData name="Bruna Rodrigues Alves" userId="7121868c-69c2-47dd-ad66-cc76b28316b5" providerId="ADAL" clId="{64DDCDAB-7B4C-4B63-A60E-C7B230397F6D}" dt="2024-03-28T13:45:29.372" v="426" actId="1076"/>
          <ac:spMkLst>
            <pc:docMk/>
            <pc:sldMk cId="2274579289" sldId="266"/>
            <ac:spMk id="11" creationId="{FC5B2C65-F9E6-F3FA-2A20-06449CEFE537}"/>
          </ac:spMkLst>
        </pc:spChg>
        <pc:spChg chg="mod">
          <ac:chgData name="Bruna Rodrigues Alves" userId="7121868c-69c2-47dd-ad66-cc76b28316b5" providerId="ADAL" clId="{64DDCDAB-7B4C-4B63-A60E-C7B230397F6D}" dt="2024-03-28T13:39:39.834" v="189" actId="14100"/>
          <ac:spMkLst>
            <pc:docMk/>
            <pc:sldMk cId="2274579289" sldId="266"/>
            <ac:spMk id="12" creationId="{F526F0F9-3DCF-A9F9-7382-56F23E9AC6C5}"/>
          </ac:spMkLst>
        </pc:spChg>
        <pc:spChg chg="mod">
          <ac:chgData name="Bruna Rodrigues Alves" userId="7121868c-69c2-47dd-ad66-cc76b28316b5" providerId="ADAL" clId="{64DDCDAB-7B4C-4B63-A60E-C7B230397F6D}" dt="2024-03-28T13:43:10.924" v="284" actId="113"/>
          <ac:spMkLst>
            <pc:docMk/>
            <pc:sldMk cId="2274579289" sldId="266"/>
            <ac:spMk id="13" creationId="{1D0772B7-9173-953F-D9D4-7CDB2E5B54D4}"/>
          </ac:spMkLst>
        </pc:spChg>
        <pc:spChg chg="add mod">
          <ac:chgData name="Bruna Rodrigues Alves" userId="7121868c-69c2-47dd-ad66-cc76b28316b5" providerId="ADAL" clId="{64DDCDAB-7B4C-4B63-A60E-C7B230397F6D}" dt="2024-03-28T13:46:13.566" v="455" actId="27636"/>
          <ac:spMkLst>
            <pc:docMk/>
            <pc:sldMk cId="2274579289" sldId="266"/>
            <ac:spMk id="14" creationId="{D158F043-C99F-6795-7D0F-7D62C84A40E7}"/>
          </ac:spMkLst>
        </pc:spChg>
        <pc:spChg chg="mod">
          <ac:chgData name="Bruna Rodrigues Alves" userId="7121868c-69c2-47dd-ad66-cc76b28316b5" providerId="ADAL" clId="{64DDCDAB-7B4C-4B63-A60E-C7B230397F6D}" dt="2024-03-28T13:39:39.834" v="189" actId="14100"/>
          <ac:spMkLst>
            <pc:docMk/>
            <pc:sldMk cId="2274579289" sldId="266"/>
            <ac:spMk id="15" creationId="{E62447A1-4710-A271-C124-F0A1AA116059}"/>
          </ac:spMkLst>
        </pc:spChg>
        <pc:spChg chg="mod">
          <ac:chgData name="Bruna Rodrigues Alves" userId="7121868c-69c2-47dd-ad66-cc76b28316b5" providerId="ADAL" clId="{64DDCDAB-7B4C-4B63-A60E-C7B230397F6D}" dt="2024-03-28T13:44:07.318" v="390" actId="113"/>
          <ac:spMkLst>
            <pc:docMk/>
            <pc:sldMk cId="2274579289" sldId="266"/>
            <ac:spMk id="16" creationId="{F811A0A5-AEF7-CC08-69CE-6AE3DCDA4275}"/>
          </ac:spMkLst>
        </pc:spChg>
        <pc:spChg chg="mod">
          <ac:chgData name="Bruna Rodrigues Alves" userId="7121868c-69c2-47dd-ad66-cc76b28316b5" providerId="ADAL" clId="{64DDCDAB-7B4C-4B63-A60E-C7B230397F6D}" dt="2024-03-28T13:31:04.944" v="141" actId="164"/>
          <ac:spMkLst>
            <pc:docMk/>
            <pc:sldMk cId="2274579289" sldId="266"/>
            <ac:spMk id="18" creationId="{DE644BE4-0DED-8134-3544-E0D312C4674C}"/>
          </ac:spMkLst>
        </pc:spChg>
        <pc:spChg chg="mod">
          <ac:chgData name="Bruna Rodrigues Alves" userId="7121868c-69c2-47dd-ad66-cc76b28316b5" providerId="ADAL" clId="{64DDCDAB-7B4C-4B63-A60E-C7B230397F6D}" dt="2024-03-28T13:44:11.741" v="391" actId="113"/>
          <ac:spMkLst>
            <pc:docMk/>
            <pc:sldMk cId="2274579289" sldId="266"/>
            <ac:spMk id="19" creationId="{64D99830-E472-D1D5-5E78-A02EBAF468DB}"/>
          </ac:spMkLst>
        </pc:spChg>
        <pc:spChg chg="mod">
          <ac:chgData name="Bruna Rodrigues Alves" userId="7121868c-69c2-47dd-ad66-cc76b28316b5" providerId="ADAL" clId="{64DDCDAB-7B4C-4B63-A60E-C7B230397F6D}" dt="2024-03-28T13:39:39.834" v="189" actId="14100"/>
          <ac:spMkLst>
            <pc:docMk/>
            <pc:sldMk cId="2274579289" sldId="266"/>
            <ac:spMk id="20" creationId="{E618FC3C-0061-EF53-875F-C21162D422EA}"/>
          </ac:spMkLst>
        </pc:spChg>
        <pc:spChg chg="mod">
          <ac:chgData name="Bruna Rodrigues Alves" userId="7121868c-69c2-47dd-ad66-cc76b28316b5" providerId="ADAL" clId="{64DDCDAB-7B4C-4B63-A60E-C7B230397F6D}" dt="2024-03-28T13:29:46.846" v="107" actId="1076"/>
          <ac:spMkLst>
            <pc:docMk/>
            <pc:sldMk cId="2274579289" sldId="266"/>
            <ac:spMk id="23" creationId="{FB027CF3-C6C7-AE7D-C235-FAC38CA0DB2F}"/>
          </ac:spMkLst>
        </pc:spChg>
        <pc:grpChg chg="add mod">
          <ac:chgData name="Bruna Rodrigues Alves" userId="7121868c-69c2-47dd-ad66-cc76b28316b5" providerId="ADAL" clId="{64DDCDAB-7B4C-4B63-A60E-C7B230397F6D}" dt="2024-03-28T13:39:39.834" v="189" actId="14100"/>
          <ac:grpSpMkLst>
            <pc:docMk/>
            <pc:sldMk cId="2274579289" sldId="266"/>
            <ac:grpSpMk id="7" creationId="{C3C35A8E-C59C-2723-D085-E04160E626E9}"/>
          </ac:grpSpMkLst>
        </pc:grpChg>
      </pc:sldChg>
      <pc:sldChg chg="addSp delSp modSp mod">
        <pc:chgData name="Bruna Rodrigues Alves" userId="7121868c-69c2-47dd-ad66-cc76b28316b5" providerId="ADAL" clId="{64DDCDAB-7B4C-4B63-A60E-C7B230397F6D}" dt="2024-03-28T14:15:02.296" v="695" actId="2710"/>
        <pc:sldMkLst>
          <pc:docMk/>
          <pc:sldMk cId="530122804" sldId="277"/>
        </pc:sldMkLst>
        <pc:spChg chg="del mod">
          <ac:chgData name="Bruna Rodrigues Alves" userId="7121868c-69c2-47dd-ad66-cc76b28316b5" providerId="ADAL" clId="{64DDCDAB-7B4C-4B63-A60E-C7B230397F6D}" dt="2024-03-28T13:46:55.302" v="459" actId="478"/>
          <ac:spMkLst>
            <pc:docMk/>
            <pc:sldMk cId="530122804" sldId="277"/>
            <ac:spMk id="2" creationId="{37F4A11C-6DAF-93BB-A79B-D347E2142334}"/>
          </ac:spMkLst>
        </pc:spChg>
        <pc:spChg chg="add mod">
          <ac:chgData name="Bruna Rodrigues Alves" userId="7121868c-69c2-47dd-ad66-cc76b28316b5" providerId="ADAL" clId="{64DDCDAB-7B4C-4B63-A60E-C7B230397F6D}" dt="2024-03-28T13:46:58.166" v="461" actId="1076"/>
          <ac:spMkLst>
            <pc:docMk/>
            <pc:sldMk cId="530122804" sldId="277"/>
            <ac:spMk id="3" creationId="{9D3BFF7C-04DB-BE4C-0B09-14066367E39A}"/>
          </ac:spMkLst>
        </pc:spChg>
        <pc:spChg chg="del">
          <ac:chgData name="Bruna Rodrigues Alves" userId="7121868c-69c2-47dd-ad66-cc76b28316b5" providerId="ADAL" clId="{64DDCDAB-7B4C-4B63-A60E-C7B230397F6D}" dt="2024-03-28T13:47:20.310" v="467" actId="478"/>
          <ac:spMkLst>
            <pc:docMk/>
            <pc:sldMk cId="530122804" sldId="277"/>
            <ac:spMk id="10" creationId="{81D8A11F-217E-23CB-609D-D5ED352723AE}"/>
          </ac:spMkLst>
        </pc:spChg>
        <pc:spChg chg="mod">
          <ac:chgData name="Bruna Rodrigues Alves" userId="7121868c-69c2-47dd-ad66-cc76b28316b5" providerId="ADAL" clId="{64DDCDAB-7B4C-4B63-A60E-C7B230397F6D}" dt="2024-03-28T14:15:02.296" v="695" actId="2710"/>
          <ac:spMkLst>
            <pc:docMk/>
            <pc:sldMk cId="530122804" sldId="277"/>
            <ac:spMk id="11" creationId="{B6B347DE-F676-A283-7FAF-BD9F4F897A33}"/>
          </ac:spMkLst>
        </pc:spChg>
        <pc:spChg chg="del">
          <ac:chgData name="Bruna Rodrigues Alves" userId="7121868c-69c2-47dd-ad66-cc76b28316b5" providerId="ADAL" clId="{64DDCDAB-7B4C-4B63-A60E-C7B230397F6D}" dt="2024-03-28T13:47:19.239" v="466" actId="478"/>
          <ac:spMkLst>
            <pc:docMk/>
            <pc:sldMk cId="530122804" sldId="277"/>
            <ac:spMk id="12" creationId="{7761516D-A796-952A-EF5B-1C37CE89336A}"/>
          </ac:spMkLst>
        </pc:spChg>
        <pc:picChg chg="add del mod">
          <ac:chgData name="Bruna Rodrigues Alves" userId="7121868c-69c2-47dd-ad66-cc76b28316b5" providerId="ADAL" clId="{64DDCDAB-7B4C-4B63-A60E-C7B230397F6D}" dt="2024-03-28T13:54:34.792" v="539" actId="478"/>
          <ac:picMkLst>
            <pc:docMk/>
            <pc:sldMk cId="530122804" sldId="277"/>
            <ac:picMk id="1026" creationId="{0E5212C8-B8EB-4058-8282-B87B20E7585B}"/>
          </ac:picMkLst>
        </pc:picChg>
        <pc:picChg chg="add del mod">
          <ac:chgData name="Bruna Rodrigues Alves" userId="7121868c-69c2-47dd-ad66-cc76b28316b5" providerId="ADAL" clId="{64DDCDAB-7B4C-4B63-A60E-C7B230397F6D}" dt="2024-03-28T13:54:35.559" v="540" actId="478"/>
          <ac:picMkLst>
            <pc:docMk/>
            <pc:sldMk cId="530122804" sldId="277"/>
            <ac:picMk id="1028" creationId="{B27697E8-B359-B631-78C0-179778A5FB5A}"/>
          </ac:picMkLst>
        </pc:picChg>
        <pc:picChg chg="add del mod">
          <ac:chgData name="Bruna Rodrigues Alves" userId="7121868c-69c2-47dd-ad66-cc76b28316b5" providerId="ADAL" clId="{64DDCDAB-7B4C-4B63-A60E-C7B230397F6D}" dt="2024-03-28T13:55:51.591" v="546" actId="478"/>
          <ac:picMkLst>
            <pc:docMk/>
            <pc:sldMk cId="530122804" sldId="277"/>
            <ac:picMk id="1030" creationId="{46545785-582C-7359-ABD3-45087A023418}"/>
          </ac:picMkLst>
        </pc:picChg>
        <pc:picChg chg="add del mod">
          <ac:chgData name="Bruna Rodrigues Alves" userId="7121868c-69c2-47dd-ad66-cc76b28316b5" providerId="ADAL" clId="{64DDCDAB-7B4C-4B63-A60E-C7B230397F6D}" dt="2024-03-28T13:56:09.559" v="555" actId="478"/>
          <ac:picMkLst>
            <pc:docMk/>
            <pc:sldMk cId="530122804" sldId="277"/>
            <ac:picMk id="1032" creationId="{B693769E-D38F-92A8-AF77-A6CD861C41C7}"/>
          </ac:picMkLst>
        </pc:picChg>
        <pc:picChg chg="add mod">
          <ac:chgData name="Bruna Rodrigues Alves" userId="7121868c-69c2-47dd-ad66-cc76b28316b5" providerId="ADAL" clId="{64DDCDAB-7B4C-4B63-A60E-C7B230397F6D}" dt="2024-03-28T13:57:03.928" v="566" actId="1076"/>
          <ac:picMkLst>
            <pc:docMk/>
            <pc:sldMk cId="530122804" sldId="277"/>
            <ac:picMk id="1034" creationId="{14EEB3CC-83D7-9D8E-5103-948AC6EC48CB}"/>
          </ac:picMkLst>
        </pc:picChg>
      </pc:sldChg>
      <pc:sldChg chg="addSp delSp modSp mod">
        <pc:chgData name="Bruna Rodrigues Alves" userId="7121868c-69c2-47dd-ad66-cc76b28316b5" providerId="ADAL" clId="{64DDCDAB-7B4C-4B63-A60E-C7B230397F6D}" dt="2024-03-28T15:09:37.674" v="2435" actId="1076"/>
        <pc:sldMkLst>
          <pc:docMk/>
          <pc:sldMk cId="3536260880" sldId="278"/>
        </pc:sldMkLst>
        <pc:spChg chg="add del mod">
          <ac:chgData name="Bruna Rodrigues Alves" userId="7121868c-69c2-47dd-ad66-cc76b28316b5" providerId="ADAL" clId="{64DDCDAB-7B4C-4B63-A60E-C7B230397F6D}" dt="2024-03-28T13:57:38.106" v="593" actId="478"/>
          <ac:spMkLst>
            <pc:docMk/>
            <pc:sldMk cId="3536260880" sldId="278"/>
            <ac:spMk id="3" creationId="{4E386E02-D51A-8F5F-1CEA-B254001B298E}"/>
          </ac:spMkLst>
        </pc:spChg>
        <pc:spChg chg="add del mod">
          <ac:chgData name="Bruna Rodrigues Alves" userId="7121868c-69c2-47dd-ad66-cc76b28316b5" providerId="ADAL" clId="{64DDCDAB-7B4C-4B63-A60E-C7B230397F6D}" dt="2024-03-28T14:58:55.039" v="2415" actId="478"/>
          <ac:spMkLst>
            <pc:docMk/>
            <pc:sldMk cId="3536260880" sldId="278"/>
            <ac:spMk id="8" creationId="{C509829E-1FAE-A7B9-2EC7-3FC34CC5A3C7}"/>
          </ac:spMkLst>
        </pc:spChg>
        <pc:spChg chg="mod">
          <ac:chgData name="Bruna Rodrigues Alves" userId="7121868c-69c2-47dd-ad66-cc76b28316b5" providerId="ADAL" clId="{64DDCDAB-7B4C-4B63-A60E-C7B230397F6D}" dt="2024-03-28T14:58:49.285" v="2412" actId="1076"/>
          <ac:spMkLst>
            <pc:docMk/>
            <pc:sldMk cId="3536260880" sldId="278"/>
            <ac:spMk id="9" creationId="{81527DC7-2D2A-9F15-71AA-B8240B2C3CFA}"/>
          </ac:spMkLst>
        </pc:spChg>
        <pc:spChg chg="mod">
          <ac:chgData name="Bruna Rodrigues Alves" userId="7121868c-69c2-47dd-ad66-cc76b28316b5" providerId="ADAL" clId="{64DDCDAB-7B4C-4B63-A60E-C7B230397F6D}" dt="2024-03-28T14:58:49.285" v="2412" actId="1076"/>
          <ac:spMkLst>
            <pc:docMk/>
            <pc:sldMk cId="3536260880" sldId="278"/>
            <ac:spMk id="34" creationId="{57D3EF57-F55E-1CF8-D7B6-B934DCD8F094}"/>
          </ac:spMkLst>
        </pc:spChg>
        <pc:spChg chg="mod">
          <ac:chgData name="Bruna Rodrigues Alves" userId="7121868c-69c2-47dd-ad66-cc76b28316b5" providerId="ADAL" clId="{64DDCDAB-7B4C-4B63-A60E-C7B230397F6D}" dt="2024-03-28T14:58:49.285" v="2412" actId="1076"/>
          <ac:spMkLst>
            <pc:docMk/>
            <pc:sldMk cId="3536260880" sldId="278"/>
            <ac:spMk id="35" creationId="{E6B84EFD-978E-DE2C-CEFE-F7D48C7436F0}"/>
          </ac:spMkLst>
        </pc:spChg>
        <pc:graphicFrameChg chg="add del mod">
          <ac:chgData name="Bruna Rodrigues Alves" userId="7121868c-69c2-47dd-ad66-cc76b28316b5" providerId="ADAL" clId="{64DDCDAB-7B4C-4B63-A60E-C7B230397F6D}" dt="2024-03-28T15:04:44.025" v="2417"/>
          <ac:graphicFrameMkLst>
            <pc:docMk/>
            <pc:sldMk cId="3536260880" sldId="278"/>
            <ac:graphicFrameMk id="10" creationId="{8929429D-5E3F-882B-9E2B-76BE883F26F9}"/>
          </ac:graphicFrameMkLst>
        </pc:graphicFrameChg>
        <pc:graphicFrameChg chg="add del mod modGraphic">
          <ac:chgData name="Bruna Rodrigues Alves" userId="7121868c-69c2-47dd-ad66-cc76b28316b5" providerId="ADAL" clId="{64DDCDAB-7B4C-4B63-A60E-C7B230397F6D}" dt="2024-03-28T15:09:35.522" v="2434" actId="1076"/>
          <ac:graphicFrameMkLst>
            <pc:docMk/>
            <pc:sldMk cId="3536260880" sldId="278"/>
            <ac:graphicFrameMk id="11" creationId="{F701D0B2-2398-E08A-110E-34FAC2D78CD1}"/>
          </ac:graphicFrameMkLst>
        </pc:graphicFrameChg>
        <pc:picChg chg="mod">
          <ac:chgData name="Bruna Rodrigues Alves" userId="7121868c-69c2-47dd-ad66-cc76b28316b5" providerId="ADAL" clId="{64DDCDAB-7B4C-4B63-A60E-C7B230397F6D}" dt="2024-03-28T15:09:37.674" v="2435" actId="1076"/>
          <ac:picMkLst>
            <pc:docMk/>
            <pc:sldMk cId="3536260880" sldId="278"/>
            <ac:picMk id="37" creationId="{DE80E19E-445A-C063-3B46-507C8C81F202}"/>
          </ac:picMkLst>
        </pc:picChg>
      </pc:sldChg>
      <pc:sldChg chg="addSp delSp modSp mod ord">
        <pc:chgData name="Bruna Rodrigues Alves" userId="7121868c-69c2-47dd-ad66-cc76b28316b5" providerId="ADAL" clId="{64DDCDAB-7B4C-4B63-A60E-C7B230397F6D}" dt="2024-03-28T14:55:11.028" v="2378" actId="1076"/>
        <pc:sldMkLst>
          <pc:docMk/>
          <pc:sldMk cId="4119878638" sldId="279"/>
        </pc:sldMkLst>
        <pc:spChg chg="del mod">
          <ac:chgData name="Bruna Rodrigues Alves" userId="7121868c-69c2-47dd-ad66-cc76b28316b5" providerId="ADAL" clId="{64DDCDAB-7B4C-4B63-A60E-C7B230397F6D}" dt="2024-03-28T14:40:19.351" v="1916" actId="478"/>
          <ac:spMkLst>
            <pc:docMk/>
            <pc:sldMk cId="4119878638" sldId="279"/>
            <ac:spMk id="2" creationId="{E0A8B175-CA75-31E1-37BE-95C0991B0717}"/>
          </ac:spMkLst>
        </pc:spChg>
        <pc:spChg chg="add del mod">
          <ac:chgData name="Bruna Rodrigues Alves" userId="7121868c-69c2-47dd-ad66-cc76b28316b5" providerId="ADAL" clId="{64DDCDAB-7B4C-4B63-A60E-C7B230397F6D}" dt="2024-03-28T14:36:28.548" v="1749" actId="478"/>
          <ac:spMkLst>
            <pc:docMk/>
            <pc:sldMk cId="4119878638" sldId="279"/>
            <ac:spMk id="3" creationId="{3E538FD3-57C0-A9B0-1D4D-85A7E66D2C37}"/>
          </ac:spMkLst>
        </pc:spChg>
        <pc:spChg chg="add del mod">
          <ac:chgData name="Bruna Rodrigues Alves" userId="7121868c-69c2-47dd-ad66-cc76b28316b5" providerId="ADAL" clId="{64DDCDAB-7B4C-4B63-A60E-C7B230397F6D}" dt="2024-03-28T14:36:29.205" v="1750" actId="478"/>
          <ac:spMkLst>
            <pc:docMk/>
            <pc:sldMk cId="4119878638" sldId="279"/>
            <ac:spMk id="7" creationId="{77B9E448-07F9-AFAF-83AE-A55750BFF44A}"/>
          </ac:spMkLst>
        </pc:spChg>
        <pc:spChg chg="add del mod">
          <ac:chgData name="Bruna Rodrigues Alves" userId="7121868c-69c2-47dd-ad66-cc76b28316b5" providerId="ADAL" clId="{64DDCDAB-7B4C-4B63-A60E-C7B230397F6D}" dt="2024-03-28T14:36:30.133" v="1751" actId="478"/>
          <ac:spMkLst>
            <pc:docMk/>
            <pc:sldMk cId="4119878638" sldId="279"/>
            <ac:spMk id="8" creationId="{DFA6F8F5-9E2C-EC77-A273-3B2BCF689F2D}"/>
          </ac:spMkLst>
        </pc:spChg>
        <pc:spChg chg="del mod">
          <ac:chgData name="Bruna Rodrigues Alves" userId="7121868c-69c2-47dd-ad66-cc76b28316b5" providerId="ADAL" clId="{64DDCDAB-7B4C-4B63-A60E-C7B230397F6D}" dt="2024-03-28T14:36:33.526" v="1752" actId="478"/>
          <ac:spMkLst>
            <pc:docMk/>
            <pc:sldMk cId="4119878638" sldId="279"/>
            <ac:spMk id="9" creationId="{81527DC7-2D2A-9F15-71AA-B8240B2C3CFA}"/>
          </ac:spMkLst>
        </pc:spChg>
        <pc:spChg chg="add mod">
          <ac:chgData name="Bruna Rodrigues Alves" userId="7121868c-69c2-47dd-ad66-cc76b28316b5" providerId="ADAL" clId="{64DDCDAB-7B4C-4B63-A60E-C7B230397F6D}" dt="2024-03-28T14:53:49.973" v="2366" actId="1076"/>
          <ac:spMkLst>
            <pc:docMk/>
            <pc:sldMk cId="4119878638" sldId="279"/>
            <ac:spMk id="10" creationId="{21F18E1E-C90E-2E48-5FDA-0C0E1D731815}"/>
          </ac:spMkLst>
        </pc:spChg>
        <pc:spChg chg="add mod">
          <ac:chgData name="Bruna Rodrigues Alves" userId="7121868c-69c2-47dd-ad66-cc76b28316b5" providerId="ADAL" clId="{64DDCDAB-7B4C-4B63-A60E-C7B230397F6D}" dt="2024-03-28T14:53:49.973" v="2366" actId="1076"/>
          <ac:spMkLst>
            <pc:docMk/>
            <pc:sldMk cId="4119878638" sldId="279"/>
            <ac:spMk id="11" creationId="{C83BB306-4657-1EB0-6098-08B6D65ECCB1}"/>
          </ac:spMkLst>
        </pc:spChg>
        <pc:spChg chg="add del mod">
          <ac:chgData name="Bruna Rodrigues Alves" userId="7121868c-69c2-47dd-ad66-cc76b28316b5" providerId="ADAL" clId="{64DDCDAB-7B4C-4B63-A60E-C7B230397F6D}" dt="2024-03-28T14:27:23.778" v="1152" actId="478"/>
          <ac:spMkLst>
            <pc:docMk/>
            <pc:sldMk cId="4119878638" sldId="279"/>
            <ac:spMk id="15" creationId="{71F1EA5D-AECC-D2E2-B60A-B9D50B8D66DF}"/>
          </ac:spMkLst>
        </pc:spChg>
        <pc:spChg chg="add del mod">
          <ac:chgData name="Bruna Rodrigues Alves" userId="7121868c-69c2-47dd-ad66-cc76b28316b5" providerId="ADAL" clId="{64DDCDAB-7B4C-4B63-A60E-C7B230397F6D}" dt="2024-03-28T14:28:49.234" v="1240" actId="478"/>
          <ac:spMkLst>
            <pc:docMk/>
            <pc:sldMk cId="4119878638" sldId="279"/>
            <ac:spMk id="16" creationId="{AC3B99C1-2FB0-7969-9284-EAE3135A33C7}"/>
          </ac:spMkLst>
        </pc:spChg>
        <pc:spChg chg="add mod">
          <ac:chgData name="Bruna Rodrigues Alves" userId="7121868c-69c2-47dd-ad66-cc76b28316b5" providerId="ADAL" clId="{64DDCDAB-7B4C-4B63-A60E-C7B230397F6D}" dt="2024-03-28T14:53:49.973" v="2366" actId="1076"/>
          <ac:spMkLst>
            <pc:docMk/>
            <pc:sldMk cId="4119878638" sldId="279"/>
            <ac:spMk id="17" creationId="{735BB907-2CE9-8921-5DEA-3712A84761AC}"/>
          </ac:spMkLst>
        </pc:spChg>
        <pc:spChg chg="add mod">
          <ac:chgData name="Bruna Rodrigues Alves" userId="7121868c-69c2-47dd-ad66-cc76b28316b5" providerId="ADAL" clId="{64DDCDAB-7B4C-4B63-A60E-C7B230397F6D}" dt="2024-03-28T14:53:49.973" v="2366" actId="1076"/>
          <ac:spMkLst>
            <pc:docMk/>
            <pc:sldMk cId="4119878638" sldId="279"/>
            <ac:spMk id="18" creationId="{D47FFAA4-9084-BE1A-BC2B-088EBCFAC2B8}"/>
          </ac:spMkLst>
        </pc:spChg>
        <pc:spChg chg="add del mod">
          <ac:chgData name="Bruna Rodrigues Alves" userId="7121868c-69c2-47dd-ad66-cc76b28316b5" providerId="ADAL" clId="{64DDCDAB-7B4C-4B63-A60E-C7B230397F6D}" dt="2024-03-28T14:31:21.715" v="1456" actId="478"/>
          <ac:spMkLst>
            <pc:docMk/>
            <pc:sldMk cId="4119878638" sldId="279"/>
            <ac:spMk id="19" creationId="{EDC1578E-E143-2582-FDBD-3FF5FE01B58D}"/>
          </ac:spMkLst>
        </pc:spChg>
        <pc:spChg chg="add mod">
          <ac:chgData name="Bruna Rodrigues Alves" userId="7121868c-69c2-47dd-ad66-cc76b28316b5" providerId="ADAL" clId="{64DDCDAB-7B4C-4B63-A60E-C7B230397F6D}" dt="2024-03-28T14:49:52.788" v="2347" actId="14100"/>
          <ac:spMkLst>
            <pc:docMk/>
            <pc:sldMk cId="4119878638" sldId="279"/>
            <ac:spMk id="20" creationId="{5324BE72-2732-5208-57F2-36EAB8D6C0AF}"/>
          </ac:spMkLst>
        </pc:spChg>
        <pc:spChg chg="add mod">
          <ac:chgData name="Bruna Rodrigues Alves" userId="7121868c-69c2-47dd-ad66-cc76b28316b5" providerId="ADAL" clId="{64DDCDAB-7B4C-4B63-A60E-C7B230397F6D}" dt="2024-03-28T14:45:17.353" v="2158" actId="20577"/>
          <ac:spMkLst>
            <pc:docMk/>
            <pc:sldMk cId="4119878638" sldId="279"/>
            <ac:spMk id="21" creationId="{60A28FAC-C91C-B93F-8A63-30E5BEBCF25F}"/>
          </ac:spMkLst>
        </pc:spChg>
        <pc:spChg chg="add del mod">
          <ac:chgData name="Bruna Rodrigues Alves" userId="7121868c-69c2-47dd-ad66-cc76b28316b5" providerId="ADAL" clId="{64DDCDAB-7B4C-4B63-A60E-C7B230397F6D}" dt="2024-03-28T14:32:02.097" v="1498" actId="478"/>
          <ac:spMkLst>
            <pc:docMk/>
            <pc:sldMk cId="4119878638" sldId="279"/>
            <ac:spMk id="23" creationId="{401704EA-40B2-4D5F-C531-FD1A4B779A29}"/>
          </ac:spMkLst>
        </pc:spChg>
        <pc:spChg chg="add mod">
          <ac:chgData name="Bruna Rodrigues Alves" userId="7121868c-69c2-47dd-ad66-cc76b28316b5" providerId="ADAL" clId="{64DDCDAB-7B4C-4B63-A60E-C7B230397F6D}" dt="2024-03-28T14:49:25.662" v="2340" actId="2711"/>
          <ac:spMkLst>
            <pc:docMk/>
            <pc:sldMk cId="4119878638" sldId="279"/>
            <ac:spMk id="24" creationId="{12461CA2-9290-F1F6-C5DD-280F3B0C7A56}"/>
          </ac:spMkLst>
        </pc:spChg>
        <pc:spChg chg="add mod">
          <ac:chgData name="Bruna Rodrigues Alves" userId="7121868c-69c2-47dd-ad66-cc76b28316b5" providerId="ADAL" clId="{64DDCDAB-7B4C-4B63-A60E-C7B230397F6D}" dt="2024-03-28T14:49:25.662" v="2340" actId="2711"/>
          <ac:spMkLst>
            <pc:docMk/>
            <pc:sldMk cId="4119878638" sldId="279"/>
            <ac:spMk id="25" creationId="{79DD4B0A-BBFB-03D7-7F5C-AFB320727D18}"/>
          </ac:spMkLst>
        </pc:spChg>
        <pc:spChg chg="add mod">
          <ac:chgData name="Bruna Rodrigues Alves" userId="7121868c-69c2-47dd-ad66-cc76b28316b5" providerId="ADAL" clId="{64DDCDAB-7B4C-4B63-A60E-C7B230397F6D}" dt="2024-03-28T14:49:25.662" v="2340" actId="2711"/>
          <ac:spMkLst>
            <pc:docMk/>
            <pc:sldMk cId="4119878638" sldId="279"/>
            <ac:spMk id="26" creationId="{717699A1-CFE8-CF8C-B5AD-20429456E7F9}"/>
          </ac:spMkLst>
        </pc:spChg>
        <pc:spChg chg="add mod">
          <ac:chgData name="Bruna Rodrigues Alves" userId="7121868c-69c2-47dd-ad66-cc76b28316b5" providerId="ADAL" clId="{64DDCDAB-7B4C-4B63-A60E-C7B230397F6D}" dt="2024-03-28T14:49:41.372" v="2345" actId="20577"/>
          <ac:spMkLst>
            <pc:docMk/>
            <pc:sldMk cId="4119878638" sldId="279"/>
            <ac:spMk id="27" creationId="{D19F2038-CD24-A4F6-39DC-90E523B24E6D}"/>
          </ac:spMkLst>
        </pc:spChg>
        <pc:spChg chg="add del mod">
          <ac:chgData name="Bruna Rodrigues Alves" userId="7121868c-69c2-47dd-ad66-cc76b28316b5" providerId="ADAL" clId="{64DDCDAB-7B4C-4B63-A60E-C7B230397F6D}" dt="2024-03-28T14:37:29.867" v="1772"/>
          <ac:spMkLst>
            <pc:docMk/>
            <pc:sldMk cId="4119878638" sldId="279"/>
            <ac:spMk id="28" creationId="{18714908-3CBE-FF56-7F0F-5E013A43343A}"/>
          </ac:spMkLst>
        </pc:spChg>
        <pc:spChg chg="add del mod">
          <ac:chgData name="Bruna Rodrigues Alves" userId="7121868c-69c2-47dd-ad66-cc76b28316b5" providerId="ADAL" clId="{64DDCDAB-7B4C-4B63-A60E-C7B230397F6D}" dt="2024-03-28T14:37:29.867" v="1772"/>
          <ac:spMkLst>
            <pc:docMk/>
            <pc:sldMk cId="4119878638" sldId="279"/>
            <ac:spMk id="29" creationId="{D13FF261-B632-61C7-8AC7-334ECBDD437A}"/>
          </ac:spMkLst>
        </pc:spChg>
        <pc:spChg chg="add del mod">
          <ac:chgData name="Bruna Rodrigues Alves" userId="7121868c-69c2-47dd-ad66-cc76b28316b5" providerId="ADAL" clId="{64DDCDAB-7B4C-4B63-A60E-C7B230397F6D}" dt="2024-03-28T14:37:29.867" v="1772"/>
          <ac:spMkLst>
            <pc:docMk/>
            <pc:sldMk cId="4119878638" sldId="279"/>
            <ac:spMk id="30" creationId="{A89DBD27-678E-1418-6294-431838EBBB3F}"/>
          </ac:spMkLst>
        </pc:spChg>
        <pc:spChg chg="add del mod">
          <ac:chgData name="Bruna Rodrigues Alves" userId="7121868c-69c2-47dd-ad66-cc76b28316b5" providerId="ADAL" clId="{64DDCDAB-7B4C-4B63-A60E-C7B230397F6D}" dt="2024-03-28T14:37:29.867" v="1772"/>
          <ac:spMkLst>
            <pc:docMk/>
            <pc:sldMk cId="4119878638" sldId="279"/>
            <ac:spMk id="31" creationId="{CAAE5055-387B-DC04-FFD8-39D13ED9CC09}"/>
          </ac:spMkLst>
        </pc:spChg>
        <pc:spChg chg="add mod">
          <ac:chgData name="Bruna Rodrigues Alves" userId="7121868c-69c2-47dd-ad66-cc76b28316b5" providerId="ADAL" clId="{64DDCDAB-7B4C-4B63-A60E-C7B230397F6D}" dt="2024-03-28T14:49:25.662" v="2340" actId="2711"/>
          <ac:spMkLst>
            <pc:docMk/>
            <pc:sldMk cId="4119878638" sldId="279"/>
            <ac:spMk id="32" creationId="{7D61DC5C-E8F9-925C-F609-57227E9E92C0}"/>
          </ac:spMkLst>
        </pc:spChg>
        <pc:spChg chg="add mod">
          <ac:chgData name="Bruna Rodrigues Alves" userId="7121868c-69c2-47dd-ad66-cc76b28316b5" providerId="ADAL" clId="{64DDCDAB-7B4C-4B63-A60E-C7B230397F6D}" dt="2024-03-28T14:49:55.507" v="2348" actId="1076"/>
          <ac:spMkLst>
            <pc:docMk/>
            <pc:sldMk cId="4119878638" sldId="279"/>
            <ac:spMk id="33" creationId="{43E31480-0B03-A8B4-9FC9-C2231320889B}"/>
          </ac:spMkLst>
        </pc:spChg>
        <pc:spChg chg="add del">
          <ac:chgData name="Bruna Rodrigues Alves" userId="7121868c-69c2-47dd-ad66-cc76b28316b5" providerId="ADAL" clId="{64DDCDAB-7B4C-4B63-A60E-C7B230397F6D}" dt="2024-03-28T14:40:24" v="1919" actId="22"/>
          <ac:spMkLst>
            <pc:docMk/>
            <pc:sldMk cId="4119878638" sldId="279"/>
            <ac:spMk id="35" creationId="{F2FE910C-2092-A3E6-2DFD-A3B60F09CE40}"/>
          </ac:spMkLst>
        </pc:spChg>
        <pc:spChg chg="add mod">
          <ac:chgData name="Bruna Rodrigues Alves" userId="7121868c-69c2-47dd-ad66-cc76b28316b5" providerId="ADAL" clId="{64DDCDAB-7B4C-4B63-A60E-C7B230397F6D}" dt="2024-03-28T14:49:55.507" v="2348" actId="1076"/>
          <ac:spMkLst>
            <pc:docMk/>
            <pc:sldMk cId="4119878638" sldId="279"/>
            <ac:spMk id="36" creationId="{78A1DC78-A455-94E9-EBBF-C55469E6F761}"/>
          </ac:spMkLst>
        </pc:spChg>
        <pc:spChg chg="add mod">
          <ac:chgData name="Bruna Rodrigues Alves" userId="7121868c-69c2-47dd-ad66-cc76b28316b5" providerId="ADAL" clId="{64DDCDAB-7B4C-4B63-A60E-C7B230397F6D}" dt="2024-03-28T14:53:49.973" v="2366" actId="1076"/>
          <ac:spMkLst>
            <pc:docMk/>
            <pc:sldMk cId="4119878638" sldId="279"/>
            <ac:spMk id="37" creationId="{B4CB04BA-B3C5-E60F-B1BA-6B93B4B043C4}"/>
          </ac:spMkLst>
        </pc:spChg>
        <pc:picChg chg="add mod">
          <ac:chgData name="Bruna Rodrigues Alves" userId="7121868c-69c2-47dd-ad66-cc76b28316b5" providerId="ADAL" clId="{64DDCDAB-7B4C-4B63-A60E-C7B230397F6D}" dt="2024-03-28T14:55:03.982" v="2377" actId="408"/>
          <ac:picMkLst>
            <pc:docMk/>
            <pc:sldMk cId="4119878638" sldId="279"/>
            <ac:picMk id="13" creationId="{E7F78C5B-2E76-3F2C-4999-4AD0DC76EFE0}"/>
          </ac:picMkLst>
        </pc:picChg>
        <pc:picChg chg="add mod">
          <ac:chgData name="Bruna Rodrigues Alves" userId="7121868c-69c2-47dd-ad66-cc76b28316b5" providerId="ADAL" clId="{64DDCDAB-7B4C-4B63-A60E-C7B230397F6D}" dt="2024-03-28T14:55:03.982" v="2377" actId="408"/>
          <ac:picMkLst>
            <pc:docMk/>
            <pc:sldMk cId="4119878638" sldId="279"/>
            <ac:picMk id="2050" creationId="{FD70D64B-D6D1-9964-37FA-6D10BEC43B0F}"/>
          </ac:picMkLst>
        </pc:picChg>
        <pc:picChg chg="add mod">
          <ac:chgData name="Bruna Rodrigues Alves" userId="7121868c-69c2-47dd-ad66-cc76b28316b5" providerId="ADAL" clId="{64DDCDAB-7B4C-4B63-A60E-C7B230397F6D}" dt="2024-03-28T14:55:11.028" v="2378" actId="1076"/>
          <ac:picMkLst>
            <pc:docMk/>
            <pc:sldMk cId="4119878638" sldId="279"/>
            <ac:picMk id="2052" creationId="{5F5D49D7-B3B4-A5AA-D099-0C1E1993FEC3}"/>
          </ac:picMkLst>
        </pc:picChg>
        <pc:picChg chg="add mod">
          <ac:chgData name="Bruna Rodrigues Alves" userId="7121868c-69c2-47dd-ad66-cc76b28316b5" providerId="ADAL" clId="{64DDCDAB-7B4C-4B63-A60E-C7B230397F6D}" dt="2024-03-28T14:55:03.982" v="2377" actId="408"/>
          <ac:picMkLst>
            <pc:docMk/>
            <pc:sldMk cId="4119878638" sldId="279"/>
            <ac:picMk id="2054" creationId="{6E872C09-FC74-D5F4-7B29-70B64971042C}"/>
          </ac:picMkLst>
        </pc:picChg>
        <pc:picChg chg="add mod">
          <ac:chgData name="Bruna Rodrigues Alves" userId="7121868c-69c2-47dd-ad66-cc76b28316b5" providerId="ADAL" clId="{64DDCDAB-7B4C-4B63-A60E-C7B230397F6D}" dt="2024-03-28T14:55:03.982" v="2377" actId="408"/>
          <ac:picMkLst>
            <pc:docMk/>
            <pc:sldMk cId="4119878638" sldId="279"/>
            <ac:picMk id="2056" creationId="{99E1A85D-2843-ECFC-BA32-90DE8C044CAF}"/>
          </ac:picMkLst>
        </pc:picChg>
      </pc:sldChg>
      <pc:sldChg chg="addSp delSp modSp mod">
        <pc:chgData name="Bruna Rodrigues Alves" userId="7121868c-69c2-47dd-ad66-cc76b28316b5" providerId="ADAL" clId="{64DDCDAB-7B4C-4B63-A60E-C7B230397F6D}" dt="2024-03-28T14:57:44.038" v="2408" actId="14100"/>
        <pc:sldMkLst>
          <pc:docMk/>
          <pc:sldMk cId="3898647092" sldId="280"/>
        </pc:sldMkLst>
        <pc:spChg chg="del mod">
          <ac:chgData name="Bruna Rodrigues Alves" userId="7121868c-69c2-47dd-ad66-cc76b28316b5" providerId="ADAL" clId="{64DDCDAB-7B4C-4B63-A60E-C7B230397F6D}" dt="2024-03-28T14:03:25.582" v="678" actId="478"/>
          <ac:spMkLst>
            <pc:docMk/>
            <pc:sldMk cId="3898647092" sldId="280"/>
            <ac:spMk id="2" creationId="{E0A8B175-CA75-31E1-37BE-95C0991B0717}"/>
          </ac:spMkLst>
        </pc:spChg>
        <pc:spChg chg="add mod">
          <ac:chgData name="Bruna Rodrigues Alves" userId="7121868c-69c2-47dd-ad66-cc76b28316b5" providerId="ADAL" clId="{64DDCDAB-7B4C-4B63-A60E-C7B230397F6D}" dt="2024-03-28T14:03:32.517" v="690" actId="14100"/>
          <ac:spMkLst>
            <pc:docMk/>
            <pc:sldMk cId="3898647092" sldId="280"/>
            <ac:spMk id="10" creationId="{95A96C1A-5C71-880E-3026-F385F17CF66F}"/>
          </ac:spMkLst>
        </pc:spChg>
        <pc:spChg chg="mod">
          <ac:chgData name="Bruna Rodrigues Alves" userId="7121868c-69c2-47dd-ad66-cc76b28316b5" providerId="ADAL" clId="{64DDCDAB-7B4C-4B63-A60E-C7B230397F6D}" dt="2024-03-28T14:57:44.038" v="2408" actId="14100"/>
          <ac:spMkLst>
            <pc:docMk/>
            <pc:sldMk cId="3898647092" sldId="280"/>
            <ac:spMk id="11" creationId="{953370A5-A15C-6B76-8D0F-2EA4B87EAD55}"/>
          </ac:spMkLst>
        </pc:spChg>
        <pc:spChg chg="mod">
          <ac:chgData name="Bruna Rodrigues Alves" userId="7121868c-69c2-47dd-ad66-cc76b28316b5" providerId="ADAL" clId="{64DDCDAB-7B4C-4B63-A60E-C7B230397F6D}" dt="2024-03-28T14:55:39.186" v="2383" actId="207"/>
          <ac:spMkLst>
            <pc:docMk/>
            <pc:sldMk cId="3898647092" sldId="280"/>
            <ac:spMk id="23" creationId="{23739F7E-4F37-ADBC-58B9-04E7BFDC9093}"/>
          </ac:spMkLst>
        </pc:spChg>
        <pc:spChg chg="mod">
          <ac:chgData name="Bruna Rodrigues Alves" userId="7121868c-69c2-47dd-ad66-cc76b28316b5" providerId="ADAL" clId="{64DDCDAB-7B4C-4B63-A60E-C7B230397F6D}" dt="2024-03-28T14:55:43.224" v="2384" actId="108"/>
          <ac:spMkLst>
            <pc:docMk/>
            <pc:sldMk cId="3898647092" sldId="280"/>
            <ac:spMk id="24" creationId="{68CB468C-4CAA-E1F6-2D29-249EA2270DA3}"/>
          </ac:spMkLst>
        </pc:spChg>
        <pc:spChg chg="mod">
          <ac:chgData name="Bruna Rodrigues Alves" userId="7121868c-69c2-47dd-ad66-cc76b28316b5" providerId="ADAL" clId="{64DDCDAB-7B4C-4B63-A60E-C7B230397F6D}" dt="2024-03-28T14:55:45.871" v="2385" actId="108"/>
          <ac:spMkLst>
            <pc:docMk/>
            <pc:sldMk cId="3898647092" sldId="280"/>
            <ac:spMk id="25" creationId="{47EE81E2-B815-D467-1A67-210DEE18264C}"/>
          </ac:spMkLst>
        </pc:spChg>
        <pc:spChg chg="mod">
          <ac:chgData name="Bruna Rodrigues Alves" userId="7121868c-69c2-47dd-ad66-cc76b28316b5" providerId="ADAL" clId="{64DDCDAB-7B4C-4B63-A60E-C7B230397F6D}" dt="2024-03-28T14:55:47.672" v="2386" actId="108"/>
          <ac:spMkLst>
            <pc:docMk/>
            <pc:sldMk cId="3898647092" sldId="280"/>
            <ac:spMk id="26" creationId="{8DB673C2-3F1F-B0E7-6FB8-2B4F24D8713A}"/>
          </ac:spMkLst>
        </pc:spChg>
      </pc:sldChg>
      <pc:sldChg chg="modSp mod">
        <pc:chgData name="Bruna Rodrigues Alves" userId="7121868c-69c2-47dd-ad66-cc76b28316b5" providerId="ADAL" clId="{64DDCDAB-7B4C-4B63-A60E-C7B230397F6D}" dt="2024-03-28T14:57:10.746" v="2404" actId="12"/>
        <pc:sldMkLst>
          <pc:docMk/>
          <pc:sldMk cId="3224007858" sldId="281"/>
        </pc:sldMkLst>
        <pc:spChg chg="mod">
          <ac:chgData name="Bruna Rodrigues Alves" userId="7121868c-69c2-47dd-ad66-cc76b28316b5" providerId="ADAL" clId="{64DDCDAB-7B4C-4B63-A60E-C7B230397F6D}" dt="2024-03-28T14:57:10.746" v="2404" actId="12"/>
          <ac:spMkLst>
            <pc:docMk/>
            <pc:sldMk cId="3224007858" sldId="281"/>
            <ac:spMk id="10" creationId="{F90124FB-8B2A-FA47-A572-709FFB32C7B4}"/>
          </ac:spMkLst>
        </pc:spChg>
        <pc:spChg chg="mod">
          <ac:chgData name="Bruna Rodrigues Alves" userId="7121868c-69c2-47dd-ad66-cc76b28316b5" providerId="ADAL" clId="{64DDCDAB-7B4C-4B63-A60E-C7B230397F6D}" dt="2024-03-28T14:56:17.009" v="2391" actId="2711"/>
          <ac:spMkLst>
            <pc:docMk/>
            <pc:sldMk cId="3224007858" sldId="281"/>
            <ac:spMk id="18" creationId="{28FAF45B-45CE-2DD3-1271-0A7555517C93}"/>
          </ac:spMkLst>
        </pc:spChg>
        <pc:spChg chg="mod">
          <ac:chgData name="Bruna Rodrigues Alves" userId="7121868c-69c2-47dd-ad66-cc76b28316b5" providerId="ADAL" clId="{64DDCDAB-7B4C-4B63-A60E-C7B230397F6D}" dt="2024-03-28T14:56:17.009" v="2391" actId="2711"/>
          <ac:spMkLst>
            <pc:docMk/>
            <pc:sldMk cId="3224007858" sldId="281"/>
            <ac:spMk id="19" creationId="{8D638C7B-A82D-3DE8-2807-D06CAC99C1F7}"/>
          </ac:spMkLst>
        </pc:spChg>
        <pc:spChg chg="mod">
          <ac:chgData name="Bruna Rodrigues Alves" userId="7121868c-69c2-47dd-ad66-cc76b28316b5" providerId="ADAL" clId="{64DDCDAB-7B4C-4B63-A60E-C7B230397F6D}" dt="2024-03-28T14:56:17.009" v="2391" actId="2711"/>
          <ac:spMkLst>
            <pc:docMk/>
            <pc:sldMk cId="3224007858" sldId="281"/>
            <ac:spMk id="20" creationId="{F880AEC3-2F29-7DBC-994E-223991F39BF6}"/>
          </ac:spMkLst>
        </pc:spChg>
        <pc:spChg chg="mod">
          <ac:chgData name="Bruna Rodrigues Alves" userId="7121868c-69c2-47dd-ad66-cc76b28316b5" providerId="ADAL" clId="{64DDCDAB-7B4C-4B63-A60E-C7B230397F6D}" dt="2024-03-28T14:56:47.112" v="2395" actId="207"/>
          <ac:spMkLst>
            <pc:docMk/>
            <pc:sldMk cId="3224007858" sldId="281"/>
            <ac:spMk id="21" creationId="{7A2C5070-3D9F-8DE3-4D39-1B63529E8F78}"/>
          </ac:spMkLst>
        </pc:spChg>
        <pc:spChg chg="mod">
          <ac:chgData name="Bruna Rodrigues Alves" userId="7121868c-69c2-47dd-ad66-cc76b28316b5" providerId="ADAL" clId="{64DDCDAB-7B4C-4B63-A60E-C7B230397F6D}" dt="2024-03-28T14:56:17.009" v="2391" actId="2711"/>
          <ac:spMkLst>
            <pc:docMk/>
            <pc:sldMk cId="3224007858" sldId="281"/>
            <ac:spMk id="22" creationId="{6E1D2AB1-63D1-062B-7749-459E897A68E3}"/>
          </ac:spMkLst>
        </pc:spChg>
      </pc:sldChg>
      <pc:sldChg chg="addSp delSp modSp mod">
        <pc:chgData name="Bruna Rodrigues Alves" userId="7121868c-69c2-47dd-ad66-cc76b28316b5" providerId="ADAL" clId="{64DDCDAB-7B4C-4B63-A60E-C7B230397F6D}" dt="2024-03-28T15:28:30.294" v="2474" actId="1076"/>
        <pc:sldMkLst>
          <pc:docMk/>
          <pc:sldMk cId="3581563288" sldId="282"/>
        </pc:sldMkLst>
        <pc:spChg chg="mod">
          <ac:chgData name="Bruna Rodrigues Alves" userId="7121868c-69c2-47dd-ad66-cc76b28316b5" providerId="ADAL" clId="{64DDCDAB-7B4C-4B63-A60E-C7B230397F6D}" dt="2024-03-28T14:56:02.470" v="2387" actId="108"/>
          <ac:spMkLst>
            <pc:docMk/>
            <pc:sldMk cId="3581563288" sldId="282"/>
            <ac:spMk id="2" creationId="{AA3F1029-2CD2-D0C1-C6BF-68898E4C9AE1}"/>
          </ac:spMkLst>
        </pc:spChg>
        <pc:spChg chg="mod">
          <ac:chgData name="Bruna Rodrigues Alves" userId="7121868c-69c2-47dd-ad66-cc76b28316b5" providerId="ADAL" clId="{64DDCDAB-7B4C-4B63-A60E-C7B230397F6D}" dt="2024-03-28T14:56:03.066" v="2388" actId="108"/>
          <ac:spMkLst>
            <pc:docMk/>
            <pc:sldMk cId="3581563288" sldId="282"/>
            <ac:spMk id="3" creationId="{8489357C-02CD-BE0C-4AFA-4D2580633FF1}"/>
          </ac:spMkLst>
        </pc:spChg>
        <pc:spChg chg="mod">
          <ac:chgData name="Bruna Rodrigues Alves" userId="7121868c-69c2-47dd-ad66-cc76b28316b5" providerId="ADAL" clId="{64DDCDAB-7B4C-4B63-A60E-C7B230397F6D}" dt="2024-03-28T14:56:03.566" v="2389" actId="108"/>
          <ac:spMkLst>
            <pc:docMk/>
            <pc:sldMk cId="3581563288" sldId="282"/>
            <ac:spMk id="7" creationId="{A627B100-91AA-BBF3-A152-F519373623A1}"/>
          </ac:spMkLst>
        </pc:spChg>
        <pc:spChg chg="mod">
          <ac:chgData name="Bruna Rodrigues Alves" userId="7121868c-69c2-47dd-ad66-cc76b28316b5" providerId="ADAL" clId="{64DDCDAB-7B4C-4B63-A60E-C7B230397F6D}" dt="2024-03-28T15:28:27.246" v="2473" actId="1076"/>
          <ac:spMkLst>
            <pc:docMk/>
            <pc:sldMk cId="3581563288" sldId="282"/>
            <ac:spMk id="8" creationId="{919AFFA2-BAC1-72C7-3AAD-7CEE522B4FBC}"/>
          </ac:spMkLst>
        </pc:spChg>
        <pc:spChg chg="mod">
          <ac:chgData name="Bruna Rodrigues Alves" userId="7121868c-69c2-47dd-ad66-cc76b28316b5" providerId="ADAL" clId="{64DDCDAB-7B4C-4B63-A60E-C7B230397F6D}" dt="2024-03-28T15:28:30.294" v="2474" actId="1076"/>
          <ac:spMkLst>
            <pc:docMk/>
            <pc:sldMk cId="3581563288" sldId="282"/>
            <ac:spMk id="10" creationId="{95A96C1A-5C71-880E-3026-F385F17CF66F}"/>
          </ac:spMkLst>
        </pc:spChg>
        <pc:picChg chg="add del mod">
          <ac:chgData name="Bruna Rodrigues Alves" userId="7121868c-69c2-47dd-ad66-cc76b28316b5" providerId="ADAL" clId="{64DDCDAB-7B4C-4B63-A60E-C7B230397F6D}" dt="2024-03-28T15:13:23.349" v="2454" actId="478"/>
          <ac:picMkLst>
            <pc:docMk/>
            <pc:sldMk cId="3581563288" sldId="282"/>
            <ac:picMk id="9" creationId="{26114B39-13E3-1B15-F629-340464BE2A17}"/>
          </ac:picMkLst>
        </pc:picChg>
        <pc:picChg chg="del">
          <ac:chgData name="Bruna Rodrigues Alves" userId="7121868c-69c2-47dd-ad66-cc76b28316b5" providerId="ADAL" clId="{64DDCDAB-7B4C-4B63-A60E-C7B230397F6D}" dt="2024-03-28T15:23:47.612" v="2455" actId="478"/>
          <ac:picMkLst>
            <pc:docMk/>
            <pc:sldMk cId="3581563288" sldId="282"/>
            <ac:picMk id="12" creationId="{4001A1E8-3073-110D-1B0E-5291F5A3F072}"/>
          </ac:picMkLst>
        </pc:picChg>
        <pc:picChg chg="add del">
          <ac:chgData name="Bruna Rodrigues Alves" userId="7121868c-69c2-47dd-ad66-cc76b28316b5" providerId="ADAL" clId="{64DDCDAB-7B4C-4B63-A60E-C7B230397F6D}" dt="2024-03-28T15:24:30.125" v="2457" actId="478"/>
          <ac:picMkLst>
            <pc:docMk/>
            <pc:sldMk cId="3581563288" sldId="282"/>
            <ac:picMk id="16" creationId="{FC791F32-C8DE-6E8E-7BFE-9B5F20E73B65}"/>
          </ac:picMkLst>
        </pc:picChg>
        <pc:picChg chg="add mod">
          <ac:chgData name="Bruna Rodrigues Alves" userId="7121868c-69c2-47dd-ad66-cc76b28316b5" providerId="ADAL" clId="{64DDCDAB-7B4C-4B63-A60E-C7B230397F6D}" dt="2024-03-28T15:28:27.246" v="2473" actId="1076"/>
          <ac:picMkLst>
            <pc:docMk/>
            <pc:sldMk cId="3581563288" sldId="282"/>
            <ac:picMk id="20" creationId="{06505930-D8A7-66B8-0C18-6943D850A903}"/>
          </ac:picMkLst>
        </pc:picChg>
        <pc:picChg chg="add mod">
          <ac:chgData name="Bruna Rodrigues Alves" userId="7121868c-69c2-47dd-ad66-cc76b28316b5" providerId="ADAL" clId="{64DDCDAB-7B4C-4B63-A60E-C7B230397F6D}" dt="2024-03-28T15:28:27.246" v="2473" actId="1076"/>
          <ac:picMkLst>
            <pc:docMk/>
            <pc:sldMk cId="3581563288" sldId="282"/>
            <ac:picMk id="28" creationId="{B987C54E-863A-3988-5A1F-C24402881557}"/>
          </ac:picMkLst>
        </pc:picChg>
        <pc:picChg chg="add del mod">
          <ac:chgData name="Bruna Rodrigues Alves" userId="7121868c-69c2-47dd-ad66-cc76b28316b5" providerId="ADAL" clId="{64DDCDAB-7B4C-4B63-A60E-C7B230397F6D}" dt="2024-03-28T15:12:54.372" v="2441" actId="478"/>
          <ac:picMkLst>
            <pc:docMk/>
            <pc:sldMk cId="3581563288" sldId="282"/>
            <ac:picMk id="4098" creationId="{8B4C39BF-41DC-5141-55DE-6306B391B126}"/>
          </ac:picMkLst>
        </pc:picChg>
        <pc:picChg chg="add mod">
          <ac:chgData name="Bruna Rodrigues Alves" userId="7121868c-69c2-47dd-ad66-cc76b28316b5" providerId="ADAL" clId="{64DDCDAB-7B4C-4B63-A60E-C7B230397F6D}" dt="2024-03-28T15:28:27.246" v="2473" actId="1076"/>
          <ac:picMkLst>
            <pc:docMk/>
            <pc:sldMk cId="3581563288" sldId="282"/>
            <ac:picMk id="4100" creationId="{25A9DEEF-9A13-61DD-C2F0-4A34A60F236F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F10BED-22AC-15E9-0EFE-7A7A0DD2A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9497E103-D85F-51C9-A1D9-2DBC97AF1B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4ECD1FD-040D-CB39-8DE3-7D05EBEDC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B0A60B-0168-982E-24CC-D235C3DCE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A6B8103-E108-83A7-3BCF-94081FDD5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3796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A0572-309F-D0AB-EDF2-40178AC31B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2E2030-8242-79C3-9A90-410057CF89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2746DE0-BA42-48F5-77C2-7CD88ACF53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988A37-DB26-FEAC-B472-B80D81F1B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D1FE66-B473-5B0F-E4A5-550CBAEE4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7214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DD1ED45-F6AE-9BF1-C9DE-AFAD1BC45D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452889B-67D3-C7E5-A18A-91BC3EB6F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67B331-5918-B5F6-1E95-8098AE4BB6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401ECBE-F9F8-F701-70D6-D4B0CA45A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96C391C-A78F-776F-2A2E-5BCEEC97B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0943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6C5650-2D51-99AD-43B1-805C072302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E842BED-57DE-1E0C-FDEB-CC73097BC2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454FE74-3BC4-CBE0-AF5E-A72DB34B6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F4B111D-4170-C603-8CF4-5ADB8176B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F665B3-7797-04C4-8C04-29ED97B62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416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D8D8F5-DC17-629E-9AD2-092BFE4FD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1FF068-27EF-A366-F3B3-657B63602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870C3D-7929-AC10-55C7-845ED6A3D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A1E1E5F-007A-7C58-89B9-91DC62BA1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43A1813-13E5-DE71-FC9C-8B86C418C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53594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E5B97DF-814D-D2B5-DAC3-675987A64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FAE43A-53AC-4EB2-822C-AB839AAA4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D3D4E98-EFBA-A986-F3E6-4FC319BA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17029BE-75A4-5B9F-76A7-3319AB8A4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4D50FC-8D7F-1507-C94B-862B5B0EF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BB922B1-9085-3DEE-22D2-D1AC60A1D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5601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94B2D6-4C57-8E59-66A7-C8B22004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7379C422-26AA-FF0B-1AA0-77B56C60E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442EFB23-64EA-41DA-6C0E-A18E35CE4E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17FC169C-39E8-A888-8E74-0BB0CB4AF6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B9F1206-73FE-1CAE-29B4-6056CEF2A0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0E59DD7D-C579-B959-7307-F9ADC7D4A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4678489-9B27-4417-1776-ACCC4C895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18C27DC-B54D-6CA0-1D47-8EA4DDA41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345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0E1E63-9223-DC57-BBA2-0B74E13034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AF06FD52-5C27-BD53-3C05-9861958E10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BE05366-CB7F-45F8-B742-C8C504BEB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7BD2C6E-DFB4-D42D-CFA8-31E267D73F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48568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82D99DA-6D92-F680-0582-32AD85C66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FCB1DFB-DBBA-8386-2152-3D03393A1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25BA03C-50B2-D252-C7A0-77DF948F0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42862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899CD3-C800-3036-ADFE-1F2CDD209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96E32C3-A62A-73FE-0095-E14C4C694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96C81CC-233C-B94D-AC70-DB28B5B97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147840C-9451-C33E-CA88-07598B6348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A6ED0FE-216D-74B8-5BA0-58DA16C80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44B695B-DE01-E972-4DBC-3D34C84C8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47510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16C1F6-AB77-9908-2CAD-0B0F58BD4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8D940FFC-0385-8A5C-6115-564D468433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9CEB0FF-6195-54E3-964C-0A7830D13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0CB8B1-F205-878C-DEBD-F81DEAC05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EF02C76-F3DB-E02E-5A74-3E73EA093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BA25F02-CCD0-8EFA-0412-2C097ED0A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879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114C19EF-651D-23D0-BFC3-639196F53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236E867-091D-5A4D-D73E-BB648D2617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CC7E21E-E2F3-B41C-97AF-CC87CA849DB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C21A04-32F5-4566-BAE3-361B2E83241B}" type="datetimeFigureOut">
              <a:rPr lang="pt-BR" smtClean="0"/>
              <a:t>28/03/2024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68B281-028D-D5B6-68A3-F29E2DBF5B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FC6C289-F886-69B0-0B05-B714AC5C431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A85DB7-239E-4A97-8AB4-225D953C809F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98802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png"/><Relationship Id="rId7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3DE3B3A-5C68-E760-0226-36AE123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9A52D6-34D7-2656-9D0F-4BC1D184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59450" y="1471987"/>
            <a:ext cx="4844270" cy="1474693"/>
          </a:xfrm>
          <a:noFill/>
        </p:spPr>
        <p:txBody>
          <a:bodyPr>
            <a:normAutofit/>
          </a:bodyPr>
          <a:lstStyle/>
          <a:p>
            <a:r>
              <a:rPr lang="pt-BR" sz="4600">
                <a:solidFill>
                  <a:srgbClr val="EA9E18"/>
                </a:solidFill>
                <a:latin typeface="Montserrat SemiBold" panose="00000700000000000000" pitchFamily="50" charset="0"/>
              </a:rPr>
              <a:t>Ponto Fiscal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0D2C84E-1264-46C0-42F4-FE3730C4F2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933468" y="79766"/>
            <a:ext cx="3179975" cy="496415"/>
          </a:xfrm>
        </p:spPr>
        <p:txBody>
          <a:bodyPr>
            <a:normAutofit/>
          </a:bodyPr>
          <a:lstStyle/>
          <a:p>
            <a:r>
              <a:rPr lang="pt-BR" sz="1800">
                <a:solidFill>
                  <a:schemeClr val="bg1"/>
                </a:solidFill>
                <a:latin typeface="Bahnschrift SemiCondensed" panose="020B0502040204020203" pitchFamily="34" charset="0"/>
              </a:rPr>
              <a:t>4º Encontro Regional da SUROD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6E14A7-BB5A-CCA7-74C6-E4BE743C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515" y="2501153"/>
            <a:ext cx="652168" cy="1182347"/>
          </a:xfrm>
          <a:prstGeom prst="rect">
            <a:avLst/>
          </a:prstGeom>
        </p:spPr>
      </p:pic>
      <p:sp>
        <p:nvSpPr>
          <p:cNvPr id="4" name="Título 1">
            <a:extLst>
              <a:ext uri="{FF2B5EF4-FFF2-40B4-BE49-F238E27FC236}">
                <a16:creationId xmlns:a16="http://schemas.microsoft.com/office/drawing/2014/main" id="{736906BA-739C-2ADA-FCB7-FCBF1C5C6788}"/>
              </a:ext>
            </a:extLst>
          </p:cNvPr>
          <p:cNvSpPr txBox="1">
            <a:spLocks/>
          </p:cNvSpPr>
          <p:nvPr/>
        </p:nvSpPr>
        <p:spPr>
          <a:xfrm>
            <a:off x="2141746" y="2306881"/>
            <a:ext cx="8608550" cy="1474693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600">
                <a:solidFill>
                  <a:schemeClr val="bg1"/>
                </a:solidFill>
                <a:latin typeface="Montserrat SemiBold" panose="00000700000000000000" pitchFamily="50" charset="0"/>
              </a:rPr>
              <a:t>COMISSÕES TRIPARTITES </a:t>
            </a:r>
          </a:p>
        </p:txBody>
      </p:sp>
    </p:spTree>
    <p:extLst>
      <p:ext uri="{BB962C8B-B14F-4D97-AF65-F5344CB8AC3E}">
        <p14:creationId xmlns:p14="http://schemas.microsoft.com/office/powerpoint/2010/main" val="4126903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ângulo: Cantos Arredondados 9">
            <a:extLst>
              <a:ext uri="{FF2B5EF4-FFF2-40B4-BE49-F238E27FC236}">
                <a16:creationId xmlns:a16="http://schemas.microsoft.com/office/drawing/2014/main" id="{36DC01B1-0D97-EBCD-25CB-4D5AF7D58BD5}"/>
              </a:ext>
            </a:extLst>
          </p:cNvPr>
          <p:cNvSpPr/>
          <p:nvPr/>
        </p:nvSpPr>
        <p:spPr>
          <a:xfrm>
            <a:off x="10093469" y="2341787"/>
            <a:ext cx="2043792" cy="2818614"/>
          </a:xfrm>
          <a:prstGeom prst="roundRect">
            <a:avLst/>
          </a:prstGeom>
          <a:noFill/>
          <a:ln w="1905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Retângulo: Cantos Arredondados 1">
            <a:extLst>
              <a:ext uri="{FF2B5EF4-FFF2-40B4-BE49-F238E27FC236}">
                <a16:creationId xmlns:a16="http://schemas.microsoft.com/office/drawing/2014/main" id="{AA98F3DE-B8A3-C8A7-D5F7-5C367D5710EC}"/>
              </a:ext>
            </a:extLst>
          </p:cNvPr>
          <p:cNvSpPr/>
          <p:nvPr/>
        </p:nvSpPr>
        <p:spPr>
          <a:xfrm>
            <a:off x="103696" y="2366129"/>
            <a:ext cx="9878446" cy="2818614"/>
          </a:xfrm>
          <a:prstGeom prst="roundRect">
            <a:avLst/>
          </a:prstGeom>
          <a:noFill/>
          <a:ln w="19050">
            <a:solidFill>
              <a:srgbClr val="1F0A6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Forma Livre: Forma 5">
            <a:extLst>
              <a:ext uri="{FF2B5EF4-FFF2-40B4-BE49-F238E27FC236}">
                <a16:creationId xmlns:a16="http://schemas.microsoft.com/office/drawing/2014/main" id="{605A5438-DA4C-8448-D7E8-EDBFCCB864AC}"/>
              </a:ext>
            </a:extLst>
          </p:cNvPr>
          <p:cNvSpPr/>
          <p:nvPr/>
        </p:nvSpPr>
        <p:spPr>
          <a:xfrm>
            <a:off x="213679" y="3402211"/>
            <a:ext cx="2043792" cy="1017616"/>
          </a:xfrm>
          <a:custGeom>
            <a:avLst/>
            <a:gdLst>
              <a:gd name="connsiteX0" fmla="*/ 0 w 2043792"/>
              <a:gd name="connsiteY0" fmla="*/ 111196 h 1111957"/>
              <a:gd name="connsiteX1" fmla="*/ 111196 w 2043792"/>
              <a:gd name="connsiteY1" fmla="*/ 0 h 1111957"/>
              <a:gd name="connsiteX2" fmla="*/ 1932596 w 2043792"/>
              <a:gd name="connsiteY2" fmla="*/ 0 h 1111957"/>
              <a:gd name="connsiteX3" fmla="*/ 2043792 w 2043792"/>
              <a:gd name="connsiteY3" fmla="*/ 111196 h 1111957"/>
              <a:gd name="connsiteX4" fmla="*/ 2043792 w 2043792"/>
              <a:gd name="connsiteY4" fmla="*/ 1000761 h 1111957"/>
              <a:gd name="connsiteX5" fmla="*/ 1932596 w 2043792"/>
              <a:gd name="connsiteY5" fmla="*/ 1111957 h 1111957"/>
              <a:gd name="connsiteX6" fmla="*/ 111196 w 2043792"/>
              <a:gd name="connsiteY6" fmla="*/ 1111957 h 1111957"/>
              <a:gd name="connsiteX7" fmla="*/ 0 w 2043792"/>
              <a:gd name="connsiteY7" fmla="*/ 1000761 h 1111957"/>
              <a:gd name="connsiteX8" fmla="*/ 0 w 2043792"/>
              <a:gd name="connsiteY8" fmla="*/ 111196 h 11119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43792" h="1111957">
                <a:moveTo>
                  <a:pt x="0" y="111196"/>
                </a:moveTo>
                <a:cubicBezTo>
                  <a:pt x="0" y="49784"/>
                  <a:pt x="49784" y="0"/>
                  <a:pt x="111196" y="0"/>
                </a:cubicBezTo>
                <a:lnTo>
                  <a:pt x="1932596" y="0"/>
                </a:lnTo>
                <a:cubicBezTo>
                  <a:pt x="1994008" y="0"/>
                  <a:pt x="2043792" y="49784"/>
                  <a:pt x="2043792" y="111196"/>
                </a:cubicBezTo>
                <a:lnTo>
                  <a:pt x="2043792" y="1000761"/>
                </a:lnTo>
                <a:cubicBezTo>
                  <a:pt x="2043792" y="1062173"/>
                  <a:pt x="1994008" y="1111957"/>
                  <a:pt x="1932596" y="1111957"/>
                </a:cubicBezTo>
                <a:lnTo>
                  <a:pt x="111196" y="1111957"/>
                </a:lnTo>
                <a:cubicBezTo>
                  <a:pt x="49784" y="1111957"/>
                  <a:pt x="0" y="1062173"/>
                  <a:pt x="0" y="1000761"/>
                </a:cubicBezTo>
                <a:lnTo>
                  <a:pt x="0" y="111196"/>
                </a:lnTo>
                <a:close/>
              </a:path>
            </a:pathLst>
          </a:custGeom>
          <a:solidFill>
            <a:srgbClr val="156082">
              <a:alpha val="50196"/>
            </a:srgbClr>
          </a:solidFill>
          <a:ln>
            <a:solidFill>
              <a:srgbClr val="071C3A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414" tIns="149414" rIns="149414" bIns="387691" numCol="1" spcCol="1270" anchor="ctr" anchorCtr="0">
            <a:noAutofit/>
          </a:bodyPr>
          <a:lstStyle/>
          <a:p>
            <a:pPr marL="114300" lvl="1" indent="-1143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pt-BR" sz="1500" b="0" kern="12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1" indent="-1143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1500" b="0" kern="1200">
                <a:latin typeface="Calibri" panose="020F0502020204030204" pitchFamily="34" charset="0"/>
                <a:cs typeface="Calibri" panose="020F0502020204030204" pitchFamily="34" charset="0"/>
              </a:rPr>
              <a:t>Programação da agenda das reuniões</a:t>
            </a: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5E1C23D4-5F5B-74BE-DBF0-A98BAD7EF3B8}"/>
              </a:ext>
            </a:extLst>
          </p:cNvPr>
          <p:cNvSpPr/>
          <p:nvPr/>
        </p:nvSpPr>
        <p:spPr>
          <a:xfrm>
            <a:off x="461059" y="3159039"/>
            <a:ext cx="1550824" cy="338068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dirty="0">
                <a:latin typeface="Bahnschrift SemiBold SemiConden" panose="020B0502040204020203" pitchFamily="34" charset="0"/>
              </a:rPr>
              <a:t>1. PROGRAMAÇÃO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04655E1F-1667-8D8D-A46E-3C347DCEAA1B}"/>
              </a:ext>
            </a:extLst>
          </p:cNvPr>
          <p:cNvSpPr/>
          <p:nvPr/>
        </p:nvSpPr>
        <p:spPr>
          <a:xfrm>
            <a:off x="2585241" y="3396874"/>
            <a:ext cx="2420556" cy="1027382"/>
          </a:xfrm>
          <a:custGeom>
            <a:avLst/>
            <a:gdLst>
              <a:gd name="connsiteX0" fmla="*/ 0 w 2420556"/>
              <a:gd name="connsiteY0" fmla="*/ 112263 h 1122628"/>
              <a:gd name="connsiteX1" fmla="*/ 112263 w 2420556"/>
              <a:gd name="connsiteY1" fmla="*/ 0 h 1122628"/>
              <a:gd name="connsiteX2" fmla="*/ 2308293 w 2420556"/>
              <a:gd name="connsiteY2" fmla="*/ 0 h 1122628"/>
              <a:gd name="connsiteX3" fmla="*/ 2420556 w 2420556"/>
              <a:gd name="connsiteY3" fmla="*/ 112263 h 1122628"/>
              <a:gd name="connsiteX4" fmla="*/ 2420556 w 2420556"/>
              <a:gd name="connsiteY4" fmla="*/ 1010365 h 1122628"/>
              <a:gd name="connsiteX5" fmla="*/ 2308293 w 2420556"/>
              <a:gd name="connsiteY5" fmla="*/ 1122628 h 1122628"/>
              <a:gd name="connsiteX6" fmla="*/ 112263 w 2420556"/>
              <a:gd name="connsiteY6" fmla="*/ 1122628 h 1122628"/>
              <a:gd name="connsiteX7" fmla="*/ 0 w 2420556"/>
              <a:gd name="connsiteY7" fmla="*/ 1010365 h 1122628"/>
              <a:gd name="connsiteX8" fmla="*/ 0 w 2420556"/>
              <a:gd name="connsiteY8" fmla="*/ 112263 h 1122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20556" h="1122628">
                <a:moveTo>
                  <a:pt x="0" y="112263"/>
                </a:moveTo>
                <a:cubicBezTo>
                  <a:pt x="0" y="50262"/>
                  <a:pt x="50262" y="0"/>
                  <a:pt x="112263" y="0"/>
                </a:cubicBezTo>
                <a:lnTo>
                  <a:pt x="2308293" y="0"/>
                </a:lnTo>
                <a:cubicBezTo>
                  <a:pt x="2370294" y="0"/>
                  <a:pt x="2420556" y="50262"/>
                  <a:pt x="2420556" y="112263"/>
                </a:cubicBezTo>
                <a:lnTo>
                  <a:pt x="2420556" y="1010365"/>
                </a:lnTo>
                <a:cubicBezTo>
                  <a:pt x="2420556" y="1072366"/>
                  <a:pt x="2370294" y="1122628"/>
                  <a:pt x="2308293" y="1122628"/>
                </a:cubicBezTo>
                <a:lnTo>
                  <a:pt x="112263" y="1122628"/>
                </a:lnTo>
                <a:cubicBezTo>
                  <a:pt x="50262" y="1122628"/>
                  <a:pt x="0" y="1072366"/>
                  <a:pt x="0" y="1010365"/>
                </a:cubicBezTo>
                <a:lnTo>
                  <a:pt x="0" y="112263"/>
                </a:lnTo>
                <a:close/>
              </a:path>
            </a:pathLst>
          </a:custGeom>
          <a:ln>
            <a:solidFill>
              <a:srgbClr val="071C3A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9660" tIns="390224" rIns="149660" bIns="149659" numCol="1" spcCol="1270" anchor="ctr" anchorCtr="0">
            <a:noAutofit/>
          </a:bodyPr>
          <a:lstStyle/>
          <a:p>
            <a:pPr marL="114300" lvl="1" indent="-1143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500">
                <a:latin typeface="Calibri" panose="020F0502020204030204" pitchFamily="34" charset="0"/>
                <a:cs typeface="Calibri" panose="020F0502020204030204" pitchFamily="34" charset="0"/>
              </a:rPr>
              <a:t>Definição de pauta com </a:t>
            </a:r>
            <a:r>
              <a:rPr lang="pt-BR" sz="1500" b="1">
                <a:latin typeface="Calibri" panose="020F0502020204030204" pitchFamily="34" charset="0"/>
                <a:cs typeface="Calibri" panose="020F0502020204030204" pitchFamily="34" charset="0"/>
              </a:rPr>
              <a:t>30 dias de antecedência </a:t>
            </a:r>
            <a:r>
              <a:rPr lang="pt-BR" sz="1500">
                <a:latin typeface="Calibri" panose="020F0502020204030204" pitchFamily="34" charset="0"/>
                <a:cs typeface="Calibri" panose="020F0502020204030204" pitchFamily="34" charset="0"/>
              </a:rPr>
              <a:t>da reunião </a:t>
            </a:r>
          </a:p>
        </p:txBody>
      </p:sp>
      <p:sp>
        <p:nvSpPr>
          <p:cNvPr id="12" name="Forma Livre: Forma 11">
            <a:extLst>
              <a:ext uri="{FF2B5EF4-FFF2-40B4-BE49-F238E27FC236}">
                <a16:creationId xmlns:a16="http://schemas.microsoft.com/office/drawing/2014/main" id="{F526F0F9-3DCF-A9F9-7382-56F23E9AC6C5}"/>
              </a:ext>
            </a:extLst>
          </p:cNvPr>
          <p:cNvSpPr/>
          <p:nvPr/>
        </p:nvSpPr>
        <p:spPr>
          <a:xfrm>
            <a:off x="2883925" y="3147484"/>
            <a:ext cx="1823188" cy="338068"/>
          </a:xfrm>
          <a:custGeom>
            <a:avLst/>
            <a:gdLst>
              <a:gd name="connsiteX0" fmla="*/ 0 w 1823188"/>
              <a:gd name="connsiteY0" fmla="*/ 36941 h 369409"/>
              <a:gd name="connsiteX1" fmla="*/ 36941 w 1823188"/>
              <a:gd name="connsiteY1" fmla="*/ 0 h 369409"/>
              <a:gd name="connsiteX2" fmla="*/ 1786247 w 1823188"/>
              <a:gd name="connsiteY2" fmla="*/ 0 h 369409"/>
              <a:gd name="connsiteX3" fmla="*/ 1823188 w 1823188"/>
              <a:gd name="connsiteY3" fmla="*/ 36941 h 369409"/>
              <a:gd name="connsiteX4" fmla="*/ 1823188 w 1823188"/>
              <a:gd name="connsiteY4" fmla="*/ 332468 h 369409"/>
              <a:gd name="connsiteX5" fmla="*/ 1786247 w 1823188"/>
              <a:gd name="connsiteY5" fmla="*/ 369409 h 369409"/>
              <a:gd name="connsiteX6" fmla="*/ 36941 w 1823188"/>
              <a:gd name="connsiteY6" fmla="*/ 369409 h 369409"/>
              <a:gd name="connsiteX7" fmla="*/ 0 w 1823188"/>
              <a:gd name="connsiteY7" fmla="*/ 332468 h 369409"/>
              <a:gd name="connsiteX8" fmla="*/ 0 w 1823188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3188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786247" y="0"/>
                </a:lnTo>
                <a:cubicBezTo>
                  <a:pt x="1806649" y="0"/>
                  <a:pt x="1823188" y="16539"/>
                  <a:pt x="1823188" y="36941"/>
                </a:cubicBezTo>
                <a:lnTo>
                  <a:pt x="1823188" y="332468"/>
                </a:lnTo>
                <a:cubicBezTo>
                  <a:pt x="1823188" y="352870"/>
                  <a:pt x="1806649" y="369409"/>
                  <a:pt x="1786247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latin typeface="Bahnschrift SemiBold SemiConden" panose="020B0502040204020203" pitchFamily="34" charset="0"/>
              </a:rPr>
              <a:t>2. DEFINIR PAUTA</a:t>
            </a:r>
          </a:p>
        </p:txBody>
      </p:sp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1D0772B7-9173-953F-D9D4-7CDB2E5B54D4}"/>
              </a:ext>
            </a:extLst>
          </p:cNvPr>
          <p:cNvSpPr/>
          <p:nvPr/>
        </p:nvSpPr>
        <p:spPr>
          <a:xfrm>
            <a:off x="5248759" y="3433956"/>
            <a:ext cx="2032244" cy="959511"/>
          </a:xfrm>
          <a:custGeom>
            <a:avLst/>
            <a:gdLst>
              <a:gd name="connsiteX0" fmla="*/ 0 w 2032244"/>
              <a:gd name="connsiteY0" fmla="*/ 104847 h 1048465"/>
              <a:gd name="connsiteX1" fmla="*/ 104847 w 2032244"/>
              <a:gd name="connsiteY1" fmla="*/ 0 h 1048465"/>
              <a:gd name="connsiteX2" fmla="*/ 1927398 w 2032244"/>
              <a:gd name="connsiteY2" fmla="*/ 0 h 1048465"/>
              <a:gd name="connsiteX3" fmla="*/ 2032245 w 2032244"/>
              <a:gd name="connsiteY3" fmla="*/ 104847 h 1048465"/>
              <a:gd name="connsiteX4" fmla="*/ 2032244 w 2032244"/>
              <a:gd name="connsiteY4" fmla="*/ 943619 h 1048465"/>
              <a:gd name="connsiteX5" fmla="*/ 1927397 w 2032244"/>
              <a:gd name="connsiteY5" fmla="*/ 1048466 h 1048465"/>
              <a:gd name="connsiteX6" fmla="*/ 104847 w 2032244"/>
              <a:gd name="connsiteY6" fmla="*/ 1048465 h 1048465"/>
              <a:gd name="connsiteX7" fmla="*/ 0 w 2032244"/>
              <a:gd name="connsiteY7" fmla="*/ 943618 h 1048465"/>
              <a:gd name="connsiteX8" fmla="*/ 0 w 2032244"/>
              <a:gd name="connsiteY8" fmla="*/ 104847 h 1048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2244" h="1048465">
                <a:moveTo>
                  <a:pt x="0" y="104847"/>
                </a:moveTo>
                <a:cubicBezTo>
                  <a:pt x="0" y="46942"/>
                  <a:pt x="46942" y="0"/>
                  <a:pt x="104847" y="0"/>
                </a:cubicBezTo>
                <a:lnTo>
                  <a:pt x="1927398" y="0"/>
                </a:lnTo>
                <a:cubicBezTo>
                  <a:pt x="1985303" y="0"/>
                  <a:pt x="2032245" y="46942"/>
                  <a:pt x="2032245" y="104847"/>
                </a:cubicBezTo>
                <a:cubicBezTo>
                  <a:pt x="2032245" y="384438"/>
                  <a:pt x="2032244" y="664028"/>
                  <a:pt x="2032244" y="943619"/>
                </a:cubicBezTo>
                <a:cubicBezTo>
                  <a:pt x="2032244" y="1001524"/>
                  <a:pt x="1985302" y="1048466"/>
                  <a:pt x="1927397" y="1048466"/>
                </a:cubicBezTo>
                <a:lnTo>
                  <a:pt x="104847" y="1048465"/>
                </a:lnTo>
                <a:cubicBezTo>
                  <a:pt x="46942" y="1048465"/>
                  <a:pt x="0" y="1001523"/>
                  <a:pt x="0" y="943618"/>
                </a:cubicBezTo>
                <a:lnTo>
                  <a:pt x="0" y="104847"/>
                </a:lnTo>
                <a:close/>
              </a:path>
            </a:pathLst>
          </a:custGeom>
          <a:ln>
            <a:solidFill>
              <a:srgbClr val="071C3A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47953" tIns="147953" rIns="147953" bIns="372624" numCol="1" spcCol="1270" anchor="ctr" anchorCtr="0">
            <a:noAutofit/>
          </a:bodyPr>
          <a:lstStyle/>
          <a:p>
            <a:pPr marL="114300" lvl="1" indent="-1143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pt-BR"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1" indent="-1143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1500">
                <a:latin typeface="Calibri" panose="020F0502020204030204" pitchFamily="34" charset="0"/>
                <a:cs typeface="Calibri" panose="020F0502020204030204" pitchFamily="34" charset="0"/>
              </a:rPr>
              <a:t>Encaminhamento de</a:t>
            </a:r>
          </a:p>
          <a:p>
            <a:pPr marL="114300" lvl="1" indent="-1143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1500">
                <a:latin typeface="Calibri" panose="020F0502020204030204" pitchFamily="34" charset="0"/>
                <a:cs typeface="Calibri" panose="020F0502020204030204" pitchFamily="34" charset="0"/>
              </a:rPr>
              <a:t>Pauta para o </a:t>
            </a:r>
            <a:r>
              <a:rPr lang="pt-BR" sz="1500" b="1">
                <a:latin typeface="Calibri" panose="020F0502020204030204" pitchFamily="34" charset="0"/>
                <a:cs typeface="Calibri" panose="020F0502020204030204" pitchFamily="34" charset="0"/>
              </a:rPr>
              <a:t>DG e AESPI</a:t>
            </a: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E62447A1-4710-A271-C124-F0A1AA116059}"/>
              </a:ext>
            </a:extLst>
          </p:cNvPr>
          <p:cNvSpPr/>
          <p:nvPr/>
        </p:nvSpPr>
        <p:spPr>
          <a:xfrm>
            <a:off x="5392317" y="3151991"/>
            <a:ext cx="1755948" cy="338068"/>
          </a:xfrm>
          <a:custGeom>
            <a:avLst/>
            <a:gdLst>
              <a:gd name="connsiteX0" fmla="*/ 0 w 2176483"/>
              <a:gd name="connsiteY0" fmla="*/ 36941 h 369409"/>
              <a:gd name="connsiteX1" fmla="*/ 36941 w 2176483"/>
              <a:gd name="connsiteY1" fmla="*/ 0 h 369409"/>
              <a:gd name="connsiteX2" fmla="*/ 2139542 w 2176483"/>
              <a:gd name="connsiteY2" fmla="*/ 0 h 369409"/>
              <a:gd name="connsiteX3" fmla="*/ 2176483 w 2176483"/>
              <a:gd name="connsiteY3" fmla="*/ 36941 h 369409"/>
              <a:gd name="connsiteX4" fmla="*/ 2176483 w 2176483"/>
              <a:gd name="connsiteY4" fmla="*/ 332468 h 369409"/>
              <a:gd name="connsiteX5" fmla="*/ 2139542 w 2176483"/>
              <a:gd name="connsiteY5" fmla="*/ 369409 h 369409"/>
              <a:gd name="connsiteX6" fmla="*/ 36941 w 2176483"/>
              <a:gd name="connsiteY6" fmla="*/ 369409 h 369409"/>
              <a:gd name="connsiteX7" fmla="*/ 0 w 2176483"/>
              <a:gd name="connsiteY7" fmla="*/ 332468 h 369409"/>
              <a:gd name="connsiteX8" fmla="*/ 0 w 2176483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76483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2139542" y="0"/>
                </a:lnTo>
                <a:cubicBezTo>
                  <a:pt x="2159944" y="0"/>
                  <a:pt x="2176483" y="16539"/>
                  <a:pt x="2176483" y="36941"/>
                </a:cubicBezTo>
                <a:lnTo>
                  <a:pt x="2176483" y="332468"/>
                </a:lnTo>
                <a:cubicBezTo>
                  <a:pt x="2176483" y="352870"/>
                  <a:pt x="2159944" y="369409"/>
                  <a:pt x="2139542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latin typeface="Bahnschrift SemiBold SemiConden" panose="020B0502040204020203" pitchFamily="34" charset="0"/>
              </a:rPr>
              <a:t>3. ENCAMINHAMENTOS</a:t>
            </a:r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C3C35A8E-C59C-2723-D085-E04160E626E9}"/>
              </a:ext>
            </a:extLst>
          </p:cNvPr>
          <p:cNvGrpSpPr/>
          <p:nvPr/>
        </p:nvGrpSpPr>
        <p:grpSpPr>
          <a:xfrm>
            <a:off x="7606948" y="3131156"/>
            <a:ext cx="2314420" cy="1252478"/>
            <a:chOff x="7721211" y="2951944"/>
            <a:chExt cx="2314420" cy="1368592"/>
          </a:xfrm>
        </p:grpSpPr>
        <p:sp>
          <p:nvSpPr>
            <p:cNvPr id="16" name="Forma Livre: Forma 15">
              <a:extLst>
                <a:ext uri="{FF2B5EF4-FFF2-40B4-BE49-F238E27FC236}">
                  <a16:creationId xmlns:a16="http://schemas.microsoft.com/office/drawing/2014/main" id="{F811A0A5-AEF7-CC08-69CE-6AE3DCDA4275}"/>
                </a:ext>
              </a:extLst>
            </p:cNvPr>
            <p:cNvSpPr/>
            <p:nvPr/>
          </p:nvSpPr>
          <p:spPr>
            <a:xfrm>
              <a:off x="7721211" y="3181652"/>
              <a:ext cx="2314420" cy="1138884"/>
            </a:xfrm>
            <a:custGeom>
              <a:avLst/>
              <a:gdLst>
                <a:gd name="connsiteX0" fmla="*/ 0 w 2314420"/>
                <a:gd name="connsiteY0" fmla="*/ 113888 h 1138884"/>
                <a:gd name="connsiteX1" fmla="*/ 113888 w 2314420"/>
                <a:gd name="connsiteY1" fmla="*/ 0 h 1138884"/>
                <a:gd name="connsiteX2" fmla="*/ 2200532 w 2314420"/>
                <a:gd name="connsiteY2" fmla="*/ 0 h 1138884"/>
                <a:gd name="connsiteX3" fmla="*/ 2314420 w 2314420"/>
                <a:gd name="connsiteY3" fmla="*/ 113888 h 1138884"/>
                <a:gd name="connsiteX4" fmla="*/ 2314420 w 2314420"/>
                <a:gd name="connsiteY4" fmla="*/ 1024996 h 1138884"/>
                <a:gd name="connsiteX5" fmla="*/ 2200532 w 2314420"/>
                <a:gd name="connsiteY5" fmla="*/ 1138884 h 1138884"/>
                <a:gd name="connsiteX6" fmla="*/ 113888 w 2314420"/>
                <a:gd name="connsiteY6" fmla="*/ 1138884 h 1138884"/>
                <a:gd name="connsiteX7" fmla="*/ 0 w 2314420"/>
                <a:gd name="connsiteY7" fmla="*/ 1024996 h 1138884"/>
                <a:gd name="connsiteX8" fmla="*/ 0 w 2314420"/>
                <a:gd name="connsiteY8" fmla="*/ 113888 h 11388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14420" h="1138884">
                  <a:moveTo>
                    <a:pt x="0" y="113888"/>
                  </a:moveTo>
                  <a:cubicBezTo>
                    <a:pt x="0" y="50989"/>
                    <a:pt x="50989" y="0"/>
                    <a:pt x="113888" y="0"/>
                  </a:cubicBezTo>
                  <a:lnTo>
                    <a:pt x="2200532" y="0"/>
                  </a:lnTo>
                  <a:cubicBezTo>
                    <a:pt x="2263431" y="0"/>
                    <a:pt x="2314420" y="50989"/>
                    <a:pt x="2314420" y="113888"/>
                  </a:cubicBezTo>
                  <a:lnTo>
                    <a:pt x="2314420" y="1024996"/>
                  </a:lnTo>
                  <a:cubicBezTo>
                    <a:pt x="2314420" y="1087895"/>
                    <a:pt x="2263431" y="1138884"/>
                    <a:pt x="2200532" y="1138884"/>
                  </a:cubicBezTo>
                  <a:lnTo>
                    <a:pt x="113888" y="1138884"/>
                  </a:lnTo>
                  <a:cubicBezTo>
                    <a:pt x="50989" y="1138884"/>
                    <a:pt x="0" y="1087895"/>
                    <a:pt x="0" y="1024996"/>
                  </a:cubicBezTo>
                  <a:lnTo>
                    <a:pt x="0" y="113888"/>
                  </a:lnTo>
                  <a:close/>
                </a:path>
              </a:pathLst>
            </a:custGeom>
            <a:ln>
              <a:solidFill>
                <a:schemeClr val="tx1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50034" tIns="394081" rIns="150034" bIns="150033" numCol="1" spcCol="1270" anchor="ctr" anchorCtr="0">
              <a:noAutofit/>
            </a:bodyPr>
            <a:lstStyle/>
            <a:p>
              <a:pPr marL="114300" lvl="1" indent="-11430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pt-BR" sz="1500">
                  <a:latin typeface="Calibri" panose="020F0502020204030204" pitchFamily="34" charset="0"/>
                  <a:cs typeface="Calibri" panose="020F0502020204030204" pitchFamily="34" charset="0"/>
                </a:rPr>
                <a:t>Encaminhamento da AESPI da relação de Interessados na participação </a:t>
              </a:r>
              <a:r>
                <a:rPr lang="pt-BR" sz="1000" b="1">
                  <a:latin typeface="Calibri" panose="020F0502020204030204" pitchFamily="34" charset="0"/>
                  <a:cs typeface="Calibri" panose="020F0502020204030204" pitchFamily="34" charset="0"/>
                </a:rPr>
                <a:t>(15 dias antes)</a:t>
              </a:r>
            </a:p>
          </p:txBody>
        </p:sp>
        <p:sp>
          <p:nvSpPr>
            <p:cNvPr id="18" name="Forma Livre: Forma 17">
              <a:extLst>
                <a:ext uri="{FF2B5EF4-FFF2-40B4-BE49-F238E27FC236}">
                  <a16:creationId xmlns:a16="http://schemas.microsoft.com/office/drawing/2014/main" id="{DE644BE4-0DED-8134-3544-E0D312C4674C}"/>
                </a:ext>
              </a:extLst>
            </p:cNvPr>
            <p:cNvSpPr/>
            <p:nvPr/>
          </p:nvSpPr>
          <p:spPr>
            <a:xfrm>
              <a:off x="7921606" y="2951944"/>
              <a:ext cx="1913629" cy="369409"/>
            </a:xfrm>
            <a:custGeom>
              <a:avLst/>
              <a:gdLst>
                <a:gd name="connsiteX0" fmla="*/ 0 w 1913629"/>
                <a:gd name="connsiteY0" fmla="*/ 36941 h 369409"/>
                <a:gd name="connsiteX1" fmla="*/ 36941 w 1913629"/>
                <a:gd name="connsiteY1" fmla="*/ 0 h 369409"/>
                <a:gd name="connsiteX2" fmla="*/ 1876688 w 1913629"/>
                <a:gd name="connsiteY2" fmla="*/ 0 h 369409"/>
                <a:gd name="connsiteX3" fmla="*/ 1913629 w 1913629"/>
                <a:gd name="connsiteY3" fmla="*/ 36941 h 369409"/>
                <a:gd name="connsiteX4" fmla="*/ 1913629 w 1913629"/>
                <a:gd name="connsiteY4" fmla="*/ 332468 h 369409"/>
                <a:gd name="connsiteX5" fmla="*/ 1876688 w 1913629"/>
                <a:gd name="connsiteY5" fmla="*/ 369409 h 369409"/>
                <a:gd name="connsiteX6" fmla="*/ 36941 w 1913629"/>
                <a:gd name="connsiteY6" fmla="*/ 369409 h 369409"/>
                <a:gd name="connsiteX7" fmla="*/ 0 w 1913629"/>
                <a:gd name="connsiteY7" fmla="*/ 332468 h 369409"/>
                <a:gd name="connsiteX8" fmla="*/ 0 w 1913629"/>
                <a:gd name="connsiteY8" fmla="*/ 36941 h 3694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13629" h="369409">
                  <a:moveTo>
                    <a:pt x="0" y="36941"/>
                  </a:moveTo>
                  <a:cubicBezTo>
                    <a:pt x="0" y="16539"/>
                    <a:pt x="16539" y="0"/>
                    <a:pt x="36941" y="0"/>
                  </a:cubicBezTo>
                  <a:lnTo>
                    <a:pt x="1876688" y="0"/>
                  </a:lnTo>
                  <a:cubicBezTo>
                    <a:pt x="1897090" y="0"/>
                    <a:pt x="1913629" y="16539"/>
                    <a:pt x="1913629" y="36941"/>
                  </a:cubicBezTo>
                  <a:lnTo>
                    <a:pt x="1913629" y="332468"/>
                  </a:lnTo>
                  <a:cubicBezTo>
                    <a:pt x="1913629" y="352870"/>
                    <a:pt x="1897090" y="369409"/>
                    <a:pt x="1876688" y="369409"/>
                  </a:cubicBezTo>
                  <a:lnTo>
                    <a:pt x="36941" y="369409"/>
                  </a:lnTo>
                  <a:cubicBezTo>
                    <a:pt x="16539" y="369409"/>
                    <a:pt x="0" y="352870"/>
                    <a:pt x="0" y="332468"/>
                  </a:cubicBezTo>
                  <a:lnTo>
                    <a:pt x="0" y="36941"/>
                  </a:lnTo>
                  <a:close/>
                </a:path>
              </a:pathLst>
            </a:custGeom>
            <a:solidFill>
              <a:srgbClr val="071C3A"/>
            </a:solidFill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41300" tIns="31140" rIns="41300" bIns="31140" numCol="1" spcCol="1270" anchor="ctr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>
                  <a:latin typeface="Bahnschrift SemiBold SemiConden" panose="020B0502040204020203" pitchFamily="34" charset="0"/>
                </a:rPr>
                <a:t>4. PARTICIPANTES</a:t>
              </a:r>
            </a:p>
          </p:txBody>
        </p:sp>
      </p:grp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64D99830-E472-D1D5-5E78-A02EBAF468DB}"/>
              </a:ext>
            </a:extLst>
          </p:cNvPr>
          <p:cNvSpPr/>
          <p:nvPr/>
        </p:nvSpPr>
        <p:spPr>
          <a:xfrm>
            <a:off x="10286131" y="3336055"/>
            <a:ext cx="1658468" cy="1138701"/>
          </a:xfrm>
          <a:custGeom>
            <a:avLst/>
            <a:gdLst>
              <a:gd name="connsiteX0" fmla="*/ 0 w 1658468"/>
              <a:gd name="connsiteY0" fmla="*/ 124427 h 1244267"/>
              <a:gd name="connsiteX1" fmla="*/ 124427 w 1658468"/>
              <a:gd name="connsiteY1" fmla="*/ 0 h 1244267"/>
              <a:gd name="connsiteX2" fmla="*/ 1534041 w 1658468"/>
              <a:gd name="connsiteY2" fmla="*/ 0 h 1244267"/>
              <a:gd name="connsiteX3" fmla="*/ 1658468 w 1658468"/>
              <a:gd name="connsiteY3" fmla="*/ 124427 h 1244267"/>
              <a:gd name="connsiteX4" fmla="*/ 1658468 w 1658468"/>
              <a:gd name="connsiteY4" fmla="*/ 1119840 h 1244267"/>
              <a:gd name="connsiteX5" fmla="*/ 1534041 w 1658468"/>
              <a:gd name="connsiteY5" fmla="*/ 1244267 h 1244267"/>
              <a:gd name="connsiteX6" fmla="*/ 124427 w 1658468"/>
              <a:gd name="connsiteY6" fmla="*/ 1244267 h 1244267"/>
              <a:gd name="connsiteX7" fmla="*/ 0 w 1658468"/>
              <a:gd name="connsiteY7" fmla="*/ 1119840 h 1244267"/>
              <a:gd name="connsiteX8" fmla="*/ 0 w 1658468"/>
              <a:gd name="connsiteY8" fmla="*/ 124427 h 124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58468" h="1244267">
                <a:moveTo>
                  <a:pt x="0" y="124427"/>
                </a:moveTo>
                <a:cubicBezTo>
                  <a:pt x="0" y="55708"/>
                  <a:pt x="55708" y="0"/>
                  <a:pt x="124427" y="0"/>
                </a:cubicBezTo>
                <a:lnTo>
                  <a:pt x="1534041" y="0"/>
                </a:lnTo>
                <a:cubicBezTo>
                  <a:pt x="1602760" y="0"/>
                  <a:pt x="1658468" y="55708"/>
                  <a:pt x="1658468" y="124427"/>
                </a:cubicBezTo>
                <a:lnTo>
                  <a:pt x="1658468" y="1119840"/>
                </a:lnTo>
                <a:cubicBezTo>
                  <a:pt x="1658468" y="1188559"/>
                  <a:pt x="1602760" y="1244267"/>
                  <a:pt x="1534041" y="1244267"/>
                </a:cubicBezTo>
                <a:lnTo>
                  <a:pt x="124427" y="1244267"/>
                </a:lnTo>
                <a:cubicBezTo>
                  <a:pt x="55708" y="1244267"/>
                  <a:pt x="0" y="1188559"/>
                  <a:pt x="0" y="1119840"/>
                </a:cubicBezTo>
                <a:lnTo>
                  <a:pt x="0" y="124427"/>
                </a:lnTo>
                <a:close/>
              </a:path>
            </a:pathLst>
          </a:custGeom>
          <a:ln>
            <a:solidFill>
              <a:srgbClr val="071C3A"/>
            </a:solidFill>
          </a:ln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52459" tIns="152459" rIns="152459" bIns="419088" numCol="1" spcCol="1270" anchor="ctr" anchorCtr="0">
            <a:noAutofit/>
          </a:bodyPr>
          <a:lstStyle/>
          <a:p>
            <a:pPr marL="114300" lvl="1" indent="-1143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pt-BR"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1" indent="-1143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endParaRPr lang="pt-BR" sz="15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14300" lvl="1" indent="-114300" algn="ctr" defTabSz="66675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pt-BR" sz="1500">
                <a:latin typeface="Calibri" panose="020F0502020204030204" pitchFamily="34" charset="0"/>
                <a:cs typeface="Calibri" panose="020F0502020204030204" pitchFamily="34" charset="0"/>
              </a:rPr>
              <a:t>Prazo de </a:t>
            </a:r>
            <a:r>
              <a:rPr lang="pt-BR" sz="1500" b="1">
                <a:latin typeface="Calibri" panose="020F0502020204030204" pitchFamily="34" charset="0"/>
                <a:cs typeface="Calibri" panose="020F0502020204030204" pitchFamily="34" charset="0"/>
              </a:rPr>
              <a:t>30 dias </a:t>
            </a:r>
            <a:r>
              <a:rPr lang="pt-BR" sz="1500">
                <a:latin typeface="Calibri" panose="020F0502020204030204" pitchFamily="34" charset="0"/>
                <a:cs typeface="Calibri" panose="020F0502020204030204" pitchFamily="34" charset="0"/>
              </a:rPr>
              <a:t>para Inserir Ata no Processo SEI.</a:t>
            </a: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E618FC3C-0061-EF53-875F-C21162D422EA}"/>
              </a:ext>
            </a:extLst>
          </p:cNvPr>
          <p:cNvSpPr/>
          <p:nvPr/>
        </p:nvSpPr>
        <p:spPr>
          <a:xfrm>
            <a:off x="10650894" y="3147484"/>
            <a:ext cx="928942" cy="338068"/>
          </a:xfrm>
          <a:custGeom>
            <a:avLst/>
            <a:gdLst>
              <a:gd name="connsiteX0" fmla="*/ 0 w 928942"/>
              <a:gd name="connsiteY0" fmla="*/ 36941 h 369409"/>
              <a:gd name="connsiteX1" fmla="*/ 36941 w 928942"/>
              <a:gd name="connsiteY1" fmla="*/ 0 h 369409"/>
              <a:gd name="connsiteX2" fmla="*/ 892001 w 928942"/>
              <a:gd name="connsiteY2" fmla="*/ 0 h 369409"/>
              <a:gd name="connsiteX3" fmla="*/ 928942 w 928942"/>
              <a:gd name="connsiteY3" fmla="*/ 36941 h 369409"/>
              <a:gd name="connsiteX4" fmla="*/ 928942 w 928942"/>
              <a:gd name="connsiteY4" fmla="*/ 332468 h 369409"/>
              <a:gd name="connsiteX5" fmla="*/ 892001 w 928942"/>
              <a:gd name="connsiteY5" fmla="*/ 369409 h 369409"/>
              <a:gd name="connsiteX6" fmla="*/ 36941 w 928942"/>
              <a:gd name="connsiteY6" fmla="*/ 369409 h 369409"/>
              <a:gd name="connsiteX7" fmla="*/ 0 w 928942"/>
              <a:gd name="connsiteY7" fmla="*/ 332468 h 369409"/>
              <a:gd name="connsiteX8" fmla="*/ 0 w 928942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8942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892001" y="0"/>
                </a:lnTo>
                <a:cubicBezTo>
                  <a:pt x="912403" y="0"/>
                  <a:pt x="928942" y="16539"/>
                  <a:pt x="928942" y="36941"/>
                </a:cubicBezTo>
                <a:lnTo>
                  <a:pt x="928942" y="332468"/>
                </a:lnTo>
                <a:cubicBezTo>
                  <a:pt x="928942" y="352870"/>
                  <a:pt x="912403" y="369409"/>
                  <a:pt x="892001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dirty="0">
                <a:latin typeface="Bahnschrift SemiBold SemiConden" panose="020B0502040204020203" pitchFamily="34" charset="0"/>
              </a:rPr>
              <a:t>5. ATA</a:t>
            </a:r>
          </a:p>
        </p:txBody>
      </p:sp>
      <p:sp>
        <p:nvSpPr>
          <p:cNvPr id="5" name="TextBox 10">
            <a:extLst>
              <a:ext uri="{FF2B5EF4-FFF2-40B4-BE49-F238E27FC236}">
                <a16:creationId xmlns:a16="http://schemas.microsoft.com/office/drawing/2014/main" id="{25C28FD2-A396-360D-59B3-32D21125C97F}"/>
              </a:ext>
            </a:extLst>
          </p:cNvPr>
          <p:cNvSpPr txBox="1"/>
          <p:nvPr/>
        </p:nvSpPr>
        <p:spPr>
          <a:xfrm>
            <a:off x="321695" y="5563233"/>
            <a:ext cx="5124460" cy="34583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04033F"/>
                </a:solidFill>
                <a:latin typeface="Montserrat SemiBold" panose="00000700000000000000" pitchFamily="50" charset="0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dirty="0">
                <a:latin typeface="Calibri" panose="020F0502020204030204" pitchFamily="34" charset="0"/>
                <a:cs typeface="Calibri" panose="020F0502020204030204" pitchFamily="34" charset="0"/>
              </a:rPr>
              <a:t>Processo: SEI n° 50500.322838/2023-93.</a:t>
            </a:r>
            <a:endParaRPr lang="en-US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ítulo 1">
            <a:extLst>
              <a:ext uri="{FF2B5EF4-FFF2-40B4-BE49-F238E27FC236}">
                <a16:creationId xmlns:a16="http://schemas.microsoft.com/office/drawing/2014/main" id="{FB027CF3-C6C7-AE7D-C235-FAC38CA0DB2F}"/>
              </a:ext>
            </a:extLst>
          </p:cNvPr>
          <p:cNvSpPr txBox="1">
            <a:spLocks/>
          </p:cNvSpPr>
          <p:nvPr/>
        </p:nvSpPr>
        <p:spPr>
          <a:xfrm>
            <a:off x="537328" y="882741"/>
            <a:ext cx="9144000" cy="76822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>
                <a:solidFill>
                  <a:srgbClr val="04033F"/>
                </a:solidFill>
                <a:latin typeface="Montserrat SemiBold" panose="00000700000000000000" pitchFamily="50" charset="0"/>
              </a:rPr>
              <a:t>Comissões Tripartites</a:t>
            </a:r>
          </a:p>
          <a:p>
            <a:pPr algn="l"/>
            <a:r>
              <a:rPr lang="pt-BR" sz="1600">
                <a:solidFill>
                  <a:srgbClr val="04033F"/>
                </a:solidFill>
                <a:latin typeface="Montserrat SemiBold" panose="00000700000000000000" pitchFamily="50" charset="0"/>
              </a:rPr>
              <a:t>Apresentação do Fluxo  </a:t>
            </a:r>
          </a:p>
        </p:txBody>
      </p: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10EFCECE-1F44-345E-40E7-AC78EA9D80A2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22" name="Imagem 21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354C19DA-781E-D9B2-B4F6-C32FF377E466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69"/>
            <a:stretch/>
          </p:blipFill>
          <p:spPr>
            <a:xfrm>
              <a:off x="0" y="0"/>
              <a:ext cx="12192000" cy="681037"/>
            </a:xfrm>
            <a:prstGeom prst="rect">
              <a:avLst/>
            </a:prstGeom>
            <a:solidFill>
              <a:srgbClr val="EA9E18"/>
            </a:solidFill>
          </p:spPr>
        </p:pic>
        <p:pic>
          <p:nvPicPr>
            <p:cNvPr id="24" name="Imagem 23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8E2B994D-9BC2-D41B-5CA2-72A17927C5BA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37"/>
            <a:stretch/>
          </p:blipFill>
          <p:spPr>
            <a:xfrm>
              <a:off x="0" y="6311900"/>
              <a:ext cx="12192000" cy="546100"/>
            </a:xfrm>
            <a:prstGeom prst="rect">
              <a:avLst/>
            </a:prstGeom>
            <a:solidFill>
              <a:srgbClr val="EA9E18"/>
            </a:solidFill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FC5B2C65-F9E6-F3FA-2A20-06449CEFE537}"/>
              </a:ext>
            </a:extLst>
          </p:cNvPr>
          <p:cNvSpPr txBox="1"/>
          <p:nvPr/>
        </p:nvSpPr>
        <p:spPr>
          <a:xfrm>
            <a:off x="461059" y="2542920"/>
            <a:ext cx="1278910" cy="34583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 fontScale="92500"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04033F"/>
                </a:solidFill>
                <a:latin typeface="Montserrat SemiBold" panose="00000700000000000000" pitchFamily="50" charset="0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>
                <a:latin typeface="Calibri" panose="020F0502020204030204" pitchFamily="34" charset="0"/>
                <a:cs typeface="Calibri" panose="020F0502020204030204" pitchFamily="34" charset="0"/>
              </a:rPr>
              <a:t>PRÉ REUNIÃO</a:t>
            </a: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D158F043-C99F-6795-7D0F-7D62C84A40E7}"/>
              </a:ext>
            </a:extLst>
          </p:cNvPr>
          <p:cNvSpPr txBox="1"/>
          <p:nvPr/>
        </p:nvSpPr>
        <p:spPr>
          <a:xfrm>
            <a:off x="10168938" y="2550773"/>
            <a:ext cx="1410897" cy="34583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defPPr>
              <a:defRPr lang="pt-BR"/>
            </a:defPPr>
            <a:lvl1pPr>
              <a:lnSpc>
                <a:spcPct val="90000"/>
              </a:lnSpc>
              <a:spcBef>
                <a:spcPct val="0"/>
              </a:spcBef>
              <a:buNone/>
              <a:defRPr sz="2400">
                <a:solidFill>
                  <a:srgbClr val="04033F"/>
                </a:solidFill>
                <a:latin typeface="Montserrat SemiBold" panose="00000700000000000000" pitchFamily="50" charset="0"/>
                <a:ea typeface="+mj-ea"/>
                <a:cs typeface="+mj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600" b="1">
                <a:latin typeface="Calibri" panose="020F0502020204030204" pitchFamily="34" charset="0"/>
                <a:cs typeface="Calibri" panose="020F0502020204030204" pitchFamily="34" charset="0"/>
              </a:rPr>
              <a:t>PÓS REUNIÃO</a:t>
            </a:r>
            <a:endParaRPr lang="en-US" sz="16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45792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A7C1E2C-3E16-F047-D4BA-2C0A32E809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m 4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BB184863-BDF3-F110-0B64-72AC2FD00DA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69"/>
            <a:stretch/>
          </p:blipFill>
          <p:spPr>
            <a:xfrm>
              <a:off x="0" y="0"/>
              <a:ext cx="12192000" cy="681037"/>
            </a:xfrm>
            <a:prstGeom prst="rect">
              <a:avLst/>
            </a:prstGeom>
            <a:solidFill>
              <a:srgbClr val="EA9E18"/>
            </a:solidFill>
          </p:spPr>
        </p:pic>
        <p:pic>
          <p:nvPicPr>
            <p:cNvPr id="6" name="Imagem 5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31F9828C-9B71-FC7C-2D36-09C1033A680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37"/>
            <a:stretch/>
          </p:blipFill>
          <p:spPr>
            <a:xfrm>
              <a:off x="0" y="6311900"/>
              <a:ext cx="12192000" cy="546100"/>
            </a:xfrm>
            <a:prstGeom prst="rect">
              <a:avLst/>
            </a:prstGeom>
            <a:solidFill>
              <a:srgbClr val="EA9E18"/>
            </a:solidFill>
          </p:spPr>
        </p:pic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B6B347DE-F676-A283-7FAF-BD9F4F897A33}"/>
              </a:ext>
            </a:extLst>
          </p:cNvPr>
          <p:cNvSpPr txBox="1"/>
          <p:nvPr/>
        </p:nvSpPr>
        <p:spPr>
          <a:xfrm>
            <a:off x="1005840" y="2019785"/>
            <a:ext cx="6160070" cy="42226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>
                <a:latin typeface="Calibri"/>
                <a:ea typeface="Calibri"/>
                <a:cs typeface="Calibri"/>
              </a:rPr>
              <a:t>Cronograma enviado a AESPI para encaminhamento aos parlamentares;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pt-BR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  <a:t>Participação de membros da Superintendência e Diretoria quando necessário; e  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2000">
                <a:latin typeface="Calibri" panose="020F0502020204030204" pitchFamily="34" charset="0"/>
                <a:cs typeface="Calibri" panose="020F0502020204030204" pitchFamily="34" charset="0"/>
              </a:rPr>
              <a:t> Encaminhamento da ATA para GEGIR avaliar a inclusão dos pleitos na </a:t>
            </a:r>
            <a:r>
              <a:rPr lang="pt-BR" sz="2000" b="1">
                <a:latin typeface="Calibri" panose="020F0502020204030204" pitchFamily="34" charset="0"/>
                <a:cs typeface="Calibri" panose="020F0502020204030204" pitchFamily="34" charset="0"/>
              </a:rPr>
              <a:t>Revisão Quinquenal </a:t>
            </a:r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ü"/>
            </a:pPr>
            <a:endParaRPr lang="en-US" sz="2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ítulo 1">
            <a:extLst>
              <a:ext uri="{FF2B5EF4-FFF2-40B4-BE49-F238E27FC236}">
                <a16:creationId xmlns:a16="http://schemas.microsoft.com/office/drawing/2014/main" id="{9D3BFF7C-04DB-BE4C-0B09-14066367E39A}"/>
              </a:ext>
            </a:extLst>
          </p:cNvPr>
          <p:cNvSpPr txBox="1">
            <a:spLocks/>
          </p:cNvSpPr>
          <p:nvPr/>
        </p:nvSpPr>
        <p:spPr>
          <a:xfrm>
            <a:off x="589788" y="966300"/>
            <a:ext cx="9144000" cy="76822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2400">
                <a:solidFill>
                  <a:srgbClr val="04033F"/>
                </a:solidFill>
                <a:latin typeface="Montserrat SemiBold" panose="00000700000000000000" pitchFamily="50" charset="0"/>
              </a:rPr>
              <a:t>Comissões Tripartites</a:t>
            </a:r>
          </a:p>
          <a:p>
            <a:pPr algn="l"/>
            <a:r>
              <a:rPr lang="pt-BR" sz="1600">
                <a:solidFill>
                  <a:srgbClr val="04033F"/>
                </a:solidFill>
                <a:latin typeface="Montserrat SemiBold" panose="00000700000000000000" pitchFamily="50" charset="0"/>
              </a:rPr>
              <a:t>Apresentação do Fluxo  </a:t>
            </a:r>
          </a:p>
        </p:txBody>
      </p:sp>
      <p:pic>
        <p:nvPicPr>
          <p:cNvPr id="7" name="Picture 2" descr="7 Passos Simples para Realizar uma Reunião Eficiente | by Leonardo ...">
            <a:extLst>
              <a:ext uri="{FF2B5EF4-FFF2-40B4-BE49-F238E27FC236}">
                <a16:creationId xmlns:a16="http://schemas.microsoft.com/office/drawing/2014/main" id="{EDE76C47-96DB-EA60-416A-4B6317D3A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8080" y="2593277"/>
            <a:ext cx="3925824" cy="2045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122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A7C1E2C-3E16-F047-D4BA-2C0A32E809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m 4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BB184863-BDF3-F110-0B64-72AC2FD00DA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69"/>
            <a:stretch/>
          </p:blipFill>
          <p:spPr>
            <a:xfrm>
              <a:off x="0" y="0"/>
              <a:ext cx="12192000" cy="681037"/>
            </a:xfrm>
            <a:prstGeom prst="rect">
              <a:avLst/>
            </a:prstGeom>
            <a:solidFill>
              <a:srgbClr val="EA9E18"/>
            </a:solidFill>
          </p:spPr>
        </p:pic>
        <p:pic>
          <p:nvPicPr>
            <p:cNvPr id="6" name="Imagem 5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31F9828C-9B71-FC7C-2D36-09C1033A680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37"/>
            <a:stretch/>
          </p:blipFill>
          <p:spPr>
            <a:xfrm>
              <a:off x="0" y="6311900"/>
              <a:ext cx="12192000" cy="546100"/>
            </a:xfrm>
            <a:prstGeom prst="rect">
              <a:avLst/>
            </a:prstGeom>
            <a:solidFill>
              <a:srgbClr val="EA9E18"/>
            </a:solidFill>
          </p:spPr>
        </p:pic>
      </p:grp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C159FAA2-7F49-25FF-0DC6-F21DC0BAFC6E}"/>
              </a:ext>
            </a:extLst>
          </p:cNvPr>
          <p:cNvSpPr/>
          <p:nvPr/>
        </p:nvSpPr>
        <p:spPr>
          <a:xfrm>
            <a:off x="346471" y="881493"/>
            <a:ext cx="1948074" cy="36940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>
                <a:latin typeface="Bahnschrift SemiBold SemiConden" panose="020B0502040204020203" pitchFamily="34" charset="0"/>
              </a:rPr>
              <a:t>1. PROGRAMAÇÃO</a:t>
            </a:r>
          </a:p>
        </p:txBody>
      </p:sp>
      <p:sp>
        <p:nvSpPr>
          <p:cNvPr id="9" name="Forma Livre: Forma 8">
            <a:extLst>
              <a:ext uri="{FF2B5EF4-FFF2-40B4-BE49-F238E27FC236}">
                <a16:creationId xmlns:a16="http://schemas.microsoft.com/office/drawing/2014/main" id="{81527DC7-2D2A-9F15-71AA-B8240B2C3CFA}"/>
              </a:ext>
            </a:extLst>
          </p:cNvPr>
          <p:cNvSpPr/>
          <p:nvPr/>
        </p:nvSpPr>
        <p:spPr>
          <a:xfrm>
            <a:off x="9281671" y="1851275"/>
            <a:ext cx="1516881" cy="624330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4000" b="1">
                <a:latin typeface="Bahnschrift SemiBold SemiConden" panose="020B0502040204020203" pitchFamily="34" charset="0"/>
              </a:rPr>
              <a:t>2024</a:t>
            </a:r>
            <a:endParaRPr lang="pt-BR" b="1">
              <a:latin typeface="Bahnschrift SemiBold SemiConden" panose="020B0502040204020203" pitchFamily="34" charset="0"/>
            </a:endParaRPr>
          </a:p>
        </p:txBody>
      </p:sp>
      <p:sp>
        <p:nvSpPr>
          <p:cNvPr id="34" name="Forma Livre: Forma 33">
            <a:extLst>
              <a:ext uri="{FF2B5EF4-FFF2-40B4-BE49-F238E27FC236}">
                <a16:creationId xmlns:a16="http://schemas.microsoft.com/office/drawing/2014/main" id="{57D3EF57-F55E-1CF8-D7B6-B934DCD8F094}"/>
              </a:ext>
            </a:extLst>
          </p:cNvPr>
          <p:cNvSpPr/>
          <p:nvPr/>
        </p:nvSpPr>
        <p:spPr>
          <a:xfrm>
            <a:off x="9066075" y="2601073"/>
            <a:ext cx="1948074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>
                <a:solidFill>
                  <a:srgbClr val="1F0A6C"/>
                </a:solidFill>
                <a:latin typeface="Bahnschrift SemiBold SemiConden" panose="020B0502040204020203" pitchFamily="34" charset="0"/>
              </a:rPr>
              <a:t>48 reuniões programadas</a:t>
            </a:r>
          </a:p>
        </p:txBody>
      </p:sp>
      <p:sp>
        <p:nvSpPr>
          <p:cNvPr id="35" name="Forma Livre: Forma 34">
            <a:extLst>
              <a:ext uri="{FF2B5EF4-FFF2-40B4-BE49-F238E27FC236}">
                <a16:creationId xmlns:a16="http://schemas.microsoft.com/office/drawing/2014/main" id="{E6B84EFD-978E-DE2C-CEFE-F7D48C7436F0}"/>
              </a:ext>
            </a:extLst>
          </p:cNvPr>
          <p:cNvSpPr/>
          <p:nvPr/>
        </p:nvSpPr>
        <p:spPr>
          <a:xfrm>
            <a:off x="9066074" y="3320377"/>
            <a:ext cx="1948074" cy="546100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>
                <a:solidFill>
                  <a:srgbClr val="1F0A6C"/>
                </a:solidFill>
                <a:latin typeface="Bahnschrift SemiBold SemiConden" panose="020B0502040204020203" pitchFamily="34" charset="0"/>
              </a:rPr>
              <a:t>7</a:t>
            </a:r>
            <a:r>
              <a:rPr lang="pt-BR" sz="1400" b="1" dirty="0">
                <a:solidFill>
                  <a:srgbClr val="1F0A6C"/>
                </a:solidFill>
                <a:latin typeface="Bahnschrift SemiBold SemiConden" panose="020B0502040204020203" pitchFamily="34" charset="0"/>
              </a:rPr>
              <a:t> reuniões realizadas até 01/04/2024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F55385F8-8A8E-0847-20AF-7DCC6A923E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383" y="1671256"/>
            <a:ext cx="1238250" cy="261937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3ADBD534-5745-F0C9-D197-714F5467A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60904" y="1057656"/>
            <a:ext cx="5760720" cy="474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260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A7C1E2C-3E16-F047-D4BA-2C0A32E809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m 4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BB184863-BDF3-F110-0B64-72AC2FD00DA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69"/>
            <a:stretch/>
          </p:blipFill>
          <p:spPr>
            <a:xfrm>
              <a:off x="0" y="0"/>
              <a:ext cx="12192000" cy="681037"/>
            </a:xfrm>
            <a:prstGeom prst="rect">
              <a:avLst/>
            </a:prstGeom>
            <a:solidFill>
              <a:srgbClr val="EA9E18"/>
            </a:solidFill>
          </p:spPr>
        </p:pic>
        <p:pic>
          <p:nvPicPr>
            <p:cNvPr id="6" name="Imagem 5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31F9828C-9B71-FC7C-2D36-09C1033A680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37"/>
            <a:stretch/>
          </p:blipFill>
          <p:spPr>
            <a:xfrm>
              <a:off x="0" y="6311900"/>
              <a:ext cx="12192000" cy="546100"/>
            </a:xfrm>
            <a:prstGeom prst="rect">
              <a:avLst/>
            </a:prstGeom>
            <a:solidFill>
              <a:srgbClr val="EA9E18"/>
            </a:solidFill>
          </p:spPr>
        </p:pic>
      </p:grpSp>
      <p:sp>
        <p:nvSpPr>
          <p:cNvPr id="10" name="CaixaDeTexto 9">
            <a:extLst>
              <a:ext uri="{FF2B5EF4-FFF2-40B4-BE49-F238E27FC236}">
                <a16:creationId xmlns:a16="http://schemas.microsoft.com/office/drawing/2014/main" id="{21F18E1E-C90E-2E48-5FDA-0C0E1D731815}"/>
              </a:ext>
            </a:extLst>
          </p:cNvPr>
          <p:cNvSpPr txBox="1"/>
          <p:nvPr/>
        </p:nvSpPr>
        <p:spPr>
          <a:xfrm>
            <a:off x="624824" y="2736871"/>
            <a:ext cx="2519603" cy="16244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latin typeface="Calibri" panose="020F0502020204030204" pitchFamily="34" charset="0"/>
                <a:cs typeface="Calibri" panose="020F0502020204030204" pitchFamily="34" charset="0"/>
              </a:rPr>
              <a:t>28/02/2024 </a:t>
            </a: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Solicitação de Reunião Extraordinária da Comissão Tripartite pela CCR </a:t>
            </a:r>
            <a:r>
              <a:rPr lang="pt-BR" sz="1000" err="1">
                <a:latin typeface="Calibri" panose="020F0502020204030204" pitchFamily="34" charset="0"/>
                <a:cs typeface="Calibri" panose="020F0502020204030204" pitchFamily="34" charset="0"/>
              </a:rPr>
              <a:t>RioSP</a:t>
            </a:r>
            <a:endParaRPr lang="pt-BR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pt-BR" sz="1000" b="1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000" b="1">
                <a:latin typeface="Calibri" panose="020F0502020204030204" pitchFamily="34" charset="0"/>
                <a:cs typeface="Calibri" panose="020F0502020204030204" pitchFamily="34" charset="0"/>
              </a:rPr>
              <a:t>Assunto: 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Duplicação da Serra das Araras </a:t>
            </a:r>
          </a:p>
          <a:p>
            <a:pPr algn="just">
              <a:lnSpc>
                <a:spcPct val="150000"/>
              </a:lnSpc>
            </a:pPr>
            <a:r>
              <a:rPr lang="pt-BR" sz="1000" b="1">
                <a:latin typeface="Calibri" panose="020F0502020204030204" pitchFamily="34" charset="0"/>
                <a:cs typeface="Calibri" panose="020F0502020204030204" pitchFamily="34" charset="0"/>
              </a:rPr>
              <a:t>Local: </a:t>
            </a:r>
            <a:r>
              <a:rPr lang="pt-BR" sz="1000" err="1">
                <a:latin typeface="Calibri" panose="020F0502020204030204" pitchFamily="34" charset="0"/>
                <a:cs typeface="Calibri" panose="020F0502020204030204" pitchFamily="34" charset="0"/>
              </a:rPr>
              <a:t>Teams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 (Virtual) </a:t>
            </a:r>
          </a:p>
          <a:p>
            <a:pPr algn="just">
              <a:lnSpc>
                <a:spcPct val="150000"/>
              </a:lnSpc>
            </a:pPr>
            <a:r>
              <a:rPr lang="pt-BR" sz="1000" b="1">
                <a:latin typeface="Calibri" panose="020F0502020204030204" pitchFamily="34" charset="0"/>
                <a:cs typeface="Calibri" panose="020F0502020204030204" pitchFamily="34" charset="0"/>
              </a:rPr>
              <a:t>Data: 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21/03/2024</a:t>
            </a:r>
          </a:p>
          <a:p>
            <a:pPr algn="just">
              <a:lnSpc>
                <a:spcPct val="150000"/>
              </a:lnSpc>
            </a:pPr>
            <a:r>
              <a:rPr lang="pt-BR" sz="1000" b="1">
                <a:latin typeface="Calibri" panose="020F0502020204030204" pitchFamily="34" charset="0"/>
                <a:cs typeface="Calibri" panose="020F0502020204030204" pitchFamily="34" charset="0"/>
              </a:rPr>
              <a:t>Horário: </a:t>
            </a: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10h00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C83BB306-4657-1EB0-6098-08B6D65ECCB1}"/>
              </a:ext>
            </a:extLst>
          </p:cNvPr>
          <p:cNvSpPr txBox="1"/>
          <p:nvPr/>
        </p:nvSpPr>
        <p:spPr>
          <a:xfrm>
            <a:off x="3254290" y="2733681"/>
            <a:ext cx="1948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latin typeface="Calibri" panose="020F0502020204030204" pitchFamily="34" charset="0"/>
                <a:cs typeface="Calibri" panose="020F0502020204030204" pitchFamily="34" charset="0"/>
              </a:rPr>
              <a:t>06/03/2024</a:t>
            </a: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Autorização SUROD e repasse de pauta ao DG e AESPI p/ convite aos agentes externos e/ou participação de representantes da diretoria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E7F78C5B-2E76-3F2C-4999-4AD0DC76E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2349" y="2019611"/>
            <a:ext cx="1009983" cy="616834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735BB907-2CE9-8921-5DEA-3712A84761AC}"/>
              </a:ext>
            </a:extLst>
          </p:cNvPr>
          <p:cNvSpPr txBox="1"/>
          <p:nvPr/>
        </p:nvSpPr>
        <p:spPr>
          <a:xfrm>
            <a:off x="5312227" y="2731761"/>
            <a:ext cx="19480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latin typeface="Calibri" panose="020F0502020204030204" pitchFamily="34" charset="0"/>
                <a:cs typeface="Calibri" panose="020F0502020204030204" pitchFamily="34" charset="0"/>
              </a:rPr>
              <a:t>19/03/2024</a:t>
            </a: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Encaminhamento da reunião por parte da Concessionária aos participantes </a:t>
            </a: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D47FFAA4-9084-BE1A-BC2B-088EBCFAC2B8}"/>
              </a:ext>
            </a:extLst>
          </p:cNvPr>
          <p:cNvSpPr txBox="1"/>
          <p:nvPr/>
        </p:nvSpPr>
        <p:spPr>
          <a:xfrm>
            <a:off x="7427729" y="2723667"/>
            <a:ext cx="1948074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latin typeface="Calibri" panose="020F0502020204030204" pitchFamily="34" charset="0"/>
                <a:cs typeface="Calibri" panose="020F0502020204030204" pitchFamily="34" charset="0"/>
              </a:rPr>
              <a:t>21/03/2024</a:t>
            </a: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Reunião Extraordinária com participação dos convidados. </a:t>
            </a: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Participantes: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ANUT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PRF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ANTT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CCR RIOSP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5324BE72-2732-5208-57F2-36EAB8D6C0AF}"/>
              </a:ext>
            </a:extLst>
          </p:cNvPr>
          <p:cNvSpPr txBox="1"/>
          <p:nvPr/>
        </p:nvSpPr>
        <p:spPr>
          <a:xfrm>
            <a:off x="434560" y="1524601"/>
            <a:ext cx="11322880" cy="318332"/>
          </a:xfrm>
          <a:prstGeom prst="rect">
            <a:avLst/>
          </a:pr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>
            <a:defPPr>
              <a:defRPr lang="pt-BR"/>
            </a:defPPr>
            <a:lvl1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 b="1">
                <a:solidFill>
                  <a:schemeClr val="lt1"/>
                </a:solidFill>
                <a:latin typeface="Bahnschrift SemiBold SemiConden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/>
              <a:t>Fluxo real: Exemplo CCR </a:t>
            </a:r>
            <a:r>
              <a:rPr lang="pt-BR" err="1"/>
              <a:t>RioSP</a:t>
            </a:r>
            <a:r>
              <a:rPr lang="pt-BR"/>
              <a:t> - </a:t>
            </a:r>
            <a:r>
              <a:rPr lang="pt-BR" sz="1400"/>
              <a:t>50515.009500/2022-07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60A28FAC-C91C-B93F-8A63-30E5BEBCF25F}"/>
              </a:ext>
            </a:extLst>
          </p:cNvPr>
          <p:cNvSpPr txBox="1"/>
          <p:nvPr/>
        </p:nvSpPr>
        <p:spPr>
          <a:xfrm>
            <a:off x="434560" y="4452693"/>
            <a:ext cx="11322880" cy="286232"/>
          </a:xfrm>
          <a:prstGeom prst="rect">
            <a:avLst/>
          </a:pr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>
            <a:defPPr>
              <a:defRPr lang="pt-BR"/>
            </a:defPPr>
            <a:lvl1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1400" b="1">
                <a:solidFill>
                  <a:schemeClr val="lt1"/>
                </a:solidFill>
                <a:latin typeface="Bahnschrift SemiBold SemiConden" panose="020B0502040204020203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/>
              <a:t>Fluxo ideal  (Dia D: Reunião Tripartite)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2461CA2-9290-F1F6-C5DD-280F3B0C7A56}"/>
              </a:ext>
            </a:extLst>
          </p:cNvPr>
          <p:cNvSpPr txBox="1"/>
          <p:nvPr/>
        </p:nvSpPr>
        <p:spPr>
          <a:xfrm>
            <a:off x="696258" y="5116069"/>
            <a:ext cx="19480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latin typeface="Calibri" panose="020F0502020204030204" pitchFamily="34" charset="0"/>
                <a:cs typeface="Calibri" panose="020F0502020204030204" pitchFamily="34" charset="0"/>
              </a:rPr>
              <a:t>D-30 dias</a:t>
            </a: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Com 30 dias de antecedência é necessário o encaminhamento por parte da Concessionária da Pauta que será tratada. </a:t>
            </a:r>
          </a:p>
          <a:p>
            <a:pPr algn="just"/>
            <a:endParaRPr lang="pt-BR" sz="1000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79DD4B0A-BBFB-03D7-7F5C-AFB320727D18}"/>
              </a:ext>
            </a:extLst>
          </p:cNvPr>
          <p:cNvSpPr txBox="1"/>
          <p:nvPr/>
        </p:nvSpPr>
        <p:spPr>
          <a:xfrm>
            <a:off x="2975914" y="5063951"/>
            <a:ext cx="19480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latin typeface="Calibri" panose="020F0502020204030204" pitchFamily="34" charset="0"/>
                <a:cs typeface="Calibri" panose="020F0502020204030204" pitchFamily="34" charset="0"/>
              </a:rPr>
              <a:t>D-28 dias</a:t>
            </a:r>
          </a:p>
          <a:p>
            <a:pPr algn="ctr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Repasse de pauta ao DG e AESPI p/ convite aos agentes externos e/ou participação de representantes da diretoria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717699A1-CFE8-CF8C-B5AD-20429456E7F9}"/>
              </a:ext>
            </a:extLst>
          </p:cNvPr>
          <p:cNvSpPr txBox="1"/>
          <p:nvPr/>
        </p:nvSpPr>
        <p:spPr>
          <a:xfrm>
            <a:off x="5255570" y="5090010"/>
            <a:ext cx="19480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latin typeface="Calibri" panose="020F0502020204030204" pitchFamily="34" charset="0"/>
                <a:cs typeface="Calibri" panose="020F0502020204030204" pitchFamily="34" charset="0"/>
              </a:rPr>
              <a:t>D-15 dias</a:t>
            </a: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Encaminhamento da reunião por parte da Concessionária aos participantes 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19F2038-CD24-A4F6-39DC-90E523B24E6D}"/>
              </a:ext>
            </a:extLst>
          </p:cNvPr>
          <p:cNvSpPr txBox="1"/>
          <p:nvPr/>
        </p:nvSpPr>
        <p:spPr>
          <a:xfrm>
            <a:off x="7535226" y="5166953"/>
            <a:ext cx="15758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latin typeface="Calibri" panose="020F0502020204030204" pitchFamily="34" charset="0"/>
                <a:cs typeface="Calibri" panose="020F0502020204030204" pitchFamily="34" charset="0"/>
              </a:rPr>
              <a:t>Dia D</a:t>
            </a: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Dia da realização da Comissão Tripartite.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7D61DC5C-E8F9-925C-F609-57227E9E92C0}"/>
              </a:ext>
            </a:extLst>
          </p:cNvPr>
          <p:cNvSpPr txBox="1"/>
          <p:nvPr/>
        </p:nvSpPr>
        <p:spPr>
          <a:xfrm>
            <a:off x="9442647" y="5116069"/>
            <a:ext cx="19480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latin typeface="Calibri" panose="020F0502020204030204" pitchFamily="34" charset="0"/>
                <a:cs typeface="Calibri" panose="020F0502020204030204" pitchFamily="34" charset="0"/>
              </a:rPr>
              <a:t>D+30</a:t>
            </a: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Envio da Ata de reunião da Comissão Tripartite. </a:t>
            </a:r>
          </a:p>
        </p:txBody>
      </p:sp>
      <p:sp>
        <p:nvSpPr>
          <p:cNvPr id="33" name="Forma Livre: Forma 32">
            <a:extLst>
              <a:ext uri="{FF2B5EF4-FFF2-40B4-BE49-F238E27FC236}">
                <a16:creationId xmlns:a16="http://schemas.microsoft.com/office/drawing/2014/main" id="{43E31480-0B03-A8B4-9FC9-C2231320889B}"/>
              </a:ext>
            </a:extLst>
          </p:cNvPr>
          <p:cNvSpPr/>
          <p:nvPr/>
        </p:nvSpPr>
        <p:spPr>
          <a:xfrm>
            <a:off x="696258" y="826028"/>
            <a:ext cx="1576352" cy="299645"/>
          </a:xfrm>
          <a:custGeom>
            <a:avLst/>
            <a:gdLst>
              <a:gd name="connsiteX0" fmla="*/ 0 w 1823188"/>
              <a:gd name="connsiteY0" fmla="*/ 36941 h 369409"/>
              <a:gd name="connsiteX1" fmla="*/ 36941 w 1823188"/>
              <a:gd name="connsiteY1" fmla="*/ 0 h 369409"/>
              <a:gd name="connsiteX2" fmla="*/ 1786247 w 1823188"/>
              <a:gd name="connsiteY2" fmla="*/ 0 h 369409"/>
              <a:gd name="connsiteX3" fmla="*/ 1823188 w 1823188"/>
              <a:gd name="connsiteY3" fmla="*/ 36941 h 369409"/>
              <a:gd name="connsiteX4" fmla="*/ 1823188 w 1823188"/>
              <a:gd name="connsiteY4" fmla="*/ 332468 h 369409"/>
              <a:gd name="connsiteX5" fmla="*/ 1786247 w 1823188"/>
              <a:gd name="connsiteY5" fmla="*/ 369409 h 369409"/>
              <a:gd name="connsiteX6" fmla="*/ 36941 w 1823188"/>
              <a:gd name="connsiteY6" fmla="*/ 369409 h 369409"/>
              <a:gd name="connsiteX7" fmla="*/ 0 w 1823188"/>
              <a:gd name="connsiteY7" fmla="*/ 332468 h 369409"/>
              <a:gd name="connsiteX8" fmla="*/ 0 w 1823188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3188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786247" y="0"/>
                </a:lnTo>
                <a:cubicBezTo>
                  <a:pt x="1806649" y="0"/>
                  <a:pt x="1823188" y="16539"/>
                  <a:pt x="1823188" y="36941"/>
                </a:cubicBezTo>
                <a:lnTo>
                  <a:pt x="1823188" y="332468"/>
                </a:lnTo>
                <a:cubicBezTo>
                  <a:pt x="1823188" y="352870"/>
                  <a:pt x="1806649" y="369409"/>
                  <a:pt x="1786247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>
                <a:latin typeface="Bahnschrift SemiBold SemiConden" panose="020B0502040204020203" pitchFamily="34" charset="0"/>
              </a:rPr>
              <a:t>2. Definição de Pauta</a:t>
            </a:r>
          </a:p>
        </p:txBody>
      </p:sp>
      <p:sp>
        <p:nvSpPr>
          <p:cNvPr id="36" name="Forma Livre: Forma 35">
            <a:extLst>
              <a:ext uri="{FF2B5EF4-FFF2-40B4-BE49-F238E27FC236}">
                <a16:creationId xmlns:a16="http://schemas.microsoft.com/office/drawing/2014/main" id="{78A1DC78-A455-94E9-EBBF-C55469E6F761}"/>
              </a:ext>
            </a:extLst>
          </p:cNvPr>
          <p:cNvSpPr/>
          <p:nvPr/>
        </p:nvSpPr>
        <p:spPr>
          <a:xfrm>
            <a:off x="696258" y="1147929"/>
            <a:ext cx="2248291" cy="252765"/>
          </a:xfrm>
          <a:custGeom>
            <a:avLst/>
            <a:gdLst>
              <a:gd name="connsiteX0" fmla="*/ 0 w 1823188"/>
              <a:gd name="connsiteY0" fmla="*/ 36941 h 369409"/>
              <a:gd name="connsiteX1" fmla="*/ 36941 w 1823188"/>
              <a:gd name="connsiteY1" fmla="*/ 0 h 369409"/>
              <a:gd name="connsiteX2" fmla="*/ 1786247 w 1823188"/>
              <a:gd name="connsiteY2" fmla="*/ 0 h 369409"/>
              <a:gd name="connsiteX3" fmla="*/ 1823188 w 1823188"/>
              <a:gd name="connsiteY3" fmla="*/ 36941 h 369409"/>
              <a:gd name="connsiteX4" fmla="*/ 1823188 w 1823188"/>
              <a:gd name="connsiteY4" fmla="*/ 332468 h 369409"/>
              <a:gd name="connsiteX5" fmla="*/ 1786247 w 1823188"/>
              <a:gd name="connsiteY5" fmla="*/ 369409 h 369409"/>
              <a:gd name="connsiteX6" fmla="*/ 36941 w 1823188"/>
              <a:gd name="connsiteY6" fmla="*/ 369409 h 369409"/>
              <a:gd name="connsiteX7" fmla="*/ 0 w 1823188"/>
              <a:gd name="connsiteY7" fmla="*/ 332468 h 369409"/>
              <a:gd name="connsiteX8" fmla="*/ 0 w 1823188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3188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786247" y="0"/>
                </a:lnTo>
                <a:cubicBezTo>
                  <a:pt x="1806649" y="0"/>
                  <a:pt x="1823188" y="16539"/>
                  <a:pt x="1823188" y="36941"/>
                </a:cubicBezTo>
                <a:lnTo>
                  <a:pt x="1823188" y="332468"/>
                </a:lnTo>
                <a:cubicBezTo>
                  <a:pt x="1823188" y="352870"/>
                  <a:pt x="1806649" y="369409"/>
                  <a:pt x="1786247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>
                <a:latin typeface="Bahnschrift SemiBold SemiConden" panose="020B0502040204020203" pitchFamily="34" charset="0"/>
              </a:rPr>
              <a:t>3. Encaminhamento AESPI/DG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B4CB04BA-B3C5-E60F-B1BA-6B93B4B043C4}"/>
              </a:ext>
            </a:extLst>
          </p:cNvPr>
          <p:cNvSpPr txBox="1"/>
          <p:nvPr/>
        </p:nvSpPr>
        <p:spPr>
          <a:xfrm>
            <a:off x="9543231" y="2736831"/>
            <a:ext cx="19480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b="1">
                <a:solidFill>
                  <a:srgbClr val="EA9E18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22/04/2024</a:t>
            </a: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Data prevista para inclusão da ATA de reunião; </a:t>
            </a:r>
          </a:p>
          <a:p>
            <a:pPr algn="just"/>
            <a:endParaRPr lang="pt-BR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Verificação por parte da SUROD da necessidade de encaminhamento à GEGIR.  </a:t>
            </a:r>
          </a:p>
          <a:p>
            <a:pPr marL="171450" indent="-171450" algn="just">
              <a:buFont typeface="Arial" panose="020B0604020202020204" pitchFamily="34" charset="0"/>
              <a:buChar char="•"/>
            </a:pPr>
            <a:endParaRPr lang="pt-BR" sz="1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sz="100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2050" name="Picture 2" descr="Resultado de imagem para icone email enviado">
            <a:extLst>
              <a:ext uri="{FF2B5EF4-FFF2-40B4-BE49-F238E27FC236}">
                <a16:creationId xmlns:a16="http://schemas.microsoft.com/office/drawing/2014/main" id="{FD70D64B-D6D1-9964-37FA-6D10BEC4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59517" y1="39894" x2="59517" y2="39894"/>
                        <a14:foregroundMark x1="39275" y1="42553" x2="39275" y2="42553"/>
                        <a14:foregroundMark x1="50151" y1="55851" x2="50151" y2="55851"/>
                        <a14:foregroundMark x1="38973" y1="51596" x2="38973" y2="51596"/>
                        <a14:foregroundMark x1="37462" y1="61170" x2="37462" y2="6117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27" y="1887316"/>
            <a:ext cx="1753172" cy="995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icone autorização da ação">
            <a:extLst>
              <a:ext uri="{FF2B5EF4-FFF2-40B4-BE49-F238E27FC236}">
                <a16:creationId xmlns:a16="http://schemas.microsoft.com/office/drawing/2014/main" id="{5F5D49D7-B3B4-A5AA-D099-0C1E1993F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685" y="2062910"/>
            <a:ext cx="573535" cy="573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icone reunião virtual">
            <a:extLst>
              <a:ext uri="{FF2B5EF4-FFF2-40B4-BE49-F238E27FC236}">
                <a16:creationId xmlns:a16="http://schemas.microsoft.com/office/drawing/2014/main" id="{6E872C09-FC74-D5F4-7B29-70B649710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4379" y="1966951"/>
            <a:ext cx="708915" cy="705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Resultado de imagem para icone ata documento">
            <a:extLst>
              <a:ext uri="{FF2B5EF4-FFF2-40B4-BE49-F238E27FC236}">
                <a16:creationId xmlns:a16="http://schemas.microsoft.com/office/drawing/2014/main" id="{99E1A85D-2843-ECFC-BA32-90DE8C044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5075" y="1959074"/>
            <a:ext cx="603218" cy="743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9878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A7C1E2C-3E16-F047-D4BA-2C0A32E80966}"/>
              </a:ext>
            </a:extLst>
          </p:cNvPr>
          <p:cNvGrpSpPr/>
          <p:nvPr/>
        </p:nvGrpSpPr>
        <p:grpSpPr>
          <a:xfrm>
            <a:off x="0" y="-66238"/>
            <a:ext cx="12192000" cy="6858000"/>
            <a:chOff x="0" y="0"/>
            <a:chExt cx="12192000" cy="6858000"/>
          </a:xfrm>
        </p:grpSpPr>
        <p:pic>
          <p:nvPicPr>
            <p:cNvPr id="5" name="Imagem 4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BB184863-BDF3-F110-0B64-72AC2FD00DA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69"/>
            <a:stretch/>
          </p:blipFill>
          <p:spPr>
            <a:xfrm>
              <a:off x="0" y="0"/>
              <a:ext cx="12192000" cy="681037"/>
            </a:xfrm>
            <a:prstGeom prst="rect">
              <a:avLst/>
            </a:prstGeom>
            <a:solidFill>
              <a:srgbClr val="EA9E18"/>
            </a:solidFill>
          </p:spPr>
        </p:pic>
        <p:pic>
          <p:nvPicPr>
            <p:cNvPr id="6" name="Imagem 5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31F9828C-9B71-FC7C-2D36-09C1033A680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37"/>
            <a:stretch/>
          </p:blipFill>
          <p:spPr>
            <a:xfrm>
              <a:off x="0" y="6311900"/>
              <a:ext cx="12192000" cy="546100"/>
            </a:xfrm>
            <a:prstGeom prst="rect">
              <a:avLst/>
            </a:prstGeom>
            <a:solidFill>
              <a:srgbClr val="EA9E18"/>
            </a:solidFill>
          </p:spPr>
        </p:pic>
      </p:grp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53370A5-A15C-6B76-8D0F-2EA4B87EAD55}"/>
              </a:ext>
            </a:extLst>
          </p:cNvPr>
          <p:cNvSpPr txBox="1"/>
          <p:nvPr/>
        </p:nvSpPr>
        <p:spPr>
          <a:xfrm>
            <a:off x="463073" y="1285115"/>
            <a:ext cx="7815517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Federação das Empresas de Transporte de Passageiros do Estado de Minas Gerais – FETRAM </a:t>
            </a:r>
            <a:endParaRPr lang="pt-BR" sz="14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Sindicato das Empresas de Transporte de Passageiros Metropolitano - </a:t>
            </a: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SINTRAM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Federação das Indústrias do Estado do Rio de Janeiro -</a:t>
            </a: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 FIRJAN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 i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Sindicato das Empresas de Transportes Rodoviários do Estado do Rio de Janeiro -</a:t>
            </a: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 SETRERJ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Federação das Empresas de Transportes de Cargas do Estado de Minas Gerais - FETCEMG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Portos do Rio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Federação das Industrias do Espírito Santo – FINDES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Conselho Nacional de Transportes – CNT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Federação das Empresas de Transportes do Estado do Espírito Santo – FETRANSPORTES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Associação dos Municípios do Espírito Santo – AMUNES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PROCON de São José do Rio Preto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Delegacias da PRF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Prefeitura de Nova Granada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Federação das Empresas de Transportes de Cargas do Estado de São Paulo - FETCESP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Prefeitura de Mirassol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Sindicato dos transportadores Autônomos de Bens do Estado de São Paulo - SINDICAM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Federação do Transporte de Cargas do Estado do Rio de Janeiro – FETRANSCARGA;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1400">
                <a:latin typeface="Calibri" panose="020F0502020204030204" pitchFamily="34" charset="0"/>
                <a:cs typeface="Calibri" panose="020F0502020204030204" pitchFamily="34" charset="0"/>
              </a:rPr>
              <a:t>Associação Brasileira dos Caminhoneiros - ABCAM</a:t>
            </a:r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124CAB88-32D8-B686-61C7-908625FB84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0673" y="5343228"/>
            <a:ext cx="2053025" cy="645038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6477D59B-B0D7-678B-A2A9-87EF474B7D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8240" y="5347615"/>
            <a:ext cx="731987" cy="63626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5D8BE23A-6C36-4719-E436-1E0442B868E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2239" b="-1"/>
          <a:stretch/>
        </p:blipFill>
        <p:spPr>
          <a:xfrm>
            <a:off x="5854769" y="5352915"/>
            <a:ext cx="1809119" cy="62566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C42D3618-01DA-4FC1-0474-E00E113E9E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18430" y="5405583"/>
            <a:ext cx="1395165" cy="520328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3B9793B4-1909-DD28-6BB3-F674D5D322C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68136" y="5327182"/>
            <a:ext cx="1737541" cy="677130"/>
          </a:xfrm>
          <a:prstGeom prst="rect">
            <a:avLst/>
          </a:prstGeom>
        </p:spPr>
      </p:pic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D6F652D1-7FBC-CE21-6A0C-67A2D002E964}"/>
              </a:ext>
            </a:extLst>
          </p:cNvPr>
          <p:cNvSpPr/>
          <p:nvPr/>
        </p:nvSpPr>
        <p:spPr>
          <a:xfrm>
            <a:off x="8365683" y="1250874"/>
            <a:ext cx="2939997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dirty="0">
                <a:solidFill>
                  <a:srgbClr val="1F0A6C"/>
                </a:solidFill>
                <a:latin typeface="Bahnschrift SemiBold SemiConden" panose="020B0502040204020203" pitchFamily="34" charset="0"/>
              </a:rPr>
              <a:t>REPRESENTANTES DOS USUÁRIOS PRESENTES NAS REUNIÕES REALIZADAS</a:t>
            </a:r>
          </a:p>
        </p:txBody>
      </p:sp>
      <p:sp>
        <p:nvSpPr>
          <p:cNvPr id="23" name="Forma Livre: Forma 22">
            <a:extLst>
              <a:ext uri="{FF2B5EF4-FFF2-40B4-BE49-F238E27FC236}">
                <a16:creationId xmlns:a16="http://schemas.microsoft.com/office/drawing/2014/main" id="{23739F7E-4F37-ADBC-58B9-04E7BFDC9093}"/>
              </a:ext>
            </a:extLst>
          </p:cNvPr>
          <p:cNvSpPr/>
          <p:nvPr/>
        </p:nvSpPr>
        <p:spPr>
          <a:xfrm>
            <a:off x="8365683" y="1934238"/>
            <a:ext cx="2939997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C1E5F5">
              <a:alpha val="50196"/>
            </a:srgbClr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dirty="0">
                <a:solidFill>
                  <a:srgbClr val="1F0A6C"/>
                </a:solidFill>
                <a:latin typeface="Bahnschrift SemiBold SemiConden" panose="020B0502040204020203" pitchFamily="34" charset="0"/>
              </a:rPr>
              <a:t>TRANSPORTE DE PASSAGEIROS </a:t>
            </a:r>
          </a:p>
        </p:txBody>
      </p:sp>
      <p:sp>
        <p:nvSpPr>
          <p:cNvPr id="24" name="Forma Livre: Forma 23">
            <a:extLst>
              <a:ext uri="{FF2B5EF4-FFF2-40B4-BE49-F238E27FC236}">
                <a16:creationId xmlns:a16="http://schemas.microsoft.com/office/drawing/2014/main" id="{68CB468C-4CAA-E1F6-2D29-249EA2270DA3}"/>
              </a:ext>
            </a:extLst>
          </p:cNvPr>
          <p:cNvSpPr/>
          <p:nvPr/>
        </p:nvSpPr>
        <p:spPr>
          <a:xfrm>
            <a:off x="8365682" y="2617602"/>
            <a:ext cx="2939997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C1E5F5">
              <a:alpha val="50196"/>
            </a:srgbClr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rgbClr val="1F0A6C"/>
                </a:solidFill>
                <a:latin typeface="Bahnschrift SemiBold SemiConden" panose="020B0502040204020203" pitchFamily="34" charset="0"/>
              </a:rPr>
              <a:t>TRANSPORTE DE CARGAS</a:t>
            </a:r>
            <a:endParaRPr lang="pt-BR" sz="1400" b="1">
              <a:solidFill>
                <a:srgbClr val="1F0A6C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5" name="Forma Livre: Forma 24">
            <a:extLst>
              <a:ext uri="{FF2B5EF4-FFF2-40B4-BE49-F238E27FC236}">
                <a16:creationId xmlns:a16="http://schemas.microsoft.com/office/drawing/2014/main" id="{47EE81E2-B815-D467-1A67-210DEE18264C}"/>
              </a:ext>
            </a:extLst>
          </p:cNvPr>
          <p:cNvSpPr/>
          <p:nvPr/>
        </p:nvSpPr>
        <p:spPr>
          <a:xfrm>
            <a:off x="8365681" y="3300966"/>
            <a:ext cx="2939997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C1E5F5">
              <a:alpha val="50196"/>
            </a:srgbClr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rgbClr val="1F0A6C"/>
                </a:solidFill>
                <a:latin typeface="Bahnschrift SemiBold SemiConden" panose="020B0502040204020203" pitchFamily="34" charset="0"/>
              </a:rPr>
              <a:t>INDÚSTRIAS</a:t>
            </a:r>
            <a:endParaRPr lang="pt-BR" sz="1400" b="1">
              <a:solidFill>
                <a:srgbClr val="1F0A6C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6" name="Forma Livre: Forma 25">
            <a:extLst>
              <a:ext uri="{FF2B5EF4-FFF2-40B4-BE49-F238E27FC236}">
                <a16:creationId xmlns:a16="http://schemas.microsoft.com/office/drawing/2014/main" id="{8DB673C2-3F1F-B0E7-6FB8-2B4F24D8713A}"/>
              </a:ext>
            </a:extLst>
          </p:cNvPr>
          <p:cNvSpPr/>
          <p:nvPr/>
        </p:nvSpPr>
        <p:spPr>
          <a:xfrm>
            <a:off x="8365680" y="3984332"/>
            <a:ext cx="2939997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C1E5F5">
              <a:alpha val="50196"/>
            </a:srgbClr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rgbClr val="1F0A6C"/>
                </a:solidFill>
                <a:latin typeface="Bahnschrift SemiBold SemiConden" panose="020B0502040204020203" pitchFamily="34" charset="0"/>
              </a:rPr>
              <a:t>PREFEITURAS</a:t>
            </a:r>
            <a:endParaRPr lang="pt-BR" sz="1400" b="1">
              <a:solidFill>
                <a:srgbClr val="1F0A6C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95A96C1A-5C71-880E-3026-F385F17CF66F}"/>
              </a:ext>
            </a:extLst>
          </p:cNvPr>
          <p:cNvSpPr/>
          <p:nvPr/>
        </p:nvSpPr>
        <p:spPr>
          <a:xfrm>
            <a:off x="463073" y="784058"/>
            <a:ext cx="2540509" cy="36940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>
                <a:latin typeface="Bahnschrift SemiBold SemiConden" panose="020B0502040204020203" pitchFamily="34" charset="0"/>
              </a:rPr>
              <a:t>4. Participantes (COROD/RJ)</a:t>
            </a:r>
          </a:p>
        </p:txBody>
      </p:sp>
      <p:pic>
        <p:nvPicPr>
          <p:cNvPr id="28" name="Imagem 27">
            <a:extLst>
              <a:ext uri="{FF2B5EF4-FFF2-40B4-BE49-F238E27FC236}">
                <a16:creationId xmlns:a16="http://schemas.microsoft.com/office/drawing/2014/main" id="{AAAF96F7-7282-2C81-6649-DA5FC088138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589" y="5423946"/>
            <a:ext cx="1504542" cy="483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64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A7C1E2C-3E16-F047-D4BA-2C0A32E80966}"/>
              </a:ext>
            </a:extLst>
          </p:cNvPr>
          <p:cNvGrpSpPr/>
          <p:nvPr/>
        </p:nvGrpSpPr>
        <p:grpSpPr>
          <a:xfrm>
            <a:off x="0" y="-66238"/>
            <a:ext cx="12192000" cy="6858000"/>
            <a:chOff x="0" y="0"/>
            <a:chExt cx="12192000" cy="6858000"/>
          </a:xfrm>
        </p:grpSpPr>
        <p:pic>
          <p:nvPicPr>
            <p:cNvPr id="5" name="Imagem 4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BB184863-BDF3-F110-0B64-72AC2FD00DA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69"/>
            <a:stretch/>
          </p:blipFill>
          <p:spPr>
            <a:xfrm>
              <a:off x="0" y="0"/>
              <a:ext cx="12192000" cy="681037"/>
            </a:xfrm>
            <a:prstGeom prst="rect">
              <a:avLst/>
            </a:prstGeom>
            <a:solidFill>
              <a:srgbClr val="EA9E18"/>
            </a:solidFill>
          </p:spPr>
        </p:pic>
        <p:pic>
          <p:nvPicPr>
            <p:cNvPr id="6" name="Imagem 5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31F9828C-9B71-FC7C-2D36-09C1033A680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37"/>
            <a:stretch/>
          </p:blipFill>
          <p:spPr>
            <a:xfrm>
              <a:off x="0" y="6311900"/>
              <a:ext cx="12192000" cy="546100"/>
            </a:xfrm>
            <a:prstGeom prst="rect">
              <a:avLst/>
            </a:prstGeom>
            <a:solidFill>
              <a:srgbClr val="EA9E18"/>
            </a:solidFill>
          </p:spPr>
        </p:pic>
      </p:grpSp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95A96C1A-5C71-880E-3026-F385F17CF66F}"/>
              </a:ext>
            </a:extLst>
          </p:cNvPr>
          <p:cNvSpPr/>
          <p:nvPr/>
        </p:nvSpPr>
        <p:spPr>
          <a:xfrm>
            <a:off x="350417" y="967189"/>
            <a:ext cx="2540509" cy="36940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071C3A"/>
          </a:solid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dirty="0">
                <a:latin typeface="Bahnschrift SemiBold SemiConden" panose="020B0502040204020203" pitchFamily="34" charset="0"/>
              </a:rPr>
              <a:t>5. ATAS </a:t>
            </a:r>
          </a:p>
        </p:txBody>
      </p:sp>
      <p:sp>
        <p:nvSpPr>
          <p:cNvPr id="2" name="Forma Livre: Forma 1">
            <a:extLst>
              <a:ext uri="{FF2B5EF4-FFF2-40B4-BE49-F238E27FC236}">
                <a16:creationId xmlns:a16="http://schemas.microsoft.com/office/drawing/2014/main" id="{AA3F1029-2CD2-D0C1-C6BF-68898E4C9AE1}"/>
              </a:ext>
            </a:extLst>
          </p:cNvPr>
          <p:cNvSpPr/>
          <p:nvPr/>
        </p:nvSpPr>
        <p:spPr>
          <a:xfrm>
            <a:off x="350417" y="1688988"/>
            <a:ext cx="2939997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C1E5F5">
              <a:alpha val="50196"/>
            </a:srgbClr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rgbClr val="1F0A6C"/>
                </a:solidFill>
                <a:latin typeface="Bahnschrift SemiBold SemiConden" panose="020B0502040204020203" pitchFamily="34" charset="0"/>
              </a:rPr>
              <a:t>PUBLICIDADE</a:t>
            </a:r>
          </a:p>
        </p:txBody>
      </p:sp>
      <p:sp>
        <p:nvSpPr>
          <p:cNvPr id="3" name="Forma Livre: Forma 2">
            <a:extLst>
              <a:ext uri="{FF2B5EF4-FFF2-40B4-BE49-F238E27FC236}">
                <a16:creationId xmlns:a16="http://schemas.microsoft.com/office/drawing/2014/main" id="{8489357C-02CD-BE0C-4AFA-4D2580633FF1}"/>
              </a:ext>
            </a:extLst>
          </p:cNvPr>
          <p:cNvSpPr/>
          <p:nvPr/>
        </p:nvSpPr>
        <p:spPr>
          <a:xfrm>
            <a:off x="350418" y="2433402"/>
            <a:ext cx="2939997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C1E5F5">
              <a:alpha val="50196"/>
            </a:srgbClr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rgbClr val="1F0A6C"/>
                </a:solidFill>
                <a:latin typeface="Bahnschrift SemiBold SemiConden" panose="020B0502040204020203" pitchFamily="34" charset="0"/>
              </a:rPr>
              <a:t>PADRONIZAÇÃO DOS DOCUMENTOS</a:t>
            </a:r>
            <a:endParaRPr lang="pt-BR" sz="1400" b="1">
              <a:solidFill>
                <a:srgbClr val="1F0A6C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Forma Livre: Forma 6">
            <a:extLst>
              <a:ext uri="{FF2B5EF4-FFF2-40B4-BE49-F238E27FC236}">
                <a16:creationId xmlns:a16="http://schemas.microsoft.com/office/drawing/2014/main" id="{A627B100-91AA-BBF3-A152-F519373623A1}"/>
              </a:ext>
            </a:extLst>
          </p:cNvPr>
          <p:cNvSpPr/>
          <p:nvPr/>
        </p:nvSpPr>
        <p:spPr>
          <a:xfrm>
            <a:off x="350418" y="3177816"/>
            <a:ext cx="2939997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C1E5F5">
              <a:alpha val="50196"/>
            </a:srgbClr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rgbClr val="1F0A6C"/>
                </a:solidFill>
                <a:latin typeface="Bahnschrift SemiBold SemiConden" panose="020B0502040204020203" pitchFamily="34" charset="0"/>
              </a:rPr>
              <a:t>GERENCIAMENTO DAS INFORMAÇÕES</a:t>
            </a:r>
            <a:endParaRPr lang="pt-BR" sz="1400" b="1">
              <a:solidFill>
                <a:srgbClr val="1F0A6C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8" name="Forma Livre: Forma 7">
            <a:extLst>
              <a:ext uri="{FF2B5EF4-FFF2-40B4-BE49-F238E27FC236}">
                <a16:creationId xmlns:a16="http://schemas.microsoft.com/office/drawing/2014/main" id="{919AFFA2-BAC1-72C7-3AAD-7CEE522B4FBC}"/>
              </a:ext>
            </a:extLst>
          </p:cNvPr>
          <p:cNvSpPr/>
          <p:nvPr/>
        </p:nvSpPr>
        <p:spPr>
          <a:xfrm>
            <a:off x="4911651" y="1053686"/>
            <a:ext cx="1948074" cy="369410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 dirty="0">
                <a:solidFill>
                  <a:srgbClr val="1F0A6C"/>
                </a:solidFill>
                <a:latin typeface="Bahnschrift SemiBold SemiConden" panose="020B0502040204020203" pitchFamily="34" charset="0"/>
              </a:rPr>
              <a:t>MODELO PROPOSTO</a:t>
            </a:r>
          </a:p>
        </p:txBody>
      </p:sp>
      <p:pic>
        <p:nvPicPr>
          <p:cNvPr id="4100" name="Picture 4" descr="Resultado de imagem para apresentação icone modelo">
            <a:extLst>
              <a:ext uri="{FF2B5EF4-FFF2-40B4-BE49-F238E27FC236}">
                <a16:creationId xmlns:a16="http://schemas.microsoft.com/office/drawing/2014/main" id="{25A9DEEF-9A13-61DD-C2F0-4A34A60F23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5957" y="3811870"/>
            <a:ext cx="2881503" cy="288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06505930-D8A7-66B8-0C18-6943D850A9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3841" y="1537133"/>
            <a:ext cx="3169103" cy="4480455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B987C54E-863A-3988-5A1F-C2440288155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1604" y="1554238"/>
            <a:ext cx="3650210" cy="2550019"/>
          </a:xfrm>
          <a:prstGeom prst="rect">
            <a:avLst/>
          </a:prstGeom>
          <a:ln w="31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81563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Agrupar 3">
            <a:extLst>
              <a:ext uri="{FF2B5EF4-FFF2-40B4-BE49-F238E27FC236}">
                <a16:creationId xmlns:a16="http://schemas.microsoft.com/office/drawing/2014/main" id="{CA7C1E2C-3E16-F047-D4BA-2C0A32E80966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5" name="Imagem 4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BB184863-BDF3-F110-0B64-72AC2FD00DA3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90069"/>
            <a:stretch/>
          </p:blipFill>
          <p:spPr>
            <a:xfrm>
              <a:off x="0" y="0"/>
              <a:ext cx="12192000" cy="681037"/>
            </a:xfrm>
            <a:prstGeom prst="rect">
              <a:avLst/>
            </a:prstGeom>
            <a:solidFill>
              <a:srgbClr val="EA9E18"/>
            </a:solidFill>
          </p:spPr>
        </p:pic>
        <p:pic>
          <p:nvPicPr>
            <p:cNvPr id="6" name="Imagem 5" descr="Interface gráfica do usuário, Texto, Aplicativo&#10;&#10;Descrição gerada automaticamente">
              <a:extLst>
                <a:ext uri="{FF2B5EF4-FFF2-40B4-BE49-F238E27FC236}">
                  <a16:creationId xmlns:a16="http://schemas.microsoft.com/office/drawing/2014/main" id="{31F9828C-9B71-FC7C-2D36-09C1033A6800}"/>
                </a:ext>
              </a:extLst>
            </p:cNvPr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037"/>
            <a:stretch/>
          </p:blipFill>
          <p:spPr>
            <a:xfrm>
              <a:off x="0" y="6311900"/>
              <a:ext cx="12192000" cy="546100"/>
            </a:xfrm>
            <a:prstGeom prst="rect">
              <a:avLst/>
            </a:prstGeom>
            <a:solidFill>
              <a:srgbClr val="EA9E18"/>
            </a:solidFill>
          </p:spPr>
        </p:pic>
      </p:grpSp>
      <p:pic>
        <p:nvPicPr>
          <p:cNvPr id="7" name="Imagem 6">
            <a:extLst>
              <a:ext uri="{FF2B5EF4-FFF2-40B4-BE49-F238E27FC236}">
                <a16:creationId xmlns:a16="http://schemas.microsoft.com/office/drawing/2014/main" id="{4B10B85F-E45B-BA6E-8400-A49CD84D8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046" y="1970205"/>
            <a:ext cx="2464618" cy="3201769"/>
          </a:xfrm>
          <a:prstGeom prst="rect">
            <a:avLst/>
          </a:pr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F90124FB-8B2A-FA47-A572-709FFB32C7B4}"/>
              </a:ext>
            </a:extLst>
          </p:cNvPr>
          <p:cNvSpPr txBox="1"/>
          <p:nvPr/>
        </p:nvSpPr>
        <p:spPr>
          <a:xfrm>
            <a:off x="6020744" y="1784928"/>
            <a:ext cx="607667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b="1" i="0">
                <a:solidFill>
                  <a:srgbClr val="2C2C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SISDEMANDA </a:t>
            </a:r>
          </a:p>
          <a:p>
            <a:pPr algn="ctr"/>
            <a:endParaRPr lang="pt-BR" sz="1600" b="1" i="0">
              <a:solidFill>
                <a:srgbClr val="2C2C2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 i="0">
                <a:solidFill>
                  <a:srgbClr val="2C2C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Cadastro de demandas dos cidadãos, órgãos públicos e privados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>
                <a:solidFill>
                  <a:srgbClr val="2C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pt-BR" sz="1600" i="0">
                <a:solidFill>
                  <a:srgbClr val="2C2C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olicitações de investimentos necessários voltados à segurança, conforto e fluidez dos usuários nas rodovias.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>
                <a:solidFill>
                  <a:srgbClr val="2C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600" i="0">
                <a:solidFill>
                  <a:srgbClr val="2C2C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companhamento do status das demandas registradas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>
                <a:solidFill>
                  <a:srgbClr val="2C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pt-BR" sz="1600" i="0">
                <a:solidFill>
                  <a:srgbClr val="2C2C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dição de comentários de terceiros</a:t>
            </a:r>
          </a:p>
          <a:p>
            <a:pPr algn="ctr"/>
            <a:endParaRPr lang="pt-BR" sz="1600" b="1" i="0">
              <a:solidFill>
                <a:srgbClr val="2C2C2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pt-BR" sz="1600" b="1" i="0">
                <a:solidFill>
                  <a:srgbClr val="2C2C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Cabe à concessionária</a:t>
            </a:r>
          </a:p>
          <a:p>
            <a:pPr algn="ctr"/>
            <a:endParaRPr lang="pt-BR" sz="1600" b="1" i="0">
              <a:solidFill>
                <a:srgbClr val="2C2C2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>
                <a:solidFill>
                  <a:srgbClr val="2C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</a:t>
            </a:r>
            <a:r>
              <a:rPr lang="pt-BR" sz="1600" i="0">
                <a:solidFill>
                  <a:srgbClr val="2C2C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onduzir os processos de aprovação junto à ARTESP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>
                <a:solidFill>
                  <a:srgbClr val="2C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pt-BR" sz="1600" i="0">
                <a:solidFill>
                  <a:srgbClr val="2C2C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ornecer as orientações necessárias aos requisitantes.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pt-BR" sz="1600">
                <a:solidFill>
                  <a:srgbClr val="2C2C2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</a:t>
            </a:r>
            <a:r>
              <a:rPr lang="pt-BR" sz="1600" i="0">
                <a:solidFill>
                  <a:srgbClr val="2C2C2C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erenciar as informações</a:t>
            </a:r>
          </a:p>
          <a:p>
            <a:pPr algn="just"/>
            <a:endParaRPr lang="pt-BR" sz="1600" b="0" i="0">
              <a:solidFill>
                <a:srgbClr val="2C2C2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1E681D3-AE98-4D58-4B11-E26D674498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7897" y="5359876"/>
            <a:ext cx="1762371" cy="552527"/>
          </a:xfrm>
          <a:prstGeom prst="rect">
            <a:avLst/>
          </a:prstGeom>
        </p:spPr>
      </p:pic>
      <p:sp>
        <p:nvSpPr>
          <p:cNvPr id="18" name="Forma Livre: Forma 17">
            <a:extLst>
              <a:ext uri="{FF2B5EF4-FFF2-40B4-BE49-F238E27FC236}">
                <a16:creationId xmlns:a16="http://schemas.microsoft.com/office/drawing/2014/main" id="{28FAF45B-45CE-2DD3-1271-0A7555517C93}"/>
              </a:ext>
            </a:extLst>
          </p:cNvPr>
          <p:cNvSpPr/>
          <p:nvPr/>
        </p:nvSpPr>
        <p:spPr>
          <a:xfrm>
            <a:off x="532657" y="2892195"/>
            <a:ext cx="2464618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>
                <a:solidFill>
                  <a:srgbClr val="1F0A6C"/>
                </a:solidFill>
                <a:latin typeface="Bahnschrift SemiBold SemiConden" panose="020B0502040204020203" pitchFamily="34" charset="0"/>
              </a:rPr>
              <a:t>FACILITAR PARTICIPAÇÃO DOS CIDADÃOS, ÓRGÃOS E EMPRESAS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8D638C7B-A82D-3DE8-2807-D06CAC99C1F7}"/>
              </a:ext>
            </a:extLst>
          </p:cNvPr>
          <p:cNvSpPr/>
          <p:nvPr/>
        </p:nvSpPr>
        <p:spPr>
          <a:xfrm>
            <a:off x="532657" y="3629024"/>
            <a:ext cx="2464618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>
                <a:solidFill>
                  <a:srgbClr val="1F0A6C"/>
                </a:solidFill>
                <a:latin typeface="Bahnschrift SemiBold SemiConden" panose="020B0502040204020203" pitchFamily="34" charset="0"/>
              </a:rPr>
              <a:t>ACOMPANHAMENTO DAS DEMANDAS</a:t>
            </a: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F880AEC3-2F29-7DBC-994E-223991F39BF6}"/>
              </a:ext>
            </a:extLst>
          </p:cNvPr>
          <p:cNvSpPr/>
          <p:nvPr/>
        </p:nvSpPr>
        <p:spPr>
          <a:xfrm>
            <a:off x="532657" y="4371138"/>
            <a:ext cx="2464618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>
                <a:solidFill>
                  <a:srgbClr val="1F0A6C"/>
                </a:solidFill>
                <a:latin typeface="Bahnschrift SemiBold SemiConden" panose="020B0502040204020203" pitchFamily="34" charset="0"/>
              </a:rPr>
              <a:t>MAIOR PARTICIPAÇÃO SOCIAL</a:t>
            </a:r>
          </a:p>
        </p:txBody>
      </p:sp>
      <p:sp>
        <p:nvSpPr>
          <p:cNvPr id="21" name="Forma Livre: Forma 20">
            <a:extLst>
              <a:ext uri="{FF2B5EF4-FFF2-40B4-BE49-F238E27FC236}">
                <a16:creationId xmlns:a16="http://schemas.microsoft.com/office/drawing/2014/main" id="{7A2C5070-3D9F-8DE3-4D39-1B63529E8F78}"/>
              </a:ext>
            </a:extLst>
          </p:cNvPr>
          <p:cNvSpPr/>
          <p:nvPr/>
        </p:nvSpPr>
        <p:spPr>
          <a:xfrm>
            <a:off x="411725" y="1163362"/>
            <a:ext cx="2706485" cy="657751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rgbClr val="EA9E18">
              <a:alpha val="50196"/>
            </a:srgbClr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600" b="1">
                <a:solidFill>
                  <a:srgbClr val="1F0A6C"/>
                </a:solidFill>
                <a:latin typeface="Bahnschrift SemiBold SemiConden" panose="020B0502040204020203" pitchFamily="34" charset="0"/>
              </a:rPr>
              <a:t>MELHORIAS PARA O FUTURO </a:t>
            </a:r>
          </a:p>
        </p:txBody>
      </p:sp>
      <p:sp>
        <p:nvSpPr>
          <p:cNvPr id="22" name="Forma Livre: Forma 21">
            <a:extLst>
              <a:ext uri="{FF2B5EF4-FFF2-40B4-BE49-F238E27FC236}">
                <a16:creationId xmlns:a16="http://schemas.microsoft.com/office/drawing/2014/main" id="{6E1D2AB1-63D1-062B-7749-459E897A68E3}"/>
              </a:ext>
            </a:extLst>
          </p:cNvPr>
          <p:cNvSpPr/>
          <p:nvPr/>
        </p:nvSpPr>
        <p:spPr>
          <a:xfrm>
            <a:off x="532658" y="2213688"/>
            <a:ext cx="2464617" cy="546099"/>
          </a:xfrm>
          <a:custGeom>
            <a:avLst/>
            <a:gdLst>
              <a:gd name="connsiteX0" fmla="*/ 0 w 1948074"/>
              <a:gd name="connsiteY0" fmla="*/ 36941 h 369409"/>
              <a:gd name="connsiteX1" fmla="*/ 36941 w 1948074"/>
              <a:gd name="connsiteY1" fmla="*/ 0 h 369409"/>
              <a:gd name="connsiteX2" fmla="*/ 1911133 w 1948074"/>
              <a:gd name="connsiteY2" fmla="*/ 0 h 369409"/>
              <a:gd name="connsiteX3" fmla="*/ 1948074 w 1948074"/>
              <a:gd name="connsiteY3" fmla="*/ 36941 h 369409"/>
              <a:gd name="connsiteX4" fmla="*/ 1948074 w 1948074"/>
              <a:gd name="connsiteY4" fmla="*/ 332468 h 369409"/>
              <a:gd name="connsiteX5" fmla="*/ 1911133 w 1948074"/>
              <a:gd name="connsiteY5" fmla="*/ 369409 h 369409"/>
              <a:gd name="connsiteX6" fmla="*/ 36941 w 1948074"/>
              <a:gd name="connsiteY6" fmla="*/ 369409 h 369409"/>
              <a:gd name="connsiteX7" fmla="*/ 0 w 1948074"/>
              <a:gd name="connsiteY7" fmla="*/ 332468 h 369409"/>
              <a:gd name="connsiteX8" fmla="*/ 0 w 1948074"/>
              <a:gd name="connsiteY8" fmla="*/ 36941 h 369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8074" h="369409">
                <a:moveTo>
                  <a:pt x="0" y="36941"/>
                </a:moveTo>
                <a:cubicBezTo>
                  <a:pt x="0" y="16539"/>
                  <a:pt x="16539" y="0"/>
                  <a:pt x="36941" y="0"/>
                </a:cubicBezTo>
                <a:lnTo>
                  <a:pt x="1911133" y="0"/>
                </a:lnTo>
                <a:cubicBezTo>
                  <a:pt x="1931535" y="0"/>
                  <a:pt x="1948074" y="16539"/>
                  <a:pt x="1948074" y="36941"/>
                </a:cubicBezTo>
                <a:lnTo>
                  <a:pt x="1948074" y="332468"/>
                </a:lnTo>
                <a:cubicBezTo>
                  <a:pt x="1948074" y="352870"/>
                  <a:pt x="1931535" y="369409"/>
                  <a:pt x="1911133" y="369409"/>
                </a:cubicBezTo>
                <a:lnTo>
                  <a:pt x="36941" y="369409"/>
                </a:lnTo>
                <a:cubicBezTo>
                  <a:pt x="16539" y="369409"/>
                  <a:pt x="0" y="352870"/>
                  <a:pt x="0" y="332468"/>
                </a:cubicBezTo>
                <a:lnTo>
                  <a:pt x="0" y="36941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1F0A6C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1300" tIns="31140" rIns="41300" bIns="31140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pt-BR" sz="1400" b="1">
                <a:solidFill>
                  <a:srgbClr val="1F0A6C"/>
                </a:solidFill>
                <a:latin typeface="Bahnschrift SemiBold SemiConden" panose="020B0502040204020203" pitchFamily="34" charset="0"/>
              </a:rPr>
              <a:t>NÃO SE LIMITA AS DATAS DAS REUNIÕES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7AEA3B6A-C35D-83FB-452B-2557A6005475}"/>
              </a:ext>
            </a:extLst>
          </p:cNvPr>
          <p:cNvSpPr txBox="1"/>
          <p:nvPr/>
        </p:nvSpPr>
        <p:spPr>
          <a:xfrm>
            <a:off x="3404046" y="5205129"/>
            <a:ext cx="249661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 dirty="0"/>
              <a:t>sisdemandaentrevias.com.br</a:t>
            </a:r>
          </a:p>
        </p:txBody>
      </p:sp>
    </p:spTree>
    <p:extLst>
      <p:ext uri="{BB962C8B-B14F-4D97-AF65-F5344CB8AC3E}">
        <p14:creationId xmlns:p14="http://schemas.microsoft.com/office/powerpoint/2010/main" val="3224007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Padrão do plano de fundo&#10;&#10;Descrição gerada automaticamente">
            <a:extLst>
              <a:ext uri="{FF2B5EF4-FFF2-40B4-BE49-F238E27FC236}">
                <a16:creationId xmlns:a16="http://schemas.microsoft.com/office/drawing/2014/main" id="{B3DE3B3A-5C68-E760-0226-36AE1231122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089A52D6-34D7-2656-9D0F-4BC1D184EC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6471" y="2018834"/>
            <a:ext cx="10600204" cy="2387600"/>
          </a:xfrm>
          <a:noFill/>
        </p:spPr>
        <p:txBody>
          <a:bodyPr>
            <a:normAutofit/>
          </a:bodyPr>
          <a:lstStyle/>
          <a:p>
            <a:r>
              <a:rPr lang="pt-BR" sz="9600" dirty="0">
                <a:solidFill>
                  <a:schemeClr val="bg1"/>
                </a:solidFill>
                <a:latin typeface="Montserrat SemiBold" panose="00000700000000000000" pitchFamily="50" charset="0"/>
              </a:rPr>
              <a:t>Obrigado!</a:t>
            </a:r>
          </a:p>
        </p:txBody>
      </p:sp>
      <p:pic>
        <p:nvPicPr>
          <p:cNvPr id="7" name="Gráfico 6">
            <a:extLst>
              <a:ext uri="{FF2B5EF4-FFF2-40B4-BE49-F238E27FC236}">
                <a16:creationId xmlns:a16="http://schemas.microsoft.com/office/drawing/2014/main" id="{396E14A7-BB5A-CCA7-74C6-E4BE743CA54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067" y="3048000"/>
            <a:ext cx="652168" cy="1182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483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D2A644FDF5D9B241B78F5FF462CC6580" ma:contentTypeVersion="14" ma:contentTypeDescription="Criar um novo documento." ma:contentTypeScope="" ma:versionID="906cb7ad66199a7e7b51db10f7da452a">
  <xsd:schema xmlns:xsd="http://www.w3.org/2001/XMLSchema" xmlns:xs="http://www.w3.org/2001/XMLSchema" xmlns:p="http://schemas.microsoft.com/office/2006/metadata/properties" xmlns:ns2="ba9e080a-e027-49ae-ba80-13b212c038b0" xmlns:ns3="cc9b494f-5c24-4d83-ae0c-161c6c5bfe2e" targetNamespace="http://schemas.microsoft.com/office/2006/metadata/properties" ma:root="true" ma:fieldsID="91c48dbca9306375d54d36cf818a718a" ns2:_="" ns3:_="">
    <xsd:import namespace="ba9e080a-e027-49ae-ba80-13b212c038b0"/>
    <xsd:import namespace="cc9b494f-5c24-4d83-ae0c-161c6c5bfe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9e080a-e027-49ae-ba80-13b212c038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Etiquetas de Imagem" ma:readOnly="false" ma:fieldId="{5cf76f15-5ced-4ddc-b409-7134ff3c332f}" ma:taxonomyMulti="true" ma:sspId="4eb9a08d-f8e5-44d2-81cf-7f186591706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9b494f-5c24-4d83-ae0c-161c6c5bfe2e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6d6dce4-1f43-4067-996c-6f581d640a39}" ma:internalName="TaxCatchAll" ma:showField="CatchAllData" ma:web="cc9b494f-5c24-4d83-ae0c-161c6c5bfe2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c9b494f-5c24-4d83-ae0c-161c6c5bfe2e" xsi:nil="true"/>
    <lcf76f155ced4ddcb4097134ff3c332f xmlns="ba9e080a-e027-49ae-ba80-13b212c038b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CB55D51-CF24-40BA-94D6-FEE703AD376F}"/>
</file>

<file path=customXml/itemProps2.xml><?xml version="1.0" encoding="utf-8"?>
<ds:datastoreItem xmlns:ds="http://schemas.openxmlformats.org/officeDocument/2006/customXml" ds:itemID="{6B1234A5-4BAA-4708-930A-57690CB5EEF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7E7AE7-309D-4B2E-A66A-73D4BA753475}">
  <ds:schemaRefs>
    <ds:schemaRef ds:uri="http://purl.org/dc/dcmitype/"/>
    <ds:schemaRef ds:uri="http://schemas.microsoft.com/office/2006/documentManagement/types"/>
    <ds:schemaRef ds:uri="cc9b494f-5c24-4d83-ae0c-161c6c5bfe2e"/>
    <ds:schemaRef ds:uri="http://www.w3.org/XML/1998/namespace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a9e080a-e027-49ae-ba80-13b212c038b0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638</Words>
  <Application>Microsoft Office PowerPoint</Application>
  <PresentationFormat>Widescreen</PresentationFormat>
  <Paragraphs>122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8" baseType="lpstr">
      <vt:lpstr>Aptos</vt:lpstr>
      <vt:lpstr>Aptos Display</vt:lpstr>
      <vt:lpstr>Arial</vt:lpstr>
      <vt:lpstr>Bahnschrift SemiBold SemiConden</vt:lpstr>
      <vt:lpstr>Bahnschrift SemiCondensed</vt:lpstr>
      <vt:lpstr>Calibri</vt:lpstr>
      <vt:lpstr>Montserrat SemiBold</vt:lpstr>
      <vt:lpstr>Wingdings</vt:lpstr>
      <vt:lpstr>Tema do Office</vt:lpstr>
      <vt:lpstr>Ponto Fiscal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Obrigado!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Ponto Fiscal</dc:title>
  <dc:creator>Palloma Vasconcelos dos Santos</dc:creator>
  <cp:lastModifiedBy>Andreza Cavalcante Maia</cp:lastModifiedBy>
  <cp:revision>1</cp:revision>
  <dcterms:created xsi:type="dcterms:W3CDTF">2024-03-18T13:30:43Z</dcterms:created>
  <dcterms:modified xsi:type="dcterms:W3CDTF">2024-03-28T21:12:13Z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0x010100D2A644FDF5D9B241B78F5FF462CC6580</vt:lpwstr>
  </property>
  <property fmtid="{D5CDD505-2E9C-101B-9397-08002B2CF9AE}" pid="3" name="MediaServiceImageTags">
    <vt:lpwstr/>
  </property>
</Properties>
</file>