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75" r:id="rId6"/>
    <p:sldId id="273" r:id="rId7"/>
    <p:sldId id="260" r:id="rId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4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438" userDrawn="1">
          <p15:clr>
            <a:srgbClr val="A4A3A4"/>
          </p15:clr>
        </p15:guide>
        <p15:guide id="4" pos="7242" userDrawn="1">
          <p15:clr>
            <a:srgbClr val="A4A3A4"/>
          </p15:clr>
        </p15:guide>
        <p15:guide id="5" orient="horz" pos="379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0641"/>
    <a:srgbClr val="130742"/>
    <a:srgbClr val="FFFFFF"/>
    <a:srgbClr val="140742"/>
    <a:srgbClr val="26183E"/>
    <a:srgbClr val="1F0A6C"/>
    <a:srgbClr val="D08C12"/>
    <a:srgbClr val="EA9E18"/>
    <a:srgbClr val="B87C10"/>
    <a:srgbClr val="1E09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020793-3F47-3D68-6790-93BFBB5671C8}" v="28" dt="2024-03-28T18:56:29.7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>
        <p:guide orient="horz" pos="640"/>
        <p:guide pos="3840"/>
        <p:guide pos="438"/>
        <p:guide pos="7242"/>
        <p:guide orient="horz" pos="379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una Rodrigues Alves" userId="7121868c-69c2-47dd-ad66-cc76b28316b5" providerId="ADAL" clId="{8AF9D09B-E0F8-4CF2-8B71-9D483A4C824C}"/>
    <pc:docChg chg="undo custSel addSld delSld modSld sldOrd">
      <pc:chgData name="Bruna Rodrigues Alves" userId="7121868c-69c2-47dd-ad66-cc76b28316b5" providerId="ADAL" clId="{8AF9D09B-E0F8-4CF2-8B71-9D483A4C824C}" dt="2024-03-26T16:42:05.898" v="672" actId="113"/>
      <pc:docMkLst>
        <pc:docMk/>
      </pc:docMkLst>
      <pc:sldChg chg="del">
        <pc:chgData name="Bruna Rodrigues Alves" userId="7121868c-69c2-47dd-ad66-cc76b28316b5" providerId="ADAL" clId="{8AF9D09B-E0F8-4CF2-8B71-9D483A4C824C}" dt="2024-03-26T16:09:22.112" v="3" actId="47"/>
        <pc:sldMkLst>
          <pc:docMk/>
          <pc:sldMk cId="180192293" sldId="268"/>
        </pc:sldMkLst>
      </pc:sldChg>
      <pc:sldChg chg="del">
        <pc:chgData name="Bruna Rodrigues Alves" userId="7121868c-69c2-47dd-ad66-cc76b28316b5" providerId="ADAL" clId="{8AF9D09B-E0F8-4CF2-8B71-9D483A4C824C}" dt="2024-03-26T16:09:22.658" v="4" actId="47"/>
        <pc:sldMkLst>
          <pc:docMk/>
          <pc:sldMk cId="2518314459" sldId="270"/>
        </pc:sldMkLst>
      </pc:sldChg>
      <pc:sldChg chg="modSp mod ord">
        <pc:chgData name="Bruna Rodrigues Alves" userId="7121868c-69c2-47dd-ad66-cc76b28316b5" providerId="ADAL" clId="{8AF9D09B-E0F8-4CF2-8B71-9D483A4C824C}" dt="2024-03-26T16:41:28.935" v="670" actId="1076"/>
        <pc:sldMkLst>
          <pc:docMk/>
          <pc:sldMk cId="4192700489" sldId="273"/>
        </pc:sldMkLst>
        <pc:spChg chg="mod">
          <ac:chgData name="Bruna Rodrigues Alves" userId="7121868c-69c2-47dd-ad66-cc76b28316b5" providerId="ADAL" clId="{8AF9D09B-E0F8-4CF2-8B71-9D483A4C824C}" dt="2024-03-26T16:27:29.640" v="224" actId="207"/>
          <ac:spMkLst>
            <pc:docMk/>
            <pc:sldMk cId="4192700489" sldId="273"/>
            <ac:spMk id="8" creationId="{B8561406-0A35-A646-D0E8-965FD495BF42}"/>
          </ac:spMkLst>
        </pc:spChg>
        <pc:spChg chg="mod">
          <ac:chgData name="Bruna Rodrigues Alves" userId="7121868c-69c2-47dd-ad66-cc76b28316b5" providerId="ADAL" clId="{8AF9D09B-E0F8-4CF2-8B71-9D483A4C824C}" dt="2024-03-26T16:27:39.173" v="226" actId="207"/>
          <ac:spMkLst>
            <pc:docMk/>
            <pc:sldMk cId="4192700489" sldId="273"/>
            <ac:spMk id="14" creationId="{AAAF7699-0DF1-C739-8958-D27DAAE0667B}"/>
          </ac:spMkLst>
        </pc:spChg>
        <pc:spChg chg="mod">
          <ac:chgData name="Bruna Rodrigues Alves" userId="7121868c-69c2-47dd-ad66-cc76b28316b5" providerId="ADAL" clId="{8AF9D09B-E0F8-4CF2-8B71-9D483A4C824C}" dt="2024-03-26T16:41:28.935" v="670" actId="1076"/>
          <ac:spMkLst>
            <pc:docMk/>
            <pc:sldMk cId="4192700489" sldId="273"/>
            <ac:spMk id="15" creationId="{A35DA873-5830-A78E-5E6A-0F21D3B30C0E}"/>
          </ac:spMkLst>
        </pc:spChg>
        <pc:spChg chg="mod">
          <ac:chgData name="Bruna Rodrigues Alves" userId="7121868c-69c2-47dd-ad66-cc76b28316b5" providerId="ADAL" clId="{8AF9D09B-E0F8-4CF2-8B71-9D483A4C824C}" dt="2024-03-26T16:10:53.609" v="37" actId="20577"/>
          <ac:spMkLst>
            <pc:docMk/>
            <pc:sldMk cId="4192700489" sldId="273"/>
            <ac:spMk id="17" creationId="{BD3A03CA-1B48-1AB6-4854-98C520BD5050}"/>
          </ac:spMkLst>
        </pc:spChg>
        <pc:spChg chg="mod">
          <ac:chgData name="Bruna Rodrigues Alves" userId="7121868c-69c2-47dd-ad66-cc76b28316b5" providerId="ADAL" clId="{8AF9D09B-E0F8-4CF2-8B71-9D483A4C824C}" dt="2024-03-26T16:27:43.812" v="227" actId="207"/>
          <ac:spMkLst>
            <pc:docMk/>
            <pc:sldMk cId="4192700489" sldId="273"/>
            <ac:spMk id="18" creationId="{BA64C2F6-CE28-17A3-CD4B-7B65532BFFF0}"/>
          </ac:spMkLst>
        </pc:spChg>
      </pc:sldChg>
      <pc:sldChg chg="addSp delSp modSp mod">
        <pc:chgData name="Bruna Rodrigues Alves" userId="7121868c-69c2-47dd-ad66-cc76b28316b5" providerId="ADAL" clId="{8AF9D09B-E0F8-4CF2-8B71-9D483A4C824C}" dt="2024-03-26T16:42:05.898" v="672" actId="113"/>
        <pc:sldMkLst>
          <pc:docMk/>
          <pc:sldMk cId="287230560" sldId="275"/>
        </pc:sldMkLst>
        <pc:spChg chg="add del mod">
          <ac:chgData name="Bruna Rodrigues Alves" userId="7121868c-69c2-47dd-ad66-cc76b28316b5" providerId="ADAL" clId="{8AF9D09B-E0F8-4CF2-8B71-9D483A4C824C}" dt="2024-03-26T16:09:45.502" v="15" actId="478"/>
          <ac:spMkLst>
            <pc:docMk/>
            <pc:sldMk cId="287230560" sldId="275"/>
            <ac:spMk id="2" creationId="{2695DC4C-1EA1-84FC-F04E-4346CE807531}"/>
          </ac:spMkLst>
        </pc:spChg>
        <pc:spChg chg="add del mod">
          <ac:chgData name="Bruna Rodrigues Alves" userId="7121868c-69c2-47dd-ad66-cc76b28316b5" providerId="ADAL" clId="{8AF9D09B-E0F8-4CF2-8B71-9D483A4C824C}" dt="2024-03-26T16:10:29.353" v="35" actId="478"/>
          <ac:spMkLst>
            <pc:docMk/>
            <pc:sldMk cId="287230560" sldId="275"/>
            <ac:spMk id="3" creationId="{96880836-C4D1-D5E2-7856-C74228170A4D}"/>
          </ac:spMkLst>
        </pc:spChg>
        <pc:spChg chg="add del mod ord">
          <ac:chgData name="Bruna Rodrigues Alves" userId="7121868c-69c2-47dd-ad66-cc76b28316b5" providerId="ADAL" clId="{8AF9D09B-E0F8-4CF2-8B71-9D483A4C824C}" dt="2024-03-26T16:10:28.803" v="34" actId="478"/>
          <ac:spMkLst>
            <pc:docMk/>
            <pc:sldMk cId="287230560" sldId="275"/>
            <ac:spMk id="6" creationId="{D03590F6-10BA-EC0B-4438-891458E72911}"/>
          </ac:spMkLst>
        </pc:spChg>
        <pc:spChg chg="add del mod">
          <ac:chgData name="Bruna Rodrigues Alves" userId="7121868c-69c2-47dd-ad66-cc76b28316b5" providerId="ADAL" clId="{8AF9D09B-E0F8-4CF2-8B71-9D483A4C824C}" dt="2024-03-26T16:10:29.714" v="36" actId="478"/>
          <ac:spMkLst>
            <pc:docMk/>
            <pc:sldMk cId="287230560" sldId="275"/>
            <ac:spMk id="7" creationId="{7ABD173D-3ECD-BF40-0F6D-6EF79A6155C2}"/>
          </ac:spMkLst>
        </pc:spChg>
        <pc:spChg chg="add mod">
          <ac:chgData name="Bruna Rodrigues Alves" userId="7121868c-69c2-47dd-ad66-cc76b28316b5" providerId="ADAL" clId="{8AF9D09B-E0F8-4CF2-8B71-9D483A4C824C}" dt="2024-03-26T16:42:05.898" v="672" actId="113"/>
          <ac:spMkLst>
            <pc:docMk/>
            <pc:sldMk cId="287230560" sldId="275"/>
            <ac:spMk id="12" creationId="{C5838A7E-E2D6-28E9-74ED-03796B5C66C5}"/>
          </ac:spMkLst>
        </pc:spChg>
        <pc:spChg chg="add del">
          <ac:chgData name="Bruna Rodrigues Alves" userId="7121868c-69c2-47dd-ad66-cc76b28316b5" providerId="ADAL" clId="{8AF9D09B-E0F8-4CF2-8B71-9D483A4C824C}" dt="2024-03-26T16:31:28.250" v="229" actId="22"/>
          <ac:spMkLst>
            <pc:docMk/>
            <pc:sldMk cId="287230560" sldId="275"/>
            <ac:spMk id="14" creationId="{14B23A03-4614-B1FF-14FD-29F312B06B37}"/>
          </ac:spMkLst>
        </pc:spChg>
        <pc:spChg chg="add mod">
          <ac:chgData name="Bruna Rodrigues Alves" userId="7121868c-69c2-47dd-ad66-cc76b28316b5" providerId="ADAL" clId="{8AF9D09B-E0F8-4CF2-8B71-9D483A4C824C}" dt="2024-03-26T16:39:35.446" v="669" actId="1076"/>
          <ac:spMkLst>
            <pc:docMk/>
            <pc:sldMk cId="287230560" sldId="275"/>
            <ac:spMk id="16" creationId="{7D49D7B7-87EB-B89F-3AE9-84A5EFC8386A}"/>
          </ac:spMkLst>
        </pc:spChg>
        <pc:picChg chg="add mod ord">
          <ac:chgData name="Bruna Rodrigues Alves" userId="7121868c-69c2-47dd-ad66-cc76b28316b5" providerId="ADAL" clId="{8AF9D09B-E0F8-4CF2-8B71-9D483A4C824C}" dt="2024-03-26T16:12:50.810" v="61" actId="1076"/>
          <ac:picMkLst>
            <pc:docMk/>
            <pc:sldMk cId="287230560" sldId="275"/>
            <ac:picMk id="9" creationId="{6B63D9AC-17DB-E63B-68D9-5673AF9D9584}"/>
          </ac:picMkLst>
        </pc:picChg>
        <pc:picChg chg="add mod">
          <ac:chgData name="Bruna Rodrigues Alves" userId="7121868c-69c2-47dd-ad66-cc76b28316b5" providerId="ADAL" clId="{8AF9D09B-E0F8-4CF2-8B71-9D483A4C824C}" dt="2024-03-26T16:13:03.987" v="66" actId="1076"/>
          <ac:picMkLst>
            <pc:docMk/>
            <pc:sldMk cId="287230560" sldId="275"/>
            <ac:picMk id="11" creationId="{4633D5BD-98E3-78AF-143C-639F91F2B915}"/>
          </ac:picMkLst>
        </pc:picChg>
      </pc:sldChg>
      <pc:sldChg chg="add">
        <pc:chgData name="Bruna Rodrigues Alves" userId="7121868c-69c2-47dd-ad66-cc76b28316b5" providerId="ADAL" clId="{8AF9D09B-E0F8-4CF2-8B71-9D483A4C824C}" dt="2024-03-26T16:09:18.079" v="0"/>
        <pc:sldMkLst>
          <pc:docMk/>
          <pc:sldMk cId="3193548519" sldId="276"/>
        </pc:sldMkLst>
      </pc:sldChg>
      <pc:sldChg chg="add">
        <pc:chgData name="Bruna Rodrigues Alves" userId="7121868c-69c2-47dd-ad66-cc76b28316b5" providerId="ADAL" clId="{8AF9D09B-E0F8-4CF2-8B71-9D483A4C824C}" dt="2024-03-26T16:09:18.704" v="1"/>
        <pc:sldMkLst>
          <pc:docMk/>
          <pc:sldMk cId="608260185" sldId="277"/>
        </pc:sldMkLst>
      </pc:sldChg>
      <pc:sldChg chg="add">
        <pc:chgData name="Bruna Rodrigues Alves" userId="7121868c-69c2-47dd-ad66-cc76b28316b5" providerId="ADAL" clId="{8AF9D09B-E0F8-4CF2-8B71-9D483A4C824C}" dt="2024-03-26T16:09:19.372" v="2"/>
        <pc:sldMkLst>
          <pc:docMk/>
          <pc:sldMk cId="1857656529" sldId="278"/>
        </pc:sldMkLst>
      </pc:sldChg>
    </pc:docChg>
  </pc:docChgLst>
  <pc:docChgLst>
    <pc:chgData name="Bruna Rodrigues Alves" userId="7121868c-69c2-47dd-ad66-cc76b28316b5" providerId="ADAL" clId="{A9F3B31D-76EF-4689-9A9E-5CB2CE4F3A05}"/>
    <pc:docChg chg="delSld">
      <pc:chgData name="Bruna Rodrigues Alves" userId="7121868c-69c2-47dd-ad66-cc76b28316b5" providerId="ADAL" clId="{A9F3B31D-76EF-4689-9A9E-5CB2CE4F3A05}" dt="2024-03-26T16:46:16.246" v="2" actId="47"/>
      <pc:docMkLst>
        <pc:docMk/>
      </pc:docMkLst>
      <pc:sldChg chg="del">
        <pc:chgData name="Bruna Rodrigues Alves" userId="7121868c-69c2-47dd-ad66-cc76b28316b5" providerId="ADAL" clId="{A9F3B31D-76EF-4689-9A9E-5CB2CE4F3A05}" dt="2024-03-26T16:46:14.836" v="0" actId="47"/>
        <pc:sldMkLst>
          <pc:docMk/>
          <pc:sldMk cId="3193548519" sldId="276"/>
        </pc:sldMkLst>
      </pc:sldChg>
      <pc:sldChg chg="del">
        <pc:chgData name="Bruna Rodrigues Alves" userId="7121868c-69c2-47dd-ad66-cc76b28316b5" providerId="ADAL" clId="{A9F3B31D-76EF-4689-9A9E-5CB2CE4F3A05}" dt="2024-03-26T16:46:15.662" v="1" actId="47"/>
        <pc:sldMkLst>
          <pc:docMk/>
          <pc:sldMk cId="608260185" sldId="277"/>
        </pc:sldMkLst>
      </pc:sldChg>
      <pc:sldChg chg="del">
        <pc:chgData name="Bruna Rodrigues Alves" userId="7121868c-69c2-47dd-ad66-cc76b28316b5" providerId="ADAL" clId="{A9F3B31D-76EF-4689-9A9E-5CB2CE4F3A05}" dt="2024-03-26T16:46:16.246" v="2" actId="47"/>
        <pc:sldMkLst>
          <pc:docMk/>
          <pc:sldMk cId="1857656529" sldId="278"/>
        </pc:sldMkLst>
      </pc:sldChg>
    </pc:docChg>
  </pc:docChgLst>
  <pc:docChgLst>
    <pc:chgData name="Roger Da Silva Pegas" userId="S::roger.pegas@antt.gov.br::2d272b15-bfd4-449f-b33e-e6d341deb4e2" providerId="AD" clId="Web-{1D020793-3F47-3D68-6790-93BFBB5671C8}"/>
    <pc:docChg chg="modSld">
      <pc:chgData name="Roger Da Silva Pegas" userId="S::roger.pegas@antt.gov.br::2d272b15-bfd4-449f-b33e-e6d341deb4e2" providerId="AD" clId="Web-{1D020793-3F47-3D68-6790-93BFBB5671C8}" dt="2024-03-28T18:56:25.250" v="12" actId="20577"/>
      <pc:docMkLst>
        <pc:docMk/>
      </pc:docMkLst>
      <pc:sldChg chg="modSp">
        <pc:chgData name="Roger Da Silva Pegas" userId="S::roger.pegas@antt.gov.br::2d272b15-bfd4-449f-b33e-e6d341deb4e2" providerId="AD" clId="Web-{1D020793-3F47-3D68-6790-93BFBB5671C8}" dt="2024-03-28T18:56:25.250" v="12" actId="20577"/>
        <pc:sldMkLst>
          <pc:docMk/>
          <pc:sldMk cId="4192700489" sldId="273"/>
        </pc:sldMkLst>
        <pc:spChg chg="mod">
          <ac:chgData name="Roger Da Silva Pegas" userId="S::roger.pegas@antt.gov.br::2d272b15-bfd4-449f-b33e-e6d341deb4e2" providerId="AD" clId="Web-{1D020793-3F47-3D68-6790-93BFBB5671C8}" dt="2024-03-28T18:56:25.250" v="12" actId="20577"/>
          <ac:spMkLst>
            <pc:docMk/>
            <pc:sldMk cId="4192700489" sldId="273"/>
            <ac:spMk id="17" creationId="{BD3A03CA-1B48-1AB6-4854-98C520BD5050}"/>
          </ac:spMkLst>
        </pc:spChg>
      </pc:sldChg>
    </pc:docChg>
  </pc:docChgLst>
  <pc:docChgLst>
    <pc:chgData name="Bruna Rodrigues Alves" userId="7121868c-69c2-47dd-ad66-cc76b28316b5" providerId="ADAL" clId="{DC866D55-FBE3-46A5-A00B-72FD393D36B2}"/>
    <pc:docChg chg="delSld">
      <pc:chgData name="Bruna Rodrigues Alves" userId="7121868c-69c2-47dd-ad66-cc76b28316b5" providerId="ADAL" clId="{DC866D55-FBE3-46A5-A00B-72FD393D36B2}" dt="2024-03-26T12:19:59.241" v="6" actId="47"/>
      <pc:docMkLst>
        <pc:docMk/>
      </pc:docMkLst>
      <pc:sldChg chg="del">
        <pc:chgData name="Bruna Rodrigues Alves" userId="7121868c-69c2-47dd-ad66-cc76b28316b5" providerId="ADAL" clId="{DC866D55-FBE3-46A5-A00B-72FD393D36B2}" dt="2024-03-26T12:19:54.079" v="0" actId="47"/>
        <pc:sldMkLst>
          <pc:docMk/>
          <pc:sldMk cId="25343464" sldId="262"/>
        </pc:sldMkLst>
      </pc:sldChg>
      <pc:sldChg chg="del">
        <pc:chgData name="Bruna Rodrigues Alves" userId="7121868c-69c2-47dd-ad66-cc76b28316b5" providerId="ADAL" clId="{DC866D55-FBE3-46A5-A00B-72FD393D36B2}" dt="2024-03-26T12:19:56.898" v="4" actId="47"/>
        <pc:sldMkLst>
          <pc:docMk/>
          <pc:sldMk cId="1164099581" sldId="264"/>
        </pc:sldMkLst>
      </pc:sldChg>
      <pc:sldChg chg="del">
        <pc:chgData name="Bruna Rodrigues Alves" userId="7121868c-69c2-47dd-ad66-cc76b28316b5" providerId="ADAL" clId="{DC866D55-FBE3-46A5-A00B-72FD393D36B2}" dt="2024-03-26T12:19:59.241" v="6" actId="47"/>
        <pc:sldMkLst>
          <pc:docMk/>
          <pc:sldMk cId="442065437" sldId="265"/>
        </pc:sldMkLst>
      </pc:sldChg>
      <pc:sldChg chg="del">
        <pc:chgData name="Bruna Rodrigues Alves" userId="7121868c-69c2-47dd-ad66-cc76b28316b5" providerId="ADAL" clId="{DC866D55-FBE3-46A5-A00B-72FD393D36B2}" dt="2024-03-26T12:19:57.867" v="5" actId="47"/>
        <pc:sldMkLst>
          <pc:docMk/>
          <pc:sldMk cId="2274579289" sldId="266"/>
        </pc:sldMkLst>
      </pc:sldChg>
      <pc:sldChg chg="del">
        <pc:chgData name="Bruna Rodrigues Alves" userId="7121868c-69c2-47dd-ad66-cc76b28316b5" providerId="ADAL" clId="{DC866D55-FBE3-46A5-A00B-72FD393D36B2}" dt="2024-03-26T12:19:55.210" v="2" actId="47"/>
        <pc:sldMkLst>
          <pc:docMk/>
          <pc:sldMk cId="4137292758" sldId="267"/>
        </pc:sldMkLst>
      </pc:sldChg>
      <pc:sldChg chg="del">
        <pc:chgData name="Bruna Rodrigues Alves" userId="7121868c-69c2-47dd-ad66-cc76b28316b5" providerId="ADAL" clId="{DC866D55-FBE3-46A5-A00B-72FD393D36B2}" dt="2024-03-26T12:19:54.665" v="1" actId="47"/>
        <pc:sldMkLst>
          <pc:docMk/>
          <pc:sldMk cId="1454980536" sldId="269"/>
        </pc:sldMkLst>
      </pc:sldChg>
      <pc:sldChg chg="del">
        <pc:chgData name="Bruna Rodrigues Alves" userId="7121868c-69c2-47dd-ad66-cc76b28316b5" providerId="ADAL" clId="{DC866D55-FBE3-46A5-A00B-72FD393D36B2}" dt="2024-03-26T12:19:56.173" v="3" actId="47"/>
        <pc:sldMkLst>
          <pc:docMk/>
          <pc:sldMk cId="882354083" sldId="27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F10BED-22AC-15E9-0EFE-7A7A0DD2AC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497E103-D85F-51C9-A1D9-2DBC97AF1B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4ECD1FD-040D-CB39-8DE3-7D05EBEDC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21A04-32F5-4566-BAE3-361B2E83241B}" type="datetimeFigureOut">
              <a:rPr lang="pt-BR" smtClean="0"/>
              <a:t>28/03/2024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7B0A60B-0168-982E-24CC-D235C3DCE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A6B8103-E108-83A7-3BCF-94081FDD5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85DB7-239E-4A97-8AB4-225D953C80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796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6A0572-309F-D0AB-EDF2-40178AC31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12E2030-8242-79C3-9A90-410057CF89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2746DE0-BA42-48F5-77C2-7CD88ACF5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21A04-32F5-4566-BAE3-361B2E83241B}" type="datetimeFigureOut">
              <a:rPr lang="pt-BR" smtClean="0"/>
              <a:t>28/03/2024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B988A37-DB26-FEAC-B472-B80D81F1B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FD1FE66-B473-5B0F-E4A5-550CBAEE4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85DB7-239E-4A97-8AB4-225D953C80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7214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DD1ED45-F6AE-9BF1-C9DE-AFAD1BC45D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452889B-67D3-C7E5-A18A-91BC3EB6FB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E67B331-5918-B5F6-1E95-8098AE4BB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21A04-32F5-4566-BAE3-361B2E83241B}" type="datetimeFigureOut">
              <a:rPr lang="pt-BR" smtClean="0"/>
              <a:t>28/03/2024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401ECBE-F9F8-F701-70D6-D4B0CA45A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96C391C-A78F-776F-2A2E-5BCEEC97B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85DB7-239E-4A97-8AB4-225D953C80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0943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6C5650-2D51-99AD-43B1-805C07230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E842BED-57DE-1E0C-FDEB-CC73097BC2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454FE74-3BC4-CBE0-AF5E-A72DB34B6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21A04-32F5-4566-BAE3-361B2E83241B}" type="datetimeFigureOut">
              <a:rPr lang="pt-BR" smtClean="0"/>
              <a:t>28/03/2024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F4B111D-4170-C603-8CF4-5ADB8176B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1F665B3-7797-04C4-8C04-29ED97B62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85DB7-239E-4A97-8AB4-225D953C80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1607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D8D8F5-DC17-629E-9AD2-092BFE4FD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31FF068-27EF-A366-F3B3-657B63602E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A870C3D-7929-AC10-55C7-845ED6A3D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21A04-32F5-4566-BAE3-361B2E83241B}" type="datetimeFigureOut">
              <a:rPr lang="pt-BR" smtClean="0"/>
              <a:t>28/03/2024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A1E1E5F-007A-7C58-89B9-91DC62BA1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43A1813-13E5-DE71-FC9C-8B86C418C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85DB7-239E-4A97-8AB4-225D953C80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5359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5B97DF-814D-D2B5-DAC3-675987A64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1FAE43A-53AC-4EB2-822C-AB839AAA47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D3D4E98-EFBA-A986-F3E6-4FC319BA87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17029BE-75A4-5B9F-76A7-3319AB8A4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21A04-32F5-4566-BAE3-361B2E83241B}" type="datetimeFigureOut">
              <a:rPr lang="pt-BR" smtClean="0"/>
              <a:t>28/03/2024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F4D50FC-8D7F-1507-C94B-862B5B0EF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BB922B1-9085-3DEE-22D2-D1AC60A1D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85DB7-239E-4A97-8AB4-225D953C80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5601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94B2D6-4C57-8E59-66A7-C8B22004D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379C422-26AA-FF0B-1AA0-77B56C60EB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42EFB23-64EA-41DA-6C0E-A18E35CE4E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7FC169C-39E8-A888-8E74-0BB0CB4AF6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B9F1206-73FE-1CAE-29B4-6056CEF2A0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0E59DD7D-C579-B959-7307-F9ADC7D4A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21A04-32F5-4566-BAE3-361B2E83241B}" type="datetimeFigureOut">
              <a:rPr lang="pt-BR" smtClean="0"/>
              <a:t>28/03/2024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84678489-9B27-4417-1776-ACCC4C895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18C27DC-B54D-6CA0-1D47-8EA4DDA41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85DB7-239E-4A97-8AB4-225D953C80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0345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0E1E63-9223-DC57-BBA2-0B74E1303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F06FD52-5C27-BD53-3C05-9861958E1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21A04-32F5-4566-BAE3-361B2E83241B}" type="datetimeFigureOut">
              <a:rPr lang="pt-BR" smtClean="0"/>
              <a:t>28/03/2024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BE05366-CB7F-45F8-B742-C8C504BEB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B7BD2C6E-DFB4-D42D-CFA8-31E267D73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85DB7-239E-4A97-8AB4-225D953C80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8568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B82D99DA-6D92-F680-0582-32AD85C66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21A04-32F5-4566-BAE3-361B2E83241B}" type="datetimeFigureOut">
              <a:rPr lang="pt-BR" smtClean="0"/>
              <a:t>28/03/2024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FCB1DFB-DBBA-8386-2152-3D03393A1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25BA03C-50B2-D252-C7A0-77DF948F0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85DB7-239E-4A97-8AB4-225D953C80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2862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899CD3-C800-3036-ADFE-1F2CDD209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96E32C3-A62A-73FE-0095-E14C4C6949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96C81CC-233C-B94D-AC70-DB28B5B978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147840C-9451-C33E-CA88-07598B634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21A04-32F5-4566-BAE3-361B2E83241B}" type="datetimeFigureOut">
              <a:rPr lang="pt-BR" smtClean="0"/>
              <a:t>28/03/2024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A6ED0FE-216D-74B8-5BA0-58DA16C80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44B695B-DE01-E972-4DBC-3D34C84C8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85DB7-239E-4A97-8AB4-225D953C80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7510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16C1F6-AB77-9908-2CAD-0B0F58BD4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D940FFC-0385-8A5C-6115-564D468433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9CEB0FF-6195-54E3-964C-0A7830D13F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A0CB8B1-F205-878C-DEBD-F81DEAC05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21A04-32F5-4566-BAE3-361B2E83241B}" type="datetimeFigureOut">
              <a:rPr lang="pt-BR" smtClean="0"/>
              <a:t>28/03/2024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EF02C76-F3DB-E02E-5A74-3E73EA093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BA25F02-CCD0-8EFA-0412-2C097ED0A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85DB7-239E-4A97-8AB4-225D953C80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879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14C19EF-651D-23D0-BFC3-639196F53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236E867-091D-5A4D-D73E-BB648D2617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CC7E21E-E2F3-B41C-97AF-CC87CA849D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0C21A04-32F5-4566-BAE3-361B2E83241B}" type="datetimeFigureOut">
              <a:rPr lang="pt-BR" smtClean="0"/>
              <a:t>28/03/2024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268B281-028D-D5B6-68A3-F29E2DBF5B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FC6C289-F886-69B0-0B05-B714AC5C43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A85DB7-239E-4A97-8AB4-225D953C80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8802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Uma imagem contendo Padrão do plano de fundo&#10;&#10;Descrição gerada automaticamente">
            <a:extLst>
              <a:ext uri="{FF2B5EF4-FFF2-40B4-BE49-F238E27FC236}">
                <a16:creationId xmlns:a16="http://schemas.microsoft.com/office/drawing/2014/main" id="{B3DE3B3A-5C68-E760-0226-36AE1231122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89A52D6-34D7-2656-9D0F-4BC1D184EC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64658" y="1395506"/>
            <a:ext cx="9144000" cy="2387600"/>
          </a:xfrm>
          <a:noFill/>
        </p:spPr>
        <p:txBody>
          <a:bodyPr>
            <a:normAutofit/>
          </a:bodyPr>
          <a:lstStyle/>
          <a:p>
            <a:r>
              <a:rPr lang="pt-BR" sz="7500" dirty="0">
                <a:solidFill>
                  <a:schemeClr val="bg1"/>
                </a:solidFill>
                <a:latin typeface="Montserrat SemiBold" panose="00000700000000000000" pitchFamily="50" charset="0"/>
              </a:rPr>
              <a:t>Ponto Fiscal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0D2C84E-1264-46C0-42F4-FE3730C4F2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83106"/>
            <a:ext cx="9144000" cy="1474693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chemeClr val="bg1"/>
                </a:solidFill>
                <a:latin typeface="Bahnschrift SemiCondensed" panose="020B0502040204020203" pitchFamily="34" charset="0"/>
              </a:rPr>
              <a:t>4º Encontro Regional da SUROD</a:t>
            </a:r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396E14A7-BB5A-CCA7-74C6-E4BE743CA5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14515" y="2501153"/>
            <a:ext cx="652168" cy="1182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903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B4C3E379-2151-8195-02E0-5B7945A530C2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791"/>
          <a:stretch/>
        </p:blipFill>
        <p:spPr>
          <a:xfrm>
            <a:off x="0" y="6295053"/>
            <a:ext cx="12192000" cy="562947"/>
          </a:xfrm>
          <a:prstGeom prst="rect">
            <a:avLst/>
          </a:prstGeom>
        </p:spPr>
      </p:pic>
      <p:pic>
        <p:nvPicPr>
          <p:cNvPr id="5" name="Imagem 4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5806642F-BB19-C20D-1972-C1931F836B86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600"/>
          <a:stretch/>
        </p:blipFill>
        <p:spPr>
          <a:xfrm>
            <a:off x="0" y="0"/>
            <a:ext cx="12192000" cy="713232"/>
          </a:xfrm>
          <a:prstGeom prst="rect">
            <a:avLst/>
          </a:prstGeom>
        </p:spPr>
      </p:pic>
      <p:pic>
        <p:nvPicPr>
          <p:cNvPr id="11" name="Imagem 10" descr="Interface gráfica do usuário&#10;&#10;Descrição gerada automaticamente">
            <a:extLst>
              <a:ext uri="{FF2B5EF4-FFF2-40B4-BE49-F238E27FC236}">
                <a16:creationId xmlns:a16="http://schemas.microsoft.com/office/drawing/2014/main" id="{4633D5BD-98E3-78AF-143C-639F91F2B9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097" y="1755648"/>
            <a:ext cx="3052819" cy="4314381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m 8" descr="Diagrama&#10;&#10;Descrição gerada automaticamente">
            <a:extLst>
              <a:ext uri="{FF2B5EF4-FFF2-40B4-BE49-F238E27FC236}">
                <a16:creationId xmlns:a16="http://schemas.microsoft.com/office/drawing/2014/main" id="{6B63D9AC-17DB-E63B-68D9-5673AF9D95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595" y="1163278"/>
            <a:ext cx="3314032" cy="4681728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C5838A7E-E2D6-28E9-74ED-03796B5C66C5}"/>
              </a:ext>
            </a:extLst>
          </p:cNvPr>
          <p:cNvSpPr txBox="1"/>
          <p:nvPr/>
        </p:nvSpPr>
        <p:spPr>
          <a:xfrm>
            <a:off x="932688" y="1370364"/>
            <a:ext cx="4059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4º Ponto Fiscal I 2º Diálogo Fiscal 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7D49D7B7-87EB-B89F-3AE9-84A5EFC8386A}"/>
              </a:ext>
            </a:extLst>
          </p:cNvPr>
          <p:cNvSpPr txBox="1"/>
          <p:nvPr/>
        </p:nvSpPr>
        <p:spPr>
          <a:xfrm>
            <a:off x="552098" y="2218411"/>
            <a:ext cx="4940603" cy="3370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1600" dirty="0">
                <a:solidFill>
                  <a:srgbClr val="0D0D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Analisar, d</a:t>
            </a:r>
            <a:r>
              <a:rPr lang="pt-BR" sz="1600" b="0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ebater e alinhar as diretrizes da equipe de fiscalização;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1600" b="0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Explorar os Dados Operacionais e os Parâmetros Operacionais;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1600" b="0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Entender o Cenário Atual da </a:t>
            </a:r>
            <a:r>
              <a:rPr lang="pt-BR" sz="1600" b="0" i="0" dirty="0" err="1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SecexConsenso</a:t>
            </a:r>
            <a:r>
              <a:rPr lang="pt-BR" sz="1600" b="0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1600" b="0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Avaliar os Impactos da Transição do RCR4;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1600" b="0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Fluxo de Cálculo do Fator D; 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1600" b="0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Cronograma </a:t>
            </a:r>
            <a:r>
              <a:rPr lang="pt-BR" sz="1600" dirty="0">
                <a:solidFill>
                  <a:srgbClr val="0D0D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Fluxo de Acompanhamento </a:t>
            </a:r>
            <a:r>
              <a:rPr lang="pt-BR" sz="1600" b="0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das Comissões Tripartites.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30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B4C3E379-2151-8195-02E0-5B7945A530C2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791"/>
          <a:stretch/>
        </p:blipFill>
        <p:spPr>
          <a:xfrm>
            <a:off x="0" y="6295053"/>
            <a:ext cx="12192000" cy="562947"/>
          </a:xfrm>
          <a:prstGeom prst="rect">
            <a:avLst/>
          </a:prstGeom>
        </p:spPr>
      </p:pic>
      <p:pic>
        <p:nvPicPr>
          <p:cNvPr id="5" name="Imagem 4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5806642F-BB19-C20D-1972-C1931F836B86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600"/>
          <a:stretch/>
        </p:blipFill>
        <p:spPr>
          <a:xfrm>
            <a:off x="0" y="0"/>
            <a:ext cx="12192000" cy="713232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22C71637-36CD-5D3F-2BC4-042FCC5909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5224" y="1369169"/>
            <a:ext cx="8081690" cy="1254996"/>
          </a:xfrm>
          <a:prstGeom prst="rect">
            <a:avLst/>
          </a:prstGeom>
          <a:solidFill>
            <a:srgbClr val="26183E"/>
          </a:solidFill>
        </p:spPr>
      </p:pic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B8561406-0A35-A646-D0E8-965FD495BF42}"/>
              </a:ext>
            </a:extLst>
          </p:cNvPr>
          <p:cNvSpPr/>
          <p:nvPr/>
        </p:nvSpPr>
        <p:spPr>
          <a:xfrm>
            <a:off x="1667606" y="1219427"/>
            <a:ext cx="1124712" cy="1554480"/>
          </a:xfrm>
          <a:prstGeom prst="roundRect">
            <a:avLst/>
          </a:prstGeom>
          <a:solidFill>
            <a:srgbClr val="1407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81ª</a:t>
            </a:r>
            <a:r>
              <a:rPr lang="pt-BR" b="1" dirty="0">
                <a:solidFill>
                  <a:srgbClr val="1307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Reunião da Diretoria Administrativa</a:t>
            </a:r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AAAF7699-0DF1-C739-8958-D27DAAE0667B}"/>
              </a:ext>
            </a:extLst>
          </p:cNvPr>
          <p:cNvSpPr/>
          <p:nvPr/>
        </p:nvSpPr>
        <p:spPr>
          <a:xfrm>
            <a:off x="1667606" y="2837687"/>
            <a:ext cx="1124712" cy="1561283"/>
          </a:xfrm>
          <a:prstGeom prst="roundRect">
            <a:avLst/>
          </a:prstGeom>
          <a:solidFill>
            <a:srgbClr val="1307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</a:p>
          <a:p>
            <a:pPr algn="r"/>
            <a:r>
              <a:rPr lang="pt-BR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Manual de Fiscalização 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A35DA873-5830-A78E-5E6A-0F21D3B30C0E}"/>
              </a:ext>
            </a:extLst>
          </p:cNvPr>
          <p:cNvSpPr txBox="1"/>
          <p:nvPr/>
        </p:nvSpPr>
        <p:spPr>
          <a:xfrm>
            <a:off x="2929490" y="3500020"/>
            <a:ext cx="48986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Necessidade de atualização e revisão do Manual de Fiscalização </a:t>
            </a:r>
          </a:p>
          <a:p>
            <a:r>
              <a:rPr lang="pt-BR" sz="1200" b="1" dirty="0"/>
              <a:t>        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BD3A03CA-1B48-1AB6-4854-98C520BD5050}"/>
              </a:ext>
            </a:extLst>
          </p:cNvPr>
          <p:cNvSpPr txBox="1"/>
          <p:nvPr/>
        </p:nvSpPr>
        <p:spPr>
          <a:xfrm>
            <a:off x="2935224" y="4960021"/>
            <a:ext cx="5194141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dirty="0"/>
              <a:t>Reuniões e discussões junto ao mercado: Concessionárias e ABCR </a:t>
            </a:r>
          </a:p>
        </p:txBody>
      </p:sp>
      <p:sp>
        <p:nvSpPr>
          <p:cNvPr id="18" name="Retângulo: Cantos Arredondados 17">
            <a:extLst>
              <a:ext uri="{FF2B5EF4-FFF2-40B4-BE49-F238E27FC236}">
                <a16:creationId xmlns:a16="http://schemas.microsoft.com/office/drawing/2014/main" id="{BA64C2F6-CE28-17A3-CD4B-7B65532BFFF0}"/>
              </a:ext>
            </a:extLst>
          </p:cNvPr>
          <p:cNvSpPr/>
          <p:nvPr/>
        </p:nvSpPr>
        <p:spPr>
          <a:xfrm>
            <a:off x="1671004" y="4548712"/>
            <a:ext cx="1124712" cy="1561283"/>
          </a:xfrm>
          <a:prstGeom prst="roundRect">
            <a:avLst/>
          </a:prstGeom>
          <a:solidFill>
            <a:srgbClr val="0F0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Grupos Envolvidos 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3B0F1C29-790A-0A63-8254-21732101A379}"/>
              </a:ext>
            </a:extLst>
          </p:cNvPr>
          <p:cNvSpPr txBox="1"/>
          <p:nvPr/>
        </p:nvSpPr>
        <p:spPr>
          <a:xfrm>
            <a:off x="405722" y="1271885"/>
            <a:ext cx="1261884" cy="459615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pt-BR" sz="2000" b="1" dirty="0"/>
              <a:t>DIÁLOGO FISCAL</a:t>
            </a:r>
            <a:br>
              <a:rPr lang="pt-BR" sz="2000" b="1" dirty="0"/>
            </a:br>
            <a:r>
              <a:rPr lang="pt-BR" sz="1200" b="1" dirty="0"/>
              <a:t>TEMÁTICA: PARÂMETROS OPERACIONAIS E DADOS </a:t>
            </a:r>
          </a:p>
          <a:p>
            <a:r>
              <a:rPr lang="pt-BR" sz="2000" b="1" dirty="0"/>
              <a:t>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92700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Uma imagem contendo Padrão do plano de fundo&#10;&#10;Descrição gerada automaticamente">
            <a:extLst>
              <a:ext uri="{FF2B5EF4-FFF2-40B4-BE49-F238E27FC236}">
                <a16:creationId xmlns:a16="http://schemas.microsoft.com/office/drawing/2014/main" id="{B3DE3B3A-5C68-E760-0226-36AE1231122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89A52D6-34D7-2656-9D0F-4BC1D184EC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6471" y="2018834"/>
            <a:ext cx="10600204" cy="2387600"/>
          </a:xfrm>
          <a:noFill/>
        </p:spPr>
        <p:txBody>
          <a:bodyPr>
            <a:normAutofit/>
          </a:bodyPr>
          <a:lstStyle/>
          <a:p>
            <a:r>
              <a:rPr lang="pt-BR" sz="9600">
                <a:solidFill>
                  <a:schemeClr val="bg1"/>
                </a:solidFill>
                <a:latin typeface="Montserrat SemiBold" panose="00000700000000000000" pitchFamily="50" charset="0"/>
              </a:rPr>
              <a:t>Obrigado!</a:t>
            </a:r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396E14A7-BB5A-CCA7-74C6-E4BE743CA5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82067" y="3048000"/>
            <a:ext cx="652168" cy="1182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14832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c9b494f-5c24-4d83-ae0c-161c6c5bfe2e" xsi:nil="true"/>
    <lcf76f155ced4ddcb4097134ff3c332f xmlns="ba9e080a-e027-49ae-ba80-13b212c038b0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2A644FDF5D9B241B78F5FF462CC6580" ma:contentTypeVersion="14" ma:contentTypeDescription="Criar um novo documento." ma:contentTypeScope="" ma:versionID="906cb7ad66199a7e7b51db10f7da452a">
  <xsd:schema xmlns:xsd="http://www.w3.org/2001/XMLSchema" xmlns:xs="http://www.w3.org/2001/XMLSchema" xmlns:p="http://schemas.microsoft.com/office/2006/metadata/properties" xmlns:ns2="ba9e080a-e027-49ae-ba80-13b212c038b0" xmlns:ns3="cc9b494f-5c24-4d83-ae0c-161c6c5bfe2e" targetNamespace="http://schemas.microsoft.com/office/2006/metadata/properties" ma:root="true" ma:fieldsID="91c48dbca9306375d54d36cf818a718a" ns2:_="" ns3:_="">
    <xsd:import namespace="ba9e080a-e027-49ae-ba80-13b212c038b0"/>
    <xsd:import namespace="cc9b494f-5c24-4d83-ae0c-161c6c5bfe2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9e080a-e027-49ae-ba80-13b212c038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Etiquetas de Imagem" ma:readOnly="false" ma:fieldId="{5cf76f15-5ced-4ddc-b409-7134ff3c332f}" ma:taxonomyMulti="true" ma:sspId="4eb9a08d-f8e5-44d2-81cf-7f186591706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9b494f-5c24-4d83-ae0c-161c6c5bfe2e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16d6dce4-1f43-4067-996c-6f581d640a39}" ma:internalName="TaxCatchAll" ma:showField="CatchAllData" ma:web="cc9b494f-5c24-4d83-ae0c-161c6c5bfe2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hes de 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47E7AE7-309D-4B2E-A66A-73D4BA753475}">
  <ds:schemaRefs>
    <ds:schemaRef ds:uri="http://schemas.openxmlformats.org/package/2006/metadata/core-properties"/>
    <ds:schemaRef ds:uri="http://www.w3.org/XML/1998/namespace"/>
    <ds:schemaRef ds:uri="http://purl.org/dc/elements/1.1/"/>
    <ds:schemaRef ds:uri="http://schemas.microsoft.com/office/infopath/2007/PartnerControls"/>
    <ds:schemaRef ds:uri="ba9e080a-e027-49ae-ba80-13b212c038b0"/>
    <ds:schemaRef ds:uri="http://schemas.microsoft.com/office/2006/documentManagement/types"/>
    <ds:schemaRef ds:uri="http://purl.org/dc/terms/"/>
    <ds:schemaRef ds:uri="cc9b494f-5c24-4d83-ae0c-161c6c5bfe2e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B1234A5-4BAA-4708-930A-57690CB5EEF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EE637F0-CD28-4C21-A30E-529CFB0A22F6}"/>
</file>

<file path=docProps/app.xml><?xml version="1.0" encoding="utf-8"?>
<Properties xmlns="http://schemas.openxmlformats.org/officeDocument/2006/extended-properties" xmlns:vt="http://schemas.openxmlformats.org/officeDocument/2006/docPropsVTypes">
  <TotalTime>1758</TotalTime>
  <Words>110</Words>
  <Application>Microsoft Office PowerPoint</Application>
  <PresentationFormat>Widescreen</PresentationFormat>
  <Paragraphs>19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5" baseType="lpstr">
      <vt:lpstr>Tema do Office</vt:lpstr>
      <vt:lpstr>Ponto Fiscal</vt:lpstr>
      <vt:lpstr>Apresentação do PowerPoint</vt:lpstr>
      <vt:lpstr>Apresentação do PowerPoint</vt:lpstr>
      <vt:lpstr>Obrigado!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Ponto Fiscal</dc:title>
  <dc:creator>Palloma Vasconcelos dos Santos</dc:creator>
  <cp:lastModifiedBy>Bruna Rodrigues Alves</cp:lastModifiedBy>
  <cp:revision>130</cp:revision>
  <dcterms:created xsi:type="dcterms:W3CDTF">2024-03-18T13:30:43Z</dcterms:created>
  <dcterms:modified xsi:type="dcterms:W3CDTF">2024-03-28T18:56:30Z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0x010100D2A644FDF5D9B241B78F5FF462CC6580</vt:lpwstr>
  </property>
  <property fmtid="{D5CDD505-2E9C-101B-9397-08002B2CF9AE}" pid="3" name="MediaServiceImageTags">
    <vt:lpwstr/>
  </property>
</Properties>
</file>