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496" r:id="rId3"/>
    <p:sldId id="259" r:id="rId4"/>
    <p:sldId id="2513" r:id="rId5"/>
    <p:sldId id="2497" r:id="rId6"/>
    <p:sldId id="2498" r:id="rId7"/>
    <p:sldId id="2500" r:id="rId8"/>
    <p:sldId id="2504" r:id="rId9"/>
    <p:sldId id="2503" r:id="rId10"/>
    <p:sldId id="2502" r:id="rId11"/>
    <p:sldId id="2501" r:id="rId12"/>
    <p:sldId id="2505" r:id="rId13"/>
    <p:sldId id="2506" r:id="rId14"/>
    <p:sldId id="800" r:id="rId15"/>
    <p:sldId id="805" r:id="rId16"/>
    <p:sldId id="2508" r:id="rId17"/>
    <p:sldId id="2507" r:id="rId18"/>
    <p:sldId id="2510" r:id="rId19"/>
    <p:sldId id="2511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006600"/>
    <a:srgbClr val="01783A"/>
    <a:srgbClr val="A5A5A5"/>
    <a:srgbClr val="ED7D31"/>
    <a:srgbClr val="008000"/>
    <a:srgbClr val="2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vana Meire Da Silva Almeida" userId="98e9a863-47cc-4ed4-836a-5df3f0b68850" providerId="ADAL" clId="{DA7D1C4A-94EF-4E51-8C1F-67383B128A62}"/>
    <pc:docChg chg="undo custSel delSld modSld modMainMaster">
      <pc:chgData name="Hildevana Meire Da Silva Almeida" userId="98e9a863-47cc-4ed4-836a-5df3f0b68850" providerId="ADAL" clId="{DA7D1C4A-94EF-4E51-8C1F-67383B128A62}" dt="2024-02-16T19:59:17.710" v="751" actId="207"/>
      <pc:docMkLst>
        <pc:docMk/>
      </pc:docMkLst>
      <pc:sldChg chg="modSp mod">
        <pc:chgData name="Hildevana Meire Da Silva Almeida" userId="98e9a863-47cc-4ed4-836a-5df3f0b68850" providerId="ADAL" clId="{DA7D1C4A-94EF-4E51-8C1F-67383B128A62}" dt="2024-02-16T19:34:09.087" v="158" actId="208"/>
        <pc:sldMkLst>
          <pc:docMk/>
          <pc:sldMk cId="0" sldId="259"/>
        </pc:sldMkLst>
        <pc:spChg chg="mod">
          <ac:chgData name="Hildevana Meire Da Silva Almeida" userId="98e9a863-47cc-4ed4-836a-5df3f0b68850" providerId="ADAL" clId="{DA7D1C4A-94EF-4E51-8C1F-67383B128A62}" dt="2024-02-16T19:33:39.131" v="157" actId="207"/>
          <ac:spMkLst>
            <pc:docMk/>
            <pc:sldMk cId="0" sldId="259"/>
            <ac:spMk id="2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4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5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8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9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11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12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20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21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23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24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26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27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29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30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32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33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35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36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38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39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43" creationId="{00000000-0000-0000-0000-000000000000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60" creationId="{2859D0C2-AC88-2941-8287-525E69E88C4D}"/>
          </ac:spMkLst>
        </pc:spChg>
        <pc:spChg chg="mod">
          <ac:chgData name="Hildevana Meire Da Silva Almeida" userId="98e9a863-47cc-4ed4-836a-5df3f0b68850" providerId="ADAL" clId="{DA7D1C4A-94EF-4E51-8C1F-67383B128A62}" dt="2024-02-16T19:34:09.087" v="158" actId="208"/>
          <ac:spMkLst>
            <pc:docMk/>
            <pc:sldMk cId="0" sldId="259"/>
            <ac:spMk id="61" creationId="{B9BC7DEA-218F-5899-7880-1A0785BA1DAC}"/>
          </ac:spMkLst>
        </pc:spChg>
      </pc:sldChg>
      <pc:sldChg chg="del">
        <pc:chgData name="Hildevana Meire Da Silva Almeida" userId="98e9a863-47cc-4ed4-836a-5df3f0b68850" providerId="ADAL" clId="{DA7D1C4A-94EF-4E51-8C1F-67383B128A62}" dt="2024-02-16T19:33:21.728" v="155" actId="47"/>
        <pc:sldMkLst>
          <pc:docMk/>
          <pc:sldMk cId="3712040706" sldId="2355"/>
        </pc:sldMkLst>
      </pc:sldChg>
      <pc:sldChg chg="addSp delSp modSp mod">
        <pc:chgData name="Hildevana Meire Da Silva Almeida" userId="98e9a863-47cc-4ed4-836a-5df3f0b68850" providerId="ADAL" clId="{DA7D1C4A-94EF-4E51-8C1F-67383B128A62}" dt="2024-02-16T19:32:57.251" v="154" actId="207"/>
        <pc:sldMkLst>
          <pc:docMk/>
          <pc:sldMk cId="442683249" sldId="2496"/>
        </pc:sldMkLst>
        <pc:spChg chg="add mod">
          <ac:chgData name="Hildevana Meire Da Silva Almeida" userId="98e9a863-47cc-4ed4-836a-5df3f0b68850" providerId="ADAL" clId="{DA7D1C4A-94EF-4E51-8C1F-67383B128A62}" dt="2024-02-16T19:27:44.118" v="43" actId="1076"/>
          <ac:spMkLst>
            <pc:docMk/>
            <pc:sldMk cId="442683249" sldId="2496"/>
            <ac:spMk id="3" creationId="{AD70C8F8-1ED2-EE5C-0BB7-F8F2361FDF33}"/>
          </ac:spMkLst>
        </pc:spChg>
        <pc:spChg chg="add mod">
          <ac:chgData name="Hildevana Meire Da Silva Almeida" userId="98e9a863-47cc-4ed4-836a-5df3f0b68850" providerId="ADAL" clId="{DA7D1C4A-94EF-4E51-8C1F-67383B128A62}" dt="2024-02-16T19:31:20.638" v="112" actId="1038"/>
          <ac:spMkLst>
            <pc:docMk/>
            <pc:sldMk cId="442683249" sldId="2496"/>
            <ac:spMk id="17" creationId="{9938EA34-9E42-C174-8CA8-3F184D97C4B1}"/>
          </ac:spMkLst>
        </pc:spChg>
        <pc:spChg chg="add mod">
          <ac:chgData name="Hildevana Meire Da Silva Almeida" userId="98e9a863-47cc-4ed4-836a-5df3f0b68850" providerId="ADAL" clId="{DA7D1C4A-94EF-4E51-8C1F-67383B128A62}" dt="2024-02-16T19:32:10.420" v="136" actId="1038"/>
          <ac:spMkLst>
            <pc:docMk/>
            <pc:sldMk cId="442683249" sldId="2496"/>
            <ac:spMk id="18" creationId="{B7757492-92DD-3867-E156-41B43E3F6102}"/>
          </ac:spMkLst>
        </pc:spChg>
        <pc:spChg chg="add mod">
          <ac:chgData name="Hildevana Meire Da Silva Almeida" userId="98e9a863-47cc-4ed4-836a-5df3f0b68850" providerId="ADAL" clId="{DA7D1C4A-94EF-4E51-8C1F-67383B128A62}" dt="2024-02-16T19:32:57.251" v="154" actId="207"/>
          <ac:spMkLst>
            <pc:docMk/>
            <pc:sldMk cId="442683249" sldId="2496"/>
            <ac:spMk id="19" creationId="{D81AEE2A-84C5-3A7B-2A61-B1EDB58FA4CB}"/>
          </ac:spMkLst>
        </pc:spChg>
        <pc:grpChg chg="del">
          <ac:chgData name="Hildevana Meire Da Silva Almeida" userId="98e9a863-47cc-4ed4-836a-5df3f0b68850" providerId="ADAL" clId="{DA7D1C4A-94EF-4E51-8C1F-67383B128A62}" dt="2024-02-16T19:25:37.067" v="3" actId="478"/>
          <ac:grpSpMkLst>
            <pc:docMk/>
            <pc:sldMk cId="442683249" sldId="2496"/>
            <ac:grpSpMk id="2" creationId="{07795A19-7D78-827E-9E1B-7909BF5EF384}"/>
          </ac:grpSpMkLst>
        </pc:grpChg>
        <pc:picChg chg="mod">
          <ac:chgData name="Hildevana Meire Da Silva Almeida" userId="98e9a863-47cc-4ed4-836a-5df3f0b68850" providerId="ADAL" clId="{DA7D1C4A-94EF-4E51-8C1F-67383B128A62}" dt="2024-02-16T19:25:45.671" v="4" actId="1076"/>
          <ac:picMkLst>
            <pc:docMk/>
            <pc:sldMk cId="442683249" sldId="2496"/>
            <ac:picMk id="5" creationId="{6D32295D-E360-4245-B4A5-61A58D33FE40}"/>
          </ac:picMkLst>
        </pc:picChg>
        <pc:picChg chg="add mod">
          <ac:chgData name="Hildevana Meire Da Silva Almeida" userId="98e9a863-47cc-4ed4-836a-5df3f0b68850" providerId="ADAL" clId="{DA7D1C4A-94EF-4E51-8C1F-67383B128A62}" dt="2024-02-16T19:29:41.375" v="79" actId="1035"/>
          <ac:picMkLst>
            <pc:docMk/>
            <pc:sldMk cId="442683249" sldId="2496"/>
            <ac:picMk id="11" creationId="{3F66F81E-4508-007A-FE9B-D1AF482FD69C}"/>
          </ac:picMkLst>
        </pc:picChg>
        <pc:picChg chg="add mod">
          <ac:chgData name="Hildevana Meire Da Silva Almeida" userId="98e9a863-47cc-4ed4-836a-5df3f0b68850" providerId="ADAL" clId="{DA7D1C4A-94EF-4E51-8C1F-67383B128A62}" dt="2024-02-16T19:29:26.456" v="74" actId="1038"/>
          <ac:picMkLst>
            <pc:docMk/>
            <pc:sldMk cId="442683249" sldId="2496"/>
            <ac:picMk id="14" creationId="{0584F3EF-285F-932E-0163-7AB381186796}"/>
          </ac:picMkLst>
        </pc:picChg>
        <pc:picChg chg="add mod">
          <ac:chgData name="Hildevana Meire Da Silva Almeida" userId="98e9a863-47cc-4ed4-836a-5df3f0b68850" providerId="ADAL" clId="{DA7D1C4A-94EF-4E51-8C1F-67383B128A62}" dt="2024-02-16T19:30:10.799" v="84" actId="14100"/>
          <ac:picMkLst>
            <pc:docMk/>
            <pc:sldMk cId="442683249" sldId="2496"/>
            <ac:picMk id="16" creationId="{6B9C12E8-1232-9E61-DF3F-FDC95F517BEC}"/>
          </ac:picMkLst>
        </pc:picChg>
      </pc:sldChg>
      <pc:sldChg chg="modSp mod">
        <pc:chgData name="Hildevana Meire Da Silva Almeida" userId="98e9a863-47cc-4ed4-836a-5df3f0b68850" providerId="ADAL" clId="{DA7D1C4A-94EF-4E51-8C1F-67383B128A62}" dt="2024-02-16T19:42:11.387" v="275" actId="207"/>
        <pc:sldMkLst>
          <pc:docMk/>
          <pc:sldMk cId="1452743090" sldId="2497"/>
        </pc:sldMkLst>
        <pc:spChg chg="mod">
          <ac:chgData name="Hildevana Meire Da Silva Almeida" userId="98e9a863-47cc-4ed4-836a-5df3f0b68850" providerId="ADAL" clId="{DA7D1C4A-94EF-4E51-8C1F-67383B128A62}" dt="2024-02-16T19:42:01.610" v="273" actId="207"/>
          <ac:spMkLst>
            <pc:docMk/>
            <pc:sldMk cId="1452743090" sldId="2497"/>
            <ac:spMk id="3" creationId="{079A1EA9-1E5B-9D82-39E9-F81ECCC4DD2C}"/>
          </ac:spMkLst>
        </pc:spChg>
        <pc:spChg chg="mod">
          <ac:chgData name="Hildevana Meire Da Silva Almeida" userId="98e9a863-47cc-4ed4-836a-5df3f0b68850" providerId="ADAL" clId="{DA7D1C4A-94EF-4E51-8C1F-67383B128A62}" dt="2024-02-16T19:42:01.610" v="273" actId="207"/>
          <ac:spMkLst>
            <pc:docMk/>
            <pc:sldMk cId="1452743090" sldId="2497"/>
            <ac:spMk id="4" creationId="{48ECE346-42FF-8F1B-62E0-DC37193F8CDD}"/>
          </ac:spMkLst>
        </pc:spChg>
        <pc:spChg chg="mod">
          <ac:chgData name="Hildevana Meire Da Silva Almeida" userId="98e9a863-47cc-4ed4-836a-5df3f0b68850" providerId="ADAL" clId="{DA7D1C4A-94EF-4E51-8C1F-67383B128A62}" dt="2024-02-16T19:42:01.610" v="273" actId="207"/>
          <ac:spMkLst>
            <pc:docMk/>
            <pc:sldMk cId="1452743090" sldId="2497"/>
            <ac:spMk id="5" creationId="{EC22FDCF-546D-3305-ECE0-436A863849CD}"/>
          </ac:spMkLst>
        </pc:spChg>
        <pc:spChg chg="mod">
          <ac:chgData name="Hildevana Meire Da Silva Almeida" userId="98e9a863-47cc-4ed4-836a-5df3f0b68850" providerId="ADAL" clId="{DA7D1C4A-94EF-4E51-8C1F-67383B128A62}" dt="2024-02-16T19:42:01.610" v="273" actId="207"/>
          <ac:spMkLst>
            <pc:docMk/>
            <pc:sldMk cId="1452743090" sldId="2497"/>
            <ac:spMk id="6" creationId="{D156223F-2F58-21F4-3361-F95258C2456A}"/>
          </ac:spMkLst>
        </pc:spChg>
        <pc:spChg chg="mod">
          <ac:chgData name="Hildevana Meire Da Silva Almeida" userId="98e9a863-47cc-4ed4-836a-5df3f0b68850" providerId="ADAL" clId="{DA7D1C4A-94EF-4E51-8C1F-67383B128A62}" dt="2024-02-16T19:42:06.475" v="274" actId="207"/>
          <ac:spMkLst>
            <pc:docMk/>
            <pc:sldMk cId="1452743090" sldId="2497"/>
            <ac:spMk id="7" creationId="{B21900FA-EF01-F209-9D9C-E24C9F894E83}"/>
          </ac:spMkLst>
        </pc:spChg>
        <pc:spChg chg="mod">
          <ac:chgData name="Hildevana Meire Da Silva Almeida" userId="98e9a863-47cc-4ed4-836a-5df3f0b68850" providerId="ADAL" clId="{DA7D1C4A-94EF-4E51-8C1F-67383B128A62}" dt="2024-02-16T19:42:11.387" v="275" actId="207"/>
          <ac:spMkLst>
            <pc:docMk/>
            <pc:sldMk cId="1452743090" sldId="2497"/>
            <ac:spMk id="8" creationId="{05B39E8F-C23F-5503-EB78-FDDC930C489E}"/>
          </ac:spMkLst>
        </pc:spChg>
        <pc:spChg chg="mod">
          <ac:chgData name="Hildevana Meire Da Silva Almeida" userId="98e9a863-47cc-4ed4-836a-5df3f0b68850" providerId="ADAL" clId="{DA7D1C4A-94EF-4E51-8C1F-67383B128A62}" dt="2024-02-16T19:41:51.954" v="272" actId="1076"/>
          <ac:spMkLst>
            <pc:docMk/>
            <pc:sldMk cId="1452743090" sldId="2497"/>
            <ac:spMk id="10" creationId="{6BCEF6BC-3AB4-8205-2730-C2A78951DEFB}"/>
          </ac:spMkLst>
        </pc:spChg>
        <pc:grpChg chg="mod">
          <ac:chgData name="Hildevana Meire Da Silva Almeida" userId="98e9a863-47cc-4ed4-836a-5df3f0b68850" providerId="ADAL" clId="{DA7D1C4A-94EF-4E51-8C1F-67383B128A62}" dt="2024-02-16T19:42:01.610" v="273" actId="207"/>
          <ac:grpSpMkLst>
            <pc:docMk/>
            <pc:sldMk cId="1452743090" sldId="2497"/>
            <ac:grpSpMk id="2" creationId="{572F51F0-582C-1193-CCCF-90342D16C944}"/>
          </ac:grpSpMkLst>
        </pc:grpChg>
      </pc:sldChg>
      <pc:sldChg chg="modSp mod">
        <pc:chgData name="Hildevana Meire Da Silva Almeida" userId="98e9a863-47cc-4ed4-836a-5df3f0b68850" providerId="ADAL" clId="{DA7D1C4A-94EF-4E51-8C1F-67383B128A62}" dt="2024-02-16T19:43:04.419" v="281" actId="1076"/>
        <pc:sldMkLst>
          <pc:docMk/>
          <pc:sldMk cId="705915681" sldId="2498"/>
        </pc:sldMkLst>
        <pc:spChg chg="mod">
          <ac:chgData name="Hildevana Meire Da Silva Almeida" userId="98e9a863-47cc-4ed4-836a-5df3f0b68850" providerId="ADAL" clId="{DA7D1C4A-94EF-4E51-8C1F-67383B128A62}" dt="2024-02-16T19:42:39.244" v="276" actId="207"/>
          <ac:spMkLst>
            <pc:docMk/>
            <pc:sldMk cId="705915681" sldId="2498"/>
            <ac:spMk id="11" creationId="{838608CA-2D9F-BE6B-8E4F-44312EEE7782}"/>
          </ac:spMkLst>
        </pc:spChg>
        <pc:spChg chg="mod">
          <ac:chgData name="Hildevana Meire Da Silva Almeida" userId="98e9a863-47cc-4ed4-836a-5df3f0b68850" providerId="ADAL" clId="{DA7D1C4A-94EF-4E51-8C1F-67383B128A62}" dt="2024-02-16T19:42:39.244" v="276" actId="207"/>
          <ac:spMkLst>
            <pc:docMk/>
            <pc:sldMk cId="705915681" sldId="2498"/>
            <ac:spMk id="13" creationId="{9496D682-6080-3622-E824-5B6423324CD8}"/>
          </ac:spMkLst>
        </pc:spChg>
        <pc:spChg chg="mod">
          <ac:chgData name="Hildevana Meire Da Silva Almeida" userId="98e9a863-47cc-4ed4-836a-5df3f0b68850" providerId="ADAL" clId="{DA7D1C4A-94EF-4E51-8C1F-67383B128A62}" dt="2024-02-16T19:42:39.244" v="276" actId="207"/>
          <ac:spMkLst>
            <pc:docMk/>
            <pc:sldMk cId="705915681" sldId="2498"/>
            <ac:spMk id="14" creationId="{4B1D6212-C5B2-7186-CE5D-76E09E2C9157}"/>
          </ac:spMkLst>
        </pc:spChg>
        <pc:spChg chg="mod">
          <ac:chgData name="Hildevana Meire Da Silva Almeida" userId="98e9a863-47cc-4ed4-836a-5df3f0b68850" providerId="ADAL" clId="{DA7D1C4A-94EF-4E51-8C1F-67383B128A62}" dt="2024-02-16T19:42:39.244" v="276" actId="207"/>
          <ac:spMkLst>
            <pc:docMk/>
            <pc:sldMk cId="705915681" sldId="2498"/>
            <ac:spMk id="15" creationId="{5CC32889-B560-EB78-AD1E-064A18041235}"/>
          </ac:spMkLst>
        </pc:spChg>
        <pc:spChg chg="mod">
          <ac:chgData name="Hildevana Meire Da Silva Almeida" userId="98e9a863-47cc-4ed4-836a-5df3f0b68850" providerId="ADAL" clId="{DA7D1C4A-94EF-4E51-8C1F-67383B128A62}" dt="2024-02-16T19:43:04.419" v="281" actId="1076"/>
          <ac:spMkLst>
            <pc:docMk/>
            <pc:sldMk cId="705915681" sldId="2498"/>
            <ac:spMk id="16" creationId="{BEE220AA-4D1E-5916-2B08-3832529F34BA}"/>
          </ac:spMkLst>
        </pc:spChg>
        <pc:spChg chg="mod">
          <ac:chgData name="Hildevana Meire Da Silva Almeida" userId="98e9a863-47cc-4ed4-836a-5df3f0b68850" providerId="ADAL" clId="{DA7D1C4A-94EF-4E51-8C1F-67383B128A62}" dt="2024-02-16T19:42:57.621" v="279" actId="207"/>
          <ac:spMkLst>
            <pc:docMk/>
            <pc:sldMk cId="705915681" sldId="2498"/>
            <ac:spMk id="17" creationId="{963D9261-406D-8A4B-F383-9E77153CCFF2}"/>
          </ac:spMkLst>
        </pc:spChg>
        <pc:grpChg chg="mod">
          <ac:chgData name="Hildevana Meire Da Silva Almeida" userId="98e9a863-47cc-4ed4-836a-5df3f0b68850" providerId="ADAL" clId="{DA7D1C4A-94EF-4E51-8C1F-67383B128A62}" dt="2024-02-16T19:42:39.244" v="276" actId="207"/>
          <ac:grpSpMkLst>
            <pc:docMk/>
            <pc:sldMk cId="705915681" sldId="2498"/>
            <ac:grpSpMk id="9" creationId="{4CDDCC4D-9FFD-6A5E-A88F-D76A355E9D60}"/>
          </ac:grpSpMkLst>
        </pc:grpChg>
      </pc:sldChg>
      <pc:sldChg chg="del">
        <pc:chgData name="Hildevana Meire Da Silva Almeida" userId="98e9a863-47cc-4ed4-836a-5df3f0b68850" providerId="ADAL" clId="{DA7D1C4A-94EF-4E51-8C1F-67383B128A62}" dt="2024-02-16T19:43:58.341" v="282" actId="2696"/>
        <pc:sldMkLst>
          <pc:docMk/>
          <pc:sldMk cId="2256647747" sldId="2499"/>
        </pc:sldMkLst>
      </pc:sldChg>
      <pc:sldChg chg="modSp mod">
        <pc:chgData name="Hildevana Meire Da Silva Almeida" userId="98e9a863-47cc-4ed4-836a-5df3f0b68850" providerId="ADAL" clId="{DA7D1C4A-94EF-4E51-8C1F-67383B128A62}" dt="2024-02-16T19:48:10.654" v="442" actId="20577"/>
        <pc:sldMkLst>
          <pc:docMk/>
          <pc:sldMk cId="2171301834" sldId="2500"/>
        </pc:sldMkLst>
        <pc:spChg chg="mod">
          <ac:chgData name="Hildevana Meire Da Silva Almeida" userId="98e9a863-47cc-4ed4-836a-5df3f0b68850" providerId="ADAL" clId="{DA7D1C4A-94EF-4E51-8C1F-67383B128A62}" dt="2024-02-16T19:44:10.453" v="283" actId="207"/>
          <ac:spMkLst>
            <pc:docMk/>
            <pc:sldMk cId="2171301834" sldId="2500"/>
            <ac:spMk id="10" creationId="{8D98D389-3C3A-0573-CD0C-0D681AC9F1B3}"/>
          </ac:spMkLst>
        </pc:spChg>
        <pc:spChg chg="mod">
          <ac:chgData name="Hildevana Meire Da Silva Almeida" userId="98e9a863-47cc-4ed4-836a-5df3f0b68850" providerId="ADAL" clId="{DA7D1C4A-94EF-4E51-8C1F-67383B128A62}" dt="2024-02-16T19:44:10.453" v="283" actId="207"/>
          <ac:spMkLst>
            <pc:docMk/>
            <pc:sldMk cId="2171301834" sldId="2500"/>
            <ac:spMk id="11" creationId="{E1169232-AC19-C463-6EAC-58F1E3B3483D}"/>
          </ac:spMkLst>
        </pc:spChg>
        <pc:spChg chg="mod">
          <ac:chgData name="Hildevana Meire Da Silva Almeida" userId="98e9a863-47cc-4ed4-836a-5df3f0b68850" providerId="ADAL" clId="{DA7D1C4A-94EF-4E51-8C1F-67383B128A62}" dt="2024-02-16T19:44:10.453" v="283" actId="207"/>
          <ac:spMkLst>
            <pc:docMk/>
            <pc:sldMk cId="2171301834" sldId="2500"/>
            <ac:spMk id="13" creationId="{6F4462D9-CCB1-B5F5-A017-CF02DE8B939F}"/>
          </ac:spMkLst>
        </pc:spChg>
        <pc:spChg chg="mod">
          <ac:chgData name="Hildevana Meire Da Silva Almeida" userId="98e9a863-47cc-4ed4-836a-5df3f0b68850" providerId="ADAL" clId="{DA7D1C4A-94EF-4E51-8C1F-67383B128A62}" dt="2024-02-16T19:44:10.453" v="283" actId="207"/>
          <ac:spMkLst>
            <pc:docMk/>
            <pc:sldMk cId="2171301834" sldId="2500"/>
            <ac:spMk id="14" creationId="{B7FD803E-020F-C55E-FEC5-95AE1E6E4C34}"/>
          </ac:spMkLst>
        </pc:spChg>
        <pc:spChg chg="mod">
          <ac:chgData name="Hildevana Meire Da Silva Almeida" userId="98e9a863-47cc-4ed4-836a-5df3f0b68850" providerId="ADAL" clId="{DA7D1C4A-94EF-4E51-8C1F-67383B128A62}" dt="2024-02-16T19:44:17.395" v="285" actId="207"/>
          <ac:spMkLst>
            <pc:docMk/>
            <pc:sldMk cId="2171301834" sldId="2500"/>
            <ac:spMk id="15" creationId="{500950D9-094E-86FC-F319-BFA0AF695BC4}"/>
          </ac:spMkLst>
        </pc:spChg>
        <pc:spChg chg="mod">
          <ac:chgData name="Hildevana Meire Da Silva Almeida" userId="98e9a863-47cc-4ed4-836a-5df3f0b68850" providerId="ADAL" clId="{DA7D1C4A-94EF-4E51-8C1F-67383B128A62}" dt="2024-02-16T19:44:14.917" v="284" actId="207"/>
          <ac:spMkLst>
            <pc:docMk/>
            <pc:sldMk cId="2171301834" sldId="2500"/>
            <ac:spMk id="16" creationId="{9495EB4B-15E1-6117-F6AF-FE5475841177}"/>
          </ac:spMkLst>
        </pc:spChg>
        <pc:spChg chg="mod">
          <ac:chgData name="Hildevana Meire Da Silva Almeida" userId="98e9a863-47cc-4ed4-836a-5df3f0b68850" providerId="ADAL" clId="{DA7D1C4A-94EF-4E51-8C1F-67383B128A62}" dt="2024-02-16T19:48:10.654" v="442" actId="20577"/>
          <ac:spMkLst>
            <pc:docMk/>
            <pc:sldMk cId="2171301834" sldId="2500"/>
            <ac:spMk id="19" creationId="{E2367F8F-0D91-68A8-DAF8-1D185994C2A3}"/>
          </ac:spMkLst>
        </pc:spChg>
        <pc:grpChg chg="mod">
          <ac:chgData name="Hildevana Meire Da Silva Almeida" userId="98e9a863-47cc-4ed4-836a-5df3f0b68850" providerId="ADAL" clId="{DA7D1C4A-94EF-4E51-8C1F-67383B128A62}" dt="2024-02-16T19:44:10.453" v="283" actId="207"/>
          <ac:grpSpMkLst>
            <pc:docMk/>
            <pc:sldMk cId="2171301834" sldId="2500"/>
            <ac:grpSpMk id="9" creationId="{4B1AC206-87F8-B8E1-C1D9-D39D1212EFC4}"/>
          </ac:grpSpMkLst>
        </pc:grpChg>
      </pc:sldChg>
      <pc:sldChg chg="modSp mod">
        <pc:chgData name="Hildevana Meire Da Silva Almeida" userId="98e9a863-47cc-4ed4-836a-5df3f0b68850" providerId="ADAL" clId="{DA7D1C4A-94EF-4E51-8C1F-67383B128A62}" dt="2024-02-16T19:58:42.836" v="744" actId="6549"/>
        <pc:sldMkLst>
          <pc:docMk/>
          <pc:sldMk cId="3249906217" sldId="2502"/>
        </pc:sldMkLst>
        <pc:spChg chg="mod">
          <ac:chgData name="Hildevana Meire Da Silva Almeida" userId="98e9a863-47cc-4ed4-836a-5df3f0b68850" providerId="ADAL" clId="{DA7D1C4A-94EF-4E51-8C1F-67383B128A62}" dt="2024-02-16T19:58:18.607" v="740" actId="207"/>
          <ac:spMkLst>
            <pc:docMk/>
            <pc:sldMk cId="3249906217" sldId="2502"/>
            <ac:spMk id="10" creationId="{E3244675-93DE-BE66-28E6-2BC5D402AC0C}"/>
          </ac:spMkLst>
        </pc:spChg>
        <pc:spChg chg="mod">
          <ac:chgData name="Hildevana Meire Da Silva Almeida" userId="98e9a863-47cc-4ed4-836a-5df3f0b68850" providerId="ADAL" clId="{DA7D1C4A-94EF-4E51-8C1F-67383B128A62}" dt="2024-02-16T19:58:10.063" v="738" actId="207"/>
          <ac:spMkLst>
            <pc:docMk/>
            <pc:sldMk cId="3249906217" sldId="2502"/>
            <ac:spMk id="11" creationId="{67A5563B-CE15-C593-54A9-B5A23BBD2511}"/>
          </ac:spMkLst>
        </pc:spChg>
        <pc:spChg chg="mod">
          <ac:chgData name="Hildevana Meire Da Silva Almeida" userId="98e9a863-47cc-4ed4-836a-5df3f0b68850" providerId="ADAL" clId="{DA7D1C4A-94EF-4E51-8C1F-67383B128A62}" dt="2024-02-16T19:58:10.063" v="738" actId="207"/>
          <ac:spMkLst>
            <pc:docMk/>
            <pc:sldMk cId="3249906217" sldId="2502"/>
            <ac:spMk id="13" creationId="{C569EBC9-D7F2-6097-81B7-381EBC0D61C0}"/>
          </ac:spMkLst>
        </pc:spChg>
        <pc:spChg chg="mod">
          <ac:chgData name="Hildevana Meire Da Silva Almeida" userId="98e9a863-47cc-4ed4-836a-5df3f0b68850" providerId="ADAL" clId="{DA7D1C4A-94EF-4E51-8C1F-67383B128A62}" dt="2024-02-16T19:58:10.063" v="738" actId="207"/>
          <ac:spMkLst>
            <pc:docMk/>
            <pc:sldMk cId="3249906217" sldId="2502"/>
            <ac:spMk id="14" creationId="{6B90DC94-0562-8576-5E6C-ADAA4B05B4EF}"/>
          </ac:spMkLst>
        </pc:spChg>
        <pc:spChg chg="mod">
          <ac:chgData name="Hildevana Meire Da Silva Almeida" userId="98e9a863-47cc-4ed4-836a-5df3f0b68850" providerId="ADAL" clId="{DA7D1C4A-94EF-4E51-8C1F-67383B128A62}" dt="2024-02-16T19:58:42.836" v="744" actId="6549"/>
          <ac:spMkLst>
            <pc:docMk/>
            <pc:sldMk cId="3249906217" sldId="2502"/>
            <ac:spMk id="15" creationId="{DAD971E7-2D2E-3B5D-B33A-E742C51A58AD}"/>
          </ac:spMkLst>
        </pc:spChg>
        <pc:spChg chg="mod">
          <ac:chgData name="Hildevana Meire Da Silva Almeida" userId="98e9a863-47cc-4ed4-836a-5df3f0b68850" providerId="ADAL" clId="{DA7D1C4A-94EF-4E51-8C1F-67383B128A62}" dt="2024-02-16T19:58:13.630" v="739" actId="207"/>
          <ac:spMkLst>
            <pc:docMk/>
            <pc:sldMk cId="3249906217" sldId="2502"/>
            <ac:spMk id="16" creationId="{9544CEA8-4DCC-9313-92CA-B0A0672171B6}"/>
          </ac:spMkLst>
        </pc:spChg>
        <pc:spChg chg="mod">
          <ac:chgData name="Hildevana Meire Da Silva Almeida" userId="98e9a863-47cc-4ed4-836a-5df3f0b68850" providerId="ADAL" clId="{DA7D1C4A-94EF-4E51-8C1F-67383B128A62}" dt="2024-02-16T19:58:03.364" v="737" actId="1076"/>
          <ac:spMkLst>
            <pc:docMk/>
            <pc:sldMk cId="3249906217" sldId="2502"/>
            <ac:spMk id="19" creationId="{E2367F8F-0D91-68A8-DAF8-1D185994C2A3}"/>
          </ac:spMkLst>
        </pc:spChg>
      </pc:sldChg>
      <pc:sldChg chg="modSp mod">
        <pc:chgData name="Hildevana Meire Da Silva Almeida" userId="98e9a863-47cc-4ed4-836a-5df3f0b68850" providerId="ADAL" clId="{DA7D1C4A-94EF-4E51-8C1F-67383B128A62}" dt="2024-02-16T19:59:01.591" v="748" actId="207"/>
        <pc:sldMkLst>
          <pc:docMk/>
          <pc:sldMk cId="1396133956" sldId="2503"/>
        </pc:sldMkLst>
        <pc:spChg chg="mod">
          <ac:chgData name="Hildevana Meire Da Silva Almeida" userId="98e9a863-47cc-4ed4-836a-5df3f0b68850" providerId="ADAL" clId="{DA7D1C4A-94EF-4E51-8C1F-67383B128A62}" dt="2024-02-16T19:59:01.591" v="748" actId="207"/>
          <ac:spMkLst>
            <pc:docMk/>
            <pc:sldMk cId="1396133956" sldId="2503"/>
            <ac:spMk id="10" creationId="{004459F8-4AC0-DF6E-12F9-416D6DFFD0D0}"/>
          </ac:spMkLst>
        </pc:spChg>
        <pc:spChg chg="mod">
          <ac:chgData name="Hildevana Meire Da Silva Almeida" userId="98e9a863-47cc-4ed4-836a-5df3f0b68850" providerId="ADAL" clId="{DA7D1C4A-94EF-4E51-8C1F-67383B128A62}" dt="2024-02-16T19:59:01.591" v="748" actId="207"/>
          <ac:spMkLst>
            <pc:docMk/>
            <pc:sldMk cId="1396133956" sldId="2503"/>
            <ac:spMk id="11" creationId="{FFE5D014-1A64-6241-EBBF-12B4C548C239}"/>
          </ac:spMkLst>
        </pc:spChg>
        <pc:spChg chg="mod">
          <ac:chgData name="Hildevana Meire Da Silva Almeida" userId="98e9a863-47cc-4ed4-836a-5df3f0b68850" providerId="ADAL" clId="{DA7D1C4A-94EF-4E51-8C1F-67383B128A62}" dt="2024-02-16T19:59:01.591" v="748" actId="207"/>
          <ac:spMkLst>
            <pc:docMk/>
            <pc:sldMk cId="1396133956" sldId="2503"/>
            <ac:spMk id="13" creationId="{B22C28F9-CFC0-AA90-B81F-ECC6EDF1DB17}"/>
          </ac:spMkLst>
        </pc:spChg>
        <pc:spChg chg="mod">
          <ac:chgData name="Hildevana Meire Da Silva Almeida" userId="98e9a863-47cc-4ed4-836a-5df3f0b68850" providerId="ADAL" clId="{DA7D1C4A-94EF-4E51-8C1F-67383B128A62}" dt="2024-02-16T19:59:01.591" v="748" actId="207"/>
          <ac:spMkLst>
            <pc:docMk/>
            <pc:sldMk cId="1396133956" sldId="2503"/>
            <ac:spMk id="14" creationId="{3E0C168C-3566-4260-F804-26D153BEEE5E}"/>
          </ac:spMkLst>
        </pc:spChg>
        <pc:spChg chg="mod">
          <ac:chgData name="Hildevana Meire Da Silva Almeida" userId="98e9a863-47cc-4ed4-836a-5df3f0b68850" providerId="ADAL" clId="{DA7D1C4A-94EF-4E51-8C1F-67383B128A62}" dt="2024-02-16T19:58:56.846" v="747" actId="207"/>
          <ac:spMkLst>
            <pc:docMk/>
            <pc:sldMk cId="1396133956" sldId="2503"/>
            <ac:spMk id="15" creationId="{5FC56FF9-8E65-300F-C85F-59F45DFE1DF6}"/>
          </ac:spMkLst>
        </pc:spChg>
        <pc:spChg chg="mod">
          <ac:chgData name="Hildevana Meire Da Silva Almeida" userId="98e9a863-47cc-4ed4-836a-5df3f0b68850" providerId="ADAL" clId="{DA7D1C4A-94EF-4E51-8C1F-67383B128A62}" dt="2024-02-16T19:58:53.694" v="746" actId="207"/>
          <ac:spMkLst>
            <pc:docMk/>
            <pc:sldMk cId="1396133956" sldId="2503"/>
            <ac:spMk id="16" creationId="{26B1166D-2764-9D9E-9F84-2584745043DD}"/>
          </ac:spMkLst>
        </pc:spChg>
        <pc:spChg chg="mod">
          <ac:chgData name="Hildevana Meire Da Silva Almeida" userId="98e9a863-47cc-4ed4-836a-5df3f0b68850" providerId="ADAL" clId="{DA7D1C4A-94EF-4E51-8C1F-67383B128A62}" dt="2024-02-16T19:54:36.005" v="682" actId="21"/>
          <ac:spMkLst>
            <pc:docMk/>
            <pc:sldMk cId="1396133956" sldId="2503"/>
            <ac:spMk id="19" creationId="{E2367F8F-0D91-68A8-DAF8-1D185994C2A3}"/>
          </ac:spMkLst>
        </pc:spChg>
        <pc:grpChg chg="mod">
          <ac:chgData name="Hildevana Meire Da Silva Almeida" userId="98e9a863-47cc-4ed4-836a-5df3f0b68850" providerId="ADAL" clId="{DA7D1C4A-94EF-4E51-8C1F-67383B128A62}" dt="2024-02-16T19:59:01.591" v="748" actId="207"/>
          <ac:grpSpMkLst>
            <pc:docMk/>
            <pc:sldMk cId="1396133956" sldId="2503"/>
            <ac:grpSpMk id="9" creationId="{C45CE7A2-5884-6C3E-C347-552FED40144F}"/>
          </ac:grpSpMkLst>
        </pc:grpChg>
      </pc:sldChg>
      <pc:sldChg chg="modSp mod">
        <pc:chgData name="Hildevana Meire Da Silva Almeida" userId="98e9a863-47cc-4ed4-836a-5df3f0b68850" providerId="ADAL" clId="{DA7D1C4A-94EF-4E51-8C1F-67383B128A62}" dt="2024-02-16T19:59:17.710" v="751" actId="207"/>
        <pc:sldMkLst>
          <pc:docMk/>
          <pc:sldMk cId="2459885792" sldId="2504"/>
        </pc:sldMkLst>
        <pc:spChg chg="mod">
          <ac:chgData name="Hildevana Meire Da Silva Almeida" userId="98e9a863-47cc-4ed4-836a-5df3f0b68850" providerId="ADAL" clId="{DA7D1C4A-94EF-4E51-8C1F-67383B128A62}" dt="2024-02-16T19:59:17.710" v="751" actId="207"/>
          <ac:spMkLst>
            <pc:docMk/>
            <pc:sldMk cId="2459885792" sldId="2504"/>
            <ac:spMk id="10" creationId="{DE920908-52F9-7CE6-6D29-94DE79B572C4}"/>
          </ac:spMkLst>
        </pc:spChg>
        <pc:spChg chg="mod">
          <ac:chgData name="Hildevana Meire Da Silva Almeida" userId="98e9a863-47cc-4ed4-836a-5df3f0b68850" providerId="ADAL" clId="{DA7D1C4A-94EF-4E51-8C1F-67383B128A62}" dt="2024-02-16T19:59:17.710" v="751" actId="207"/>
          <ac:spMkLst>
            <pc:docMk/>
            <pc:sldMk cId="2459885792" sldId="2504"/>
            <ac:spMk id="11" creationId="{1103EA1E-1EC1-42F6-F5CA-0FA734EF551D}"/>
          </ac:spMkLst>
        </pc:spChg>
        <pc:spChg chg="mod">
          <ac:chgData name="Hildevana Meire Da Silva Almeida" userId="98e9a863-47cc-4ed4-836a-5df3f0b68850" providerId="ADAL" clId="{DA7D1C4A-94EF-4E51-8C1F-67383B128A62}" dt="2024-02-16T19:59:17.710" v="751" actId="207"/>
          <ac:spMkLst>
            <pc:docMk/>
            <pc:sldMk cId="2459885792" sldId="2504"/>
            <ac:spMk id="13" creationId="{D0215F69-83E8-3307-550B-ACAA1CB78D44}"/>
          </ac:spMkLst>
        </pc:spChg>
        <pc:spChg chg="mod">
          <ac:chgData name="Hildevana Meire Da Silva Almeida" userId="98e9a863-47cc-4ed4-836a-5df3f0b68850" providerId="ADAL" clId="{DA7D1C4A-94EF-4E51-8C1F-67383B128A62}" dt="2024-02-16T19:59:17.710" v="751" actId="207"/>
          <ac:spMkLst>
            <pc:docMk/>
            <pc:sldMk cId="2459885792" sldId="2504"/>
            <ac:spMk id="14" creationId="{9AFDAADD-980B-B03F-411C-801115C17E54}"/>
          </ac:spMkLst>
        </pc:spChg>
        <pc:spChg chg="mod">
          <ac:chgData name="Hildevana Meire Da Silva Almeida" userId="98e9a863-47cc-4ed4-836a-5df3f0b68850" providerId="ADAL" clId="{DA7D1C4A-94EF-4E51-8C1F-67383B128A62}" dt="2024-02-16T19:59:13.613" v="750" actId="207"/>
          <ac:spMkLst>
            <pc:docMk/>
            <pc:sldMk cId="2459885792" sldId="2504"/>
            <ac:spMk id="15" creationId="{AF9C9F7B-1D20-2B3A-C130-9B24ABDB4DD2}"/>
          </ac:spMkLst>
        </pc:spChg>
        <pc:spChg chg="mod">
          <ac:chgData name="Hildevana Meire Da Silva Almeida" userId="98e9a863-47cc-4ed4-836a-5df3f0b68850" providerId="ADAL" clId="{DA7D1C4A-94EF-4E51-8C1F-67383B128A62}" dt="2024-02-16T19:59:07.366" v="749" actId="207"/>
          <ac:spMkLst>
            <pc:docMk/>
            <pc:sldMk cId="2459885792" sldId="2504"/>
            <ac:spMk id="16" creationId="{BAE310F9-38D7-504A-1679-1087D2148253}"/>
          </ac:spMkLst>
        </pc:spChg>
        <pc:spChg chg="mod">
          <ac:chgData name="Hildevana Meire Da Silva Almeida" userId="98e9a863-47cc-4ed4-836a-5df3f0b68850" providerId="ADAL" clId="{DA7D1C4A-94EF-4E51-8C1F-67383B128A62}" dt="2024-02-16T19:53:37.282" v="634" actId="20577"/>
          <ac:spMkLst>
            <pc:docMk/>
            <pc:sldMk cId="2459885792" sldId="2504"/>
            <ac:spMk id="19" creationId="{E2367F8F-0D91-68A8-DAF8-1D185994C2A3}"/>
          </ac:spMkLst>
        </pc:spChg>
        <pc:grpChg chg="mod">
          <ac:chgData name="Hildevana Meire Da Silva Almeida" userId="98e9a863-47cc-4ed4-836a-5df3f0b68850" providerId="ADAL" clId="{DA7D1C4A-94EF-4E51-8C1F-67383B128A62}" dt="2024-02-16T19:59:17.710" v="751" actId="207"/>
          <ac:grpSpMkLst>
            <pc:docMk/>
            <pc:sldMk cId="2459885792" sldId="2504"/>
            <ac:grpSpMk id="9" creationId="{EB8ED9CE-A9FB-0952-B84B-679E34700303}"/>
          </ac:grpSpMkLst>
        </pc:grpChg>
      </pc:sldChg>
      <pc:sldChg chg="modSp mod">
        <pc:chgData name="Hildevana Meire Da Silva Almeida" userId="98e9a863-47cc-4ed4-836a-5df3f0b68850" providerId="ADAL" clId="{DA7D1C4A-94EF-4E51-8C1F-67383B128A62}" dt="2024-02-16T19:41:11.337" v="260" actId="20577"/>
        <pc:sldMkLst>
          <pc:docMk/>
          <pc:sldMk cId="3277535756" sldId="2513"/>
        </pc:sldMkLst>
        <pc:graphicFrameChg chg="mod">
          <ac:chgData name="Hildevana Meire Da Silva Almeida" userId="98e9a863-47cc-4ed4-836a-5df3f0b68850" providerId="ADAL" clId="{DA7D1C4A-94EF-4E51-8C1F-67383B128A62}" dt="2024-02-16T19:41:11.337" v="260" actId="20577"/>
          <ac:graphicFrameMkLst>
            <pc:docMk/>
            <pc:sldMk cId="3277535756" sldId="2513"/>
            <ac:graphicFrameMk id="14" creationId="{7C7F8B91-80AA-AFA1-193E-7DC9834C1F8B}"/>
          </ac:graphicFrameMkLst>
        </pc:graphicFrameChg>
      </pc:sldChg>
      <pc:sldMasterChg chg="modSldLayout">
        <pc:chgData name="Hildevana Meire Da Silva Almeida" userId="98e9a863-47cc-4ed4-836a-5df3f0b68850" providerId="ADAL" clId="{DA7D1C4A-94EF-4E51-8C1F-67383B128A62}" dt="2024-02-16T19:25:25.241" v="2" actId="207"/>
        <pc:sldMasterMkLst>
          <pc:docMk/>
          <pc:sldMasterMk cId="3306881106" sldId="2147483648"/>
        </pc:sldMasterMkLst>
        <pc:sldLayoutChg chg="modSp mod">
          <pc:chgData name="Hildevana Meire Da Silva Almeida" userId="98e9a863-47cc-4ed4-836a-5df3f0b68850" providerId="ADAL" clId="{DA7D1C4A-94EF-4E51-8C1F-67383B128A62}" dt="2024-02-16T19:25:25.241" v="2" actId="207"/>
          <pc:sldLayoutMkLst>
            <pc:docMk/>
            <pc:sldMasterMk cId="3306881106" sldId="2147483648"/>
            <pc:sldLayoutMk cId="1533606654" sldId="2147483655"/>
          </pc:sldLayoutMkLst>
          <pc:spChg chg="mod">
            <ac:chgData name="Hildevana Meire Da Silva Almeida" userId="98e9a863-47cc-4ed4-836a-5df3f0b68850" providerId="ADAL" clId="{DA7D1C4A-94EF-4E51-8C1F-67383B128A62}" dt="2024-02-16T19:25:00.465" v="0" actId="207"/>
            <ac:spMkLst>
              <pc:docMk/>
              <pc:sldMasterMk cId="3306881106" sldId="2147483648"/>
              <pc:sldLayoutMk cId="1533606654" sldId="2147483655"/>
              <ac:spMk id="8" creationId="{119A8778-CE1F-494A-B74F-1B7066A5D4B0}"/>
            </ac:spMkLst>
          </pc:spChg>
          <pc:spChg chg="mod">
            <ac:chgData name="Hildevana Meire Da Silva Almeida" userId="98e9a863-47cc-4ed4-836a-5df3f0b68850" providerId="ADAL" clId="{DA7D1C4A-94EF-4E51-8C1F-67383B128A62}" dt="2024-02-16T19:25:11.319" v="1" actId="207"/>
            <ac:spMkLst>
              <pc:docMk/>
              <pc:sldMasterMk cId="3306881106" sldId="2147483648"/>
              <pc:sldLayoutMk cId="1533606654" sldId="2147483655"/>
              <ac:spMk id="9" creationId="{A4BFD403-FE24-42E9-8335-43C8C17F2D8F}"/>
            </ac:spMkLst>
          </pc:spChg>
          <pc:spChg chg="mod">
            <ac:chgData name="Hildevana Meire Da Silva Almeida" userId="98e9a863-47cc-4ed4-836a-5df3f0b68850" providerId="ADAL" clId="{DA7D1C4A-94EF-4E51-8C1F-67383B128A62}" dt="2024-02-16T19:25:25.241" v="2" actId="207"/>
            <ac:spMkLst>
              <pc:docMk/>
              <pc:sldMasterMk cId="3306881106" sldId="2147483648"/>
              <pc:sldLayoutMk cId="1533606654" sldId="2147483655"/>
              <ac:spMk id="10" creationId="{86BB8BA6-6129-422E-B442-E13A165024CF}"/>
            </ac:spMkLst>
          </pc:spChg>
        </pc:sldLayoutChg>
      </pc:sldMasterChg>
    </pc:docChg>
  </pc:docChgLst>
  <pc:docChgLst>
    <pc:chgData name="Hildevana Meire Da Silva Almeida" userId="98e9a863-47cc-4ed4-836a-5df3f0b68850" providerId="ADAL" clId="{18A09F0E-A79C-4792-A835-9679799F7F1E}"/>
    <pc:docChg chg="undo custSel delSld modSld">
      <pc:chgData name="Hildevana Meire Da Silva Almeida" userId="98e9a863-47cc-4ed4-836a-5df3f0b68850" providerId="ADAL" clId="{18A09F0E-A79C-4792-A835-9679799F7F1E}" dt="2024-02-18T22:07:16.304" v="619" actId="207"/>
      <pc:docMkLst>
        <pc:docMk/>
      </pc:docMkLst>
      <pc:sldChg chg="del">
        <pc:chgData name="Hildevana Meire Da Silva Almeida" userId="98e9a863-47cc-4ed4-836a-5df3f0b68850" providerId="ADAL" clId="{18A09F0E-A79C-4792-A835-9679799F7F1E}" dt="2024-02-18T22:05:49.963" v="601" actId="47"/>
        <pc:sldMkLst>
          <pc:docMk/>
          <pc:sldMk cId="0" sldId="292"/>
        </pc:sldMkLst>
      </pc:sldChg>
      <pc:sldChg chg="del">
        <pc:chgData name="Hildevana Meire Da Silva Almeida" userId="98e9a863-47cc-4ed4-836a-5df3f0b68850" providerId="ADAL" clId="{18A09F0E-A79C-4792-A835-9679799F7F1E}" dt="2024-02-18T22:05:49.963" v="601" actId="47"/>
        <pc:sldMkLst>
          <pc:docMk/>
          <pc:sldMk cId="0" sldId="293"/>
        </pc:sldMkLst>
      </pc:sldChg>
      <pc:sldChg chg="delSp modSp mod">
        <pc:chgData name="Hildevana Meire Da Silva Almeida" userId="98e9a863-47cc-4ed4-836a-5df3f0b68850" providerId="ADAL" clId="{18A09F0E-A79C-4792-A835-9679799F7F1E}" dt="2024-02-18T22:02:48.602" v="591" actId="20577"/>
        <pc:sldMkLst>
          <pc:docMk/>
          <pc:sldMk cId="2340875609" sldId="800"/>
        </pc:sldMkLst>
        <pc:spChg chg="del">
          <ac:chgData name="Hildevana Meire Da Silva Almeida" userId="98e9a863-47cc-4ed4-836a-5df3f0b68850" providerId="ADAL" clId="{18A09F0E-A79C-4792-A835-9679799F7F1E}" dt="2024-02-18T21:48:04.828" v="173" actId="478"/>
          <ac:spMkLst>
            <pc:docMk/>
            <pc:sldMk cId="2340875609" sldId="800"/>
            <ac:spMk id="3" creationId="{FFB189BD-6BBD-D064-1DEC-4AFA216975C6}"/>
          </ac:spMkLst>
        </pc:spChg>
        <pc:spChg chg="mod">
          <ac:chgData name="Hildevana Meire Da Silva Almeida" userId="98e9a863-47cc-4ed4-836a-5df3f0b68850" providerId="ADAL" clId="{18A09F0E-A79C-4792-A835-9679799F7F1E}" dt="2024-02-18T21:57:55.362" v="532" actId="15"/>
          <ac:spMkLst>
            <pc:docMk/>
            <pc:sldMk cId="2340875609" sldId="800"/>
            <ac:spMk id="5" creationId="{049E52CA-B34A-6719-AA26-88D78FF561EE}"/>
          </ac:spMkLst>
        </pc:spChg>
        <pc:spChg chg="mod">
          <ac:chgData name="Hildevana Meire Da Silva Almeida" userId="98e9a863-47cc-4ed4-836a-5df3f0b68850" providerId="ADAL" clId="{18A09F0E-A79C-4792-A835-9679799F7F1E}" dt="2024-02-18T21:58:12.413" v="535" actId="207"/>
          <ac:spMkLst>
            <pc:docMk/>
            <pc:sldMk cId="2340875609" sldId="800"/>
            <ac:spMk id="6" creationId="{3608A554-3329-D1B4-3582-687E8DCC7FB7}"/>
          </ac:spMkLst>
        </pc:spChg>
        <pc:spChg chg="mod">
          <ac:chgData name="Hildevana Meire Da Silva Almeida" userId="98e9a863-47cc-4ed4-836a-5df3f0b68850" providerId="ADAL" clId="{18A09F0E-A79C-4792-A835-9679799F7F1E}" dt="2024-02-18T22:02:48.602" v="591" actId="20577"/>
          <ac:spMkLst>
            <pc:docMk/>
            <pc:sldMk cId="2340875609" sldId="800"/>
            <ac:spMk id="10" creationId="{571D3037-4F04-E628-0282-51947B908DF6}"/>
          </ac:spMkLst>
        </pc:spChg>
        <pc:spChg chg="mod">
          <ac:chgData name="Hildevana Meire Da Silva Almeida" userId="98e9a863-47cc-4ed4-836a-5df3f0b68850" providerId="ADAL" clId="{18A09F0E-A79C-4792-A835-9679799F7F1E}" dt="2024-02-18T21:58:01.413" v="533" actId="207"/>
          <ac:spMkLst>
            <pc:docMk/>
            <pc:sldMk cId="2340875609" sldId="800"/>
            <ac:spMk id="11" creationId="{72510BB0-DE28-38E9-FDBC-65B0CAF87FD6}"/>
          </ac:spMkLst>
        </pc:spChg>
        <pc:spChg chg="del">
          <ac:chgData name="Hildevana Meire Da Silva Almeida" userId="98e9a863-47cc-4ed4-836a-5df3f0b68850" providerId="ADAL" clId="{18A09F0E-A79C-4792-A835-9679799F7F1E}" dt="2024-02-18T21:48:01.538" v="172" actId="478"/>
          <ac:spMkLst>
            <pc:docMk/>
            <pc:sldMk cId="2340875609" sldId="800"/>
            <ac:spMk id="12" creationId="{41A1D19A-7466-458E-AAC3-0CDEAEE10FCE}"/>
          </ac:spMkLst>
        </pc:spChg>
      </pc:sldChg>
      <pc:sldChg chg="del">
        <pc:chgData name="Hildevana Meire Da Silva Almeida" userId="98e9a863-47cc-4ed4-836a-5df3f0b68850" providerId="ADAL" clId="{18A09F0E-A79C-4792-A835-9679799F7F1E}" dt="2024-02-18T21:59:03.313" v="537" actId="47"/>
        <pc:sldMkLst>
          <pc:docMk/>
          <pc:sldMk cId="1229039476" sldId="804"/>
        </pc:sldMkLst>
      </pc:sldChg>
      <pc:sldChg chg="delSp modSp mod">
        <pc:chgData name="Hildevana Meire Da Silva Almeida" userId="98e9a863-47cc-4ed4-836a-5df3f0b68850" providerId="ADAL" clId="{18A09F0E-A79C-4792-A835-9679799F7F1E}" dt="2024-02-18T22:03:06.785" v="592" actId="20577"/>
        <pc:sldMkLst>
          <pc:docMk/>
          <pc:sldMk cId="1528689754" sldId="805"/>
        </pc:sldMkLst>
        <pc:spChg chg="del">
          <ac:chgData name="Hildevana Meire Da Silva Almeida" userId="98e9a863-47cc-4ed4-836a-5df3f0b68850" providerId="ADAL" clId="{18A09F0E-A79C-4792-A835-9679799F7F1E}" dt="2024-02-18T21:59:41.810" v="538" actId="478"/>
          <ac:spMkLst>
            <pc:docMk/>
            <pc:sldMk cId="1528689754" sldId="805"/>
            <ac:spMk id="3" creationId="{FFB189BD-6BBD-D064-1DEC-4AFA216975C6}"/>
          </ac:spMkLst>
        </pc:spChg>
        <pc:spChg chg="mod">
          <ac:chgData name="Hildevana Meire Da Silva Almeida" userId="98e9a863-47cc-4ed4-836a-5df3f0b68850" providerId="ADAL" clId="{18A09F0E-A79C-4792-A835-9679799F7F1E}" dt="2024-02-18T22:00:12.213" v="563" actId="14100"/>
          <ac:spMkLst>
            <pc:docMk/>
            <pc:sldMk cId="1528689754" sldId="805"/>
            <ac:spMk id="5" creationId="{049E52CA-B34A-6719-AA26-88D78FF561EE}"/>
          </ac:spMkLst>
        </pc:spChg>
        <pc:spChg chg="mod">
          <ac:chgData name="Hildevana Meire Da Silva Almeida" userId="98e9a863-47cc-4ed4-836a-5df3f0b68850" providerId="ADAL" clId="{18A09F0E-A79C-4792-A835-9679799F7F1E}" dt="2024-02-18T22:00:55.125" v="581" actId="207"/>
          <ac:spMkLst>
            <pc:docMk/>
            <pc:sldMk cId="1528689754" sldId="805"/>
            <ac:spMk id="7" creationId="{8FEE8B21-3570-4962-A748-FB269844D883}"/>
          </ac:spMkLst>
        </pc:spChg>
        <pc:spChg chg="mod">
          <ac:chgData name="Hildevana Meire Da Silva Almeida" userId="98e9a863-47cc-4ed4-836a-5df3f0b68850" providerId="ADAL" clId="{18A09F0E-A79C-4792-A835-9679799F7F1E}" dt="2024-02-18T22:00:55.125" v="581" actId="207"/>
          <ac:spMkLst>
            <pc:docMk/>
            <pc:sldMk cId="1528689754" sldId="805"/>
            <ac:spMk id="8" creationId="{0A734527-D16C-4C7D-8B26-B353C08645CB}"/>
          </ac:spMkLst>
        </pc:spChg>
        <pc:spChg chg="mod">
          <ac:chgData name="Hildevana Meire Da Silva Almeida" userId="98e9a863-47cc-4ed4-836a-5df3f0b68850" providerId="ADAL" clId="{18A09F0E-A79C-4792-A835-9679799F7F1E}" dt="2024-02-18T22:00:55.125" v="581" actId="207"/>
          <ac:spMkLst>
            <pc:docMk/>
            <pc:sldMk cId="1528689754" sldId="805"/>
            <ac:spMk id="9" creationId="{31434EF0-47CF-4AC6-A851-CA41297956DD}"/>
          </ac:spMkLst>
        </pc:spChg>
        <pc:spChg chg="mod">
          <ac:chgData name="Hildevana Meire Da Silva Almeida" userId="98e9a863-47cc-4ed4-836a-5df3f0b68850" providerId="ADAL" clId="{18A09F0E-A79C-4792-A835-9679799F7F1E}" dt="2024-02-18T22:00:55.125" v="581" actId="207"/>
          <ac:spMkLst>
            <pc:docMk/>
            <pc:sldMk cId="1528689754" sldId="805"/>
            <ac:spMk id="10" creationId="{B80BCA1E-DB96-40F8-BBF7-8E3FF8B395C1}"/>
          </ac:spMkLst>
        </pc:spChg>
        <pc:spChg chg="mod">
          <ac:chgData name="Hildevana Meire Da Silva Almeida" userId="98e9a863-47cc-4ed4-836a-5df3f0b68850" providerId="ADAL" clId="{18A09F0E-A79C-4792-A835-9679799F7F1E}" dt="2024-02-18T22:03:06.785" v="592" actId="20577"/>
          <ac:spMkLst>
            <pc:docMk/>
            <pc:sldMk cId="1528689754" sldId="805"/>
            <ac:spMk id="11" creationId="{E2099FF7-8EFE-4B83-8268-A9C9CF32637B}"/>
          </ac:spMkLst>
        </pc:spChg>
        <pc:spChg chg="mod">
          <ac:chgData name="Hildevana Meire Da Silva Almeida" userId="98e9a863-47cc-4ed4-836a-5df3f0b68850" providerId="ADAL" clId="{18A09F0E-A79C-4792-A835-9679799F7F1E}" dt="2024-02-18T22:00:42.023" v="579" actId="207"/>
          <ac:spMkLst>
            <pc:docMk/>
            <pc:sldMk cId="1528689754" sldId="805"/>
            <ac:spMk id="12" creationId="{2307EFF2-770F-473C-9735-988D4BA54DBB}"/>
          </ac:spMkLst>
        </pc:spChg>
        <pc:spChg chg="mod">
          <ac:chgData name="Hildevana Meire Da Silva Almeida" userId="98e9a863-47cc-4ed4-836a-5df3f0b68850" providerId="ADAL" clId="{18A09F0E-A79C-4792-A835-9679799F7F1E}" dt="2024-02-18T22:00:38.074" v="578" actId="207"/>
          <ac:spMkLst>
            <pc:docMk/>
            <pc:sldMk cId="1528689754" sldId="805"/>
            <ac:spMk id="20" creationId="{00000000-0000-0000-0000-000000000000}"/>
          </ac:spMkLst>
        </pc:spChg>
        <pc:grpChg chg="mod">
          <ac:chgData name="Hildevana Meire Da Silva Almeida" userId="98e9a863-47cc-4ed4-836a-5df3f0b68850" providerId="ADAL" clId="{18A09F0E-A79C-4792-A835-9679799F7F1E}" dt="2024-02-18T22:00:55.125" v="581" actId="207"/>
          <ac:grpSpMkLst>
            <pc:docMk/>
            <pc:sldMk cId="1528689754" sldId="805"/>
            <ac:grpSpMk id="6" creationId="{2B14841E-F435-4C5C-B409-AB1C9FFBB533}"/>
          </ac:grpSpMkLst>
        </pc:grpChg>
      </pc:sldChg>
      <pc:sldChg chg="modSp mod">
        <pc:chgData name="Hildevana Meire Da Silva Almeida" userId="98e9a863-47cc-4ed4-836a-5df3f0b68850" providerId="ADAL" clId="{18A09F0E-A79C-4792-A835-9679799F7F1E}" dt="2024-02-18T21:32:40.983" v="2" actId="20577"/>
        <pc:sldMkLst>
          <pc:docMk/>
          <pc:sldMk cId="2171301834" sldId="2500"/>
        </pc:sldMkLst>
        <pc:spChg chg="mod">
          <ac:chgData name="Hildevana Meire Da Silva Almeida" userId="98e9a863-47cc-4ed4-836a-5df3f0b68850" providerId="ADAL" clId="{18A09F0E-A79C-4792-A835-9679799F7F1E}" dt="2024-02-18T21:32:40.983" v="2" actId="20577"/>
          <ac:spMkLst>
            <pc:docMk/>
            <pc:sldMk cId="2171301834" sldId="2500"/>
            <ac:spMk id="15" creationId="{500950D9-094E-86FC-F319-BFA0AF695BC4}"/>
          </ac:spMkLst>
        </pc:spChg>
      </pc:sldChg>
      <pc:sldChg chg="modSp mod">
        <pc:chgData name="Hildevana Meire Da Silva Almeida" userId="98e9a863-47cc-4ed4-836a-5df3f0b68850" providerId="ADAL" clId="{18A09F0E-A79C-4792-A835-9679799F7F1E}" dt="2024-02-18T22:02:10.412" v="590" actId="1076"/>
        <pc:sldMkLst>
          <pc:docMk/>
          <pc:sldMk cId="1338132362" sldId="2501"/>
        </pc:sldMkLst>
        <pc:spChg chg="mod">
          <ac:chgData name="Hildevana Meire Da Silva Almeida" userId="98e9a863-47cc-4ed4-836a-5df3f0b68850" providerId="ADAL" clId="{18A09F0E-A79C-4792-A835-9679799F7F1E}" dt="2024-02-18T21:34:08.467" v="12" actId="207"/>
          <ac:spMkLst>
            <pc:docMk/>
            <pc:sldMk cId="1338132362" sldId="2501"/>
            <ac:spMk id="10" creationId="{F6D83EF1-665E-B5EC-CC34-B2761837E636}"/>
          </ac:spMkLst>
        </pc:spChg>
        <pc:spChg chg="mod">
          <ac:chgData name="Hildevana Meire Da Silva Almeida" userId="98e9a863-47cc-4ed4-836a-5df3f0b68850" providerId="ADAL" clId="{18A09F0E-A79C-4792-A835-9679799F7F1E}" dt="2024-02-18T22:02:10.412" v="590" actId="1076"/>
          <ac:spMkLst>
            <pc:docMk/>
            <pc:sldMk cId="1338132362" sldId="2501"/>
            <ac:spMk id="15" creationId="{4955DB21-12AB-FFF4-0F63-78E4D583FD07}"/>
          </ac:spMkLst>
        </pc:spChg>
        <pc:spChg chg="mod">
          <ac:chgData name="Hildevana Meire Da Silva Almeida" userId="98e9a863-47cc-4ed4-836a-5df3f0b68850" providerId="ADAL" clId="{18A09F0E-A79C-4792-A835-9679799F7F1E}" dt="2024-02-18T21:33:49.603" v="10" actId="207"/>
          <ac:spMkLst>
            <pc:docMk/>
            <pc:sldMk cId="1338132362" sldId="2501"/>
            <ac:spMk id="16" creationId="{E5612A66-C332-67FB-8778-3462A0CBEC97}"/>
          </ac:spMkLst>
        </pc:spChg>
        <pc:spChg chg="mod">
          <ac:chgData name="Hildevana Meire Da Silva Almeida" userId="98e9a863-47cc-4ed4-836a-5df3f0b68850" providerId="ADAL" clId="{18A09F0E-A79C-4792-A835-9679799F7F1E}" dt="2024-02-18T21:33:37.475" v="9" actId="20577"/>
          <ac:spMkLst>
            <pc:docMk/>
            <pc:sldMk cId="1338132362" sldId="2501"/>
            <ac:spMk id="18" creationId="{6C04CEB3-5609-4138-347E-921F651C1E6B}"/>
          </ac:spMkLst>
        </pc:spChg>
      </pc:sldChg>
      <pc:sldChg chg="modSp mod">
        <pc:chgData name="Hildevana Meire Da Silva Almeida" userId="98e9a863-47cc-4ed4-836a-5df3f0b68850" providerId="ADAL" clId="{18A09F0E-A79C-4792-A835-9679799F7F1E}" dt="2024-02-18T21:32:52.512" v="3" actId="1076"/>
        <pc:sldMkLst>
          <pc:docMk/>
          <pc:sldMk cId="2459885792" sldId="2504"/>
        </pc:sldMkLst>
        <pc:spChg chg="mod">
          <ac:chgData name="Hildevana Meire Da Silva Almeida" userId="98e9a863-47cc-4ed4-836a-5df3f0b68850" providerId="ADAL" clId="{18A09F0E-A79C-4792-A835-9679799F7F1E}" dt="2024-02-18T21:32:52.512" v="3" actId="1076"/>
          <ac:spMkLst>
            <pc:docMk/>
            <pc:sldMk cId="2459885792" sldId="2504"/>
            <ac:spMk id="19" creationId="{E2367F8F-0D91-68A8-DAF8-1D185994C2A3}"/>
          </ac:spMkLst>
        </pc:spChg>
      </pc:sldChg>
      <pc:sldChg chg="modSp mod">
        <pc:chgData name="Hildevana Meire Da Silva Almeida" userId="98e9a863-47cc-4ed4-836a-5df3f0b68850" providerId="ADAL" clId="{18A09F0E-A79C-4792-A835-9679799F7F1E}" dt="2024-02-18T22:01:32.047" v="585" actId="20577"/>
        <pc:sldMkLst>
          <pc:docMk/>
          <pc:sldMk cId="1819562195" sldId="2505"/>
        </pc:sldMkLst>
        <pc:spChg chg="mod">
          <ac:chgData name="Hildevana Meire Da Silva Almeida" userId="98e9a863-47cc-4ed4-836a-5df3f0b68850" providerId="ADAL" clId="{18A09F0E-A79C-4792-A835-9679799F7F1E}" dt="2024-02-18T21:36:11.887" v="35" actId="207"/>
          <ac:spMkLst>
            <pc:docMk/>
            <pc:sldMk cId="1819562195" sldId="2505"/>
            <ac:spMk id="3" creationId="{F5D5B4FB-CB63-0D9D-596A-E57DF7114B67}"/>
          </ac:spMkLst>
        </pc:spChg>
        <pc:spChg chg="mod">
          <ac:chgData name="Hildevana Meire Da Silva Almeida" userId="98e9a863-47cc-4ed4-836a-5df3f0b68850" providerId="ADAL" clId="{18A09F0E-A79C-4792-A835-9679799F7F1E}" dt="2024-02-18T22:01:32.047" v="585" actId="20577"/>
          <ac:spMkLst>
            <pc:docMk/>
            <pc:sldMk cId="1819562195" sldId="2505"/>
            <ac:spMk id="7" creationId="{E45CD7A9-5F93-1DC9-2E7C-E9B284DC9381}"/>
          </ac:spMkLst>
        </pc:spChg>
        <pc:spChg chg="mod">
          <ac:chgData name="Hildevana Meire Da Silva Almeida" userId="98e9a863-47cc-4ed4-836a-5df3f0b68850" providerId="ADAL" clId="{18A09F0E-A79C-4792-A835-9679799F7F1E}" dt="2024-02-18T21:36:01.865" v="32" actId="207"/>
          <ac:spMkLst>
            <pc:docMk/>
            <pc:sldMk cId="1819562195" sldId="2505"/>
            <ac:spMk id="8" creationId="{B9532BBC-CBF7-F265-475D-B582F91CBC32}"/>
          </ac:spMkLst>
        </pc:spChg>
        <pc:spChg chg="mod">
          <ac:chgData name="Hildevana Meire Da Silva Almeida" userId="98e9a863-47cc-4ed4-836a-5df3f0b68850" providerId="ADAL" clId="{18A09F0E-A79C-4792-A835-9679799F7F1E}" dt="2024-02-18T21:35:57.581" v="31" actId="20577"/>
          <ac:spMkLst>
            <pc:docMk/>
            <pc:sldMk cId="1819562195" sldId="2505"/>
            <ac:spMk id="19" creationId="{495C04B1-33A1-F825-88BC-2601E000D84A}"/>
          </ac:spMkLst>
        </pc:spChg>
      </pc:sldChg>
      <pc:sldChg chg="modSp mod">
        <pc:chgData name="Hildevana Meire Da Silva Almeida" userId="98e9a863-47cc-4ed4-836a-5df3f0b68850" providerId="ADAL" clId="{18A09F0E-A79C-4792-A835-9679799F7F1E}" dt="2024-02-18T22:01:55.617" v="588" actId="6549"/>
        <pc:sldMkLst>
          <pc:docMk/>
          <pc:sldMk cId="3310825522" sldId="2506"/>
        </pc:sldMkLst>
        <pc:spChg chg="mod">
          <ac:chgData name="Hildevana Meire Da Silva Almeida" userId="98e9a863-47cc-4ed4-836a-5df3f0b68850" providerId="ADAL" clId="{18A09F0E-A79C-4792-A835-9679799F7F1E}" dt="2024-02-18T21:37:58.118" v="168" actId="207"/>
          <ac:spMkLst>
            <pc:docMk/>
            <pc:sldMk cId="3310825522" sldId="2506"/>
            <ac:spMk id="10" creationId="{3199C6BE-D1F7-A226-DA04-B9DE2F6003F3}"/>
          </ac:spMkLst>
        </pc:spChg>
        <pc:spChg chg="mod">
          <ac:chgData name="Hildevana Meire Da Silva Almeida" userId="98e9a863-47cc-4ed4-836a-5df3f0b68850" providerId="ADAL" clId="{18A09F0E-A79C-4792-A835-9679799F7F1E}" dt="2024-02-18T21:37:58.118" v="168" actId="207"/>
          <ac:spMkLst>
            <pc:docMk/>
            <pc:sldMk cId="3310825522" sldId="2506"/>
            <ac:spMk id="11" creationId="{69A1477F-9516-2EF4-3D93-A4406694C7C1}"/>
          </ac:spMkLst>
        </pc:spChg>
        <pc:spChg chg="mod">
          <ac:chgData name="Hildevana Meire Da Silva Almeida" userId="98e9a863-47cc-4ed4-836a-5df3f0b68850" providerId="ADAL" clId="{18A09F0E-A79C-4792-A835-9679799F7F1E}" dt="2024-02-18T21:37:58.118" v="168" actId="207"/>
          <ac:spMkLst>
            <pc:docMk/>
            <pc:sldMk cId="3310825522" sldId="2506"/>
            <ac:spMk id="13" creationId="{0E1299FC-FFC2-FEBC-7691-7BF74B0798FF}"/>
          </ac:spMkLst>
        </pc:spChg>
        <pc:spChg chg="mod">
          <ac:chgData name="Hildevana Meire Da Silva Almeida" userId="98e9a863-47cc-4ed4-836a-5df3f0b68850" providerId="ADAL" clId="{18A09F0E-A79C-4792-A835-9679799F7F1E}" dt="2024-02-18T21:37:58.118" v="168" actId="207"/>
          <ac:spMkLst>
            <pc:docMk/>
            <pc:sldMk cId="3310825522" sldId="2506"/>
            <ac:spMk id="14" creationId="{029F1F0D-AA7E-1BB2-0BAB-BE50EB9A5083}"/>
          </ac:spMkLst>
        </pc:spChg>
        <pc:spChg chg="mod">
          <ac:chgData name="Hildevana Meire Da Silva Almeida" userId="98e9a863-47cc-4ed4-836a-5df3f0b68850" providerId="ADAL" clId="{18A09F0E-A79C-4792-A835-9679799F7F1E}" dt="2024-02-18T22:01:55.617" v="588" actId="6549"/>
          <ac:spMkLst>
            <pc:docMk/>
            <pc:sldMk cId="3310825522" sldId="2506"/>
            <ac:spMk id="15" creationId="{EE33A33C-617E-EA2A-CA93-8CD349F6946C}"/>
          </ac:spMkLst>
        </pc:spChg>
        <pc:spChg chg="mod">
          <ac:chgData name="Hildevana Meire Da Silva Almeida" userId="98e9a863-47cc-4ed4-836a-5df3f0b68850" providerId="ADAL" clId="{18A09F0E-A79C-4792-A835-9679799F7F1E}" dt="2024-02-18T21:38:03.654" v="169" actId="207"/>
          <ac:spMkLst>
            <pc:docMk/>
            <pc:sldMk cId="3310825522" sldId="2506"/>
            <ac:spMk id="16" creationId="{597E225B-B3CB-1CA9-1643-6BFF3CBFCD20}"/>
          </ac:spMkLst>
        </pc:spChg>
        <pc:spChg chg="mod">
          <ac:chgData name="Hildevana Meire Da Silva Almeida" userId="98e9a863-47cc-4ed4-836a-5df3f0b68850" providerId="ADAL" clId="{18A09F0E-A79C-4792-A835-9679799F7F1E}" dt="2024-02-18T21:47:06.773" v="171" actId="1076"/>
          <ac:spMkLst>
            <pc:docMk/>
            <pc:sldMk cId="3310825522" sldId="2506"/>
            <ac:spMk id="18" creationId="{70892918-BE8A-7A09-E702-F56CE9210AE1}"/>
          </ac:spMkLst>
        </pc:spChg>
        <pc:grpChg chg="mod">
          <ac:chgData name="Hildevana Meire Da Silva Almeida" userId="98e9a863-47cc-4ed4-836a-5df3f0b68850" providerId="ADAL" clId="{18A09F0E-A79C-4792-A835-9679799F7F1E}" dt="2024-02-18T21:37:58.118" v="168" actId="207"/>
          <ac:grpSpMkLst>
            <pc:docMk/>
            <pc:sldMk cId="3310825522" sldId="2506"/>
            <ac:grpSpMk id="9" creationId="{D7EBCCC7-5F32-488A-20F0-169286C14240}"/>
          </ac:grpSpMkLst>
        </pc:grpChg>
      </pc:sldChg>
      <pc:sldChg chg="modSp mod">
        <pc:chgData name="Hildevana Meire Da Silva Almeida" userId="98e9a863-47cc-4ed4-836a-5df3f0b68850" providerId="ADAL" clId="{18A09F0E-A79C-4792-A835-9679799F7F1E}" dt="2024-02-18T22:06:06.424" v="605" actId="20577"/>
        <pc:sldMkLst>
          <pc:docMk/>
          <pc:sldMk cId="1595140316" sldId="2507"/>
        </pc:sldMkLst>
        <pc:spChg chg="mod">
          <ac:chgData name="Hildevana Meire Da Silva Almeida" userId="98e9a863-47cc-4ed4-836a-5df3f0b68850" providerId="ADAL" clId="{18A09F0E-A79C-4792-A835-9679799F7F1E}" dt="2024-02-18T22:05:41.173" v="600" actId="207"/>
          <ac:spMkLst>
            <pc:docMk/>
            <pc:sldMk cId="1595140316" sldId="2507"/>
            <ac:spMk id="5" creationId="{8110C85F-5A69-6C55-48F8-EE84B4B1AD9E}"/>
          </ac:spMkLst>
        </pc:spChg>
        <pc:spChg chg="mod">
          <ac:chgData name="Hildevana Meire Da Silva Almeida" userId="98e9a863-47cc-4ed4-836a-5df3f0b68850" providerId="ADAL" clId="{18A09F0E-A79C-4792-A835-9679799F7F1E}" dt="2024-02-18T22:06:06.424" v="605" actId="20577"/>
          <ac:spMkLst>
            <pc:docMk/>
            <pc:sldMk cId="1595140316" sldId="2507"/>
            <ac:spMk id="9" creationId="{4779BFEC-C5BD-637F-B809-B32A9102D839}"/>
          </ac:spMkLst>
        </pc:spChg>
        <pc:spChg chg="mod">
          <ac:chgData name="Hildevana Meire Da Silva Almeida" userId="98e9a863-47cc-4ed4-836a-5df3f0b68850" providerId="ADAL" clId="{18A09F0E-A79C-4792-A835-9679799F7F1E}" dt="2024-02-18T22:05:30.063" v="598" actId="207"/>
          <ac:spMkLst>
            <pc:docMk/>
            <pc:sldMk cId="1595140316" sldId="2507"/>
            <ac:spMk id="10" creationId="{A9A8AF85-0D50-9EF9-0F45-DFCDBEFE57C1}"/>
          </ac:spMkLst>
        </pc:spChg>
        <pc:spChg chg="mod">
          <ac:chgData name="Hildevana Meire Da Silva Almeida" userId="98e9a863-47cc-4ed4-836a-5df3f0b68850" providerId="ADAL" clId="{18A09F0E-A79C-4792-A835-9679799F7F1E}" dt="2024-02-18T22:05:23.288" v="597" actId="20577"/>
          <ac:spMkLst>
            <pc:docMk/>
            <pc:sldMk cId="1595140316" sldId="2507"/>
            <ac:spMk id="11" creationId="{CF81271B-4363-41F6-86D1-A2F8ADBB2C31}"/>
          </ac:spMkLst>
        </pc:spChg>
      </pc:sldChg>
      <pc:sldChg chg="modSp mod">
        <pc:chgData name="Hildevana Meire Da Silva Almeida" userId="98e9a863-47cc-4ed4-836a-5df3f0b68850" providerId="ADAL" clId="{18A09F0E-A79C-4792-A835-9679799F7F1E}" dt="2024-02-18T22:04:53.622" v="596" actId="20577"/>
        <pc:sldMkLst>
          <pc:docMk/>
          <pc:sldMk cId="81266616" sldId="2508"/>
        </pc:sldMkLst>
        <pc:spChg chg="mod">
          <ac:chgData name="Hildevana Meire Da Silva Almeida" userId="98e9a863-47cc-4ed4-836a-5df3f0b68850" providerId="ADAL" clId="{18A09F0E-A79C-4792-A835-9679799F7F1E}" dt="2024-02-18T22:03:27.793" v="595" actId="207"/>
          <ac:spMkLst>
            <pc:docMk/>
            <pc:sldMk cId="81266616" sldId="2508"/>
            <ac:spMk id="3" creationId="{68D5B322-AD7F-9D4A-8156-AFB2E9A44576}"/>
          </ac:spMkLst>
        </pc:spChg>
        <pc:spChg chg="mod">
          <ac:chgData name="Hildevana Meire Da Silva Almeida" userId="98e9a863-47cc-4ed4-836a-5df3f0b68850" providerId="ADAL" clId="{18A09F0E-A79C-4792-A835-9679799F7F1E}" dt="2024-02-18T22:03:27.793" v="595" actId="207"/>
          <ac:spMkLst>
            <pc:docMk/>
            <pc:sldMk cId="81266616" sldId="2508"/>
            <ac:spMk id="4" creationId="{E6A69CCC-6627-004E-C25D-8684770371CB}"/>
          </ac:spMkLst>
        </pc:spChg>
        <pc:spChg chg="mod">
          <ac:chgData name="Hildevana Meire Da Silva Almeida" userId="98e9a863-47cc-4ed4-836a-5df3f0b68850" providerId="ADAL" clId="{18A09F0E-A79C-4792-A835-9679799F7F1E}" dt="2024-02-18T22:03:27.793" v="595" actId="207"/>
          <ac:spMkLst>
            <pc:docMk/>
            <pc:sldMk cId="81266616" sldId="2508"/>
            <ac:spMk id="5" creationId="{30E016DB-7C58-066F-AB2B-D374DAC46D72}"/>
          </ac:spMkLst>
        </pc:spChg>
        <pc:spChg chg="mod">
          <ac:chgData name="Hildevana Meire Da Silva Almeida" userId="98e9a863-47cc-4ed4-836a-5df3f0b68850" providerId="ADAL" clId="{18A09F0E-A79C-4792-A835-9679799F7F1E}" dt="2024-02-18T22:03:27.793" v="595" actId="207"/>
          <ac:spMkLst>
            <pc:docMk/>
            <pc:sldMk cId="81266616" sldId="2508"/>
            <ac:spMk id="6" creationId="{05874E3E-E74F-0BF7-E77E-A1BA9E2E7CF9}"/>
          </ac:spMkLst>
        </pc:spChg>
        <pc:spChg chg="mod">
          <ac:chgData name="Hildevana Meire Da Silva Almeida" userId="98e9a863-47cc-4ed4-836a-5df3f0b68850" providerId="ADAL" clId="{18A09F0E-A79C-4792-A835-9679799F7F1E}" dt="2024-02-18T22:04:53.622" v="596" actId="20577"/>
          <ac:spMkLst>
            <pc:docMk/>
            <pc:sldMk cId="81266616" sldId="2508"/>
            <ac:spMk id="7" creationId="{E877EF0A-F170-AF1E-84B4-1F1D22030D53}"/>
          </ac:spMkLst>
        </pc:spChg>
        <pc:spChg chg="mod">
          <ac:chgData name="Hildevana Meire Da Silva Almeida" userId="98e9a863-47cc-4ed4-836a-5df3f0b68850" providerId="ADAL" clId="{18A09F0E-A79C-4792-A835-9679799F7F1E}" dt="2024-02-18T22:03:14.453" v="593" actId="207"/>
          <ac:spMkLst>
            <pc:docMk/>
            <pc:sldMk cId="81266616" sldId="2508"/>
            <ac:spMk id="8" creationId="{26A28885-8DD4-4BEE-7436-4A20E7FD9F08}"/>
          </ac:spMkLst>
        </pc:spChg>
        <pc:grpChg chg="mod">
          <ac:chgData name="Hildevana Meire Da Silva Almeida" userId="98e9a863-47cc-4ed4-836a-5df3f0b68850" providerId="ADAL" clId="{18A09F0E-A79C-4792-A835-9679799F7F1E}" dt="2024-02-18T22:03:27.793" v="595" actId="207"/>
          <ac:grpSpMkLst>
            <pc:docMk/>
            <pc:sldMk cId="81266616" sldId="2508"/>
            <ac:grpSpMk id="2" creationId="{7F1B15F9-B5A9-EF56-A091-1BA6F5005063}"/>
          </ac:grpSpMkLst>
        </pc:grpChg>
      </pc:sldChg>
      <pc:sldChg chg="modSp mod">
        <pc:chgData name="Hildevana Meire Da Silva Almeida" userId="98e9a863-47cc-4ed4-836a-5df3f0b68850" providerId="ADAL" clId="{18A09F0E-A79C-4792-A835-9679799F7F1E}" dt="2024-02-18T22:06:24.774" v="611" actId="20577"/>
        <pc:sldMkLst>
          <pc:docMk/>
          <pc:sldMk cId="401235176" sldId="2510"/>
        </pc:sldMkLst>
        <pc:spChg chg="mod">
          <ac:chgData name="Hildevana Meire Da Silva Almeida" userId="98e9a863-47cc-4ed4-836a-5df3f0b68850" providerId="ADAL" clId="{18A09F0E-A79C-4792-A835-9679799F7F1E}" dt="2024-02-18T22:06:19.055" v="607" actId="207"/>
          <ac:spMkLst>
            <pc:docMk/>
            <pc:sldMk cId="401235176" sldId="2510"/>
            <ac:spMk id="18" creationId="{55A14A58-9FCA-5A2D-8CC5-2F67D52B1F60}"/>
          </ac:spMkLst>
        </pc:spChg>
        <pc:spChg chg="mod">
          <ac:chgData name="Hildevana Meire Da Silva Almeida" userId="98e9a863-47cc-4ed4-836a-5df3f0b68850" providerId="ADAL" clId="{18A09F0E-A79C-4792-A835-9679799F7F1E}" dt="2024-02-18T22:06:24.774" v="611" actId="20577"/>
          <ac:spMkLst>
            <pc:docMk/>
            <pc:sldMk cId="401235176" sldId="2510"/>
            <ac:spMk id="22" creationId="{91DF6D6B-923C-57AC-28E7-0024CCE8C4CE}"/>
          </ac:spMkLst>
        </pc:spChg>
        <pc:spChg chg="mod">
          <ac:chgData name="Hildevana Meire Da Silva Almeida" userId="98e9a863-47cc-4ed4-836a-5df3f0b68850" providerId="ADAL" clId="{18A09F0E-A79C-4792-A835-9679799F7F1E}" dt="2024-02-18T22:06:13.094" v="606" actId="207"/>
          <ac:spMkLst>
            <pc:docMk/>
            <pc:sldMk cId="401235176" sldId="2510"/>
            <ac:spMk id="23" creationId="{5C4315F4-40E9-46B6-D93F-D11089376505}"/>
          </ac:spMkLst>
        </pc:spChg>
      </pc:sldChg>
      <pc:sldChg chg="modSp mod">
        <pc:chgData name="Hildevana Meire Da Silva Almeida" userId="98e9a863-47cc-4ed4-836a-5df3f0b68850" providerId="ADAL" clId="{18A09F0E-A79C-4792-A835-9679799F7F1E}" dt="2024-02-18T22:07:16.304" v="619" actId="207"/>
        <pc:sldMkLst>
          <pc:docMk/>
          <pc:sldMk cId="276825497" sldId="2511"/>
        </pc:sldMkLst>
        <pc:spChg chg="mod">
          <ac:chgData name="Hildevana Meire Da Silva Almeida" userId="98e9a863-47cc-4ed4-836a-5df3f0b68850" providerId="ADAL" clId="{18A09F0E-A79C-4792-A835-9679799F7F1E}" dt="2024-02-18T22:07:03.075" v="616" actId="207"/>
          <ac:spMkLst>
            <pc:docMk/>
            <pc:sldMk cId="276825497" sldId="2511"/>
            <ac:spMk id="12" creationId="{0E3D466E-BD4F-477D-A711-250EF3E94FC0}"/>
          </ac:spMkLst>
        </pc:spChg>
        <pc:spChg chg="mod">
          <ac:chgData name="Hildevana Meire Da Silva Almeida" userId="98e9a863-47cc-4ed4-836a-5df3f0b68850" providerId="ADAL" clId="{18A09F0E-A79C-4792-A835-9679799F7F1E}" dt="2024-02-18T22:07:16.304" v="619" actId="207"/>
          <ac:spMkLst>
            <pc:docMk/>
            <pc:sldMk cId="276825497" sldId="2511"/>
            <ac:spMk id="16" creationId="{01E9E9A3-2469-4195-87B2-42DB28241723}"/>
          </ac:spMkLst>
        </pc:spChg>
        <pc:spChg chg="mod">
          <ac:chgData name="Hildevana Meire Da Silva Almeida" userId="98e9a863-47cc-4ed4-836a-5df3f0b68850" providerId="ADAL" clId="{18A09F0E-A79C-4792-A835-9679799F7F1E}" dt="2024-02-18T22:06:57.054" v="615" actId="207"/>
          <ac:spMkLst>
            <pc:docMk/>
            <pc:sldMk cId="276825497" sldId="2511"/>
            <ac:spMk id="24" creationId="{90D2B03B-328C-4BF1-A285-FEEACCFFC861}"/>
          </ac:spMkLst>
        </pc:spChg>
        <pc:spChg chg="mod">
          <ac:chgData name="Hildevana Meire Da Silva Almeida" userId="98e9a863-47cc-4ed4-836a-5df3f0b68850" providerId="ADAL" clId="{18A09F0E-A79C-4792-A835-9679799F7F1E}" dt="2024-02-18T22:06:43.433" v="612" actId="20577"/>
          <ac:spMkLst>
            <pc:docMk/>
            <pc:sldMk cId="276825497" sldId="2511"/>
            <ac:spMk id="25" creationId="{E53753F5-25AB-478D-AB03-92405E8C40F8}"/>
          </ac:spMkLst>
        </pc:spChg>
      </pc:sldChg>
      <pc:sldChg chg="del">
        <pc:chgData name="Hildevana Meire Da Silva Almeida" userId="98e9a863-47cc-4ed4-836a-5df3f0b68850" providerId="ADAL" clId="{18A09F0E-A79C-4792-A835-9679799F7F1E}" dt="2024-02-18T21:58:25.851" v="536" actId="47"/>
        <pc:sldMkLst>
          <pc:docMk/>
          <pc:sldMk cId="3227403056" sldId="251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13" Type="http://schemas.openxmlformats.org/officeDocument/2006/relationships/slide" Target="../slides/slide13.xml"/><Relationship Id="rId3" Type="http://schemas.openxmlformats.org/officeDocument/2006/relationships/slide" Target="../slides/slide7.xml"/><Relationship Id="rId7" Type="http://schemas.openxmlformats.org/officeDocument/2006/relationships/slide" Target="../slides/slide11.xml"/><Relationship Id="rId12" Type="http://schemas.openxmlformats.org/officeDocument/2006/relationships/slide" Target="../slides/slide12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Relationship Id="rId6" Type="http://schemas.openxmlformats.org/officeDocument/2006/relationships/slide" Target="../slides/slide10.xml"/><Relationship Id="rId11" Type="http://schemas.openxmlformats.org/officeDocument/2006/relationships/slide" Target="../slides/slide17.xml"/><Relationship Id="rId5" Type="http://schemas.openxmlformats.org/officeDocument/2006/relationships/slide" Target="../slides/slide9.xml"/><Relationship Id="rId15" Type="http://schemas.openxmlformats.org/officeDocument/2006/relationships/slide" Target="../slides/slide18.xml"/><Relationship Id="rId10" Type="http://schemas.openxmlformats.org/officeDocument/2006/relationships/slide" Target="../slides/slide16.xml"/><Relationship Id="rId4" Type="http://schemas.openxmlformats.org/officeDocument/2006/relationships/slide" Target="../slides/slide8.xml"/><Relationship Id="rId9" Type="http://schemas.openxmlformats.org/officeDocument/2006/relationships/slide" Target="../slides/slide15.xml"/><Relationship Id="rId14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C44F2-9AAF-48C3-B2C3-870B4C7191FA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17A883BD-7638-44FE-8B04-858BA34D66E4}">
      <dgm:prSet phldrT="[Texto]" custT="1"/>
      <dgm:spPr>
        <a:ln w="28575">
          <a:solidFill>
            <a:srgbClr val="203864"/>
          </a:solidFill>
        </a:ln>
      </dgm:spPr>
      <dgm:t>
        <a:bodyPr anchor="ctr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Informações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 </a:t>
          </a: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sistemas</a:t>
          </a:r>
          <a:endParaRPr lang="en-US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400" dirty="0">
              <a:solidFill>
                <a:schemeClr val="tx1"/>
              </a:solidFill>
            </a:rPr>
            <a:t>Uso do SIREF para envio de balancetes, investimentos, endividamento e receitas acessórias </a:t>
          </a:r>
          <a:endParaRPr lang="pt-BR" sz="1400" dirty="0"/>
        </a:p>
      </dgm:t>
    </dgm:pt>
    <dgm:pt modelId="{CE01239C-5BF4-4C00-8B40-321D10F5E089}" type="parTrans" cxnId="{29BF8964-D73C-4A0E-AF63-8A55D44748D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8ED8DF27-5B7F-4738-A2EA-7301F752D1CC}" type="sibTrans" cxnId="{29BF8964-D73C-4A0E-AF63-8A55D44748D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999623A4-0232-4882-9B7C-5A310568529E}">
      <dgm:prSet phldrT="[Texto]" custT="1"/>
      <dgm:spPr>
        <a:ln w="28575">
          <a:solidFill>
            <a:srgbClr val="203864"/>
          </a:solidFill>
        </a:ln>
      </dgm:spPr>
      <dgm:t>
        <a:bodyPr anchor="ctr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Gestão </a:t>
          </a: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societária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2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400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Constituição da sociedade e capital social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Transferência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controle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2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Transações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com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partes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relacionadas</a:t>
          </a:r>
          <a:endParaRPr lang="pt-BR" sz="1400" dirty="0">
            <a:solidFill>
              <a:schemeClr val="tx1"/>
            </a:solidFill>
          </a:endParaRPr>
        </a:p>
      </dgm:t>
    </dgm:pt>
    <dgm:pt modelId="{8137FDFA-DA97-4CA3-A1EE-4A6A9739C71F}" type="parTrans" cxnId="{E16ECFDF-E37F-43D2-A102-46CCDD90AE1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20D20BDA-2FC0-484F-9899-CF518A4D2065}" type="sibTrans" cxnId="{E16ECFDF-E37F-43D2-A102-46CCDD90AE1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1B1FF6D3-6864-4F41-B4F1-3D1B00684C56}">
      <dgm:prSet phldrT="[Texto]"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Financiamento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3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Intercâmbio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informações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3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Administração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Temporária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assunção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controle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po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financiador</a:t>
          </a:r>
          <a:endParaRPr lang="pt-BR" sz="1400" dirty="0">
            <a:solidFill>
              <a:schemeClr val="tx1"/>
            </a:solidFill>
          </a:endParaRPr>
        </a:p>
      </dgm:t>
    </dgm:pt>
    <dgm:pt modelId="{E416FB36-082F-4215-B2EE-4BE0FAEAC8DE}" type="parTrans" cxnId="{F354660A-D5A3-4312-BDE0-6E9ADD0E99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D5DD16A6-5A75-4DFA-89CF-09A3B43C3B7E}" type="sibTrans" cxnId="{F354660A-D5A3-4312-BDE0-6E9ADD0E99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9100C107-7A6B-4934-B6FB-996EB8C88354}">
      <dgm:prSet phldrT="[Texto]"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Garantias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4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Caução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4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Seguro-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garantia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4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Fiança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bancária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4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Cobrança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execução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endParaRPr lang="pt-BR" sz="1400" dirty="0">
            <a:solidFill>
              <a:schemeClr val="tx1"/>
            </a:solidFill>
          </a:endParaRPr>
        </a:p>
      </dgm:t>
    </dgm:pt>
    <dgm:pt modelId="{6B79DC11-80CB-4DE8-AC3B-001FA387396D}" type="parTrans" cxnId="{560B2453-9528-419F-897C-1DD63C78DE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166502A8-3A71-462B-BD09-DF052B9B456B}" type="sibTrans" cxnId="{560B2453-9528-419F-897C-1DD63C78DE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571FBC72-062E-4AD3-AEE6-0D372A9261B6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Seguros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5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Danos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materiais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5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Responsabilidade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civil</a:t>
          </a:r>
          <a:endParaRPr lang="pt-BR" sz="1400" dirty="0">
            <a:solidFill>
              <a:schemeClr val="tx1"/>
            </a:solidFill>
          </a:endParaRPr>
        </a:p>
      </dgm:t>
    </dgm:pt>
    <dgm:pt modelId="{D691D773-32CB-4047-8C32-1CB8705D76D4}" type="parTrans" cxnId="{B625F847-F28A-4FEF-82FD-4376632F544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E1E7DC49-73BB-4F96-82F8-BB7F7566D98C}" type="sibTrans" cxnId="{B625F847-F28A-4FEF-82FD-4376632F544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1378E1DE-4796-43A0-9B2B-104E6830F66F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Receitas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6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Tarifárias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6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Fluxo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livre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Isenções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descontos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/ DUF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Receitas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não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tarifárias</a:t>
          </a:r>
          <a:endParaRPr lang="pt-BR" sz="1400" dirty="0">
            <a:solidFill>
              <a:schemeClr val="tx1"/>
            </a:solidFill>
          </a:endParaRPr>
        </a:p>
      </dgm:t>
    </dgm:pt>
    <dgm:pt modelId="{B47BB51D-A895-4E76-B1EE-59E7F1B16D8A}" type="parTrans" cxnId="{6D6E1E7C-BA7B-4BE2-AE1E-DE2D628D03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BC690ADC-A17F-4032-A0F5-9437B45E2A69}" type="sibTrans" cxnId="{6D6E1E7C-BA7B-4BE2-AE1E-DE2D628D03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548C89BB-07E9-4EEA-8EF5-974E38B2C726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Equilíbrio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econômico-financeiro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7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Fluxo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Caixa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Reajuste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/ WACC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Recomposição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/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Fatores</a:t>
          </a:r>
          <a:endParaRPr lang="pt-BR" sz="1400" dirty="0">
            <a:solidFill>
              <a:schemeClr val="tx1"/>
            </a:solidFill>
          </a:endParaRPr>
        </a:p>
      </dgm:t>
    </dgm:pt>
    <dgm:pt modelId="{D01F00BE-0030-44D5-8D53-44B5A8703900}" type="parTrans" cxnId="{89636056-606E-41AC-8A2E-C2E55BC97B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0DF7C9D1-7059-4D2D-ACF0-BEC9A28DB136}" type="sibTrans" cxnId="{89636056-606E-41AC-8A2E-C2E55BC97B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E4A06663-C5BF-4A96-A0DD-B7AFCA511812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Revisões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contratuais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8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Levantamento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necessidades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8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Ordinária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8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9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Extraordinária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8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</a:rPr>
            <a:t>Quinquenal</a:t>
          </a:r>
          <a:endParaRPr lang="pt-BR" sz="1400" dirty="0">
            <a:solidFill>
              <a:schemeClr val="tx1"/>
            </a:solidFill>
          </a:endParaRPr>
        </a:p>
      </dgm:t>
    </dgm:pt>
    <dgm:pt modelId="{81BC1A36-C3D4-4FD1-865B-2A306A283A5D}" type="parTrans" cxnId="{A952F38B-B1E4-4939-8D5C-A6F77AE4FE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59C3B035-3A5E-4090-B81A-06B91F34C3A0}" type="sibTrans" cxnId="{A952F38B-B1E4-4939-8D5C-A6F77AE4FE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F80F9C00-D439-4AA0-9C8A-F6F08A41708C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Contas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da </a:t>
          </a: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concessão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10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Objetivos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10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Mecanismos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10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Procedementalização</a:t>
          </a:r>
          <a:endParaRPr lang="pt-BR" sz="1400" dirty="0">
            <a:solidFill>
              <a:schemeClr val="tx1"/>
            </a:solidFill>
          </a:endParaRPr>
        </a:p>
      </dgm:t>
    </dgm:pt>
    <dgm:pt modelId="{AC5E0BF3-18A0-4EDC-B49F-0F18ECFE8251}" type="parTrans" cxnId="{EB0CD056-AF31-488B-82AD-0A9544113D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9AE78A91-5433-411C-AE11-90F09E6FF6FA}" type="sibTrans" cxnId="{EB0CD056-AF31-488B-82AD-0A9544113D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D64D00C6-17E6-44E8-93EA-B12980FC419E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Alterações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RCR1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Consumidor.gov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400" b="1" dirty="0">
            <a:solidFill>
              <a:schemeClr val="tx1"/>
            </a:solidFill>
            <a:hlinkClick xmlns:r="http://schemas.openxmlformats.org/officeDocument/2006/relationships" r:id="rId11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6E940418-E040-449E-8E88-39EABA1C53D0}" type="parTrans" cxnId="{147404FA-ACB4-4B3E-8311-799D29AA75E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8F1635C5-9770-4120-84ED-6A070B62C417}" type="sibTrans" cxnId="{147404FA-ACB4-4B3E-8311-799D29AA75E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C3E8AD8C-C58A-4189-98DD-B2E8028A2710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Instrumentos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incentive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Antecipação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receitas</a:t>
          </a:r>
          <a:endParaRPr lang="en-US" sz="1400" dirty="0">
            <a:solidFill>
              <a:schemeClr val="tx1"/>
            </a:solidFill>
            <a:hlinkClick xmlns:r="http://schemas.openxmlformats.org/officeDocument/2006/relationships" r:id="rId12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Redução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dirty="0" err="1">
              <a:solidFill>
                <a:schemeClr val="tx1"/>
              </a:solidFill>
            </a:rPr>
            <a:t>sinistros</a:t>
          </a:r>
          <a:endParaRPr lang="en-US" sz="1400" b="1" dirty="0">
            <a:solidFill>
              <a:schemeClr val="tx1"/>
            </a:solidFill>
          </a:endParaRPr>
        </a:p>
      </dgm:t>
    </dgm:pt>
    <dgm:pt modelId="{7E6E5081-E75F-4735-BB29-6635F0B9A4B4}" type="parTrans" cxnId="{361BCDBC-71B7-42DC-ABAF-6A822364AE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CF31232E-E1CB-47DD-81D6-FB5AB5913176}" type="sibTrans" cxnId="{361BCDBC-71B7-42DC-ABAF-6A822364AE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52D694E7-3F1C-4809-AA0A-2883CCF9F4F2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Verbas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contratuais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13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400" dirty="0">
              <a:solidFill>
                <a:schemeClr val="tx1"/>
              </a:solidFill>
              <a:hlinkClick xmlns:r="http://schemas.openxmlformats.org/officeDocument/2006/relationships" r:id="rId1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Fiscalização; RDT; segurança no trânsito; verificação; desapropriações e licenciamento ambiental</a:t>
          </a:r>
          <a:endParaRPr lang="en-US" sz="1400" b="1" dirty="0">
            <a:solidFill>
              <a:schemeClr val="tx1"/>
            </a:solidFill>
          </a:endParaRPr>
        </a:p>
      </dgm:t>
    </dgm:pt>
    <dgm:pt modelId="{C00E7166-8945-4D3D-B23B-8A017D02067D}" type="parTrans" cxnId="{5603A7D5-854D-4BA6-AF15-9637E84B310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E6458CB8-A17C-403F-9F86-564CF978ECA1}" type="sibTrans" cxnId="{5603A7D5-854D-4BA6-AF15-9637E84B310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D739F738-9774-4626-8859-EFCC9C27E37D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Disposições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finais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 </a:t>
          </a: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transitórias</a:t>
          </a:r>
          <a:endParaRPr lang="en-US" sz="1400" b="1" dirty="0">
            <a:solidFill>
              <a:schemeClr val="tx1"/>
            </a:solidFill>
            <a:hlinkClick xmlns:r="http://schemas.openxmlformats.org/officeDocument/2006/relationships" r:id="rId14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Aplicação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RCR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Incentivos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/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Resoluções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a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serem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dirty="0" err="1">
              <a:solidFill>
                <a:schemeClr val="tx1"/>
              </a:solidFill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extintas</a:t>
          </a:r>
          <a:endParaRPr lang="pt-BR" sz="1400" dirty="0">
            <a:solidFill>
              <a:schemeClr val="tx1"/>
            </a:solidFill>
          </a:endParaRPr>
        </a:p>
      </dgm:t>
    </dgm:pt>
    <dgm:pt modelId="{F4A412CD-E05D-4357-99E6-82ADC22514C0}" type="parTrans" cxnId="{90DC219D-58D2-4C26-AACD-88ABC8C98B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0FADE24A-B2F3-4AE6-8DDE-4F08CEDB4A60}" type="sibTrans" cxnId="{90DC219D-58D2-4C26-AACD-88ABC8C98B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1BFDE571-4541-415D-9B17-9DAD7AA0F0FD}">
      <dgm:prSet custT="1"/>
      <dgm:spPr>
        <a:ln w="28575">
          <a:solidFill>
            <a:srgbClr val="203864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err="1">
              <a:solidFill>
                <a:schemeClr val="tx1"/>
              </a:solidFill>
              <a:hlinkClick xmlns:r="http://schemas.openxmlformats.org/officeDocument/2006/relationships"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Alterações</a:t>
          </a: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RCR2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400" dirty="0">
              <a:solidFill>
                <a:schemeClr val="tx1"/>
              </a:solidFill>
              <a:hlinkClick xmlns:r="http://schemas.openxmlformats.org/officeDocument/2006/relationships"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Ressarcimento de projetos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pt-BR" sz="1400" dirty="0">
              <a:solidFill>
                <a:schemeClr val="tx1"/>
              </a:solidFill>
              <a:hlinkClick xmlns:r="http://schemas.openxmlformats.org/officeDocument/2006/relationships"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Projeto de interesse de terceiro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pt-BR" sz="1400" dirty="0">
              <a:solidFill>
                <a:schemeClr val="tx1"/>
              </a:solidFill>
              <a:hlinkClick xmlns:r="http://schemas.openxmlformats.org/officeDocument/2006/relationships"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Estoque de melhorias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pt-BR" sz="1400" dirty="0">
              <a:solidFill>
                <a:schemeClr val="tx1"/>
              </a:solidFill>
              <a:hlinkClick xmlns:r="http://schemas.openxmlformats.org/officeDocument/2006/relationships"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Obras supervenientes</a:t>
          </a:r>
          <a:endParaRPr lang="en-US" sz="1400" b="1" dirty="0">
            <a:solidFill>
              <a:schemeClr val="tx1"/>
            </a:solidFill>
          </a:endParaRPr>
        </a:p>
      </dgm:t>
    </dgm:pt>
    <dgm:pt modelId="{FB623DB4-313D-4B4D-9F65-5D17C783E8E2}" type="parTrans" cxnId="{393897A9-EAB7-430C-A387-297FA655CAD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A0BEA403-071D-485C-B8DB-3566272EBF86}" type="sibTrans" cxnId="{393897A9-EAB7-430C-A387-297FA655CAD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400"/>
        </a:p>
      </dgm:t>
    </dgm:pt>
    <dgm:pt modelId="{BD4A7977-39A4-4697-BC00-C7DF45EFC0D6}" type="pres">
      <dgm:prSet presAssocID="{538C44F2-9AAF-48C3-B2C3-870B4C7191FA}" presName="diagram" presStyleCnt="0">
        <dgm:presLayoutVars>
          <dgm:dir/>
          <dgm:resizeHandles val="exact"/>
        </dgm:presLayoutVars>
      </dgm:prSet>
      <dgm:spPr/>
    </dgm:pt>
    <dgm:pt modelId="{01C444E3-6DBD-4D7F-A582-9CAE36BC648C}" type="pres">
      <dgm:prSet presAssocID="{17A883BD-7638-44FE-8B04-858BA34D66E4}" presName="node" presStyleLbl="node1" presStyleIdx="0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9D046B4-F7F7-44D8-BC28-6C92CE42499B}" type="pres">
      <dgm:prSet presAssocID="{8ED8DF27-5B7F-4738-A2EA-7301F752D1CC}" presName="sibTrans" presStyleCnt="0"/>
      <dgm:spPr/>
    </dgm:pt>
    <dgm:pt modelId="{E2F4F941-7682-42FE-9D3A-5DE5965C3771}" type="pres">
      <dgm:prSet presAssocID="{999623A4-0232-4882-9B7C-5A310568529E}" presName="node" presStyleLbl="node1" presStyleIdx="1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7BC3506-DB29-4789-8E85-9A17AE63D8A5}" type="pres">
      <dgm:prSet presAssocID="{20D20BDA-2FC0-484F-9899-CF518A4D2065}" presName="sibTrans" presStyleCnt="0"/>
      <dgm:spPr/>
    </dgm:pt>
    <dgm:pt modelId="{E2919996-147C-486B-B7AE-A737F04B33A4}" type="pres">
      <dgm:prSet presAssocID="{1B1FF6D3-6864-4F41-B4F1-3D1B00684C56}" presName="node" presStyleLbl="node1" presStyleIdx="2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4277EC6-C819-4D6E-8E9F-13A9EADCC5B3}" type="pres">
      <dgm:prSet presAssocID="{D5DD16A6-5A75-4DFA-89CF-09A3B43C3B7E}" presName="sibTrans" presStyleCnt="0"/>
      <dgm:spPr/>
    </dgm:pt>
    <dgm:pt modelId="{5680ED01-4679-49F1-801F-BF14BB0D3C68}" type="pres">
      <dgm:prSet presAssocID="{9100C107-7A6B-4934-B6FB-996EB8C88354}" presName="node" presStyleLbl="node1" presStyleIdx="3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A99374EA-317E-4FFA-B0A2-8E02A62B6A2D}" type="pres">
      <dgm:prSet presAssocID="{166502A8-3A71-462B-BD09-DF052B9B456B}" presName="sibTrans" presStyleCnt="0"/>
      <dgm:spPr/>
    </dgm:pt>
    <dgm:pt modelId="{AFEC74BA-5AEE-4592-9771-73E960714919}" type="pres">
      <dgm:prSet presAssocID="{571FBC72-062E-4AD3-AEE6-0D372A9261B6}" presName="node" presStyleLbl="node1" presStyleIdx="4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65F5367-9687-4CF9-8E1A-072DABE60AA5}" type="pres">
      <dgm:prSet presAssocID="{E1E7DC49-73BB-4F96-82F8-BB7F7566D98C}" presName="sibTrans" presStyleCnt="0"/>
      <dgm:spPr/>
    </dgm:pt>
    <dgm:pt modelId="{2191189C-0096-4DFB-9A7E-48BD5020248B}" type="pres">
      <dgm:prSet presAssocID="{1378E1DE-4796-43A0-9B2B-104E6830F66F}" presName="node" presStyleLbl="node1" presStyleIdx="5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567186F-4D46-4BC9-AB6D-C5267573C22A}" type="pres">
      <dgm:prSet presAssocID="{BC690ADC-A17F-4032-A0F5-9437B45E2A69}" presName="sibTrans" presStyleCnt="0"/>
      <dgm:spPr/>
    </dgm:pt>
    <dgm:pt modelId="{22664E11-D483-42E4-A8EA-C8AD13C602EE}" type="pres">
      <dgm:prSet presAssocID="{548C89BB-07E9-4EEA-8EF5-974E38B2C726}" presName="node" presStyleLbl="node1" presStyleIdx="6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BFFE312-763D-4B5D-AD57-C45464917ABB}" type="pres">
      <dgm:prSet presAssocID="{0DF7C9D1-7059-4D2D-ACF0-BEC9A28DB136}" presName="sibTrans" presStyleCnt="0"/>
      <dgm:spPr/>
    </dgm:pt>
    <dgm:pt modelId="{6462AF6E-F987-4B88-AFA3-82A9A4510CDA}" type="pres">
      <dgm:prSet presAssocID="{C3E8AD8C-C58A-4189-98DD-B2E8028A2710}" presName="node" presStyleLbl="node1" presStyleIdx="7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E9CCF210-4211-4947-BF18-96301E789867}" type="pres">
      <dgm:prSet presAssocID="{CF31232E-E1CB-47DD-81D6-FB5AB5913176}" presName="sibTrans" presStyleCnt="0"/>
      <dgm:spPr/>
    </dgm:pt>
    <dgm:pt modelId="{66E0A5D6-A36D-4DE3-8D94-E3C26E540881}" type="pres">
      <dgm:prSet presAssocID="{52D694E7-3F1C-4809-AA0A-2883CCF9F4F2}" presName="node" presStyleLbl="node1" presStyleIdx="8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C18DFCA-4328-4770-B8EC-9B8E841048B0}" type="pres">
      <dgm:prSet presAssocID="{E6458CB8-A17C-403F-9F86-564CF978ECA1}" presName="sibTrans" presStyleCnt="0"/>
      <dgm:spPr/>
    </dgm:pt>
    <dgm:pt modelId="{FC214934-4735-4FA9-8031-A6AB96E4170A}" type="pres">
      <dgm:prSet presAssocID="{E4A06663-C5BF-4A96-A0DD-B7AFCA511812}" presName="node" presStyleLbl="node1" presStyleIdx="9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5C82F3A-21F6-4B76-B433-1539C85589BC}" type="pres">
      <dgm:prSet presAssocID="{59C3B035-3A5E-4090-B81A-06B91F34C3A0}" presName="sibTrans" presStyleCnt="0"/>
      <dgm:spPr/>
    </dgm:pt>
    <dgm:pt modelId="{C9DEBB4F-4B61-4695-A12E-E50EC35368E5}" type="pres">
      <dgm:prSet presAssocID="{F80F9C00-D439-4AA0-9C8A-F6F08A41708C}" presName="node" presStyleLbl="node1" presStyleIdx="10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344150BB-3E40-438A-B10D-6D19DC8E0176}" type="pres">
      <dgm:prSet presAssocID="{9AE78A91-5433-411C-AE11-90F09E6FF6FA}" presName="sibTrans" presStyleCnt="0"/>
      <dgm:spPr/>
    </dgm:pt>
    <dgm:pt modelId="{3AED4333-1C8C-4006-AC76-0B4920AC09B4}" type="pres">
      <dgm:prSet presAssocID="{D64D00C6-17E6-44E8-93EA-B12980FC419E}" presName="node" presStyleLbl="node1" presStyleIdx="11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89770BFE-34CE-4DAF-8CC5-8069CC27AE6C}" type="pres">
      <dgm:prSet presAssocID="{8F1635C5-9770-4120-84ED-6A070B62C417}" presName="sibTrans" presStyleCnt="0"/>
      <dgm:spPr/>
    </dgm:pt>
    <dgm:pt modelId="{32390706-DB9B-4A0A-B649-04BC05EAB796}" type="pres">
      <dgm:prSet presAssocID="{1BFDE571-4541-415D-9B17-9DAD7AA0F0FD}" presName="node" presStyleLbl="node1" presStyleIdx="12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A17359D-3F7C-44DB-9803-F6D6E54445C0}" type="pres">
      <dgm:prSet presAssocID="{A0BEA403-071D-485C-B8DB-3566272EBF86}" presName="sibTrans" presStyleCnt="0"/>
      <dgm:spPr/>
    </dgm:pt>
    <dgm:pt modelId="{D590E40E-84BD-4C33-A8E2-7E0C01D07F14}" type="pres">
      <dgm:prSet presAssocID="{D739F738-9774-4626-8859-EFCC9C27E37D}" presName="node" presStyleLbl="node1" presStyleIdx="13" presStyleCnt="14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F354660A-D5A3-4312-BDE0-6E9ADD0E99EC}" srcId="{538C44F2-9AAF-48C3-B2C3-870B4C7191FA}" destId="{1B1FF6D3-6864-4F41-B4F1-3D1B00684C56}" srcOrd="2" destOrd="0" parTransId="{E416FB36-082F-4215-B2EE-4BE0FAEAC8DE}" sibTransId="{D5DD16A6-5A75-4DFA-89CF-09A3B43C3B7E}"/>
    <dgm:cxn modelId="{C23F6F1A-5240-4922-B1B1-044709552BFF}" type="presOf" srcId="{571FBC72-062E-4AD3-AEE6-0D372A9261B6}" destId="{AFEC74BA-5AEE-4592-9771-73E960714919}" srcOrd="0" destOrd="0" presId="urn:microsoft.com/office/officeart/2005/8/layout/default"/>
    <dgm:cxn modelId="{9A753023-7FB9-446A-A220-3160F78F6B9C}" type="presOf" srcId="{1BFDE571-4541-415D-9B17-9DAD7AA0F0FD}" destId="{32390706-DB9B-4A0A-B649-04BC05EAB796}" srcOrd="0" destOrd="0" presId="urn:microsoft.com/office/officeart/2005/8/layout/default"/>
    <dgm:cxn modelId="{8E251031-250A-4F63-8A28-216119D075BF}" type="presOf" srcId="{538C44F2-9AAF-48C3-B2C3-870B4C7191FA}" destId="{BD4A7977-39A4-4697-BC00-C7DF45EFC0D6}" srcOrd="0" destOrd="0" presId="urn:microsoft.com/office/officeart/2005/8/layout/default"/>
    <dgm:cxn modelId="{03F96B32-74DF-49E4-888E-573BE9955B53}" type="presOf" srcId="{D739F738-9774-4626-8859-EFCC9C27E37D}" destId="{D590E40E-84BD-4C33-A8E2-7E0C01D07F14}" srcOrd="0" destOrd="0" presId="urn:microsoft.com/office/officeart/2005/8/layout/default"/>
    <dgm:cxn modelId="{29BF8964-D73C-4A0E-AF63-8A55D44748D0}" srcId="{538C44F2-9AAF-48C3-B2C3-870B4C7191FA}" destId="{17A883BD-7638-44FE-8B04-858BA34D66E4}" srcOrd="0" destOrd="0" parTransId="{CE01239C-5BF4-4C00-8B40-321D10F5E089}" sibTransId="{8ED8DF27-5B7F-4738-A2EA-7301F752D1CC}"/>
    <dgm:cxn modelId="{EDF06D66-48F7-432A-B3C1-F4EBB96C57EE}" type="presOf" srcId="{548C89BB-07E9-4EEA-8EF5-974E38B2C726}" destId="{22664E11-D483-42E4-A8EA-C8AD13C602EE}" srcOrd="0" destOrd="0" presId="urn:microsoft.com/office/officeart/2005/8/layout/default"/>
    <dgm:cxn modelId="{B625F847-F28A-4FEF-82FD-4376632F544C}" srcId="{538C44F2-9AAF-48C3-B2C3-870B4C7191FA}" destId="{571FBC72-062E-4AD3-AEE6-0D372A9261B6}" srcOrd="4" destOrd="0" parTransId="{D691D773-32CB-4047-8C32-1CB8705D76D4}" sibTransId="{E1E7DC49-73BB-4F96-82F8-BB7F7566D98C}"/>
    <dgm:cxn modelId="{464A414B-5B60-4868-A0A4-F75936D20D09}" type="presOf" srcId="{D64D00C6-17E6-44E8-93EA-B12980FC419E}" destId="{3AED4333-1C8C-4006-AC76-0B4920AC09B4}" srcOrd="0" destOrd="0" presId="urn:microsoft.com/office/officeart/2005/8/layout/default"/>
    <dgm:cxn modelId="{E5F66051-1F6C-4001-B5BA-F9DDA56F410E}" type="presOf" srcId="{9100C107-7A6B-4934-B6FB-996EB8C88354}" destId="{5680ED01-4679-49F1-801F-BF14BB0D3C68}" srcOrd="0" destOrd="0" presId="urn:microsoft.com/office/officeart/2005/8/layout/default"/>
    <dgm:cxn modelId="{560B2453-9528-419F-897C-1DD63C78DEC0}" srcId="{538C44F2-9AAF-48C3-B2C3-870B4C7191FA}" destId="{9100C107-7A6B-4934-B6FB-996EB8C88354}" srcOrd="3" destOrd="0" parTransId="{6B79DC11-80CB-4DE8-AC3B-001FA387396D}" sibTransId="{166502A8-3A71-462B-BD09-DF052B9B456B}"/>
    <dgm:cxn modelId="{BAA61354-1075-4169-9BCF-DE298956102B}" type="presOf" srcId="{E4A06663-C5BF-4A96-A0DD-B7AFCA511812}" destId="{FC214934-4735-4FA9-8031-A6AB96E4170A}" srcOrd="0" destOrd="0" presId="urn:microsoft.com/office/officeart/2005/8/layout/default"/>
    <dgm:cxn modelId="{89636056-606E-41AC-8A2E-C2E55BC97B3C}" srcId="{538C44F2-9AAF-48C3-B2C3-870B4C7191FA}" destId="{548C89BB-07E9-4EEA-8EF5-974E38B2C726}" srcOrd="6" destOrd="0" parTransId="{D01F00BE-0030-44D5-8D53-44B5A8703900}" sibTransId="{0DF7C9D1-7059-4D2D-ACF0-BEC9A28DB136}"/>
    <dgm:cxn modelId="{EB0CD056-AF31-488B-82AD-0A9544113D32}" srcId="{538C44F2-9AAF-48C3-B2C3-870B4C7191FA}" destId="{F80F9C00-D439-4AA0-9C8A-F6F08A41708C}" srcOrd="10" destOrd="0" parTransId="{AC5E0BF3-18A0-4EDC-B49F-0F18ECFE8251}" sibTransId="{9AE78A91-5433-411C-AE11-90F09E6FF6FA}"/>
    <dgm:cxn modelId="{6D6E1E7C-BA7B-4BE2-AE1E-DE2D628D03E2}" srcId="{538C44F2-9AAF-48C3-B2C3-870B4C7191FA}" destId="{1378E1DE-4796-43A0-9B2B-104E6830F66F}" srcOrd="5" destOrd="0" parTransId="{B47BB51D-A895-4E76-B1EE-59E7F1B16D8A}" sibTransId="{BC690ADC-A17F-4032-A0F5-9437B45E2A69}"/>
    <dgm:cxn modelId="{11C7F67C-6433-430A-BB41-F6E21764F255}" type="presOf" srcId="{C3E8AD8C-C58A-4189-98DD-B2E8028A2710}" destId="{6462AF6E-F987-4B88-AFA3-82A9A4510CDA}" srcOrd="0" destOrd="0" presId="urn:microsoft.com/office/officeart/2005/8/layout/default"/>
    <dgm:cxn modelId="{4DBA8480-1FE5-41AF-B39C-FFBE770B96F2}" type="presOf" srcId="{1378E1DE-4796-43A0-9B2B-104E6830F66F}" destId="{2191189C-0096-4DFB-9A7E-48BD5020248B}" srcOrd="0" destOrd="0" presId="urn:microsoft.com/office/officeart/2005/8/layout/default"/>
    <dgm:cxn modelId="{A952F38B-B1E4-4939-8D5C-A6F77AE4FE82}" srcId="{538C44F2-9AAF-48C3-B2C3-870B4C7191FA}" destId="{E4A06663-C5BF-4A96-A0DD-B7AFCA511812}" srcOrd="9" destOrd="0" parTransId="{81BC1A36-C3D4-4FD1-865B-2A306A283A5D}" sibTransId="{59C3B035-3A5E-4090-B81A-06B91F34C3A0}"/>
    <dgm:cxn modelId="{8A426396-0DA5-42CF-8743-7788B339F53E}" type="presOf" srcId="{17A883BD-7638-44FE-8B04-858BA34D66E4}" destId="{01C444E3-6DBD-4D7F-A582-9CAE36BC648C}" srcOrd="0" destOrd="0" presId="urn:microsoft.com/office/officeart/2005/8/layout/default"/>
    <dgm:cxn modelId="{90DC219D-58D2-4C26-AACD-88ABC8C98BF1}" srcId="{538C44F2-9AAF-48C3-B2C3-870B4C7191FA}" destId="{D739F738-9774-4626-8859-EFCC9C27E37D}" srcOrd="13" destOrd="0" parTransId="{F4A412CD-E05D-4357-99E6-82ADC22514C0}" sibTransId="{0FADE24A-B2F3-4AE6-8DDE-4F08CEDB4A60}"/>
    <dgm:cxn modelId="{393897A9-EAB7-430C-A387-297FA655CADE}" srcId="{538C44F2-9AAF-48C3-B2C3-870B4C7191FA}" destId="{1BFDE571-4541-415D-9B17-9DAD7AA0F0FD}" srcOrd="12" destOrd="0" parTransId="{FB623DB4-313D-4B4D-9F65-5D17C783E8E2}" sibTransId="{A0BEA403-071D-485C-B8DB-3566272EBF86}"/>
    <dgm:cxn modelId="{C8CF50B8-2C9A-4374-AFF8-9E87B5B7FD2D}" type="presOf" srcId="{52D694E7-3F1C-4809-AA0A-2883CCF9F4F2}" destId="{66E0A5D6-A36D-4DE3-8D94-E3C26E540881}" srcOrd="0" destOrd="0" presId="urn:microsoft.com/office/officeart/2005/8/layout/default"/>
    <dgm:cxn modelId="{361BCDBC-71B7-42DC-ABAF-6A822364AE9A}" srcId="{538C44F2-9AAF-48C3-B2C3-870B4C7191FA}" destId="{C3E8AD8C-C58A-4189-98DD-B2E8028A2710}" srcOrd="7" destOrd="0" parTransId="{7E6E5081-E75F-4735-BB29-6635F0B9A4B4}" sibTransId="{CF31232E-E1CB-47DD-81D6-FB5AB5913176}"/>
    <dgm:cxn modelId="{309375CA-DC8D-40FD-AA44-7BB9DD980100}" type="presOf" srcId="{1B1FF6D3-6864-4F41-B4F1-3D1B00684C56}" destId="{E2919996-147C-486B-B7AE-A737F04B33A4}" srcOrd="0" destOrd="0" presId="urn:microsoft.com/office/officeart/2005/8/layout/default"/>
    <dgm:cxn modelId="{5603A7D5-854D-4BA6-AF15-9637E84B3107}" srcId="{538C44F2-9AAF-48C3-B2C3-870B4C7191FA}" destId="{52D694E7-3F1C-4809-AA0A-2883CCF9F4F2}" srcOrd="8" destOrd="0" parTransId="{C00E7166-8945-4D3D-B23B-8A017D02067D}" sibTransId="{E6458CB8-A17C-403F-9F86-564CF978ECA1}"/>
    <dgm:cxn modelId="{E16ECFDF-E37F-43D2-A102-46CCDD90AE14}" srcId="{538C44F2-9AAF-48C3-B2C3-870B4C7191FA}" destId="{999623A4-0232-4882-9B7C-5A310568529E}" srcOrd="1" destOrd="0" parTransId="{8137FDFA-DA97-4CA3-A1EE-4A6A9739C71F}" sibTransId="{20D20BDA-2FC0-484F-9899-CF518A4D2065}"/>
    <dgm:cxn modelId="{6C2F75E2-32C0-4356-A2D4-6B9148CD9707}" type="presOf" srcId="{999623A4-0232-4882-9B7C-5A310568529E}" destId="{E2F4F941-7682-42FE-9D3A-5DE5965C3771}" srcOrd="0" destOrd="0" presId="urn:microsoft.com/office/officeart/2005/8/layout/default"/>
    <dgm:cxn modelId="{D0136CE7-EA14-414C-9CB8-759B9148520D}" type="presOf" srcId="{F80F9C00-D439-4AA0-9C8A-F6F08A41708C}" destId="{C9DEBB4F-4B61-4695-A12E-E50EC35368E5}" srcOrd="0" destOrd="0" presId="urn:microsoft.com/office/officeart/2005/8/layout/default"/>
    <dgm:cxn modelId="{147404FA-ACB4-4B3E-8311-799D29AA75ED}" srcId="{538C44F2-9AAF-48C3-B2C3-870B4C7191FA}" destId="{D64D00C6-17E6-44E8-93EA-B12980FC419E}" srcOrd="11" destOrd="0" parTransId="{6E940418-E040-449E-8E88-39EABA1C53D0}" sibTransId="{8F1635C5-9770-4120-84ED-6A070B62C417}"/>
    <dgm:cxn modelId="{59A57592-4EE0-4177-9E61-0D378F93E8AB}" type="presParOf" srcId="{BD4A7977-39A4-4697-BC00-C7DF45EFC0D6}" destId="{01C444E3-6DBD-4D7F-A582-9CAE36BC648C}" srcOrd="0" destOrd="0" presId="urn:microsoft.com/office/officeart/2005/8/layout/default"/>
    <dgm:cxn modelId="{6E3BB83B-FD56-4ED1-94A4-BFDE1FF09564}" type="presParOf" srcId="{BD4A7977-39A4-4697-BC00-C7DF45EFC0D6}" destId="{49D046B4-F7F7-44D8-BC28-6C92CE42499B}" srcOrd="1" destOrd="0" presId="urn:microsoft.com/office/officeart/2005/8/layout/default"/>
    <dgm:cxn modelId="{BCFC3838-88BE-4C7D-8976-03E0D5E043D5}" type="presParOf" srcId="{BD4A7977-39A4-4697-BC00-C7DF45EFC0D6}" destId="{E2F4F941-7682-42FE-9D3A-5DE5965C3771}" srcOrd="2" destOrd="0" presId="urn:microsoft.com/office/officeart/2005/8/layout/default"/>
    <dgm:cxn modelId="{5F4F84D7-6CEB-45E1-BF2C-1BCF35FCE6FE}" type="presParOf" srcId="{BD4A7977-39A4-4697-BC00-C7DF45EFC0D6}" destId="{57BC3506-DB29-4789-8E85-9A17AE63D8A5}" srcOrd="3" destOrd="0" presId="urn:microsoft.com/office/officeart/2005/8/layout/default"/>
    <dgm:cxn modelId="{215B0788-4DB5-45D5-8939-328919ED9B34}" type="presParOf" srcId="{BD4A7977-39A4-4697-BC00-C7DF45EFC0D6}" destId="{E2919996-147C-486B-B7AE-A737F04B33A4}" srcOrd="4" destOrd="0" presId="urn:microsoft.com/office/officeart/2005/8/layout/default"/>
    <dgm:cxn modelId="{00BD80F0-AC19-496F-AED8-98B2807FF577}" type="presParOf" srcId="{BD4A7977-39A4-4697-BC00-C7DF45EFC0D6}" destId="{74277EC6-C819-4D6E-8E9F-13A9EADCC5B3}" srcOrd="5" destOrd="0" presId="urn:microsoft.com/office/officeart/2005/8/layout/default"/>
    <dgm:cxn modelId="{DAF0635D-BB42-4BF1-A65F-837FD9A8DAB5}" type="presParOf" srcId="{BD4A7977-39A4-4697-BC00-C7DF45EFC0D6}" destId="{5680ED01-4679-49F1-801F-BF14BB0D3C68}" srcOrd="6" destOrd="0" presId="urn:microsoft.com/office/officeart/2005/8/layout/default"/>
    <dgm:cxn modelId="{34484A66-4237-4E3A-8E45-D6621D1B0228}" type="presParOf" srcId="{BD4A7977-39A4-4697-BC00-C7DF45EFC0D6}" destId="{A99374EA-317E-4FFA-B0A2-8E02A62B6A2D}" srcOrd="7" destOrd="0" presId="urn:microsoft.com/office/officeart/2005/8/layout/default"/>
    <dgm:cxn modelId="{A1303095-4FBA-4C22-9A1E-5FCD7C467FE3}" type="presParOf" srcId="{BD4A7977-39A4-4697-BC00-C7DF45EFC0D6}" destId="{AFEC74BA-5AEE-4592-9771-73E960714919}" srcOrd="8" destOrd="0" presId="urn:microsoft.com/office/officeart/2005/8/layout/default"/>
    <dgm:cxn modelId="{9384E209-143F-41A0-87DC-E0917C083F8C}" type="presParOf" srcId="{BD4A7977-39A4-4697-BC00-C7DF45EFC0D6}" destId="{B65F5367-9687-4CF9-8E1A-072DABE60AA5}" srcOrd="9" destOrd="0" presId="urn:microsoft.com/office/officeart/2005/8/layout/default"/>
    <dgm:cxn modelId="{553BCA4B-F47D-4241-8B9C-8B6D1FDCF30B}" type="presParOf" srcId="{BD4A7977-39A4-4697-BC00-C7DF45EFC0D6}" destId="{2191189C-0096-4DFB-9A7E-48BD5020248B}" srcOrd="10" destOrd="0" presId="urn:microsoft.com/office/officeart/2005/8/layout/default"/>
    <dgm:cxn modelId="{D623248F-63BB-4B13-B6CA-7B2D53B97B0A}" type="presParOf" srcId="{BD4A7977-39A4-4697-BC00-C7DF45EFC0D6}" destId="{C567186F-4D46-4BC9-AB6D-C5267573C22A}" srcOrd="11" destOrd="0" presId="urn:microsoft.com/office/officeart/2005/8/layout/default"/>
    <dgm:cxn modelId="{393ACE57-3EFE-4116-8C4B-40180BF96B17}" type="presParOf" srcId="{BD4A7977-39A4-4697-BC00-C7DF45EFC0D6}" destId="{22664E11-D483-42E4-A8EA-C8AD13C602EE}" srcOrd="12" destOrd="0" presId="urn:microsoft.com/office/officeart/2005/8/layout/default"/>
    <dgm:cxn modelId="{5CFEDB56-AD89-49A8-BDD6-10D89E501D95}" type="presParOf" srcId="{BD4A7977-39A4-4697-BC00-C7DF45EFC0D6}" destId="{FBFFE312-763D-4B5D-AD57-C45464917ABB}" srcOrd="13" destOrd="0" presId="urn:microsoft.com/office/officeart/2005/8/layout/default"/>
    <dgm:cxn modelId="{EFE94DDC-B9FA-4120-A3D2-51F7F3CCEA6A}" type="presParOf" srcId="{BD4A7977-39A4-4697-BC00-C7DF45EFC0D6}" destId="{6462AF6E-F987-4B88-AFA3-82A9A4510CDA}" srcOrd="14" destOrd="0" presId="urn:microsoft.com/office/officeart/2005/8/layout/default"/>
    <dgm:cxn modelId="{FA490123-B56C-490B-B290-CBFC3743A34C}" type="presParOf" srcId="{BD4A7977-39A4-4697-BC00-C7DF45EFC0D6}" destId="{E9CCF210-4211-4947-BF18-96301E789867}" srcOrd="15" destOrd="0" presId="urn:microsoft.com/office/officeart/2005/8/layout/default"/>
    <dgm:cxn modelId="{ECD35826-30FB-4651-B3BD-45B2A5F1BB71}" type="presParOf" srcId="{BD4A7977-39A4-4697-BC00-C7DF45EFC0D6}" destId="{66E0A5D6-A36D-4DE3-8D94-E3C26E540881}" srcOrd="16" destOrd="0" presId="urn:microsoft.com/office/officeart/2005/8/layout/default"/>
    <dgm:cxn modelId="{78C5CE99-EE55-40AC-8922-71181B040DBF}" type="presParOf" srcId="{BD4A7977-39A4-4697-BC00-C7DF45EFC0D6}" destId="{9C18DFCA-4328-4770-B8EC-9B8E841048B0}" srcOrd="17" destOrd="0" presId="urn:microsoft.com/office/officeart/2005/8/layout/default"/>
    <dgm:cxn modelId="{2AF82741-8452-449E-B9BA-CD01937CA5C2}" type="presParOf" srcId="{BD4A7977-39A4-4697-BC00-C7DF45EFC0D6}" destId="{FC214934-4735-4FA9-8031-A6AB96E4170A}" srcOrd="18" destOrd="0" presId="urn:microsoft.com/office/officeart/2005/8/layout/default"/>
    <dgm:cxn modelId="{29DE5CE8-775A-4760-A593-565AE25CC571}" type="presParOf" srcId="{BD4A7977-39A4-4697-BC00-C7DF45EFC0D6}" destId="{95C82F3A-21F6-4B76-B433-1539C85589BC}" srcOrd="19" destOrd="0" presId="urn:microsoft.com/office/officeart/2005/8/layout/default"/>
    <dgm:cxn modelId="{AA7B6D4D-B63C-4365-99A1-A193CB226812}" type="presParOf" srcId="{BD4A7977-39A4-4697-BC00-C7DF45EFC0D6}" destId="{C9DEBB4F-4B61-4695-A12E-E50EC35368E5}" srcOrd="20" destOrd="0" presId="urn:microsoft.com/office/officeart/2005/8/layout/default"/>
    <dgm:cxn modelId="{5E1516CA-80BF-4F81-8EFF-CB87A1FCA5E6}" type="presParOf" srcId="{BD4A7977-39A4-4697-BC00-C7DF45EFC0D6}" destId="{344150BB-3E40-438A-B10D-6D19DC8E0176}" srcOrd="21" destOrd="0" presId="urn:microsoft.com/office/officeart/2005/8/layout/default"/>
    <dgm:cxn modelId="{354B6966-ACEB-4A80-AA3F-A9BCDC7F1E88}" type="presParOf" srcId="{BD4A7977-39A4-4697-BC00-C7DF45EFC0D6}" destId="{3AED4333-1C8C-4006-AC76-0B4920AC09B4}" srcOrd="22" destOrd="0" presId="urn:microsoft.com/office/officeart/2005/8/layout/default"/>
    <dgm:cxn modelId="{9602A7F9-0676-4D85-BA16-2F4F89FDED47}" type="presParOf" srcId="{BD4A7977-39A4-4697-BC00-C7DF45EFC0D6}" destId="{89770BFE-34CE-4DAF-8CC5-8069CC27AE6C}" srcOrd="23" destOrd="0" presId="urn:microsoft.com/office/officeart/2005/8/layout/default"/>
    <dgm:cxn modelId="{BA174E0C-47B1-4698-96FA-7726A2117798}" type="presParOf" srcId="{BD4A7977-39A4-4697-BC00-C7DF45EFC0D6}" destId="{32390706-DB9B-4A0A-B649-04BC05EAB796}" srcOrd="24" destOrd="0" presId="urn:microsoft.com/office/officeart/2005/8/layout/default"/>
    <dgm:cxn modelId="{857716BA-997C-4909-BAC8-DAC32F710537}" type="presParOf" srcId="{BD4A7977-39A4-4697-BC00-C7DF45EFC0D6}" destId="{4A17359D-3F7C-44DB-9803-F6D6E54445C0}" srcOrd="25" destOrd="0" presId="urn:microsoft.com/office/officeart/2005/8/layout/default"/>
    <dgm:cxn modelId="{A8AA5984-3B08-42FB-893E-EC93F578D278}" type="presParOf" srcId="{BD4A7977-39A4-4697-BC00-C7DF45EFC0D6}" destId="{D590E40E-84BD-4C33-A8E2-7E0C01D07F14}" srcOrd="26" destOrd="0" presId="urn:microsoft.com/office/officeart/2005/8/layout/default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34C9C-4440-4757-B71D-1D6A338C6DF8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821EDA6D-0186-42EC-BCE7-3C19DE04E91F}">
      <dgm:prSet phldrT="[Texto]"/>
      <dgm:spPr/>
      <dgm:t>
        <a:bodyPr/>
        <a:lstStyle/>
        <a:p>
          <a:r>
            <a:rPr lang="pt-BR" dirty="0"/>
            <a:t>Receitas da concessão</a:t>
          </a:r>
        </a:p>
      </dgm:t>
    </dgm:pt>
    <dgm:pt modelId="{C4FE6393-44C9-492B-9580-A775720A2008}" type="parTrans" cxnId="{F223758A-6C47-4A67-A979-63304C701559}">
      <dgm:prSet/>
      <dgm:spPr/>
      <dgm:t>
        <a:bodyPr/>
        <a:lstStyle/>
        <a:p>
          <a:endParaRPr lang="pt-BR"/>
        </a:p>
      </dgm:t>
    </dgm:pt>
    <dgm:pt modelId="{4CFBD215-0EA9-4C67-A600-1F6A5F6A805B}" type="sibTrans" cxnId="{F223758A-6C47-4A67-A979-63304C701559}">
      <dgm:prSet/>
      <dgm:spPr/>
      <dgm:t>
        <a:bodyPr/>
        <a:lstStyle/>
        <a:p>
          <a:endParaRPr lang="pt-BR"/>
        </a:p>
      </dgm:t>
    </dgm:pt>
    <dgm:pt modelId="{521885B6-5AF8-4EDC-9965-C36D8D9B0B5A}">
      <dgm:prSet phldrT="[Texto]"/>
      <dgm:spPr/>
      <dgm:t>
        <a:bodyPr/>
        <a:lstStyle/>
        <a:p>
          <a:r>
            <a:rPr lang="pt-BR" dirty="0"/>
            <a:t>Conta centralizadora</a:t>
          </a:r>
        </a:p>
      </dgm:t>
    </dgm:pt>
    <dgm:pt modelId="{4A8B6391-2CF0-49C3-901C-6BEA1356AF85}" type="parTrans" cxnId="{D8F75FCE-A59A-44E3-8203-FC2D3BD9AB2D}">
      <dgm:prSet/>
      <dgm:spPr/>
      <dgm:t>
        <a:bodyPr/>
        <a:lstStyle/>
        <a:p>
          <a:endParaRPr lang="pt-BR"/>
        </a:p>
      </dgm:t>
    </dgm:pt>
    <dgm:pt modelId="{04282A11-FA31-4827-880C-4BB218DFFE3B}" type="sibTrans" cxnId="{D8F75FCE-A59A-44E3-8203-FC2D3BD9AB2D}">
      <dgm:prSet/>
      <dgm:spPr/>
      <dgm:t>
        <a:bodyPr/>
        <a:lstStyle/>
        <a:p>
          <a:endParaRPr lang="pt-BR"/>
        </a:p>
      </dgm:t>
    </dgm:pt>
    <dgm:pt modelId="{FD30BE19-9F3B-4F95-BD59-059605EC273A}">
      <dgm:prSet phldrT="[Texto]"/>
      <dgm:spPr/>
      <dgm:t>
        <a:bodyPr/>
        <a:lstStyle/>
        <a:p>
          <a:r>
            <a:rPr lang="pt-BR" dirty="0"/>
            <a:t>Conta de ajuste</a:t>
          </a:r>
        </a:p>
      </dgm:t>
    </dgm:pt>
    <dgm:pt modelId="{EF8BCC25-7050-4369-AF34-C899CD54DD44}" type="parTrans" cxnId="{E3AB4524-549A-4BC1-99DF-005CAFCE724C}">
      <dgm:prSet/>
      <dgm:spPr/>
      <dgm:t>
        <a:bodyPr/>
        <a:lstStyle/>
        <a:p>
          <a:endParaRPr lang="pt-BR"/>
        </a:p>
      </dgm:t>
    </dgm:pt>
    <dgm:pt modelId="{9172897A-5F1C-491D-9DFD-8755C5ED56BA}" type="sibTrans" cxnId="{E3AB4524-549A-4BC1-99DF-005CAFCE724C}">
      <dgm:prSet/>
      <dgm:spPr/>
      <dgm:t>
        <a:bodyPr/>
        <a:lstStyle/>
        <a:p>
          <a:endParaRPr lang="pt-BR"/>
        </a:p>
      </dgm:t>
    </dgm:pt>
    <dgm:pt modelId="{08D8EE7B-3A0A-4AED-8B8B-87B405F1D81C}">
      <dgm:prSet/>
      <dgm:spPr/>
      <dgm:t>
        <a:bodyPr/>
        <a:lstStyle/>
        <a:p>
          <a:r>
            <a:rPr lang="pt-BR" b="0" dirty="0">
              <a:latin typeface="Calibri" panose="020F0502020204030204" pitchFamily="34" charset="0"/>
              <a:cs typeface="Times New Roman" panose="02020603050405020304" pitchFamily="18" charset="0"/>
            </a:rPr>
            <a:t>Conta de livre movimentação </a:t>
          </a:r>
          <a:endParaRPr lang="pt-BR" b="0" dirty="0"/>
        </a:p>
      </dgm:t>
    </dgm:pt>
    <dgm:pt modelId="{C11225AD-953C-4A36-9545-6351CA6C048A}" type="parTrans" cxnId="{F3E39CB5-B16E-4760-9585-5DC40B9117EF}">
      <dgm:prSet/>
      <dgm:spPr/>
      <dgm:t>
        <a:bodyPr/>
        <a:lstStyle/>
        <a:p>
          <a:endParaRPr lang="pt-BR"/>
        </a:p>
      </dgm:t>
    </dgm:pt>
    <dgm:pt modelId="{179ADAEA-8833-4A01-8360-1B025BF8F1E1}" type="sibTrans" cxnId="{F3E39CB5-B16E-4760-9585-5DC40B9117EF}">
      <dgm:prSet/>
      <dgm:spPr/>
      <dgm:t>
        <a:bodyPr/>
        <a:lstStyle/>
        <a:p>
          <a:endParaRPr lang="pt-BR"/>
        </a:p>
      </dgm:t>
    </dgm:pt>
    <dgm:pt modelId="{A2D879B1-E3D8-4099-9EA7-D3C95A1066FA}" type="pres">
      <dgm:prSet presAssocID="{2FC34C9C-4440-4757-B71D-1D6A338C6D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4DA2CD-0135-4763-BDAF-066E2CEAF9A2}" type="pres">
      <dgm:prSet presAssocID="{821EDA6D-0186-42EC-BCE7-3C19DE04E91F}" presName="hierRoot1" presStyleCnt="0"/>
      <dgm:spPr/>
    </dgm:pt>
    <dgm:pt modelId="{8DCB904E-F08B-43C2-8B9F-6CF74C62E2DE}" type="pres">
      <dgm:prSet presAssocID="{821EDA6D-0186-42EC-BCE7-3C19DE04E91F}" presName="composite" presStyleCnt="0"/>
      <dgm:spPr/>
    </dgm:pt>
    <dgm:pt modelId="{723486DD-EAF1-4588-ABCF-E15D3E9A3EA7}" type="pres">
      <dgm:prSet presAssocID="{821EDA6D-0186-42EC-BCE7-3C19DE04E91F}" presName="background" presStyleLbl="node0" presStyleIdx="0" presStyleCnt="1"/>
      <dgm:spPr/>
    </dgm:pt>
    <dgm:pt modelId="{B52BE860-0300-458D-995E-F21F0195C267}" type="pres">
      <dgm:prSet presAssocID="{821EDA6D-0186-42EC-BCE7-3C19DE04E91F}" presName="text" presStyleLbl="fgAcc0" presStyleIdx="0" presStyleCnt="1" custScaleX="257463">
        <dgm:presLayoutVars>
          <dgm:chPref val="3"/>
        </dgm:presLayoutVars>
      </dgm:prSet>
      <dgm:spPr/>
    </dgm:pt>
    <dgm:pt modelId="{418260E2-6267-4383-9A1F-852C2CA0DF2C}" type="pres">
      <dgm:prSet presAssocID="{821EDA6D-0186-42EC-BCE7-3C19DE04E91F}" presName="hierChild2" presStyleCnt="0"/>
      <dgm:spPr/>
    </dgm:pt>
    <dgm:pt modelId="{4FCE77A6-AF9D-41C4-8E92-FD87A8C13392}" type="pres">
      <dgm:prSet presAssocID="{4A8B6391-2CF0-49C3-901C-6BEA1356AF85}" presName="Name10" presStyleLbl="parChTrans1D2" presStyleIdx="0" presStyleCnt="1"/>
      <dgm:spPr/>
    </dgm:pt>
    <dgm:pt modelId="{DE2A54B2-F6CB-4389-8288-27282A84CF3A}" type="pres">
      <dgm:prSet presAssocID="{521885B6-5AF8-4EDC-9965-C36D8D9B0B5A}" presName="hierRoot2" presStyleCnt="0"/>
      <dgm:spPr/>
    </dgm:pt>
    <dgm:pt modelId="{95A633E2-594F-4E95-8622-638DBFFE9602}" type="pres">
      <dgm:prSet presAssocID="{521885B6-5AF8-4EDC-9965-C36D8D9B0B5A}" presName="composite2" presStyleCnt="0"/>
      <dgm:spPr/>
    </dgm:pt>
    <dgm:pt modelId="{4B179E4D-109B-48C9-A982-D96EA4382968}" type="pres">
      <dgm:prSet presAssocID="{521885B6-5AF8-4EDC-9965-C36D8D9B0B5A}" presName="background2" presStyleLbl="node2" presStyleIdx="0" presStyleCnt="1"/>
      <dgm:spPr/>
    </dgm:pt>
    <dgm:pt modelId="{00B0E71E-6502-48AA-BC22-DAFAD92DBA4A}" type="pres">
      <dgm:prSet presAssocID="{521885B6-5AF8-4EDC-9965-C36D8D9B0B5A}" presName="text2" presStyleLbl="fgAcc2" presStyleIdx="0" presStyleCnt="1">
        <dgm:presLayoutVars>
          <dgm:chPref val="3"/>
        </dgm:presLayoutVars>
      </dgm:prSet>
      <dgm:spPr/>
    </dgm:pt>
    <dgm:pt modelId="{107B94C0-4935-4D12-876B-61A97562F6A8}" type="pres">
      <dgm:prSet presAssocID="{521885B6-5AF8-4EDC-9965-C36D8D9B0B5A}" presName="hierChild3" presStyleCnt="0"/>
      <dgm:spPr/>
    </dgm:pt>
    <dgm:pt modelId="{03355878-D278-496D-9385-9E0B481E5872}" type="pres">
      <dgm:prSet presAssocID="{EF8BCC25-7050-4369-AF34-C899CD54DD44}" presName="Name17" presStyleLbl="parChTrans1D3" presStyleIdx="0" presStyleCnt="1"/>
      <dgm:spPr/>
    </dgm:pt>
    <dgm:pt modelId="{40E9F4B1-AAB2-4742-B6A7-9C881A1B9908}" type="pres">
      <dgm:prSet presAssocID="{FD30BE19-9F3B-4F95-BD59-059605EC273A}" presName="hierRoot3" presStyleCnt="0"/>
      <dgm:spPr/>
    </dgm:pt>
    <dgm:pt modelId="{F0AE3B39-C901-4236-84CC-CC2CAA60D1DF}" type="pres">
      <dgm:prSet presAssocID="{FD30BE19-9F3B-4F95-BD59-059605EC273A}" presName="composite3" presStyleCnt="0"/>
      <dgm:spPr/>
    </dgm:pt>
    <dgm:pt modelId="{7764754D-FDF9-40FD-A53D-B04641D55754}" type="pres">
      <dgm:prSet presAssocID="{FD30BE19-9F3B-4F95-BD59-059605EC273A}" presName="background3" presStyleLbl="node3" presStyleIdx="0" presStyleCnt="1"/>
      <dgm:spPr/>
    </dgm:pt>
    <dgm:pt modelId="{8CED1E5E-CB29-4865-94B7-7DA494EF710A}" type="pres">
      <dgm:prSet presAssocID="{FD30BE19-9F3B-4F95-BD59-059605EC273A}" presName="text3" presStyleLbl="fgAcc3" presStyleIdx="0" presStyleCnt="1">
        <dgm:presLayoutVars>
          <dgm:chPref val="3"/>
        </dgm:presLayoutVars>
      </dgm:prSet>
      <dgm:spPr/>
    </dgm:pt>
    <dgm:pt modelId="{6223F8FF-2A30-47D7-91DE-2134BE57091A}" type="pres">
      <dgm:prSet presAssocID="{FD30BE19-9F3B-4F95-BD59-059605EC273A}" presName="hierChild4" presStyleCnt="0"/>
      <dgm:spPr/>
    </dgm:pt>
    <dgm:pt modelId="{75301ABA-B950-4DF2-96E1-43D53206CF43}" type="pres">
      <dgm:prSet presAssocID="{C11225AD-953C-4A36-9545-6351CA6C048A}" presName="Name23" presStyleLbl="parChTrans1D4" presStyleIdx="0" presStyleCnt="1"/>
      <dgm:spPr/>
    </dgm:pt>
    <dgm:pt modelId="{93A4EC5E-F8F8-4001-A51E-C2BC8698E011}" type="pres">
      <dgm:prSet presAssocID="{08D8EE7B-3A0A-4AED-8B8B-87B405F1D81C}" presName="hierRoot4" presStyleCnt="0"/>
      <dgm:spPr/>
    </dgm:pt>
    <dgm:pt modelId="{353F98BD-572E-4832-ADB6-F7ED0887840F}" type="pres">
      <dgm:prSet presAssocID="{08D8EE7B-3A0A-4AED-8B8B-87B405F1D81C}" presName="composite4" presStyleCnt="0"/>
      <dgm:spPr/>
    </dgm:pt>
    <dgm:pt modelId="{CD26A990-E8FD-409E-B907-81989D157CC7}" type="pres">
      <dgm:prSet presAssocID="{08D8EE7B-3A0A-4AED-8B8B-87B405F1D81C}" presName="background4" presStyleLbl="node4" presStyleIdx="0" presStyleCnt="1"/>
      <dgm:spPr/>
    </dgm:pt>
    <dgm:pt modelId="{0EC59568-0F99-48A5-8C06-4B17AEDF35D6}" type="pres">
      <dgm:prSet presAssocID="{08D8EE7B-3A0A-4AED-8B8B-87B405F1D81C}" presName="text4" presStyleLbl="fgAcc4" presStyleIdx="0" presStyleCnt="1">
        <dgm:presLayoutVars>
          <dgm:chPref val="3"/>
        </dgm:presLayoutVars>
      </dgm:prSet>
      <dgm:spPr/>
    </dgm:pt>
    <dgm:pt modelId="{404A3F32-D9FF-4826-A260-69AB574241B2}" type="pres">
      <dgm:prSet presAssocID="{08D8EE7B-3A0A-4AED-8B8B-87B405F1D81C}" presName="hierChild5" presStyleCnt="0"/>
      <dgm:spPr/>
    </dgm:pt>
  </dgm:ptLst>
  <dgm:cxnLst>
    <dgm:cxn modelId="{E3AB4524-549A-4BC1-99DF-005CAFCE724C}" srcId="{521885B6-5AF8-4EDC-9965-C36D8D9B0B5A}" destId="{FD30BE19-9F3B-4F95-BD59-059605EC273A}" srcOrd="0" destOrd="0" parTransId="{EF8BCC25-7050-4369-AF34-C899CD54DD44}" sibTransId="{9172897A-5F1C-491D-9DFD-8755C5ED56BA}"/>
    <dgm:cxn modelId="{4D862259-084B-42FE-B358-3774FEB787C5}" type="presOf" srcId="{08D8EE7B-3A0A-4AED-8B8B-87B405F1D81C}" destId="{0EC59568-0F99-48A5-8C06-4B17AEDF35D6}" srcOrd="0" destOrd="0" presId="urn:microsoft.com/office/officeart/2005/8/layout/hierarchy1"/>
    <dgm:cxn modelId="{F223758A-6C47-4A67-A979-63304C701559}" srcId="{2FC34C9C-4440-4757-B71D-1D6A338C6DF8}" destId="{821EDA6D-0186-42EC-BCE7-3C19DE04E91F}" srcOrd="0" destOrd="0" parTransId="{C4FE6393-44C9-492B-9580-A775720A2008}" sibTransId="{4CFBD215-0EA9-4C67-A600-1F6A5F6A805B}"/>
    <dgm:cxn modelId="{AE554297-F63E-49D0-B17A-F99F765826D6}" type="presOf" srcId="{C11225AD-953C-4A36-9545-6351CA6C048A}" destId="{75301ABA-B950-4DF2-96E1-43D53206CF43}" srcOrd="0" destOrd="0" presId="urn:microsoft.com/office/officeart/2005/8/layout/hierarchy1"/>
    <dgm:cxn modelId="{1981BF97-7AE8-424B-8E75-DE2F7F5C927C}" type="presOf" srcId="{EF8BCC25-7050-4369-AF34-C899CD54DD44}" destId="{03355878-D278-496D-9385-9E0B481E5872}" srcOrd="0" destOrd="0" presId="urn:microsoft.com/office/officeart/2005/8/layout/hierarchy1"/>
    <dgm:cxn modelId="{F3E39CB5-B16E-4760-9585-5DC40B9117EF}" srcId="{FD30BE19-9F3B-4F95-BD59-059605EC273A}" destId="{08D8EE7B-3A0A-4AED-8B8B-87B405F1D81C}" srcOrd="0" destOrd="0" parTransId="{C11225AD-953C-4A36-9545-6351CA6C048A}" sibTransId="{179ADAEA-8833-4A01-8360-1B025BF8F1E1}"/>
    <dgm:cxn modelId="{D8F75FCE-A59A-44E3-8203-FC2D3BD9AB2D}" srcId="{821EDA6D-0186-42EC-BCE7-3C19DE04E91F}" destId="{521885B6-5AF8-4EDC-9965-C36D8D9B0B5A}" srcOrd="0" destOrd="0" parTransId="{4A8B6391-2CF0-49C3-901C-6BEA1356AF85}" sibTransId="{04282A11-FA31-4827-880C-4BB218DFFE3B}"/>
    <dgm:cxn modelId="{FBAA95D3-7D4D-4917-ADB8-43AB9C98E35A}" type="presOf" srcId="{521885B6-5AF8-4EDC-9965-C36D8D9B0B5A}" destId="{00B0E71E-6502-48AA-BC22-DAFAD92DBA4A}" srcOrd="0" destOrd="0" presId="urn:microsoft.com/office/officeart/2005/8/layout/hierarchy1"/>
    <dgm:cxn modelId="{FCF2A0D4-473E-4C6F-80B7-87EE1EBD5413}" type="presOf" srcId="{821EDA6D-0186-42EC-BCE7-3C19DE04E91F}" destId="{B52BE860-0300-458D-995E-F21F0195C267}" srcOrd="0" destOrd="0" presId="urn:microsoft.com/office/officeart/2005/8/layout/hierarchy1"/>
    <dgm:cxn modelId="{E0713FDE-8F62-4E71-8231-720B82F11307}" type="presOf" srcId="{4A8B6391-2CF0-49C3-901C-6BEA1356AF85}" destId="{4FCE77A6-AF9D-41C4-8E92-FD87A8C13392}" srcOrd="0" destOrd="0" presId="urn:microsoft.com/office/officeart/2005/8/layout/hierarchy1"/>
    <dgm:cxn modelId="{435B0FEF-2093-4A32-BCDA-32D6EF451F97}" type="presOf" srcId="{2FC34C9C-4440-4757-B71D-1D6A338C6DF8}" destId="{A2D879B1-E3D8-4099-9EA7-D3C95A1066FA}" srcOrd="0" destOrd="0" presId="urn:microsoft.com/office/officeart/2005/8/layout/hierarchy1"/>
    <dgm:cxn modelId="{4CA066FD-F80F-4DE9-B31E-FD6E188E0AED}" type="presOf" srcId="{FD30BE19-9F3B-4F95-BD59-059605EC273A}" destId="{8CED1E5E-CB29-4865-94B7-7DA494EF710A}" srcOrd="0" destOrd="0" presId="urn:microsoft.com/office/officeart/2005/8/layout/hierarchy1"/>
    <dgm:cxn modelId="{24EE203B-FF23-4E4B-861D-BDC3A3AD2E0F}" type="presParOf" srcId="{A2D879B1-E3D8-4099-9EA7-D3C95A1066FA}" destId="{194DA2CD-0135-4763-BDAF-066E2CEAF9A2}" srcOrd="0" destOrd="0" presId="urn:microsoft.com/office/officeart/2005/8/layout/hierarchy1"/>
    <dgm:cxn modelId="{3D48FA83-9C1E-4563-A740-0AB9858AA835}" type="presParOf" srcId="{194DA2CD-0135-4763-BDAF-066E2CEAF9A2}" destId="{8DCB904E-F08B-43C2-8B9F-6CF74C62E2DE}" srcOrd="0" destOrd="0" presId="urn:microsoft.com/office/officeart/2005/8/layout/hierarchy1"/>
    <dgm:cxn modelId="{41D0BDBA-D366-4CF4-A717-F01D5181E231}" type="presParOf" srcId="{8DCB904E-F08B-43C2-8B9F-6CF74C62E2DE}" destId="{723486DD-EAF1-4588-ABCF-E15D3E9A3EA7}" srcOrd="0" destOrd="0" presId="urn:microsoft.com/office/officeart/2005/8/layout/hierarchy1"/>
    <dgm:cxn modelId="{A8DD8236-2AD9-4328-B0E1-4F7D3D43B832}" type="presParOf" srcId="{8DCB904E-F08B-43C2-8B9F-6CF74C62E2DE}" destId="{B52BE860-0300-458D-995E-F21F0195C267}" srcOrd="1" destOrd="0" presId="urn:microsoft.com/office/officeart/2005/8/layout/hierarchy1"/>
    <dgm:cxn modelId="{928E4FBC-B232-4375-A0F1-BC060EAC680B}" type="presParOf" srcId="{194DA2CD-0135-4763-BDAF-066E2CEAF9A2}" destId="{418260E2-6267-4383-9A1F-852C2CA0DF2C}" srcOrd="1" destOrd="0" presId="urn:microsoft.com/office/officeart/2005/8/layout/hierarchy1"/>
    <dgm:cxn modelId="{D8C2D829-57CC-4328-9A4F-429509BBB1DB}" type="presParOf" srcId="{418260E2-6267-4383-9A1F-852C2CA0DF2C}" destId="{4FCE77A6-AF9D-41C4-8E92-FD87A8C13392}" srcOrd="0" destOrd="0" presId="urn:microsoft.com/office/officeart/2005/8/layout/hierarchy1"/>
    <dgm:cxn modelId="{035AFABD-1B81-45D6-B593-D02BD478BD5C}" type="presParOf" srcId="{418260E2-6267-4383-9A1F-852C2CA0DF2C}" destId="{DE2A54B2-F6CB-4389-8288-27282A84CF3A}" srcOrd="1" destOrd="0" presId="urn:microsoft.com/office/officeart/2005/8/layout/hierarchy1"/>
    <dgm:cxn modelId="{556EF3E4-C0D0-4B7F-A234-1708DFB7E79C}" type="presParOf" srcId="{DE2A54B2-F6CB-4389-8288-27282A84CF3A}" destId="{95A633E2-594F-4E95-8622-638DBFFE9602}" srcOrd="0" destOrd="0" presId="urn:microsoft.com/office/officeart/2005/8/layout/hierarchy1"/>
    <dgm:cxn modelId="{752CC0DD-4505-4553-9FA8-02600AB415DA}" type="presParOf" srcId="{95A633E2-594F-4E95-8622-638DBFFE9602}" destId="{4B179E4D-109B-48C9-A982-D96EA4382968}" srcOrd="0" destOrd="0" presId="urn:microsoft.com/office/officeart/2005/8/layout/hierarchy1"/>
    <dgm:cxn modelId="{8344F1E7-9BBC-4362-B10F-A0A7AA5715C7}" type="presParOf" srcId="{95A633E2-594F-4E95-8622-638DBFFE9602}" destId="{00B0E71E-6502-48AA-BC22-DAFAD92DBA4A}" srcOrd="1" destOrd="0" presId="urn:microsoft.com/office/officeart/2005/8/layout/hierarchy1"/>
    <dgm:cxn modelId="{1E534AEA-05D6-4045-8FC3-5C10E877CDEE}" type="presParOf" srcId="{DE2A54B2-F6CB-4389-8288-27282A84CF3A}" destId="{107B94C0-4935-4D12-876B-61A97562F6A8}" srcOrd="1" destOrd="0" presId="urn:microsoft.com/office/officeart/2005/8/layout/hierarchy1"/>
    <dgm:cxn modelId="{4889D9A1-9379-4A50-B35F-49BACDAD2607}" type="presParOf" srcId="{107B94C0-4935-4D12-876B-61A97562F6A8}" destId="{03355878-D278-496D-9385-9E0B481E5872}" srcOrd="0" destOrd="0" presId="urn:microsoft.com/office/officeart/2005/8/layout/hierarchy1"/>
    <dgm:cxn modelId="{4742480B-67BF-4092-8CDC-FBDA58E2FD27}" type="presParOf" srcId="{107B94C0-4935-4D12-876B-61A97562F6A8}" destId="{40E9F4B1-AAB2-4742-B6A7-9C881A1B9908}" srcOrd="1" destOrd="0" presId="urn:microsoft.com/office/officeart/2005/8/layout/hierarchy1"/>
    <dgm:cxn modelId="{C4D86E7D-6832-4E65-ADCD-243CDAB35F38}" type="presParOf" srcId="{40E9F4B1-AAB2-4742-B6A7-9C881A1B9908}" destId="{F0AE3B39-C901-4236-84CC-CC2CAA60D1DF}" srcOrd="0" destOrd="0" presId="urn:microsoft.com/office/officeart/2005/8/layout/hierarchy1"/>
    <dgm:cxn modelId="{5C8CC4BB-B597-40AD-B242-1F245746FE54}" type="presParOf" srcId="{F0AE3B39-C901-4236-84CC-CC2CAA60D1DF}" destId="{7764754D-FDF9-40FD-A53D-B04641D55754}" srcOrd="0" destOrd="0" presId="urn:microsoft.com/office/officeart/2005/8/layout/hierarchy1"/>
    <dgm:cxn modelId="{006AA886-FCF7-4818-A833-006902AACE08}" type="presParOf" srcId="{F0AE3B39-C901-4236-84CC-CC2CAA60D1DF}" destId="{8CED1E5E-CB29-4865-94B7-7DA494EF710A}" srcOrd="1" destOrd="0" presId="urn:microsoft.com/office/officeart/2005/8/layout/hierarchy1"/>
    <dgm:cxn modelId="{B647CF84-7332-497D-B3A9-8FFD9E84DD9A}" type="presParOf" srcId="{40E9F4B1-AAB2-4742-B6A7-9C881A1B9908}" destId="{6223F8FF-2A30-47D7-91DE-2134BE57091A}" srcOrd="1" destOrd="0" presId="urn:microsoft.com/office/officeart/2005/8/layout/hierarchy1"/>
    <dgm:cxn modelId="{D4C11EBB-9FE4-443F-804C-60AA21E96F88}" type="presParOf" srcId="{6223F8FF-2A30-47D7-91DE-2134BE57091A}" destId="{75301ABA-B950-4DF2-96E1-43D53206CF43}" srcOrd="0" destOrd="0" presId="urn:microsoft.com/office/officeart/2005/8/layout/hierarchy1"/>
    <dgm:cxn modelId="{9E1921E8-C558-468C-865B-DB2FA6408DEF}" type="presParOf" srcId="{6223F8FF-2A30-47D7-91DE-2134BE57091A}" destId="{93A4EC5E-F8F8-4001-A51E-C2BC8698E011}" srcOrd="1" destOrd="0" presId="urn:microsoft.com/office/officeart/2005/8/layout/hierarchy1"/>
    <dgm:cxn modelId="{13122F6D-9A4D-44C5-9F22-A5BEE6F7B522}" type="presParOf" srcId="{93A4EC5E-F8F8-4001-A51E-C2BC8698E011}" destId="{353F98BD-572E-4832-ADB6-F7ED0887840F}" srcOrd="0" destOrd="0" presId="urn:microsoft.com/office/officeart/2005/8/layout/hierarchy1"/>
    <dgm:cxn modelId="{F275AEE8-3F34-4092-8016-A23CB6174A3D}" type="presParOf" srcId="{353F98BD-572E-4832-ADB6-F7ED0887840F}" destId="{CD26A990-E8FD-409E-B907-81989D157CC7}" srcOrd="0" destOrd="0" presId="urn:microsoft.com/office/officeart/2005/8/layout/hierarchy1"/>
    <dgm:cxn modelId="{FEF3C1FA-FBE1-49E3-AFB2-C9EEB987593A}" type="presParOf" srcId="{353F98BD-572E-4832-ADB6-F7ED0887840F}" destId="{0EC59568-0F99-48A5-8C06-4B17AEDF35D6}" srcOrd="1" destOrd="0" presId="urn:microsoft.com/office/officeart/2005/8/layout/hierarchy1"/>
    <dgm:cxn modelId="{40AE3ECD-3957-4CEF-878E-B09A1424771A}" type="presParOf" srcId="{93A4EC5E-F8F8-4001-A51E-C2BC8698E011}" destId="{404A3F32-D9FF-4826-A260-69AB574241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34C9C-4440-4757-B71D-1D6A338C6DF8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821EDA6D-0186-42EC-BCE7-3C19DE04E91F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cs typeface="Times New Roman" panose="02020603050405020304" pitchFamily="18" charset="0"/>
            </a:rPr>
            <a:t>depósito de todas as receitas</a:t>
          </a:r>
          <a:endParaRPr lang="pt-BR" dirty="0"/>
        </a:p>
      </dgm:t>
    </dgm:pt>
    <dgm:pt modelId="{C4FE6393-44C9-492B-9580-A775720A2008}" type="parTrans" cxnId="{F223758A-6C47-4A67-A979-63304C701559}">
      <dgm:prSet/>
      <dgm:spPr/>
      <dgm:t>
        <a:bodyPr/>
        <a:lstStyle/>
        <a:p>
          <a:endParaRPr lang="pt-BR"/>
        </a:p>
      </dgm:t>
    </dgm:pt>
    <dgm:pt modelId="{4CFBD215-0EA9-4C67-A600-1F6A5F6A805B}" type="sibTrans" cxnId="{F223758A-6C47-4A67-A979-63304C701559}">
      <dgm:prSet/>
      <dgm:spPr/>
      <dgm:t>
        <a:bodyPr/>
        <a:lstStyle/>
        <a:p>
          <a:endParaRPr lang="pt-BR"/>
        </a:p>
      </dgm:t>
    </dgm:pt>
    <dgm:pt modelId="{521885B6-5AF8-4EDC-9965-C36D8D9B0B5A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cs typeface="Times New Roman" panose="02020603050405020304" pitchFamily="18" charset="0"/>
            </a:rPr>
            <a:t>parcela do saldo não livre (verbas contratuais e multas não pagas)</a:t>
          </a:r>
          <a:endParaRPr lang="pt-BR" dirty="0"/>
        </a:p>
      </dgm:t>
    </dgm:pt>
    <dgm:pt modelId="{4A8B6391-2CF0-49C3-901C-6BEA1356AF85}" type="parTrans" cxnId="{D8F75FCE-A59A-44E3-8203-FC2D3BD9AB2D}">
      <dgm:prSet/>
      <dgm:spPr/>
      <dgm:t>
        <a:bodyPr/>
        <a:lstStyle/>
        <a:p>
          <a:endParaRPr lang="pt-BR"/>
        </a:p>
      </dgm:t>
    </dgm:pt>
    <dgm:pt modelId="{04282A11-FA31-4827-880C-4BB218DFFE3B}" type="sibTrans" cxnId="{D8F75FCE-A59A-44E3-8203-FC2D3BD9AB2D}">
      <dgm:prSet/>
      <dgm:spPr/>
      <dgm:t>
        <a:bodyPr/>
        <a:lstStyle/>
        <a:p>
          <a:endParaRPr lang="pt-BR"/>
        </a:p>
      </dgm:t>
    </dgm:pt>
    <dgm:pt modelId="{72CC068A-5244-4380-98A5-53958B18CE2C}">
      <dgm:prSet/>
      <dgm:spPr/>
      <dgm:t>
        <a:bodyPr/>
        <a:lstStyle/>
        <a:p>
          <a:r>
            <a:rPr lang="pt-BR" b="1" dirty="0">
              <a:latin typeface="Calibri" panose="020F0502020204030204" pitchFamily="34" charset="0"/>
              <a:cs typeface="Times New Roman" panose="02020603050405020304" pitchFamily="18" charset="0"/>
            </a:rPr>
            <a:t>de livre movimentação da concessionária. parcela do saldo da conta centralizadora da receita a que a concessionária tem direito pelo contrato de concessão</a:t>
          </a:r>
          <a:endParaRPr lang="pt-BR" dirty="0"/>
        </a:p>
      </dgm:t>
    </dgm:pt>
    <dgm:pt modelId="{8A9CFE72-2AEB-4209-B1D3-1405DA2E20C6}" type="parTrans" cxnId="{2D0431C2-6E8F-4C2F-8128-C4F1479277CA}">
      <dgm:prSet/>
      <dgm:spPr/>
      <dgm:t>
        <a:bodyPr/>
        <a:lstStyle/>
        <a:p>
          <a:endParaRPr lang="pt-BR"/>
        </a:p>
      </dgm:t>
    </dgm:pt>
    <dgm:pt modelId="{667E2801-7A1A-4CFA-B688-F9EFE4980E2C}" type="sibTrans" cxnId="{2D0431C2-6E8F-4C2F-8128-C4F1479277CA}">
      <dgm:prSet/>
      <dgm:spPr/>
      <dgm:t>
        <a:bodyPr/>
        <a:lstStyle/>
        <a:p>
          <a:endParaRPr lang="pt-BR"/>
        </a:p>
      </dgm:t>
    </dgm:pt>
    <dgm:pt modelId="{A2D879B1-E3D8-4099-9EA7-D3C95A1066FA}" type="pres">
      <dgm:prSet presAssocID="{2FC34C9C-4440-4757-B71D-1D6A338C6D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4DA2CD-0135-4763-BDAF-066E2CEAF9A2}" type="pres">
      <dgm:prSet presAssocID="{821EDA6D-0186-42EC-BCE7-3C19DE04E91F}" presName="hierRoot1" presStyleCnt="0"/>
      <dgm:spPr/>
    </dgm:pt>
    <dgm:pt modelId="{8DCB904E-F08B-43C2-8B9F-6CF74C62E2DE}" type="pres">
      <dgm:prSet presAssocID="{821EDA6D-0186-42EC-BCE7-3C19DE04E91F}" presName="composite" presStyleCnt="0"/>
      <dgm:spPr/>
    </dgm:pt>
    <dgm:pt modelId="{723486DD-EAF1-4588-ABCF-E15D3E9A3EA7}" type="pres">
      <dgm:prSet presAssocID="{821EDA6D-0186-42EC-BCE7-3C19DE04E91F}" presName="background" presStyleLbl="node0" presStyleIdx="0" presStyleCnt="1"/>
      <dgm:spPr/>
    </dgm:pt>
    <dgm:pt modelId="{B52BE860-0300-458D-995E-F21F0195C267}" type="pres">
      <dgm:prSet presAssocID="{821EDA6D-0186-42EC-BCE7-3C19DE04E91F}" presName="text" presStyleLbl="fgAcc0" presStyleIdx="0" presStyleCnt="1" custScaleX="140054">
        <dgm:presLayoutVars>
          <dgm:chPref val="3"/>
        </dgm:presLayoutVars>
      </dgm:prSet>
      <dgm:spPr/>
    </dgm:pt>
    <dgm:pt modelId="{418260E2-6267-4383-9A1F-852C2CA0DF2C}" type="pres">
      <dgm:prSet presAssocID="{821EDA6D-0186-42EC-BCE7-3C19DE04E91F}" presName="hierChild2" presStyleCnt="0"/>
      <dgm:spPr/>
    </dgm:pt>
    <dgm:pt modelId="{4FCE77A6-AF9D-41C4-8E92-FD87A8C13392}" type="pres">
      <dgm:prSet presAssocID="{4A8B6391-2CF0-49C3-901C-6BEA1356AF85}" presName="Name10" presStyleLbl="parChTrans1D2" presStyleIdx="0" presStyleCnt="1"/>
      <dgm:spPr/>
    </dgm:pt>
    <dgm:pt modelId="{DE2A54B2-F6CB-4389-8288-27282A84CF3A}" type="pres">
      <dgm:prSet presAssocID="{521885B6-5AF8-4EDC-9965-C36D8D9B0B5A}" presName="hierRoot2" presStyleCnt="0"/>
      <dgm:spPr/>
    </dgm:pt>
    <dgm:pt modelId="{95A633E2-594F-4E95-8622-638DBFFE9602}" type="pres">
      <dgm:prSet presAssocID="{521885B6-5AF8-4EDC-9965-C36D8D9B0B5A}" presName="composite2" presStyleCnt="0"/>
      <dgm:spPr/>
    </dgm:pt>
    <dgm:pt modelId="{4B179E4D-109B-48C9-A982-D96EA4382968}" type="pres">
      <dgm:prSet presAssocID="{521885B6-5AF8-4EDC-9965-C36D8D9B0B5A}" presName="background2" presStyleLbl="node2" presStyleIdx="0" presStyleCnt="1"/>
      <dgm:spPr/>
    </dgm:pt>
    <dgm:pt modelId="{00B0E71E-6502-48AA-BC22-DAFAD92DBA4A}" type="pres">
      <dgm:prSet presAssocID="{521885B6-5AF8-4EDC-9965-C36D8D9B0B5A}" presName="text2" presStyleLbl="fgAcc2" presStyleIdx="0" presStyleCnt="1" custScaleX="144273">
        <dgm:presLayoutVars>
          <dgm:chPref val="3"/>
        </dgm:presLayoutVars>
      </dgm:prSet>
      <dgm:spPr/>
    </dgm:pt>
    <dgm:pt modelId="{107B94C0-4935-4D12-876B-61A97562F6A8}" type="pres">
      <dgm:prSet presAssocID="{521885B6-5AF8-4EDC-9965-C36D8D9B0B5A}" presName="hierChild3" presStyleCnt="0"/>
      <dgm:spPr/>
    </dgm:pt>
    <dgm:pt modelId="{AFA541EE-8A74-4D45-9879-9C50F5F4F6BA}" type="pres">
      <dgm:prSet presAssocID="{8A9CFE72-2AEB-4209-B1D3-1405DA2E20C6}" presName="Name17" presStyleLbl="parChTrans1D3" presStyleIdx="0" presStyleCnt="1"/>
      <dgm:spPr/>
    </dgm:pt>
    <dgm:pt modelId="{265DDDD7-5BEA-4A61-BE19-56241EC54965}" type="pres">
      <dgm:prSet presAssocID="{72CC068A-5244-4380-98A5-53958B18CE2C}" presName="hierRoot3" presStyleCnt="0"/>
      <dgm:spPr/>
    </dgm:pt>
    <dgm:pt modelId="{55008BB7-AFC9-4A58-BEB7-350E67099A4E}" type="pres">
      <dgm:prSet presAssocID="{72CC068A-5244-4380-98A5-53958B18CE2C}" presName="composite3" presStyleCnt="0"/>
      <dgm:spPr/>
    </dgm:pt>
    <dgm:pt modelId="{BB111731-1FDE-44FE-B8B8-37EE1187FAC8}" type="pres">
      <dgm:prSet presAssocID="{72CC068A-5244-4380-98A5-53958B18CE2C}" presName="background3" presStyleLbl="node3" presStyleIdx="0" presStyleCnt="1"/>
      <dgm:spPr/>
    </dgm:pt>
    <dgm:pt modelId="{E0AFFB93-B7F2-4252-B485-99CA434DBF3C}" type="pres">
      <dgm:prSet presAssocID="{72CC068A-5244-4380-98A5-53958B18CE2C}" presName="text3" presStyleLbl="fgAcc3" presStyleIdx="0" presStyleCnt="1" custScaleX="154118">
        <dgm:presLayoutVars>
          <dgm:chPref val="3"/>
        </dgm:presLayoutVars>
      </dgm:prSet>
      <dgm:spPr/>
    </dgm:pt>
    <dgm:pt modelId="{2DDF4BF1-B724-4B1C-B8E8-5B90DAF3E5E7}" type="pres">
      <dgm:prSet presAssocID="{72CC068A-5244-4380-98A5-53958B18CE2C}" presName="hierChild4" presStyleCnt="0"/>
      <dgm:spPr/>
    </dgm:pt>
  </dgm:ptLst>
  <dgm:cxnLst>
    <dgm:cxn modelId="{64D1B90E-CCBB-420B-ADA2-27D73BC716A9}" type="presOf" srcId="{8A9CFE72-2AEB-4209-B1D3-1405DA2E20C6}" destId="{AFA541EE-8A74-4D45-9879-9C50F5F4F6BA}" srcOrd="0" destOrd="0" presId="urn:microsoft.com/office/officeart/2005/8/layout/hierarchy1"/>
    <dgm:cxn modelId="{1C89973E-9E41-490C-84FA-84BF7362A9D7}" type="presOf" srcId="{72CC068A-5244-4380-98A5-53958B18CE2C}" destId="{E0AFFB93-B7F2-4252-B485-99CA434DBF3C}" srcOrd="0" destOrd="0" presId="urn:microsoft.com/office/officeart/2005/8/layout/hierarchy1"/>
    <dgm:cxn modelId="{F223758A-6C47-4A67-A979-63304C701559}" srcId="{2FC34C9C-4440-4757-B71D-1D6A338C6DF8}" destId="{821EDA6D-0186-42EC-BCE7-3C19DE04E91F}" srcOrd="0" destOrd="0" parTransId="{C4FE6393-44C9-492B-9580-A775720A2008}" sibTransId="{4CFBD215-0EA9-4C67-A600-1F6A5F6A805B}"/>
    <dgm:cxn modelId="{2D0431C2-6E8F-4C2F-8128-C4F1479277CA}" srcId="{521885B6-5AF8-4EDC-9965-C36D8D9B0B5A}" destId="{72CC068A-5244-4380-98A5-53958B18CE2C}" srcOrd="0" destOrd="0" parTransId="{8A9CFE72-2AEB-4209-B1D3-1405DA2E20C6}" sibTransId="{667E2801-7A1A-4CFA-B688-F9EFE4980E2C}"/>
    <dgm:cxn modelId="{D8F75FCE-A59A-44E3-8203-FC2D3BD9AB2D}" srcId="{821EDA6D-0186-42EC-BCE7-3C19DE04E91F}" destId="{521885B6-5AF8-4EDC-9965-C36D8D9B0B5A}" srcOrd="0" destOrd="0" parTransId="{4A8B6391-2CF0-49C3-901C-6BEA1356AF85}" sibTransId="{04282A11-FA31-4827-880C-4BB218DFFE3B}"/>
    <dgm:cxn modelId="{FBAA95D3-7D4D-4917-ADB8-43AB9C98E35A}" type="presOf" srcId="{521885B6-5AF8-4EDC-9965-C36D8D9B0B5A}" destId="{00B0E71E-6502-48AA-BC22-DAFAD92DBA4A}" srcOrd="0" destOrd="0" presId="urn:microsoft.com/office/officeart/2005/8/layout/hierarchy1"/>
    <dgm:cxn modelId="{FCF2A0D4-473E-4C6F-80B7-87EE1EBD5413}" type="presOf" srcId="{821EDA6D-0186-42EC-BCE7-3C19DE04E91F}" destId="{B52BE860-0300-458D-995E-F21F0195C267}" srcOrd="0" destOrd="0" presId="urn:microsoft.com/office/officeart/2005/8/layout/hierarchy1"/>
    <dgm:cxn modelId="{E0713FDE-8F62-4E71-8231-720B82F11307}" type="presOf" srcId="{4A8B6391-2CF0-49C3-901C-6BEA1356AF85}" destId="{4FCE77A6-AF9D-41C4-8E92-FD87A8C13392}" srcOrd="0" destOrd="0" presId="urn:microsoft.com/office/officeart/2005/8/layout/hierarchy1"/>
    <dgm:cxn modelId="{435B0FEF-2093-4A32-BCDA-32D6EF451F97}" type="presOf" srcId="{2FC34C9C-4440-4757-B71D-1D6A338C6DF8}" destId="{A2D879B1-E3D8-4099-9EA7-D3C95A1066FA}" srcOrd="0" destOrd="0" presId="urn:microsoft.com/office/officeart/2005/8/layout/hierarchy1"/>
    <dgm:cxn modelId="{24EE203B-FF23-4E4B-861D-BDC3A3AD2E0F}" type="presParOf" srcId="{A2D879B1-E3D8-4099-9EA7-D3C95A1066FA}" destId="{194DA2CD-0135-4763-BDAF-066E2CEAF9A2}" srcOrd="0" destOrd="0" presId="urn:microsoft.com/office/officeart/2005/8/layout/hierarchy1"/>
    <dgm:cxn modelId="{3D48FA83-9C1E-4563-A740-0AB9858AA835}" type="presParOf" srcId="{194DA2CD-0135-4763-BDAF-066E2CEAF9A2}" destId="{8DCB904E-F08B-43C2-8B9F-6CF74C62E2DE}" srcOrd="0" destOrd="0" presId="urn:microsoft.com/office/officeart/2005/8/layout/hierarchy1"/>
    <dgm:cxn modelId="{41D0BDBA-D366-4CF4-A717-F01D5181E231}" type="presParOf" srcId="{8DCB904E-F08B-43C2-8B9F-6CF74C62E2DE}" destId="{723486DD-EAF1-4588-ABCF-E15D3E9A3EA7}" srcOrd="0" destOrd="0" presId="urn:microsoft.com/office/officeart/2005/8/layout/hierarchy1"/>
    <dgm:cxn modelId="{A8DD8236-2AD9-4328-B0E1-4F7D3D43B832}" type="presParOf" srcId="{8DCB904E-F08B-43C2-8B9F-6CF74C62E2DE}" destId="{B52BE860-0300-458D-995E-F21F0195C267}" srcOrd="1" destOrd="0" presId="urn:microsoft.com/office/officeart/2005/8/layout/hierarchy1"/>
    <dgm:cxn modelId="{928E4FBC-B232-4375-A0F1-BC060EAC680B}" type="presParOf" srcId="{194DA2CD-0135-4763-BDAF-066E2CEAF9A2}" destId="{418260E2-6267-4383-9A1F-852C2CA0DF2C}" srcOrd="1" destOrd="0" presId="urn:microsoft.com/office/officeart/2005/8/layout/hierarchy1"/>
    <dgm:cxn modelId="{D8C2D829-57CC-4328-9A4F-429509BBB1DB}" type="presParOf" srcId="{418260E2-6267-4383-9A1F-852C2CA0DF2C}" destId="{4FCE77A6-AF9D-41C4-8E92-FD87A8C13392}" srcOrd="0" destOrd="0" presId="urn:microsoft.com/office/officeart/2005/8/layout/hierarchy1"/>
    <dgm:cxn modelId="{035AFABD-1B81-45D6-B593-D02BD478BD5C}" type="presParOf" srcId="{418260E2-6267-4383-9A1F-852C2CA0DF2C}" destId="{DE2A54B2-F6CB-4389-8288-27282A84CF3A}" srcOrd="1" destOrd="0" presId="urn:microsoft.com/office/officeart/2005/8/layout/hierarchy1"/>
    <dgm:cxn modelId="{556EF3E4-C0D0-4B7F-A234-1708DFB7E79C}" type="presParOf" srcId="{DE2A54B2-F6CB-4389-8288-27282A84CF3A}" destId="{95A633E2-594F-4E95-8622-638DBFFE9602}" srcOrd="0" destOrd="0" presId="urn:microsoft.com/office/officeart/2005/8/layout/hierarchy1"/>
    <dgm:cxn modelId="{752CC0DD-4505-4553-9FA8-02600AB415DA}" type="presParOf" srcId="{95A633E2-594F-4E95-8622-638DBFFE9602}" destId="{4B179E4D-109B-48C9-A982-D96EA4382968}" srcOrd="0" destOrd="0" presId="urn:microsoft.com/office/officeart/2005/8/layout/hierarchy1"/>
    <dgm:cxn modelId="{8344F1E7-9BBC-4362-B10F-A0A7AA5715C7}" type="presParOf" srcId="{95A633E2-594F-4E95-8622-638DBFFE9602}" destId="{00B0E71E-6502-48AA-BC22-DAFAD92DBA4A}" srcOrd="1" destOrd="0" presId="urn:microsoft.com/office/officeart/2005/8/layout/hierarchy1"/>
    <dgm:cxn modelId="{1E534AEA-05D6-4045-8FC3-5C10E877CDEE}" type="presParOf" srcId="{DE2A54B2-F6CB-4389-8288-27282A84CF3A}" destId="{107B94C0-4935-4D12-876B-61A97562F6A8}" srcOrd="1" destOrd="0" presId="urn:microsoft.com/office/officeart/2005/8/layout/hierarchy1"/>
    <dgm:cxn modelId="{289113FE-AF79-41D5-9867-41904427341F}" type="presParOf" srcId="{107B94C0-4935-4D12-876B-61A97562F6A8}" destId="{AFA541EE-8A74-4D45-9879-9C50F5F4F6BA}" srcOrd="0" destOrd="0" presId="urn:microsoft.com/office/officeart/2005/8/layout/hierarchy1"/>
    <dgm:cxn modelId="{8DB02CBE-AF01-4807-A071-5C327AA7F874}" type="presParOf" srcId="{107B94C0-4935-4D12-876B-61A97562F6A8}" destId="{265DDDD7-5BEA-4A61-BE19-56241EC54965}" srcOrd="1" destOrd="0" presId="urn:microsoft.com/office/officeart/2005/8/layout/hierarchy1"/>
    <dgm:cxn modelId="{D9EEF3C4-54E2-41BF-97F5-A8D5BD8618E6}" type="presParOf" srcId="{265DDDD7-5BEA-4A61-BE19-56241EC54965}" destId="{55008BB7-AFC9-4A58-BEB7-350E67099A4E}" srcOrd="0" destOrd="0" presId="urn:microsoft.com/office/officeart/2005/8/layout/hierarchy1"/>
    <dgm:cxn modelId="{457BE8ED-DE6C-407D-8972-9452B0BE405C}" type="presParOf" srcId="{55008BB7-AFC9-4A58-BEB7-350E67099A4E}" destId="{BB111731-1FDE-44FE-B8B8-37EE1187FAC8}" srcOrd="0" destOrd="0" presId="urn:microsoft.com/office/officeart/2005/8/layout/hierarchy1"/>
    <dgm:cxn modelId="{152390F3-FCEF-4BE1-BD89-6DAC27E95938}" type="presParOf" srcId="{55008BB7-AFC9-4A58-BEB7-350E67099A4E}" destId="{E0AFFB93-B7F2-4252-B485-99CA434DBF3C}" srcOrd="1" destOrd="0" presId="urn:microsoft.com/office/officeart/2005/8/layout/hierarchy1"/>
    <dgm:cxn modelId="{AFEB1B97-B836-4F46-9B7D-793181F800D1}" type="presParOf" srcId="{265DDDD7-5BEA-4A61-BE19-56241EC54965}" destId="{2DDF4BF1-B724-4B1C-B8E8-5B90DAF3E5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444E3-6DBD-4D7F-A582-9CAE36BC648C}">
      <dsp:nvSpPr>
        <dsp:cNvPr id="0" name=""/>
        <dsp:cNvSpPr/>
      </dsp:nvSpPr>
      <dsp:spPr>
        <a:xfrm>
          <a:off x="4125" y="701201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Informações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 </a:t>
          </a: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sistemas</a:t>
          </a:r>
          <a:endParaRPr lang="en-US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Uso do SIREF para envio de balancetes, investimentos, endividamento e receitas acessórias </a:t>
          </a:r>
          <a:endParaRPr lang="pt-BR" sz="1400" kern="1200" dirty="0"/>
        </a:p>
      </dsp:txBody>
      <dsp:txXfrm>
        <a:off x="69555" y="766631"/>
        <a:ext cx="2103074" cy="1209500"/>
      </dsp:txXfrm>
    </dsp:sp>
    <dsp:sp modelId="{E2F4F941-7682-42FE-9D3A-5DE5965C3771}">
      <dsp:nvSpPr>
        <dsp:cNvPr id="0" name=""/>
        <dsp:cNvSpPr/>
      </dsp:nvSpPr>
      <dsp:spPr>
        <a:xfrm>
          <a:off x="2461453" y="701201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Gestão </a:t>
          </a: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societária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Constituição da sociedade e capital social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Transferência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controle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Transações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com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partes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relacionadas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526883" y="766631"/>
        <a:ext cx="2103074" cy="1209500"/>
      </dsp:txXfrm>
    </dsp:sp>
    <dsp:sp modelId="{E2919996-147C-486B-B7AE-A737F04B33A4}">
      <dsp:nvSpPr>
        <dsp:cNvPr id="0" name=""/>
        <dsp:cNvSpPr/>
      </dsp:nvSpPr>
      <dsp:spPr>
        <a:xfrm>
          <a:off x="4918781" y="701201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Financiamento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Intercâmbio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informações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Administração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Temporária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assunção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controle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po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financiador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4984211" y="766631"/>
        <a:ext cx="2103074" cy="1209500"/>
      </dsp:txXfrm>
    </dsp:sp>
    <dsp:sp modelId="{5680ED01-4679-49F1-801F-BF14BB0D3C68}">
      <dsp:nvSpPr>
        <dsp:cNvPr id="0" name=""/>
        <dsp:cNvSpPr/>
      </dsp:nvSpPr>
      <dsp:spPr>
        <a:xfrm>
          <a:off x="7376109" y="701201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Garantias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Caução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Seguro-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garantia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Fiança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bancária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Cobrança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execução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7441539" y="766631"/>
        <a:ext cx="2103074" cy="1209500"/>
      </dsp:txXfrm>
    </dsp:sp>
    <dsp:sp modelId="{AFEC74BA-5AEE-4592-9771-73E960714919}">
      <dsp:nvSpPr>
        <dsp:cNvPr id="0" name=""/>
        <dsp:cNvSpPr/>
      </dsp:nvSpPr>
      <dsp:spPr>
        <a:xfrm>
          <a:off x="9833436" y="701201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Seguros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Danos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materiais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Responsabilidade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civil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9898866" y="766631"/>
        <a:ext cx="2103074" cy="1209500"/>
      </dsp:txXfrm>
    </dsp:sp>
    <dsp:sp modelId="{2191189C-0096-4DFB-9A7E-48BD5020248B}">
      <dsp:nvSpPr>
        <dsp:cNvPr id="0" name=""/>
        <dsp:cNvSpPr/>
      </dsp:nvSpPr>
      <dsp:spPr>
        <a:xfrm>
          <a:off x="4125" y="2264955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Receitas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Tarifárias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Fluxo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livre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Isenções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descontos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/ DUF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Receitas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não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tarifárias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69555" y="2330385"/>
        <a:ext cx="2103074" cy="1209500"/>
      </dsp:txXfrm>
    </dsp:sp>
    <dsp:sp modelId="{22664E11-D483-42E4-A8EA-C8AD13C602EE}">
      <dsp:nvSpPr>
        <dsp:cNvPr id="0" name=""/>
        <dsp:cNvSpPr/>
      </dsp:nvSpPr>
      <dsp:spPr>
        <a:xfrm>
          <a:off x="2461453" y="2264955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Equilíbrio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econômico-financeiro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Fluxo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Caixa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Reajuste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/ WACC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Recomposição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/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Fatores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526883" y="2330385"/>
        <a:ext cx="2103074" cy="1209500"/>
      </dsp:txXfrm>
    </dsp:sp>
    <dsp:sp modelId="{6462AF6E-F987-4B88-AFA3-82A9A4510CDA}">
      <dsp:nvSpPr>
        <dsp:cNvPr id="0" name=""/>
        <dsp:cNvSpPr/>
      </dsp:nvSpPr>
      <dsp:spPr>
        <a:xfrm>
          <a:off x="4918781" y="2264955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Instrumentos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incentive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Antecipação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receitas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Redução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kern="1200" dirty="0" err="1">
              <a:solidFill>
                <a:schemeClr val="tx1"/>
              </a:solidFill>
            </a:rPr>
            <a:t>sinistros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984211" y="2330385"/>
        <a:ext cx="2103074" cy="1209500"/>
      </dsp:txXfrm>
    </dsp:sp>
    <dsp:sp modelId="{66E0A5D6-A36D-4DE3-8D94-E3C26E540881}">
      <dsp:nvSpPr>
        <dsp:cNvPr id="0" name=""/>
        <dsp:cNvSpPr/>
      </dsp:nvSpPr>
      <dsp:spPr>
        <a:xfrm>
          <a:off x="7376109" y="2264955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Verbas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contratuais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Fiscalização; RDT; segurança no trânsito; verificação; desapropriações e licenciamento ambiental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441539" y="2330385"/>
        <a:ext cx="2103074" cy="1209500"/>
      </dsp:txXfrm>
    </dsp:sp>
    <dsp:sp modelId="{FC214934-4735-4FA9-8031-A6AB96E4170A}">
      <dsp:nvSpPr>
        <dsp:cNvPr id="0" name=""/>
        <dsp:cNvSpPr/>
      </dsp:nvSpPr>
      <dsp:spPr>
        <a:xfrm>
          <a:off x="9833436" y="2264955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Revisões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contratuais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Levantamento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de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necessidades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Ordinária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Extraordinária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Quinquenal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9898866" y="2330385"/>
        <a:ext cx="2103074" cy="1209500"/>
      </dsp:txXfrm>
    </dsp:sp>
    <dsp:sp modelId="{C9DEBB4F-4B61-4695-A12E-E50EC35368E5}">
      <dsp:nvSpPr>
        <dsp:cNvPr id="0" name=""/>
        <dsp:cNvSpPr/>
      </dsp:nvSpPr>
      <dsp:spPr>
        <a:xfrm>
          <a:off x="1232789" y="3828709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Contas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da </a:t>
          </a: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concessão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Objetivos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Mecanismos</a:t>
          </a:r>
          <a:endParaRPr lang="en-US" sz="1400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Procedementalização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1298219" y="3894139"/>
        <a:ext cx="2103074" cy="1209500"/>
      </dsp:txXfrm>
    </dsp:sp>
    <dsp:sp modelId="{3AED4333-1C8C-4006-AC76-0B4920AC09B4}">
      <dsp:nvSpPr>
        <dsp:cNvPr id="0" name=""/>
        <dsp:cNvSpPr/>
      </dsp:nvSpPr>
      <dsp:spPr>
        <a:xfrm>
          <a:off x="3690117" y="3828709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Alterações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RCR1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Consumidor.gov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3755547" y="3894139"/>
        <a:ext cx="2103074" cy="1209500"/>
      </dsp:txXfrm>
    </dsp:sp>
    <dsp:sp modelId="{32390706-DB9B-4A0A-B649-04BC05EAB796}">
      <dsp:nvSpPr>
        <dsp:cNvPr id="0" name=""/>
        <dsp:cNvSpPr/>
      </dsp:nvSpPr>
      <dsp:spPr>
        <a:xfrm>
          <a:off x="6147445" y="3828709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Alterações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RCR2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Ressarcimento de projetos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pt-BR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Projeto de interesse de terceiro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pt-BR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Estoque de melhorias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pt-BR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Obras supervenientes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212875" y="3894139"/>
        <a:ext cx="2103074" cy="1209500"/>
      </dsp:txXfrm>
    </dsp:sp>
    <dsp:sp modelId="{D590E40E-84BD-4C33-A8E2-7E0C01D07F14}">
      <dsp:nvSpPr>
        <dsp:cNvPr id="0" name=""/>
        <dsp:cNvSpPr/>
      </dsp:nvSpPr>
      <dsp:spPr>
        <a:xfrm>
          <a:off x="8604772" y="3828709"/>
          <a:ext cx="2233934" cy="134036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038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Disposições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finais</a:t>
          </a: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 </a:t>
          </a:r>
          <a:r>
            <a:rPr lang="en-US" sz="1400" b="1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transitórias</a:t>
          </a:r>
          <a:endParaRPr lang="en-US" sz="1400" b="1" kern="1200" dirty="0">
            <a:solidFill>
              <a:schemeClr val="tx1"/>
            </a:solidFill>
            <a:hlinkClick xmlns:r="http://schemas.openxmlformats.org/officeDocument/2006/relationships" r:id="" action="ppaction://hlinksldjump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Aplicação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RCR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Incentivos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/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Resoluções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a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serem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400" kern="1200" dirty="0" err="1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extintas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8670202" y="3894139"/>
        <a:ext cx="2103074" cy="120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01ABA-B950-4DF2-96E1-43D53206CF43}">
      <dsp:nvSpPr>
        <dsp:cNvPr id="0" name=""/>
        <dsp:cNvSpPr/>
      </dsp:nvSpPr>
      <dsp:spPr>
        <a:xfrm>
          <a:off x="2449698" y="2722324"/>
          <a:ext cx="91440" cy="318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208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55878-D278-496D-9385-9E0B481E5872}">
      <dsp:nvSpPr>
        <dsp:cNvPr id="0" name=""/>
        <dsp:cNvSpPr/>
      </dsp:nvSpPr>
      <dsp:spPr>
        <a:xfrm>
          <a:off x="2449698" y="1709347"/>
          <a:ext cx="91440" cy="318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208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E77A6-AF9D-41C4-8E92-FD87A8C13392}">
      <dsp:nvSpPr>
        <dsp:cNvPr id="0" name=""/>
        <dsp:cNvSpPr/>
      </dsp:nvSpPr>
      <dsp:spPr>
        <a:xfrm>
          <a:off x="2449698" y="696370"/>
          <a:ext cx="91440" cy="318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20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86DD-EAF1-4588-ABCF-E15D3E9A3EA7}">
      <dsp:nvSpPr>
        <dsp:cNvPr id="0" name=""/>
        <dsp:cNvSpPr/>
      </dsp:nvSpPr>
      <dsp:spPr>
        <a:xfrm>
          <a:off x="1086935" y="1600"/>
          <a:ext cx="2816967" cy="6947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BE860-0300-458D-995E-F21F0195C267}">
      <dsp:nvSpPr>
        <dsp:cNvPr id="0" name=""/>
        <dsp:cNvSpPr/>
      </dsp:nvSpPr>
      <dsp:spPr>
        <a:xfrm>
          <a:off x="1208504" y="117091"/>
          <a:ext cx="2816967" cy="6947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Receitas da concessão</a:t>
          </a:r>
        </a:p>
      </dsp:txBody>
      <dsp:txXfrm>
        <a:off x="1228853" y="137440"/>
        <a:ext cx="2776269" cy="654071"/>
      </dsp:txXfrm>
    </dsp:sp>
    <dsp:sp modelId="{4B179E4D-109B-48C9-A982-D96EA4382968}">
      <dsp:nvSpPr>
        <dsp:cNvPr id="0" name=""/>
        <dsp:cNvSpPr/>
      </dsp:nvSpPr>
      <dsp:spPr>
        <a:xfrm>
          <a:off x="1948356" y="1014578"/>
          <a:ext cx="1094124" cy="6947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0E71E-6502-48AA-BC22-DAFAD92DBA4A}">
      <dsp:nvSpPr>
        <dsp:cNvPr id="0" name=""/>
        <dsp:cNvSpPr/>
      </dsp:nvSpPr>
      <dsp:spPr>
        <a:xfrm>
          <a:off x="2069925" y="1130069"/>
          <a:ext cx="1094124" cy="6947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Conta centralizadora</a:t>
          </a:r>
        </a:p>
      </dsp:txBody>
      <dsp:txXfrm>
        <a:off x="2090274" y="1150418"/>
        <a:ext cx="1053426" cy="654071"/>
      </dsp:txXfrm>
    </dsp:sp>
    <dsp:sp modelId="{7764754D-FDF9-40FD-A53D-B04641D55754}">
      <dsp:nvSpPr>
        <dsp:cNvPr id="0" name=""/>
        <dsp:cNvSpPr/>
      </dsp:nvSpPr>
      <dsp:spPr>
        <a:xfrm>
          <a:off x="1948356" y="2027555"/>
          <a:ext cx="1094124" cy="6947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1E5E-CB29-4865-94B7-7DA494EF710A}">
      <dsp:nvSpPr>
        <dsp:cNvPr id="0" name=""/>
        <dsp:cNvSpPr/>
      </dsp:nvSpPr>
      <dsp:spPr>
        <a:xfrm>
          <a:off x="2069925" y="2143046"/>
          <a:ext cx="1094124" cy="6947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Conta de ajuste</a:t>
          </a:r>
        </a:p>
      </dsp:txBody>
      <dsp:txXfrm>
        <a:off x="2090274" y="2163395"/>
        <a:ext cx="1053426" cy="654071"/>
      </dsp:txXfrm>
    </dsp:sp>
    <dsp:sp modelId="{CD26A990-E8FD-409E-B907-81989D157CC7}">
      <dsp:nvSpPr>
        <dsp:cNvPr id="0" name=""/>
        <dsp:cNvSpPr/>
      </dsp:nvSpPr>
      <dsp:spPr>
        <a:xfrm>
          <a:off x="1948356" y="3040532"/>
          <a:ext cx="1094124" cy="6947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59568-0F99-48A5-8C06-4B17AEDF35D6}">
      <dsp:nvSpPr>
        <dsp:cNvPr id="0" name=""/>
        <dsp:cNvSpPr/>
      </dsp:nvSpPr>
      <dsp:spPr>
        <a:xfrm>
          <a:off x="2069925" y="3156023"/>
          <a:ext cx="1094124" cy="6947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Conta de livre movimentação </a:t>
          </a:r>
          <a:endParaRPr lang="pt-BR" sz="1200" b="0" kern="1200" dirty="0"/>
        </a:p>
      </dsp:txBody>
      <dsp:txXfrm>
        <a:off x="2090274" y="3176372"/>
        <a:ext cx="1053426" cy="654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541EE-8A74-4D45-9879-9C50F5F4F6BA}">
      <dsp:nvSpPr>
        <dsp:cNvPr id="0" name=""/>
        <dsp:cNvSpPr/>
      </dsp:nvSpPr>
      <dsp:spPr>
        <a:xfrm>
          <a:off x="1943030" y="1751290"/>
          <a:ext cx="91440" cy="326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10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E77A6-AF9D-41C4-8E92-FD87A8C13392}">
      <dsp:nvSpPr>
        <dsp:cNvPr id="0" name=""/>
        <dsp:cNvSpPr/>
      </dsp:nvSpPr>
      <dsp:spPr>
        <a:xfrm>
          <a:off x="1943030" y="713187"/>
          <a:ext cx="91440" cy="326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10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86DD-EAF1-4588-ABCF-E15D3E9A3EA7}">
      <dsp:nvSpPr>
        <dsp:cNvPr id="0" name=""/>
        <dsp:cNvSpPr/>
      </dsp:nvSpPr>
      <dsp:spPr>
        <a:xfrm>
          <a:off x="1203563" y="1184"/>
          <a:ext cx="1570374" cy="712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BE860-0300-458D-995E-F21F0195C267}">
      <dsp:nvSpPr>
        <dsp:cNvPr id="0" name=""/>
        <dsp:cNvSpPr/>
      </dsp:nvSpPr>
      <dsp:spPr>
        <a:xfrm>
          <a:off x="1328148" y="119540"/>
          <a:ext cx="1570374" cy="7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Calibri" panose="020F0502020204030204" pitchFamily="34" charset="0"/>
              <a:cs typeface="Times New Roman" panose="02020603050405020304" pitchFamily="18" charset="0"/>
            </a:rPr>
            <a:t>depósito de todas as receitas</a:t>
          </a:r>
          <a:endParaRPr lang="pt-BR" sz="800" kern="1200" dirty="0"/>
        </a:p>
      </dsp:txBody>
      <dsp:txXfrm>
        <a:off x="1349002" y="140394"/>
        <a:ext cx="1528666" cy="670294"/>
      </dsp:txXfrm>
    </dsp:sp>
    <dsp:sp modelId="{4B179E4D-109B-48C9-A982-D96EA4382968}">
      <dsp:nvSpPr>
        <dsp:cNvPr id="0" name=""/>
        <dsp:cNvSpPr/>
      </dsp:nvSpPr>
      <dsp:spPr>
        <a:xfrm>
          <a:off x="1179910" y="1039288"/>
          <a:ext cx="1617680" cy="712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0E71E-6502-48AA-BC22-DAFAD92DBA4A}">
      <dsp:nvSpPr>
        <dsp:cNvPr id="0" name=""/>
        <dsp:cNvSpPr/>
      </dsp:nvSpPr>
      <dsp:spPr>
        <a:xfrm>
          <a:off x="1304495" y="1157643"/>
          <a:ext cx="1617680" cy="7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Calibri" panose="020F0502020204030204" pitchFamily="34" charset="0"/>
              <a:cs typeface="Times New Roman" panose="02020603050405020304" pitchFamily="18" charset="0"/>
            </a:rPr>
            <a:t>parcela do saldo não livre (verbas contratuais e multas não pagas)</a:t>
          </a:r>
          <a:endParaRPr lang="pt-BR" sz="800" kern="1200" dirty="0"/>
        </a:p>
      </dsp:txBody>
      <dsp:txXfrm>
        <a:off x="1325349" y="1178497"/>
        <a:ext cx="1575972" cy="670294"/>
      </dsp:txXfrm>
    </dsp:sp>
    <dsp:sp modelId="{BB111731-1FDE-44FE-B8B8-37EE1187FAC8}">
      <dsp:nvSpPr>
        <dsp:cNvPr id="0" name=""/>
        <dsp:cNvSpPr/>
      </dsp:nvSpPr>
      <dsp:spPr>
        <a:xfrm>
          <a:off x="1124716" y="2077391"/>
          <a:ext cx="1728068" cy="712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FFB93-B7F2-4252-B485-99CA434DBF3C}">
      <dsp:nvSpPr>
        <dsp:cNvPr id="0" name=""/>
        <dsp:cNvSpPr/>
      </dsp:nvSpPr>
      <dsp:spPr>
        <a:xfrm>
          <a:off x="1249300" y="2195746"/>
          <a:ext cx="1728068" cy="7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Calibri" panose="020F0502020204030204" pitchFamily="34" charset="0"/>
              <a:cs typeface="Times New Roman" panose="02020603050405020304" pitchFamily="18" charset="0"/>
            </a:rPr>
            <a:t>de livre movimentação da concessionária. parcela do saldo da conta centralizadora da receita a que a concessionária tem direito pelo contrato de concessão</a:t>
          </a:r>
          <a:endParaRPr lang="pt-BR" sz="800" kern="1200" dirty="0"/>
        </a:p>
      </dsp:txBody>
      <dsp:txXfrm>
        <a:off x="1270154" y="2216600"/>
        <a:ext cx="1686360" cy="670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F46E9-465C-4C05-843E-6925D17D6486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3D08-2169-45E5-8DF7-F7FA1E95D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06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70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47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3C827-A724-A64A-C835-90E0914C7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96CC61-0187-D655-2B42-E3EEF3BF3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727E6A-FB71-752F-020C-324BB175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1CAABA-6CA1-9081-1868-7F2DDA56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DEBC4C-8DD2-8816-BA65-DEF10990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4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B9B45-F94D-1122-9261-11EBF35D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675268-490E-B649-6437-B3C821B7B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3435D0-CD14-996A-DB25-EA2BAE8E0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FCCA5E-7588-4D60-E6B4-F1873524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EB74C0-A46F-301A-5918-246A5D90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64AAAF-5BDD-B69B-8C19-2DEBD1D9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25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75C3-57AB-FD27-B353-35EE8381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D5AA7F-5E36-604F-6357-491213E4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325E4D-9B33-C970-7334-D583CABD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9BFE58-93F8-EF07-9B8F-FBEF2543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4D8FF-175F-9C52-14DC-C21A3D6D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8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5AC01A-5858-40D4-552B-282C1C738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08F5C5-EE74-70EE-0EC1-2FC387210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2361C-0966-D90F-C25C-24D01D5B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FEFC5B-68E5-C15A-2B1C-C0950AA7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1BB976-65FB-D8D5-498E-75BDCCA9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933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53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6101" y="872066"/>
            <a:ext cx="9075500" cy="484204"/>
          </a:xfrm>
          <a:prstGeom prst="rect">
            <a:avLst/>
          </a:prstGeom>
        </p:spPr>
        <p:txBody>
          <a:bodyPr wrap="square" lIns="91440" tIns="457200" rIns="91440" bIns="457200" anchor="ctr">
            <a:noAutofit/>
          </a:bodyPr>
          <a:lstStyle>
            <a:lvl1pPr marL="0" indent="0" algn="l">
              <a:buNone/>
              <a:defRPr sz="3733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127760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418771" y="500445"/>
            <a:ext cx="632059" cy="632059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1420475" y="598013"/>
            <a:ext cx="628651" cy="436923"/>
          </a:xfrm>
          <a:prstGeom prst="rect">
            <a:avLst/>
          </a:prstGeom>
        </p:spPr>
        <p:txBody>
          <a:bodyPr vert="horz" wrap="square" lIns="121920" tIns="60960" rIns="121920" bIns="60960" rtlCol="0" anchor="ctr" anchorCtr="1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867" smtClean="0"/>
              <a:pPr/>
              <a:t>‹nº›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42639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2F54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04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2F54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87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ABC21-F923-F35C-E3AC-548ADD8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09475D-7CA1-AE38-885B-24356CAC2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8B4ED4-A52F-3865-3906-5CFF7281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61CDE6-8C34-25E7-4916-F5691357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6DFDF2-1906-A713-4C04-C9B2AD2C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19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96167-A199-0E88-7056-DA4D8B4B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9D052B-DF8A-6972-DC27-7A80212B8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151BD4-39E6-9D4D-905F-9EEDE83A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C06B14-72DC-E1E5-23BE-DC29A003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68456-A4A4-4F6D-5CA4-759B6F65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68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5F1B-6CD5-E6FF-5185-6FBDD474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40C38-CFFE-F5F9-E483-D33AD29DB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75F13D-42D2-4C38-9B4D-8EB5C36D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2DEAEF-F239-6F1E-8B00-76E1390D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F35843-9227-B5FE-DA72-78195CC0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7DD401-11FA-A60D-626F-DBAD7FD6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46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09786-705B-BF56-5336-7442EEF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4559BA-B4F5-C319-AF32-D4CEF4551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CBEB9A-1F9F-2A5B-BFD6-31C23C66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D0B5FC-D181-9B67-766D-2923931D0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E8136B-4FAF-4DEF-57E7-0800BBF06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E587E0E-C645-C7D8-B12C-B1D9036C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E8A4FD-1853-F252-3EFF-F1594378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B345ABF-148C-977F-5A66-5B3C62CB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22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AFBEC-B306-3C7E-0637-804236EA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2EED95-A247-E931-01C2-39D422F7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561B95-4511-DF2B-B057-23D9B4EF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CF3C2D-C498-67E4-7519-6C434280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15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16EA25C9-A5FB-4E23-A99C-AAED87547911}"/>
              </a:ext>
            </a:extLst>
          </p:cNvPr>
          <p:cNvGrpSpPr/>
          <p:nvPr userDrawn="1"/>
        </p:nvGrpSpPr>
        <p:grpSpPr>
          <a:xfrm>
            <a:off x="332342" y="80389"/>
            <a:ext cx="11725895" cy="1440000"/>
            <a:chOff x="332342" y="80389"/>
            <a:chExt cx="11725895" cy="1440000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01DE818C-7614-442E-B9BB-CF258394A8D5}"/>
                </a:ext>
              </a:extLst>
            </p:cNvPr>
            <p:cNvGrpSpPr/>
            <p:nvPr/>
          </p:nvGrpSpPr>
          <p:grpSpPr>
            <a:xfrm>
              <a:off x="332342" y="80389"/>
              <a:ext cx="11725895" cy="1440000"/>
              <a:chOff x="332342" y="80389"/>
              <a:chExt cx="11725895" cy="1440000"/>
            </a:xfrm>
          </p:grpSpPr>
          <p:sp>
            <p:nvSpPr>
              <p:cNvPr id="8" name="Título 23">
                <a:extLst>
                  <a:ext uri="{FF2B5EF4-FFF2-40B4-BE49-F238E27FC236}">
                    <a16:creationId xmlns:a16="http://schemas.microsoft.com/office/drawing/2014/main" id="{119A8778-CE1F-494A-B74F-1B7066A5D4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342" y="424164"/>
                <a:ext cx="11725895" cy="71482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pt-BR" sz="24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                            </a:t>
                </a:r>
              </a:p>
            </p:txBody>
          </p:sp>
          <p:sp>
            <p:nvSpPr>
              <p:cNvPr id="9" name="Fluxograma: Conector 8">
                <a:extLst>
                  <a:ext uri="{FF2B5EF4-FFF2-40B4-BE49-F238E27FC236}">
                    <a16:creationId xmlns:a16="http://schemas.microsoft.com/office/drawing/2014/main" id="{A4BFD403-FE24-42E9-8335-43C8C17F2D8F}"/>
                  </a:ext>
                </a:extLst>
              </p:cNvPr>
              <p:cNvSpPr/>
              <p:nvPr/>
            </p:nvSpPr>
            <p:spPr>
              <a:xfrm>
                <a:off x="1044242" y="80389"/>
                <a:ext cx="1440000" cy="1440000"/>
              </a:xfrm>
              <a:prstGeom prst="flowChartConnector">
                <a:avLst/>
              </a:prstGeom>
              <a:solidFill>
                <a:schemeClr val="accent1">
                  <a:lumMod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            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6BB8BA6-6129-422E-B442-E13A165024CF}"/>
                  </a:ext>
                </a:extLst>
              </p:cNvPr>
              <p:cNvSpPr txBox="1"/>
              <p:nvPr/>
            </p:nvSpPr>
            <p:spPr>
              <a:xfrm>
                <a:off x="1184365" y="538779"/>
                <a:ext cx="1159754" cy="52322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RCR 3</a:t>
                </a:r>
                <a:endParaRPr lang="pt-BR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55FCAE62-15ED-4335-ADF1-A3AE1FEF1D52}"/>
                </a:ext>
              </a:extLst>
            </p:cNvPr>
            <p:cNvSpPr txBox="1"/>
            <p:nvPr/>
          </p:nvSpPr>
          <p:spPr>
            <a:xfrm>
              <a:off x="2484242" y="505981"/>
              <a:ext cx="5491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2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Regulamento das Concessões Rodoviárias 3</a:t>
              </a:r>
            </a:p>
            <a:p>
              <a:pPr>
                <a:lnSpc>
                  <a:spcPct val="100000"/>
                </a:lnSpc>
              </a:pPr>
              <a:r>
                <a:rPr lang="pt-BR" sz="16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Gestão econômico-financeira dos contratos</a:t>
              </a: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AFF2E72A-4646-41A3-801C-57D131712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3672" y="349285"/>
            <a:ext cx="1455380" cy="8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C499D-80E6-4A64-9911-B6E34FA7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363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38101-E0BA-EC41-0B8D-DC5C396D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F26912-E683-A5B5-E9B9-4BAA02CB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C41ABC-2EDB-C29A-F628-D60C303C2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12F907-10AD-005C-2F27-1A332908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D9D5F-D152-4C42-BCEF-64CC1C7F7501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513EF4-07FC-301A-B638-3978F688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DD630F-8854-BE79-4DCE-4456759C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EEF9B-B25E-46A2-ACD3-B2411BD1FB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56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88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9.sv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6FCDD78-380C-4D52-AAF2-C9E2C61F5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2"/>
            <a:ext cx="12192000" cy="6837576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F6F6AB5C-0A1C-6CA3-830F-802E9C21F76E}"/>
              </a:ext>
            </a:extLst>
          </p:cNvPr>
          <p:cNvSpPr txBox="1">
            <a:spLocks/>
          </p:cNvSpPr>
          <p:nvPr/>
        </p:nvSpPr>
        <p:spPr>
          <a:xfrm>
            <a:off x="601529" y="662633"/>
            <a:ext cx="4150360" cy="1857375"/>
          </a:xfrm>
          <a:prstGeom prst="rect">
            <a:avLst/>
          </a:prstGeom>
        </p:spPr>
        <p:txBody>
          <a:bodyPr vert="horz" wrap="square" lIns="0" tIns="1079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lang="pt-BR" sz="3300" spc="-15" dirty="0">
                <a:latin typeface="Calibri"/>
                <a:cs typeface="Calibri"/>
              </a:rPr>
              <a:t>Regulamento </a:t>
            </a:r>
            <a:r>
              <a:rPr lang="pt-BR" sz="3300" spc="-5" dirty="0">
                <a:latin typeface="Calibri"/>
                <a:cs typeface="Calibri"/>
              </a:rPr>
              <a:t>das </a:t>
            </a:r>
            <a:r>
              <a:rPr lang="pt-BR" sz="3300" dirty="0">
                <a:latin typeface="Calibri"/>
                <a:cs typeface="Calibri"/>
              </a:rPr>
              <a:t> </a:t>
            </a:r>
            <a:r>
              <a:rPr lang="pt-BR" sz="3300" spc="-5" dirty="0">
                <a:latin typeface="Calibri"/>
                <a:cs typeface="Calibri"/>
              </a:rPr>
              <a:t>Concessões </a:t>
            </a:r>
            <a:r>
              <a:rPr lang="pt-BR" sz="3300" spc="-15" dirty="0">
                <a:latin typeface="Calibri"/>
                <a:cs typeface="Calibri"/>
              </a:rPr>
              <a:t>Rodoviárias </a:t>
            </a:r>
            <a:r>
              <a:rPr lang="pt-BR" sz="3300" spc="-735" dirty="0">
                <a:latin typeface="Calibri"/>
                <a:cs typeface="Calibri"/>
              </a:rPr>
              <a:t> </a:t>
            </a:r>
            <a:r>
              <a:rPr lang="pt-BR" sz="2700" spc="-10" dirty="0">
                <a:solidFill>
                  <a:srgbClr val="008000"/>
                </a:solidFill>
                <a:latin typeface="Calibri"/>
                <a:cs typeface="Calibri"/>
              </a:rPr>
              <a:t>RCR </a:t>
            </a:r>
            <a:r>
              <a:rPr lang="pt-BR" sz="2700" spc="-5" dirty="0">
                <a:solidFill>
                  <a:srgbClr val="008000"/>
                </a:solidFill>
                <a:latin typeface="Calibri"/>
                <a:cs typeface="Calibri"/>
              </a:rPr>
              <a:t>3:</a:t>
            </a:r>
            <a:r>
              <a:rPr lang="pt-BR" sz="2700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pt-BR" sz="2700" spc="-20" dirty="0">
                <a:solidFill>
                  <a:srgbClr val="008000"/>
                </a:solidFill>
                <a:latin typeface="Calibri"/>
                <a:cs typeface="Calibri"/>
              </a:rPr>
              <a:t>Gestão</a:t>
            </a:r>
            <a:endParaRPr lang="pt-BR" sz="2700" dirty="0">
              <a:solidFill>
                <a:srgbClr val="008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pt-BR" sz="2700" spc="-10" dirty="0">
                <a:solidFill>
                  <a:srgbClr val="008000"/>
                </a:solidFill>
                <a:latin typeface="Calibri"/>
                <a:cs typeface="Calibri"/>
              </a:rPr>
              <a:t>econômico-financeira</a:t>
            </a:r>
            <a:endParaRPr lang="pt-BR" sz="27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5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2367F8F-0D91-68A8-DAF8-1D185994C2A3}"/>
              </a:ext>
            </a:extLst>
          </p:cNvPr>
          <p:cNvSpPr txBox="1"/>
          <p:nvPr/>
        </p:nvSpPr>
        <p:spPr>
          <a:xfrm>
            <a:off x="262638" y="2512935"/>
            <a:ext cx="11319462" cy="467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indent="-28575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pt-BR" sz="2400" spc="-10" dirty="0">
                <a:latin typeface="Calibri"/>
                <a:cs typeface="Calibri"/>
              </a:rPr>
              <a:t>Condições </a:t>
            </a:r>
            <a:r>
              <a:rPr lang="pt-BR" sz="2400" spc="-15" dirty="0">
                <a:latin typeface="Calibri"/>
                <a:cs typeface="Calibri"/>
              </a:rPr>
              <a:t>para</a:t>
            </a:r>
            <a:r>
              <a:rPr lang="pt-BR" sz="2400" spc="-1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início da</a:t>
            </a:r>
            <a:r>
              <a:rPr lang="pt-BR" sz="2400" spc="-10" dirty="0">
                <a:latin typeface="Calibri"/>
                <a:cs typeface="Calibri"/>
              </a:rPr>
              <a:t> cobrança </a:t>
            </a:r>
            <a:r>
              <a:rPr lang="pt-BR" sz="2400" spc="-5" dirty="0">
                <a:latin typeface="Calibri"/>
                <a:cs typeface="Calibri"/>
              </a:rPr>
              <a:t>de </a:t>
            </a:r>
            <a:r>
              <a:rPr lang="pt-BR" sz="2400" spc="-10" dirty="0">
                <a:latin typeface="Calibri"/>
                <a:cs typeface="Calibri"/>
              </a:rPr>
              <a:t>tarifa (cons. de cláusulas contratuais)</a:t>
            </a:r>
            <a:endParaRPr lang="pt-BR" sz="2400" dirty="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lang="pt-BR" sz="2400" spc="-10" dirty="0">
                <a:latin typeface="Calibri"/>
                <a:cs typeface="Calibri"/>
              </a:rPr>
              <a:t>Fluxo livre</a:t>
            </a:r>
            <a:r>
              <a:rPr lang="pt-BR" sz="2400" i="1" spc="-10" dirty="0">
                <a:latin typeface="Calibri"/>
                <a:cs typeface="Calibri"/>
              </a:rPr>
              <a:t> (</a:t>
            </a:r>
            <a:r>
              <a:rPr lang="pt-BR" sz="2400" i="1" spc="-10" dirty="0" err="1">
                <a:latin typeface="Calibri"/>
                <a:cs typeface="Calibri"/>
              </a:rPr>
              <a:t>Free</a:t>
            </a:r>
            <a:r>
              <a:rPr lang="pt-BR" sz="2400" i="1" spc="-5" dirty="0">
                <a:latin typeface="Calibri"/>
                <a:cs typeface="Calibri"/>
              </a:rPr>
              <a:t> </a:t>
            </a:r>
            <a:r>
              <a:rPr lang="pt-BR" sz="2400" i="1" spc="-5" dirty="0" err="1">
                <a:latin typeface="Calibri"/>
                <a:cs typeface="Calibri"/>
              </a:rPr>
              <a:t>flow</a:t>
            </a:r>
            <a:r>
              <a:rPr lang="pt-BR" sz="2400" i="1" spc="-5" dirty="0">
                <a:latin typeface="Calibri"/>
                <a:cs typeface="Calibri"/>
              </a:rPr>
              <a:t>)</a:t>
            </a:r>
            <a:r>
              <a:rPr lang="pt-BR" sz="2400" spc="-5" dirty="0">
                <a:latin typeface="Calibri"/>
                <a:cs typeface="Calibri"/>
              </a:rPr>
              <a:t>: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disciplina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dos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riscos,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5" dirty="0">
                <a:latin typeface="Calibri"/>
                <a:cs typeface="Calibri"/>
              </a:rPr>
              <a:t>projeto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inicial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5" dirty="0">
                <a:latin typeface="Calibri"/>
                <a:cs typeface="Calibri"/>
              </a:rPr>
              <a:t>(até</a:t>
            </a:r>
            <a:r>
              <a:rPr lang="pt-BR" sz="2400" dirty="0">
                <a:latin typeface="Calibri"/>
                <a:cs typeface="Calibri"/>
              </a:rPr>
              <a:t> 5 anos) e </a:t>
            </a:r>
            <a:r>
              <a:rPr lang="pt-BR" sz="2400" spc="-15" dirty="0">
                <a:latin typeface="Calibri"/>
                <a:cs typeface="Calibri"/>
              </a:rPr>
              <a:t>projeto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definitivo</a:t>
            </a:r>
            <a:endParaRPr lang="pt-BR" sz="2400" dirty="0">
              <a:latin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spc="-10" dirty="0">
                <a:latin typeface="Calibri"/>
                <a:cs typeface="Calibri"/>
              </a:rPr>
              <a:t>Simplificação dos procedimentos para isenções de tarifas e disciplina para isenção</a:t>
            </a:r>
            <a:r>
              <a:rPr lang="pt-BR" sz="2400" spc="-5" dirty="0">
                <a:latin typeface="Calibri"/>
                <a:cs typeface="Calibri"/>
              </a:rPr>
              <a:t> de </a:t>
            </a:r>
            <a:r>
              <a:rPr lang="pt-BR" sz="2400" spc="-15" dirty="0">
                <a:latin typeface="Calibri"/>
                <a:cs typeface="Calibri"/>
              </a:rPr>
              <a:t>eixo</a:t>
            </a:r>
            <a:r>
              <a:rPr lang="pt-BR" sz="2400" spc="-5" dirty="0">
                <a:latin typeface="Calibri"/>
                <a:cs typeface="Calibri"/>
              </a:rPr>
              <a:t> suspenso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spc="-5" dirty="0">
                <a:latin typeface="Calibri"/>
                <a:cs typeface="Calibri"/>
              </a:rPr>
              <a:t>O</a:t>
            </a:r>
            <a:r>
              <a:rPr lang="pt-BR" sz="2400" spc="-10" dirty="0">
                <a:latin typeface="Calibri"/>
                <a:cs typeface="Calibri"/>
              </a:rPr>
              <a:t>brigatoriedade</a:t>
            </a:r>
            <a:r>
              <a:rPr lang="pt-BR" sz="2400" spc="-5" dirty="0">
                <a:latin typeface="Calibri"/>
                <a:cs typeface="Calibri"/>
              </a:rPr>
              <a:t> de adoção de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meio </a:t>
            </a:r>
            <a:r>
              <a:rPr lang="pt-BR" sz="2400" spc="-10" dirty="0">
                <a:latin typeface="Calibri"/>
                <a:cs typeface="Calibri"/>
              </a:rPr>
              <a:t>eletrônico</a:t>
            </a:r>
            <a:r>
              <a:rPr lang="pt-BR" sz="2400" spc="-5" dirty="0">
                <a:latin typeface="Calibri"/>
                <a:cs typeface="Calibri"/>
              </a:rPr>
              <a:t> de </a:t>
            </a:r>
            <a:r>
              <a:rPr lang="pt-BR" sz="2400" spc="-10" dirty="0">
                <a:latin typeface="Calibri"/>
                <a:cs typeface="Calibri"/>
              </a:rPr>
              <a:t>pagamento para isentos nas pistas AVI e free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spc="-10" dirty="0">
                <a:latin typeface="Calibri"/>
                <a:cs typeface="Calibri"/>
              </a:rPr>
              <a:t>Possibilidade da concessionária conceder descontos voluntários, sem reequilíbrio.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spc="-10" dirty="0">
                <a:latin typeface="Calibri"/>
                <a:cs typeface="Calibri"/>
              </a:rPr>
              <a:t>Desconto </a:t>
            </a:r>
            <a:r>
              <a:rPr lang="pt-BR" sz="2400" spc="-5" dirty="0">
                <a:latin typeface="Calibri"/>
                <a:cs typeface="Calibri"/>
              </a:rPr>
              <a:t>de usuário </a:t>
            </a:r>
            <a:r>
              <a:rPr lang="pt-BR" sz="2400" spc="-10" dirty="0">
                <a:latin typeface="Calibri"/>
                <a:cs typeface="Calibri"/>
              </a:rPr>
              <a:t>frequente:</a:t>
            </a:r>
            <a:r>
              <a:rPr lang="pt-BR" sz="2400" spc="-5" dirty="0">
                <a:latin typeface="Calibri"/>
                <a:cs typeface="Calibri"/>
              </a:rPr>
              <a:t> disciplina </a:t>
            </a:r>
            <a:r>
              <a:rPr lang="pt-BR" sz="2400" spc="-15" dirty="0">
                <a:latin typeface="Calibri"/>
                <a:cs typeface="Calibri"/>
              </a:rPr>
              <a:t>geral</a:t>
            </a:r>
            <a:endParaRPr lang="pt-BR" sz="2400" dirty="0">
              <a:latin typeface="Calibri"/>
              <a:cs typeface="Calibri"/>
            </a:endParaRPr>
          </a:p>
          <a:p>
            <a:pPr marL="812800" marR="508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pt-BR" sz="2400" spc="-10" dirty="0">
                <a:latin typeface="Calibri"/>
                <a:cs typeface="Calibri"/>
              </a:rPr>
              <a:t>Receitas</a:t>
            </a:r>
            <a:r>
              <a:rPr lang="pt-BR" sz="2400" spc="-5" dirty="0">
                <a:latin typeface="Calibri"/>
                <a:cs typeface="Calibri"/>
              </a:rPr>
              <a:t> não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tarifárias: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liberdade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na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exploração</a:t>
            </a:r>
            <a:r>
              <a:rPr lang="pt-BR" sz="2400" dirty="0">
                <a:latin typeface="Calibri"/>
                <a:cs typeface="Calibri"/>
              </a:rPr>
              <a:t> e</a:t>
            </a:r>
            <a:r>
              <a:rPr lang="pt-BR" sz="2400" spc="-5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obtenção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de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receitas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sem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5" dirty="0">
                <a:latin typeface="Calibri"/>
                <a:cs typeface="Calibri"/>
              </a:rPr>
              <a:t>reversão</a:t>
            </a:r>
            <a:r>
              <a:rPr lang="pt-BR" sz="2400" dirty="0">
                <a:latin typeface="Calibri"/>
                <a:cs typeface="Calibri"/>
              </a:rPr>
              <a:t> à </a:t>
            </a:r>
            <a:r>
              <a:rPr lang="pt-BR" sz="2400" spc="-5" dirty="0">
                <a:latin typeface="Calibri"/>
                <a:cs typeface="Calibri"/>
              </a:rPr>
              <a:t>modicidade </a:t>
            </a:r>
            <a:r>
              <a:rPr lang="pt-BR" sz="2400" spc="-10" dirty="0">
                <a:latin typeface="Calibri"/>
                <a:cs typeface="Calibri"/>
              </a:rPr>
              <a:t>tarifária </a:t>
            </a:r>
            <a:r>
              <a:rPr lang="pt-BR" sz="2400" spc="-5" dirty="0">
                <a:latin typeface="Calibri"/>
                <a:cs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2400" dirty="0">
              <a:latin typeface="Calibri"/>
              <a:cs typeface="Calibri"/>
            </a:endParaRP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D17B1839-2C88-493B-5CC7-FAA4BF50B348}"/>
              </a:ext>
            </a:extLst>
          </p:cNvPr>
          <p:cNvGrpSpPr/>
          <p:nvPr/>
        </p:nvGrpSpPr>
        <p:grpSpPr>
          <a:xfrm>
            <a:off x="9416671" y="1510463"/>
            <a:ext cx="964872" cy="1002472"/>
            <a:chOff x="2514600" y="1606550"/>
            <a:chExt cx="2770188" cy="2878138"/>
          </a:xfrm>
          <a:solidFill>
            <a:srgbClr val="006600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3244675-93DE-BE66-28E6-2BC5D402A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2038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7A5563B-CE15-C593-54A9-B5A23BBD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569EBC9-D7F2-6097-81B7-381EBC0D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B90DC94-0562-8576-5E6C-ADAA4B05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15" name="TextBox 64">
            <a:extLst>
              <a:ext uri="{FF2B5EF4-FFF2-40B4-BE49-F238E27FC236}">
                <a16:creationId xmlns:a16="http://schemas.microsoft.com/office/drawing/2014/main" id="{DAD971E7-2D2E-3B5D-B33A-E742C51A58AD}"/>
              </a:ext>
            </a:extLst>
          </p:cNvPr>
          <p:cNvSpPr txBox="1"/>
          <p:nvPr/>
        </p:nvSpPr>
        <p:spPr>
          <a:xfrm>
            <a:off x="9443637" y="1922412"/>
            <a:ext cx="907620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Cap VI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9544CEA8-4DCC-9313-92CA-B0A0672171B6}"/>
              </a:ext>
            </a:extLst>
          </p:cNvPr>
          <p:cNvSpPr txBox="1">
            <a:spLocks/>
          </p:cNvSpPr>
          <p:nvPr/>
        </p:nvSpPr>
        <p:spPr>
          <a:xfrm>
            <a:off x="10569541" y="1709690"/>
            <a:ext cx="2327929" cy="9205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tx2"/>
                </a:solidFill>
              </a:rPr>
              <a:t>Receitas</a:t>
            </a:r>
          </a:p>
          <a:p>
            <a:endParaRPr lang="en-US" sz="1333" dirty="0"/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864FD276-20D7-A855-7866-1AB24539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6325" y="6135282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0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6">
            <a:extLst>
              <a:ext uri="{FF2B5EF4-FFF2-40B4-BE49-F238E27FC236}">
                <a16:creationId xmlns:a16="http://schemas.microsoft.com/office/drawing/2014/main" id="{03875657-2C27-49B4-0165-C2837BB27466}"/>
              </a:ext>
            </a:extLst>
          </p:cNvPr>
          <p:cNvGrpSpPr/>
          <p:nvPr/>
        </p:nvGrpSpPr>
        <p:grpSpPr>
          <a:xfrm>
            <a:off x="7929019" y="1626578"/>
            <a:ext cx="964872" cy="1002472"/>
            <a:chOff x="2514600" y="1606550"/>
            <a:chExt cx="2770188" cy="2878138"/>
          </a:xfrm>
          <a:solidFill>
            <a:srgbClr val="006600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6D83EF1-665E-B5EC-CC34-B2761837E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2038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1999DC1-9F35-EC55-BD37-1CE77B049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CD1481F-C868-CB53-FF23-42567F147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B431A36-1D17-6F55-9155-AC21992F5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5" name="TextBox 71">
            <a:extLst>
              <a:ext uri="{FF2B5EF4-FFF2-40B4-BE49-F238E27FC236}">
                <a16:creationId xmlns:a16="http://schemas.microsoft.com/office/drawing/2014/main" id="{4955DB21-12AB-FFF4-0F63-78E4D583FD07}"/>
              </a:ext>
            </a:extLst>
          </p:cNvPr>
          <p:cNvSpPr txBox="1"/>
          <p:nvPr/>
        </p:nvSpPr>
        <p:spPr>
          <a:xfrm>
            <a:off x="8017701" y="2007658"/>
            <a:ext cx="784189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sz="2000" b="1" dirty="0">
                <a:solidFill>
                  <a:srgbClr val="203864"/>
                </a:solidFill>
              </a:rPr>
              <a:t>Cap X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E5612A66-C332-67FB-8778-3462A0CBEC97}"/>
              </a:ext>
            </a:extLst>
          </p:cNvPr>
          <p:cNvSpPr txBox="1">
            <a:spLocks/>
          </p:cNvSpPr>
          <p:nvPr/>
        </p:nvSpPr>
        <p:spPr>
          <a:xfrm>
            <a:off x="9002376" y="1806425"/>
            <a:ext cx="2898856" cy="9205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203864"/>
                </a:solidFill>
              </a:rPr>
              <a:t>Equilíbrio </a:t>
            </a:r>
            <a:r>
              <a:rPr lang="en-US" sz="2400" b="1" dirty="0" err="1">
                <a:solidFill>
                  <a:srgbClr val="203864"/>
                </a:solidFill>
              </a:rPr>
              <a:t>econômico-financeiro</a:t>
            </a:r>
            <a:endParaRPr lang="en-US" sz="2400" b="1" dirty="0">
              <a:solidFill>
                <a:srgbClr val="203864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C04CEB3-5609-4138-347E-921F651C1E6B}"/>
              </a:ext>
            </a:extLst>
          </p:cNvPr>
          <p:cNvSpPr txBox="1"/>
          <p:nvPr/>
        </p:nvSpPr>
        <p:spPr>
          <a:xfrm>
            <a:off x="1295140" y="2815746"/>
            <a:ext cx="86196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Disciplina geral da preservação do equilíbrio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Revisão dos procedimentos e consolidação de cabimento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Reajuste: simplificação do procedimento, com aprovação por WACC Regulatório Res 6.003/2022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Fatores tarifários: uniformização e simplificação</a:t>
            </a:r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8FA673D7-24E9-2A55-6876-2CBA8B692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>
            <a:extLst>
              <a:ext uri="{FF2B5EF4-FFF2-40B4-BE49-F238E27FC236}">
                <a16:creationId xmlns:a16="http://schemas.microsoft.com/office/drawing/2014/main" id="{D2180B83-63FD-344A-CA1A-8D8D87351A41}"/>
              </a:ext>
            </a:extLst>
          </p:cNvPr>
          <p:cNvGrpSpPr/>
          <p:nvPr/>
        </p:nvGrpSpPr>
        <p:grpSpPr>
          <a:xfrm>
            <a:off x="8445430" y="1738120"/>
            <a:ext cx="964872" cy="1002472"/>
            <a:chOff x="2514600" y="1606550"/>
            <a:chExt cx="2770188" cy="2878138"/>
          </a:xfrm>
          <a:solidFill>
            <a:srgbClr val="006600"/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F5D5B4FB-CB63-0D9D-596A-E57DF7114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2038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203864"/>
                </a:solidFill>
              </a:endParaRPr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573B5F31-D0C9-EE5B-E55B-8F68DA2A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26A1D448-922A-A90F-FB88-28FE8A934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52464E8-D4C2-D195-BB15-D026690E3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" name="TextBox 78">
            <a:extLst>
              <a:ext uri="{FF2B5EF4-FFF2-40B4-BE49-F238E27FC236}">
                <a16:creationId xmlns:a16="http://schemas.microsoft.com/office/drawing/2014/main" id="{E45CD7A9-5F93-1DC9-2E7C-E9B284DC9381}"/>
              </a:ext>
            </a:extLst>
          </p:cNvPr>
          <p:cNvSpPr txBox="1"/>
          <p:nvPr/>
        </p:nvSpPr>
        <p:spPr>
          <a:xfrm>
            <a:off x="8400261" y="2108973"/>
            <a:ext cx="1051891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rgbClr val="203864"/>
                </a:solidFill>
              </a:rPr>
              <a:t>Cap VIII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9532BBC-CBF7-F265-475D-B582F91CBC32}"/>
              </a:ext>
            </a:extLst>
          </p:cNvPr>
          <p:cNvSpPr txBox="1">
            <a:spLocks/>
          </p:cNvSpPr>
          <p:nvPr/>
        </p:nvSpPr>
        <p:spPr>
          <a:xfrm>
            <a:off x="9598301" y="1779086"/>
            <a:ext cx="2327929" cy="9205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203864"/>
                </a:solidFill>
              </a:rPr>
              <a:t>Instrumentos de </a:t>
            </a:r>
            <a:r>
              <a:rPr lang="en-US" sz="2600" b="1" dirty="0" err="1">
                <a:solidFill>
                  <a:srgbClr val="203864"/>
                </a:solidFill>
              </a:rPr>
              <a:t>incentivo</a:t>
            </a:r>
            <a:endParaRPr lang="en-US" sz="2600" b="1" dirty="0">
              <a:solidFill>
                <a:srgbClr val="203864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5C04B1-33A1-F825-88BC-2601E000D84A}"/>
              </a:ext>
            </a:extLst>
          </p:cNvPr>
          <p:cNvSpPr txBox="1"/>
          <p:nvPr/>
        </p:nvSpPr>
        <p:spPr>
          <a:xfrm>
            <a:off x="700473" y="2845096"/>
            <a:ext cx="10791053" cy="301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marR="5080" indent="-285750">
              <a:lnSpc>
                <a:spcPct val="114999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pt-BR" sz="2400" spc="-10" dirty="0">
                <a:latin typeface="Calibri"/>
                <a:cs typeface="Calibri"/>
              </a:rPr>
              <a:t>Antecipação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em</a:t>
            </a:r>
            <a:r>
              <a:rPr lang="pt-BR" sz="2400" spc="5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trabalhos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iniciais:</a:t>
            </a:r>
            <a:r>
              <a:rPr lang="pt-BR" sz="2400" spc="5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ganho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da</a:t>
            </a:r>
            <a:r>
              <a:rPr lang="pt-BR" sz="2400" spc="5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concessionária,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benefício</a:t>
            </a:r>
            <a:r>
              <a:rPr lang="pt-BR" sz="2400" spc="5" dirty="0">
                <a:latin typeface="Calibri"/>
                <a:cs typeface="Calibri"/>
              </a:rPr>
              <a:t> </a:t>
            </a:r>
            <a:r>
              <a:rPr lang="pt-BR" sz="2400" spc="-15" dirty="0">
                <a:latin typeface="Calibri"/>
                <a:cs typeface="Calibri"/>
              </a:rPr>
              <a:t>para</a:t>
            </a:r>
            <a:r>
              <a:rPr lang="pt-BR" sz="2400" dirty="0">
                <a:latin typeface="Calibri"/>
                <a:cs typeface="Calibri"/>
              </a:rPr>
              <a:t> o</a:t>
            </a:r>
            <a:r>
              <a:rPr lang="pt-BR" sz="2400" spc="5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usuário</a:t>
            </a:r>
          </a:p>
          <a:p>
            <a:pPr marL="755650" marR="5080" indent="-285750">
              <a:lnSpc>
                <a:spcPct val="114999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pt-BR" sz="2400" spc="-370" dirty="0">
                <a:latin typeface="Calibri"/>
                <a:cs typeface="Calibri"/>
              </a:rPr>
              <a:t> </a:t>
            </a:r>
            <a:r>
              <a:rPr lang="pt-BR" sz="2400" spc="-15" dirty="0">
                <a:latin typeface="Calibri"/>
                <a:cs typeface="Calibri"/>
              </a:rPr>
              <a:t>Atraso</a:t>
            </a:r>
            <a:r>
              <a:rPr lang="pt-BR" sz="2400" spc="-1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em trabalhos iniciais: </a:t>
            </a:r>
            <a:r>
              <a:rPr lang="pt-BR" sz="2400" spc="-10" dirty="0">
                <a:latin typeface="Calibri"/>
                <a:cs typeface="Calibri"/>
              </a:rPr>
              <a:t>metade </a:t>
            </a:r>
            <a:r>
              <a:rPr lang="pt-BR" sz="2400" spc="-5" dirty="0">
                <a:latin typeface="Calibri"/>
                <a:cs typeface="Calibri"/>
              </a:rPr>
              <a:t>da </a:t>
            </a:r>
            <a:r>
              <a:rPr lang="pt-BR" sz="2400" spc="-10" dirty="0">
                <a:latin typeface="Calibri"/>
                <a:cs typeface="Calibri"/>
              </a:rPr>
              <a:t>receita</a:t>
            </a:r>
            <a:r>
              <a:rPr lang="pt-BR" sz="2400" spc="-5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tarifária</a:t>
            </a:r>
            <a:r>
              <a:rPr lang="pt-BR" sz="2400" spc="-5" dirty="0">
                <a:latin typeface="Calibri"/>
                <a:cs typeface="Calibri"/>
              </a:rPr>
              <a:t> </a:t>
            </a:r>
            <a:r>
              <a:rPr lang="pt-BR" sz="2400" dirty="0">
                <a:latin typeface="Calibri"/>
                <a:cs typeface="Calibri"/>
              </a:rPr>
              <a:t>é</a:t>
            </a:r>
            <a:r>
              <a:rPr lang="pt-BR" sz="2400" spc="-5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revertida </a:t>
            </a:r>
            <a:r>
              <a:rPr lang="pt-BR" sz="2400" dirty="0">
                <a:latin typeface="Calibri"/>
                <a:cs typeface="Calibri"/>
              </a:rPr>
              <a:t>ao</a:t>
            </a:r>
            <a:r>
              <a:rPr lang="pt-BR" sz="2400" spc="-5" dirty="0">
                <a:latin typeface="Calibri"/>
                <a:cs typeface="Calibri"/>
              </a:rPr>
              <a:t> usuário </a:t>
            </a:r>
          </a:p>
          <a:p>
            <a:pPr marL="755650" marR="5080" indent="-285750">
              <a:lnSpc>
                <a:spcPct val="114999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pt-BR" sz="2400" spc="-15" dirty="0">
                <a:latin typeface="Calibri"/>
                <a:cs typeface="Calibri"/>
              </a:rPr>
              <a:t>Antecipação/atraso</a:t>
            </a:r>
            <a:r>
              <a:rPr lang="pt-BR" sz="2400" spc="-5" dirty="0">
                <a:latin typeface="Calibri"/>
                <a:cs typeface="Calibri"/>
              </a:rPr>
              <a:t> na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fase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de </a:t>
            </a:r>
            <a:r>
              <a:rPr lang="pt-BR" sz="2400" spc="-10" dirty="0">
                <a:latin typeface="Calibri"/>
                <a:cs typeface="Calibri"/>
              </a:rPr>
              <a:t>recuperação: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bônus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5" dirty="0">
                <a:latin typeface="Calibri"/>
                <a:cs typeface="Calibri"/>
              </a:rPr>
              <a:t>ou </a:t>
            </a:r>
            <a:r>
              <a:rPr lang="pt-BR" sz="2400" spc="-10" dirty="0">
                <a:latin typeface="Calibri"/>
                <a:cs typeface="Calibri"/>
              </a:rPr>
              <a:t>decréscimo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tarifário</a:t>
            </a:r>
            <a:endParaRPr lang="pt-BR" sz="2400" dirty="0">
              <a:latin typeface="Calibri"/>
              <a:cs typeface="Calibri"/>
            </a:endParaRPr>
          </a:p>
          <a:p>
            <a:pPr marL="755650" marR="1565275" indent="-28575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pt-BR" sz="2400" i="1" spc="-5" dirty="0">
                <a:latin typeface="Calibri"/>
                <a:cs typeface="Calibri"/>
              </a:rPr>
              <a:t>Não se</a:t>
            </a:r>
            <a:r>
              <a:rPr lang="pt-BR" sz="2400" i="1" dirty="0">
                <a:latin typeface="Calibri"/>
                <a:cs typeface="Calibri"/>
              </a:rPr>
              <a:t> </a:t>
            </a:r>
            <a:r>
              <a:rPr lang="pt-BR" sz="2400" i="1" spc="-10" dirty="0">
                <a:latin typeface="Calibri"/>
                <a:cs typeface="Calibri"/>
              </a:rPr>
              <a:t>confunde</a:t>
            </a:r>
            <a:r>
              <a:rPr lang="pt-BR" sz="2400" i="1" dirty="0">
                <a:latin typeface="Calibri"/>
                <a:cs typeface="Calibri"/>
              </a:rPr>
              <a:t> </a:t>
            </a:r>
            <a:r>
              <a:rPr lang="pt-BR" sz="2400" i="1" spc="-10" dirty="0">
                <a:latin typeface="Calibri"/>
                <a:cs typeface="Calibri"/>
              </a:rPr>
              <a:t>com</a:t>
            </a:r>
            <a:r>
              <a:rPr lang="pt-BR" sz="2400" i="1" dirty="0">
                <a:latin typeface="Calibri"/>
                <a:cs typeface="Calibri"/>
              </a:rPr>
              <a:t> </a:t>
            </a:r>
            <a:r>
              <a:rPr lang="pt-BR" sz="2400" i="1" spc="-10" dirty="0">
                <a:latin typeface="Calibri"/>
                <a:cs typeface="Calibri"/>
              </a:rPr>
              <a:t>instrumento</a:t>
            </a:r>
            <a:r>
              <a:rPr lang="pt-BR" sz="2400" i="1" spc="-5" dirty="0">
                <a:latin typeface="Calibri"/>
                <a:cs typeface="Calibri"/>
              </a:rPr>
              <a:t> de</a:t>
            </a:r>
            <a:r>
              <a:rPr lang="pt-BR" sz="2400" i="1" dirty="0">
                <a:latin typeface="Calibri"/>
                <a:cs typeface="Calibri"/>
              </a:rPr>
              <a:t> </a:t>
            </a:r>
            <a:r>
              <a:rPr lang="pt-BR" sz="2400" i="1" spc="-10" dirty="0">
                <a:latin typeface="Calibri"/>
                <a:cs typeface="Calibri"/>
              </a:rPr>
              <a:t>reequilíbrio</a:t>
            </a:r>
            <a:r>
              <a:rPr lang="pt-BR" sz="2400" i="1" dirty="0">
                <a:latin typeface="Calibri"/>
                <a:cs typeface="Calibri"/>
              </a:rPr>
              <a:t> </a:t>
            </a:r>
            <a:r>
              <a:rPr lang="pt-BR" sz="2400" i="1" spc="-20" dirty="0">
                <a:latin typeface="Calibri"/>
                <a:cs typeface="Calibri"/>
              </a:rPr>
              <a:t>(Fatores</a:t>
            </a:r>
            <a:r>
              <a:rPr lang="pt-BR" sz="2400" i="1" dirty="0">
                <a:latin typeface="Calibri"/>
                <a:cs typeface="Calibri"/>
              </a:rPr>
              <a:t> A</a:t>
            </a:r>
            <a:r>
              <a:rPr lang="pt-BR" sz="2400" i="1" spc="-5" dirty="0">
                <a:latin typeface="Calibri"/>
                <a:cs typeface="Calibri"/>
              </a:rPr>
              <a:t> </a:t>
            </a:r>
            <a:r>
              <a:rPr lang="pt-BR" sz="2400" i="1" dirty="0">
                <a:latin typeface="Calibri"/>
                <a:cs typeface="Calibri"/>
              </a:rPr>
              <a:t>e </a:t>
            </a:r>
            <a:r>
              <a:rPr lang="pt-BR" sz="2400" i="1" spc="-5" dirty="0">
                <a:latin typeface="Calibri"/>
                <a:cs typeface="Calibri"/>
              </a:rPr>
              <a:t>D)</a:t>
            </a:r>
            <a:r>
              <a:rPr lang="pt-BR" sz="2400" i="1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Redução </a:t>
            </a:r>
            <a:r>
              <a:rPr lang="pt-BR" sz="2400" spc="-5" dirty="0">
                <a:latin typeface="Calibri"/>
                <a:cs typeface="Calibri"/>
              </a:rPr>
              <a:t>de sinistros</a:t>
            </a:r>
            <a:endParaRPr lang="pt-BR"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lang="pt-BR" sz="2400" dirty="0">
              <a:latin typeface="Calibri"/>
              <a:cs typeface="Calibri"/>
            </a:endParaRPr>
          </a:p>
        </p:txBody>
      </p:sp>
      <p:pic>
        <p:nvPicPr>
          <p:cNvPr id="9" name="Gráfico 8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2EDB109E-D50E-BE33-C3DC-6F7EEE07E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8">
            <a:extLst>
              <a:ext uri="{FF2B5EF4-FFF2-40B4-BE49-F238E27FC236}">
                <a16:creationId xmlns:a16="http://schemas.microsoft.com/office/drawing/2014/main" id="{D7EBCCC7-5F32-488A-20F0-169286C14240}"/>
              </a:ext>
            </a:extLst>
          </p:cNvPr>
          <p:cNvGrpSpPr/>
          <p:nvPr/>
        </p:nvGrpSpPr>
        <p:grpSpPr>
          <a:xfrm>
            <a:off x="9010532" y="1794458"/>
            <a:ext cx="964872" cy="1002472"/>
            <a:chOff x="2514600" y="1606550"/>
            <a:chExt cx="2770188" cy="2878138"/>
          </a:xfrm>
          <a:solidFill>
            <a:srgbClr val="203864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199C6BE-D1F7-A226-DA04-B9DE2F600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A1477F-9516-2EF4-3D93-A4406694C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E1299FC-FFC2-FEBC-7691-7BF74B079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9F1F0D-AA7E-1BB2-0BAB-BE50EB9A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5" name="TextBox 43">
            <a:extLst>
              <a:ext uri="{FF2B5EF4-FFF2-40B4-BE49-F238E27FC236}">
                <a16:creationId xmlns:a16="http://schemas.microsoft.com/office/drawing/2014/main" id="{EE33A33C-617E-EA2A-CA93-8CD349F6946C}"/>
              </a:ext>
            </a:extLst>
          </p:cNvPr>
          <p:cNvSpPr txBox="1"/>
          <p:nvPr/>
        </p:nvSpPr>
        <p:spPr>
          <a:xfrm>
            <a:off x="9043110" y="2206406"/>
            <a:ext cx="896399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rgbClr val="203864"/>
                </a:solidFill>
              </a:rPr>
              <a:t>Cap IX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97E225B-B3CB-1CA9-1643-6BFF3CBFCD20}"/>
              </a:ext>
            </a:extLst>
          </p:cNvPr>
          <p:cNvSpPr txBox="1">
            <a:spLocks/>
          </p:cNvSpPr>
          <p:nvPr/>
        </p:nvSpPr>
        <p:spPr>
          <a:xfrm>
            <a:off x="10118061" y="1956416"/>
            <a:ext cx="2471478" cy="9205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rgbClr val="203864"/>
                </a:solidFill>
              </a:rPr>
              <a:t>Verbas</a:t>
            </a:r>
            <a:r>
              <a:rPr lang="en-US" sz="2600" b="1" dirty="0">
                <a:solidFill>
                  <a:srgbClr val="203864"/>
                </a:solidFill>
              </a:rPr>
              <a:t> </a:t>
            </a:r>
            <a:r>
              <a:rPr lang="en-US" sz="2600" b="1" dirty="0" err="1">
                <a:solidFill>
                  <a:srgbClr val="203864"/>
                </a:solidFill>
              </a:rPr>
              <a:t>contratuais</a:t>
            </a:r>
            <a:endParaRPr lang="en-US" sz="2600" b="1" dirty="0">
              <a:solidFill>
                <a:srgbClr val="203864"/>
              </a:solidFill>
            </a:endParaRPr>
          </a:p>
          <a:p>
            <a:r>
              <a:rPr lang="pt-BR" sz="1333" dirty="0"/>
              <a:t>.</a:t>
            </a:r>
            <a:endParaRPr lang="en-US" sz="1333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0892918-BE8A-7A09-E702-F56CE9210AE1}"/>
              </a:ext>
            </a:extLst>
          </p:cNvPr>
          <p:cNvSpPr txBox="1"/>
          <p:nvPr/>
        </p:nvSpPr>
        <p:spPr>
          <a:xfrm>
            <a:off x="476000" y="2796930"/>
            <a:ext cx="13067279" cy="345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marR="2964815" indent="-285750">
              <a:lnSpc>
                <a:spcPct val="114999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pt-BR" sz="3200" spc="-10" dirty="0">
                <a:latin typeface="Calibri"/>
                <a:cs typeface="Calibri"/>
              </a:rPr>
              <a:t>Uniformização</a:t>
            </a:r>
            <a:r>
              <a:rPr lang="pt-BR" sz="3200" spc="2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de</a:t>
            </a:r>
            <a:r>
              <a:rPr lang="pt-BR" sz="3200" spc="25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tipos</a:t>
            </a:r>
            <a:r>
              <a:rPr lang="pt-BR" sz="3200" spc="3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e </a:t>
            </a:r>
            <a:r>
              <a:rPr lang="pt-BR" sz="3200" spc="-10" dirty="0">
                <a:latin typeface="Calibri"/>
                <a:cs typeface="Calibri"/>
              </a:rPr>
              <a:t>procedimentos </a:t>
            </a:r>
          </a:p>
          <a:p>
            <a:pPr marL="755650" marR="2964815" indent="-285750">
              <a:lnSpc>
                <a:spcPct val="114999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pt-BR" sz="3200" spc="-10" dirty="0">
                <a:latin typeface="Calibri"/>
                <a:cs typeface="Calibri"/>
              </a:rPr>
              <a:t>Exclusão da verba de aparelhamento da polícia</a:t>
            </a:r>
          </a:p>
          <a:p>
            <a:pPr marL="755650" marR="2964815" indent="-285750">
              <a:lnSpc>
                <a:spcPct val="114999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pt-BR" sz="3200" spc="-10" dirty="0">
                <a:latin typeface="Calibri"/>
                <a:cs typeface="Calibri"/>
              </a:rPr>
              <a:t>Revisão do RDT</a:t>
            </a:r>
          </a:p>
          <a:p>
            <a:pPr marL="755650" marR="2964815" indent="-285750">
              <a:lnSpc>
                <a:spcPct val="114999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lang="pt-BR" sz="3200" spc="-5" dirty="0">
                <a:latin typeface="Calibri"/>
                <a:cs typeface="Calibri"/>
              </a:rPr>
              <a:t>Inovações:</a:t>
            </a:r>
            <a:r>
              <a:rPr lang="pt-BR" sz="3200" spc="-10" dirty="0">
                <a:latin typeface="Calibri"/>
                <a:cs typeface="Calibri"/>
              </a:rPr>
              <a:t> verba </a:t>
            </a:r>
            <a:r>
              <a:rPr lang="pt-BR" sz="3200" spc="-5" dirty="0">
                <a:latin typeface="Calibri"/>
                <a:cs typeface="Calibri"/>
              </a:rPr>
              <a:t>de</a:t>
            </a:r>
            <a:r>
              <a:rPr lang="pt-BR" sz="3200" spc="-10" dirty="0">
                <a:latin typeface="Calibri"/>
                <a:cs typeface="Calibri"/>
              </a:rPr>
              <a:t> verificação (RCR</a:t>
            </a:r>
            <a:r>
              <a:rPr lang="pt-BR" sz="3200" spc="-5" dirty="0">
                <a:latin typeface="Calibri"/>
                <a:cs typeface="Calibri"/>
              </a:rPr>
              <a:t> 2: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verificador)</a:t>
            </a:r>
          </a:p>
          <a:p>
            <a:pPr marL="469900" marR="2964815">
              <a:lnSpc>
                <a:spcPct val="114999"/>
              </a:lnSpc>
              <a:spcBef>
                <a:spcPts val="40"/>
              </a:spcBef>
            </a:pPr>
            <a:r>
              <a:rPr lang="pt-BR" sz="3200" spc="-5" dirty="0">
                <a:latin typeface="Calibri"/>
                <a:cs typeface="Calibri"/>
              </a:rPr>
              <a:t>		        verba de desapropriações e desocupações</a:t>
            </a:r>
          </a:p>
          <a:p>
            <a:pPr marL="469900" marR="2964815">
              <a:lnSpc>
                <a:spcPct val="114999"/>
              </a:lnSpc>
              <a:spcBef>
                <a:spcPts val="40"/>
              </a:spcBef>
            </a:pPr>
            <a:r>
              <a:rPr lang="pt-BR" sz="3200" spc="-5" dirty="0">
                <a:latin typeface="Calibri"/>
                <a:cs typeface="Calibri"/>
              </a:rPr>
              <a:t>                       verba de licenciamento ambiental</a:t>
            </a:r>
            <a:endParaRPr lang="pt-BR" sz="3200" dirty="0">
              <a:latin typeface="Calibri"/>
              <a:cs typeface="Calibri"/>
            </a:endParaRPr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B4DC9DAA-5910-B46F-F240-7D4A74F87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2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 txBox="1">
            <a:spLocks/>
          </p:cNvSpPr>
          <p:nvPr/>
        </p:nvSpPr>
        <p:spPr>
          <a:xfrm>
            <a:off x="160027" y="300242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indent="-457200">
              <a:spcBef>
                <a:spcPts val="1000"/>
              </a:spcBef>
              <a:defRPr/>
            </a:pPr>
            <a:r>
              <a:rPr lang="pt-BR" sz="2400" b="1" kern="0" cap="small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Revisão ordinária + Reajuste</a:t>
            </a:r>
            <a:endParaRPr kumimoji="0" lang="pt-BR" sz="2400" b="1" i="0" u="none" strike="noStrike" kern="0" cap="small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49E52CA-B34A-6719-AA26-88D78FF561EE}"/>
              </a:ext>
            </a:extLst>
          </p:cNvPr>
          <p:cNvSpPr/>
          <p:nvPr/>
        </p:nvSpPr>
        <p:spPr>
          <a:xfrm>
            <a:off x="828675" y="2340352"/>
            <a:ext cx="11706225" cy="38683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D0D0D"/>
                </a:solidFill>
                <a:effectLst/>
                <a:latin typeface="Söhne"/>
              </a:rPr>
              <a:t>Revisões tarifárias ordinárias, extraordinárias e quinquenais, iniciadas pela SUROD, exceto as extraordinárias, que podem ser iniciadas pela concessionária.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Procedimentalização do l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Söhne"/>
              </a:rPr>
              <a:t>evantamento de necessidades e reunião participativa.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D0D0D"/>
                </a:solidFill>
                <a:effectLst/>
                <a:latin typeface="Söhne"/>
              </a:rPr>
              <a:t>Concessionária pode apresentar antecipadamente estudos e projetos.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D0D0D"/>
                </a:solidFill>
                <a:effectLst/>
                <a:latin typeface="Söhne"/>
              </a:rPr>
              <a:t>Revisão ordinária anual, de ofício, junto com reajuste. Consolidação das hipóteses de cabimento de revisão ordinária.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D0D0D"/>
                </a:solidFill>
                <a:effectLst/>
                <a:latin typeface="Söhne"/>
              </a:rPr>
              <a:t>Revisão extraordinária recomposta o equilíbrio econômico-financeiro do contrato, realizada a cada cinco anos, considerando interesse público e impacto econômico-financeiro (determinação de faixas de receita bruta).</a:t>
            </a:r>
          </a:p>
          <a:p>
            <a:pPr lvl="6"/>
            <a:r>
              <a:rPr lang="pt-BR" sz="2000" dirty="0">
                <a:solidFill>
                  <a:schemeClr val="tx1"/>
                </a:solidFill>
              </a:rPr>
              <a:t>a) &gt; 7% do faturamento (&lt; R$ 300MM)</a:t>
            </a:r>
          </a:p>
          <a:p>
            <a:pPr lvl="6"/>
            <a:r>
              <a:rPr lang="pt-BR" sz="2000" dirty="0">
                <a:solidFill>
                  <a:schemeClr val="tx1"/>
                </a:solidFill>
              </a:rPr>
              <a:t>b) &gt; 5% do faturamento (&lt; R$ 600MM)</a:t>
            </a:r>
          </a:p>
          <a:p>
            <a:pPr lvl="6"/>
            <a:r>
              <a:rPr lang="pt-BR" sz="2000" dirty="0">
                <a:solidFill>
                  <a:schemeClr val="tx1"/>
                </a:solidFill>
              </a:rPr>
              <a:t>c) &gt; 3% do faturamento (&gt; R$ 600MM)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F844DD-0F17-6DA4-65FE-81B16E9579D7}"/>
              </a:ext>
            </a:extLst>
          </p:cNvPr>
          <p:cNvSpPr txBox="1"/>
          <p:nvPr/>
        </p:nvSpPr>
        <p:spPr>
          <a:xfrm>
            <a:off x="6750789" y="6489402"/>
            <a:ext cx="578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*Eventos apurados em autos próprios, com efeitos considerados na revisão.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2607DAC5-ED32-096D-C3A0-68CBAC40A206}"/>
              </a:ext>
            </a:extLst>
          </p:cNvPr>
          <p:cNvGrpSpPr/>
          <p:nvPr/>
        </p:nvGrpSpPr>
        <p:grpSpPr>
          <a:xfrm>
            <a:off x="9085604" y="1550841"/>
            <a:ext cx="964872" cy="1002472"/>
            <a:chOff x="2514600" y="1606550"/>
            <a:chExt cx="2770188" cy="2878138"/>
          </a:xfrm>
          <a:solidFill>
            <a:srgbClr val="006600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608A554-3329-D1B4-3582-687E8DCC7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2038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AC940E9-069C-013A-E335-3BA5C4553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C27450E-4AA0-A6D5-EA60-2882C349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8ED2E27-6757-93BC-7969-177E05BE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" name="TextBox 50">
            <a:extLst>
              <a:ext uri="{FF2B5EF4-FFF2-40B4-BE49-F238E27FC236}">
                <a16:creationId xmlns:a16="http://schemas.microsoft.com/office/drawing/2014/main" id="{571D3037-4F04-E628-0282-51947B908DF6}"/>
              </a:ext>
            </a:extLst>
          </p:cNvPr>
          <p:cNvSpPr txBox="1"/>
          <p:nvPr/>
        </p:nvSpPr>
        <p:spPr>
          <a:xfrm>
            <a:off x="9154248" y="1919788"/>
            <a:ext cx="824264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rgbClr val="203864"/>
                </a:solidFill>
              </a:rPr>
              <a:t>Cap X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72510BB0-DE28-38E9-FDBC-65B0CAF87FD6}"/>
              </a:ext>
            </a:extLst>
          </p:cNvPr>
          <p:cNvSpPr txBox="1">
            <a:spLocks/>
          </p:cNvSpPr>
          <p:nvPr/>
        </p:nvSpPr>
        <p:spPr>
          <a:xfrm>
            <a:off x="10238475" y="1554105"/>
            <a:ext cx="3020518" cy="9205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b="1" dirty="0" err="1">
                <a:solidFill>
                  <a:srgbClr val="203864"/>
                </a:solidFill>
              </a:rPr>
              <a:t>Revisões</a:t>
            </a:r>
            <a:r>
              <a:rPr lang="en-US" sz="2600" b="1" dirty="0">
                <a:solidFill>
                  <a:srgbClr val="203864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600" b="1" dirty="0" err="1">
                <a:solidFill>
                  <a:srgbClr val="203864"/>
                </a:solidFill>
              </a:rPr>
              <a:t>contratuais</a:t>
            </a:r>
            <a:endParaRPr lang="en-US" sz="2600" b="1" dirty="0">
              <a:solidFill>
                <a:srgbClr val="203864"/>
              </a:solidFill>
            </a:endParaRPr>
          </a:p>
        </p:txBody>
      </p:sp>
      <p:pic>
        <p:nvPicPr>
          <p:cNvPr id="13" name="Gráfico 12" descr="Seta: retorno na horizontal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44520DD2-1460-BAE6-E779-4A134F6E1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56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 txBox="1">
            <a:spLocks/>
          </p:cNvSpPr>
          <p:nvPr/>
        </p:nvSpPr>
        <p:spPr>
          <a:xfrm>
            <a:off x="1393127" y="1652035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indent="-457200" algn="ctr">
              <a:defRPr/>
            </a:pPr>
            <a:r>
              <a:rPr lang="pt-BR" sz="2400" kern="0" cap="small" dirty="0">
                <a:solidFill>
                  <a:srgbClr val="203864"/>
                </a:solidFill>
                <a:cs typeface="Times New Roman" pitchFamily="18" charset="0"/>
              </a:rPr>
              <a:t>Quinquenal</a:t>
            </a:r>
            <a:endParaRPr kumimoji="0" lang="pt-BR" sz="2400" i="0" u="none" strike="noStrike" kern="0" cap="small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49E52CA-B34A-6719-AA26-88D78FF561EE}"/>
              </a:ext>
            </a:extLst>
          </p:cNvPr>
          <p:cNvSpPr/>
          <p:nvPr/>
        </p:nvSpPr>
        <p:spPr>
          <a:xfrm>
            <a:off x="477520" y="2292719"/>
            <a:ext cx="11059773" cy="3986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  <a:latin typeface="Söhne"/>
              </a:rPr>
              <a:t>A revisão quinquenal ocorre a cada 5 a 10 anos para analisar o cumprimento das obrigações contratuais e a necessidade de atualização.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  <a:latin typeface="Söhne"/>
              </a:rPr>
              <a:t>É de interesse público e conduzida pela ANTT, envolvendo cooperação entre a agência, a concessionária e outros atores.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  <a:latin typeface="Söhne"/>
              </a:rPr>
              <a:t>Pode resultar em inclusão, alteração, reprogramação ou exclusão de obras e serviços, mantendo o equilíbrio econômico-financeiro do contrato.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  <a:latin typeface="Söhne"/>
              </a:rPr>
              <a:t>Procedimentos incluem instauração do processo, análise técnica, classificação de obras por prioridade e participação social.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  <a:latin typeface="Söhne"/>
              </a:rPr>
              <a:t>A proposta final é submetida à Diretoria Colegiada da ANTT para deliberação e possível ajuste do escopo de investimentos.</a:t>
            </a:r>
          </a:p>
        </p:txBody>
      </p:sp>
      <p:grpSp>
        <p:nvGrpSpPr>
          <p:cNvPr id="6" name="Group 45">
            <a:extLst>
              <a:ext uri="{FF2B5EF4-FFF2-40B4-BE49-F238E27FC236}">
                <a16:creationId xmlns:a16="http://schemas.microsoft.com/office/drawing/2014/main" id="{2B14841E-F435-4C5C-B409-AB1C9FFBB533}"/>
              </a:ext>
            </a:extLst>
          </p:cNvPr>
          <p:cNvGrpSpPr/>
          <p:nvPr/>
        </p:nvGrpSpPr>
        <p:grpSpPr>
          <a:xfrm>
            <a:off x="9160032" y="1392844"/>
            <a:ext cx="964872" cy="1002472"/>
            <a:chOff x="2514600" y="1606550"/>
            <a:chExt cx="2770188" cy="2878138"/>
          </a:xfrm>
          <a:solidFill>
            <a:srgbClr val="203864"/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FEE8B21-3570-4962-A748-FB269844D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A734527-D16C-4C7D-8B26-B353C0864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1434EF0-47CF-4AC6-A851-CA4129795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80BCA1E-DB96-40F8-BBF7-8E3FF8B39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" name="TextBox 50">
            <a:extLst>
              <a:ext uri="{FF2B5EF4-FFF2-40B4-BE49-F238E27FC236}">
                <a16:creationId xmlns:a16="http://schemas.microsoft.com/office/drawing/2014/main" id="{E2099FF7-8EFE-4B83-8268-A9C9CF32637B}"/>
              </a:ext>
            </a:extLst>
          </p:cNvPr>
          <p:cNvSpPr txBox="1"/>
          <p:nvPr/>
        </p:nvSpPr>
        <p:spPr>
          <a:xfrm>
            <a:off x="9228676" y="1761791"/>
            <a:ext cx="824264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rgbClr val="203864"/>
                </a:solidFill>
              </a:rPr>
              <a:t>Cap X</a:t>
            </a: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2307EFF2-770F-473C-9735-988D4BA54DBB}"/>
              </a:ext>
            </a:extLst>
          </p:cNvPr>
          <p:cNvSpPr txBox="1">
            <a:spLocks/>
          </p:cNvSpPr>
          <p:nvPr/>
        </p:nvSpPr>
        <p:spPr>
          <a:xfrm>
            <a:off x="10312903" y="1396108"/>
            <a:ext cx="3020518" cy="9205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b="1" dirty="0" err="1">
                <a:solidFill>
                  <a:srgbClr val="203864"/>
                </a:solidFill>
              </a:rPr>
              <a:t>Revisões</a:t>
            </a:r>
            <a:r>
              <a:rPr lang="en-US" sz="2600" b="1" dirty="0">
                <a:solidFill>
                  <a:srgbClr val="203864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600" b="1" dirty="0" err="1">
                <a:solidFill>
                  <a:srgbClr val="203864"/>
                </a:solidFill>
              </a:rPr>
              <a:t>contratuais</a:t>
            </a:r>
            <a:endParaRPr lang="en-US" sz="2600" b="1" dirty="0">
              <a:solidFill>
                <a:srgbClr val="203864"/>
              </a:solidFill>
            </a:endParaRPr>
          </a:p>
        </p:txBody>
      </p:sp>
      <p:pic>
        <p:nvPicPr>
          <p:cNvPr id="4" name="Gráfico 3" descr="Seta: retorno na horizontal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9C4FE3AC-888F-0F56-D487-561102D9E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7387" y="6127734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97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70892918-BE8A-7A09-E702-F56CE9210AE1}"/>
              </a:ext>
            </a:extLst>
          </p:cNvPr>
          <p:cNvSpPr txBox="1"/>
          <p:nvPr/>
        </p:nvSpPr>
        <p:spPr>
          <a:xfrm>
            <a:off x="425291" y="3156879"/>
            <a:ext cx="6698512" cy="312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0" indent="-4572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pt-BR" sz="3200" spc="-10" dirty="0">
                <a:latin typeface="Calibri"/>
                <a:cs typeface="Calibri"/>
              </a:rPr>
              <a:t>Incorporação </a:t>
            </a:r>
            <a:r>
              <a:rPr lang="pt-BR" sz="3200" spc="-5" dirty="0">
                <a:latin typeface="Calibri"/>
                <a:cs typeface="Calibri"/>
              </a:rPr>
              <a:t>das </a:t>
            </a:r>
            <a:r>
              <a:rPr lang="pt-BR" sz="3200" spc="-10" dirty="0">
                <a:latin typeface="Calibri"/>
                <a:cs typeface="Calibri"/>
              </a:rPr>
              <a:t>inovações </a:t>
            </a:r>
            <a:r>
              <a:rPr lang="pt-BR" sz="3200" spc="-5" dirty="0">
                <a:latin typeface="Calibri"/>
                <a:cs typeface="Calibri"/>
              </a:rPr>
              <a:t>dos </a:t>
            </a:r>
            <a:r>
              <a:rPr lang="pt-BR" sz="3200" spc="-15" dirty="0">
                <a:latin typeface="Calibri"/>
                <a:cs typeface="Calibri"/>
              </a:rPr>
              <a:t>contratos</a:t>
            </a:r>
            <a:r>
              <a:rPr lang="pt-BR" sz="3200" spc="-10" dirty="0">
                <a:latin typeface="Calibri"/>
                <a:cs typeface="Calibri"/>
              </a:rPr>
              <a:t> </a:t>
            </a:r>
            <a:r>
              <a:rPr lang="pt-BR" sz="3200" spc="-15" dirty="0">
                <a:latin typeface="Calibri"/>
                <a:cs typeface="Calibri"/>
              </a:rPr>
              <a:t>recentes</a:t>
            </a:r>
            <a:endParaRPr lang="pt-BR" sz="3200" dirty="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lang="pt-BR" sz="3200" spc="-10" dirty="0">
                <a:latin typeface="Calibri"/>
                <a:cs typeface="Calibri"/>
              </a:rPr>
              <a:t>Instrumento</a:t>
            </a:r>
            <a:r>
              <a:rPr lang="pt-BR" sz="3200" spc="-5" dirty="0">
                <a:latin typeface="Calibri"/>
                <a:cs typeface="Calibri"/>
              </a:rPr>
              <a:t> de </a:t>
            </a:r>
            <a:r>
              <a:rPr lang="pt-BR" sz="3200" spc="-10" dirty="0">
                <a:latin typeface="Calibri"/>
                <a:cs typeface="Calibri"/>
              </a:rPr>
              <a:t>liquidez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15" dirty="0">
                <a:latin typeface="Calibri"/>
                <a:cs typeface="Calibri"/>
              </a:rPr>
              <a:t>para</a:t>
            </a:r>
            <a:r>
              <a:rPr lang="pt-BR" sz="3200" spc="-5" dirty="0">
                <a:latin typeface="Calibri"/>
                <a:cs typeface="Calibri"/>
              </a:rPr>
              <a:t> uso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de </a:t>
            </a:r>
            <a:r>
              <a:rPr lang="pt-BR" sz="3200" spc="-10" dirty="0">
                <a:latin typeface="Calibri"/>
                <a:cs typeface="Calibri"/>
              </a:rPr>
              <a:t>recursos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em </a:t>
            </a:r>
            <a:r>
              <a:rPr lang="pt-BR" sz="3200" spc="-20" dirty="0">
                <a:latin typeface="Calibri"/>
                <a:cs typeface="Calibri"/>
              </a:rPr>
              <a:t>favor</a:t>
            </a:r>
            <a:r>
              <a:rPr lang="pt-BR" sz="320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da </a:t>
            </a:r>
            <a:r>
              <a:rPr lang="pt-BR" sz="3200" spc="-10" dirty="0">
                <a:latin typeface="Calibri"/>
                <a:cs typeface="Calibri"/>
              </a:rPr>
              <a:t>concessão</a:t>
            </a:r>
          </a:p>
          <a:p>
            <a:pPr marL="469900" marR="2964815">
              <a:lnSpc>
                <a:spcPct val="114999"/>
              </a:lnSpc>
              <a:spcBef>
                <a:spcPts val="40"/>
              </a:spcBef>
            </a:pPr>
            <a:endParaRPr lang="pt-BR" sz="3200" dirty="0">
              <a:latin typeface="Calibri"/>
              <a:cs typeface="Calibri"/>
            </a:endParaRP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7F1B15F9-B5A9-EF56-A091-1BA6F5005063}"/>
              </a:ext>
            </a:extLst>
          </p:cNvPr>
          <p:cNvGrpSpPr/>
          <p:nvPr/>
        </p:nvGrpSpPr>
        <p:grpSpPr>
          <a:xfrm>
            <a:off x="7838381" y="1484946"/>
            <a:ext cx="964872" cy="1002472"/>
            <a:chOff x="2514600" y="1606550"/>
            <a:chExt cx="2770188" cy="2878138"/>
          </a:xfrm>
          <a:solidFill>
            <a:srgbClr val="203864"/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68D5B322-AD7F-9D4A-8156-AFB2E9A44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E6A69CCC-6627-004E-C25D-86847703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30E016DB-7C58-066F-AB2B-D374DAC46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5874E3E-E74F-0BF7-E77E-A1BA9E2E7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" name="TextBox 57">
            <a:extLst>
              <a:ext uri="{FF2B5EF4-FFF2-40B4-BE49-F238E27FC236}">
                <a16:creationId xmlns:a16="http://schemas.microsoft.com/office/drawing/2014/main" id="{E877EF0A-F170-AF1E-84B4-1F1D22030D53}"/>
              </a:ext>
            </a:extLst>
          </p:cNvPr>
          <p:cNvSpPr txBox="1"/>
          <p:nvPr/>
        </p:nvSpPr>
        <p:spPr>
          <a:xfrm>
            <a:off x="7870960" y="1896894"/>
            <a:ext cx="896399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rgbClr val="203864"/>
                </a:solidFill>
              </a:rPr>
              <a:t>Cap XI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6A28885-8DD4-4BEE-7436-4A20E7FD9F08}"/>
              </a:ext>
            </a:extLst>
          </p:cNvPr>
          <p:cNvSpPr txBox="1">
            <a:spLocks/>
          </p:cNvSpPr>
          <p:nvPr/>
        </p:nvSpPr>
        <p:spPr>
          <a:xfrm>
            <a:off x="8991252" y="1772694"/>
            <a:ext cx="3324456" cy="9205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rgbClr val="203864"/>
                </a:solidFill>
              </a:rPr>
              <a:t>Contas</a:t>
            </a:r>
            <a:r>
              <a:rPr lang="en-US" sz="2600" b="1" dirty="0">
                <a:solidFill>
                  <a:srgbClr val="203864"/>
                </a:solidFill>
              </a:rPr>
              <a:t> da </a:t>
            </a:r>
            <a:r>
              <a:rPr lang="en-US" sz="2600" b="1" dirty="0" err="1">
                <a:solidFill>
                  <a:srgbClr val="203864"/>
                </a:solidFill>
              </a:rPr>
              <a:t>concessão</a:t>
            </a:r>
            <a:endParaRPr lang="en-US" sz="2600" b="1" dirty="0">
              <a:solidFill>
                <a:srgbClr val="203864"/>
              </a:solidFill>
            </a:endParaRPr>
          </a:p>
        </p:txBody>
      </p:sp>
      <p:pic>
        <p:nvPicPr>
          <p:cNvPr id="11" name="Gráfico 10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4402C521-DDCD-4DCE-8944-C0EF5467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8025" y="6086475"/>
            <a:ext cx="485775" cy="48577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A026E5C-B5BC-EF82-5995-4BE0F9A29FE0}"/>
              </a:ext>
            </a:extLst>
          </p:cNvPr>
          <p:cNvGrpSpPr/>
          <p:nvPr/>
        </p:nvGrpSpPr>
        <p:grpSpPr>
          <a:xfrm>
            <a:off x="6025193" y="2806597"/>
            <a:ext cx="6494347" cy="3930392"/>
            <a:chOff x="5302326" y="1027906"/>
            <a:chExt cx="7860780" cy="5300547"/>
          </a:xfrm>
        </p:grpSpPr>
        <p:graphicFrame>
          <p:nvGraphicFramePr>
            <p:cNvPr id="10" name="Diagrama 9">
              <a:extLst>
                <a:ext uri="{FF2B5EF4-FFF2-40B4-BE49-F238E27FC236}">
                  <a16:creationId xmlns:a16="http://schemas.microsoft.com/office/drawing/2014/main" id="{FDC21BFE-9806-A873-A558-2EDF74C42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0913348"/>
                </p:ext>
              </p:extLst>
            </p:nvPr>
          </p:nvGraphicFramePr>
          <p:xfrm>
            <a:off x="5302326" y="1027906"/>
            <a:ext cx="6188075" cy="51953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A07CA8A2-0BC2-B871-85AD-92EB9A5E96E7}"/>
                </a:ext>
              </a:extLst>
            </p:cNvPr>
            <p:cNvGrpSpPr/>
            <p:nvPr/>
          </p:nvGrpSpPr>
          <p:grpSpPr>
            <a:xfrm>
              <a:off x="8197927" y="2405450"/>
              <a:ext cx="4965179" cy="3923003"/>
              <a:chOff x="8197927" y="2405450"/>
              <a:chExt cx="4965179" cy="3923003"/>
            </a:xfrm>
          </p:grpSpPr>
          <p:graphicFrame>
            <p:nvGraphicFramePr>
              <p:cNvPr id="13" name="Diagrama 12">
                <a:extLst>
                  <a:ext uri="{FF2B5EF4-FFF2-40B4-BE49-F238E27FC236}">
                    <a16:creationId xmlns:a16="http://schemas.microsoft.com/office/drawing/2014/main" id="{D325B45E-4490-56CA-C764-F6637C7506E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26493319"/>
                  </p:ext>
                </p:extLst>
              </p:nvPr>
            </p:nvGraphicFramePr>
            <p:xfrm>
              <a:off x="8197927" y="2405450"/>
              <a:ext cx="4965179" cy="39230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12CF40B9-4161-7E3B-20AB-B6DEB692817F}"/>
                  </a:ext>
                </a:extLst>
              </p:cNvPr>
              <p:cNvCxnSpPr/>
              <p:nvPr/>
            </p:nvCxnSpPr>
            <p:spPr>
              <a:xfrm>
                <a:off x="9188422" y="3062022"/>
                <a:ext cx="57226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0031BA96-54FE-18D6-DE0F-B6D303E36B08}"/>
                  </a:ext>
                </a:extLst>
              </p:cNvPr>
              <p:cNvCxnSpPr/>
              <p:nvPr/>
            </p:nvCxnSpPr>
            <p:spPr>
              <a:xfrm>
                <a:off x="9188422" y="4412871"/>
                <a:ext cx="57226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C545B6EB-B96D-5E72-A6C2-3A3AEB4DF27C}"/>
                  </a:ext>
                </a:extLst>
              </p:cNvPr>
              <p:cNvCxnSpPr/>
              <p:nvPr/>
            </p:nvCxnSpPr>
            <p:spPr>
              <a:xfrm>
                <a:off x="9188422" y="5844209"/>
                <a:ext cx="57226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Gráfico 16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9E827A0A-E71D-49B2-4C3C-FCB17ED66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444" y="6040103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9">
            <a:extLst>
              <a:ext uri="{FF2B5EF4-FFF2-40B4-BE49-F238E27FC236}">
                <a16:creationId xmlns:a16="http://schemas.microsoft.com/office/drawing/2014/main" id="{6EC4422B-DB0F-7609-7477-2BDE6F1BBD06}"/>
              </a:ext>
            </a:extLst>
          </p:cNvPr>
          <p:cNvGrpSpPr/>
          <p:nvPr/>
        </p:nvGrpSpPr>
        <p:grpSpPr>
          <a:xfrm>
            <a:off x="8249575" y="1974665"/>
            <a:ext cx="964872" cy="1002472"/>
            <a:chOff x="2514600" y="1606550"/>
            <a:chExt cx="2770188" cy="2878138"/>
          </a:xfrm>
          <a:solidFill>
            <a:srgbClr val="006600"/>
          </a:solidFill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8110C85F-5A69-6C55-48F8-EE84B4B1A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2038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205B16B-0045-F247-AEE7-5C48B065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6262E06-0175-E266-7E1E-A4456CA98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514E7CF-87C5-13FE-CDC3-85693E71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TextBox 64">
            <a:extLst>
              <a:ext uri="{FF2B5EF4-FFF2-40B4-BE49-F238E27FC236}">
                <a16:creationId xmlns:a16="http://schemas.microsoft.com/office/drawing/2014/main" id="{4779BFEC-C5BD-637F-B809-B32A9102D839}"/>
              </a:ext>
            </a:extLst>
          </p:cNvPr>
          <p:cNvSpPr txBox="1"/>
          <p:nvPr/>
        </p:nvSpPr>
        <p:spPr>
          <a:xfrm>
            <a:off x="8196044" y="2401984"/>
            <a:ext cx="968535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rgbClr val="203864"/>
                </a:solidFill>
              </a:rPr>
              <a:t>Cap XII</a:t>
            </a: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A9A8AF85-0D50-9EF9-0F45-DFCDBEFE57C1}"/>
              </a:ext>
            </a:extLst>
          </p:cNvPr>
          <p:cNvSpPr txBox="1">
            <a:spLocks/>
          </p:cNvSpPr>
          <p:nvPr/>
        </p:nvSpPr>
        <p:spPr>
          <a:xfrm>
            <a:off x="9297544" y="2288814"/>
            <a:ext cx="3110726" cy="9205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rgbClr val="203864"/>
                </a:solidFill>
              </a:rPr>
              <a:t>Alterações</a:t>
            </a:r>
            <a:r>
              <a:rPr lang="en-US" sz="2600" b="1" dirty="0">
                <a:solidFill>
                  <a:srgbClr val="203864"/>
                </a:solidFill>
              </a:rPr>
              <a:t> do RCR1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81271B-4363-41F6-86D1-A2F8ADBB2C31}"/>
              </a:ext>
            </a:extLst>
          </p:cNvPr>
          <p:cNvSpPr txBox="1"/>
          <p:nvPr/>
        </p:nvSpPr>
        <p:spPr>
          <a:xfrm>
            <a:off x="1297232" y="3320124"/>
            <a:ext cx="9153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Consumidor.gov.br: reforçar dever de divulgação</a:t>
            </a:r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4BD3C0DA-2C68-17D7-4854-C04337274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4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6">
            <a:extLst>
              <a:ext uri="{FF2B5EF4-FFF2-40B4-BE49-F238E27FC236}">
                <a16:creationId xmlns:a16="http://schemas.microsoft.com/office/drawing/2014/main" id="{FB8A23D5-3069-0CB1-22ED-5CA136A5B25E}"/>
              </a:ext>
            </a:extLst>
          </p:cNvPr>
          <p:cNvGrpSpPr/>
          <p:nvPr/>
        </p:nvGrpSpPr>
        <p:grpSpPr>
          <a:xfrm>
            <a:off x="8711201" y="1821756"/>
            <a:ext cx="964872" cy="1002472"/>
            <a:chOff x="2514600" y="1606550"/>
            <a:chExt cx="2770188" cy="2878138"/>
          </a:xfrm>
          <a:solidFill>
            <a:srgbClr val="006600"/>
          </a:solidFill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5A14A58-9FCA-5A2D-8CC5-2F67D52B1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2038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A5C4814-4C9B-96AA-DFAD-4F9CF8B21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3BD0313-478A-71CD-F465-21C60DD22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769EFC9-456E-6222-CD0B-AE9632AAF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2" name="TextBox 71">
            <a:extLst>
              <a:ext uri="{FF2B5EF4-FFF2-40B4-BE49-F238E27FC236}">
                <a16:creationId xmlns:a16="http://schemas.microsoft.com/office/drawing/2014/main" id="{91DF6D6B-923C-57AC-28E7-0024CCE8C4CE}"/>
              </a:ext>
            </a:extLst>
          </p:cNvPr>
          <p:cNvSpPr txBox="1"/>
          <p:nvPr/>
        </p:nvSpPr>
        <p:spPr>
          <a:xfrm>
            <a:off x="8671643" y="2233705"/>
            <a:ext cx="1040670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rgbClr val="006600"/>
                </a:solidFill>
              </a:rPr>
              <a:t>Cap XIII</a:t>
            </a:r>
          </a:p>
        </p:txBody>
      </p:sp>
      <p:sp>
        <p:nvSpPr>
          <p:cNvPr id="23" name="Text Placeholder 43">
            <a:extLst>
              <a:ext uri="{FF2B5EF4-FFF2-40B4-BE49-F238E27FC236}">
                <a16:creationId xmlns:a16="http://schemas.microsoft.com/office/drawing/2014/main" id="{5C4315F4-40E9-46B6-D93F-D11089376505}"/>
              </a:ext>
            </a:extLst>
          </p:cNvPr>
          <p:cNvSpPr txBox="1">
            <a:spLocks/>
          </p:cNvSpPr>
          <p:nvPr/>
        </p:nvSpPr>
        <p:spPr>
          <a:xfrm>
            <a:off x="9864071" y="1862722"/>
            <a:ext cx="2327929" cy="9205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rgbClr val="203864"/>
                </a:solidFill>
              </a:rPr>
              <a:t>Alterações</a:t>
            </a:r>
            <a:r>
              <a:rPr lang="en-US" sz="2600" b="1" dirty="0">
                <a:solidFill>
                  <a:srgbClr val="203864"/>
                </a:solidFill>
              </a:rPr>
              <a:t> do RCR2</a:t>
            </a:r>
          </a:p>
          <a:p>
            <a:endParaRPr lang="en-US" sz="1333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6996B6-DB06-4C6F-A98C-2CA32C0B8EEC}"/>
              </a:ext>
            </a:extLst>
          </p:cNvPr>
          <p:cNvSpPr txBox="1"/>
          <p:nvPr/>
        </p:nvSpPr>
        <p:spPr>
          <a:xfrm>
            <a:off x="1335314" y="3139920"/>
            <a:ext cx="10160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Esclarecimento nas regras de ressarcimento de 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Projeto de interesse de terceiro: gestão da concessionária (regra) ou ANTT (polo gerador, terrapleno ou OAE)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Estoque de melhorias: possibilidade de recontratação após esgotamento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Obras supervenientes do Poder Concedente: preservação dos parâmetros tal como entregue ou reequilíbrio</a:t>
            </a:r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449A5631-409D-3C7A-1850-D9100BB42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3">
            <a:extLst>
              <a:ext uri="{FF2B5EF4-FFF2-40B4-BE49-F238E27FC236}">
                <a16:creationId xmlns:a16="http://schemas.microsoft.com/office/drawing/2014/main" id="{4697DCEE-C596-492F-BEAC-19555FB181A2}"/>
              </a:ext>
            </a:extLst>
          </p:cNvPr>
          <p:cNvGrpSpPr/>
          <p:nvPr/>
        </p:nvGrpSpPr>
        <p:grpSpPr>
          <a:xfrm>
            <a:off x="8624114" y="1744291"/>
            <a:ext cx="964872" cy="1002472"/>
            <a:chOff x="2514600" y="1606550"/>
            <a:chExt cx="2770188" cy="2878138"/>
          </a:xfrm>
          <a:solidFill>
            <a:srgbClr val="006600"/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3D466E-BD4F-477D-A711-250EF3E94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2038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0FAA2DD-C99F-41B0-8C4D-D9FD5F2A5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90AE32E-145D-4F26-9DBC-AFEA06F1B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E35347C-D19F-4E0F-94D0-1E628007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6" name="TextBox 78">
            <a:extLst>
              <a:ext uri="{FF2B5EF4-FFF2-40B4-BE49-F238E27FC236}">
                <a16:creationId xmlns:a16="http://schemas.microsoft.com/office/drawing/2014/main" id="{01E9E9A3-2469-4195-87B2-42DB28241723}"/>
              </a:ext>
            </a:extLst>
          </p:cNvPr>
          <p:cNvSpPr txBox="1"/>
          <p:nvPr/>
        </p:nvSpPr>
        <p:spPr>
          <a:xfrm>
            <a:off x="8726364" y="208850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rgbClr val="203864"/>
                </a:solidFill>
              </a:rPr>
              <a:t>Cap IX</a:t>
            </a:r>
          </a:p>
        </p:txBody>
      </p:sp>
      <p:sp>
        <p:nvSpPr>
          <p:cNvPr id="24" name="Text Placeholder 43">
            <a:extLst>
              <a:ext uri="{FF2B5EF4-FFF2-40B4-BE49-F238E27FC236}">
                <a16:creationId xmlns:a16="http://schemas.microsoft.com/office/drawing/2014/main" id="{90D2B03B-328C-4BF1-A285-FEEACCFFC861}"/>
              </a:ext>
            </a:extLst>
          </p:cNvPr>
          <p:cNvSpPr txBox="1">
            <a:spLocks/>
          </p:cNvSpPr>
          <p:nvPr/>
        </p:nvSpPr>
        <p:spPr>
          <a:xfrm>
            <a:off x="9731643" y="1744291"/>
            <a:ext cx="2327929" cy="9205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203864"/>
                </a:solidFill>
              </a:rPr>
              <a:t>Disposições </a:t>
            </a:r>
            <a:r>
              <a:rPr lang="en-US" sz="2400" b="1" dirty="0" err="1">
                <a:solidFill>
                  <a:srgbClr val="203864"/>
                </a:solidFill>
              </a:rPr>
              <a:t>finais</a:t>
            </a:r>
            <a:r>
              <a:rPr lang="en-US" sz="2400" b="1" dirty="0">
                <a:solidFill>
                  <a:srgbClr val="203864"/>
                </a:solidFill>
              </a:rPr>
              <a:t> e </a:t>
            </a:r>
            <a:r>
              <a:rPr lang="en-US" sz="2400" b="1" dirty="0" err="1">
                <a:solidFill>
                  <a:srgbClr val="203864"/>
                </a:solidFill>
              </a:rPr>
              <a:t>transitórias</a:t>
            </a:r>
            <a:endParaRPr lang="en-US" sz="2400" b="1" dirty="0">
              <a:solidFill>
                <a:srgbClr val="203864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53753F5-25AB-478D-AB03-92405E8C40F8}"/>
              </a:ext>
            </a:extLst>
          </p:cNvPr>
          <p:cNvSpPr txBox="1"/>
          <p:nvPr/>
        </p:nvSpPr>
        <p:spPr>
          <a:xfrm>
            <a:off x="1378857" y="2953757"/>
            <a:ext cx="96374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Contratos já celebrados: regras de aplicação imediata x condicionadas à adesão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Receitas não tarifárias: transferência dos ganhos e riscos à concessionária  Extinção de Fator Q e Fator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Revogação de 12 Resoluções da ANTT</a:t>
            </a:r>
            <a:endParaRPr lang="pt-BR" dirty="0"/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ECC496A0-8EE8-E7CE-45DA-BA9B9F34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32295D-E360-4245-B4A5-61A58D33F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3" b="-1"/>
          <a:stretch/>
        </p:blipFill>
        <p:spPr>
          <a:xfrm>
            <a:off x="901330" y="1512499"/>
            <a:ext cx="10614025" cy="51816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A519051-655C-4CC5-874B-F1A86638E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197" y="362259"/>
            <a:ext cx="1440000" cy="80120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D70C8F8-1ED2-EE5C-0BB7-F8F2361FDF33}"/>
              </a:ext>
            </a:extLst>
          </p:cNvPr>
          <p:cNvSpPr/>
          <p:nvPr/>
        </p:nvSpPr>
        <p:spPr>
          <a:xfrm>
            <a:off x="7858665" y="4103336"/>
            <a:ext cx="1595886" cy="24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Resolução 6032/2023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F66F81E-4508-007A-FE9B-D1AF482FD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866" y="4354483"/>
            <a:ext cx="2640094" cy="237517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584F3EF-285F-932E-0163-7AB381186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29" y="4445380"/>
            <a:ext cx="1867161" cy="226726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B9C12E8-1232-9E61-DF3F-FDC95F517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27" y="5041239"/>
            <a:ext cx="597291" cy="28579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938EA34-9E42-C174-8CA8-3F184D97C4B1}"/>
              </a:ext>
            </a:extLst>
          </p:cNvPr>
          <p:cNvSpPr/>
          <p:nvPr/>
        </p:nvSpPr>
        <p:spPr>
          <a:xfrm>
            <a:off x="3338420" y="6471281"/>
            <a:ext cx="2244688" cy="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RP 03/23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7757492-92DD-3867-E156-41B43E3F6102}"/>
              </a:ext>
            </a:extLst>
          </p:cNvPr>
          <p:cNvSpPr/>
          <p:nvPr/>
        </p:nvSpPr>
        <p:spPr>
          <a:xfrm>
            <a:off x="6124207" y="6499117"/>
            <a:ext cx="2804130" cy="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 12/23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81AEE2A-84C5-3A7B-2A61-B1EDB58FA4CB}"/>
              </a:ext>
            </a:extLst>
          </p:cNvPr>
          <p:cNvSpPr/>
          <p:nvPr/>
        </p:nvSpPr>
        <p:spPr>
          <a:xfrm>
            <a:off x="5026324" y="1417233"/>
            <a:ext cx="2139351" cy="5348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ETAPAS RCR</a:t>
            </a:r>
          </a:p>
        </p:txBody>
      </p:sp>
    </p:spTree>
    <p:extLst>
      <p:ext uri="{BB962C8B-B14F-4D97-AF65-F5344CB8AC3E}">
        <p14:creationId xmlns:p14="http://schemas.microsoft.com/office/powerpoint/2010/main" val="44268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109117" y="1569685"/>
            <a:ext cx="797376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solidFill>
                  <a:schemeClr val="tx2"/>
                </a:solidFill>
              </a:rPr>
              <a:t> </a:t>
            </a:r>
            <a:r>
              <a:rPr sz="2600" spc="15" dirty="0">
                <a:solidFill>
                  <a:schemeClr val="tx2"/>
                </a:solidFill>
              </a:rPr>
              <a:t>PROBLEMAS</a:t>
            </a:r>
            <a:r>
              <a:rPr sz="2600" spc="165" dirty="0">
                <a:solidFill>
                  <a:schemeClr val="tx2"/>
                </a:solidFill>
              </a:rPr>
              <a:t> </a:t>
            </a:r>
            <a:r>
              <a:rPr sz="2600" spc="5" dirty="0">
                <a:solidFill>
                  <a:schemeClr val="tx2"/>
                </a:solidFill>
              </a:rPr>
              <a:t>REGULATÓRIOS</a:t>
            </a:r>
            <a:endParaRPr sz="2600" dirty="0">
              <a:solidFill>
                <a:schemeClr val="tx2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4597" y="2416535"/>
            <a:ext cx="2868295" cy="1139190"/>
            <a:chOff x="187962" y="1219562"/>
            <a:chExt cx="2868295" cy="1139190"/>
          </a:xfrm>
          <a:noFill/>
        </p:grpSpPr>
        <p:sp>
          <p:nvSpPr>
            <p:cNvPr id="4" name="object 4"/>
            <p:cNvSpPr/>
            <p:nvPr/>
          </p:nvSpPr>
          <p:spPr>
            <a:xfrm>
              <a:off x="192724" y="1224324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6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6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6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6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6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2724" y="1224324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6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6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6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6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5336" y="2533484"/>
            <a:ext cx="2683510" cy="3565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alibri"/>
                <a:cs typeface="Calibri"/>
              </a:rPr>
              <a:t>Capital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social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4597" y="3836785"/>
            <a:ext cx="2868295" cy="1139190"/>
            <a:chOff x="187962" y="2639812"/>
            <a:chExt cx="2868295" cy="1139190"/>
          </a:xfrm>
          <a:noFill/>
        </p:grpSpPr>
        <p:sp>
          <p:nvSpPr>
            <p:cNvPr id="8" name="object 8"/>
            <p:cNvSpPr/>
            <p:nvPr/>
          </p:nvSpPr>
          <p:spPr>
            <a:xfrm>
              <a:off x="192724" y="2644575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6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6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6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2724" y="2644575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6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6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4597" y="5235935"/>
            <a:ext cx="2868295" cy="1139190"/>
            <a:chOff x="187962" y="4038962"/>
            <a:chExt cx="2868295" cy="1139190"/>
          </a:xfrm>
          <a:noFill/>
        </p:grpSpPr>
        <p:sp>
          <p:nvSpPr>
            <p:cNvPr id="11" name="object 11"/>
            <p:cNvSpPr/>
            <p:nvPr/>
          </p:nvSpPr>
          <p:spPr>
            <a:xfrm>
              <a:off x="192724" y="4043724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6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6" y="0"/>
                  </a:lnTo>
                  <a:lnTo>
                    <a:pt x="2742187" y="14330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6" y="1129499"/>
                  </a:lnTo>
                  <a:close/>
                </a:path>
              </a:pathLst>
            </a:custGeom>
            <a:grpFill/>
            <a:ln w="28575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724" y="4043724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6" y="0"/>
                  </a:lnTo>
                  <a:lnTo>
                    <a:pt x="2742187" y="14330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6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28575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48422" y="3847335"/>
            <a:ext cx="2868295" cy="1139190"/>
            <a:chOff x="3191787" y="2650362"/>
            <a:chExt cx="2868295" cy="1139190"/>
          </a:xfrm>
          <a:noFill/>
        </p:grpSpPr>
        <p:sp>
          <p:nvSpPr>
            <p:cNvPr id="17" name="object 17"/>
            <p:cNvSpPr/>
            <p:nvPr/>
          </p:nvSpPr>
          <p:spPr>
            <a:xfrm>
              <a:off x="3196550" y="2655124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69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6550" y="2655124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69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248422" y="5246485"/>
            <a:ext cx="2868295" cy="1139190"/>
            <a:chOff x="3191787" y="4049512"/>
            <a:chExt cx="2868295" cy="1139190"/>
          </a:xfrm>
          <a:noFill/>
        </p:grpSpPr>
        <p:sp>
          <p:nvSpPr>
            <p:cNvPr id="20" name="object 20"/>
            <p:cNvSpPr/>
            <p:nvPr/>
          </p:nvSpPr>
          <p:spPr>
            <a:xfrm>
              <a:off x="3196550" y="4054274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30"/>
                  </a:lnTo>
                  <a:lnTo>
                    <a:pt x="2803261" y="55138"/>
                  </a:lnTo>
                  <a:lnTo>
                    <a:pt x="2844069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96550" y="4054275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30"/>
                  </a:lnTo>
                  <a:lnTo>
                    <a:pt x="2803261" y="55138"/>
                  </a:lnTo>
                  <a:lnTo>
                    <a:pt x="2844069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252247" y="2432360"/>
            <a:ext cx="2868295" cy="1139190"/>
            <a:chOff x="6195612" y="1235387"/>
            <a:chExt cx="2868295" cy="1139190"/>
          </a:xfrm>
          <a:noFill/>
        </p:grpSpPr>
        <p:sp>
          <p:nvSpPr>
            <p:cNvPr id="23" name="object 23"/>
            <p:cNvSpPr/>
            <p:nvPr/>
          </p:nvSpPr>
          <p:spPr>
            <a:xfrm>
              <a:off x="6200375" y="1240149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6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6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00375" y="1240149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6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6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252247" y="3852610"/>
            <a:ext cx="2868295" cy="1139190"/>
            <a:chOff x="6195612" y="2655637"/>
            <a:chExt cx="2868295" cy="1139190"/>
          </a:xfrm>
          <a:noFill/>
        </p:grpSpPr>
        <p:sp>
          <p:nvSpPr>
            <p:cNvPr id="26" name="object 26"/>
            <p:cNvSpPr/>
            <p:nvPr/>
          </p:nvSpPr>
          <p:spPr>
            <a:xfrm>
              <a:off x="6200375" y="2660400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00375" y="2660400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52247" y="5251760"/>
            <a:ext cx="2868295" cy="1139190"/>
            <a:chOff x="6195612" y="4054787"/>
            <a:chExt cx="2868295" cy="1139190"/>
          </a:xfrm>
          <a:noFill/>
        </p:grpSpPr>
        <p:sp>
          <p:nvSpPr>
            <p:cNvPr id="29" name="object 29"/>
            <p:cNvSpPr/>
            <p:nvPr/>
          </p:nvSpPr>
          <p:spPr>
            <a:xfrm>
              <a:off x="6200375" y="4059549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30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00375" y="4059549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30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256072" y="2442910"/>
            <a:ext cx="2868295" cy="1139190"/>
            <a:chOff x="9199437" y="1245937"/>
            <a:chExt cx="2868295" cy="1139190"/>
          </a:xfrm>
          <a:noFill/>
        </p:grpSpPr>
        <p:sp>
          <p:nvSpPr>
            <p:cNvPr id="32" name="object 32"/>
            <p:cNvSpPr/>
            <p:nvPr/>
          </p:nvSpPr>
          <p:spPr>
            <a:xfrm>
              <a:off x="9204200" y="1250700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6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6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04200" y="1250700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6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6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9256072" y="3863160"/>
            <a:ext cx="2868295" cy="1139190"/>
            <a:chOff x="9199437" y="2666187"/>
            <a:chExt cx="2868295" cy="1139190"/>
          </a:xfrm>
          <a:noFill/>
        </p:grpSpPr>
        <p:sp>
          <p:nvSpPr>
            <p:cNvPr id="35" name="object 35"/>
            <p:cNvSpPr/>
            <p:nvPr/>
          </p:nvSpPr>
          <p:spPr>
            <a:xfrm>
              <a:off x="9204200" y="2670949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04200" y="2670949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9256072" y="5262310"/>
            <a:ext cx="2868295" cy="1139190"/>
            <a:chOff x="9199437" y="4065337"/>
            <a:chExt cx="2868295" cy="1139190"/>
          </a:xfrm>
          <a:noFill/>
        </p:grpSpPr>
        <p:sp>
          <p:nvSpPr>
            <p:cNvPr id="38" name="object 38"/>
            <p:cNvSpPr/>
            <p:nvPr/>
          </p:nvSpPr>
          <p:spPr>
            <a:xfrm>
              <a:off x="9204200" y="4070100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30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04200" y="4070100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30"/>
                  </a:lnTo>
                  <a:lnTo>
                    <a:pt x="2803261" y="55138"/>
                  </a:lnTo>
                  <a:lnTo>
                    <a:pt x="2844070" y="116212"/>
                  </a:lnTo>
                  <a:lnTo>
                    <a:pt x="2858399" y="188253"/>
                  </a:lnTo>
                  <a:lnTo>
                    <a:pt x="2858399" y="941245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5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35200" y="3943185"/>
            <a:ext cx="2486025" cy="80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800" b="1" spc="-5" dirty="0">
                <a:latin typeface="Calibri"/>
                <a:cs typeface="Calibri"/>
              </a:rPr>
              <a:t>Concessões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crise</a:t>
            </a:r>
            <a:endParaRPr sz="1800">
              <a:latin typeface="Calibri"/>
              <a:cs typeface="Calibri"/>
            </a:endParaRPr>
          </a:p>
          <a:p>
            <a:pPr marL="12065" marR="5080" indent="-635" algn="ctr">
              <a:lnSpc>
                <a:spcPct val="114999"/>
              </a:lnSpc>
              <a:spcBef>
                <a:spcPts val="130"/>
              </a:spcBef>
            </a:pPr>
            <a:r>
              <a:rPr sz="1200" spc="-10" dirty="0">
                <a:latin typeface="Calibri"/>
                <a:cs typeface="Calibri"/>
              </a:rPr>
              <a:t>Pouco aproveitamento </a:t>
            </a:r>
            <a:r>
              <a:rPr sz="1200" spc="-5" dirty="0">
                <a:latin typeface="Calibri"/>
                <a:cs typeface="Calibri"/>
              </a:rPr>
              <a:t>das </a:t>
            </a:r>
            <a:r>
              <a:rPr sz="1200" spc="-10" dirty="0">
                <a:latin typeface="Calibri"/>
                <a:cs typeface="Calibri"/>
              </a:rPr>
              <a:t>operações </a:t>
            </a:r>
            <a:r>
              <a:rPr sz="1200" spc="-5" dirty="0">
                <a:latin typeface="Calibri"/>
                <a:cs typeface="Calibri"/>
              </a:rPr>
              <a:t> societárias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ferramenta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solução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466" y="5259385"/>
            <a:ext cx="2676525" cy="1014094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alibri"/>
                <a:cs typeface="Calibri"/>
              </a:rPr>
              <a:t>Financiadores</a:t>
            </a:r>
            <a:endParaRPr sz="1800" dirty="0">
              <a:latin typeface="Calibri"/>
              <a:cs typeface="Calibri"/>
            </a:endParaRPr>
          </a:p>
          <a:p>
            <a:pPr marL="12700" marR="5080" indent="407034">
              <a:lnSpc>
                <a:spcPct val="114999"/>
              </a:lnSpc>
              <a:spcBef>
                <a:spcPts val="135"/>
              </a:spcBef>
            </a:pPr>
            <a:r>
              <a:rPr sz="1200" spc="-5" dirty="0">
                <a:latin typeface="Calibri"/>
                <a:cs typeface="Calibri"/>
              </a:rPr>
              <a:t>Déficit de </a:t>
            </a:r>
            <a:r>
              <a:rPr sz="1200" spc="-10" dirty="0">
                <a:latin typeface="Calibri"/>
                <a:cs typeface="Calibri"/>
              </a:rPr>
              <a:t>transparência entre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regulador-financiador,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participação</a:t>
            </a:r>
            <a:r>
              <a:rPr sz="1200" spc="-10" dirty="0">
                <a:latin typeface="Calibri"/>
                <a:cs typeface="Calibri"/>
              </a:rPr>
              <a:t> como</a:t>
            </a:r>
            <a:endParaRPr sz="1200" dirty="0">
              <a:latin typeface="Calibri"/>
              <a:cs typeface="Calibri"/>
            </a:endParaRPr>
          </a:p>
          <a:p>
            <a:pPr marL="980440">
              <a:lnSpc>
                <a:spcPct val="100000"/>
              </a:lnSpc>
              <a:spcBef>
                <a:spcPts val="215"/>
              </a:spcBef>
            </a:pPr>
            <a:r>
              <a:rPr sz="1200" i="1" spc="-15" dirty="0">
                <a:latin typeface="Calibri"/>
                <a:cs typeface="Calibri"/>
              </a:rPr>
              <a:t>stakeholder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87108" y="2533484"/>
            <a:ext cx="2790190" cy="80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800" b="1" spc="-15" dirty="0">
                <a:latin typeface="Calibri"/>
                <a:cs typeface="Calibri"/>
              </a:rPr>
              <a:t>Garantias</a:t>
            </a:r>
            <a:endParaRPr sz="1800" dirty="0">
              <a:latin typeface="Calibri"/>
              <a:cs typeface="Calibri"/>
            </a:endParaRPr>
          </a:p>
          <a:p>
            <a:pPr marL="12700" marR="5080" indent="-1905" algn="ctr">
              <a:lnSpc>
                <a:spcPct val="114999"/>
              </a:lnSpc>
              <a:spcBef>
                <a:spcPts val="135"/>
              </a:spcBef>
            </a:pPr>
            <a:r>
              <a:rPr sz="1200" spc="-5" dirty="0">
                <a:latin typeface="Calibri"/>
                <a:cs typeface="Calibri"/>
              </a:rPr>
              <a:t>Dificuldade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na </a:t>
            </a:r>
            <a:r>
              <a:rPr sz="1200" spc="-15" dirty="0">
                <a:latin typeface="Calibri"/>
                <a:cs typeface="Calibri"/>
              </a:rPr>
              <a:t>execução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déficit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participação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garantidor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i="1" spc="-15" dirty="0">
                <a:latin typeface="Calibri"/>
                <a:cs typeface="Calibri"/>
              </a:rPr>
              <a:t>stakeholder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31174" y="3847535"/>
            <a:ext cx="2499995" cy="1014094"/>
          </a:xfrm>
          <a:prstGeom prst="rect">
            <a:avLst/>
          </a:prstGeom>
          <a:noFill/>
          <a:ln>
            <a:solidFill>
              <a:srgbClr val="203864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alibri"/>
                <a:cs typeface="Calibri"/>
              </a:rPr>
              <a:t>Justiça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tarifária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114999"/>
              </a:lnSpc>
              <a:spcBef>
                <a:spcPts val="130"/>
              </a:spcBef>
            </a:pPr>
            <a:r>
              <a:rPr sz="1200" spc="-5" dirty="0">
                <a:latin typeface="Calibri"/>
                <a:cs typeface="Calibri"/>
              </a:rPr>
              <a:t>Ausência de mecanismos de </a:t>
            </a:r>
            <a:r>
              <a:rPr sz="1200" spc="-10" dirty="0">
                <a:latin typeface="Calibri"/>
                <a:cs typeface="Calibri"/>
              </a:rPr>
              <a:t>pagamento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proporcional </a:t>
            </a:r>
            <a:r>
              <a:rPr sz="1200" dirty="0">
                <a:latin typeface="Calibri"/>
                <a:cs typeface="Calibri"/>
              </a:rPr>
              <a:t>ao </a:t>
            </a:r>
            <a:r>
              <a:rPr sz="1200" spc="-5" dirty="0">
                <a:latin typeface="Calibri"/>
                <a:cs typeface="Calibri"/>
              </a:rPr>
              <a:t>uso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função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extrapatrimonial </a:t>
            </a:r>
            <a:r>
              <a:rPr sz="1200" spc="-5" dirty="0">
                <a:latin typeface="Calibri"/>
                <a:cs typeface="Calibri"/>
              </a:rPr>
              <a:t>da </a:t>
            </a:r>
            <a:r>
              <a:rPr sz="1200" spc="-10" dirty="0">
                <a:latin typeface="Calibri"/>
                <a:cs typeface="Calibri"/>
              </a:rPr>
              <a:t>tarifa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11818" y="5318884"/>
            <a:ext cx="2372360" cy="80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alibri"/>
                <a:cs typeface="Calibri"/>
              </a:rPr>
              <a:t>Receitas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acessórias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14999"/>
              </a:lnSpc>
              <a:spcBef>
                <a:spcPts val="135"/>
              </a:spcBef>
            </a:pPr>
            <a:r>
              <a:rPr sz="1200" spc="-10" dirty="0">
                <a:latin typeface="Calibri"/>
                <a:cs typeface="Calibri"/>
              </a:rPr>
              <a:t>Falta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incentivos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novos </a:t>
            </a:r>
            <a:r>
              <a:rPr sz="1200" spc="-5" dirty="0">
                <a:latin typeface="Calibri"/>
                <a:cs typeface="Calibri"/>
              </a:rPr>
              <a:t>negócios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sustentabilidade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 concessão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87366" y="5352884"/>
            <a:ext cx="2467610" cy="80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800" b="1" spc="-5" dirty="0">
                <a:latin typeface="Calibri"/>
                <a:cs typeface="Calibri"/>
              </a:rPr>
              <a:t>TIs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recuperação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14999"/>
              </a:lnSpc>
              <a:spcBef>
                <a:spcPts val="135"/>
              </a:spcBef>
            </a:pPr>
            <a:r>
              <a:rPr sz="1200" spc="-5" dirty="0">
                <a:latin typeface="Calibri"/>
                <a:cs typeface="Calibri"/>
              </a:rPr>
              <a:t>Mecanismos </a:t>
            </a:r>
            <a:r>
              <a:rPr sz="1200" spc="-10" dirty="0">
                <a:latin typeface="Calibri"/>
                <a:cs typeface="Calibri"/>
              </a:rPr>
              <a:t>ineficientes para fomentar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atendimento </a:t>
            </a:r>
            <a:r>
              <a:rPr sz="1200" dirty="0">
                <a:latin typeface="Calibri"/>
                <a:cs typeface="Calibri"/>
              </a:rPr>
              <a:t>às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obrigações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89632" y="3999997"/>
            <a:ext cx="2792095" cy="5930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800" b="1" spc="-20" dirty="0">
                <a:latin typeface="Calibri"/>
                <a:cs typeface="Calibri"/>
              </a:rPr>
              <a:t>Verbas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fatores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200" spc="-10" dirty="0">
                <a:latin typeface="Calibri"/>
                <a:cs typeface="Calibri"/>
              </a:rPr>
              <a:t>Falta </a:t>
            </a: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clareza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uniformização </a:t>
            </a:r>
            <a:r>
              <a:rPr sz="1200" spc="-5" dirty="0">
                <a:latin typeface="Calibri"/>
                <a:cs typeface="Calibri"/>
              </a:rPr>
              <a:t>na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aplicação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53559" y="2559859"/>
            <a:ext cx="2074545" cy="80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alibri"/>
                <a:cs typeface="Calibri"/>
              </a:rPr>
              <a:t>Revisões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114999"/>
              </a:lnSpc>
              <a:spcBef>
                <a:spcPts val="135"/>
              </a:spcBef>
            </a:pPr>
            <a:r>
              <a:rPr sz="1200" spc="-10" dirty="0">
                <a:latin typeface="Calibri"/>
                <a:cs typeface="Calibri"/>
              </a:rPr>
              <a:t>Fluxo burocrático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não </a:t>
            </a:r>
            <a:r>
              <a:rPr sz="1200" spc="-10" dirty="0">
                <a:latin typeface="Calibri"/>
                <a:cs typeface="Calibri"/>
              </a:rPr>
              <a:t>uniforme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entre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etapas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545274" y="4007660"/>
            <a:ext cx="2287270" cy="80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alibri"/>
                <a:cs typeface="Calibri"/>
              </a:rPr>
              <a:t>Recursos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concessão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14999"/>
              </a:lnSpc>
              <a:spcBef>
                <a:spcPts val="130"/>
              </a:spcBef>
            </a:pPr>
            <a:r>
              <a:rPr sz="1200" spc="-5" dirty="0">
                <a:latin typeface="Calibri"/>
                <a:cs typeface="Calibri"/>
              </a:rPr>
              <a:t>Dificuldade na </a:t>
            </a:r>
            <a:r>
              <a:rPr sz="1200" spc="-10" dirty="0">
                <a:latin typeface="Calibri"/>
                <a:cs typeface="Calibri"/>
              </a:rPr>
              <a:t>gestão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recursos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interesse público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49267" y="2500634"/>
            <a:ext cx="1557655" cy="80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800" b="1" spc="-5" dirty="0">
                <a:latin typeface="Calibri"/>
                <a:cs typeface="Calibri"/>
              </a:rPr>
              <a:t>Risco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114999"/>
              </a:lnSpc>
              <a:spcBef>
                <a:spcPts val="135"/>
              </a:spcBef>
            </a:pPr>
            <a:r>
              <a:rPr sz="1200" spc="-10" dirty="0">
                <a:latin typeface="Calibri"/>
                <a:cs typeface="Calibri"/>
              </a:rPr>
              <a:t>Padronização </a:t>
            </a:r>
            <a:r>
              <a:rPr sz="1200" spc="-5" dirty="0">
                <a:latin typeface="Calibri"/>
                <a:cs typeface="Calibri"/>
              </a:rPr>
              <a:t>da </a:t>
            </a:r>
            <a:r>
              <a:rPr sz="1200" spc="-20" dirty="0">
                <a:latin typeface="Calibri"/>
                <a:cs typeface="Calibri"/>
              </a:rPr>
              <a:t>WACC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má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precificação </a:t>
            </a:r>
            <a:r>
              <a:rPr sz="1200" spc="-5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risco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321755" y="5400359"/>
            <a:ext cx="2701290" cy="80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alibri"/>
                <a:cs typeface="Calibri"/>
              </a:rPr>
              <a:t>Discriminação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14999"/>
              </a:lnSpc>
              <a:spcBef>
                <a:spcPts val="135"/>
              </a:spcBef>
            </a:pPr>
            <a:r>
              <a:rPr sz="1200" spc="-10" dirty="0">
                <a:latin typeface="Calibri"/>
                <a:cs typeface="Calibri"/>
              </a:rPr>
              <a:t>Inexistência</a:t>
            </a:r>
            <a:r>
              <a:rPr sz="1200" spc="-5" dirty="0">
                <a:latin typeface="Calibri"/>
                <a:cs typeface="Calibri"/>
              </a:rPr>
              <a:t> de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mecanismo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identificação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padrões</a:t>
            </a:r>
            <a:r>
              <a:rPr sz="1200" spc="-5" dirty="0">
                <a:latin typeface="Calibri"/>
                <a:cs typeface="Calibri"/>
              </a:rPr>
              <a:t> de </a:t>
            </a:r>
            <a:r>
              <a:rPr sz="1200" spc="-10" dirty="0">
                <a:latin typeface="Calibri"/>
                <a:cs typeface="Calibri"/>
              </a:rPr>
              <a:t>comportamento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8057B1A-61F1-28C4-D62B-EAC06972C235}"/>
              </a:ext>
            </a:extLst>
          </p:cNvPr>
          <p:cNvSpPr txBox="1"/>
          <p:nvPr/>
        </p:nvSpPr>
        <p:spPr>
          <a:xfrm>
            <a:off x="297499" y="2797176"/>
            <a:ext cx="2584445" cy="716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35"/>
              </a:spcBef>
            </a:pPr>
            <a:r>
              <a:rPr lang="pt-BR" sz="1200" spc="-10" dirty="0">
                <a:latin typeface="Calibri"/>
                <a:cs typeface="Calibri"/>
              </a:rPr>
              <a:t>Imobilização </a:t>
            </a:r>
            <a:r>
              <a:rPr lang="pt-BR" sz="1200" spc="-5" dirty="0">
                <a:latin typeface="Calibri"/>
                <a:cs typeface="Calibri"/>
              </a:rPr>
              <a:t>de capital </a:t>
            </a:r>
            <a:r>
              <a:rPr lang="pt-BR" sz="1200" spc="-10" dirty="0">
                <a:latin typeface="Calibri"/>
                <a:cs typeface="Calibri"/>
              </a:rPr>
              <a:t>próprio, </a:t>
            </a:r>
            <a:r>
              <a:rPr lang="pt-BR" sz="1200" spc="-5" dirty="0">
                <a:latin typeface="Calibri"/>
                <a:cs typeface="Calibri"/>
              </a:rPr>
              <a:t>mesmo em </a:t>
            </a:r>
            <a:r>
              <a:rPr lang="pt-BR" sz="1200" spc="-260" dirty="0">
                <a:latin typeface="Calibri"/>
                <a:cs typeface="Calibri"/>
              </a:rPr>
              <a:t> </a:t>
            </a:r>
            <a:r>
              <a:rPr lang="pt-BR" sz="1200" spc="-5" dirty="0">
                <a:latin typeface="Calibri"/>
                <a:cs typeface="Calibri"/>
              </a:rPr>
              <a:t>cenário</a:t>
            </a:r>
            <a:r>
              <a:rPr lang="pt-BR" sz="1200" spc="-15" dirty="0">
                <a:latin typeface="Calibri"/>
                <a:cs typeface="Calibri"/>
              </a:rPr>
              <a:t> </a:t>
            </a:r>
            <a:r>
              <a:rPr lang="pt-BR" sz="1200" spc="-5" dirty="0">
                <a:latin typeface="Calibri"/>
                <a:cs typeface="Calibri"/>
              </a:rPr>
              <a:t>de</a:t>
            </a:r>
            <a:r>
              <a:rPr lang="pt-BR" sz="1200" spc="-10" dirty="0">
                <a:latin typeface="Calibri"/>
                <a:cs typeface="Calibri"/>
              </a:rPr>
              <a:t> pouco investimento</a:t>
            </a:r>
            <a:r>
              <a:rPr lang="pt-BR" sz="1200" spc="-15" dirty="0">
                <a:latin typeface="Calibri"/>
                <a:cs typeface="Calibri"/>
              </a:rPr>
              <a:t> </a:t>
            </a:r>
            <a:r>
              <a:rPr lang="pt-BR" sz="1200" dirty="0">
                <a:latin typeface="Calibri"/>
                <a:cs typeface="Calibri"/>
              </a:rPr>
              <a:t>(</a:t>
            </a:r>
            <a:r>
              <a:rPr lang="pt-BR" sz="1200" i="1" dirty="0">
                <a:latin typeface="Calibri"/>
                <a:cs typeface="Calibri"/>
              </a:rPr>
              <a:t>cash</a:t>
            </a:r>
            <a:r>
              <a:rPr lang="pt-BR" sz="1200" i="1" spc="-10" dirty="0">
                <a:latin typeface="Calibri"/>
                <a:cs typeface="Calibri"/>
              </a:rPr>
              <a:t> </a:t>
            </a:r>
            <a:r>
              <a:rPr lang="pt-BR" sz="1200" i="1" spc="-5" dirty="0" err="1">
                <a:latin typeface="Calibri"/>
                <a:cs typeface="Calibri"/>
              </a:rPr>
              <a:t>trap</a:t>
            </a:r>
            <a:r>
              <a:rPr lang="pt-BR" sz="1200" spc="-5" dirty="0">
                <a:latin typeface="Calibri"/>
                <a:cs typeface="Calibri"/>
              </a:rPr>
              <a:t>)</a:t>
            </a:r>
            <a:endParaRPr lang="pt-BR" sz="1200" dirty="0">
              <a:latin typeface="Calibri"/>
              <a:cs typeface="Calibri"/>
            </a:endParaRPr>
          </a:p>
        </p:txBody>
      </p:sp>
      <p:grpSp>
        <p:nvGrpSpPr>
          <p:cNvPr id="59" name="object 13">
            <a:extLst>
              <a:ext uri="{FF2B5EF4-FFF2-40B4-BE49-F238E27FC236}">
                <a16:creationId xmlns:a16="http://schemas.microsoft.com/office/drawing/2014/main" id="{71AE8F38-2C0E-2517-EC5D-A462538AE55C}"/>
              </a:ext>
            </a:extLst>
          </p:cNvPr>
          <p:cNvGrpSpPr/>
          <p:nvPr/>
        </p:nvGrpSpPr>
        <p:grpSpPr>
          <a:xfrm>
            <a:off x="3253184" y="2459651"/>
            <a:ext cx="2868295" cy="1139190"/>
            <a:chOff x="3191787" y="1230112"/>
            <a:chExt cx="2868295" cy="1139190"/>
          </a:xfrm>
          <a:noFill/>
        </p:grpSpPr>
        <p:sp>
          <p:nvSpPr>
            <p:cNvPr id="60" name="object 14">
              <a:extLst>
                <a:ext uri="{FF2B5EF4-FFF2-40B4-BE49-F238E27FC236}">
                  <a16:creationId xmlns:a16="http://schemas.microsoft.com/office/drawing/2014/main" id="{2859D0C2-AC88-2941-8287-525E69E88C4D}"/>
                </a:ext>
              </a:extLst>
            </p:cNvPr>
            <p:cNvSpPr/>
            <p:nvPr/>
          </p:nvSpPr>
          <p:spPr>
            <a:xfrm>
              <a:off x="3196550" y="1234875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2670145" y="1129499"/>
                  </a:move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6"/>
                  </a:lnTo>
                  <a:lnTo>
                    <a:pt x="0" y="188253"/>
                  </a:ln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69" y="116212"/>
                  </a:lnTo>
                  <a:lnTo>
                    <a:pt x="2858399" y="188253"/>
                  </a:lnTo>
                  <a:lnTo>
                    <a:pt x="2858399" y="941246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B9BC7DEA-218F-5899-7880-1A0785BA1DAC}"/>
                </a:ext>
              </a:extLst>
            </p:cNvPr>
            <p:cNvSpPr/>
            <p:nvPr/>
          </p:nvSpPr>
          <p:spPr>
            <a:xfrm>
              <a:off x="3196550" y="1234875"/>
              <a:ext cx="2858770" cy="1129665"/>
            </a:xfrm>
            <a:custGeom>
              <a:avLst/>
              <a:gdLst/>
              <a:ahLst/>
              <a:cxnLst/>
              <a:rect l="l" t="t" r="r" b="b"/>
              <a:pathLst>
                <a:path w="2858770" h="1129664">
                  <a:moveTo>
                    <a:pt x="0" y="188253"/>
                  </a:moveTo>
                  <a:lnTo>
                    <a:pt x="6724" y="138208"/>
                  </a:lnTo>
                  <a:lnTo>
                    <a:pt x="25702" y="93238"/>
                  </a:lnTo>
                  <a:lnTo>
                    <a:pt x="55138" y="55138"/>
                  </a:lnTo>
                  <a:lnTo>
                    <a:pt x="93238" y="25702"/>
                  </a:lnTo>
                  <a:lnTo>
                    <a:pt x="138208" y="6724"/>
                  </a:lnTo>
                  <a:lnTo>
                    <a:pt x="188253" y="0"/>
                  </a:lnTo>
                  <a:lnTo>
                    <a:pt x="2670145" y="0"/>
                  </a:lnTo>
                  <a:lnTo>
                    <a:pt x="2742187" y="14329"/>
                  </a:lnTo>
                  <a:lnTo>
                    <a:pt x="2803261" y="55138"/>
                  </a:lnTo>
                  <a:lnTo>
                    <a:pt x="2844069" y="116212"/>
                  </a:lnTo>
                  <a:lnTo>
                    <a:pt x="2858399" y="188253"/>
                  </a:lnTo>
                  <a:lnTo>
                    <a:pt x="2858399" y="941246"/>
                  </a:lnTo>
                  <a:lnTo>
                    <a:pt x="2851675" y="991291"/>
                  </a:lnTo>
                  <a:lnTo>
                    <a:pt x="2832697" y="1036261"/>
                  </a:lnTo>
                  <a:lnTo>
                    <a:pt x="2803261" y="1074361"/>
                  </a:lnTo>
                  <a:lnTo>
                    <a:pt x="2765161" y="1103797"/>
                  </a:lnTo>
                  <a:lnTo>
                    <a:pt x="2720191" y="1122775"/>
                  </a:lnTo>
                  <a:lnTo>
                    <a:pt x="2670145" y="1129499"/>
                  </a:lnTo>
                  <a:lnTo>
                    <a:pt x="188253" y="1129499"/>
                  </a:lnTo>
                  <a:lnTo>
                    <a:pt x="138208" y="1122775"/>
                  </a:lnTo>
                  <a:lnTo>
                    <a:pt x="93238" y="1103797"/>
                  </a:lnTo>
                  <a:lnTo>
                    <a:pt x="55138" y="1074361"/>
                  </a:lnTo>
                  <a:lnTo>
                    <a:pt x="25702" y="1036261"/>
                  </a:lnTo>
                  <a:lnTo>
                    <a:pt x="6724" y="991291"/>
                  </a:lnTo>
                  <a:lnTo>
                    <a:pt x="0" y="941246"/>
                  </a:lnTo>
                  <a:lnTo>
                    <a:pt x="0" y="188253"/>
                  </a:lnTo>
                  <a:close/>
                </a:path>
              </a:pathLst>
            </a:custGeom>
            <a:grpFill/>
            <a:ln w="381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399398" y="1359869"/>
            <a:ext cx="797376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spc="-20" dirty="0"/>
              <a:t> </a:t>
            </a:r>
            <a:r>
              <a:rPr lang="pt-BR" sz="2600" spc="15" dirty="0">
                <a:solidFill>
                  <a:srgbClr val="01783A"/>
                </a:solidFill>
              </a:rPr>
              <a:t>CONTEÚDO</a:t>
            </a:r>
            <a:endParaRPr sz="2600" dirty="0">
              <a:solidFill>
                <a:srgbClr val="01783A"/>
              </a:solidFill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7C7F8B91-80AA-AFA1-193E-7DC9834C1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020889"/>
              </p:ext>
            </p:extLst>
          </p:nvPr>
        </p:nvGraphicFramePr>
        <p:xfrm>
          <a:off x="60251" y="1199245"/>
          <a:ext cx="12071497" cy="587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53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572F51F0-582C-1193-CCCF-90342D16C944}"/>
              </a:ext>
            </a:extLst>
          </p:cNvPr>
          <p:cNvGrpSpPr/>
          <p:nvPr/>
        </p:nvGrpSpPr>
        <p:grpSpPr>
          <a:xfrm>
            <a:off x="8701559" y="1624757"/>
            <a:ext cx="964872" cy="1002472"/>
            <a:chOff x="2514600" y="1606550"/>
            <a:chExt cx="2770188" cy="2878138"/>
          </a:xfrm>
          <a:solidFill>
            <a:srgbClr val="203864"/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079A1EA9-1E5B-9D82-39E9-F81ECCC4D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8ECE346-42FF-8F1B-62E0-DC37193F8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EC22FDCF-546D-3305-ECE0-436A86384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D156223F-2F58-21F4-3361-F95258C24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" name="Text Placeholder 43">
            <a:extLst>
              <a:ext uri="{FF2B5EF4-FFF2-40B4-BE49-F238E27FC236}">
                <a16:creationId xmlns:a16="http://schemas.microsoft.com/office/drawing/2014/main" id="{B21900FA-EF01-F209-9D9C-E24C9F894E83}"/>
              </a:ext>
            </a:extLst>
          </p:cNvPr>
          <p:cNvSpPr txBox="1">
            <a:spLocks/>
          </p:cNvSpPr>
          <p:nvPr/>
        </p:nvSpPr>
        <p:spPr>
          <a:xfrm>
            <a:off x="9804389" y="1665723"/>
            <a:ext cx="2146322" cy="9205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tx2"/>
                </a:solidFill>
              </a:rPr>
              <a:t>Informações</a:t>
            </a:r>
            <a:r>
              <a:rPr lang="en-US" sz="2400" b="1" dirty="0">
                <a:solidFill>
                  <a:schemeClr val="tx2"/>
                </a:solidFill>
              </a:rPr>
              <a:t> e sistemas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05B39E8F-C23F-5503-EB78-FDDC930C489E}"/>
              </a:ext>
            </a:extLst>
          </p:cNvPr>
          <p:cNvSpPr txBox="1"/>
          <p:nvPr/>
        </p:nvSpPr>
        <p:spPr>
          <a:xfrm>
            <a:off x="8809477" y="2036706"/>
            <a:ext cx="745717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Cap 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BCEF6BC-3AB4-8205-2730-C2A78951DEFB}"/>
              </a:ext>
            </a:extLst>
          </p:cNvPr>
          <p:cNvSpPr txBox="1"/>
          <p:nvPr/>
        </p:nvSpPr>
        <p:spPr>
          <a:xfrm>
            <a:off x="1153764" y="2924919"/>
            <a:ext cx="102095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dirty="0"/>
              <a:t>Uso do SIREF para envio de balancetes, investimentos, endividamento e receitas acessórias</a:t>
            </a:r>
          </a:p>
          <a:p>
            <a:pPr lvl="0"/>
            <a:r>
              <a:rPr lang="pt-BR" sz="3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Alteração da Resolução de 2.495/2007</a:t>
            </a:r>
            <a:endParaRPr lang="pt-BR" sz="3600" dirty="0"/>
          </a:p>
        </p:txBody>
      </p:sp>
      <p:pic>
        <p:nvPicPr>
          <p:cNvPr id="12" name="Gráfico 1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4673CF0E-5686-A14E-826D-31D21668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>
            <a:extLst>
              <a:ext uri="{FF2B5EF4-FFF2-40B4-BE49-F238E27FC236}">
                <a16:creationId xmlns:a16="http://schemas.microsoft.com/office/drawing/2014/main" id="{4CDDCC4D-9FFD-6A5E-A88F-D76A355E9D60}"/>
              </a:ext>
            </a:extLst>
          </p:cNvPr>
          <p:cNvGrpSpPr/>
          <p:nvPr/>
        </p:nvGrpSpPr>
        <p:grpSpPr>
          <a:xfrm>
            <a:off x="9216340" y="1510457"/>
            <a:ext cx="964872" cy="1002472"/>
            <a:chOff x="2514600" y="1606550"/>
            <a:chExt cx="2770188" cy="2878138"/>
          </a:xfrm>
          <a:solidFill>
            <a:srgbClr val="203864"/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8608CA-2D9F-BE6B-8E4F-44312EEE7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496D682-6080-3622-E824-5B642332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B1D6212-C5B2-7186-CE5D-76E09E2C9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CC32889-B560-EB78-AD1E-064A1804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6" name="TextBox 29">
            <a:extLst>
              <a:ext uri="{FF2B5EF4-FFF2-40B4-BE49-F238E27FC236}">
                <a16:creationId xmlns:a16="http://schemas.microsoft.com/office/drawing/2014/main" id="{BEE220AA-4D1E-5916-2B08-3832529F34BA}"/>
              </a:ext>
            </a:extLst>
          </p:cNvPr>
          <p:cNvSpPr txBox="1"/>
          <p:nvPr/>
        </p:nvSpPr>
        <p:spPr>
          <a:xfrm>
            <a:off x="9288190" y="1881310"/>
            <a:ext cx="817853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Cap II</a:t>
            </a:r>
          </a:p>
        </p:txBody>
      </p:sp>
      <p:sp>
        <p:nvSpPr>
          <p:cNvPr id="17" name="Text Placeholder 43">
            <a:extLst>
              <a:ext uri="{FF2B5EF4-FFF2-40B4-BE49-F238E27FC236}">
                <a16:creationId xmlns:a16="http://schemas.microsoft.com/office/drawing/2014/main" id="{963D9261-406D-8A4B-F383-9E77153CCFF2}"/>
              </a:ext>
            </a:extLst>
          </p:cNvPr>
          <p:cNvSpPr txBox="1">
            <a:spLocks/>
          </p:cNvSpPr>
          <p:nvPr/>
        </p:nvSpPr>
        <p:spPr>
          <a:xfrm>
            <a:off x="10298741" y="1672416"/>
            <a:ext cx="1784122" cy="9205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Gestão </a:t>
            </a:r>
            <a:r>
              <a:rPr lang="en-US" sz="2400" b="1" dirty="0" err="1">
                <a:solidFill>
                  <a:schemeClr val="tx2"/>
                </a:solidFill>
              </a:rPr>
              <a:t>societária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2367F8F-0D91-68A8-DAF8-1D185994C2A3}"/>
              </a:ext>
            </a:extLst>
          </p:cNvPr>
          <p:cNvSpPr txBox="1"/>
          <p:nvPr/>
        </p:nvSpPr>
        <p:spPr>
          <a:xfrm>
            <a:off x="256032" y="2845110"/>
            <a:ext cx="11360276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  <a:cs typeface="Arial" pitchFamily="34" charset="0"/>
              </a:rPr>
              <a:t>Formação SPE, subscrição, integralização do capital: prazo,  hipóteses de redução capital e </a:t>
            </a:r>
            <a:r>
              <a:rPr lang="pt-BR" sz="2400" dirty="0">
                <a:effectLst/>
                <a:latin typeface="+mn-lt"/>
                <a:ea typeface="Calibri" panose="020F0502020204030204" pitchFamily="34" charset="0"/>
              </a:rPr>
              <a:t>índice de reajustamento </a:t>
            </a:r>
            <a:r>
              <a:rPr lang="pt-BR" sz="2400" dirty="0">
                <a:latin typeface="+mn-lt"/>
                <a:cs typeface="Arial" pitchFamily="34" charset="0"/>
              </a:rPr>
              <a:t>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  <a:cs typeface="Arial" pitchFamily="34" charset="0"/>
              </a:rPr>
              <a:t>Obrigação de registro do capital aberto junto à CVM em dois anos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Dispensa de recomposição de patrimônio para o valor mínimo do capital social, em caso de relicitação.</a:t>
            </a:r>
            <a:endParaRPr lang="pt-BR" sz="24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Proibição da vencedora da licitação de retirar-se do controle da concessionária antes do atendimento aos de trabalhos iniciais, salvo na hipótese de insolvência (complemento à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Res 5.927/21 e compatibilização com os contratos.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Partes relacionadas acréscimo da possibilidade da Diretoria declarar irregularidade nessas transações e forma de ação da ANTT quando do descumprimento dessas regras (vedação de remuneração por custos)</a:t>
            </a:r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6707C5E1-726C-DFBF-01C5-068BEE9FC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914" y="6270711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1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2367F8F-0D91-68A8-DAF8-1D185994C2A3}"/>
              </a:ext>
            </a:extLst>
          </p:cNvPr>
          <p:cNvSpPr txBox="1"/>
          <p:nvPr/>
        </p:nvSpPr>
        <p:spPr>
          <a:xfrm>
            <a:off x="216874" y="2645085"/>
            <a:ext cx="11758251" cy="3064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indent="-28575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pt-BR" sz="2300" spc="-10" dirty="0">
                <a:latin typeface="Calibri"/>
                <a:cs typeface="Calibri"/>
              </a:rPr>
              <a:t>Garantia</a:t>
            </a:r>
            <a:r>
              <a:rPr lang="pt-BR" sz="2300" spc="-5" dirty="0">
                <a:latin typeface="Calibri"/>
                <a:cs typeface="Calibri"/>
              </a:rPr>
              <a:t> de </a:t>
            </a:r>
            <a:r>
              <a:rPr lang="pt-BR" sz="2300" spc="-10" dirty="0">
                <a:latin typeface="Calibri"/>
                <a:cs typeface="Calibri"/>
              </a:rPr>
              <a:t>direitos</a:t>
            </a:r>
            <a:r>
              <a:rPr lang="pt-BR" sz="2300" dirty="0">
                <a:latin typeface="Calibri"/>
                <a:cs typeface="Calibri"/>
              </a:rPr>
              <a:t> </a:t>
            </a:r>
            <a:r>
              <a:rPr lang="pt-BR" sz="2300" spc="-15" dirty="0">
                <a:latin typeface="Calibri"/>
                <a:cs typeface="Calibri"/>
              </a:rPr>
              <a:t>emergentes</a:t>
            </a:r>
            <a:r>
              <a:rPr lang="pt-BR" sz="2300" spc="-5" dirty="0">
                <a:latin typeface="Calibri"/>
                <a:cs typeface="Calibri"/>
              </a:rPr>
              <a:t> nos </a:t>
            </a:r>
            <a:r>
              <a:rPr lang="pt-BR" sz="2300" spc="-15" dirty="0">
                <a:latin typeface="Calibri"/>
                <a:cs typeface="Calibri"/>
              </a:rPr>
              <a:t>contratos</a:t>
            </a:r>
            <a:r>
              <a:rPr lang="pt-BR" sz="2300" dirty="0">
                <a:latin typeface="Calibri"/>
                <a:cs typeface="Calibri"/>
              </a:rPr>
              <a:t> </a:t>
            </a:r>
            <a:r>
              <a:rPr lang="pt-BR" sz="2300" spc="-5" dirty="0">
                <a:latin typeface="Calibri"/>
                <a:cs typeface="Calibri"/>
              </a:rPr>
              <a:t>de </a:t>
            </a:r>
            <a:r>
              <a:rPr lang="pt-BR" sz="2300" spc="-10" dirty="0">
                <a:latin typeface="Calibri"/>
                <a:cs typeface="Calibri"/>
              </a:rPr>
              <a:t>financiamento</a:t>
            </a:r>
          </a:p>
          <a:p>
            <a:pPr marL="755650" indent="-28575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pt-BR" sz="2300" spc="-10" dirty="0">
                <a:latin typeface="Calibri"/>
                <a:cs typeface="Calibri"/>
              </a:rPr>
              <a:t>Extinção da intervenção da ANTT sobre os financiamentos, bastando a concessionária comunicar à ANTT. A avaliação do limite que pode ser disposto pela concessionária (a dispor no RCR4)</a:t>
            </a:r>
          </a:p>
          <a:p>
            <a:pPr marL="755650" indent="-28575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pt-BR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Possibilidade de intercâmbio de informações da concessão entre ANTT, financiadores e garantidores e acordo direto (Contrato BR-116/101/RJ/SP – CCR, com alterações)</a:t>
            </a:r>
          </a:p>
          <a:p>
            <a:pPr marL="755650" indent="-285750">
              <a:lnSpc>
                <a:spcPct val="10000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Regras para a</a:t>
            </a:r>
            <a:r>
              <a:rPr lang="pt-BR" sz="2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dministração temporária e assunção do controle societário por financiador, regulamentação das regras do art. 27-A, § 2º, da Lei nº 8.987.</a:t>
            </a:r>
            <a:endParaRPr lang="pt-BR" sz="2300" dirty="0">
              <a:latin typeface="Calibri"/>
              <a:cs typeface="Calibri"/>
            </a:endParaRPr>
          </a:p>
        </p:txBody>
      </p:sp>
      <p:grpSp>
        <p:nvGrpSpPr>
          <p:cNvPr id="9" name="Group 38">
            <a:extLst>
              <a:ext uri="{FF2B5EF4-FFF2-40B4-BE49-F238E27FC236}">
                <a16:creationId xmlns:a16="http://schemas.microsoft.com/office/drawing/2014/main" id="{4B1AC206-87F8-B8E1-C1D9-D39D1212EFC4}"/>
              </a:ext>
            </a:extLst>
          </p:cNvPr>
          <p:cNvGrpSpPr/>
          <p:nvPr/>
        </p:nvGrpSpPr>
        <p:grpSpPr>
          <a:xfrm>
            <a:off x="8711200" y="1587319"/>
            <a:ext cx="964872" cy="1002472"/>
            <a:chOff x="2514600" y="1606550"/>
            <a:chExt cx="2770188" cy="2878138"/>
          </a:xfrm>
          <a:solidFill>
            <a:srgbClr val="203864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D98D389-3C3A-0573-CD0C-0D681AC9F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1169232-AC19-C463-6EAC-58F1E3B3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F4462D9-CCB1-B5F5-A017-CF02DE8B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7FD803E-020F-C55E-FEC5-95AE1E6E4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5" name="TextBox 43">
            <a:extLst>
              <a:ext uri="{FF2B5EF4-FFF2-40B4-BE49-F238E27FC236}">
                <a16:creationId xmlns:a16="http://schemas.microsoft.com/office/drawing/2014/main" id="{500950D9-094E-86FC-F319-BFA0AF695BC4}"/>
              </a:ext>
            </a:extLst>
          </p:cNvPr>
          <p:cNvSpPr txBox="1"/>
          <p:nvPr/>
        </p:nvSpPr>
        <p:spPr>
          <a:xfrm>
            <a:off x="8746984" y="1999267"/>
            <a:ext cx="889987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Cap III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9495EB4B-15E1-6117-F6AF-FE5475841177}"/>
              </a:ext>
            </a:extLst>
          </p:cNvPr>
          <p:cNvSpPr txBox="1">
            <a:spLocks/>
          </p:cNvSpPr>
          <p:nvPr/>
        </p:nvSpPr>
        <p:spPr>
          <a:xfrm>
            <a:off x="9864071" y="1499288"/>
            <a:ext cx="2327929" cy="9205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Financiamento e </a:t>
            </a:r>
            <a:r>
              <a:rPr lang="en-US" sz="2400" b="1" dirty="0" err="1">
                <a:solidFill>
                  <a:schemeClr val="tx2"/>
                </a:solidFill>
              </a:rPr>
              <a:t>relação</a:t>
            </a:r>
            <a:r>
              <a:rPr lang="en-US" sz="2400" b="1" dirty="0">
                <a:solidFill>
                  <a:schemeClr val="tx2"/>
                </a:solidFill>
              </a:rPr>
              <a:t> com </a:t>
            </a:r>
            <a:r>
              <a:rPr lang="en-US" sz="2400" b="1" dirty="0" err="1">
                <a:solidFill>
                  <a:schemeClr val="tx2"/>
                </a:solidFill>
              </a:rPr>
              <a:t>financiadores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AA28728A-AFE3-A377-F2AE-C90B450A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035" y="6176061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2367F8F-0D91-68A8-DAF8-1D185994C2A3}"/>
              </a:ext>
            </a:extLst>
          </p:cNvPr>
          <p:cNvSpPr txBox="1"/>
          <p:nvPr/>
        </p:nvSpPr>
        <p:spPr>
          <a:xfrm>
            <a:off x="664623" y="2739626"/>
            <a:ext cx="10698702" cy="362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342900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pt-BR" sz="2600" spc="-10" dirty="0">
                <a:latin typeface="Calibri"/>
                <a:cs typeface="Calibri"/>
              </a:rPr>
              <a:t>Obrigação de garantias para </a:t>
            </a:r>
            <a:r>
              <a:rPr lang="pt-BR" sz="2600" spc="-5" dirty="0">
                <a:latin typeface="Calibri"/>
                <a:cs typeface="Calibri"/>
              </a:rPr>
              <a:t>inadimplemento no pagamento de </a:t>
            </a:r>
            <a:r>
              <a:rPr lang="pt-BR" sz="2600" spc="-10" dirty="0">
                <a:latin typeface="Calibri"/>
                <a:cs typeface="Calibri"/>
              </a:rPr>
              <a:t>multas, </a:t>
            </a:r>
            <a:r>
              <a:rPr lang="pt-BR" sz="2600" dirty="0">
                <a:latin typeface="Calibri"/>
                <a:cs typeface="Calibri"/>
              </a:rPr>
              <a:t> </a:t>
            </a:r>
            <a:r>
              <a:rPr lang="pt-BR" sz="2600" spc="-5" dirty="0">
                <a:latin typeface="Calibri"/>
                <a:cs typeface="Calibri"/>
              </a:rPr>
              <a:t>saldo em </a:t>
            </a:r>
            <a:r>
              <a:rPr lang="pt-BR" sz="2600" spc="-15" dirty="0">
                <a:latin typeface="Calibri"/>
                <a:cs typeface="Calibri"/>
              </a:rPr>
              <a:t>haveres</a:t>
            </a:r>
            <a:r>
              <a:rPr lang="pt-BR" sz="2600" dirty="0">
                <a:latin typeface="Calibri"/>
                <a:cs typeface="Calibri"/>
              </a:rPr>
              <a:t> e</a:t>
            </a:r>
            <a:r>
              <a:rPr lang="pt-BR" sz="2600" spc="-5" dirty="0">
                <a:latin typeface="Calibri"/>
                <a:cs typeface="Calibri"/>
              </a:rPr>
              <a:t> </a:t>
            </a:r>
            <a:r>
              <a:rPr lang="pt-BR" sz="2600" spc="-15" dirty="0">
                <a:latin typeface="Calibri"/>
                <a:cs typeface="Calibri"/>
              </a:rPr>
              <a:t>deveres e inexecução de obras</a:t>
            </a:r>
            <a:endParaRPr lang="pt-BR" sz="2600" dirty="0">
              <a:latin typeface="Calibri"/>
              <a:cs typeface="Calibri"/>
            </a:endParaRPr>
          </a:p>
          <a:p>
            <a:pPr marL="812800" marR="63119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pt-BR" sz="2600" spc="-15" dirty="0">
                <a:latin typeface="Calibri"/>
                <a:cs typeface="Calibri"/>
              </a:rPr>
              <a:t>Possibilidade de garantias por reserva de recursos em contas da concessão</a:t>
            </a:r>
            <a:endParaRPr lang="pt-BR" sz="2600" spc="-5" dirty="0">
              <a:latin typeface="Calibri"/>
              <a:cs typeface="Calibri"/>
            </a:endParaRPr>
          </a:p>
          <a:p>
            <a:pPr marL="812800" marR="63119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pt-BR" sz="2600" spc="-10" dirty="0">
                <a:latin typeface="Calibri"/>
                <a:cs typeface="Calibri"/>
              </a:rPr>
              <a:t>Redução</a:t>
            </a:r>
            <a:r>
              <a:rPr lang="pt-BR" sz="2600" spc="5" dirty="0">
                <a:latin typeface="Calibri"/>
                <a:cs typeface="Calibri"/>
              </a:rPr>
              <a:t> </a:t>
            </a:r>
            <a:r>
              <a:rPr lang="pt-BR" sz="2600" spc="-5" dirty="0">
                <a:latin typeface="Calibri"/>
                <a:cs typeface="Calibri"/>
              </a:rPr>
              <a:t>ou</a:t>
            </a:r>
            <a:r>
              <a:rPr lang="pt-BR" sz="2600" spc="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aumento</a:t>
            </a:r>
            <a:r>
              <a:rPr lang="pt-BR" sz="2600" spc="5" dirty="0">
                <a:latin typeface="Calibri"/>
                <a:cs typeface="Calibri"/>
              </a:rPr>
              <a:t> </a:t>
            </a:r>
            <a:r>
              <a:rPr lang="pt-BR" sz="2600" spc="-5" dirty="0">
                <a:latin typeface="Calibri"/>
                <a:cs typeface="Calibri"/>
              </a:rPr>
              <a:t>de</a:t>
            </a:r>
            <a:r>
              <a:rPr lang="pt-BR" sz="2600" spc="5" dirty="0">
                <a:latin typeface="Calibri"/>
                <a:cs typeface="Calibri"/>
              </a:rPr>
              <a:t> </a:t>
            </a:r>
            <a:r>
              <a:rPr lang="pt-BR" sz="2600" spc="-15" dirty="0">
                <a:latin typeface="Calibri"/>
                <a:cs typeface="Calibri"/>
              </a:rPr>
              <a:t>garantia,</a:t>
            </a:r>
            <a:r>
              <a:rPr lang="pt-BR" sz="2600" spc="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conforme</a:t>
            </a:r>
            <a:r>
              <a:rPr lang="pt-BR" sz="2600" spc="5" dirty="0">
                <a:latin typeface="Calibri"/>
                <a:cs typeface="Calibri"/>
              </a:rPr>
              <a:t> índice de execução de obras obrigatórias; conclusão de </a:t>
            </a:r>
            <a:r>
              <a:rPr lang="pt-BR" sz="2600" spc="-5" dirty="0">
                <a:latin typeface="Calibri"/>
                <a:cs typeface="Calibri"/>
              </a:rPr>
              <a:t>ciclo</a:t>
            </a:r>
            <a:r>
              <a:rPr lang="pt-BR" sz="2600" spc="5" dirty="0">
                <a:latin typeface="Calibri"/>
                <a:cs typeface="Calibri"/>
              </a:rPr>
              <a:t> </a:t>
            </a:r>
            <a:r>
              <a:rPr lang="pt-BR" sz="2600" spc="-5" dirty="0">
                <a:latin typeface="Calibri"/>
                <a:cs typeface="Calibri"/>
              </a:rPr>
              <a:t>de</a:t>
            </a:r>
            <a:r>
              <a:rPr lang="pt-BR" sz="2600" dirty="0">
                <a:latin typeface="Calibri"/>
                <a:cs typeface="Calibri"/>
              </a:rPr>
              <a:t> </a:t>
            </a:r>
            <a:r>
              <a:rPr lang="pt-BR" sz="2600" spc="-15" dirty="0">
                <a:latin typeface="Calibri"/>
                <a:cs typeface="Calibri"/>
              </a:rPr>
              <a:t>investimentos ou classificação da concessionária </a:t>
            </a:r>
          </a:p>
          <a:p>
            <a:pPr marL="812800" marR="63119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pt-BR" sz="2600" spc="-10" dirty="0">
                <a:latin typeface="Calibri"/>
                <a:cs typeface="Calibri"/>
              </a:rPr>
              <a:t>Aprimoramento</a:t>
            </a:r>
            <a:r>
              <a:rPr lang="pt-BR" sz="2600" spc="-5" dirty="0">
                <a:latin typeface="Calibri"/>
                <a:cs typeface="Calibri"/>
              </a:rPr>
              <a:t> do </a:t>
            </a:r>
            <a:r>
              <a:rPr lang="pt-BR" sz="2600" spc="-10" dirty="0">
                <a:latin typeface="Calibri"/>
                <a:cs typeface="Calibri"/>
              </a:rPr>
              <a:t>rito de </a:t>
            </a:r>
            <a:r>
              <a:rPr lang="pt-BR" sz="2600" spc="-36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cobrança</a:t>
            </a:r>
            <a:r>
              <a:rPr lang="pt-BR" sz="2600" spc="-5" dirty="0">
                <a:latin typeface="Calibri"/>
                <a:cs typeface="Calibri"/>
              </a:rPr>
              <a:t> da </a:t>
            </a:r>
            <a:r>
              <a:rPr lang="pt-BR" sz="2600" spc="-15" dirty="0">
                <a:latin typeface="Calibri"/>
                <a:cs typeface="Calibri"/>
              </a:rPr>
              <a:t>garantia</a:t>
            </a:r>
            <a:endParaRPr lang="pt-BR" sz="2600" spc="-10" dirty="0">
              <a:latin typeface="Calibri"/>
              <a:cs typeface="Calibri"/>
            </a:endParaRPr>
          </a:p>
        </p:txBody>
      </p:sp>
      <p:grpSp>
        <p:nvGrpSpPr>
          <p:cNvPr id="9" name="Group 45">
            <a:extLst>
              <a:ext uri="{FF2B5EF4-FFF2-40B4-BE49-F238E27FC236}">
                <a16:creationId xmlns:a16="http://schemas.microsoft.com/office/drawing/2014/main" id="{EB8ED9CE-A9FB-0952-B84B-679E34700303}"/>
              </a:ext>
            </a:extLst>
          </p:cNvPr>
          <p:cNvGrpSpPr/>
          <p:nvPr/>
        </p:nvGrpSpPr>
        <p:grpSpPr>
          <a:xfrm>
            <a:off x="9213463" y="1749545"/>
            <a:ext cx="964872" cy="1002472"/>
            <a:chOff x="2514600" y="1606550"/>
            <a:chExt cx="2770188" cy="2878138"/>
          </a:xfrm>
          <a:solidFill>
            <a:srgbClr val="203864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E920908-52F9-7CE6-6D29-94DE79B57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103EA1E-1EC1-42F6-F5CA-0FA734EF5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0215F69-83E8-3307-550B-ACAA1CB78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AFDAADD-980B-B03F-411C-801115C17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5" name="TextBox 50">
            <a:extLst>
              <a:ext uri="{FF2B5EF4-FFF2-40B4-BE49-F238E27FC236}">
                <a16:creationId xmlns:a16="http://schemas.microsoft.com/office/drawing/2014/main" id="{AF9C9F7B-1D20-2B3A-C130-9B24ABDB4DD2}"/>
              </a:ext>
            </a:extLst>
          </p:cNvPr>
          <p:cNvSpPr txBox="1"/>
          <p:nvPr/>
        </p:nvSpPr>
        <p:spPr>
          <a:xfrm>
            <a:off x="9276497" y="2161493"/>
            <a:ext cx="835485" cy="4205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Cap V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BAE310F9-38D7-504A-1679-1087D2148253}"/>
              </a:ext>
            </a:extLst>
          </p:cNvPr>
          <p:cNvSpPr txBox="1">
            <a:spLocks/>
          </p:cNvSpPr>
          <p:nvPr/>
        </p:nvSpPr>
        <p:spPr>
          <a:xfrm>
            <a:off x="10366333" y="1790511"/>
            <a:ext cx="2327929" cy="9205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2"/>
                </a:solidFill>
              </a:rPr>
              <a:t>Garantias</a:t>
            </a:r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51394EC4-DCFE-AE9C-8D9D-D9F5B1F24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8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E2367F8F-0D91-68A8-DAF8-1D185994C2A3}"/>
              </a:ext>
            </a:extLst>
          </p:cNvPr>
          <p:cNvSpPr txBox="1"/>
          <p:nvPr/>
        </p:nvSpPr>
        <p:spPr>
          <a:xfrm>
            <a:off x="1024314" y="3094875"/>
            <a:ext cx="10143372" cy="204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marR="5080" indent="-285750">
              <a:lnSpc>
                <a:spcPct val="114999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pt-BR" sz="2800" spc="-5" dirty="0">
                <a:latin typeface="Calibri"/>
                <a:cs typeface="Calibri"/>
              </a:rPr>
              <a:t>Modalidades</a:t>
            </a:r>
            <a:r>
              <a:rPr lang="pt-BR" sz="280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de</a:t>
            </a:r>
            <a:r>
              <a:rPr lang="pt-BR" sz="2800" spc="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seguros:</a:t>
            </a:r>
            <a:r>
              <a:rPr lang="pt-BR" sz="2800" spc="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responsabilidade</a:t>
            </a:r>
            <a:r>
              <a:rPr lang="pt-BR" sz="280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civil,</a:t>
            </a:r>
            <a:r>
              <a:rPr lang="pt-BR" sz="2800" spc="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riscos operacionais e de máquinas e equipamentos</a:t>
            </a:r>
            <a:r>
              <a:rPr lang="pt-BR" sz="2800" spc="5" dirty="0">
                <a:latin typeface="Calibri"/>
                <a:cs typeface="Calibri"/>
              </a:rPr>
              <a:t> </a:t>
            </a:r>
            <a:r>
              <a:rPr lang="pt-BR" sz="2800" dirty="0">
                <a:latin typeface="Calibri"/>
                <a:cs typeface="Calibri"/>
              </a:rPr>
              <a:t>e</a:t>
            </a:r>
            <a:r>
              <a:rPr lang="pt-BR" sz="2800" spc="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risco</a:t>
            </a:r>
            <a:r>
              <a:rPr lang="pt-BR" sz="2800" spc="5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de</a:t>
            </a:r>
            <a:r>
              <a:rPr lang="pt-BR" sz="2800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engenharia </a:t>
            </a:r>
            <a:r>
              <a:rPr lang="pt-BR" sz="2800" spc="-365" dirty="0">
                <a:latin typeface="Calibri"/>
                <a:cs typeface="Calibri"/>
              </a:rPr>
              <a:t> </a:t>
            </a:r>
          </a:p>
          <a:p>
            <a:pPr marL="755650" marR="5080" indent="-285750">
              <a:lnSpc>
                <a:spcPct val="114999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pt-BR" sz="2800" spc="-10" dirty="0">
                <a:latin typeface="Calibri"/>
                <a:cs typeface="Calibri"/>
              </a:rPr>
              <a:t>Consolidação dos </a:t>
            </a:r>
            <a:r>
              <a:rPr lang="pt-BR" sz="2800" spc="-15" dirty="0">
                <a:latin typeface="Calibri"/>
                <a:cs typeface="Calibri"/>
              </a:rPr>
              <a:t>contratos</a:t>
            </a:r>
            <a:r>
              <a:rPr lang="pt-BR" sz="2800" spc="-5" dirty="0">
                <a:latin typeface="Calibri"/>
                <a:cs typeface="Calibri"/>
              </a:rPr>
              <a:t> de </a:t>
            </a:r>
            <a:r>
              <a:rPr lang="pt-BR" sz="2800" spc="-10" dirty="0">
                <a:latin typeface="Calibri"/>
                <a:cs typeface="Calibri"/>
              </a:rPr>
              <a:t>concessão e Res. 2680/2008.</a:t>
            </a:r>
          </a:p>
        </p:txBody>
      </p:sp>
      <p:grpSp>
        <p:nvGrpSpPr>
          <p:cNvPr id="9" name="Group 52">
            <a:extLst>
              <a:ext uri="{FF2B5EF4-FFF2-40B4-BE49-F238E27FC236}">
                <a16:creationId xmlns:a16="http://schemas.microsoft.com/office/drawing/2014/main" id="{C45CE7A2-5884-6C3E-C347-552FED40144F}"/>
              </a:ext>
            </a:extLst>
          </p:cNvPr>
          <p:cNvGrpSpPr/>
          <p:nvPr/>
        </p:nvGrpSpPr>
        <p:grpSpPr>
          <a:xfrm>
            <a:off x="9715154" y="1612092"/>
            <a:ext cx="964872" cy="1002472"/>
            <a:chOff x="2514600" y="1606550"/>
            <a:chExt cx="2770188" cy="2878138"/>
          </a:xfrm>
          <a:solidFill>
            <a:srgbClr val="203864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04459F8-4AC0-DF6E-12F9-416D6DFF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1765300"/>
              <a:ext cx="2770188" cy="2719388"/>
            </a:xfrm>
            <a:custGeom>
              <a:avLst/>
              <a:gdLst>
                <a:gd name="T0" fmla="*/ 397 w 3490"/>
                <a:gd name="T1" fmla="*/ 973 h 3426"/>
                <a:gd name="T2" fmla="*/ 310 w 3490"/>
                <a:gd name="T3" fmla="*/ 1034 h 3426"/>
                <a:gd name="T4" fmla="*/ 265 w 3490"/>
                <a:gd name="T5" fmla="*/ 1130 h 3426"/>
                <a:gd name="T6" fmla="*/ 265 w 3490"/>
                <a:gd name="T7" fmla="*/ 2893 h 3426"/>
                <a:gd name="T8" fmla="*/ 311 w 3490"/>
                <a:gd name="T9" fmla="*/ 3016 h 3426"/>
                <a:gd name="T10" fmla="*/ 400 w 3490"/>
                <a:gd name="T11" fmla="*/ 3107 h 3426"/>
                <a:gd name="T12" fmla="*/ 521 w 3490"/>
                <a:gd name="T13" fmla="*/ 3152 h 3426"/>
                <a:gd name="T14" fmla="*/ 2968 w 3490"/>
                <a:gd name="T15" fmla="*/ 3152 h 3426"/>
                <a:gd name="T16" fmla="*/ 3089 w 3490"/>
                <a:gd name="T17" fmla="*/ 3107 h 3426"/>
                <a:gd name="T18" fmla="*/ 3179 w 3490"/>
                <a:gd name="T19" fmla="*/ 3016 h 3426"/>
                <a:gd name="T20" fmla="*/ 3225 w 3490"/>
                <a:gd name="T21" fmla="*/ 2893 h 3426"/>
                <a:gd name="T22" fmla="*/ 3225 w 3490"/>
                <a:gd name="T23" fmla="*/ 1130 h 3426"/>
                <a:gd name="T24" fmla="*/ 3180 w 3490"/>
                <a:gd name="T25" fmla="*/ 1034 h 3426"/>
                <a:gd name="T26" fmla="*/ 3094 w 3490"/>
                <a:gd name="T27" fmla="*/ 973 h 3426"/>
                <a:gd name="T28" fmla="*/ 469 w 3490"/>
                <a:gd name="T29" fmla="*/ 960 h 3426"/>
                <a:gd name="T30" fmla="*/ 1402 w 3490"/>
                <a:gd name="T31" fmla="*/ 206 h 3426"/>
                <a:gd name="T32" fmla="*/ 1428 w 3490"/>
                <a:gd name="T33" fmla="*/ 335 h 3426"/>
                <a:gd name="T34" fmla="*/ 1499 w 3490"/>
                <a:gd name="T35" fmla="*/ 442 h 3426"/>
                <a:gd name="T36" fmla="*/ 1604 w 3490"/>
                <a:gd name="T37" fmla="*/ 514 h 3426"/>
                <a:gd name="T38" fmla="*/ 1733 w 3490"/>
                <a:gd name="T39" fmla="*/ 540 h 3426"/>
                <a:gd name="T40" fmla="*/ 1845 w 3490"/>
                <a:gd name="T41" fmla="*/ 526 h 3426"/>
                <a:gd name="T42" fmla="*/ 1966 w 3490"/>
                <a:gd name="T43" fmla="*/ 458 h 3426"/>
                <a:gd name="T44" fmla="*/ 2051 w 3490"/>
                <a:gd name="T45" fmla="*/ 347 h 3426"/>
                <a:gd name="T46" fmla="*/ 2081 w 3490"/>
                <a:gd name="T47" fmla="*/ 206 h 3426"/>
                <a:gd name="T48" fmla="*/ 2442 w 3490"/>
                <a:gd name="T49" fmla="*/ 206 h 3426"/>
                <a:gd name="T50" fmla="*/ 2474 w 3490"/>
                <a:gd name="T51" fmla="*/ 347 h 3426"/>
                <a:gd name="T52" fmla="*/ 2558 w 3490"/>
                <a:gd name="T53" fmla="*/ 458 h 3426"/>
                <a:gd name="T54" fmla="*/ 2680 w 3490"/>
                <a:gd name="T55" fmla="*/ 526 h 3426"/>
                <a:gd name="T56" fmla="*/ 2792 w 3490"/>
                <a:gd name="T57" fmla="*/ 540 h 3426"/>
                <a:gd name="T58" fmla="*/ 2920 w 3490"/>
                <a:gd name="T59" fmla="*/ 514 h 3426"/>
                <a:gd name="T60" fmla="*/ 3025 w 3490"/>
                <a:gd name="T61" fmla="*/ 442 h 3426"/>
                <a:gd name="T62" fmla="*/ 3096 w 3490"/>
                <a:gd name="T63" fmla="*/ 335 h 3426"/>
                <a:gd name="T64" fmla="*/ 3122 w 3490"/>
                <a:gd name="T65" fmla="*/ 206 h 3426"/>
                <a:gd name="T66" fmla="*/ 3223 w 3490"/>
                <a:gd name="T67" fmla="*/ 70 h 3426"/>
                <a:gd name="T68" fmla="*/ 3350 w 3490"/>
                <a:gd name="T69" fmla="*/ 172 h 3426"/>
                <a:gd name="T70" fmla="*/ 3441 w 3490"/>
                <a:gd name="T71" fmla="*/ 310 h 3426"/>
                <a:gd name="T72" fmla="*/ 3486 w 3490"/>
                <a:gd name="T73" fmla="*/ 473 h 3426"/>
                <a:gd name="T74" fmla="*/ 3486 w 3490"/>
                <a:gd name="T75" fmla="*/ 2959 h 3426"/>
                <a:gd name="T76" fmla="*/ 3436 w 3490"/>
                <a:gd name="T77" fmla="*/ 3130 h 3426"/>
                <a:gd name="T78" fmla="*/ 3336 w 3490"/>
                <a:gd name="T79" fmla="*/ 3271 h 3426"/>
                <a:gd name="T80" fmla="*/ 3194 w 3490"/>
                <a:gd name="T81" fmla="*/ 3372 h 3426"/>
                <a:gd name="T82" fmla="*/ 3025 w 3490"/>
                <a:gd name="T83" fmla="*/ 3422 h 3426"/>
                <a:gd name="T84" fmla="*/ 465 w 3490"/>
                <a:gd name="T85" fmla="*/ 3422 h 3426"/>
                <a:gd name="T86" fmla="*/ 295 w 3490"/>
                <a:gd name="T87" fmla="*/ 3372 h 3426"/>
                <a:gd name="T88" fmla="*/ 154 w 3490"/>
                <a:gd name="T89" fmla="*/ 3271 h 3426"/>
                <a:gd name="T90" fmla="*/ 53 w 3490"/>
                <a:gd name="T91" fmla="*/ 3130 h 3426"/>
                <a:gd name="T92" fmla="*/ 3 w 3490"/>
                <a:gd name="T93" fmla="*/ 2959 h 3426"/>
                <a:gd name="T94" fmla="*/ 3 w 3490"/>
                <a:gd name="T95" fmla="*/ 474 h 3426"/>
                <a:gd name="T96" fmla="*/ 46 w 3490"/>
                <a:gd name="T97" fmla="*/ 312 h 3426"/>
                <a:gd name="T98" fmla="*/ 136 w 3490"/>
                <a:gd name="T99" fmla="*/ 176 h 3426"/>
                <a:gd name="T100" fmla="*/ 261 w 3490"/>
                <a:gd name="T101" fmla="*/ 73 h 3426"/>
                <a:gd name="T102" fmla="*/ 361 w 3490"/>
                <a:gd name="T103" fmla="*/ 206 h 3426"/>
                <a:gd name="T104" fmla="*/ 387 w 3490"/>
                <a:gd name="T105" fmla="*/ 335 h 3426"/>
                <a:gd name="T106" fmla="*/ 458 w 3490"/>
                <a:gd name="T107" fmla="*/ 442 h 3426"/>
                <a:gd name="T108" fmla="*/ 562 w 3490"/>
                <a:gd name="T109" fmla="*/ 514 h 3426"/>
                <a:gd name="T110" fmla="*/ 690 w 3490"/>
                <a:gd name="T111" fmla="*/ 540 h 3426"/>
                <a:gd name="T112" fmla="*/ 794 w 3490"/>
                <a:gd name="T113" fmla="*/ 529 h 3426"/>
                <a:gd name="T114" fmla="*/ 907 w 3490"/>
                <a:gd name="T115" fmla="*/ 469 h 3426"/>
                <a:gd name="T116" fmla="*/ 990 w 3490"/>
                <a:gd name="T117" fmla="*/ 374 h 3426"/>
                <a:gd name="T118" fmla="*/ 1032 w 3490"/>
                <a:gd name="T119" fmla="*/ 251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90" h="3426">
                  <a:moveTo>
                    <a:pt x="469" y="960"/>
                  </a:moveTo>
                  <a:lnTo>
                    <a:pt x="432" y="964"/>
                  </a:lnTo>
                  <a:lnTo>
                    <a:pt x="397" y="973"/>
                  </a:lnTo>
                  <a:lnTo>
                    <a:pt x="364" y="989"/>
                  </a:lnTo>
                  <a:lnTo>
                    <a:pt x="335" y="1009"/>
                  </a:lnTo>
                  <a:lnTo>
                    <a:pt x="310" y="1034"/>
                  </a:lnTo>
                  <a:lnTo>
                    <a:pt x="290" y="1063"/>
                  </a:lnTo>
                  <a:lnTo>
                    <a:pt x="275" y="1095"/>
                  </a:lnTo>
                  <a:lnTo>
                    <a:pt x="265" y="1130"/>
                  </a:lnTo>
                  <a:lnTo>
                    <a:pt x="262" y="1168"/>
                  </a:lnTo>
                  <a:lnTo>
                    <a:pt x="262" y="2847"/>
                  </a:lnTo>
                  <a:lnTo>
                    <a:pt x="265" y="2893"/>
                  </a:lnTo>
                  <a:lnTo>
                    <a:pt x="275" y="2936"/>
                  </a:lnTo>
                  <a:lnTo>
                    <a:pt x="291" y="2977"/>
                  </a:lnTo>
                  <a:lnTo>
                    <a:pt x="311" y="3016"/>
                  </a:lnTo>
                  <a:lnTo>
                    <a:pt x="337" y="3050"/>
                  </a:lnTo>
                  <a:lnTo>
                    <a:pt x="366" y="3081"/>
                  </a:lnTo>
                  <a:lnTo>
                    <a:pt x="400" y="3107"/>
                  </a:lnTo>
                  <a:lnTo>
                    <a:pt x="438" y="3127"/>
                  </a:lnTo>
                  <a:lnTo>
                    <a:pt x="478" y="3143"/>
                  </a:lnTo>
                  <a:lnTo>
                    <a:pt x="521" y="3152"/>
                  </a:lnTo>
                  <a:lnTo>
                    <a:pt x="567" y="3156"/>
                  </a:lnTo>
                  <a:lnTo>
                    <a:pt x="2923" y="3156"/>
                  </a:lnTo>
                  <a:lnTo>
                    <a:pt x="2968" y="3152"/>
                  </a:lnTo>
                  <a:lnTo>
                    <a:pt x="3011" y="3143"/>
                  </a:lnTo>
                  <a:lnTo>
                    <a:pt x="3052" y="3127"/>
                  </a:lnTo>
                  <a:lnTo>
                    <a:pt x="3089" y="3107"/>
                  </a:lnTo>
                  <a:lnTo>
                    <a:pt x="3123" y="3081"/>
                  </a:lnTo>
                  <a:lnTo>
                    <a:pt x="3154" y="3050"/>
                  </a:lnTo>
                  <a:lnTo>
                    <a:pt x="3179" y="3016"/>
                  </a:lnTo>
                  <a:lnTo>
                    <a:pt x="3200" y="2977"/>
                  </a:lnTo>
                  <a:lnTo>
                    <a:pt x="3215" y="2936"/>
                  </a:lnTo>
                  <a:lnTo>
                    <a:pt x="3225" y="2893"/>
                  </a:lnTo>
                  <a:lnTo>
                    <a:pt x="3228" y="2847"/>
                  </a:lnTo>
                  <a:lnTo>
                    <a:pt x="3228" y="1168"/>
                  </a:lnTo>
                  <a:lnTo>
                    <a:pt x="3225" y="1130"/>
                  </a:lnTo>
                  <a:lnTo>
                    <a:pt x="3215" y="1095"/>
                  </a:lnTo>
                  <a:lnTo>
                    <a:pt x="3200" y="1063"/>
                  </a:lnTo>
                  <a:lnTo>
                    <a:pt x="3180" y="1034"/>
                  </a:lnTo>
                  <a:lnTo>
                    <a:pt x="3155" y="1009"/>
                  </a:lnTo>
                  <a:lnTo>
                    <a:pt x="3125" y="989"/>
                  </a:lnTo>
                  <a:lnTo>
                    <a:pt x="3094" y="973"/>
                  </a:lnTo>
                  <a:lnTo>
                    <a:pt x="3059" y="964"/>
                  </a:lnTo>
                  <a:lnTo>
                    <a:pt x="3021" y="960"/>
                  </a:lnTo>
                  <a:lnTo>
                    <a:pt x="469" y="960"/>
                  </a:lnTo>
                  <a:close/>
                  <a:moveTo>
                    <a:pt x="1034" y="0"/>
                  </a:moveTo>
                  <a:lnTo>
                    <a:pt x="1402" y="0"/>
                  </a:lnTo>
                  <a:lnTo>
                    <a:pt x="1402" y="206"/>
                  </a:lnTo>
                  <a:lnTo>
                    <a:pt x="1405" y="251"/>
                  </a:lnTo>
                  <a:lnTo>
                    <a:pt x="1414" y="294"/>
                  </a:lnTo>
                  <a:lnTo>
                    <a:pt x="1428" y="335"/>
                  </a:lnTo>
                  <a:lnTo>
                    <a:pt x="1447" y="374"/>
                  </a:lnTo>
                  <a:lnTo>
                    <a:pt x="1471" y="409"/>
                  </a:lnTo>
                  <a:lnTo>
                    <a:pt x="1499" y="442"/>
                  </a:lnTo>
                  <a:lnTo>
                    <a:pt x="1530" y="469"/>
                  </a:lnTo>
                  <a:lnTo>
                    <a:pt x="1567" y="495"/>
                  </a:lnTo>
                  <a:lnTo>
                    <a:pt x="1604" y="514"/>
                  </a:lnTo>
                  <a:lnTo>
                    <a:pt x="1645" y="529"/>
                  </a:lnTo>
                  <a:lnTo>
                    <a:pt x="1688" y="537"/>
                  </a:lnTo>
                  <a:lnTo>
                    <a:pt x="1733" y="540"/>
                  </a:lnTo>
                  <a:lnTo>
                    <a:pt x="1749" y="540"/>
                  </a:lnTo>
                  <a:lnTo>
                    <a:pt x="1797" y="537"/>
                  </a:lnTo>
                  <a:lnTo>
                    <a:pt x="1845" y="526"/>
                  </a:lnTo>
                  <a:lnTo>
                    <a:pt x="1888" y="509"/>
                  </a:lnTo>
                  <a:lnTo>
                    <a:pt x="1930" y="485"/>
                  </a:lnTo>
                  <a:lnTo>
                    <a:pt x="1966" y="458"/>
                  </a:lnTo>
                  <a:lnTo>
                    <a:pt x="1999" y="425"/>
                  </a:lnTo>
                  <a:lnTo>
                    <a:pt x="2027" y="388"/>
                  </a:lnTo>
                  <a:lnTo>
                    <a:pt x="2051" y="347"/>
                  </a:lnTo>
                  <a:lnTo>
                    <a:pt x="2068" y="302"/>
                  </a:lnTo>
                  <a:lnTo>
                    <a:pt x="2078" y="255"/>
                  </a:lnTo>
                  <a:lnTo>
                    <a:pt x="2081" y="206"/>
                  </a:lnTo>
                  <a:lnTo>
                    <a:pt x="2081" y="0"/>
                  </a:lnTo>
                  <a:lnTo>
                    <a:pt x="2442" y="0"/>
                  </a:lnTo>
                  <a:lnTo>
                    <a:pt x="2442" y="206"/>
                  </a:lnTo>
                  <a:lnTo>
                    <a:pt x="2447" y="255"/>
                  </a:lnTo>
                  <a:lnTo>
                    <a:pt x="2457" y="302"/>
                  </a:lnTo>
                  <a:lnTo>
                    <a:pt x="2474" y="347"/>
                  </a:lnTo>
                  <a:lnTo>
                    <a:pt x="2496" y="388"/>
                  </a:lnTo>
                  <a:lnTo>
                    <a:pt x="2525" y="425"/>
                  </a:lnTo>
                  <a:lnTo>
                    <a:pt x="2558" y="458"/>
                  </a:lnTo>
                  <a:lnTo>
                    <a:pt x="2595" y="485"/>
                  </a:lnTo>
                  <a:lnTo>
                    <a:pt x="2636" y="509"/>
                  </a:lnTo>
                  <a:lnTo>
                    <a:pt x="2680" y="526"/>
                  </a:lnTo>
                  <a:lnTo>
                    <a:pt x="2726" y="537"/>
                  </a:lnTo>
                  <a:lnTo>
                    <a:pt x="2775" y="540"/>
                  </a:lnTo>
                  <a:lnTo>
                    <a:pt x="2792" y="540"/>
                  </a:lnTo>
                  <a:lnTo>
                    <a:pt x="2837" y="537"/>
                  </a:lnTo>
                  <a:lnTo>
                    <a:pt x="2879" y="529"/>
                  </a:lnTo>
                  <a:lnTo>
                    <a:pt x="2920" y="514"/>
                  </a:lnTo>
                  <a:lnTo>
                    <a:pt x="2958" y="495"/>
                  </a:lnTo>
                  <a:lnTo>
                    <a:pt x="2993" y="469"/>
                  </a:lnTo>
                  <a:lnTo>
                    <a:pt x="3025" y="442"/>
                  </a:lnTo>
                  <a:lnTo>
                    <a:pt x="3053" y="409"/>
                  </a:lnTo>
                  <a:lnTo>
                    <a:pt x="3077" y="374"/>
                  </a:lnTo>
                  <a:lnTo>
                    <a:pt x="3096" y="335"/>
                  </a:lnTo>
                  <a:lnTo>
                    <a:pt x="3111" y="294"/>
                  </a:lnTo>
                  <a:lnTo>
                    <a:pt x="3119" y="251"/>
                  </a:lnTo>
                  <a:lnTo>
                    <a:pt x="3122" y="206"/>
                  </a:lnTo>
                  <a:lnTo>
                    <a:pt x="3122" y="25"/>
                  </a:lnTo>
                  <a:lnTo>
                    <a:pt x="3174" y="45"/>
                  </a:lnTo>
                  <a:lnTo>
                    <a:pt x="3223" y="70"/>
                  </a:lnTo>
                  <a:lnTo>
                    <a:pt x="3269" y="99"/>
                  </a:lnTo>
                  <a:lnTo>
                    <a:pt x="3312" y="134"/>
                  </a:lnTo>
                  <a:lnTo>
                    <a:pt x="3350" y="172"/>
                  </a:lnTo>
                  <a:lnTo>
                    <a:pt x="3386" y="214"/>
                  </a:lnTo>
                  <a:lnTo>
                    <a:pt x="3416" y="260"/>
                  </a:lnTo>
                  <a:lnTo>
                    <a:pt x="3441" y="310"/>
                  </a:lnTo>
                  <a:lnTo>
                    <a:pt x="3461" y="361"/>
                  </a:lnTo>
                  <a:lnTo>
                    <a:pt x="3477" y="416"/>
                  </a:lnTo>
                  <a:lnTo>
                    <a:pt x="3486" y="473"/>
                  </a:lnTo>
                  <a:lnTo>
                    <a:pt x="3490" y="532"/>
                  </a:lnTo>
                  <a:lnTo>
                    <a:pt x="3490" y="2896"/>
                  </a:lnTo>
                  <a:lnTo>
                    <a:pt x="3486" y="2959"/>
                  </a:lnTo>
                  <a:lnTo>
                    <a:pt x="3475" y="3018"/>
                  </a:lnTo>
                  <a:lnTo>
                    <a:pt x="3459" y="3076"/>
                  </a:lnTo>
                  <a:lnTo>
                    <a:pt x="3436" y="3130"/>
                  </a:lnTo>
                  <a:lnTo>
                    <a:pt x="3407" y="3181"/>
                  </a:lnTo>
                  <a:lnTo>
                    <a:pt x="3374" y="3229"/>
                  </a:lnTo>
                  <a:lnTo>
                    <a:pt x="3336" y="3271"/>
                  </a:lnTo>
                  <a:lnTo>
                    <a:pt x="3293" y="3310"/>
                  </a:lnTo>
                  <a:lnTo>
                    <a:pt x="3245" y="3344"/>
                  </a:lnTo>
                  <a:lnTo>
                    <a:pt x="3194" y="3372"/>
                  </a:lnTo>
                  <a:lnTo>
                    <a:pt x="3141" y="3395"/>
                  </a:lnTo>
                  <a:lnTo>
                    <a:pt x="3084" y="3412"/>
                  </a:lnTo>
                  <a:lnTo>
                    <a:pt x="3025" y="3422"/>
                  </a:lnTo>
                  <a:lnTo>
                    <a:pt x="2963" y="3426"/>
                  </a:lnTo>
                  <a:lnTo>
                    <a:pt x="527" y="3426"/>
                  </a:lnTo>
                  <a:lnTo>
                    <a:pt x="465" y="3422"/>
                  </a:lnTo>
                  <a:lnTo>
                    <a:pt x="406" y="3412"/>
                  </a:lnTo>
                  <a:lnTo>
                    <a:pt x="350" y="3395"/>
                  </a:lnTo>
                  <a:lnTo>
                    <a:pt x="295" y="3372"/>
                  </a:lnTo>
                  <a:lnTo>
                    <a:pt x="244" y="3344"/>
                  </a:lnTo>
                  <a:lnTo>
                    <a:pt x="197" y="3310"/>
                  </a:lnTo>
                  <a:lnTo>
                    <a:pt x="154" y="3271"/>
                  </a:lnTo>
                  <a:lnTo>
                    <a:pt x="115" y="3229"/>
                  </a:lnTo>
                  <a:lnTo>
                    <a:pt x="81" y="3181"/>
                  </a:lnTo>
                  <a:lnTo>
                    <a:pt x="53" y="3130"/>
                  </a:lnTo>
                  <a:lnTo>
                    <a:pt x="31" y="3076"/>
                  </a:lnTo>
                  <a:lnTo>
                    <a:pt x="14" y="3018"/>
                  </a:lnTo>
                  <a:lnTo>
                    <a:pt x="3" y="2959"/>
                  </a:lnTo>
                  <a:lnTo>
                    <a:pt x="0" y="2896"/>
                  </a:lnTo>
                  <a:lnTo>
                    <a:pt x="0" y="532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6" y="364"/>
                  </a:lnTo>
                  <a:lnTo>
                    <a:pt x="46" y="312"/>
                  </a:lnTo>
                  <a:lnTo>
                    <a:pt x="71" y="263"/>
                  </a:lnTo>
                  <a:lnTo>
                    <a:pt x="101" y="218"/>
                  </a:lnTo>
                  <a:lnTo>
                    <a:pt x="136" y="176"/>
                  </a:lnTo>
                  <a:lnTo>
                    <a:pt x="173" y="137"/>
                  </a:lnTo>
                  <a:lnTo>
                    <a:pt x="215" y="103"/>
                  </a:lnTo>
                  <a:lnTo>
                    <a:pt x="261" y="73"/>
                  </a:lnTo>
                  <a:lnTo>
                    <a:pt x="310" y="48"/>
                  </a:lnTo>
                  <a:lnTo>
                    <a:pt x="361" y="28"/>
                  </a:lnTo>
                  <a:lnTo>
                    <a:pt x="361" y="206"/>
                  </a:lnTo>
                  <a:lnTo>
                    <a:pt x="364" y="251"/>
                  </a:lnTo>
                  <a:lnTo>
                    <a:pt x="373" y="294"/>
                  </a:lnTo>
                  <a:lnTo>
                    <a:pt x="387" y="335"/>
                  </a:lnTo>
                  <a:lnTo>
                    <a:pt x="406" y="374"/>
                  </a:lnTo>
                  <a:lnTo>
                    <a:pt x="430" y="409"/>
                  </a:lnTo>
                  <a:lnTo>
                    <a:pt x="458" y="442"/>
                  </a:lnTo>
                  <a:lnTo>
                    <a:pt x="490" y="469"/>
                  </a:lnTo>
                  <a:lnTo>
                    <a:pt x="525" y="495"/>
                  </a:lnTo>
                  <a:lnTo>
                    <a:pt x="562" y="514"/>
                  </a:lnTo>
                  <a:lnTo>
                    <a:pt x="603" y="529"/>
                  </a:lnTo>
                  <a:lnTo>
                    <a:pt x="646" y="537"/>
                  </a:lnTo>
                  <a:lnTo>
                    <a:pt x="690" y="540"/>
                  </a:lnTo>
                  <a:lnTo>
                    <a:pt x="707" y="540"/>
                  </a:lnTo>
                  <a:lnTo>
                    <a:pt x="751" y="537"/>
                  </a:lnTo>
                  <a:lnTo>
                    <a:pt x="794" y="529"/>
                  </a:lnTo>
                  <a:lnTo>
                    <a:pt x="835" y="514"/>
                  </a:lnTo>
                  <a:lnTo>
                    <a:pt x="872" y="495"/>
                  </a:lnTo>
                  <a:lnTo>
                    <a:pt x="907" y="469"/>
                  </a:lnTo>
                  <a:lnTo>
                    <a:pt x="939" y="442"/>
                  </a:lnTo>
                  <a:lnTo>
                    <a:pt x="966" y="409"/>
                  </a:lnTo>
                  <a:lnTo>
                    <a:pt x="990" y="374"/>
                  </a:lnTo>
                  <a:lnTo>
                    <a:pt x="1009" y="335"/>
                  </a:lnTo>
                  <a:lnTo>
                    <a:pt x="1023" y="294"/>
                  </a:lnTo>
                  <a:lnTo>
                    <a:pt x="1032" y="251"/>
                  </a:lnTo>
                  <a:lnTo>
                    <a:pt x="1034" y="206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FE5D014-1A64-6241-EBBF-12B4C548C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1606550"/>
              <a:ext cx="287338" cy="458788"/>
            </a:xfrm>
            <a:custGeom>
              <a:avLst/>
              <a:gdLst>
                <a:gd name="T0" fmla="*/ 173 w 362"/>
                <a:gd name="T1" fmla="*/ 0 h 577"/>
                <a:gd name="T2" fmla="*/ 190 w 362"/>
                <a:gd name="T3" fmla="*/ 0 h 577"/>
                <a:gd name="T4" fmla="*/ 218 w 362"/>
                <a:gd name="T5" fmla="*/ 2 h 577"/>
                <a:gd name="T6" fmla="*/ 244 w 362"/>
                <a:gd name="T7" fmla="*/ 8 h 577"/>
                <a:gd name="T8" fmla="*/ 269 w 362"/>
                <a:gd name="T9" fmla="*/ 18 h 577"/>
                <a:gd name="T10" fmla="*/ 292 w 362"/>
                <a:gd name="T11" fmla="*/ 32 h 577"/>
                <a:gd name="T12" fmla="*/ 311 w 362"/>
                <a:gd name="T13" fmla="*/ 49 h 577"/>
                <a:gd name="T14" fmla="*/ 312 w 362"/>
                <a:gd name="T15" fmla="*/ 49 h 577"/>
                <a:gd name="T16" fmla="*/ 312 w 362"/>
                <a:gd name="T17" fmla="*/ 48 h 577"/>
                <a:gd name="T18" fmla="*/ 312 w 362"/>
                <a:gd name="T19" fmla="*/ 48 h 577"/>
                <a:gd name="T20" fmla="*/ 312 w 362"/>
                <a:gd name="T21" fmla="*/ 49 h 577"/>
                <a:gd name="T22" fmla="*/ 312 w 362"/>
                <a:gd name="T23" fmla="*/ 49 h 577"/>
                <a:gd name="T24" fmla="*/ 332 w 362"/>
                <a:gd name="T25" fmla="*/ 75 h 577"/>
                <a:gd name="T26" fmla="*/ 348 w 362"/>
                <a:gd name="T27" fmla="*/ 104 h 577"/>
                <a:gd name="T28" fmla="*/ 359 w 362"/>
                <a:gd name="T29" fmla="*/ 137 h 577"/>
                <a:gd name="T30" fmla="*/ 362 w 362"/>
                <a:gd name="T31" fmla="*/ 171 h 577"/>
                <a:gd name="T32" fmla="*/ 362 w 362"/>
                <a:gd name="T33" fmla="*/ 406 h 577"/>
                <a:gd name="T34" fmla="*/ 359 w 362"/>
                <a:gd name="T35" fmla="*/ 437 h 577"/>
                <a:gd name="T36" fmla="*/ 351 w 362"/>
                <a:gd name="T37" fmla="*/ 467 h 577"/>
                <a:gd name="T38" fmla="*/ 338 w 362"/>
                <a:gd name="T39" fmla="*/ 494 h 577"/>
                <a:gd name="T40" fmla="*/ 320 w 362"/>
                <a:gd name="T41" fmla="*/ 518 h 577"/>
                <a:gd name="T42" fmla="*/ 300 w 362"/>
                <a:gd name="T43" fmla="*/ 539 h 577"/>
                <a:gd name="T44" fmla="*/ 276 w 362"/>
                <a:gd name="T45" fmla="*/ 554 h 577"/>
                <a:gd name="T46" fmla="*/ 250 w 362"/>
                <a:gd name="T47" fmla="*/ 567 h 577"/>
                <a:gd name="T48" fmla="*/ 221 w 362"/>
                <a:gd name="T49" fmla="*/ 574 h 577"/>
                <a:gd name="T50" fmla="*/ 190 w 362"/>
                <a:gd name="T51" fmla="*/ 577 h 577"/>
                <a:gd name="T52" fmla="*/ 173 w 362"/>
                <a:gd name="T53" fmla="*/ 577 h 577"/>
                <a:gd name="T54" fmla="*/ 142 w 362"/>
                <a:gd name="T55" fmla="*/ 574 h 577"/>
                <a:gd name="T56" fmla="*/ 114 w 362"/>
                <a:gd name="T57" fmla="*/ 567 h 577"/>
                <a:gd name="T58" fmla="*/ 87 w 362"/>
                <a:gd name="T59" fmla="*/ 554 h 577"/>
                <a:gd name="T60" fmla="*/ 63 w 362"/>
                <a:gd name="T61" fmla="*/ 539 h 577"/>
                <a:gd name="T62" fmla="*/ 42 w 362"/>
                <a:gd name="T63" fmla="*/ 518 h 577"/>
                <a:gd name="T64" fmla="*/ 25 w 362"/>
                <a:gd name="T65" fmla="*/ 494 h 577"/>
                <a:gd name="T66" fmla="*/ 11 w 362"/>
                <a:gd name="T67" fmla="*/ 467 h 577"/>
                <a:gd name="T68" fmla="*/ 3 w 362"/>
                <a:gd name="T69" fmla="*/ 437 h 577"/>
                <a:gd name="T70" fmla="*/ 0 w 362"/>
                <a:gd name="T71" fmla="*/ 406 h 577"/>
                <a:gd name="T72" fmla="*/ 0 w 362"/>
                <a:gd name="T73" fmla="*/ 171 h 577"/>
                <a:gd name="T74" fmla="*/ 2 w 362"/>
                <a:gd name="T75" fmla="*/ 143 h 577"/>
                <a:gd name="T76" fmla="*/ 9 w 362"/>
                <a:gd name="T77" fmla="*/ 116 h 577"/>
                <a:gd name="T78" fmla="*/ 19 w 362"/>
                <a:gd name="T79" fmla="*/ 92 h 577"/>
                <a:gd name="T80" fmla="*/ 34 w 362"/>
                <a:gd name="T81" fmla="*/ 69 h 577"/>
                <a:gd name="T82" fmla="*/ 51 w 362"/>
                <a:gd name="T83" fmla="*/ 49 h 577"/>
                <a:gd name="T84" fmla="*/ 51 w 362"/>
                <a:gd name="T85" fmla="*/ 49 h 577"/>
                <a:gd name="T86" fmla="*/ 52 w 362"/>
                <a:gd name="T87" fmla="*/ 49 h 577"/>
                <a:gd name="T88" fmla="*/ 52 w 362"/>
                <a:gd name="T89" fmla="*/ 49 h 577"/>
                <a:gd name="T90" fmla="*/ 52 w 362"/>
                <a:gd name="T91" fmla="*/ 49 h 577"/>
                <a:gd name="T92" fmla="*/ 72 w 362"/>
                <a:gd name="T93" fmla="*/ 32 h 577"/>
                <a:gd name="T94" fmla="*/ 95 w 362"/>
                <a:gd name="T95" fmla="*/ 18 h 577"/>
                <a:gd name="T96" fmla="*/ 119 w 362"/>
                <a:gd name="T97" fmla="*/ 8 h 577"/>
                <a:gd name="T98" fmla="*/ 146 w 362"/>
                <a:gd name="T99" fmla="*/ 2 h 577"/>
                <a:gd name="T100" fmla="*/ 173 w 362"/>
                <a:gd name="T10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577">
                  <a:moveTo>
                    <a:pt x="173" y="0"/>
                  </a:moveTo>
                  <a:lnTo>
                    <a:pt x="190" y="0"/>
                  </a:lnTo>
                  <a:lnTo>
                    <a:pt x="218" y="2"/>
                  </a:lnTo>
                  <a:lnTo>
                    <a:pt x="244" y="8"/>
                  </a:lnTo>
                  <a:lnTo>
                    <a:pt x="269" y="18"/>
                  </a:lnTo>
                  <a:lnTo>
                    <a:pt x="292" y="32"/>
                  </a:lnTo>
                  <a:lnTo>
                    <a:pt x="311" y="49"/>
                  </a:lnTo>
                  <a:lnTo>
                    <a:pt x="312" y="49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32" y="75"/>
                  </a:lnTo>
                  <a:lnTo>
                    <a:pt x="348" y="104"/>
                  </a:lnTo>
                  <a:lnTo>
                    <a:pt x="359" y="137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7"/>
                  </a:lnTo>
                  <a:lnTo>
                    <a:pt x="351" y="467"/>
                  </a:lnTo>
                  <a:lnTo>
                    <a:pt x="338" y="494"/>
                  </a:lnTo>
                  <a:lnTo>
                    <a:pt x="320" y="518"/>
                  </a:lnTo>
                  <a:lnTo>
                    <a:pt x="300" y="539"/>
                  </a:lnTo>
                  <a:lnTo>
                    <a:pt x="276" y="554"/>
                  </a:lnTo>
                  <a:lnTo>
                    <a:pt x="250" y="567"/>
                  </a:lnTo>
                  <a:lnTo>
                    <a:pt x="221" y="574"/>
                  </a:lnTo>
                  <a:lnTo>
                    <a:pt x="190" y="577"/>
                  </a:lnTo>
                  <a:lnTo>
                    <a:pt x="173" y="577"/>
                  </a:lnTo>
                  <a:lnTo>
                    <a:pt x="142" y="574"/>
                  </a:lnTo>
                  <a:lnTo>
                    <a:pt x="114" y="567"/>
                  </a:lnTo>
                  <a:lnTo>
                    <a:pt x="87" y="554"/>
                  </a:lnTo>
                  <a:lnTo>
                    <a:pt x="63" y="539"/>
                  </a:lnTo>
                  <a:lnTo>
                    <a:pt x="42" y="518"/>
                  </a:lnTo>
                  <a:lnTo>
                    <a:pt x="25" y="494"/>
                  </a:lnTo>
                  <a:lnTo>
                    <a:pt x="11" y="467"/>
                  </a:lnTo>
                  <a:lnTo>
                    <a:pt x="3" y="437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3"/>
                  </a:lnTo>
                  <a:lnTo>
                    <a:pt x="9" y="116"/>
                  </a:lnTo>
                  <a:lnTo>
                    <a:pt x="19" y="92"/>
                  </a:lnTo>
                  <a:lnTo>
                    <a:pt x="34" y="6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72" y="32"/>
                  </a:lnTo>
                  <a:lnTo>
                    <a:pt x="95" y="18"/>
                  </a:lnTo>
                  <a:lnTo>
                    <a:pt x="119" y="8"/>
                  </a:lnTo>
                  <a:lnTo>
                    <a:pt x="14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22C28F9-CFC0-AA90-B81F-ECC6EDF1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606550"/>
              <a:ext cx="287338" cy="458788"/>
            </a:xfrm>
            <a:custGeom>
              <a:avLst/>
              <a:gdLst>
                <a:gd name="T0" fmla="*/ 175 w 362"/>
                <a:gd name="T1" fmla="*/ 0 h 577"/>
                <a:gd name="T2" fmla="*/ 192 w 362"/>
                <a:gd name="T3" fmla="*/ 0 h 577"/>
                <a:gd name="T4" fmla="*/ 220 w 362"/>
                <a:gd name="T5" fmla="*/ 2 h 577"/>
                <a:gd name="T6" fmla="*/ 246 w 362"/>
                <a:gd name="T7" fmla="*/ 8 h 577"/>
                <a:gd name="T8" fmla="*/ 271 w 362"/>
                <a:gd name="T9" fmla="*/ 18 h 577"/>
                <a:gd name="T10" fmla="*/ 295 w 362"/>
                <a:gd name="T11" fmla="*/ 33 h 577"/>
                <a:gd name="T12" fmla="*/ 294 w 362"/>
                <a:gd name="T13" fmla="*/ 32 h 577"/>
                <a:gd name="T14" fmla="*/ 294 w 362"/>
                <a:gd name="T15" fmla="*/ 32 h 577"/>
                <a:gd name="T16" fmla="*/ 295 w 362"/>
                <a:gd name="T17" fmla="*/ 33 h 577"/>
                <a:gd name="T18" fmla="*/ 317 w 362"/>
                <a:gd name="T19" fmla="*/ 53 h 577"/>
                <a:gd name="T20" fmla="*/ 336 w 362"/>
                <a:gd name="T21" fmla="*/ 78 h 577"/>
                <a:gd name="T22" fmla="*/ 350 w 362"/>
                <a:gd name="T23" fmla="*/ 107 h 577"/>
                <a:gd name="T24" fmla="*/ 358 w 362"/>
                <a:gd name="T25" fmla="*/ 138 h 577"/>
                <a:gd name="T26" fmla="*/ 362 w 362"/>
                <a:gd name="T27" fmla="*/ 171 h 577"/>
                <a:gd name="T28" fmla="*/ 362 w 362"/>
                <a:gd name="T29" fmla="*/ 406 h 577"/>
                <a:gd name="T30" fmla="*/ 359 w 362"/>
                <a:gd name="T31" fmla="*/ 438 h 577"/>
                <a:gd name="T32" fmla="*/ 350 w 362"/>
                <a:gd name="T33" fmla="*/ 468 h 577"/>
                <a:gd name="T34" fmla="*/ 338 w 362"/>
                <a:gd name="T35" fmla="*/ 495 h 577"/>
                <a:gd name="T36" fmla="*/ 320 w 362"/>
                <a:gd name="T37" fmla="*/ 519 h 577"/>
                <a:gd name="T38" fmla="*/ 299 w 362"/>
                <a:gd name="T39" fmla="*/ 540 h 577"/>
                <a:gd name="T40" fmla="*/ 274 w 362"/>
                <a:gd name="T41" fmla="*/ 557 h 577"/>
                <a:gd name="T42" fmla="*/ 273 w 362"/>
                <a:gd name="T43" fmla="*/ 558 h 577"/>
                <a:gd name="T44" fmla="*/ 273 w 362"/>
                <a:gd name="T45" fmla="*/ 558 h 577"/>
                <a:gd name="T46" fmla="*/ 273 w 362"/>
                <a:gd name="T47" fmla="*/ 558 h 577"/>
                <a:gd name="T48" fmla="*/ 273 w 362"/>
                <a:gd name="T49" fmla="*/ 558 h 577"/>
                <a:gd name="T50" fmla="*/ 273 w 362"/>
                <a:gd name="T51" fmla="*/ 558 h 577"/>
                <a:gd name="T52" fmla="*/ 247 w 362"/>
                <a:gd name="T53" fmla="*/ 568 h 577"/>
                <a:gd name="T54" fmla="*/ 220 w 362"/>
                <a:gd name="T55" fmla="*/ 575 h 577"/>
                <a:gd name="T56" fmla="*/ 192 w 362"/>
                <a:gd name="T57" fmla="*/ 577 h 577"/>
                <a:gd name="T58" fmla="*/ 175 w 362"/>
                <a:gd name="T59" fmla="*/ 577 h 577"/>
                <a:gd name="T60" fmla="*/ 149 w 362"/>
                <a:gd name="T61" fmla="*/ 575 h 577"/>
                <a:gd name="T62" fmla="*/ 124 w 362"/>
                <a:gd name="T63" fmla="*/ 570 h 577"/>
                <a:gd name="T64" fmla="*/ 101 w 362"/>
                <a:gd name="T65" fmla="*/ 561 h 577"/>
                <a:gd name="T66" fmla="*/ 80 w 362"/>
                <a:gd name="T67" fmla="*/ 549 h 577"/>
                <a:gd name="T68" fmla="*/ 79 w 362"/>
                <a:gd name="T69" fmla="*/ 550 h 577"/>
                <a:gd name="T70" fmla="*/ 78 w 362"/>
                <a:gd name="T71" fmla="*/ 550 h 577"/>
                <a:gd name="T72" fmla="*/ 77 w 362"/>
                <a:gd name="T73" fmla="*/ 549 h 577"/>
                <a:gd name="T74" fmla="*/ 55 w 362"/>
                <a:gd name="T75" fmla="*/ 532 h 577"/>
                <a:gd name="T76" fmla="*/ 36 w 362"/>
                <a:gd name="T77" fmla="*/ 511 h 577"/>
                <a:gd name="T78" fmla="*/ 21 w 362"/>
                <a:gd name="T79" fmla="*/ 488 h 577"/>
                <a:gd name="T80" fmla="*/ 10 w 362"/>
                <a:gd name="T81" fmla="*/ 462 h 577"/>
                <a:gd name="T82" fmla="*/ 2 w 362"/>
                <a:gd name="T83" fmla="*/ 435 h 577"/>
                <a:gd name="T84" fmla="*/ 0 w 362"/>
                <a:gd name="T85" fmla="*/ 406 h 577"/>
                <a:gd name="T86" fmla="*/ 0 w 362"/>
                <a:gd name="T87" fmla="*/ 171 h 577"/>
                <a:gd name="T88" fmla="*/ 2 w 362"/>
                <a:gd name="T89" fmla="*/ 141 h 577"/>
                <a:gd name="T90" fmla="*/ 10 w 362"/>
                <a:gd name="T91" fmla="*/ 114 h 577"/>
                <a:gd name="T92" fmla="*/ 22 w 362"/>
                <a:gd name="T93" fmla="*/ 88 h 577"/>
                <a:gd name="T94" fmla="*/ 38 w 362"/>
                <a:gd name="T95" fmla="*/ 64 h 577"/>
                <a:gd name="T96" fmla="*/ 56 w 362"/>
                <a:gd name="T97" fmla="*/ 43 h 577"/>
                <a:gd name="T98" fmla="*/ 57 w 362"/>
                <a:gd name="T99" fmla="*/ 43 h 577"/>
                <a:gd name="T100" fmla="*/ 58 w 362"/>
                <a:gd name="T101" fmla="*/ 43 h 577"/>
                <a:gd name="T102" fmla="*/ 58 w 362"/>
                <a:gd name="T103" fmla="*/ 43 h 577"/>
                <a:gd name="T104" fmla="*/ 58 w 362"/>
                <a:gd name="T105" fmla="*/ 43 h 577"/>
                <a:gd name="T106" fmla="*/ 60 w 362"/>
                <a:gd name="T107" fmla="*/ 43 h 577"/>
                <a:gd name="T108" fmla="*/ 83 w 362"/>
                <a:gd name="T109" fmla="*/ 25 h 577"/>
                <a:gd name="T110" fmla="*/ 112 w 362"/>
                <a:gd name="T111" fmla="*/ 11 h 577"/>
                <a:gd name="T112" fmla="*/ 142 w 362"/>
                <a:gd name="T113" fmla="*/ 3 h 577"/>
                <a:gd name="T114" fmla="*/ 175 w 362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577">
                  <a:moveTo>
                    <a:pt x="175" y="0"/>
                  </a:moveTo>
                  <a:lnTo>
                    <a:pt x="192" y="0"/>
                  </a:lnTo>
                  <a:lnTo>
                    <a:pt x="220" y="2"/>
                  </a:lnTo>
                  <a:lnTo>
                    <a:pt x="246" y="8"/>
                  </a:lnTo>
                  <a:lnTo>
                    <a:pt x="271" y="18"/>
                  </a:lnTo>
                  <a:lnTo>
                    <a:pt x="295" y="33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5" y="33"/>
                  </a:lnTo>
                  <a:lnTo>
                    <a:pt x="317" y="53"/>
                  </a:lnTo>
                  <a:lnTo>
                    <a:pt x="336" y="78"/>
                  </a:lnTo>
                  <a:lnTo>
                    <a:pt x="350" y="107"/>
                  </a:lnTo>
                  <a:lnTo>
                    <a:pt x="358" y="138"/>
                  </a:lnTo>
                  <a:lnTo>
                    <a:pt x="362" y="171"/>
                  </a:lnTo>
                  <a:lnTo>
                    <a:pt x="362" y="406"/>
                  </a:lnTo>
                  <a:lnTo>
                    <a:pt x="359" y="438"/>
                  </a:lnTo>
                  <a:lnTo>
                    <a:pt x="350" y="468"/>
                  </a:lnTo>
                  <a:lnTo>
                    <a:pt x="338" y="495"/>
                  </a:lnTo>
                  <a:lnTo>
                    <a:pt x="320" y="519"/>
                  </a:lnTo>
                  <a:lnTo>
                    <a:pt x="299" y="540"/>
                  </a:lnTo>
                  <a:lnTo>
                    <a:pt x="274" y="557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73" y="558"/>
                  </a:lnTo>
                  <a:lnTo>
                    <a:pt x="247" y="568"/>
                  </a:lnTo>
                  <a:lnTo>
                    <a:pt x="220" y="575"/>
                  </a:lnTo>
                  <a:lnTo>
                    <a:pt x="192" y="577"/>
                  </a:lnTo>
                  <a:lnTo>
                    <a:pt x="175" y="577"/>
                  </a:lnTo>
                  <a:lnTo>
                    <a:pt x="149" y="575"/>
                  </a:lnTo>
                  <a:lnTo>
                    <a:pt x="124" y="570"/>
                  </a:lnTo>
                  <a:lnTo>
                    <a:pt x="101" y="561"/>
                  </a:lnTo>
                  <a:lnTo>
                    <a:pt x="80" y="549"/>
                  </a:lnTo>
                  <a:lnTo>
                    <a:pt x="79" y="550"/>
                  </a:lnTo>
                  <a:lnTo>
                    <a:pt x="78" y="550"/>
                  </a:lnTo>
                  <a:lnTo>
                    <a:pt x="77" y="549"/>
                  </a:lnTo>
                  <a:lnTo>
                    <a:pt x="55" y="532"/>
                  </a:lnTo>
                  <a:lnTo>
                    <a:pt x="36" y="511"/>
                  </a:lnTo>
                  <a:lnTo>
                    <a:pt x="21" y="488"/>
                  </a:lnTo>
                  <a:lnTo>
                    <a:pt x="10" y="462"/>
                  </a:lnTo>
                  <a:lnTo>
                    <a:pt x="2" y="435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41"/>
                  </a:lnTo>
                  <a:lnTo>
                    <a:pt x="10" y="114"/>
                  </a:lnTo>
                  <a:lnTo>
                    <a:pt x="22" y="88"/>
                  </a:lnTo>
                  <a:lnTo>
                    <a:pt x="38" y="64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83" y="25"/>
                  </a:lnTo>
                  <a:lnTo>
                    <a:pt x="112" y="11"/>
                  </a:lnTo>
                  <a:lnTo>
                    <a:pt x="142" y="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E0C168C-3566-4260-F804-26D153BEE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1606550"/>
              <a:ext cx="285750" cy="458788"/>
            </a:xfrm>
            <a:custGeom>
              <a:avLst/>
              <a:gdLst>
                <a:gd name="T0" fmla="*/ 156 w 361"/>
                <a:gd name="T1" fmla="*/ 0 h 577"/>
                <a:gd name="T2" fmla="*/ 187 w 361"/>
                <a:gd name="T3" fmla="*/ 0 h 577"/>
                <a:gd name="T4" fmla="*/ 213 w 361"/>
                <a:gd name="T5" fmla="*/ 1 h 577"/>
                <a:gd name="T6" fmla="*/ 238 w 361"/>
                <a:gd name="T7" fmla="*/ 7 h 577"/>
                <a:gd name="T8" fmla="*/ 240 w 361"/>
                <a:gd name="T9" fmla="*/ 7 h 577"/>
                <a:gd name="T10" fmla="*/ 241 w 361"/>
                <a:gd name="T11" fmla="*/ 7 h 577"/>
                <a:gd name="T12" fmla="*/ 243 w 361"/>
                <a:gd name="T13" fmla="*/ 7 h 577"/>
                <a:gd name="T14" fmla="*/ 244 w 361"/>
                <a:gd name="T15" fmla="*/ 8 h 577"/>
                <a:gd name="T16" fmla="*/ 246 w 361"/>
                <a:gd name="T17" fmla="*/ 8 h 577"/>
                <a:gd name="T18" fmla="*/ 250 w 361"/>
                <a:gd name="T19" fmla="*/ 10 h 577"/>
                <a:gd name="T20" fmla="*/ 253 w 361"/>
                <a:gd name="T21" fmla="*/ 11 h 577"/>
                <a:gd name="T22" fmla="*/ 255 w 361"/>
                <a:gd name="T23" fmla="*/ 11 h 577"/>
                <a:gd name="T24" fmla="*/ 256 w 361"/>
                <a:gd name="T25" fmla="*/ 11 h 577"/>
                <a:gd name="T26" fmla="*/ 262 w 361"/>
                <a:gd name="T27" fmla="*/ 15 h 577"/>
                <a:gd name="T28" fmla="*/ 269 w 361"/>
                <a:gd name="T29" fmla="*/ 18 h 577"/>
                <a:gd name="T30" fmla="*/ 270 w 361"/>
                <a:gd name="T31" fmla="*/ 18 h 577"/>
                <a:gd name="T32" fmla="*/ 270 w 361"/>
                <a:gd name="T33" fmla="*/ 18 h 577"/>
                <a:gd name="T34" fmla="*/ 296 w 361"/>
                <a:gd name="T35" fmla="*/ 35 h 577"/>
                <a:gd name="T36" fmla="*/ 318 w 361"/>
                <a:gd name="T37" fmla="*/ 57 h 577"/>
                <a:gd name="T38" fmla="*/ 336 w 361"/>
                <a:gd name="T39" fmla="*/ 81 h 577"/>
                <a:gd name="T40" fmla="*/ 350 w 361"/>
                <a:gd name="T41" fmla="*/ 109 h 577"/>
                <a:gd name="T42" fmla="*/ 359 w 361"/>
                <a:gd name="T43" fmla="*/ 139 h 577"/>
                <a:gd name="T44" fmla="*/ 361 w 361"/>
                <a:gd name="T45" fmla="*/ 171 h 577"/>
                <a:gd name="T46" fmla="*/ 361 w 361"/>
                <a:gd name="T47" fmla="*/ 406 h 577"/>
                <a:gd name="T48" fmla="*/ 359 w 361"/>
                <a:gd name="T49" fmla="*/ 437 h 577"/>
                <a:gd name="T50" fmla="*/ 350 w 361"/>
                <a:gd name="T51" fmla="*/ 467 h 577"/>
                <a:gd name="T52" fmla="*/ 336 w 361"/>
                <a:gd name="T53" fmla="*/ 494 h 577"/>
                <a:gd name="T54" fmla="*/ 318 w 361"/>
                <a:gd name="T55" fmla="*/ 518 h 577"/>
                <a:gd name="T56" fmla="*/ 298 w 361"/>
                <a:gd name="T57" fmla="*/ 539 h 577"/>
                <a:gd name="T58" fmla="*/ 274 w 361"/>
                <a:gd name="T59" fmla="*/ 554 h 577"/>
                <a:gd name="T60" fmla="*/ 247 w 361"/>
                <a:gd name="T61" fmla="*/ 567 h 577"/>
                <a:gd name="T62" fmla="*/ 217 w 361"/>
                <a:gd name="T63" fmla="*/ 574 h 577"/>
                <a:gd name="T64" fmla="*/ 187 w 361"/>
                <a:gd name="T65" fmla="*/ 577 h 577"/>
                <a:gd name="T66" fmla="*/ 170 w 361"/>
                <a:gd name="T67" fmla="*/ 577 h 577"/>
                <a:gd name="T68" fmla="*/ 136 w 361"/>
                <a:gd name="T69" fmla="*/ 574 h 577"/>
                <a:gd name="T70" fmla="*/ 103 w 361"/>
                <a:gd name="T71" fmla="*/ 564 h 577"/>
                <a:gd name="T72" fmla="*/ 75 w 361"/>
                <a:gd name="T73" fmla="*/ 548 h 577"/>
                <a:gd name="T74" fmla="*/ 49 w 361"/>
                <a:gd name="T75" fmla="*/ 527 h 577"/>
                <a:gd name="T76" fmla="*/ 28 w 361"/>
                <a:gd name="T77" fmla="*/ 502 h 577"/>
                <a:gd name="T78" fmla="*/ 14 w 361"/>
                <a:gd name="T79" fmla="*/ 474 h 577"/>
                <a:gd name="T80" fmla="*/ 3 w 361"/>
                <a:gd name="T81" fmla="*/ 441 h 577"/>
                <a:gd name="T82" fmla="*/ 0 w 361"/>
                <a:gd name="T83" fmla="*/ 406 h 577"/>
                <a:gd name="T84" fmla="*/ 0 w 361"/>
                <a:gd name="T85" fmla="*/ 171 h 577"/>
                <a:gd name="T86" fmla="*/ 2 w 361"/>
                <a:gd name="T87" fmla="*/ 139 h 577"/>
                <a:gd name="T88" fmla="*/ 11 w 361"/>
                <a:gd name="T89" fmla="*/ 109 h 577"/>
                <a:gd name="T90" fmla="*/ 24 w 361"/>
                <a:gd name="T91" fmla="*/ 82 h 577"/>
                <a:gd name="T92" fmla="*/ 41 w 361"/>
                <a:gd name="T93" fmla="*/ 58 h 577"/>
                <a:gd name="T94" fmla="*/ 62 w 361"/>
                <a:gd name="T95" fmla="*/ 37 h 577"/>
                <a:gd name="T96" fmla="*/ 87 w 361"/>
                <a:gd name="T97" fmla="*/ 20 h 577"/>
                <a:gd name="T98" fmla="*/ 115 w 361"/>
                <a:gd name="T99" fmla="*/ 8 h 577"/>
                <a:gd name="T100" fmla="*/ 145 w 361"/>
                <a:gd name="T101" fmla="*/ 0 h 577"/>
                <a:gd name="T102" fmla="*/ 156 w 361"/>
                <a:gd name="T10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577">
                  <a:moveTo>
                    <a:pt x="156" y="0"/>
                  </a:moveTo>
                  <a:lnTo>
                    <a:pt x="187" y="0"/>
                  </a:lnTo>
                  <a:lnTo>
                    <a:pt x="213" y="1"/>
                  </a:lnTo>
                  <a:lnTo>
                    <a:pt x="238" y="7"/>
                  </a:lnTo>
                  <a:lnTo>
                    <a:pt x="240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6" y="8"/>
                  </a:lnTo>
                  <a:lnTo>
                    <a:pt x="250" y="10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6" y="11"/>
                  </a:lnTo>
                  <a:lnTo>
                    <a:pt x="262" y="15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96" y="35"/>
                  </a:lnTo>
                  <a:lnTo>
                    <a:pt x="318" y="57"/>
                  </a:lnTo>
                  <a:lnTo>
                    <a:pt x="336" y="81"/>
                  </a:lnTo>
                  <a:lnTo>
                    <a:pt x="350" y="109"/>
                  </a:lnTo>
                  <a:lnTo>
                    <a:pt x="359" y="139"/>
                  </a:lnTo>
                  <a:lnTo>
                    <a:pt x="361" y="171"/>
                  </a:lnTo>
                  <a:lnTo>
                    <a:pt x="361" y="406"/>
                  </a:lnTo>
                  <a:lnTo>
                    <a:pt x="359" y="437"/>
                  </a:lnTo>
                  <a:lnTo>
                    <a:pt x="350" y="467"/>
                  </a:lnTo>
                  <a:lnTo>
                    <a:pt x="336" y="494"/>
                  </a:lnTo>
                  <a:lnTo>
                    <a:pt x="318" y="518"/>
                  </a:lnTo>
                  <a:lnTo>
                    <a:pt x="298" y="539"/>
                  </a:lnTo>
                  <a:lnTo>
                    <a:pt x="274" y="554"/>
                  </a:lnTo>
                  <a:lnTo>
                    <a:pt x="247" y="567"/>
                  </a:lnTo>
                  <a:lnTo>
                    <a:pt x="217" y="574"/>
                  </a:lnTo>
                  <a:lnTo>
                    <a:pt x="187" y="577"/>
                  </a:lnTo>
                  <a:lnTo>
                    <a:pt x="170" y="577"/>
                  </a:lnTo>
                  <a:lnTo>
                    <a:pt x="136" y="574"/>
                  </a:lnTo>
                  <a:lnTo>
                    <a:pt x="103" y="564"/>
                  </a:lnTo>
                  <a:lnTo>
                    <a:pt x="75" y="548"/>
                  </a:lnTo>
                  <a:lnTo>
                    <a:pt x="49" y="527"/>
                  </a:lnTo>
                  <a:lnTo>
                    <a:pt x="28" y="502"/>
                  </a:lnTo>
                  <a:lnTo>
                    <a:pt x="14" y="474"/>
                  </a:lnTo>
                  <a:lnTo>
                    <a:pt x="3" y="441"/>
                  </a:lnTo>
                  <a:lnTo>
                    <a:pt x="0" y="406"/>
                  </a:lnTo>
                  <a:lnTo>
                    <a:pt x="0" y="171"/>
                  </a:lnTo>
                  <a:lnTo>
                    <a:pt x="2" y="139"/>
                  </a:lnTo>
                  <a:lnTo>
                    <a:pt x="11" y="109"/>
                  </a:lnTo>
                  <a:lnTo>
                    <a:pt x="24" y="82"/>
                  </a:lnTo>
                  <a:lnTo>
                    <a:pt x="41" y="58"/>
                  </a:lnTo>
                  <a:lnTo>
                    <a:pt x="62" y="37"/>
                  </a:lnTo>
                  <a:lnTo>
                    <a:pt x="87" y="20"/>
                  </a:lnTo>
                  <a:lnTo>
                    <a:pt x="115" y="8"/>
                  </a:lnTo>
                  <a:lnTo>
                    <a:pt x="145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5" name="TextBox 57">
            <a:extLst>
              <a:ext uri="{FF2B5EF4-FFF2-40B4-BE49-F238E27FC236}">
                <a16:creationId xmlns:a16="http://schemas.microsoft.com/office/drawing/2014/main" id="{5FC56FF9-8E65-300F-C85F-59F45DFE1DF6}"/>
              </a:ext>
            </a:extLst>
          </p:cNvPr>
          <p:cNvSpPr txBox="1"/>
          <p:nvPr/>
        </p:nvSpPr>
        <p:spPr>
          <a:xfrm>
            <a:off x="9778190" y="2024040"/>
            <a:ext cx="835485" cy="4205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</a:rPr>
              <a:t>Cap V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26B1166D-2764-9D9E-9F84-2584745043DD}"/>
              </a:ext>
            </a:extLst>
          </p:cNvPr>
          <p:cNvSpPr txBox="1">
            <a:spLocks/>
          </p:cNvSpPr>
          <p:nvPr/>
        </p:nvSpPr>
        <p:spPr>
          <a:xfrm>
            <a:off x="10868025" y="1653058"/>
            <a:ext cx="2327929" cy="9205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2"/>
                </a:solidFill>
              </a:rPr>
              <a:t>Seguros</a:t>
            </a:r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2" name="Gráfico 1" descr="Seta: retorno na horizontal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116A9A12-51E9-4405-3F65-416C4F22C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7550" y="5880100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3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A070A1-6F41-49E8-BD67-8714A4FFB3BF}"/>
</file>

<file path=customXml/itemProps2.xml><?xml version="1.0" encoding="utf-8"?>
<ds:datastoreItem xmlns:ds="http://schemas.openxmlformats.org/officeDocument/2006/customXml" ds:itemID="{B5A8B104-0B2A-4FC1-BDCF-E12EFD1106B0}"/>
</file>

<file path=customXml/itemProps3.xml><?xml version="1.0" encoding="utf-8"?>
<ds:datastoreItem xmlns:ds="http://schemas.openxmlformats.org/officeDocument/2006/customXml" ds:itemID="{9655495D-ADFA-4B0F-9E7D-DBDE53CA0B26}"/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1341</Words>
  <Application>Microsoft Office PowerPoint</Application>
  <PresentationFormat>Widescreen</PresentationFormat>
  <Paragraphs>190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</vt:lpstr>
      <vt:lpstr>Söhne</vt:lpstr>
      <vt:lpstr>Times New Roman</vt:lpstr>
      <vt:lpstr>Tema do Office</vt:lpstr>
      <vt:lpstr>Apresentação do PowerPoint</vt:lpstr>
      <vt:lpstr>Apresentação do PowerPoint</vt:lpstr>
      <vt:lpstr> PROBLEMAS REGULATÓRIOS</vt:lpstr>
      <vt:lpstr> CONTEÚDO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Hildevana Meire Da Silva Almeida</dc:creator>
  <cp:lastModifiedBy>Hildevana Meire Da Silva Almeida</cp:lastModifiedBy>
  <cp:revision>2</cp:revision>
  <dcterms:created xsi:type="dcterms:W3CDTF">2023-02-27T14:28:25Z</dcterms:created>
  <dcterms:modified xsi:type="dcterms:W3CDTF">2024-02-18T22:07:21Z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