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803" r:id="rId3"/>
    <p:sldId id="980" r:id="rId4"/>
    <p:sldId id="967" r:id="rId5"/>
    <p:sldId id="965" r:id="rId6"/>
    <p:sldId id="969" r:id="rId7"/>
    <p:sldId id="970" r:id="rId8"/>
    <p:sldId id="971" r:id="rId9"/>
    <p:sldId id="973" r:id="rId10"/>
    <p:sldId id="972" r:id="rId11"/>
    <p:sldId id="975" r:id="rId12"/>
    <p:sldId id="974" r:id="rId13"/>
    <p:sldId id="976" r:id="rId14"/>
    <p:sldId id="279" r:id="rId15"/>
    <p:sldId id="977" r:id="rId16"/>
    <p:sldId id="978" r:id="rId17"/>
    <p:sldId id="97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7E91B-9E44-4824-B173-52A951CD3DA7}" v="243" dt="2024-02-18T19:53:57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Bezerra De Menezes Rodrigues" userId="ad43c0dd-63e4-4c39-8cea-a2bbd9cf5fd7" providerId="ADAL" clId="{7B97E91B-9E44-4824-B173-52A951CD3DA7}"/>
    <pc:docChg chg="undo custSel addSld delSld modSld sldOrd modMainMaster">
      <pc:chgData name="Sergio Bezerra De Menezes Rodrigues" userId="ad43c0dd-63e4-4c39-8cea-a2bbd9cf5fd7" providerId="ADAL" clId="{7B97E91B-9E44-4824-B173-52A951CD3DA7}" dt="2024-02-18T20:43:01.469" v="13532" actId="20577"/>
      <pc:docMkLst>
        <pc:docMk/>
      </pc:docMkLst>
      <pc:sldChg chg="addSp delSp modSp mod">
        <pc:chgData name="Sergio Bezerra De Menezes Rodrigues" userId="ad43c0dd-63e4-4c39-8cea-a2bbd9cf5fd7" providerId="ADAL" clId="{7B97E91B-9E44-4824-B173-52A951CD3DA7}" dt="2024-02-17T12:22:20.913" v="89" actId="1076"/>
        <pc:sldMkLst>
          <pc:docMk/>
          <pc:sldMk cId="1120310716" sldId="256"/>
        </pc:sldMkLst>
        <pc:spChg chg="mod">
          <ac:chgData name="Sergio Bezerra De Menezes Rodrigues" userId="ad43c0dd-63e4-4c39-8cea-a2bbd9cf5fd7" providerId="ADAL" clId="{7B97E91B-9E44-4824-B173-52A951CD3DA7}" dt="2024-02-17T12:21:55.029" v="81" actId="6549"/>
          <ac:spMkLst>
            <pc:docMk/>
            <pc:sldMk cId="1120310716" sldId="256"/>
            <ac:spMk id="2" creationId="{3710CD89-5ECC-4E40-8973-91CB4FDFB12B}"/>
          </ac:spMkLst>
        </pc:spChg>
        <pc:spChg chg="mod">
          <ac:chgData name="Sergio Bezerra De Menezes Rodrigues" userId="ad43c0dd-63e4-4c39-8cea-a2bbd9cf5fd7" providerId="ADAL" clId="{7B97E91B-9E44-4824-B173-52A951CD3DA7}" dt="2024-02-17T12:21:53.708" v="80" actId="113"/>
          <ac:spMkLst>
            <pc:docMk/>
            <pc:sldMk cId="1120310716" sldId="256"/>
            <ac:spMk id="3" creationId="{0B554BF0-B1A0-4F37-B2CC-87E7DB127DA9}"/>
          </ac:spMkLst>
        </pc:spChg>
        <pc:spChg chg="add mod">
          <ac:chgData name="Sergio Bezerra De Menezes Rodrigues" userId="ad43c0dd-63e4-4c39-8cea-a2bbd9cf5fd7" providerId="ADAL" clId="{7B97E91B-9E44-4824-B173-52A951CD3DA7}" dt="2024-02-17T12:21:51.115" v="79" actId="255"/>
          <ac:spMkLst>
            <pc:docMk/>
            <pc:sldMk cId="1120310716" sldId="256"/>
            <ac:spMk id="6" creationId="{64EFDB6F-D373-3A18-420C-6B8B8C9284EC}"/>
          </ac:spMkLst>
        </pc:spChg>
        <pc:cxnChg chg="del mod">
          <ac:chgData name="Sergio Bezerra De Menezes Rodrigues" userId="ad43c0dd-63e4-4c39-8cea-a2bbd9cf5fd7" providerId="ADAL" clId="{7B97E91B-9E44-4824-B173-52A951CD3DA7}" dt="2024-02-17T12:22:12.202" v="87" actId="478"/>
          <ac:cxnSpMkLst>
            <pc:docMk/>
            <pc:sldMk cId="1120310716" sldId="256"/>
            <ac:cxnSpMk id="4" creationId="{867DA77F-068E-43B1-8E40-4CA560F85B70}"/>
          </ac:cxnSpMkLst>
        </pc:cxnChg>
        <pc:cxnChg chg="mod">
          <ac:chgData name="Sergio Bezerra De Menezes Rodrigues" userId="ad43c0dd-63e4-4c39-8cea-a2bbd9cf5fd7" providerId="ADAL" clId="{7B97E91B-9E44-4824-B173-52A951CD3DA7}" dt="2024-02-17T12:22:03.508" v="83" actId="14100"/>
          <ac:cxnSpMkLst>
            <pc:docMk/>
            <pc:sldMk cId="1120310716" sldId="256"/>
            <ac:cxnSpMk id="5" creationId="{B8BDB545-094E-4308-8360-E40C3E4BC228}"/>
          </ac:cxnSpMkLst>
        </pc:cxnChg>
        <pc:cxnChg chg="add mod">
          <ac:chgData name="Sergio Bezerra De Menezes Rodrigues" userId="ad43c0dd-63e4-4c39-8cea-a2bbd9cf5fd7" providerId="ADAL" clId="{7B97E91B-9E44-4824-B173-52A951CD3DA7}" dt="2024-02-17T12:22:20.913" v="89" actId="1076"/>
          <ac:cxnSpMkLst>
            <pc:docMk/>
            <pc:sldMk cId="1120310716" sldId="256"/>
            <ac:cxnSpMk id="9" creationId="{52F13AC3-2030-CAF4-C276-789059D3840C}"/>
          </ac:cxnSpMkLst>
        </pc:cxnChg>
      </pc:sldChg>
      <pc:sldChg chg="del">
        <pc:chgData name="Sergio Bezerra De Menezes Rodrigues" userId="ad43c0dd-63e4-4c39-8cea-a2bbd9cf5fd7" providerId="ADAL" clId="{7B97E91B-9E44-4824-B173-52A951CD3DA7}" dt="2024-02-18T20:13:09.105" v="12611" actId="47"/>
        <pc:sldMkLst>
          <pc:docMk/>
          <pc:sldMk cId="2501049328" sldId="257"/>
        </pc:sldMkLst>
      </pc:sldChg>
      <pc:sldChg chg="del">
        <pc:chgData name="Sergio Bezerra De Menezes Rodrigues" userId="ad43c0dd-63e4-4c39-8cea-a2bbd9cf5fd7" providerId="ADAL" clId="{7B97E91B-9E44-4824-B173-52A951CD3DA7}" dt="2024-02-18T20:12:52.794" v="12606" actId="47"/>
        <pc:sldMkLst>
          <pc:docMk/>
          <pc:sldMk cId="29942880" sldId="261"/>
        </pc:sldMkLst>
      </pc:sldChg>
      <pc:sldChg chg="del">
        <pc:chgData name="Sergio Bezerra De Menezes Rodrigues" userId="ad43c0dd-63e4-4c39-8cea-a2bbd9cf5fd7" providerId="ADAL" clId="{7B97E91B-9E44-4824-B173-52A951CD3DA7}" dt="2024-02-18T20:12:53.254" v="12607" actId="47"/>
        <pc:sldMkLst>
          <pc:docMk/>
          <pc:sldMk cId="831271943" sldId="262"/>
        </pc:sldMkLst>
      </pc:sldChg>
      <pc:sldChg chg="del">
        <pc:chgData name="Sergio Bezerra De Menezes Rodrigues" userId="ad43c0dd-63e4-4c39-8cea-a2bbd9cf5fd7" providerId="ADAL" clId="{7B97E91B-9E44-4824-B173-52A951CD3DA7}" dt="2024-02-18T20:12:54.194" v="12608" actId="47"/>
        <pc:sldMkLst>
          <pc:docMk/>
          <pc:sldMk cId="3412688690" sldId="274"/>
        </pc:sldMkLst>
      </pc:sldChg>
      <pc:sldChg chg="del">
        <pc:chgData name="Sergio Bezerra De Menezes Rodrigues" userId="ad43c0dd-63e4-4c39-8cea-a2bbd9cf5fd7" providerId="ADAL" clId="{7B97E91B-9E44-4824-B173-52A951CD3DA7}" dt="2024-02-18T20:13:13.230" v="12612" actId="47"/>
        <pc:sldMkLst>
          <pc:docMk/>
          <pc:sldMk cId="2116864364" sldId="275"/>
        </pc:sldMkLst>
      </pc:sldChg>
      <pc:sldChg chg="del">
        <pc:chgData name="Sergio Bezerra De Menezes Rodrigues" userId="ad43c0dd-63e4-4c39-8cea-a2bbd9cf5fd7" providerId="ADAL" clId="{7B97E91B-9E44-4824-B173-52A951CD3DA7}" dt="2024-02-18T20:13:05.454" v="12609" actId="47"/>
        <pc:sldMkLst>
          <pc:docMk/>
          <pc:sldMk cId="1871062946" sldId="277"/>
        </pc:sldMkLst>
      </pc:sldChg>
      <pc:sldChg chg="del">
        <pc:chgData name="Sergio Bezerra De Menezes Rodrigues" userId="ad43c0dd-63e4-4c39-8cea-a2bbd9cf5fd7" providerId="ADAL" clId="{7B97E91B-9E44-4824-B173-52A951CD3DA7}" dt="2024-02-18T20:13:07.407" v="12610" actId="47"/>
        <pc:sldMkLst>
          <pc:docMk/>
          <pc:sldMk cId="1803609147" sldId="278"/>
        </pc:sldMkLst>
      </pc:sldChg>
      <pc:sldChg chg="delSp modSp add del mod">
        <pc:chgData name="Sergio Bezerra De Menezes Rodrigues" userId="ad43c0dd-63e4-4c39-8cea-a2bbd9cf5fd7" providerId="ADAL" clId="{7B97E91B-9E44-4824-B173-52A951CD3DA7}" dt="2024-02-18T20:00:48.598" v="11062" actId="404"/>
        <pc:sldMkLst>
          <pc:docMk/>
          <pc:sldMk cId="3898486381" sldId="279"/>
        </pc:sldMkLst>
        <pc:spChg chg="mod">
          <ac:chgData name="Sergio Bezerra De Menezes Rodrigues" userId="ad43c0dd-63e4-4c39-8cea-a2bbd9cf5fd7" providerId="ADAL" clId="{7B97E91B-9E44-4824-B173-52A951CD3DA7}" dt="2024-02-18T19:55:41.203" v="9975" actId="6549"/>
          <ac:spMkLst>
            <pc:docMk/>
            <pc:sldMk cId="3898486381" sldId="279"/>
            <ac:spMk id="2" creationId="{2076DDF3-E206-830B-3133-88EDD94C02C9}"/>
          </ac:spMkLst>
        </pc:spChg>
        <pc:spChg chg="del">
          <ac:chgData name="Sergio Bezerra De Menezes Rodrigues" userId="ad43c0dd-63e4-4c39-8cea-a2bbd9cf5fd7" providerId="ADAL" clId="{7B97E91B-9E44-4824-B173-52A951CD3DA7}" dt="2024-02-18T20:00:35.437" v="11058" actId="478"/>
          <ac:spMkLst>
            <pc:docMk/>
            <pc:sldMk cId="3898486381" sldId="279"/>
            <ac:spMk id="3" creationId="{78C87465-2736-418B-9CAC-4BD7E24DED7B}"/>
          </ac:spMkLst>
        </pc:spChg>
        <pc:spChg chg="mod">
          <ac:chgData name="Sergio Bezerra De Menezes Rodrigues" userId="ad43c0dd-63e4-4c39-8cea-a2bbd9cf5fd7" providerId="ADAL" clId="{7B97E91B-9E44-4824-B173-52A951CD3DA7}" dt="2024-02-18T20:00:48.598" v="11062" actId="404"/>
          <ac:spMkLst>
            <pc:docMk/>
            <pc:sldMk cId="3898486381" sldId="279"/>
            <ac:spMk id="4" creationId="{14AB5E6A-0A9D-519F-54C2-3FB0DFFB4F53}"/>
          </ac:spMkLst>
        </pc:spChg>
      </pc:sldChg>
      <pc:sldChg chg="del">
        <pc:chgData name="Sergio Bezerra De Menezes Rodrigues" userId="ad43c0dd-63e4-4c39-8cea-a2bbd9cf5fd7" providerId="ADAL" clId="{7B97E91B-9E44-4824-B173-52A951CD3DA7}" dt="2024-02-18T20:12:50.103" v="12604" actId="47"/>
        <pc:sldMkLst>
          <pc:docMk/>
          <pc:sldMk cId="1213833029" sldId="282"/>
        </pc:sldMkLst>
      </pc:sldChg>
      <pc:sldChg chg="del">
        <pc:chgData name="Sergio Bezerra De Menezes Rodrigues" userId="ad43c0dd-63e4-4c39-8cea-a2bbd9cf5fd7" providerId="ADAL" clId="{7B97E91B-9E44-4824-B173-52A951CD3DA7}" dt="2024-02-18T20:12:51.346" v="12605" actId="47"/>
        <pc:sldMkLst>
          <pc:docMk/>
          <pc:sldMk cId="1234875747" sldId="283"/>
        </pc:sldMkLst>
      </pc:sldChg>
      <pc:sldChg chg="del">
        <pc:chgData name="Sergio Bezerra De Menezes Rodrigues" userId="ad43c0dd-63e4-4c39-8cea-a2bbd9cf5fd7" providerId="ADAL" clId="{7B97E91B-9E44-4824-B173-52A951CD3DA7}" dt="2024-02-18T20:12:44.514" v="12603" actId="47"/>
        <pc:sldMkLst>
          <pc:docMk/>
          <pc:sldMk cId="2471486714" sldId="284"/>
        </pc:sldMkLst>
      </pc:sldChg>
      <pc:sldChg chg="add del">
        <pc:chgData name="Sergio Bezerra De Menezes Rodrigues" userId="ad43c0dd-63e4-4c39-8cea-a2bbd9cf5fd7" providerId="ADAL" clId="{7B97E91B-9E44-4824-B173-52A951CD3DA7}" dt="2024-02-18T20:07:12.107" v="12148" actId="47"/>
        <pc:sldMkLst>
          <pc:docMk/>
          <pc:sldMk cId="681461553" sldId="285"/>
        </pc:sldMkLst>
      </pc:sldChg>
      <pc:sldChg chg="del">
        <pc:chgData name="Sergio Bezerra De Menezes Rodrigues" userId="ad43c0dd-63e4-4c39-8cea-a2bbd9cf5fd7" providerId="ADAL" clId="{7B97E91B-9E44-4824-B173-52A951CD3DA7}" dt="2024-02-18T20:12:44.514" v="12603" actId="47"/>
        <pc:sldMkLst>
          <pc:docMk/>
          <pc:sldMk cId="2103750264" sldId="286"/>
        </pc:sldMkLst>
      </pc:sldChg>
      <pc:sldChg chg="del">
        <pc:chgData name="Sergio Bezerra De Menezes Rodrigues" userId="ad43c0dd-63e4-4c39-8cea-a2bbd9cf5fd7" providerId="ADAL" clId="{7B97E91B-9E44-4824-B173-52A951CD3DA7}" dt="2024-02-18T20:07:20.663" v="12153" actId="47"/>
        <pc:sldMkLst>
          <pc:docMk/>
          <pc:sldMk cId="3148195641" sldId="287"/>
        </pc:sldMkLst>
      </pc:sldChg>
      <pc:sldChg chg="del">
        <pc:chgData name="Sergio Bezerra De Menezes Rodrigues" userId="ad43c0dd-63e4-4c39-8cea-a2bbd9cf5fd7" providerId="ADAL" clId="{7B97E91B-9E44-4824-B173-52A951CD3DA7}" dt="2024-02-18T20:07:26.578" v="12160" actId="47"/>
        <pc:sldMkLst>
          <pc:docMk/>
          <pc:sldMk cId="3295462210" sldId="288"/>
        </pc:sldMkLst>
      </pc:sldChg>
      <pc:sldChg chg="del">
        <pc:chgData name="Sergio Bezerra De Menezes Rodrigues" userId="ad43c0dd-63e4-4c39-8cea-a2bbd9cf5fd7" providerId="ADAL" clId="{7B97E91B-9E44-4824-B173-52A951CD3DA7}" dt="2024-02-18T20:07:22.346" v="12155" actId="47"/>
        <pc:sldMkLst>
          <pc:docMk/>
          <pc:sldMk cId="3015172509" sldId="289"/>
        </pc:sldMkLst>
      </pc:sldChg>
      <pc:sldChg chg="del">
        <pc:chgData name="Sergio Bezerra De Menezes Rodrigues" userId="ad43c0dd-63e4-4c39-8cea-a2bbd9cf5fd7" providerId="ADAL" clId="{7B97E91B-9E44-4824-B173-52A951CD3DA7}" dt="2024-02-18T20:07:29.297" v="12165" actId="47"/>
        <pc:sldMkLst>
          <pc:docMk/>
          <pc:sldMk cId="2721536" sldId="290"/>
        </pc:sldMkLst>
      </pc:sldChg>
      <pc:sldChg chg="del">
        <pc:chgData name="Sergio Bezerra De Menezes Rodrigues" userId="ad43c0dd-63e4-4c39-8cea-a2bbd9cf5fd7" providerId="ADAL" clId="{7B97E91B-9E44-4824-B173-52A951CD3DA7}" dt="2024-02-18T20:07:21.434" v="12154" actId="47"/>
        <pc:sldMkLst>
          <pc:docMk/>
          <pc:sldMk cId="2126296096" sldId="292"/>
        </pc:sldMkLst>
      </pc:sldChg>
      <pc:sldChg chg="add del">
        <pc:chgData name="Sergio Bezerra De Menezes Rodrigues" userId="ad43c0dd-63e4-4c39-8cea-a2bbd9cf5fd7" providerId="ADAL" clId="{7B97E91B-9E44-4824-B173-52A951CD3DA7}" dt="2024-02-18T20:07:14.300" v="12149" actId="47"/>
        <pc:sldMkLst>
          <pc:docMk/>
          <pc:sldMk cId="1582912095" sldId="293"/>
        </pc:sldMkLst>
      </pc:sldChg>
      <pc:sldChg chg="add del">
        <pc:chgData name="Sergio Bezerra De Menezes Rodrigues" userId="ad43c0dd-63e4-4c39-8cea-a2bbd9cf5fd7" providerId="ADAL" clId="{7B97E91B-9E44-4824-B173-52A951CD3DA7}" dt="2024-02-18T20:07:16.664" v="12150" actId="47"/>
        <pc:sldMkLst>
          <pc:docMk/>
          <pc:sldMk cId="4120606455" sldId="294"/>
        </pc:sldMkLst>
      </pc:sldChg>
      <pc:sldChg chg="del">
        <pc:chgData name="Sergio Bezerra De Menezes Rodrigues" userId="ad43c0dd-63e4-4c39-8cea-a2bbd9cf5fd7" providerId="ADAL" clId="{7B97E91B-9E44-4824-B173-52A951CD3DA7}" dt="2024-02-18T20:07:18.323" v="12151" actId="47"/>
        <pc:sldMkLst>
          <pc:docMk/>
          <pc:sldMk cId="2994484633" sldId="295"/>
        </pc:sldMkLst>
      </pc:sldChg>
      <pc:sldChg chg="del">
        <pc:chgData name="Sergio Bezerra De Menezes Rodrigues" userId="ad43c0dd-63e4-4c39-8cea-a2bbd9cf5fd7" providerId="ADAL" clId="{7B97E91B-9E44-4824-B173-52A951CD3DA7}" dt="2024-02-18T20:07:19.513" v="12152" actId="47"/>
        <pc:sldMkLst>
          <pc:docMk/>
          <pc:sldMk cId="2192304301" sldId="296"/>
        </pc:sldMkLst>
      </pc:sldChg>
      <pc:sldChg chg="del">
        <pc:chgData name="Sergio Bezerra De Menezes Rodrigues" userId="ad43c0dd-63e4-4c39-8cea-a2bbd9cf5fd7" providerId="ADAL" clId="{7B97E91B-9E44-4824-B173-52A951CD3DA7}" dt="2024-02-18T20:07:27.144" v="12161" actId="47"/>
        <pc:sldMkLst>
          <pc:docMk/>
          <pc:sldMk cId="1904912498" sldId="297"/>
        </pc:sldMkLst>
      </pc:sldChg>
      <pc:sldChg chg="del">
        <pc:chgData name="Sergio Bezerra De Menezes Rodrigues" userId="ad43c0dd-63e4-4c39-8cea-a2bbd9cf5fd7" providerId="ADAL" clId="{7B97E91B-9E44-4824-B173-52A951CD3DA7}" dt="2024-02-18T20:07:27.679" v="12162" actId="47"/>
        <pc:sldMkLst>
          <pc:docMk/>
          <pc:sldMk cId="2202801123" sldId="298"/>
        </pc:sldMkLst>
      </pc:sldChg>
      <pc:sldChg chg="del">
        <pc:chgData name="Sergio Bezerra De Menezes Rodrigues" userId="ad43c0dd-63e4-4c39-8cea-a2bbd9cf5fd7" providerId="ADAL" clId="{7B97E91B-9E44-4824-B173-52A951CD3DA7}" dt="2024-02-18T20:07:28.134" v="12163" actId="47"/>
        <pc:sldMkLst>
          <pc:docMk/>
          <pc:sldMk cId="2981568533" sldId="299"/>
        </pc:sldMkLst>
      </pc:sldChg>
      <pc:sldChg chg="del">
        <pc:chgData name="Sergio Bezerra De Menezes Rodrigues" userId="ad43c0dd-63e4-4c39-8cea-a2bbd9cf5fd7" providerId="ADAL" clId="{7B97E91B-9E44-4824-B173-52A951CD3DA7}" dt="2024-02-18T20:07:28.558" v="12164" actId="47"/>
        <pc:sldMkLst>
          <pc:docMk/>
          <pc:sldMk cId="1656623523" sldId="300"/>
        </pc:sldMkLst>
      </pc:sldChg>
      <pc:sldChg chg="del">
        <pc:chgData name="Sergio Bezerra De Menezes Rodrigues" userId="ad43c0dd-63e4-4c39-8cea-a2bbd9cf5fd7" providerId="ADAL" clId="{7B97E91B-9E44-4824-B173-52A951CD3DA7}" dt="2024-02-18T20:07:23.809" v="12156" actId="47"/>
        <pc:sldMkLst>
          <pc:docMk/>
          <pc:sldMk cId="1685430851" sldId="301"/>
        </pc:sldMkLst>
      </pc:sldChg>
      <pc:sldChg chg="del">
        <pc:chgData name="Sergio Bezerra De Menezes Rodrigues" userId="ad43c0dd-63e4-4c39-8cea-a2bbd9cf5fd7" providerId="ADAL" clId="{7B97E91B-9E44-4824-B173-52A951CD3DA7}" dt="2024-02-18T20:07:24.565" v="12157" actId="47"/>
        <pc:sldMkLst>
          <pc:docMk/>
          <pc:sldMk cId="286473924" sldId="302"/>
        </pc:sldMkLst>
      </pc:sldChg>
      <pc:sldChg chg="del">
        <pc:chgData name="Sergio Bezerra De Menezes Rodrigues" userId="ad43c0dd-63e4-4c39-8cea-a2bbd9cf5fd7" providerId="ADAL" clId="{7B97E91B-9E44-4824-B173-52A951CD3DA7}" dt="2024-02-18T20:07:25.257" v="12158" actId="47"/>
        <pc:sldMkLst>
          <pc:docMk/>
          <pc:sldMk cId="3474599416" sldId="303"/>
        </pc:sldMkLst>
      </pc:sldChg>
      <pc:sldChg chg="del">
        <pc:chgData name="Sergio Bezerra De Menezes Rodrigues" userId="ad43c0dd-63e4-4c39-8cea-a2bbd9cf5fd7" providerId="ADAL" clId="{7B97E91B-9E44-4824-B173-52A951CD3DA7}" dt="2024-02-18T20:07:25.761" v="12159" actId="47"/>
        <pc:sldMkLst>
          <pc:docMk/>
          <pc:sldMk cId="2248298637" sldId="304"/>
        </pc:sldMkLst>
      </pc:sldChg>
      <pc:sldChg chg="del">
        <pc:chgData name="Sergio Bezerra De Menezes Rodrigues" userId="ad43c0dd-63e4-4c39-8cea-a2bbd9cf5fd7" providerId="ADAL" clId="{7B97E91B-9E44-4824-B173-52A951CD3DA7}" dt="2024-02-18T20:07:29.911" v="12166" actId="47"/>
        <pc:sldMkLst>
          <pc:docMk/>
          <pc:sldMk cId="1899308454" sldId="305"/>
        </pc:sldMkLst>
      </pc:sldChg>
      <pc:sldChg chg="del">
        <pc:chgData name="Sergio Bezerra De Menezes Rodrigues" userId="ad43c0dd-63e4-4c39-8cea-a2bbd9cf5fd7" providerId="ADAL" clId="{7B97E91B-9E44-4824-B173-52A951CD3DA7}" dt="2024-02-18T20:07:30.367" v="12167" actId="47"/>
        <pc:sldMkLst>
          <pc:docMk/>
          <pc:sldMk cId="4081061510" sldId="306"/>
        </pc:sldMkLst>
      </pc:sldChg>
      <pc:sldChg chg="del">
        <pc:chgData name="Sergio Bezerra De Menezes Rodrigues" userId="ad43c0dd-63e4-4c39-8cea-a2bbd9cf5fd7" providerId="ADAL" clId="{7B97E91B-9E44-4824-B173-52A951CD3DA7}" dt="2024-02-18T20:07:30.964" v="12168" actId="47"/>
        <pc:sldMkLst>
          <pc:docMk/>
          <pc:sldMk cId="2338236955" sldId="307"/>
        </pc:sldMkLst>
      </pc:sldChg>
      <pc:sldChg chg="del">
        <pc:chgData name="Sergio Bezerra De Menezes Rodrigues" userId="ad43c0dd-63e4-4c39-8cea-a2bbd9cf5fd7" providerId="ADAL" clId="{7B97E91B-9E44-4824-B173-52A951CD3DA7}" dt="2024-02-18T20:12:44.514" v="12603" actId="47"/>
        <pc:sldMkLst>
          <pc:docMk/>
          <pc:sldMk cId="1520991633" sldId="309"/>
        </pc:sldMkLst>
      </pc:sldChg>
      <pc:sldChg chg="modSp del mod">
        <pc:chgData name="Sergio Bezerra De Menezes Rodrigues" userId="ad43c0dd-63e4-4c39-8cea-a2bbd9cf5fd7" providerId="ADAL" clId="{7B97E91B-9E44-4824-B173-52A951CD3DA7}" dt="2024-02-18T20:12:44.514" v="12603" actId="47"/>
        <pc:sldMkLst>
          <pc:docMk/>
          <pc:sldMk cId="773634738" sldId="310"/>
        </pc:sldMkLst>
        <pc:spChg chg="mod">
          <ac:chgData name="Sergio Bezerra De Menezes Rodrigues" userId="ad43c0dd-63e4-4c39-8cea-a2bbd9cf5fd7" providerId="ADAL" clId="{7B97E91B-9E44-4824-B173-52A951CD3DA7}" dt="2024-02-17T12:48:30.306" v="581" actId="27636"/>
          <ac:spMkLst>
            <pc:docMk/>
            <pc:sldMk cId="773634738" sldId="310"/>
            <ac:spMk id="2" creationId="{0D1C38F0-3774-115F-82F7-5441C041B58A}"/>
          </ac:spMkLst>
        </pc:spChg>
        <pc:spChg chg="mod">
          <ac:chgData name="Sergio Bezerra De Menezes Rodrigues" userId="ad43c0dd-63e4-4c39-8cea-a2bbd9cf5fd7" providerId="ADAL" clId="{7B97E91B-9E44-4824-B173-52A951CD3DA7}" dt="2024-02-17T12:48:21.248" v="579" actId="27636"/>
          <ac:spMkLst>
            <pc:docMk/>
            <pc:sldMk cId="773634738" sldId="310"/>
            <ac:spMk id="3" creationId="{37AE2737-0BF6-E531-7B7B-038F4709B450}"/>
          </ac:spMkLst>
        </pc:spChg>
      </pc:sldChg>
      <pc:sldChg chg="modSp del mod">
        <pc:chgData name="Sergio Bezerra De Menezes Rodrigues" userId="ad43c0dd-63e4-4c39-8cea-a2bbd9cf5fd7" providerId="ADAL" clId="{7B97E91B-9E44-4824-B173-52A951CD3DA7}" dt="2024-02-18T20:12:44.514" v="12603" actId="47"/>
        <pc:sldMkLst>
          <pc:docMk/>
          <pc:sldMk cId="3830846425" sldId="311"/>
        </pc:sldMkLst>
        <pc:spChg chg="mod">
          <ac:chgData name="Sergio Bezerra De Menezes Rodrigues" userId="ad43c0dd-63e4-4c39-8cea-a2bbd9cf5fd7" providerId="ADAL" clId="{7B97E91B-9E44-4824-B173-52A951CD3DA7}" dt="2024-02-17T12:48:21.218" v="578" actId="27636"/>
          <ac:spMkLst>
            <pc:docMk/>
            <pc:sldMk cId="3830846425" sldId="311"/>
            <ac:spMk id="4" creationId="{6A38CAFA-443B-94AF-D01E-222C7A2038FE}"/>
          </ac:spMkLst>
        </pc:spChg>
      </pc:sldChg>
      <pc:sldChg chg="del">
        <pc:chgData name="Sergio Bezerra De Menezes Rodrigues" userId="ad43c0dd-63e4-4c39-8cea-a2bbd9cf5fd7" providerId="ADAL" clId="{7B97E91B-9E44-4824-B173-52A951CD3DA7}" dt="2024-02-18T20:07:41.276" v="12169" actId="47"/>
        <pc:sldMkLst>
          <pc:docMk/>
          <pc:sldMk cId="4088572869" sldId="313"/>
        </pc:sldMkLst>
      </pc:sldChg>
      <pc:sldChg chg="modSp del mod chgLayout">
        <pc:chgData name="Sergio Bezerra De Menezes Rodrigues" userId="ad43c0dd-63e4-4c39-8cea-a2bbd9cf5fd7" providerId="ADAL" clId="{7B97E91B-9E44-4824-B173-52A951CD3DA7}" dt="2024-02-18T20:14:34.380" v="12616" actId="47"/>
        <pc:sldMkLst>
          <pc:docMk/>
          <pc:sldMk cId="1830234089" sldId="315"/>
        </pc:sldMkLst>
        <pc:spChg chg="mod ord">
          <ac:chgData name="Sergio Bezerra De Menezes Rodrigues" userId="ad43c0dd-63e4-4c39-8cea-a2bbd9cf5fd7" providerId="ADAL" clId="{7B97E91B-9E44-4824-B173-52A951CD3DA7}" dt="2024-02-18T20:08:41.364" v="12221" actId="700"/>
          <ac:spMkLst>
            <pc:docMk/>
            <pc:sldMk cId="1830234089" sldId="315"/>
            <ac:spMk id="2" creationId="{2076DDF3-E206-830B-3133-88EDD94C02C9}"/>
          </ac:spMkLst>
        </pc:spChg>
        <pc:spChg chg="mod ord">
          <ac:chgData name="Sergio Bezerra De Menezes Rodrigues" userId="ad43c0dd-63e4-4c39-8cea-a2bbd9cf5fd7" providerId="ADAL" clId="{7B97E91B-9E44-4824-B173-52A951CD3DA7}" dt="2024-02-18T20:12:21.474" v="12602" actId="15"/>
          <ac:spMkLst>
            <pc:docMk/>
            <pc:sldMk cId="1830234089" sldId="315"/>
            <ac:spMk id="4" creationId="{14AB5E6A-0A9D-519F-54C2-3FB0DFFB4F53}"/>
          </ac:spMkLst>
        </pc:spChg>
      </pc:sldChg>
      <pc:sldChg chg="del">
        <pc:chgData name="Sergio Bezerra De Menezes Rodrigues" userId="ad43c0dd-63e4-4c39-8cea-a2bbd9cf5fd7" providerId="ADAL" clId="{7B97E91B-9E44-4824-B173-52A951CD3DA7}" dt="2024-02-18T20:14:33.719" v="12615" actId="47"/>
        <pc:sldMkLst>
          <pc:docMk/>
          <pc:sldMk cId="1318440855" sldId="316"/>
        </pc:sldMkLst>
      </pc:sldChg>
      <pc:sldChg chg="del">
        <pc:chgData name="Sergio Bezerra De Menezes Rodrigues" userId="ad43c0dd-63e4-4c39-8cea-a2bbd9cf5fd7" providerId="ADAL" clId="{7B97E91B-9E44-4824-B173-52A951CD3DA7}" dt="2024-02-18T20:14:32.318" v="12613" actId="47"/>
        <pc:sldMkLst>
          <pc:docMk/>
          <pc:sldMk cId="4092068806" sldId="318"/>
        </pc:sldMkLst>
      </pc:sldChg>
      <pc:sldChg chg="del">
        <pc:chgData name="Sergio Bezerra De Menezes Rodrigues" userId="ad43c0dd-63e4-4c39-8cea-a2bbd9cf5fd7" providerId="ADAL" clId="{7B97E91B-9E44-4824-B173-52A951CD3DA7}" dt="2024-02-18T20:14:33.217" v="12614" actId="47"/>
        <pc:sldMkLst>
          <pc:docMk/>
          <pc:sldMk cId="3671441383" sldId="319"/>
        </pc:sldMkLst>
      </pc:sldChg>
      <pc:sldChg chg="add del setBg">
        <pc:chgData name="Sergio Bezerra De Menezes Rodrigues" userId="ad43c0dd-63e4-4c39-8cea-a2bbd9cf5fd7" providerId="ADAL" clId="{7B97E91B-9E44-4824-B173-52A951CD3DA7}" dt="2024-02-18T20:34:01.927" v="12960" actId="47"/>
        <pc:sldMkLst>
          <pc:docMk/>
          <pc:sldMk cId="3633105969" sldId="371"/>
        </pc:sldMkLst>
      </pc:sldChg>
      <pc:sldChg chg="addSp delSp modSp add mod ord">
        <pc:chgData name="Sergio Bezerra De Menezes Rodrigues" userId="ad43c0dd-63e4-4c39-8cea-a2bbd9cf5fd7" providerId="ADAL" clId="{7B97E91B-9E44-4824-B173-52A951CD3DA7}" dt="2024-02-17T12:31:34.944" v="354"/>
        <pc:sldMkLst>
          <pc:docMk/>
          <pc:sldMk cId="2939536670" sldId="803"/>
        </pc:sldMkLst>
        <pc:spChg chg="add del mod">
          <ac:chgData name="Sergio Bezerra De Menezes Rodrigues" userId="ad43c0dd-63e4-4c39-8cea-a2bbd9cf5fd7" providerId="ADAL" clId="{7B97E91B-9E44-4824-B173-52A951CD3DA7}" dt="2024-02-17T12:28:53.675" v="322" actId="22"/>
          <ac:spMkLst>
            <pc:docMk/>
            <pc:sldMk cId="2939536670" sldId="803"/>
            <ac:spMk id="3" creationId="{D02B1DF2-AC42-3E5C-371B-A32993155D3E}"/>
          </ac:spMkLst>
        </pc:spChg>
        <pc:spChg chg="del">
          <ac:chgData name="Sergio Bezerra De Menezes Rodrigues" userId="ad43c0dd-63e4-4c39-8cea-a2bbd9cf5fd7" providerId="ADAL" clId="{7B97E91B-9E44-4824-B173-52A951CD3DA7}" dt="2024-02-17T12:28:58.078" v="323" actId="478"/>
          <ac:spMkLst>
            <pc:docMk/>
            <pc:sldMk cId="2939536670" sldId="803"/>
            <ac:spMk id="7" creationId="{66EC62D7-1231-1102-015B-DE2D74449A92}"/>
          </ac:spMkLst>
        </pc:spChg>
        <pc:spChg chg="add del mod">
          <ac:chgData name="Sergio Bezerra De Menezes Rodrigues" userId="ad43c0dd-63e4-4c39-8cea-a2bbd9cf5fd7" providerId="ADAL" clId="{7B97E91B-9E44-4824-B173-52A951CD3DA7}" dt="2024-02-17T12:29:14.234" v="330" actId="478"/>
          <ac:spMkLst>
            <pc:docMk/>
            <pc:sldMk cId="2939536670" sldId="803"/>
            <ac:spMk id="8" creationId="{A22B73C3-2EB8-0E6D-BE0F-B527784DC739}"/>
          </ac:spMkLst>
        </pc:spChg>
        <pc:graphicFrameChg chg="del">
          <ac:chgData name="Sergio Bezerra De Menezes Rodrigues" userId="ad43c0dd-63e4-4c39-8cea-a2bbd9cf5fd7" providerId="ADAL" clId="{7B97E91B-9E44-4824-B173-52A951CD3DA7}" dt="2024-02-17T12:28:20.107" v="321" actId="478"/>
          <ac:graphicFrameMkLst>
            <pc:docMk/>
            <pc:sldMk cId="2939536670" sldId="803"/>
            <ac:graphicFrameMk id="9" creationId="{BEB05917-749F-4C19-8169-5F5292BE17FF}"/>
          </ac:graphicFrameMkLst>
        </pc:graphicFrameChg>
        <pc:picChg chg="add mod ord">
          <ac:chgData name="Sergio Bezerra De Menezes Rodrigues" userId="ad43c0dd-63e4-4c39-8cea-a2bbd9cf5fd7" providerId="ADAL" clId="{7B97E91B-9E44-4824-B173-52A951CD3DA7}" dt="2024-02-17T12:29:18.685" v="332" actId="14100"/>
          <ac:picMkLst>
            <pc:docMk/>
            <pc:sldMk cId="2939536670" sldId="803"/>
            <ac:picMk id="5" creationId="{E6B624BC-2E4F-B449-EFDF-049519289B9E}"/>
          </ac:picMkLst>
        </pc:picChg>
        <pc:picChg chg="add mod">
          <ac:chgData name="Sergio Bezerra De Menezes Rodrigues" userId="ad43c0dd-63e4-4c39-8cea-a2bbd9cf5fd7" providerId="ADAL" clId="{7B97E91B-9E44-4824-B173-52A951CD3DA7}" dt="2024-02-17T12:31:17.560" v="352" actId="1076"/>
          <ac:picMkLst>
            <pc:docMk/>
            <pc:sldMk cId="2939536670" sldId="803"/>
            <ac:picMk id="10" creationId="{5A1A4295-9F47-2F43-4C39-14BE68A8DCDC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4:52:59.010" v="9034" actId="47"/>
        <pc:sldMkLst>
          <pc:docMk/>
          <pc:sldMk cId="2467343680" sldId="804"/>
        </pc:sldMkLst>
      </pc:sldChg>
      <pc:sldChg chg="add del">
        <pc:chgData name="Sergio Bezerra De Menezes Rodrigues" userId="ad43c0dd-63e4-4c39-8cea-a2bbd9cf5fd7" providerId="ADAL" clId="{7B97E91B-9E44-4824-B173-52A951CD3DA7}" dt="2024-02-18T15:00:49.859" v="9229" actId="47"/>
        <pc:sldMkLst>
          <pc:docMk/>
          <pc:sldMk cId="1867587522" sldId="805"/>
        </pc:sldMkLst>
      </pc:sldChg>
      <pc:sldChg chg="add del">
        <pc:chgData name="Sergio Bezerra De Menezes Rodrigues" userId="ad43c0dd-63e4-4c39-8cea-a2bbd9cf5fd7" providerId="ADAL" clId="{7B97E91B-9E44-4824-B173-52A951CD3DA7}" dt="2024-02-18T15:00:42.821" v="9213" actId="47"/>
        <pc:sldMkLst>
          <pc:docMk/>
          <pc:sldMk cId="2119225160" sldId="807"/>
        </pc:sldMkLst>
      </pc:sldChg>
      <pc:sldChg chg="add del">
        <pc:chgData name="Sergio Bezerra De Menezes Rodrigues" userId="ad43c0dd-63e4-4c39-8cea-a2bbd9cf5fd7" providerId="ADAL" clId="{7B97E91B-9E44-4824-B173-52A951CD3DA7}" dt="2024-02-18T14:55:37.479" v="9107" actId="47"/>
        <pc:sldMkLst>
          <pc:docMk/>
          <pc:sldMk cId="912354247" sldId="813"/>
        </pc:sldMkLst>
      </pc:sldChg>
      <pc:sldChg chg="modSp add del mod">
        <pc:chgData name="Sergio Bezerra De Menezes Rodrigues" userId="ad43c0dd-63e4-4c39-8cea-a2bbd9cf5fd7" providerId="ADAL" clId="{7B97E91B-9E44-4824-B173-52A951CD3DA7}" dt="2024-02-18T14:53:04.574" v="9035" actId="47"/>
        <pc:sldMkLst>
          <pc:docMk/>
          <pc:sldMk cId="1154965637" sldId="815"/>
        </pc:sldMkLst>
        <pc:spChg chg="mod">
          <ac:chgData name="Sergio Bezerra De Menezes Rodrigues" userId="ad43c0dd-63e4-4c39-8cea-a2bbd9cf5fd7" providerId="ADAL" clId="{7B97E91B-9E44-4824-B173-52A951CD3DA7}" dt="2024-02-17T12:22:45.388" v="92" actId="27636"/>
          <ac:spMkLst>
            <pc:docMk/>
            <pc:sldMk cId="1154965637" sldId="815"/>
            <ac:spMk id="4" creationId="{9022CC56-95A4-CCE5-C251-DE754D17B6B1}"/>
          </ac:spMkLst>
        </pc:spChg>
      </pc:sldChg>
      <pc:sldChg chg="add del">
        <pc:chgData name="Sergio Bezerra De Menezes Rodrigues" userId="ad43c0dd-63e4-4c39-8cea-a2bbd9cf5fd7" providerId="ADAL" clId="{7B97E91B-9E44-4824-B173-52A951CD3DA7}" dt="2024-02-18T14:55:43.329" v="9110" actId="47"/>
        <pc:sldMkLst>
          <pc:docMk/>
          <pc:sldMk cId="97942093" sldId="819"/>
        </pc:sldMkLst>
      </pc:sldChg>
      <pc:sldChg chg="add del">
        <pc:chgData name="Sergio Bezerra De Menezes Rodrigues" userId="ad43c0dd-63e4-4c39-8cea-a2bbd9cf5fd7" providerId="ADAL" clId="{7B97E91B-9E44-4824-B173-52A951CD3DA7}" dt="2024-02-18T14:53:15.296" v="9038" actId="47"/>
        <pc:sldMkLst>
          <pc:docMk/>
          <pc:sldMk cId="2247982838" sldId="821"/>
        </pc:sldMkLst>
      </pc:sldChg>
      <pc:sldChg chg="add del">
        <pc:chgData name="Sergio Bezerra De Menezes Rodrigues" userId="ad43c0dd-63e4-4c39-8cea-a2bbd9cf5fd7" providerId="ADAL" clId="{7B97E91B-9E44-4824-B173-52A951CD3DA7}" dt="2024-02-18T14:53:22.297" v="9043" actId="47"/>
        <pc:sldMkLst>
          <pc:docMk/>
          <pc:sldMk cId="258358818" sldId="822"/>
        </pc:sldMkLst>
      </pc:sldChg>
      <pc:sldChg chg="modSp add del mod">
        <pc:chgData name="Sergio Bezerra De Menezes Rodrigues" userId="ad43c0dd-63e4-4c39-8cea-a2bbd9cf5fd7" providerId="ADAL" clId="{7B97E91B-9E44-4824-B173-52A951CD3DA7}" dt="2024-02-18T14:55:38.595" v="9108" actId="47"/>
        <pc:sldMkLst>
          <pc:docMk/>
          <pc:sldMk cId="1876296343" sldId="835"/>
        </pc:sldMkLst>
        <pc:spChg chg="mod">
          <ac:chgData name="Sergio Bezerra De Menezes Rodrigues" userId="ad43c0dd-63e4-4c39-8cea-a2bbd9cf5fd7" providerId="ADAL" clId="{7B97E91B-9E44-4824-B173-52A951CD3DA7}" dt="2024-02-17T12:22:45.388" v="93" actId="27636"/>
          <ac:spMkLst>
            <pc:docMk/>
            <pc:sldMk cId="1876296343" sldId="835"/>
            <ac:spMk id="2" creationId="{A341F273-9FD9-9485-980C-D0A660FAF686}"/>
          </ac:spMkLst>
        </pc:spChg>
      </pc:sldChg>
      <pc:sldChg chg="add del">
        <pc:chgData name="Sergio Bezerra De Menezes Rodrigues" userId="ad43c0dd-63e4-4c39-8cea-a2bbd9cf5fd7" providerId="ADAL" clId="{7B97E91B-9E44-4824-B173-52A951CD3DA7}" dt="2024-02-18T14:53:23.461" v="9044" actId="47"/>
        <pc:sldMkLst>
          <pc:docMk/>
          <pc:sldMk cId="128826321" sldId="851"/>
        </pc:sldMkLst>
      </pc:sldChg>
      <pc:sldChg chg="delSp add del">
        <pc:chgData name="Sergio Bezerra De Menezes Rodrigues" userId="ad43c0dd-63e4-4c39-8cea-a2bbd9cf5fd7" providerId="ADAL" clId="{7B97E91B-9E44-4824-B173-52A951CD3DA7}" dt="2024-02-18T14:56:06.364" v="9119" actId="47"/>
        <pc:sldMkLst>
          <pc:docMk/>
          <pc:sldMk cId="1596232623" sldId="852"/>
        </pc:sldMkLst>
        <pc:picChg chg="del">
          <ac:chgData name="Sergio Bezerra De Menezes Rodrigues" userId="ad43c0dd-63e4-4c39-8cea-a2bbd9cf5fd7" providerId="ADAL" clId="{7B97E91B-9E44-4824-B173-52A951CD3DA7}" dt="2024-02-18T14:55:46.348" v="9111" actId="21"/>
          <ac:picMkLst>
            <pc:docMk/>
            <pc:sldMk cId="1596232623" sldId="852"/>
            <ac:picMk id="4098" creationId="{84276D86-95E3-0C34-AAD8-EAB23CC04B87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4:53:27.827" v="9045" actId="47"/>
        <pc:sldMkLst>
          <pc:docMk/>
          <pc:sldMk cId="740402452" sldId="854"/>
        </pc:sldMkLst>
      </pc:sldChg>
      <pc:sldChg chg="modSp add del mod">
        <pc:chgData name="Sergio Bezerra De Menezes Rodrigues" userId="ad43c0dd-63e4-4c39-8cea-a2bbd9cf5fd7" providerId="ADAL" clId="{7B97E91B-9E44-4824-B173-52A951CD3DA7}" dt="2024-02-18T14:53:29.023" v="9046" actId="47"/>
        <pc:sldMkLst>
          <pc:docMk/>
          <pc:sldMk cId="1524915569" sldId="855"/>
        </pc:sldMkLst>
        <pc:spChg chg="mod">
          <ac:chgData name="Sergio Bezerra De Menezes Rodrigues" userId="ad43c0dd-63e4-4c39-8cea-a2bbd9cf5fd7" providerId="ADAL" clId="{7B97E91B-9E44-4824-B173-52A951CD3DA7}" dt="2024-02-17T12:22:45.404" v="96" actId="27636"/>
          <ac:spMkLst>
            <pc:docMk/>
            <pc:sldMk cId="1524915569" sldId="855"/>
            <ac:spMk id="4" creationId="{9022CC56-95A4-CCE5-C251-DE754D17B6B1}"/>
          </ac:spMkLst>
        </pc:spChg>
      </pc:sldChg>
      <pc:sldChg chg="delSp add del">
        <pc:chgData name="Sergio Bezerra De Menezes Rodrigues" userId="ad43c0dd-63e4-4c39-8cea-a2bbd9cf5fd7" providerId="ADAL" clId="{7B97E91B-9E44-4824-B173-52A951CD3DA7}" dt="2024-02-18T14:56:07.323" v="9120" actId="47"/>
        <pc:sldMkLst>
          <pc:docMk/>
          <pc:sldMk cId="2236111433" sldId="856"/>
        </pc:sldMkLst>
        <pc:picChg chg="del">
          <ac:chgData name="Sergio Bezerra De Menezes Rodrigues" userId="ad43c0dd-63e4-4c39-8cea-a2bbd9cf5fd7" providerId="ADAL" clId="{7B97E91B-9E44-4824-B173-52A951CD3DA7}" dt="2024-02-18T14:55:58.408" v="9115" actId="21"/>
          <ac:picMkLst>
            <pc:docMk/>
            <pc:sldMk cId="2236111433" sldId="856"/>
            <ac:picMk id="6146" creationId="{9CAE914D-34B3-88E4-0514-A5ABADBBACF6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4:53:32.282" v="9048" actId="47"/>
        <pc:sldMkLst>
          <pc:docMk/>
          <pc:sldMk cId="686166020" sldId="858"/>
        </pc:sldMkLst>
      </pc:sldChg>
      <pc:sldChg chg="add del">
        <pc:chgData name="Sergio Bezerra De Menezes Rodrigues" userId="ad43c0dd-63e4-4c39-8cea-a2bbd9cf5fd7" providerId="ADAL" clId="{7B97E91B-9E44-4824-B173-52A951CD3DA7}" dt="2024-02-18T14:53:31.323" v="9047" actId="47"/>
        <pc:sldMkLst>
          <pc:docMk/>
          <pc:sldMk cId="380335278" sldId="859"/>
        </pc:sldMkLst>
      </pc:sldChg>
      <pc:sldChg chg="delSp add del">
        <pc:chgData name="Sergio Bezerra De Menezes Rodrigues" userId="ad43c0dd-63e4-4c39-8cea-a2bbd9cf5fd7" providerId="ADAL" clId="{7B97E91B-9E44-4824-B173-52A951CD3DA7}" dt="2024-02-18T14:56:20.918" v="9124" actId="47"/>
        <pc:sldMkLst>
          <pc:docMk/>
          <pc:sldMk cId="2260666278" sldId="860"/>
        </pc:sldMkLst>
        <pc:picChg chg="del">
          <ac:chgData name="Sergio Bezerra De Menezes Rodrigues" userId="ad43c0dd-63e4-4c39-8cea-a2bbd9cf5fd7" providerId="ADAL" clId="{7B97E91B-9E44-4824-B173-52A951CD3DA7}" dt="2024-02-18T14:56:12.308" v="9121" actId="21"/>
          <ac:picMkLst>
            <pc:docMk/>
            <pc:sldMk cId="2260666278" sldId="860"/>
            <ac:picMk id="8194" creationId="{6FF4DCA9-8454-5A89-A201-307B9749C133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4:57:46.922" v="9166" actId="47"/>
        <pc:sldMkLst>
          <pc:docMk/>
          <pc:sldMk cId="1626912077" sldId="862"/>
        </pc:sldMkLst>
      </pc:sldChg>
      <pc:sldChg chg="add del">
        <pc:chgData name="Sergio Bezerra De Menezes Rodrigues" userId="ad43c0dd-63e4-4c39-8cea-a2bbd9cf5fd7" providerId="ADAL" clId="{7B97E91B-9E44-4824-B173-52A951CD3DA7}" dt="2024-02-18T14:57:45.020" v="9164" actId="47"/>
        <pc:sldMkLst>
          <pc:docMk/>
          <pc:sldMk cId="3089204159" sldId="863"/>
        </pc:sldMkLst>
      </pc:sldChg>
      <pc:sldChg chg="delSp add del">
        <pc:chgData name="Sergio Bezerra De Menezes Rodrigues" userId="ad43c0dd-63e4-4c39-8cea-a2bbd9cf5fd7" providerId="ADAL" clId="{7B97E91B-9E44-4824-B173-52A951CD3DA7}" dt="2024-02-18T14:57:17.187" v="9151" actId="47"/>
        <pc:sldMkLst>
          <pc:docMk/>
          <pc:sldMk cId="2031923253" sldId="864"/>
        </pc:sldMkLst>
        <pc:picChg chg="del">
          <ac:chgData name="Sergio Bezerra De Menezes Rodrigues" userId="ad43c0dd-63e4-4c39-8cea-a2bbd9cf5fd7" providerId="ADAL" clId="{7B97E91B-9E44-4824-B173-52A951CD3DA7}" dt="2024-02-18T14:56:26.232" v="9125" actId="21"/>
          <ac:picMkLst>
            <pc:docMk/>
            <pc:sldMk cId="2031923253" sldId="864"/>
            <ac:picMk id="10242" creationId="{21B0AB6C-2DDA-3643-07AA-E0693F5B1838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4:57:18.399" v="9152" actId="47"/>
        <pc:sldMkLst>
          <pc:docMk/>
          <pc:sldMk cId="334553280" sldId="866"/>
        </pc:sldMkLst>
      </pc:sldChg>
      <pc:sldChg chg="modSp add del mod">
        <pc:chgData name="Sergio Bezerra De Menezes Rodrigues" userId="ad43c0dd-63e4-4c39-8cea-a2bbd9cf5fd7" providerId="ADAL" clId="{7B97E91B-9E44-4824-B173-52A951CD3DA7}" dt="2024-02-18T14:57:19.232" v="9153" actId="47"/>
        <pc:sldMkLst>
          <pc:docMk/>
          <pc:sldMk cId="3508995207" sldId="867"/>
        </pc:sldMkLst>
        <pc:spChg chg="mod">
          <ac:chgData name="Sergio Bezerra De Menezes Rodrigues" userId="ad43c0dd-63e4-4c39-8cea-a2bbd9cf5fd7" providerId="ADAL" clId="{7B97E91B-9E44-4824-B173-52A951CD3DA7}" dt="2024-02-17T12:22:45.419" v="97" actId="27636"/>
          <ac:spMkLst>
            <pc:docMk/>
            <pc:sldMk cId="3508995207" sldId="867"/>
            <ac:spMk id="3" creationId="{499DAB30-FBC7-CA5F-EBB3-FBC8B1357BE6}"/>
          </ac:spMkLst>
        </pc:spChg>
      </pc:sldChg>
      <pc:sldChg chg="delSp modSp add del">
        <pc:chgData name="Sergio Bezerra De Menezes Rodrigues" userId="ad43c0dd-63e4-4c39-8cea-a2bbd9cf5fd7" providerId="ADAL" clId="{7B97E91B-9E44-4824-B173-52A951CD3DA7}" dt="2024-02-18T14:57:23.413" v="9156" actId="47"/>
        <pc:sldMkLst>
          <pc:docMk/>
          <pc:sldMk cId="3115846956" sldId="868"/>
        </pc:sldMkLst>
        <pc:picChg chg="del mod">
          <ac:chgData name="Sergio Bezerra De Menezes Rodrigues" userId="ad43c0dd-63e4-4c39-8cea-a2bbd9cf5fd7" providerId="ADAL" clId="{7B97E91B-9E44-4824-B173-52A951CD3DA7}" dt="2024-02-18T14:57:21.988" v="9155" actId="21"/>
          <ac:picMkLst>
            <pc:docMk/>
            <pc:sldMk cId="3115846956" sldId="868"/>
            <ac:picMk id="12290" creationId="{1C75DDC2-1CA6-9161-548A-B525265A8A0C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4:57:24.357" v="9157" actId="47"/>
        <pc:sldMkLst>
          <pc:docMk/>
          <pc:sldMk cId="3764638503" sldId="870"/>
        </pc:sldMkLst>
      </pc:sldChg>
      <pc:sldChg chg="add del">
        <pc:chgData name="Sergio Bezerra De Menezes Rodrigues" userId="ad43c0dd-63e4-4c39-8cea-a2bbd9cf5fd7" providerId="ADAL" clId="{7B97E91B-9E44-4824-B173-52A951CD3DA7}" dt="2024-02-18T14:57:25.361" v="9158" actId="47"/>
        <pc:sldMkLst>
          <pc:docMk/>
          <pc:sldMk cId="1823871557" sldId="871"/>
        </pc:sldMkLst>
      </pc:sldChg>
      <pc:sldChg chg="delSp add del">
        <pc:chgData name="Sergio Bezerra De Menezes Rodrigues" userId="ad43c0dd-63e4-4c39-8cea-a2bbd9cf5fd7" providerId="ADAL" clId="{7B97E91B-9E44-4824-B173-52A951CD3DA7}" dt="2024-02-18T14:57:43.449" v="9163" actId="47"/>
        <pc:sldMkLst>
          <pc:docMk/>
          <pc:sldMk cId="2031833933" sldId="872"/>
        </pc:sldMkLst>
        <pc:picChg chg="del">
          <ac:chgData name="Sergio Bezerra De Menezes Rodrigues" userId="ad43c0dd-63e4-4c39-8cea-a2bbd9cf5fd7" providerId="ADAL" clId="{7B97E91B-9E44-4824-B173-52A951CD3DA7}" dt="2024-02-18T14:57:34.524" v="9160" actId="21"/>
          <ac:picMkLst>
            <pc:docMk/>
            <pc:sldMk cId="2031833933" sldId="872"/>
            <ac:picMk id="14338" creationId="{F3F5E5C6-6165-A8E7-0EF5-62A4C9FF066A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4:57:46.012" v="9165" actId="47"/>
        <pc:sldMkLst>
          <pc:docMk/>
          <pc:sldMk cId="2694417603" sldId="874"/>
        </pc:sldMkLst>
      </pc:sldChg>
      <pc:sldChg chg="add del">
        <pc:chgData name="Sergio Bezerra De Menezes Rodrigues" userId="ad43c0dd-63e4-4c39-8cea-a2bbd9cf5fd7" providerId="ADAL" clId="{7B97E91B-9E44-4824-B173-52A951CD3DA7}" dt="2024-02-18T14:57:47.884" v="9167" actId="47"/>
        <pc:sldMkLst>
          <pc:docMk/>
          <pc:sldMk cId="2386291940" sldId="875"/>
        </pc:sldMkLst>
      </pc:sldChg>
      <pc:sldChg chg="delSp add del">
        <pc:chgData name="Sergio Bezerra De Menezes Rodrigues" userId="ad43c0dd-63e4-4c39-8cea-a2bbd9cf5fd7" providerId="ADAL" clId="{7B97E91B-9E44-4824-B173-52A951CD3DA7}" dt="2024-02-18T14:57:52.635" v="9169" actId="47"/>
        <pc:sldMkLst>
          <pc:docMk/>
          <pc:sldMk cId="2598191783" sldId="876"/>
        </pc:sldMkLst>
        <pc:picChg chg="del">
          <ac:chgData name="Sergio Bezerra De Menezes Rodrigues" userId="ad43c0dd-63e4-4c39-8cea-a2bbd9cf5fd7" providerId="ADAL" clId="{7B97E91B-9E44-4824-B173-52A951CD3DA7}" dt="2024-02-18T14:57:51.033" v="9168" actId="21"/>
          <ac:picMkLst>
            <pc:docMk/>
            <pc:sldMk cId="2598191783" sldId="876"/>
            <ac:picMk id="20482" creationId="{E34C0244-2DEF-CB67-EDBE-49261D9E64B0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4:57:53.497" v="9170" actId="47"/>
        <pc:sldMkLst>
          <pc:docMk/>
          <pc:sldMk cId="718402041" sldId="878"/>
        </pc:sldMkLst>
      </pc:sldChg>
      <pc:sldChg chg="add del">
        <pc:chgData name="Sergio Bezerra De Menezes Rodrigues" userId="ad43c0dd-63e4-4c39-8cea-a2bbd9cf5fd7" providerId="ADAL" clId="{7B97E91B-9E44-4824-B173-52A951CD3DA7}" dt="2024-02-18T14:57:54.910" v="9171" actId="47"/>
        <pc:sldMkLst>
          <pc:docMk/>
          <pc:sldMk cId="255226211" sldId="879"/>
        </pc:sldMkLst>
      </pc:sldChg>
      <pc:sldChg chg="delSp add del">
        <pc:chgData name="Sergio Bezerra De Menezes Rodrigues" userId="ad43c0dd-63e4-4c39-8cea-a2bbd9cf5fd7" providerId="ADAL" clId="{7B97E91B-9E44-4824-B173-52A951CD3DA7}" dt="2024-02-18T14:59:50.307" v="9196" actId="47"/>
        <pc:sldMkLst>
          <pc:docMk/>
          <pc:sldMk cId="3235215700" sldId="880"/>
        </pc:sldMkLst>
        <pc:picChg chg="del">
          <ac:chgData name="Sergio Bezerra De Menezes Rodrigues" userId="ad43c0dd-63e4-4c39-8cea-a2bbd9cf5fd7" providerId="ADAL" clId="{7B97E91B-9E44-4824-B173-52A951CD3DA7}" dt="2024-02-18T14:59:48.887" v="9195" actId="21"/>
          <ac:picMkLst>
            <pc:docMk/>
            <pc:sldMk cId="3235215700" sldId="880"/>
            <ac:picMk id="18434" creationId="{A13C0D7D-170A-8837-5A6F-7BEA43F7C476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4:59:51.197" v="9197" actId="47"/>
        <pc:sldMkLst>
          <pc:docMk/>
          <pc:sldMk cId="3111100492" sldId="882"/>
        </pc:sldMkLst>
      </pc:sldChg>
      <pc:sldChg chg="modSp add del mod">
        <pc:chgData name="Sergio Bezerra De Menezes Rodrigues" userId="ad43c0dd-63e4-4c39-8cea-a2bbd9cf5fd7" providerId="ADAL" clId="{7B97E91B-9E44-4824-B173-52A951CD3DA7}" dt="2024-02-18T14:59:52.797" v="9198" actId="47"/>
        <pc:sldMkLst>
          <pc:docMk/>
          <pc:sldMk cId="2736908740" sldId="883"/>
        </pc:sldMkLst>
        <pc:spChg chg="mod">
          <ac:chgData name="Sergio Bezerra De Menezes Rodrigues" userId="ad43c0dd-63e4-4c39-8cea-a2bbd9cf5fd7" providerId="ADAL" clId="{7B97E91B-9E44-4824-B173-52A951CD3DA7}" dt="2024-02-17T12:22:45.435" v="99" actId="27636"/>
          <ac:spMkLst>
            <pc:docMk/>
            <pc:sldMk cId="2736908740" sldId="883"/>
            <ac:spMk id="3" creationId="{499DAB30-FBC7-CA5F-EBB3-FBC8B1357BE6}"/>
          </ac:spMkLst>
        </pc:spChg>
        <pc:spChg chg="mod">
          <ac:chgData name="Sergio Bezerra De Menezes Rodrigues" userId="ad43c0dd-63e4-4c39-8cea-a2bbd9cf5fd7" providerId="ADAL" clId="{7B97E91B-9E44-4824-B173-52A951CD3DA7}" dt="2024-02-17T12:22:45.435" v="98" actId="27636"/>
          <ac:spMkLst>
            <pc:docMk/>
            <pc:sldMk cId="2736908740" sldId="883"/>
            <ac:spMk id="4" creationId="{9022CC56-95A4-CCE5-C251-DE754D17B6B1}"/>
          </ac:spMkLst>
        </pc:spChg>
      </pc:sldChg>
      <pc:sldChg chg="delSp add del">
        <pc:chgData name="Sergio Bezerra De Menezes Rodrigues" userId="ad43c0dd-63e4-4c39-8cea-a2bbd9cf5fd7" providerId="ADAL" clId="{7B97E91B-9E44-4824-B173-52A951CD3DA7}" dt="2024-02-18T15:00:39.917" v="9210" actId="47"/>
        <pc:sldMkLst>
          <pc:docMk/>
          <pc:sldMk cId="3216598899" sldId="884"/>
        </pc:sldMkLst>
        <pc:picChg chg="del">
          <ac:chgData name="Sergio Bezerra De Menezes Rodrigues" userId="ad43c0dd-63e4-4c39-8cea-a2bbd9cf5fd7" providerId="ADAL" clId="{7B97E91B-9E44-4824-B173-52A951CD3DA7}" dt="2024-02-18T15:00:16.173" v="9204" actId="21"/>
          <ac:picMkLst>
            <pc:docMk/>
            <pc:sldMk cId="3216598899" sldId="884"/>
            <ac:picMk id="16386" creationId="{0CBE15D0-C142-F0EC-D271-C31DD44F520C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5:00:40.294" v="9211" actId="47"/>
        <pc:sldMkLst>
          <pc:docMk/>
          <pc:sldMk cId="3032255391" sldId="886"/>
        </pc:sldMkLst>
      </pc:sldChg>
      <pc:sldChg chg="modSp add del mod">
        <pc:chgData name="Sergio Bezerra De Menezes Rodrigues" userId="ad43c0dd-63e4-4c39-8cea-a2bbd9cf5fd7" providerId="ADAL" clId="{7B97E91B-9E44-4824-B173-52A951CD3DA7}" dt="2024-02-18T15:00:41.911" v="9212" actId="47"/>
        <pc:sldMkLst>
          <pc:docMk/>
          <pc:sldMk cId="572645053" sldId="887"/>
        </pc:sldMkLst>
        <pc:spChg chg="mod">
          <ac:chgData name="Sergio Bezerra De Menezes Rodrigues" userId="ad43c0dd-63e4-4c39-8cea-a2bbd9cf5fd7" providerId="ADAL" clId="{7B97E91B-9E44-4824-B173-52A951CD3DA7}" dt="2024-02-17T12:22:45.450" v="100" actId="27636"/>
          <ac:spMkLst>
            <pc:docMk/>
            <pc:sldMk cId="572645053" sldId="887"/>
            <ac:spMk id="3" creationId="{499DAB30-FBC7-CA5F-EBB3-FBC8B1357BE6}"/>
          </ac:spMkLst>
        </pc:spChg>
        <pc:spChg chg="mod">
          <ac:chgData name="Sergio Bezerra De Menezes Rodrigues" userId="ad43c0dd-63e4-4c39-8cea-a2bbd9cf5fd7" providerId="ADAL" clId="{7B97E91B-9E44-4824-B173-52A951CD3DA7}" dt="2024-02-17T12:22:45.450" v="101" actId="27636"/>
          <ac:spMkLst>
            <pc:docMk/>
            <pc:sldMk cId="572645053" sldId="887"/>
            <ac:spMk id="4" creationId="{9022CC56-95A4-CCE5-C251-DE754D17B6B1}"/>
          </ac:spMkLst>
        </pc:spChg>
      </pc:sldChg>
      <pc:sldChg chg="add del">
        <pc:chgData name="Sergio Bezerra De Menezes Rodrigues" userId="ad43c0dd-63e4-4c39-8cea-a2bbd9cf5fd7" providerId="ADAL" clId="{7B97E91B-9E44-4824-B173-52A951CD3DA7}" dt="2024-02-18T15:00:43.166" v="9214" actId="47"/>
        <pc:sldMkLst>
          <pc:docMk/>
          <pc:sldMk cId="385278588" sldId="888"/>
        </pc:sldMkLst>
      </pc:sldChg>
      <pc:sldChg chg="add del">
        <pc:chgData name="Sergio Bezerra De Menezes Rodrigues" userId="ad43c0dd-63e4-4c39-8cea-a2bbd9cf5fd7" providerId="ADAL" clId="{7B97E91B-9E44-4824-B173-52A951CD3DA7}" dt="2024-02-18T15:00:43.450" v="9215" actId="47"/>
        <pc:sldMkLst>
          <pc:docMk/>
          <pc:sldMk cId="3408031840" sldId="890"/>
        </pc:sldMkLst>
      </pc:sldChg>
      <pc:sldChg chg="modSp add del mod">
        <pc:chgData name="Sergio Bezerra De Menezes Rodrigues" userId="ad43c0dd-63e4-4c39-8cea-a2bbd9cf5fd7" providerId="ADAL" clId="{7B97E91B-9E44-4824-B173-52A951CD3DA7}" dt="2024-02-18T15:00:43.764" v="9216" actId="47"/>
        <pc:sldMkLst>
          <pc:docMk/>
          <pc:sldMk cId="4140043619" sldId="891"/>
        </pc:sldMkLst>
        <pc:spChg chg="mod">
          <ac:chgData name="Sergio Bezerra De Menezes Rodrigues" userId="ad43c0dd-63e4-4c39-8cea-a2bbd9cf5fd7" providerId="ADAL" clId="{7B97E91B-9E44-4824-B173-52A951CD3DA7}" dt="2024-02-17T12:22:45.472" v="102" actId="27636"/>
          <ac:spMkLst>
            <pc:docMk/>
            <pc:sldMk cId="4140043619" sldId="891"/>
            <ac:spMk id="4" creationId="{9022CC56-95A4-CCE5-C251-DE754D17B6B1}"/>
          </ac:spMkLst>
        </pc:spChg>
      </pc:sldChg>
      <pc:sldChg chg="add del">
        <pc:chgData name="Sergio Bezerra De Menezes Rodrigues" userId="ad43c0dd-63e4-4c39-8cea-a2bbd9cf5fd7" providerId="ADAL" clId="{7B97E91B-9E44-4824-B173-52A951CD3DA7}" dt="2024-02-18T15:00:43.981" v="9217" actId="47"/>
        <pc:sldMkLst>
          <pc:docMk/>
          <pc:sldMk cId="2063428788" sldId="892"/>
        </pc:sldMkLst>
      </pc:sldChg>
      <pc:sldChg chg="add del">
        <pc:chgData name="Sergio Bezerra De Menezes Rodrigues" userId="ad43c0dd-63e4-4c39-8cea-a2bbd9cf5fd7" providerId="ADAL" clId="{7B97E91B-9E44-4824-B173-52A951CD3DA7}" dt="2024-02-18T15:00:44.173" v="9218" actId="47"/>
        <pc:sldMkLst>
          <pc:docMk/>
          <pc:sldMk cId="2032364925" sldId="894"/>
        </pc:sldMkLst>
      </pc:sldChg>
      <pc:sldChg chg="add del">
        <pc:chgData name="Sergio Bezerra De Menezes Rodrigues" userId="ad43c0dd-63e4-4c39-8cea-a2bbd9cf5fd7" providerId="ADAL" clId="{7B97E91B-9E44-4824-B173-52A951CD3DA7}" dt="2024-02-18T15:00:44.440" v="9219" actId="47"/>
        <pc:sldMkLst>
          <pc:docMk/>
          <pc:sldMk cId="3359428310" sldId="895"/>
        </pc:sldMkLst>
      </pc:sldChg>
      <pc:sldChg chg="add del">
        <pc:chgData name="Sergio Bezerra De Menezes Rodrigues" userId="ad43c0dd-63e4-4c39-8cea-a2bbd9cf5fd7" providerId="ADAL" clId="{7B97E91B-9E44-4824-B173-52A951CD3DA7}" dt="2024-02-18T15:00:44.723" v="9220" actId="47"/>
        <pc:sldMkLst>
          <pc:docMk/>
          <pc:sldMk cId="1630205827" sldId="896"/>
        </pc:sldMkLst>
      </pc:sldChg>
      <pc:sldChg chg="add del">
        <pc:chgData name="Sergio Bezerra De Menezes Rodrigues" userId="ad43c0dd-63e4-4c39-8cea-a2bbd9cf5fd7" providerId="ADAL" clId="{7B97E91B-9E44-4824-B173-52A951CD3DA7}" dt="2024-02-18T15:00:45.484" v="9221" actId="47"/>
        <pc:sldMkLst>
          <pc:docMk/>
          <pc:sldMk cId="4141317030" sldId="898"/>
        </pc:sldMkLst>
      </pc:sldChg>
      <pc:sldChg chg="modSp add del mod">
        <pc:chgData name="Sergio Bezerra De Menezes Rodrigues" userId="ad43c0dd-63e4-4c39-8cea-a2bbd9cf5fd7" providerId="ADAL" clId="{7B97E91B-9E44-4824-B173-52A951CD3DA7}" dt="2024-02-18T15:00:45.995" v="9222" actId="47"/>
        <pc:sldMkLst>
          <pc:docMk/>
          <pc:sldMk cId="2406145648" sldId="899"/>
        </pc:sldMkLst>
        <pc:spChg chg="mod">
          <ac:chgData name="Sergio Bezerra De Menezes Rodrigues" userId="ad43c0dd-63e4-4c39-8cea-a2bbd9cf5fd7" providerId="ADAL" clId="{7B97E91B-9E44-4824-B173-52A951CD3DA7}" dt="2024-02-17T12:22:45.482" v="103" actId="27636"/>
          <ac:spMkLst>
            <pc:docMk/>
            <pc:sldMk cId="2406145648" sldId="899"/>
            <ac:spMk id="4" creationId="{9022CC56-95A4-CCE5-C251-DE754D17B6B1}"/>
          </ac:spMkLst>
        </pc:spChg>
      </pc:sldChg>
      <pc:sldChg chg="add del">
        <pc:chgData name="Sergio Bezerra De Menezes Rodrigues" userId="ad43c0dd-63e4-4c39-8cea-a2bbd9cf5fd7" providerId="ADAL" clId="{7B97E91B-9E44-4824-B173-52A951CD3DA7}" dt="2024-02-18T15:00:46.546" v="9223" actId="47"/>
        <pc:sldMkLst>
          <pc:docMk/>
          <pc:sldMk cId="2966182910" sldId="900"/>
        </pc:sldMkLst>
      </pc:sldChg>
      <pc:sldChg chg="add del">
        <pc:chgData name="Sergio Bezerra De Menezes Rodrigues" userId="ad43c0dd-63e4-4c39-8cea-a2bbd9cf5fd7" providerId="ADAL" clId="{7B97E91B-9E44-4824-B173-52A951CD3DA7}" dt="2024-02-18T15:00:47.001" v="9224" actId="47"/>
        <pc:sldMkLst>
          <pc:docMk/>
          <pc:sldMk cId="188114704" sldId="902"/>
        </pc:sldMkLst>
      </pc:sldChg>
      <pc:sldChg chg="modSp add del mod">
        <pc:chgData name="Sergio Bezerra De Menezes Rodrigues" userId="ad43c0dd-63e4-4c39-8cea-a2bbd9cf5fd7" providerId="ADAL" clId="{7B97E91B-9E44-4824-B173-52A951CD3DA7}" dt="2024-02-18T15:00:48.257" v="9225" actId="47"/>
        <pc:sldMkLst>
          <pc:docMk/>
          <pc:sldMk cId="2254120858" sldId="903"/>
        </pc:sldMkLst>
        <pc:spChg chg="mod">
          <ac:chgData name="Sergio Bezerra De Menezes Rodrigues" userId="ad43c0dd-63e4-4c39-8cea-a2bbd9cf5fd7" providerId="ADAL" clId="{7B97E91B-9E44-4824-B173-52A951CD3DA7}" dt="2024-02-17T12:22:45.482" v="104" actId="27636"/>
          <ac:spMkLst>
            <pc:docMk/>
            <pc:sldMk cId="2254120858" sldId="903"/>
            <ac:spMk id="4" creationId="{9022CC56-95A4-CCE5-C251-DE754D17B6B1}"/>
          </ac:spMkLst>
        </pc:spChg>
      </pc:sldChg>
      <pc:sldChg chg="add del">
        <pc:chgData name="Sergio Bezerra De Menezes Rodrigues" userId="ad43c0dd-63e4-4c39-8cea-a2bbd9cf5fd7" providerId="ADAL" clId="{7B97E91B-9E44-4824-B173-52A951CD3DA7}" dt="2024-02-18T15:00:48.650" v="9226" actId="47"/>
        <pc:sldMkLst>
          <pc:docMk/>
          <pc:sldMk cId="1957570050" sldId="904"/>
        </pc:sldMkLst>
      </pc:sldChg>
      <pc:sldChg chg="add del">
        <pc:chgData name="Sergio Bezerra De Menezes Rodrigues" userId="ad43c0dd-63e4-4c39-8cea-a2bbd9cf5fd7" providerId="ADAL" clId="{7B97E91B-9E44-4824-B173-52A951CD3DA7}" dt="2024-02-18T15:00:49.137" v="9227" actId="47"/>
        <pc:sldMkLst>
          <pc:docMk/>
          <pc:sldMk cId="4200628230" sldId="906"/>
        </pc:sldMkLst>
      </pc:sldChg>
      <pc:sldChg chg="modSp add del mod">
        <pc:chgData name="Sergio Bezerra De Menezes Rodrigues" userId="ad43c0dd-63e4-4c39-8cea-a2bbd9cf5fd7" providerId="ADAL" clId="{7B97E91B-9E44-4824-B173-52A951CD3DA7}" dt="2024-02-18T15:00:49.514" v="9228" actId="47"/>
        <pc:sldMkLst>
          <pc:docMk/>
          <pc:sldMk cId="4013841187" sldId="907"/>
        </pc:sldMkLst>
        <pc:spChg chg="mod">
          <ac:chgData name="Sergio Bezerra De Menezes Rodrigues" userId="ad43c0dd-63e4-4c39-8cea-a2bbd9cf5fd7" providerId="ADAL" clId="{7B97E91B-9E44-4824-B173-52A951CD3DA7}" dt="2024-02-17T12:22:45.482" v="105" actId="27636"/>
          <ac:spMkLst>
            <pc:docMk/>
            <pc:sldMk cId="4013841187" sldId="907"/>
            <ac:spMk id="4" creationId="{9022CC56-95A4-CCE5-C251-DE754D17B6B1}"/>
          </ac:spMkLst>
        </pc:spChg>
      </pc:sldChg>
      <pc:sldChg chg="add del">
        <pc:chgData name="Sergio Bezerra De Menezes Rodrigues" userId="ad43c0dd-63e4-4c39-8cea-a2bbd9cf5fd7" providerId="ADAL" clId="{7B97E91B-9E44-4824-B173-52A951CD3DA7}" dt="2024-02-18T15:00:50.393" v="9230" actId="47"/>
        <pc:sldMkLst>
          <pc:docMk/>
          <pc:sldMk cId="440970864" sldId="909"/>
        </pc:sldMkLst>
      </pc:sldChg>
      <pc:sldChg chg="add del">
        <pc:chgData name="Sergio Bezerra De Menezes Rodrigues" userId="ad43c0dd-63e4-4c39-8cea-a2bbd9cf5fd7" providerId="ADAL" clId="{7B97E91B-9E44-4824-B173-52A951CD3DA7}" dt="2024-02-18T15:00:50.769" v="9231" actId="47"/>
        <pc:sldMkLst>
          <pc:docMk/>
          <pc:sldMk cId="3231379535" sldId="911"/>
        </pc:sldMkLst>
      </pc:sldChg>
      <pc:sldChg chg="add del">
        <pc:chgData name="Sergio Bezerra De Menezes Rodrigues" userId="ad43c0dd-63e4-4c39-8cea-a2bbd9cf5fd7" providerId="ADAL" clId="{7B97E91B-9E44-4824-B173-52A951CD3DA7}" dt="2024-02-18T15:00:51.130" v="9232" actId="47"/>
        <pc:sldMkLst>
          <pc:docMk/>
          <pc:sldMk cId="3311870378" sldId="912"/>
        </pc:sldMkLst>
      </pc:sldChg>
      <pc:sldChg chg="add del">
        <pc:chgData name="Sergio Bezerra De Menezes Rodrigues" userId="ad43c0dd-63e4-4c39-8cea-a2bbd9cf5fd7" providerId="ADAL" clId="{7B97E91B-9E44-4824-B173-52A951CD3DA7}" dt="2024-02-18T15:00:54.400" v="9235" actId="47"/>
        <pc:sldMkLst>
          <pc:docMk/>
          <pc:sldMk cId="437557457" sldId="913"/>
        </pc:sldMkLst>
      </pc:sldChg>
      <pc:sldChg chg="add del">
        <pc:chgData name="Sergio Bezerra De Menezes Rodrigues" userId="ad43c0dd-63e4-4c39-8cea-a2bbd9cf5fd7" providerId="ADAL" clId="{7B97E91B-9E44-4824-B173-52A951CD3DA7}" dt="2024-02-18T14:53:44.122" v="9052" actId="47"/>
        <pc:sldMkLst>
          <pc:docMk/>
          <pc:sldMk cId="1580219853" sldId="915"/>
        </pc:sldMkLst>
      </pc:sldChg>
      <pc:sldChg chg="add del">
        <pc:chgData name="Sergio Bezerra De Menezes Rodrigues" userId="ad43c0dd-63e4-4c39-8cea-a2bbd9cf5fd7" providerId="ADAL" clId="{7B97E91B-9E44-4824-B173-52A951CD3DA7}" dt="2024-02-18T14:53:43.118" v="9051" actId="47"/>
        <pc:sldMkLst>
          <pc:docMk/>
          <pc:sldMk cId="3546380416" sldId="916"/>
        </pc:sldMkLst>
      </pc:sldChg>
      <pc:sldChg chg="add del">
        <pc:chgData name="Sergio Bezerra De Menezes Rodrigues" userId="ad43c0dd-63e4-4c39-8cea-a2bbd9cf5fd7" providerId="ADAL" clId="{7B97E91B-9E44-4824-B173-52A951CD3DA7}" dt="2024-02-18T15:00:54.865" v="9236" actId="47"/>
        <pc:sldMkLst>
          <pc:docMk/>
          <pc:sldMk cId="3001924065" sldId="917"/>
        </pc:sldMkLst>
      </pc:sldChg>
      <pc:sldChg chg="add del">
        <pc:chgData name="Sergio Bezerra De Menezes Rodrigues" userId="ad43c0dd-63e4-4c39-8cea-a2bbd9cf5fd7" providerId="ADAL" clId="{7B97E91B-9E44-4824-B173-52A951CD3DA7}" dt="2024-02-18T14:53:42.083" v="9050" actId="47"/>
        <pc:sldMkLst>
          <pc:docMk/>
          <pc:sldMk cId="3875409126" sldId="919"/>
        </pc:sldMkLst>
      </pc:sldChg>
      <pc:sldChg chg="modSp add del mod">
        <pc:chgData name="Sergio Bezerra De Menezes Rodrigues" userId="ad43c0dd-63e4-4c39-8cea-a2bbd9cf5fd7" providerId="ADAL" clId="{7B97E91B-9E44-4824-B173-52A951CD3DA7}" dt="2024-02-18T14:53:40.905" v="9049" actId="47"/>
        <pc:sldMkLst>
          <pc:docMk/>
          <pc:sldMk cId="1287099831" sldId="920"/>
        </pc:sldMkLst>
        <pc:spChg chg="mod">
          <ac:chgData name="Sergio Bezerra De Menezes Rodrigues" userId="ad43c0dd-63e4-4c39-8cea-a2bbd9cf5fd7" providerId="ADAL" clId="{7B97E91B-9E44-4824-B173-52A951CD3DA7}" dt="2024-02-17T12:22:45.498" v="106" actId="27636"/>
          <ac:spMkLst>
            <pc:docMk/>
            <pc:sldMk cId="1287099831" sldId="920"/>
            <ac:spMk id="3" creationId="{499DAB30-FBC7-CA5F-EBB3-FBC8B1357BE6}"/>
          </ac:spMkLst>
        </pc:spChg>
      </pc:sldChg>
      <pc:sldChg chg="add del">
        <pc:chgData name="Sergio Bezerra De Menezes Rodrigues" userId="ad43c0dd-63e4-4c39-8cea-a2bbd9cf5fd7" providerId="ADAL" clId="{7B97E91B-9E44-4824-B173-52A951CD3DA7}" dt="2024-02-18T15:00:55.414" v="9237" actId="47"/>
        <pc:sldMkLst>
          <pc:docMk/>
          <pc:sldMk cId="276863486" sldId="921"/>
        </pc:sldMkLst>
      </pc:sldChg>
      <pc:sldChg chg="add del">
        <pc:chgData name="Sergio Bezerra De Menezes Rodrigues" userId="ad43c0dd-63e4-4c39-8cea-a2bbd9cf5fd7" providerId="ADAL" clId="{7B97E91B-9E44-4824-B173-52A951CD3DA7}" dt="2024-02-18T15:00:56.262" v="9238" actId="47"/>
        <pc:sldMkLst>
          <pc:docMk/>
          <pc:sldMk cId="3707140815" sldId="923"/>
        </pc:sldMkLst>
      </pc:sldChg>
      <pc:sldChg chg="add del">
        <pc:chgData name="Sergio Bezerra De Menezes Rodrigues" userId="ad43c0dd-63e4-4c39-8cea-a2bbd9cf5fd7" providerId="ADAL" clId="{7B97E91B-9E44-4824-B173-52A951CD3DA7}" dt="2024-02-18T15:00:56.803" v="9239" actId="47"/>
        <pc:sldMkLst>
          <pc:docMk/>
          <pc:sldMk cId="577137332" sldId="924"/>
        </pc:sldMkLst>
      </pc:sldChg>
      <pc:sldChg chg="add del">
        <pc:chgData name="Sergio Bezerra De Menezes Rodrigues" userId="ad43c0dd-63e4-4c39-8cea-a2bbd9cf5fd7" providerId="ADAL" clId="{7B97E91B-9E44-4824-B173-52A951CD3DA7}" dt="2024-02-18T15:00:57.331" v="9240" actId="47"/>
        <pc:sldMkLst>
          <pc:docMk/>
          <pc:sldMk cId="2860208758" sldId="925"/>
        </pc:sldMkLst>
      </pc:sldChg>
      <pc:sldChg chg="add del">
        <pc:chgData name="Sergio Bezerra De Menezes Rodrigues" userId="ad43c0dd-63e4-4c39-8cea-a2bbd9cf5fd7" providerId="ADAL" clId="{7B97E91B-9E44-4824-B173-52A951CD3DA7}" dt="2024-02-18T15:00:57.754" v="9241" actId="47"/>
        <pc:sldMkLst>
          <pc:docMk/>
          <pc:sldMk cId="4052706744" sldId="927"/>
        </pc:sldMkLst>
      </pc:sldChg>
      <pc:sldChg chg="add del">
        <pc:chgData name="Sergio Bezerra De Menezes Rodrigues" userId="ad43c0dd-63e4-4c39-8cea-a2bbd9cf5fd7" providerId="ADAL" clId="{7B97E91B-9E44-4824-B173-52A951CD3DA7}" dt="2024-02-18T15:00:58.068" v="9242" actId="47"/>
        <pc:sldMkLst>
          <pc:docMk/>
          <pc:sldMk cId="406185348" sldId="928"/>
        </pc:sldMkLst>
      </pc:sldChg>
      <pc:sldChg chg="add del">
        <pc:chgData name="Sergio Bezerra De Menezes Rodrigues" userId="ad43c0dd-63e4-4c39-8cea-a2bbd9cf5fd7" providerId="ADAL" clId="{7B97E91B-9E44-4824-B173-52A951CD3DA7}" dt="2024-02-18T15:00:59.231" v="9243" actId="47"/>
        <pc:sldMkLst>
          <pc:docMk/>
          <pc:sldMk cId="2880409140" sldId="929"/>
        </pc:sldMkLst>
      </pc:sldChg>
      <pc:sldChg chg="add del">
        <pc:chgData name="Sergio Bezerra De Menezes Rodrigues" userId="ad43c0dd-63e4-4c39-8cea-a2bbd9cf5fd7" providerId="ADAL" clId="{7B97E91B-9E44-4824-B173-52A951CD3DA7}" dt="2024-02-18T15:00:59.608" v="9244" actId="47"/>
        <pc:sldMkLst>
          <pc:docMk/>
          <pc:sldMk cId="4110921041" sldId="931"/>
        </pc:sldMkLst>
      </pc:sldChg>
      <pc:sldChg chg="add del">
        <pc:chgData name="Sergio Bezerra De Menezes Rodrigues" userId="ad43c0dd-63e4-4c39-8cea-a2bbd9cf5fd7" providerId="ADAL" clId="{7B97E91B-9E44-4824-B173-52A951CD3DA7}" dt="2024-02-18T15:00:53.421" v="9233" actId="47"/>
        <pc:sldMkLst>
          <pc:docMk/>
          <pc:sldMk cId="1783811897" sldId="933"/>
        </pc:sldMkLst>
      </pc:sldChg>
      <pc:sldChg chg="add del">
        <pc:chgData name="Sergio Bezerra De Menezes Rodrigues" userId="ad43c0dd-63e4-4c39-8cea-a2bbd9cf5fd7" providerId="ADAL" clId="{7B97E91B-9E44-4824-B173-52A951CD3DA7}" dt="2024-02-18T15:00:54.017" v="9234" actId="47"/>
        <pc:sldMkLst>
          <pc:docMk/>
          <pc:sldMk cId="945193392" sldId="935"/>
        </pc:sldMkLst>
      </pc:sldChg>
      <pc:sldChg chg="add del">
        <pc:chgData name="Sergio Bezerra De Menezes Rodrigues" userId="ad43c0dd-63e4-4c39-8cea-a2bbd9cf5fd7" providerId="ADAL" clId="{7B97E91B-9E44-4824-B173-52A951CD3DA7}" dt="2024-02-18T14:53:45.096" v="9053" actId="47"/>
        <pc:sldMkLst>
          <pc:docMk/>
          <pc:sldMk cId="1430809263" sldId="936"/>
        </pc:sldMkLst>
      </pc:sldChg>
      <pc:sldChg chg="modSp add del mod">
        <pc:chgData name="Sergio Bezerra De Menezes Rodrigues" userId="ad43c0dd-63e4-4c39-8cea-a2bbd9cf5fd7" providerId="ADAL" clId="{7B97E91B-9E44-4824-B173-52A951CD3DA7}" dt="2024-02-17T12:41:51.150" v="454" actId="47"/>
        <pc:sldMkLst>
          <pc:docMk/>
          <pc:sldMk cId="2151512011" sldId="938"/>
        </pc:sldMkLst>
        <pc:spChg chg="mod">
          <ac:chgData name="Sergio Bezerra De Menezes Rodrigues" userId="ad43c0dd-63e4-4c39-8cea-a2bbd9cf5fd7" providerId="ADAL" clId="{7B97E91B-9E44-4824-B173-52A951CD3DA7}" dt="2024-02-17T12:22:45.372" v="91" actId="27636"/>
          <ac:spMkLst>
            <pc:docMk/>
            <pc:sldMk cId="2151512011" sldId="938"/>
            <ac:spMk id="7" creationId="{66EC62D7-1231-1102-015B-DE2D74449A92}"/>
          </ac:spMkLst>
        </pc:spChg>
      </pc:sldChg>
      <pc:sldChg chg="addSp delSp modSp add del mod">
        <pc:chgData name="Sergio Bezerra De Menezes Rodrigues" userId="ad43c0dd-63e4-4c39-8cea-a2bbd9cf5fd7" providerId="ADAL" clId="{7B97E91B-9E44-4824-B173-52A951CD3DA7}" dt="2024-02-17T12:41:49.277" v="453" actId="47"/>
        <pc:sldMkLst>
          <pc:docMk/>
          <pc:sldMk cId="2403100918" sldId="940"/>
        </pc:sldMkLst>
        <pc:spChg chg="add mod">
          <ac:chgData name="Sergio Bezerra De Menezes Rodrigues" userId="ad43c0dd-63e4-4c39-8cea-a2bbd9cf5fd7" providerId="ADAL" clId="{7B97E91B-9E44-4824-B173-52A951CD3DA7}" dt="2024-02-17T12:30:45.368" v="348" actId="1076"/>
          <ac:spMkLst>
            <pc:docMk/>
            <pc:sldMk cId="2403100918" sldId="940"/>
            <ac:spMk id="2" creationId="{463AABD2-76E0-9D02-AB75-7A9EA531D8A2}"/>
          </ac:spMkLst>
        </pc:spChg>
        <pc:spChg chg="del">
          <ac:chgData name="Sergio Bezerra De Menezes Rodrigues" userId="ad43c0dd-63e4-4c39-8cea-a2bbd9cf5fd7" providerId="ADAL" clId="{7B97E91B-9E44-4824-B173-52A951CD3DA7}" dt="2024-02-17T12:27:11.546" v="216" actId="478"/>
          <ac:spMkLst>
            <pc:docMk/>
            <pc:sldMk cId="2403100918" sldId="940"/>
            <ac:spMk id="3" creationId="{72A961FB-EBC4-B77E-A8FC-EA2B1F54A6FC}"/>
          </ac:spMkLst>
        </pc:spChg>
        <pc:spChg chg="mod">
          <ac:chgData name="Sergio Bezerra De Menezes Rodrigues" userId="ad43c0dd-63e4-4c39-8cea-a2bbd9cf5fd7" providerId="ADAL" clId="{7B97E91B-9E44-4824-B173-52A951CD3DA7}" dt="2024-02-17T12:30:06.873" v="339" actId="114"/>
          <ac:spMkLst>
            <pc:docMk/>
            <pc:sldMk cId="2403100918" sldId="940"/>
            <ac:spMk id="7" creationId="{155FC73A-988A-AE9C-9FFC-0BD616EB8702}"/>
          </ac:spMkLst>
        </pc:spChg>
        <pc:spChg chg="mod">
          <ac:chgData name="Sergio Bezerra De Menezes Rodrigues" userId="ad43c0dd-63e4-4c39-8cea-a2bbd9cf5fd7" providerId="ADAL" clId="{7B97E91B-9E44-4824-B173-52A951CD3DA7}" dt="2024-02-17T12:31:02.461" v="349" actId="14100"/>
          <ac:spMkLst>
            <pc:docMk/>
            <pc:sldMk cId="2403100918" sldId="940"/>
            <ac:spMk id="8" creationId="{5AED6336-17AF-3143-92F8-BB0C4CAB5DCC}"/>
          </ac:spMkLst>
        </pc:spChg>
        <pc:picChg chg="del mod">
          <ac:chgData name="Sergio Bezerra De Menezes Rodrigues" userId="ad43c0dd-63e4-4c39-8cea-a2bbd9cf5fd7" providerId="ADAL" clId="{7B97E91B-9E44-4824-B173-52A951CD3DA7}" dt="2024-02-17T12:31:44.073" v="355" actId="478"/>
          <ac:picMkLst>
            <pc:docMk/>
            <pc:sldMk cId="2403100918" sldId="940"/>
            <ac:picMk id="15" creationId="{B229D763-F9E1-844B-1CCB-EDAA85561A06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4:52:58.184" v="9033" actId="47"/>
        <pc:sldMkLst>
          <pc:docMk/>
          <pc:sldMk cId="2355229344" sldId="943"/>
        </pc:sldMkLst>
      </pc:sldChg>
      <pc:sldChg chg="modSp add del mod">
        <pc:chgData name="Sergio Bezerra De Menezes Rodrigues" userId="ad43c0dd-63e4-4c39-8cea-a2bbd9cf5fd7" providerId="ADAL" clId="{7B97E91B-9E44-4824-B173-52A951CD3DA7}" dt="2024-02-18T14:53:12.814" v="9037" actId="47"/>
        <pc:sldMkLst>
          <pc:docMk/>
          <pc:sldMk cId="771830700" sldId="944"/>
        </pc:sldMkLst>
        <pc:spChg chg="mod">
          <ac:chgData name="Sergio Bezerra De Menezes Rodrigues" userId="ad43c0dd-63e4-4c39-8cea-a2bbd9cf5fd7" providerId="ADAL" clId="{7B97E91B-9E44-4824-B173-52A951CD3DA7}" dt="2024-02-17T12:22:45.388" v="94" actId="27636"/>
          <ac:spMkLst>
            <pc:docMk/>
            <pc:sldMk cId="771830700" sldId="944"/>
            <ac:spMk id="3" creationId="{499DAB30-FBC7-CA5F-EBB3-FBC8B1357BE6}"/>
          </ac:spMkLst>
        </pc:spChg>
        <pc:spChg chg="mod">
          <ac:chgData name="Sergio Bezerra De Menezes Rodrigues" userId="ad43c0dd-63e4-4c39-8cea-a2bbd9cf5fd7" providerId="ADAL" clId="{7B97E91B-9E44-4824-B173-52A951CD3DA7}" dt="2024-02-17T12:22:45.404" v="95" actId="27636"/>
          <ac:spMkLst>
            <pc:docMk/>
            <pc:sldMk cId="771830700" sldId="944"/>
            <ac:spMk id="4" creationId="{9022CC56-95A4-CCE5-C251-DE754D17B6B1}"/>
          </ac:spMkLst>
        </pc:spChg>
      </pc:sldChg>
      <pc:sldChg chg="add del">
        <pc:chgData name="Sergio Bezerra De Menezes Rodrigues" userId="ad43c0dd-63e4-4c39-8cea-a2bbd9cf5fd7" providerId="ADAL" clId="{7B97E91B-9E44-4824-B173-52A951CD3DA7}" dt="2024-02-18T14:53:09.333" v="9036" actId="47"/>
        <pc:sldMkLst>
          <pc:docMk/>
          <pc:sldMk cId="4046153195" sldId="945"/>
        </pc:sldMkLst>
      </pc:sldChg>
      <pc:sldChg chg="add del">
        <pc:chgData name="Sergio Bezerra De Menezes Rodrigues" userId="ad43c0dd-63e4-4c39-8cea-a2bbd9cf5fd7" providerId="ADAL" clId="{7B97E91B-9E44-4824-B173-52A951CD3DA7}" dt="2024-02-18T15:00:59.969" v="9245" actId="47"/>
        <pc:sldMkLst>
          <pc:docMk/>
          <pc:sldMk cId="3072616288" sldId="946"/>
        </pc:sldMkLst>
      </pc:sldChg>
      <pc:sldChg chg="addSp modSp add del mod ord chgLayout">
        <pc:chgData name="Sergio Bezerra De Menezes Rodrigues" userId="ad43c0dd-63e4-4c39-8cea-a2bbd9cf5fd7" providerId="ADAL" clId="{7B97E91B-9E44-4824-B173-52A951CD3DA7}" dt="2024-02-17T12:41:47.073" v="452" actId="47"/>
        <pc:sldMkLst>
          <pc:docMk/>
          <pc:sldMk cId="1980838342" sldId="947"/>
        </pc:sldMkLst>
        <pc:spChg chg="add mod ord">
          <ac:chgData name="Sergio Bezerra De Menezes Rodrigues" userId="ad43c0dd-63e4-4c39-8cea-a2bbd9cf5fd7" providerId="ADAL" clId="{7B97E91B-9E44-4824-B173-52A951CD3DA7}" dt="2024-02-17T12:33:32.405" v="358" actId="700"/>
          <ac:spMkLst>
            <pc:docMk/>
            <pc:sldMk cId="1980838342" sldId="947"/>
            <ac:spMk id="3" creationId="{D8C2BBF0-572F-4E2A-F433-858959BB809F}"/>
          </ac:spMkLst>
        </pc:spChg>
        <pc:spChg chg="add mod ord">
          <ac:chgData name="Sergio Bezerra De Menezes Rodrigues" userId="ad43c0dd-63e4-4c39-8cea-a2bbd9cf5fd7" providerId="ADAL" clId="{7B97E91B-9E44-4824-B173-52A951CD3DA7}" dt="2024-02-17T12:33:32.405" v="358" actId="700"/>
          <ac:spMkLst>
            <pc:docMk/>
            <pc:sldMk cId="1980838342" sldId="947"/>
            <ac:spMk id="5" creationId="{E3BDD18A-DC6C-6B16-6EA0-0DC423976BC4}"/>
          </ac:spMkLst>
        </pc:spChg>
      </pc:sldChg>
      <pc:sldChg chg="add del ord">
        <pc:chgData name="Sergio Bezerra De Menezes Rodrigues" userId="ad43c0dd-63e4-4c39-8cea-a2bbd9cf5fd7" providerId="ADAL" clId="{7B97E91B-9E44-4824-B173-52A951CD3DA7}" dt="2024-02-18T14:52:02.718" v="9028" actId="47"/>
        <pc:sldMkLst>
          <pc:docMk/>
          <pc:sldMk cId="1501402434" sldId="948"/>
        </pc:sldMkLst>
      </pc:sldChg>
      <pc:sldChg chg="add del">
        <pc:chgData name="Sergio Bezerra De Menezes Rodrigues" userId="ad43c0dd-63e4-4c39-8cea-a2bbd9cf5fd7" providerId="ADAL" clId="{7B97E91B-9E44-4824-B173-52A951CD3DA7}" dt="2024-02-18T14:52:23.512" v="9030" actId="47"/>
        <pc:sldMkLst>
          <pc:docMk/>
          <pc:sldMk cId="1321096314" sldId="950"/>
        </pc:sldMkLst>
      </pc:sldChg>
      <pc:sldChg chg="add del">
        <pc:chgData name="Sergio Bezerra De Menezes Rodrigues" userId="ad43c0dd-63e4-4c39-8cea-a2bbd9cf5fd7" providerId="ADAL" clId="{7B97E91B-9E44-4824-B173-52A951CD3DA7}" dt="2024-02-18T14:52:26.016" v="9031" actId="47"/>
        <pc:sldMkLst>
          <pc:docMk/>
          <pc:sldMk cId="2315553767" sldId="959"/>
        </pc:sldMkLst>
      </pc:sldChg>
      <pc:sldChg chg="add del">
        <pc:chgData name="Sergio Bezerra De Menezes Rodrigues" userId="ad43c0dd-63e4-4c39-8cea-a2bbd9cf5fd7" providerId="ADAL" clId="{7B97E91B-9E44-4824-B173-52A951CD3DA7}" dt="2024-02-18T14:52:40.258" v="9032" actId="47"/>
        <pc:sldMkLst>
          <pc:docMk/>
          <pc:sldMk cId="1401394158" sldId="960"/>
        </pc:sldMkLst>
      </pc:sldChg>
      <pc:sldChg chg="add del">
        <pc:chgData name="Sergio Bezerra De Menezes Rodrigues" userId="ad43c0dd-63e4-4c39-8cea-a2bbd9cf5fd7" providerId="ADAL" clId="{7B97E91B-9E44-4824-B173-52A951CD3DA7}" dt="2024-02-18T14:55:39.728" v="9109" actId="47"/>
        <pc:sldMkLst>
          <pc:docMk/>
          <pc:sldMk cId="2791501553" sldId="962"/>
        </pc:sldMkLst>
      </pc:sldChg>
      <pc:sldChg chg="add del">
        <pc:chgData name="Sergio Bezerra De Menezes Rodrigues" userId="ad43c0dd-63e4-4c39-8cea-a2bbd9cf5fd7" providerId="ADAL" clId="{7B97E91B-9E44-4824-B173-52A951CD3DA7}" dt="2024-02-18T19:55:32.267" v="9915" actId="47"/>
        <pc:sldMkLst>
          <pc:docMk/>
          <pc:sldMk cId="978067049" sldId="964"/>
        </pc:sldMkLst>
      </pc:sldChg>
      <pc:sldChg chg="addSp delSp modSp new mod ord">
        <pc:chgData name="Sergio Bezerra De Menezes Rodrigues" userId="ad43c0dd-63e4-4c39-8cea-a2bbd9cf5fd7" providerId="ADAL" clId="{7B97E91B-9E44-4824-B173-52A951CD3DA7}" dt="2024-02-18T14:50:02.986" v="8986" actId="14100"/>
        <pc:sldMkLst>
          <pc:docMk/>
          <pc:sldMk cId="193581217" sldId="965"/>
        </pc:sldMkLst>
        <pc:spChg chg="mod">
          <ac:chgData name="Sergio Bezerra De Menezes Rodrigues" userId="ad43c0dd-63e4-4c39-8cea-a2bbd9cf5fd7" providerId="ADAL" clId="{7B97E91B-9E44-4824-B173-52A951CD3DA7}" dt="2024-02-18T14:32:02.424" v="7933" actId="207"/>
          <ac:spMkLst>
            <pc:docMk/>
            <pc:sldMk cId="193581217" sldId="965"/>
            <ac:spMk id="2" creationId="{E8067344-E78A-D12C-B5E5-101170AD9ACA}"/>
          </ac:spMkLst>
        </pc:spChg>
        <pc:spChg chg="add del">
          <ac:chgData name="Sergio Bezerra De Menezes Rodrigues" userId="ad43c0dd-63e4-4c39-8cea-a2bbd9cf5fd7" providerId="ADAL" clId="{7B97E91B-9E44-4824-B173-52A951CD3DA7}" dt="2024-02-17T12:43:09.186" v="494"/>
          <ac:spMkLst>
            <pc:docMk/>
            <pc:sldMk cId="193581217" sldId="965"/>
            <ac:spMk id="3" creationId="{12F2009B-94A2-E141-CB07-83F5317BC96B}"/>
          </ac:spMkLst>
        </pc:spChg>
        <pc:graphicFrameChg chg="add mod">
          <ac:chgData name="Sergio Bezerra De Menezes Rodrigues" userId="ad43c0dd-63e4-4c39-8cea-a2bbd9cf5fd7" providerId="ADAL" clId="{7B97E91B-9E44-4824-B173-52A951CD3DA7}" dt="2024-02-17T12:43:08.934" v="493"/>
          <ac:graphicFrameMkLst>
            <pc:docMk/>
            <pc:sldMk cId="193581217" sldId="965"/>
            <ac:graphicFrameMk id="4" creationId="{B3413574-5356-CFD5-D069-1EC5A9D5C556}"/>
          </ac:graphicFrameMkLst>
        </pc:graphicFrameChg>
        <pc:graphicFrameChg chg="add mod modGraphic">
          <ac:chgData name="Sergio Bezerra De Menezes Rodrigues" userId="ad43c0dd-63e4-4c39-8cea-a2bbd9cf5fd7" providerId="ADAL" clId="{7B97E91B-9E44-4824-B173-52A951CD3DA7}" dt="2024-02-18T14:50:02.986" v="8986" actId="14100"/>
          <ac:graphicFrameMkLst>
            <pc:docMk/>
            <pc:sldMk cId="193581217" sldId="965"/>
            <ac:graphicFrameMk id="5" creationId="{2FD76CFA-D9C8-98D4-2593-B5564E0C1CDE}"/>
          </ac:graphicFrameMkLst>
        </pc:graphicFrameChg>
      </pc:sldChg>
      <pc:sldChg chg="addSp delSp modSp new del mod">
        <pc:chgData name="Sergio Bezerra De Menezes Rodrigues" userId="ad43c0dd-63e4-4c39-8cea-a2bbd9cf5fd7" providerId="ADAL" clId="{7B97E91B-9E44-4824-B173-52A951CD3DA7}" dt="2024-02-17T12:41:43.381" v="451" actId="47"/>
        <pc:sldMkLst>
          <pc:docMk/>
          <pc:sldMk cId="2935220687" sldId="965"/>
        </pc:sldMkLst>
        <pc:spChg chg="del">
          <ac:chgData name="Sergio Bezerra De Menezes Rodrigues" userId="ad43c0dd-63e4-4c39-8cea-a2bbd9cf5fd7" providerId="ADAL" clId="{7B97E91B-9E44-4824-B173-52A951CD3DA7}" dt="2024-02-17T12:34:07.439" v="363" actId="478"/>
          <ac:spMkLst>
            <pc:docMk/>
            <pc:sldMk cId="2935220687" sldId="965"/>
            <ac:spMk id="2" creationId="{C33F6D62-3573-8E93-0BBC-F1754A0A2F47}"/>
          </ac:spMkLst>
        </pc:spChg>
        <pc:spChg chg="del">
          <ac:chgData name="Sergio Bezerra De Menezes Rodrigues" userId="ad43c0dd-63e4-4c39-8cea-a2bbd9cf5fd7" providerId="ADAL" clId="{7B97E91B-9E44-4824-B173-52A951CD3DA7}" dt="2024-02-17T12:33:41.886" v="360"/>
          <ac:spMkLst>
            <pc:docMk/>
            <pc:sldMk cId="2935220687" sldId="965"/>
            <ac:spMk id="3" creationId="{9ED3C920-A706-BC94-1B29-0F8C96FF3F5C}"/>
          </ac:spMkLst>
        </pc:spChg>
        <pc:graphicFrameChg chg="add mod modGraphic">
          <ac:chgData name="Sergio Bezerra De Menezes Rodrigues" userId="ad43c0dd-63e4-4c39-8cea-a2bbd9cf5fd7" providerId="ADAL" clId="{7B97E91B-9E44-4824-B173-52A951CD3DA7}" dt="2024-02-17T12:41:23.225" v="450" actId="113"/>
          <ac:graphicFrameMkLst>
            <pc:docMk/>
            <pc:sldMk cId="2935220687" sldId="965"/>
            <ac:graphicFrameMk id="4" creationId="{C1221C89-FE23-A2A3-E568-AD7CE5663638}"/>
          </ac:graphicFrameMkLst>
        </pc:graphicFrameChg>
      </pc:sldChg>
      <pc:sldChg chg="modSp new del mod ord">
        <pc:chgData name="Sergio Bezerra De Menezes Rodrigues" userId="ad43c0dd-63e4-4c39-8cea-a2bbd9cf5fd7" providerId="ADAL" clId="{7B97E91B-9E44-4824-B173-52A951CD3DA7}" dt="2024-02-18T20:38:09.836" v="13144" actId="47"/>
        <pc:sldMkLst>
          <pc:docMk/>
          <pc:sldMk cId="456522917" sldId="966"/>
        </pc:sldMkLst>
        <pc:spChg chg="mod">
          <ac:chgData name="Sergio Bezerra De Menezes Rodrigues" userId="ad43c0dd-63e4-4c39-8cea-a2bbd9cf5fd7" providerId="ADAL" clId="{7B97E91B-9E44-4824-B173-52A951CD3DA7}" dt="2024-02-18T20:34:40.607" v="12983" actId="20577"/>
          <ac:spMkLst>
            <pc:docMk/>
            <pc:sldMk cId="456522917" sldId="966"/>
            <ac:spMk id="2" creationId="{121BFAF5-D909-8C78-D4CE-C517BB0D63B7}"/>
          </ac:spMkLst>
        </pc:spChg>
        <pc:spChg chg="mod">
          <ac:chgData name="Sergio Bezerra De Menezes Rodrigues" userId="ad43c0dd-63e4-4c39-8cea-a2bbd9cf5fd7" providerId="ADAL" clId="{7B97E91B-9E44-4824-B173-52A951CD3DA7}" dt="2024-02-18T20:38:01.081" v="13143" actId="6549"/>
          <ac:spMkLst>
            <pc:docMk/>
            <pc:sldMk cId="456522917" sldId="966"/>
            <ac:spMk id="3" creationId="{DDB4FD2D-CDEC-D561-D319-0610143FA5B3}"/>
          </ac:spMkLst>
        </pc:spChg>
      </pc:sldChg>
      <pc:sldChg chg="addSp delSp modSp new mod">
        <pc:chgData name="Sergio Bezerra De Menezes Rodrigues" userId="ad43c0dd-63e4-4c39-8cea-a2bbd9cf5fd7" providerId="ADAL" clId="{7B97E91B-9E44-4824-B173-52A951CD3DA7}" dt="2024-02-18T20:43:01.469" v="13532" actId="20577"/>
        <pc:sldMkLst>
          <pc:docMk/>
          <pc:sldMk cId="1578950306" sldId="967"/>
        </pc:sldMkLst>
        <pc:spChg chg="mod">
          <ac:chgData name="Sergio Bezerra De Menezes Rodrigues" userId="ad43c0dd-63e4-4c39-8cea-a2bbd9cf5fd7" providerId="ADAL" clId="{7B97E91B-9E44-4824-B173-52A951CD3DA7}" dt="2024-02-18T14:07:49.808" v="5256"/>
          <ac:spMkLst>
            <pc:docMk/>
            <pc:sldMk cId="1578950306" sldId="967"/>
            <ac:spMk id="2" creationId="{6ACB639B-BE73-7F9E-98C6-24DEF0AA1479}"/>
          </ac:spMkLst>
        </pc:spChg>
        <pc:spChg chg="mod">
          <ac:chgData name="Sergio Bezerra De Menezes Rodrigues" userId="ad43c0dd-63e4-4c39-8cea-a2bbd9cf5fd7" providerId="ADAL" clId="{7B97E91B-9E44-4824-B173-52A951CD3DA7}" dt="2024-02-18T20:43:01.469" v="13532" actId="20577"/>
          <ac:spMkLst>
            <pc:docMk/>
            <pc:sldMk cId="1578950306" sldId="967"/>
            <ac:spMk id="3" creationId="{4DFE85A1-2EB2-2B0F-2245-E27B071418EE}"/>
          </ac:spMkLst>
        </pc:spChg>
        <pc:spChg chg="add del mod">
          <ac:chgData name="Sergio Bezerra De Menezes Rodrigues" userId="ad43c0dd-63e4-4c39-8cea-a2bbd9cf5fd7" providerId="ADAL" clId="{7B97E91B-9E44-4824-B173-52A951CD3DA7}" dt="2024-02-18T20:40:39.525" v="13296"/>
          <ac:spMkLst>
            <pc:docMk/>
            <pc:sldMk cId="1578950306" sldId="967"/>
            <ac:spMk id="5" creationId="{E9E20DA1-2F99-46B6-31C1-E46246371184}"/>
          </ac:spMkLst>
        </pc:spChg>
      </pc:sldChg>
      <pc:sldChg chg="new del">
        <pc:chgData name="Sergio Bezerra De Menezes Rodrigues" userId="ad43c0dd-63e4-4c39-8cea-a2bbd9cf5fd7" providerId="ADAL" clId="{7B97E91B-9E44-4824-B173-52A951CD3DA7}" dt="2024-02-18T14:52:04.193" v="9029" actId="47"/>
        <pc:sldMkLst>
          <pc:docMk/>
          <pc:sldMk cId="2759624237" sldId="968"/>
        </pc:sldMkLst>
      </pc:sldChg>
      <pc:sldChg chg="modSp add mod">
        <pc:chgData name="Sergio Bezerra De Menezes Rodrigues" userId="ad43c0dd-63e4-4c39-8cea-a2bbd9cf5fd7" providerId="ADAL" clId="{7B97E91B-9E44-4824-B173-52A951CD3DA7}" dt="2024-02-18T14:50:34.719" v="8991" actId="14100"/>
        <pc:sldMkLst>
          <pc:docMk/>
          <pc:sldMk cId="452592971" sldId="969"/>
        </pc:sldMkLst>
        <pc:graphicFrameChg chg="modGraphic">
          <ac:chgData name="Sergio Bezerra De Menezes Rodrigues" userId="ad43c0dd-63e4-4c39-8cea-a2bbd9cf5fd7" providerId="ADAL" clId="{7B97E91B-9E44-4824-B173-52A951CD3DA7}" dt="2024-02-18T14:50:34.719" v="8991" actId="14100"/>
          <ac:graphicFrameMkLst>
            <pc:docMk/>
            <pc:sldMk cId="452592971" sldId="969"/>
            <ac:graphicFrameMk id="5" creationId="{754C9E53-2E38-8763-A875-A4B2E68F21A3}"/>
          </ac:graphicFrameMkLst>
        </pc:graphicFrameChg>
      </pc:sldChg>
      <pc:sldChg chg="add del">
        <pc:chgData name="Sergio Bezerra De Menezes Rodrigues" userId="ad43c0dd-63e4-4c39-8cea-a2bbd9cf5fd7" providerId="ADAL" clId="{7B97E91B-9E44-4824-B173-52A951CD3DA7}" dt="2024-02-18T14:28:17.867" v="7540" actId="2696"/>
        <pc:sldMkLst>
          <pc:docMk/>
          <pc:sldMk cId="560900672" sldId="969"/>
        </pc:sldMkLst>
      </pc:sldChg>
      <pc:sldChg chg="modSp new del mod">
        <pc:chgData name="Sergio Bezerra De Menezes Rodrigues" userId="ad43c0dd-63e4-4c39-8cea-a2bbd9cf5fd7" providerId="ADAL" clId="{7B97E91B-9E44-4824-B173-52A951CD3DA7}" dt="2024-02-18T15:02:46.344" v="9466" actId="47"/>
        <pc:sldMkLst>
          <pc:docMk/>
          <pc:sldMk cId="306918842" sldId="970"/>
        </pc:sldMkLst>
        <pc:spChg chg="mod">
          <ac:chgData name="Sergio Bezerra De Menezes Rodrigues" userId="ad43c0dd-63e4-4c39-8cea-a2bbd9cf5fd7" providerId="ADAL" clId="{7B97E91B-9E44-4824-B173-52A951CD3DA7}" dt="2024-02-18T14:51:02.554" v="9012" actId="20577"/>
          <ac:spMkLst>
            <pc:docMk/>
            <pc:sldMk cId="306918842" sldId="970"/>
            <ac:spMk id="2" creationId="{C751AEA2-1D6B-AED5-BFB1-FA91A625C4BD}"/>
          </ac:spMkLst>
        </pc:spChg>
        <pc:spChg chg="mod">
          <ac:chgData name="Sergio Bezerra De Menezes Rodrigues" userId="ad43c0dd-63e4-4c39-8cea-a2bbd9cf5fd7" providerId="ADAL" clId="{7B97E91B-9E44-4824-B173-52A951CD3DA7}" dt="2024-02-18T15:02:38.893" v="9465" actId="6549"/>
          <ac:spMkLst>
            <pc:docMk/>
            <pc:sldMk cId="306918842" sldId="970"/>
            <ac:spMk id="3" creationId="{DFD764B2-BABC-5210-21F4-D705182F2081}"/>
          </ac:spMkLst>
        </pc:spChg>
      </pc:sldChg>
      <pc:sldChg chg="addSp delSp modSp new mod">
        <pc:chgData name="Sergio Bezerra De Menezes Rodrigues" userId="ad43c0dd-63e4-4c39-8cea-a2bbd9cf5fd7" providerId="ADAL" clId="{7B97E91B-9E44-4824-B173-52A951CD3DA7}" dt="2024-02-18T15:05:30.859" v="9503"/>
        <pc:sldMkLst>
          <pc:docMk/>
          <pc:sldMk cId="727350433" sldId="970"/>
        </pc:sldMkLst>
        <pc:spChg chg="mod">
          <ac:chgData name="Sergio Bezerra De Menezes Rodrigues" userId="ad43c0dd-63e4-4c39-8cea-a2bbd9cf5fd7" providerId="ADAL" clId="{7B97E91B-9E44-4824-B173-52A951CD3DA7}" dt="2024-02-18T15:05:28.675" v="9502" actId="20577"/>
          <ac:spMkLst>
            <pc:docMk/>
            <pc:sldMk cId="727350433" sldId="970"/>
            <ac:spMk id="2" creationId="{AA1E8980-8E14-A343-43CE-9BD25BEFBC82}"/>
          </ac:spMkLst>
        </pc:spChg>
        <pc:spChg chg="del">
          <ac:chgData name="Sergio Bezerra De Menezes Rodrigues" userId="ad43c0dd-63e4-4c39-8cea-a2bbd9cf5fd7" providerId="ADAL" clId="{7B97E91B-9E44-4824-B173-52A951CD3DA7}" dt="2024-02-18T15:05:30.859" v="9503"/>
          <ac:spMkLst>
            <pc:docMk/>
            <pc:sldMk cId="727350433" sldId="970"/>
            <ac:spMk id="3" creationId="{496FD6EB-ECA2-4321-87B6-A44050B7859E}"/>
          </ac:spMkLst>
        </pc:spChg>
        <pc:graphicFrameChg chg="add mod">
          <ac:chgData name="Sergio Bezerra De Menezes Rodrigues" userId="ad43c0dd-63e4-4c39-8cea-a2bbd9cf5fd7" providerId="ADAL" clId="{7B97E91B-9E44-4824-B173-52A951CD3DA7}" dt="2024-02-18T15:05:30.859" v="9503"/>
          <ac:graphicFrameMkLst>
            <pc:docMk/>
            <pc:sldMk cId="727350433" sldId="970"/>
            <ac:graphicFrameMk id="4" creationId="{ADD41E95-3E56-5176-1991-9AED95282218}"/>
          </ac:graphicFrameMkLst>
        </pc:graphicFrameChg>
      </pc:sldChg>
      <pc:sldChg chg="addSp delSp modSp new del mod">
        <pc:chgData name="Sergio Bezerra De Menezes Rodrigues" userId="ad43c0dd-63e4-4c39-8cea-a2bbd9cf5fd7" providerId="ADAL" clId="{7B97E91B-9E44-4824-B173-52A951CD3DA7}" dt="2024-02-18T15:00:36.317" v="9209" actId="47"/>
        <pc:sldMkLst>
          <pc:docMk/>
          <pc:sldMk cId="2546025491" sldId="971"/>
        </pc:sldMkLst>
        <pc:spChg chg="mod">
          <ac:chgData name="Sergio Bezerra De Menezes Rodrigues" userId="ad43c0dd-63e4-4c39-8cea-a2bbd9cf5fd7" providerId="ADAL" clId="{7B97E91B-9E44-4824-B173-52A951CD3DA7}" dt="2024-02-18T14:55:15.624" v="9099" actId="20577"/>
          <ac:spMkLst>
            <pc:docMk/>
            <pc:sldMk cId="2546025491" sldId="971"/>
            <ac:spMk id="2" creationId="{13996D7A-3EFF-BDB5-F142-748614B35389}"/>
          </ac:spMkLst>
        </pc:spChg>
        <pc:spChg chg="del">
          <ac:chgData name="Sergio Bezerra De Menezes Rodrigues" userId="ad43c0dd-63e4-4c39-8cea-a2bbd9cf5fd7" providerId="ADAL" clId="{7B97E91B-9E44-4824-B173-52A951CD3DA7}" dt="2024-02-18T14:54:13.082" v="9055"/>
          <ac:spMkLst>
            <pc:docMk/>
            <pc:sldMk cId="2546025491" sldId="971"/>
            <ac:spMk id="3" creationId="{FAED3B62-607B-0215-31BF-A7D6D229BF55}"/>
          </ac:spMkLst>
        </pc:spChg>
        <pc:picChg chg="add mod">
          <ac:chgData name="Sergio Bezerra De Menezes Rodrigues" userId="ad43c0dd-63e4-4c39-8cea-a2bbd9cf5fd7" providerId="ADAL" clId="{7B97E91B-9E44-4824-B173-52A951CD3DA7}" dt="2024-02-18T14:54:58.227" v="9081" actId="1076"/>
          <ac:picMkLst>
            <pc:docMk/>
            <pc:sldMk cId="2546025491" sldId="971"/>
            <ac:picMk id="4" creationId="{1D5E1AB8-5D40-2B6E-D940-AFBA70BA9354}"/>
          </ac:picMkLst>
        </pc:picChg>
        <pc:picChg chg="add mod">
          <ac:chgData name="Sergio Bezerra De Menezes Rodrigues" userId="ad43c0dd-63e4-4c39-8cea-a2bbd9cf5fd7" providerId="ADAL" clId="{7B97E91B-9E44-4824-B173-52A951CD3DA7}" dt="2024-02-18T14:55:07.105" v="9083" actId="1076"/>
          <ac:picMkLst>
            <pc:docMk/>
            <pc:sldMk cId="2546025491" sldId="971"/>
            <ac:picMk id="5" creationId="{EDD7D273-3D05-B017-BB41-AC3C6D6F9579}"/>
          </ac:picMkLst>
        </pc:picChg>
        <pc:picChg chg="add mod">
          <ac:chgData name="Sergio Bezerra De Menezes Rodrigues" userId="ad43c0dd-63e4-4c39-8cea-a2bbd9cf5fd7" providerId="ADAL" clId="{7B97E91B-9E44-4824-B173-52A951CD3DA7}" dt="2024-02-18T14:55:08.690" v="9084" actId="1076"/>
          <ac:picMkLst>
            <pc:docMk/>
            <pc:sldMk cId="2546025491" sldId="971"/>
            <ac:picMk id="6" creationId="{E894ED7B-2F24-FEA6-91F8-FC370BB3AFFA}"/>
          </ac:picMkLst>
        </pc:picChg>
      </pc:sldChg>
      <pc:sldChg chg="addSp delSp modSp new mod">
        <pc:chgData name="Sergio Bezerra De Menezes Rodrigues" userId="ad43c0dd-63e4-4c39-8cea-a2bbd9cf5fd7" providerId="ADAL" clId="{7B97E91B-9E44-4824-B173-52A951CD3DA7}" dt="2024-02-18T15:32:43.741" v="9784" actId="6549"/>
        <pc:sldMkLst>
          <pc:docMk/>
          <pc:sldMk cId="2623313464" sldId="971"/>
        </pc:sldMkLst>
        <pc:spChg chg="mod">
          <ac:chgData name="Sergio Bezerra De Menezes Rodrigues" userId="ad43c0dd-63e4-4c39-8cea-a2bbd9cf5fd7" providerId="ADAL" clId="{7B97E91B-9E44-4824-B173-52A951CD3DA7}" dt="2024-02-18T15:32:43.741" v="9784" actId="6549"/>
          <ac:spMkLst>
            <pc:docMk/>
            <pc:sldMk cId="2623313464" sldId="971"/>
            <ac:spMk id="2" creationId="{F9D88997-8A17-5CB6-F83B-B0AF4161859F}"/>
          </ac:spMkLst>
        </pc:spChg>
        <pc:spChg chg="add del">
          <ac:chgData name="Sergio Bezerra De Menezes Rodrigues" userId="ad43c0dd-63e4-4c39-8cea-a2bbd9cf5fd7" providerId="ADAL" clId="{7B97E91B-9E44-4824-B173-52A951CD3DA7}" dt="2024-02-18T15:06:37.765" v="9517"/>
          <ac:spMkLst>
            <pc:docMk/>
            <pc:sldMk cId="2623313464" sldId="971"/>
            <ac:spMk id="3" creationId="{DFC82B36-7B3A-DB94-F678-F5DCEFEB0DFC}"/>
          </ac:spMkLst>
        </pc:spChg>
        <pc:graphicFrameChg chg="add mod">
          <ac:chgData name="Sergio Bezerra De Menezes Rodrigues" userId="ad43c0dd-63e4-4c39-8cea-a2bbd9cf5fd7" providerId="ADAL" clId="{7B97E91B-9E44-4824-B173-52A951CD3DA7}" dt="2024-02-18T15:06:37.530" v="9516"/>
          <ac:graphicFrameMkLst>
            <pc:docMk/>
            <pc:sldMk cId="2623313464" sldId="971"/>
            <ac:graphicFrameMk id="4" creationId="{DA786F33-9D9E-39A2-29CF-095AA8381F0E}"/>
          </ac:graphicFrameMkLst>
        </pc:graphicFrameChg>
        <pc:graphicFrameChg chg="add mod modGraphic">
          <ac:chgData name="Sergio Bezerra De Menezes Rodrigues" userId="ad43c0dd-63e4-4c39-8cea-a2bbd9cf5fd7" providerId="ADAL" clId="{7B97E91B-9E44-4824-B173-52A951CD3DA7}" dt="2024-02-18T15:15:56.361" v="9667" actId="207"/>
          <ac:graphicFrameMkLst>
            <pc:docMk/>
            <pc:sldMk cId="2623313464" sldId="971"/>
            <ac:graphicFrameMk id="5" creationId="{AEEA779A-1FB4-F9D4-0813-12A37DBA4701}"/>
          </ac:graphicFrameMkLst>
        </pc:graphicFrameChg>
      </pc:sldChg>
      <pc:sldChg chg="addSp delSp modSp add del mod">
        <pc:chgData name="Sergio Bezerra De Menezes Rodrigues" userId="ad43c0dd-63e4-4c39-8cea-a2bbd9cf5fd7" providerId="ADAL" clId="{7B97E91B-9E44-4824-B173-52A951CD3DA7}" dt="2024-02-18T15:00:35.327" v="9208" actId="47"/>
        <pc:sldMkLst>
          <pc:docMk/>
          <pc:sldMk cId="2033641450" sldId="972"/>
        </pc:sldMkLst>
        <pc:spChg chg="mod">
          <ac:chgData name="Sergio Bezerra De Menezes Rodrigues" userId="ad43c0dd-63e4-4c39-8cea-a2bbd9cf5fd7" providerId="ADAL" clId="{7B97E91B-9E44-4824-B173-52A951CD3DA7}" dt="2024-02-18T14:57:13.773" v="9150" actId="20577"/>
          <ac:spMkLst>
            <pc:docMk/>
            <pc:sldMk cId="2033641450" sldId="972"/>
            <ac:spMk id="2" creationId="{5CD2EDF5-A7C2-1748-2D22-7B55F3DFE7AD}"/>
          </ac:spMkLst>
        </pc:spChg>
        <pc:spChg chg="add del mod">
          <ac:chgData name="Sergio Bezerra De Menezes Rodrigues" userId="ad43c0dd-63e4-4c39-8cea-a2bbd9cf5fd7" providerId="ADAL" clId="{7B97E91B-9E44-4824-B173-52A951CD3DA7}" dt="2024-02-18T14:55:50.701" v="9113"/>
          <ac:spMkLst>
            <pc:docMk/>
            <pc:sldMk cId="2033641450" sldId="972"/>
            <ac:spMk id="7" creationId="{B3BE00DE-3BD6-836A-78DC-B1FAEE1D997E}"/>
          </ac:spMkLst>
        </pc:spChg>
        <pc:picChg chg="del">
          <ac:chgData name="Sergio Bezerra De Menezes Rodrigues" userId="ad43c0dd-63e4-4c39-8cea-a2bbd9cf5fd7" providerId="ADAL" clId="{7B97E91B-9E44-4824-B173-52A951CD3DA7}" dt="2024-02-18T14:55:48.813" v="9112" actId="478"/>
          <ac:picMkLst>
            <pc:docMk/>
            <pc:sldMk cId="2033641450" sldId="972"/>
            <ac:picMk id="4" creationId="{3A1CE459-1009-DAC1-0B13-DF53E626A95F}"/>
          </ac:picMkLst>
        </pc:picChg>
        <pc:picChg chg="del">
          <ac:chgData name="Sergio Bezerra De Menezes Rodrigues" userId="ad43c0dd-63e4-4c39-8cea-a2bbd9cf5fd7" providerId="ADAL" clId="{7B97E91B-9E44-4824-B173-52A951CD3DA7}" dt="2024-02-18T14:56:03.378" v="9117" actId="478"/>
          <ac:picMkLst>
            <pc:docMk/>
            <pc:sldMk cId="2033641450" sldId="972"/>
            <ac:picMk id="5" creationId="{389C740C-5497-E99B-98B1-90AED852FD6B}"/>
          </ac:picMkLst>
        </pc:picChg>
        <pc:picChg chg="del">
          <ac:chgData name="Sergio Bezerra De Menezes Rodrigues" userId="ad43c0dd-63e4-4c39-8cea-a2bbd9cf5fd7" providerId="ADAL" clId="{7B97E91B-9E44-4824-B173-52A951CD3DA7}" dt="2024-02-18T14:56:01.950" v="9116" actId="478"/>
          <ac:picMkLst>
            <pc:docMk/>
            <pc:sldMk cId="2033641450" sldId="972"/>
            <ac:picMk id="6" creationId="{277CF0CE-65A7-2906-BB86-0CB3748DA863}"/>
          </ac:picMkLst>
        </pc:picChg>
        <pc:picChg chg="add mod">
          <ac:chgData name="Sergio Bezerra De Menezes Rodrigues" userId="ad43c0dd-63e4-4c39-8cea-a2bbd9cf5fd7" providerId="ADAL" clId="{7B97E91B-9E44-4824-B173-52A951CD3DA7}" dt="2024-02-18T14:59:41.564" v="9194" actId="1076"/>
          <ac:picMkLst>
            <pc:docMk/>
            <pc:sldMk cId="2033641450" sldId="972"/>
            <ac:picMk id="4098" creationId="{84276D86-95E3-0C34-AAD8-EAB23CC04B87}"/>
          </ac:picMkLst>
        </pc:picChg>
        <pc:picChg chg="add mod">
          <ac:chgData name="Sergio Bezerra De Menezes Rodrigues" userId="ad43c0dd-63e4-4c39-8cea-a2bbd9cf5fd7" providerId="ADAL" clId="{7B97E91B-9E44-4824-B173-52A951CD3DA7}" dt="2024-02-18T14:58:37.922" v="9180" actId="1076"/>
          <ac:picMkLst>
            <pc:docMk/>
            <pc:sldMk cId="2033641450" sldId="972"/>
            <ac:picMk id="6146" creationId="{9CAE914D-34B3-88E4-0514-A5ABADBBACF6}"/>
          </ac:picMkLst>
        </pc:picChg>
        <pc:picChg chg="add mod">
          <ac:chgData name="Sergio Bezerra De Menezes Rodrigues" userId="ad43c0dd-63e4-4c39-8cea-a2bbd9cf5fd7" providerId="ADAL" clId="{7B97E91B-9E44-4824-B173-52A951CD3DA7}" dt="2024-02-18T15:00:07.728" v="9202" actId="1076"/>
          <ac:picMkLst>
            <pc:docMk/>
            <pc:sldMk cId="2033641450" sldId="972"/>
            <ac:picMk id="8194" creationId="{6FF4DCA9-8454-5A89-A201-307B9749C133}"/>
          </ac:picMkLst>
        </pc:picChg>
        <pc:picChg chg="add mod">
          <ac:chgData name="Sergio Bezerra De Menezes Rodrigues" userId="ad43c0dd-63e4-4c39-8cea-a2bbd9cf5fd7" providerId="ADAL" clId="{7B97E91B-9E44-4824-B173-52A951CD3DA7}" dt="2024-02-18T14:59:34.746" v="9193" actId="1076"/>
          <ac:picMkLst>
            <pc:docMk/>
            <pc:sldMk cId="2033641450" sldId="972"/>
            <ac:picMk id="10242" creationId="{21B0AB6C-2DDA-3643-07AA-E0693F5B1838}"/>
          </ac:picMkLst>
        </pc:picChg>
        <pc:picChg chg="add mod">
          <ac:chgData name="Sergio Bezerra De Menezes Rodrigues" userId="ad43c0dd-63e4-4c39-8cea-a2bbd9cf5fd7" providerId="ADAL" clId="{7B97E91B-9E44-4824-B173-52A951CD3DA7}" dt="2024-02-18T14:59:28.004" v="9191" actId="1076"/>
          <ac:picMkLst>
            <pc:docMk/>
            <pc:sldMk cId="2033641450" sldId="972"/>
            <ac:picMk id="12290" creationId="{1C75DDC2-1CA6-9161-548A-B525265A8A0C}"/>
          </ac:picMkLst>
        </pc:picChg>
        <pc:picChg chg="add mod">
          <ac:chgData name="Sergio Bezerra De Menezes Rodrigues" userId="ad43c0dd-63e4-4c39-8cea-a2bbd9cf5fd7" providerId="ADAL" clId="{7B97E91B-9E44-4824-B173-52A951CD3DA7}" dt="2024-02-18T15:00:12.966" v="9203" actId="1076"/>
          <ac:picMkLst>
            <pc:docMk/>
            <pc:sldMk cId="2033641450" sldId="972"/>
            <ac:picMk id="14338" creationId="{F3F5E5C6-6165-A8E7-0EF5-62A4C9FF066A}"/>
          </ac:picMkLst>
        </pc:picChg>
        <pc:picChg chg="add mod">
          <ac:chgData name="Sergio Bezerra De Menezes Rodrigues" userId="ad43c0dd-63e4-4c39-8cea-a2bbd9cf5fd7" providerId="ADAL" clId="{7B97E91B-9E44-4824-B173-52A951CD3DA7}" dt="2024-02-18T15:00:26.875" v="9207" actId="1076"/>
          <ac:picMkLst>
            <pc:docMk/>
            <pc:sldMk cId="2033641450" sldId="972"/>
            <ac:picMk id="16386" creationId="{0CBE15D0-C142-F0EC-D271-C31DD44F520C}"/>
          </ac:picMkLst>
        </pc:picChg>
        <pc:picChg chg="add mod">
          <ac:chgData name="Sergio Bezerra De Menezes Rodrigues" userId="ad43c0dd-63e4-4c39-8cea-a2bbd9cf5fd7" providerId="ADAL" clId="{7B97E91B-9E44-4824-B173-52A951CD3DA7}" dt="2024-02-18T15:00:05.159" v="9201" actId="1076"/>
          <ac:picMkLst>
            <pc:docMk/>
            <pc:sldMk cId="2033641450" sldId="972"/>
            <ac:picMk id="18434" creationId="{A13C0D7D-170A-8837-5A6F-7BEA43F7C476}"/>
          </ac:picMkLst>
        </pc:picChg>
        <pc:picChg chg="add mod">
          <ac:chgData name="Sergio Bezerra De Menezes Rodrigues" userId="ad43c0dd-63e4-4c39-8cea-a2bbd9cf5fd7" providerId="ADAL" clId="{7B97E91B-9E44-4824-B173-52A951CD3DA7}" dt="2024-02-18T14:58:49.389" v="9181" actId="1076"/>
          <ac:picMkLst>
            <pc:docMk/>
            <pc:sldMk cId="2033641450" sldId="972"/>
            <ac:picMk id="20482" creationId="{E34C0244-2DEF-CB67-EDBE-49261D9E64B0}"/>
          </ac:picMkLst>
        </pc:picChg>
      </pc:sldChg>
      <pc:sldChg chg="addSp delSp modSp add mod delAnim modAnim">
        <pc:chgData name="Sergio Bezerra De Menezes Rodrigues" userId="ad43c0dd-63e4-4c39-8cea-a2bbd9cf5fd7" providerId="ADAL" clId="{7B97E91B-9E44-4824-B173-52A951CD3DA7}" dt="2024-02-18T15:32:53.817" v="9793" actId="20577"/>
        <pc:sldMkLst>
          <pc:docMk/>
          <pc:sldMk cId="3822598794" sldId="972"/>
        </pc:sldMkLst>
        <pc:spChg chg="mod">
          <ac:chgData name="Sergio Bezerra De Menezes Rodrigues" userId="ad43c0dd-63e4-4c39-8cea-a2bbd9cf5fd7" providerId="ADAL" clId="{7B97E91B-9E44-4824-B173-52A951CD3DA7}" dt="2024-02-18T15:32:53.817" v="9793" actId="20577"/>
          <ac:spMkLst>
            <pc:docMk/>
            <pc:sldMk cId="3822598794" sldId="972"/>
            <ac:spMk id="2" creationId="{72F9AE4F-F922-BF87-5372-859D0A381C36}"/>
          </ac:spMkLst>
        </pc:spChg>
        <pc:spChg chg="add del mod">
          <ac:chgData name="Sergio Bezerra De Menezes Rodrigues" userId="ad43c0dd-63e4-4c39-8cea-a2bbd9cf5fd7" providerId="ADAL" clId="{7B97E91B-9E44-4824-B173-52A951CD3DA7}" dt="2024-02-18T15:28:02.335" v="9736" actId="478"/>
          <ac:spMkLst>
            <pc:docMk/>
            <pc:sldMk cId="3822598794" sldId="972"/>
            <ac:spMk id="3" creationId="{76EA89CB-740D-2F0F-DB3A-699B2084D368}"/>
          </ac:spMkLst>
        </pc:spChg>
        <pc:spChg chg="add del mod">
          <ac:chgData name="Sergio Bezerra De Menezes Rodrigues" userId="ad43c0dd-63e4-4c39-8cea-a2bbd9cf5fd7" providerId="ADAL" clId="{7B97E91B-9E44-4824-B173-52A951CD3DA7}" dt="2024-02-18T15:28:00.654" v="9735" actId="478"/>
          <ac:spMkLst>
            <pc:docMk/>
            <pc:sldMk cId="3822598794" sldId="972"/>
            <ac:spMk id="4" creationId="{310E794B-66DD-BD86-DDF8-27B314202FC2}"/>
          </ac:spMkLst>
        </pc:spChg>
        <pc:spChg chg="add del mod">
          <ac:chgData name="Sergio Bezerra De Menezes Rodrigues" userId="ad43c0dd-63e4-4c39-8cea-a2bbd9cf5fd7" providerId="ADAL" clId="{7B97E91B-9E44-4824-B173-52A951CD3DA7}" dt="2024-02-18T15:26:49.636" v="9721" actId="478"/>
          <ac:spMkLst>
            <pc:docMk/>
            <pc:sldMk cId="3822598794" sldId="972"/>
            <ac:spMk id="6" creationId="{0D2298C5-853D-88F4-67FE-1EA8A676D1F2}"/>
          </ac:spMkLst>
        </pc:spChg>
        <pc:graphicFrameChg chg="modGraphic">
          <ac:chgData name="Sergio Bezerra De Menezes Rodrigues" userId="ad43c0dd-63e4-4c39-8cea-a2bbd9cf5fd7" providerId="ADAL" clId="{7B97E91B-9E44-4824-B173-52A951CD3DA7}" dt="2024-02-18T15:21:55.723" v="9701" actId="14734"/>
          <ac:graphicFrameMkLst>
            <pc:docMk/>
            <pc:sldMk cId="3822598794" sldId="972"/>
            <ac:graphicFrameMk id="5" creationId="{E6F3C80A-8433-0964-3A9D-C1A872E80911}"/>
          </ac:graphicFrameMkLst>
        </pc:graphicFrameChg>
        <pc:picChg chg="add del mod">
          <ac:chgData name="Sergio Bezerra De Menezes Rodrigues" userId="ad43c0dd-63e4-4c39-8cea-a2bbd9cf5fd7" providerId="ADAL" clId="{7B97E91B-9E44-4824-B173-52A951CD3DA7}" dt="2024-02-18T15:27:25.479" v="9726" actId="478"/>
          <ac:picMkLst>
            <pc:docMk/>
            <pc:sldMk cId="3822598794" sldId="972"/>
            <ac:picMk id="8" creationId="{5C7BD533-1457-ACEE-0F23-772F3CB6E16A}"/>
          </ac:picMkLst>
        </pc:picChg>
        <pc:picChg chg="add del mod">
          <ac:chgData name="Sergio Bezerra De Menezes Rodrigues" userId="ad43c0dd-63e4-4c39-8cea-a2bbd9cf5fd7" providerId="ADAL" clId="{7B97E91B-9E44-4824-B173-52A951CD3DA7}" dt="2024-02-18T15:31:42.750" v="9761" actId="478"/>
          <ac:picMkLst>
            <pc:docMk/>
            <pc:sldMk cId="3822598794" sldId="972"/>
            <ac:picMk id="10" creationId="{80B41662-E8CD-F240-0925-A586A66FDCD3}"/>
          </ac:picMkLst>
        </pc:picChg>
        <pc:picChg chg="add del mod">
          <ac:chgData name="Sergio Bezerra De Menezes Rodrigues" userId="ad43c0dd-63e4-4c39-8cea-a2bbd9cf5fd7" providerId="ADAL" clId="{7B97E91B-9E44-4824-B173-52A951CD3DA7}" dt="2024-02-18T15:31:43.820" v="9762" actId="478"/>
          <ac:picMkLst>
            <pc:docMk/>
            <pc:sldMk cId="3822598794" sldId="972"/>
            <ac:picMk id="11" creationId="{AA172613-E9CC-4A37-50FE-37379388E9BD}"/>
          </ac:picMkLst>
        </pc:picChg>
        <pc:picChg chg="add del mod">
          <ac:chgData name="Sergio Bezerra De Menezes Rodrigues" userId="ad43c0dd-63e4-4c39-8cea-a2bbd9cf5fd7" providerId="ADAL" clId="{7B97E91B-9E44-4824-B173-52A951CD3DA7}" dt="2024-02-18T15:31:45.845" v="9765" actId="478"/>
          <ac:picMkLst>
            <pc:docMk/>
            <pc:sldMk cId="3822598794" sldId="972"/>
            <ac:picMk id="12" creationId="{90A0D1E4-2BD3-3037-8AB3-DAC2BCCFA225}"/>
          </ac:picMkLst>
        </pc:picChg>
        <pc:picChg chg="add del mod">
          <ac:chgData name="Sergio Bezerra De Menezes Rodrigues" userId="ad43c0dd-63e4-4c39-8cea-a2bbd9cf5fd7" providerId="ADAL" clId="{7B97E91B-9E44-4824-B173-52A951CD3DA7}" dt="2024-02-18T15:31:44.855" v="9763" actId="478"/>
          <ac:picMkLst>
            <pc:docMk/>
            <pc:sldMk cId="3822598794" sldId="972"/>
            <ac:picMk id="13" creationId="{1A7243E0-8F62-A5A8-E24B-19DD29408A22}"/>
          </ac:picMkLst>
        </pc:picChg>
        <pc:picChg chg="add del mod">
          <ac:chgData name="Sergio Bezerra De Menezes Rodrigues" userId="ad43c0dd-63e4-4c39-8cea-a2bbd9cf5fd7" providerId="ADAL" clId="{7B97E91B-9E44-4824-B173-52A951CD3DA7}" dt="2024-02-18T15:29:56.028" v="9753" actId="478"/>
          <ac:picMkLst>
            <pc:docMk/>
            <pc:sldMk cId="3822598794" sldId="972"/>
            <ac:picMk id="15" creationId="{8C599254-ECE6-558A-84D4-5A61E43A45EC}"/>
          </ac:picMkLst>
        </pc:picChg>
        <pc:picChg chg="add del mod">
          <ac:chgData name="Sergio Bezerra De Menezes Rodrigues" userId="ad43c0dd-63e4-4c39-8cea-a2bbd9cf5fd7" providerId="ADAL" clId="{7B97E91B-9E44-4824-B173-52A951CD3DA7}" dt="2024-02-18T15:29:56.736" v="9754" actId="478"/>
          <ac:picMkLst>
            <pc:docMk/>
            <pc:sldMk cId="3822598794" sldId="972"/>
            <ac:picMk id="17" creationId="{610D2AB2-55F3-48A4-B853-FB3C794E8B9F}"/>
          </ac:picMkLst>
        </pc:picChg>
      </pc:sldChg>
      <pc:sldChg chg="add del">
        <pc:chgData name="Sergio Bezerra De Menezes Rodrigues" userId="ad43c0dd-63e4-4c39-8cea-a2bbd9cf5fd7" providerId="ADAL" clId="{7B97E91B-9E44-4824-B173-52A951CD3DA7}" dt="2024-02-18T15:24:10.454" v="9703" actId="47"/>
        <pc:sldMkLst>
          <pc:docMk/>
          <pc:sldMk cId="2441289895" sldId="973"/>
        </pc:sldMkLst>
      </pc:sldChg>
      <pc:sldChg chg="addSp delSp modSp new mod">
        <pc:chgData name="Sergio Bezerra De Menezes Rodrigues" userId="ad43c0dd-63e4-4c39-8cea-a2bbd9cf5fd7" providerId="ADAL" clId="{7B97E91B-9E44-4824-B173-52A951CD3DA7}" dt="2024-02-18T15:32:39.496" v="9783" actId="6549"/>
        <pc:sldMkLst>
          <pc:docMk/>
          <pc:sldMk cId="3905058641" sldId="973"/>
        </pc:sldMkLst>
        <pc:spChg chg="mod">
          <ac:chgData name="Sergio Bezerra De Menezes Rodrigues" userId="ad43c0dd-63e4-4c39-8cea-a2bbd9cf5fd7" providerId="ADAL" clId="{7B97E91B-9E44-4824-B173-52A951CD3DA7}" dt="2024-02-18T15:32:39.496" v="9783" actId="6549"/>
          <ac:spMkLst>
            <pc:docMk/>
            <pc:sldMk cId="3905058641" sldId="973"/>
            <ac:spMk id="2" creationId="{3A614157-757D-44BB-6790-7AB667AC1668}"/>
          </ac:spMkLst>
        </pc:spChg>
        <pc:spChg chg="del">
          <ac:chgData name="Sergio Bezerra De Menezes Rodrigues" userId="ad43c0dd-63e4-4c39-8cea-a2bbd9cf5fd7" providerId="ADAL" clId="{7B97E91B-9E44-4824-B173-52A951CD3DA7}" dt="2024-02-18T15:32:14.397" v="9767"/>
          <ac:spMkLst>
            <pc:docMk/>
            <pc:sldMk cId="3905058641" sldId="973"/>
            <ac:spMk id="3" creationId="{49B1886F-134E-939A-94F4-056C58AA36D4}"/>
          </ac:spMkLst>
        </pc:spChg>
        <pc:graphicFrameChg chg="add mod">
          <ac:chgData name="Sergio Bezerra De Menezes Rodrigues" userId="ad43c0dd-63e4-4c39-8cea-a2bbd9cf5fd7" providerId="ADAL" clId="{7B97E91B-9E44-4824-B173-52A951CD3DA7}" dt="2024-02-18T15:32:14.397" v="9767"/>
          <ac:graphicFrameMkLst>
            <pc:docMk/>
            <pc:sldMk cId="3905058641" sldId="973"/>
            <ac:graphicFrameMk id="4" creationId="{1DCAEFD9-95D0-4D67-AA8C-8EF9D32CE4D9}"/>
          </ac:graphicFrameMkLst>
        </pc:graphicFrameChg>
      </pc:sldChg>
      <pc:sldChg chg="addSp delSp modSp new mod">
        <pc:chgData name="Sergio Bezerra De Menezes Rodrigues" userId="ad43c0dd-63e4-4c39-8cea-a2bbd9cf5fd7" providerId="ADAL" clId="{7B97E91B-9E44-4824-B173-52A951CD3DA7}" dt="2024-02-18T19:24:03.787" v="9871" actId="20577"/>
        <pc:sldMkLst>
          <pc:docMk/>
          <pc:sldMk cId="3018583383" sldId="974"/>
        </pc:sldMkLst>
        <pc:spChg chg="mod">
          <ac:chgData name="Sergio Bezerra De Menezes Rodrigues" userId="ad43c0dd-63e4-4c39-8cea-a2bbd9cf5fd7" providerId="ADAL" clId="{7B97E91B-9E44-4824-B173-52A951CD3DA7}" dt="2024-02-18T19:24:03.787" v="9871" actId="20577"/>
          <ac:spMkLst>
            <pc:docMk/>
            <pc:sldMk cId="3018583383" sldId="974"/>
            <ac:spMk id="2" creationId="{C27EAAE7-C55C-79C1-DF66-523303BE9F40}"/>
          </ac:spMkLst>
        </pc:spChg>
        <pc:spChg chg="add del">
          <ac:chgData name="Sergio Bezerra De Menezes Rodrigues" userId="ad43c0dd-63e4-4c39-8cea-a2bbd9cf5fd7" providerId="ADAL" clId="{7B97E91B-9E44-4824-B173-52A951CD3DA7}" dt="2024-02-18T15:33:29.710" v="9801"/>
          <ac:spMkLst>
            <pc:docMk/>
            <pc:sldMk cId="3018583383" sldId="974"/>
            <ac:spMk id="3" creationId="{CE666D87-7B99-7259-735F-7E7B209EF732}"/>
          </ac:spMkLst>
        </pc:spChg>
        <pc:graphicFrameChg chg="add mod">
          <ac:chgData name="Sergio Bezerra De Menezes Rodrigues" userId="ad43c0dd-63e4-4c39-8cea-a2bbd9cf5fd7" providerId="ADAL" clId="{7B97E91B-9E44-4824-B173-52A951CD3DA7}" dt="2024-02-18T15:33:29.590" v="9800"/>
          <ac:graphicFrameMkLst>
            <pc:docMk/>
            <pc:sldMk cId="3018583383" sldId="974"/>
            <ac:graphicFrameMk id="4" creationId="{4826005E-0383-4A0C-0250-A982D8777E54}"/>
          </ac:graphicFrameMkLst>
        </pc:graphicFrameChg>
        <pc:graphicFrameChg chg="add mod modGraphic">
          <ac:chgData name="Sergio Bezerra De Menezes Rodrigues" userId="ad43c0dd-63e4-4c39-8cea-a2bbd9cf5fd7" providerId="ADAL" clId="{7B97E91B-9E44-4824-B173-52A951CD3DA7}" dt="2024-02-18T15:34:50.737" v="9840" actId="14734"/>
          <ac:graphicFrameMkLst>
            <pc:docMk/>
            <pc:sldMk cId="3018583383" sldId="974"/>
            <ac:graphicFrameMk id="5" creationId="{B960B82C-A6F6-9C12-83F3-DF638FF62636}"/>
          </ac:graphicFrameMkLst>
        </pc:graphicFrameChg>
      </pc:sldChg>
      <pc:sldChg chg="addSp delSp modSp new mod ord">
        <pc:chgData name="Sergio Bezerra De Menezes Rodrigues" userId="ad43c0dd-63e4-4c39-8cea-a2bbd9cf5fd7" providerId="ADAL" clId="{7B97E91B-9E44-4824-B173-52A951CD3DA7}" dt="2024-02-18T15:34:14.723" v="9809" actId="20577"/>
        <pc:sldMkLst>
          <pc:docMk/>
          <pc:sldMk cId="251672424" sldId="975"/>
        </pc:sldMkLst>
        <pc:spChg chg="mod">
          <ac:chgData name="Sergio Bezerra De Menezes Rodrigues" userId="ad43c0dd-63e4-4c39-8cea-a2bbd9cf5fd7" providerId="ADAL" clId="{7B97E91B-9E44-4824-B173-52A951CD3DA7}" dt="2024-02-18T15:34:14.723" v="9809" actId="20577"/>
          <ac:spMkLst>
            <pc:docMk/>
            <pc:sldMk cId="251672424" sldId="975"/>
            <ac:spMk id="2" creationId="{042D0D03-CF3F-5F02-3CA9-5E26BBF48924}"/>
          </ac:spMkLst>
        </pc:spChg>
        <pc:spChg chg="del">
          <ac:chgData name="Sergio Bezerra De Menezes Rodrigues" userId="ad43c0dd-63e4-4c39-8cea-a2bbd9cf5fd7" providerId="ADAL" clId="{7B97E91B-9E44-4824-B173-52A951CD3DA7}" dt="2024-02-18T15:34:04.266" v="9803"/>
          <ac:spMkLst>
            <pc:docMk/>
            <pc:sldMk cId="251672424" sldId="975"/>
            <ac:spMk id="3" creationId="{0D2D0D31-AB7F-1DB2-876D-47F8C7D85585}"/>
          </ac:spMkLst>
        </pc:spChg>
        <pc:graphicFrameChg chg="add mod">
          <ac:chgData name="Sergio Bezerra De Menezes Rodrigues" userId="ad43c0dd-63e4-4c39-8cea-a2bbd9cf5fd7" providerId="ADAL" clId="{7B97E91B-9E44-4824-B173-52A951CD3DA7}" dt="2024-02-18T15:34:04.266" v="9803"/>
          <ac:graphicFrameMkLst>
            <pc:docMk/>
            <pc:sldMk cId="251672424" sldId="975"/>
            <ac:graphicFrameMk id="4" creationId="{99870C9E-DFA3-C1EA-181D-F71215C391AC}"/>
          </ac:graphicFrameMkLst>
        </pc:graphicFrameChg>
      </pc:sldChg>
      <pc:sldChg chg="addSp delSp modSp add mod">
        <pc:chgData name="Sergio Bezerra De Menezes Rodrigues" userId="ad43c0dd-63e4-4c39-8cea-a2bbd9cf5fd7" providerId="ADAL" clId="{7B97E91B-9E44-4824-B173-52A951CD3DA7}" dt="2024-02-18T19:55:16.821" v="9914" actId="2062"/>
        <pc:sldMkLst>
          <pc:docMk/>
          <pc:sldMk cId="2131898460" sldId="976"/>
        </pc:sldMkLst>
        <pc:spChg chg="mod">
          <ac:chgData name="Sergio Bezerra De Menezes Rodrigues" userId="ad43c0dd-63e4-4c39-8cea-a2bbd9cf5fd7" providerId="ADAL" clId="{7B97E91B-9E44-4824-B173-52A951CD3DA7}" dt="2024-02-18T19:54:52.093" v="9908" actId="404"/>
          <ac:spMkLst>
            <pc:docMk/>
            <pc:sldMk cId="2131898460" sldId="976"/>
            <ac:spMk id="2" creationId="{EDE6A148-C0EE-3722-61CF-2F0BAEE0DD4C}"/>
          </ac:spMkLst>
        </pc:spChg>
        <pc:spChg chg="add del mod">
          <ac:chgData name="Sergio Bezerra De Menezes Rodrigues" userId="ad43c0dd-63e4-4c39-8cea-a2bbd9cf5fd7" providerId="ADAL" clId="{7B97E91B-9E44-4824-B173-52A951CD3DA7}" dt="2024-02-18T19:53:57.777" v="9878"/>
          <ac:spMkLst>
            <pc:docMk/>
            <pc:sldMk cId="2131898460" sldId="976"/>
            <ac:spMk id="4" creationId="{1A63705C-C2B0-CE61-958D-3B0B34BB88EB}"/>
          </ac:spMkLst>
        </pc:spChg>
        <pc:graphicFrameChg chg="del">
          <ac:chgData name="Sergio Bezerra De Menezes Rodrigues" userId="ad43c0dd-63e4-4c39-8cea-a2bbd9cf5fd7" providerId="ADAL" clId="{7B97E91B-9E44-4824-B173-52A951CD3DA7}" dt="2024-02-18T19:53:51.706" v="9873" actId="478"/>
          <ac:graphicFrameMkLst>
            <pc:docMk/>
            <pc:sldMk cId="2131898460" sldId="976"/>
            <ac:graphicFrameMk id="5" creationId="{B87E6FFC-488F-B704-91E2-BBBEE1EE5990}"/>
          </ac:graphicFrameMkLst>
        </pc:graphicFrameChg>
        <pc:graphicFrameChg chg="add mod">
          <ac:chgData name="Sergio Bezerra De Menezes Rodrigues" userId="ad43c0dd-63e4-4c39-8cea-a2bbd9cf5fd7" providerId="ADAL" clId="{7B97E91B-9E44-4824-B173-52A951CD3DA7}" dt="2024-02-18T19:53:57.479" v="9877"/>
          <ac:graphicFrameMkLst>
            <pc:docMk/>
            <pc:sldMk cId="2131898460" sldId="976"/>
            <ac:graphicFrameMk id="6" creationId="{CCD5F7EF-E3F9-1851-4EB9-D60EAB0234E4}"/>
          </ac:graphicFrameMkLst>
        </pc:graphicFrameChg>
        <pc:graphicFrameChg chg="add mod modGraphic">
          <ac:chgData name="Sergio Bezerra De Menezes Rodrigues" userId="ad43c0dd-63e4-4c39-8cea-a2bbd9cf5fd7" providerId="ADAL" clId="{7B97E91B-9E44-4824-B173-52A951CD3DA7}" dt="2024-02-18T19:55:16.821" v="9914" actId="2062"/>
          <ac:graphicFrameMkLst>
            <pc:docMk/>
            <pc:sldMk cId="2131898460" sldId="976"/>
            <ac:graphicFrameMk id="7" creationId="{FBF582DC-5434-CB9A-25DB-606315C89B0D}"/>
          </ac:graphicFrameMkLst>
        </pc:graphicFrameChg>
      </pc:sldChg>
      <pc:sldChg chg="modSp add mod">
        <pc:chgData name="Sergio Bezerra De Menezes Rodrigues" userId="ad43c0dd-63e4-4c39-8cea-a2bbd9cf5fd7" providerId="ADAL" clId="{7B97E91B-9E44-4824-B173-52A951CD3DA7}" dt="2024-02-18T20:04:20.519" v="11667" actId="6549"/>
        <pc:sldMkLst>
          <pc:docMk/>
          <pc:sldMk cId="431966989" sldId="977"/>
        </pc:sldMkLst>
        <pc:spChg chg="mod">
          <ac:chgData name="Sergio Bezerra De Menezes Rodrigues" userId="ad43c0dd-63e4-4c39-8cea-a2bbd9cf5fd7" providerId="ADAL" clId="{7B97E91B-9E44-4824-B173-52A951CD3DA7}" dt="2024-02-18T20:04:20.519" v="11667" actId="6549"/>
          <ac:spMkLst>
            <pc:docMk/>
            <pc:sldMk cId="431966989" sldId="977"/>
            <ac:spMk id="4" creationId="{AB1A0838-007A-0DE8-15B9-5138BCFE7C68}"/>
          </ac:spMkLst>
        </pc:spChg>
      </pc:sldChg>
      <pc:sldChg chg="modSp add mod">
        <pc:chgData name="Sergio Bezerra De Menezes Rodrigues" userId="ad43c0dd-63e4-4c39-8cea-a2bbd9cf5fd7" providerId="ADAL" clId="{7B97E91B-9E44-4824-B173-52A951CD3DA7}" dt="2024-02-18T20:16:41.431" v="12878" actId="20577"/>
        <pc:sldMkLst>
          <pc:docMk/>
          <pc:sldMk cId="806859600" sldId="978"/>
        </pc:sldMkLst>
        <pc:spChg chg="mod">
          <ac:chgData name="Sergio Bezerra De Menezes Rodrigues" userId="ad43c0dd-63e4-4c39-8cea-a2bbd9cf5fd7" providerId="ADAL" clId="{7B97E91B-9E44-4824-B173-52A951CD3DA7}" dt="2024-02-18T20:16:41.431" v="12878" actId="20577"/>
          <ac:spMkLst>
            <pc:docMk/>
            <pc:sldMk cId="806859600" sldId="978"/>
            <ac:spMk id="4" creationId="{89699EB9-D175-32A1-73DA-435A0CC3B7E9}"/>
          </ac:spMkLst>
        </pc:spChg>
      </pc:sldChg>
      <pc:sldChg chg="modSp new mod">
        <pc:chgData name="Sergio Bezerra De Menezes Rodrigues" userId="ad43c0dd-63e4-4c39-8cea-a2bbd9cf5fd7" providerId="ADAL" clId="{7B97E91B-9E44-4824-B173-52A951CD3DA7}" dt="2024-02-18T20:33:44.768" v="12959" actId="122"/>
        <pc:sldMkLst>
          <pc:docMk/>
          <pc:sldMk cId="1805310303" sldId="979"/>
        </pc:sldMkLst>
        <pc:spChg chg="mod">
          <ac:chgData name="Sergio Bezerra De Menezes Rodrigues" userId="ad43c0dd-63e4-4c39-8cea-a2bbd9cf5fd7" providerId="ADAL" clId="{7B97E91B-9E44-4824-B173-52A951CD3DA7}" dt="2024-02-18T20:15:03.920" v="12660" actId="20577"/>
          <ac:spMkLst>
            <pc:docMk/>
            <pc:sldMk cId="1805310303" sldId="979"/>
            <ac:spMk id="2" creationId="{D23ACAF8-8767-7EA8-E709-3B3CB9ED0FFF}"/>
          </ac:spMkLst>
        </pc:spChg>
        <pc:spChg chg="mod">
          <ac:chgData name="Sergio Bezerra De Menezes Rodrigues" userId="ad43c0dd-63e4-4c39-8cea-a2bbd9cf5fd7" providerId="ADAL" clId="{7B97E91B-9E44-4824-B173-52A951CD3DA7}" dt="2024-02-18T20:33:44.768" v="12959" actId="122"/>
          <ac:spMkLst>
            <pc:docMk/>
            <pc:sldMk cId="1805310303" sldId="979"/>
            <ac:spMk id="3" creationId="{1F6C6FC3-A92F-66AF-CD75-137D836AF3CF}"/>
          </ac:spMkLst>
        </pc:spChg>
      </pc:sldChg>
      <pc:sldChg chg="modSp new del mod">
        <pc:chgData name="Sergio Bezerra De Menezes Rodrigues" userId="ad43c0dd-63e4-4c39-8cea-a2bbd9cf5fd7" providerId="ADAL" clId="{7B97E91B-9E44-4824-B173-52A951CD3DA7}" dt="2024-02-18T20:14:34.993" v="12617" actId="47"/>
        <pc:sldMkLst>
          <pc:docMk/>
          <pc:sldMk cId="3429570353" sldId="979"/>
        </pc:sldMkLst>
        <pc:spChg chg="mod">
          <ac:chgData name="Sergio Bezerra De Menezes Rodrigues" userId="ad43c0dd-63e4-4c39-8cea-a2bbd9cf5fd7" providerId="ADAL" clId="{7B97E91B-9E44-4824-B173-52A951CD3DA7}" dt="2024-02-18T20:08:19.129" v="12192" actId="2711"/>
          <ac:spMkLst>
            <pc:docMk/>
            <pc:sldMk cId="3429570353" sldId="979"/>
            <ac:spMk id="2" creationId="{70799F9B-3152-94BD-B91F-A783E53DC726}"/>
          </ac:spMkLst>
        </pc:spChg>
      </pc:sldChg>
      <pc:sldChg chg="add">
        <pc:chgData name="Sergio Bezerra De Menezes Rodrigues" userId="ad43c0dd-63e4-4c39-8cea-a2bbd9cf5fd7" providerId="ADAL" clId="{7B97E91B-9E44-4824-B173-52A951CD3DA7}" dt="2024-02-18T20:34:31.623" v="12961" actId="2890"/>
        <pc:sldMkLst>
          <pc:docMk/>
          <pc:sldMk cId="510338361" sldId="980"/>
        </pc:sldMkLst>
      </pc:sldChg>
      <pc:sldMasterChg chg="modSldLayout">
        <pc:chgData name="Sergio Bezerra De Menezes Rodrigues" userId="ad43c0dd-63e4-4c39-8cea-a2bbd9cf5fd7" providerId="ADAL" clId="{7B97E91B-9E44-4824-B173-52A951CD3DA7}" dt="2024-02-17T12:48:30.244" v="580" actId="2711"/>
        <pc:sldMasterMkLst>
          <pc:docMk/>
          <pc:sldMasterMk cId="887825394" sldId="2147483648"/>
        </pc:sldMasterMkLst>
        <pc:sldLayoutChg chg="modSp mod">
          <pc:chgData name="Sergio Bezerra De Menezes Rodrigues" userId="ad43c0dd-63e4-4c39-8cea-a2bbd9cf5fd7" providerId="ADAL" clId="{7B97E91B-9E44-4824-B173-52A951CD3DA7}" dt="2024-02-17T12:48:30.244" v="580" actId="2711"/>
          <pc:sldLayoutMkLst>
            <pc:docMk/>
            <pc:sldMasterMk cId="887825394" sldId="2147483648"/>
            <pc:sldLayoutMk cId="946142242" sldId="2147483650"/>
          </pc:sldLayoutMkLst>
          <pc:spChg chg="mod">
            <ac:chgData name="Sergio Bezerra De Menezes Rodrigues" userId="ad43c0dd-63e4-4c39-8cea-a2bbd9cf5fd7" providerId="ADAL" clId="{7B97E91B-9E44-4824-B173-52A951CD3DA7}" dt="2024-02-17T12:48:30.244" v="580" actId="2711"/>
            <ac:spMkLst>
              <pc:docMk/>
              <pc:sldMasterMk cId="887825394" sldId="2147483648"/>
              <pc:sldLayoutMk cId="946142242" sldId="2147483650"/>
              <ac:spMk id="2" creationId="{00000000-0000-0000-0000-000000000000}"/>
            </ac:spMkLst>
          </pc:spChg>
          <pc:spChg chg="mod">
            <ac:chgData name="Sergio Bezerra De Menezes Rodrigues" userId="ad43c0dd-63e4-4c39-8cea-a2bbd9cf5fd7" providerId="ADAL" clId="{7B97E91B-9E44-4824-B173-52A951CD3DA7}" dt="2024-02-17T12:48:21.018" v="577" actId="14100"/>
            <ac:spMkLst>
              <pc:docMk/>
              <pc:sldMasterMk cId="887825394" sldId="2147483648"/>
              <pc:sldLayoutMk cId="946142242" sldId="2147483650"/>
              <ac:spMk id="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nttgov-my.sharepoint.com/personal/francieli_sousa_antt_gov_br/Documents/Arquivos%20de%20Chat%20do%20Microsoft%20Teams/A&#231;&#245;es%20de%20Vistorias%202023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nttgov-my.sharepoint.com/personal/francieli_sousa_antt_gov_br/Documents/Arquivos%20de%20Chat%20do%20Microsoft%20Teams/A&#231;&#245;es%20de%20Vistorias%202023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nttgov-my.sharepoint.com/personal/francieli_sousa_antt_gov_br/Documents/Arquivos%20de%20Chat%20do%20Microsoft%20Teams/TRO_SEI_LITIGIOS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1680" b="0" i="0" u="none" strike="noStrike" kern="1200" spc="0" baseline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pt-BR" sz="1680" b="0" i="0" u="none" strike="noStrike" kern="1200" spc="0" baseline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Ações de Fiscalização Realizadas por Concessionária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1680" b="0" i="0" u="none" strike="noStrike" kern="1200" spc="0" baseline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'[Ações de Vistorias 2023 1.xlsx]Ações'!$AD$3:$AD$26</c:f>
              <c:strCache>
                <c:ptCount val="24"/>
                <c:pt idx="0">
                  <c:v>Concer</c:v>
                </c:pt>
                <c:pt idx="1">
                  <c:v>Ecoponte</c:v>
                </c:pt>
                <c:pt idx="2">
                  <c:v>Autopista Fluminense</c:v>
                </c:pt>
                <c:pt idx="3">
                  <c:v>Transbrasiliana</c:v>
                </c:pt>
                <c:pt idx="4">
                  <c:v>Autopista Litoral Sul</c:v>
                </c:pt>
                <c:pt idx="5">
                  <c:v>Rio SP</c:v>
                </c:pt>
                <c:pt idx="6">
                  <c:v>Via Costeira</c:v>
                </c:pt>
                <c:pt idx="7">
                  <c:v>Eco Sul</c:v>
                </c:pt>
                <c:pt idx="8">
                  <c:v>Rodovia do Aço</c:v>
                </c:pt>
                <c:pt idx="9">
                  <c:v>Via Sul</c:v>
                </c:pt>
                <c:pt idx="10">
                  <c:v>Eco101</c:v>
                </c:pt>
                <c:pt idx="11">
                  <c:v>Autopista Regis Bittencourt</c:v>
                </c:pt>
                <c:pt idx="12">
                  <c:v>Autopista Fernão Dias</c:v>
                </c:pt>
                <c:pt idx="13">
                  <c:v>Eco050</c:v>
                </c:pt>
                <c:pt idx="14">
                  <c:v>Eco Riominas</c:v>
                </c:pt>
                <c:pt idx="15">
                  <c:v>Autopista Planalto Sul</c:v>
                </c:pt>
                <c:pt idx="16">
                  <c:v>Cro</c:v>
                </c:pt>
                <c:pt idx="17">
                  <c:v>Via Bahia</c:v>
                </c:pt>
                <c:pt idx="18">
                  <c:v>Via Brasil</c:v>
                </c:pt>
                <c:pt idx="19">
                  <c:v>Ecovias do Cerrado</c:v>
                </c:pt>
                <c:pt idx="20">
                  <c:v>Msvia</c:v>
                </c:pt>
                <c:pt idx="21">
                  <c:v>Concebra</c:v>
                </c:pt>
                <c:pt idx="22">
                  <c:v>Ecovias do Araguaia</c:v>
                </c:pt>
                <c:pt idx="23">
                  <c:v>Via 040</c:v>
                </c:pt>
              </c:strCache>
            </c:strRef>
          </c:cat>
          <c:val>
            <c:numRef>
              <c:f>'[Ações de Vistorias 2023 1.xlsx]Ações'!$AE$3:$AE$26</c:f>
              <c:numCache>
                <c:formatCode>General</c:formatCode>
                <c:ptCount val="24"/>
                <c:pt idx="0">
                  <c:v>50</c:v>
                </c:pt>
                <c:pt idx="1">
                  <c:v>49</c:v>
                </c:pt>
                <c:pt idx="2">
                  <c:v>47</c:v>
                </c:pt>
                <c:pt idx="3">
                  <c:v>44</c:v>
                </c:pt>
                <c:pt idx="4">
                  <c:v>41</c:v>
                </c:pt>
                <c:pt idx="5">
                  <c:v>38</c:v>
                </c:pt>
                <c:pt idx="6">
                  <c:v>34</c:v>
                </c:pt>
                <c:pt idx="7">
                  <c:v>32</c:v>
                </c:pt>
                <c:pt idx="8">
                  <c:v>21</c:v>
                </c:pt>
                <c:pt idx="9">
                  <c:v>19</c:v>
                </c:pt>
                <c:pt idx="10">
                  <c:v>17</c:v>
                </c:pt>
                <c:pt idx="11">
                  <c:v>16</c:v>
                </c:pt>
                <c:pt idx="12">
                  <c:v>15</c:v>
                </c:pt>
                <c:pt idx="13">
                  <c:v>15</c:v>
                </c:pt>
                <c:pt idx="14">
                  <c:v>14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11</c:v>
                </c:pt>
                <c:pt idx="19">
                  <c:v>11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3-41BD-9C23-FCEEE6447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13013152"/>
        <c:axId val="613011072"/>
      </c:barChart>
      <c:catAx>
        <c:axId val="61301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3011072"/>
        <c:crosses val="autoZero"/>
        <c:auto val="1"/>
        <c:lblAlgn val="ctr"/>
        <c:lblOffset val="0"/>
        <c:noMultiLvlLbl val="0"/>
      </c:catAx>
      <c:valAx>
        <c:axId val="61301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301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pt-BR">
                <a:solidFill>
                  <a:srgbClr val="002060"/>
                </a:solidFill>
                <a:latin typeface="Arial Black" panose="020B0A04020102020204" pitchFamily="34" charset="0"/>
              </a:rPr>
              <a:t>Ações de Fiscalização Realizadas por COROD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C1-4642-875C-BAC671D3879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C1-4642-875C-BAC671D3879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C1-4642-875C-BAC671D38791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C1-4642-875C-BAC671D38791}"/>
              </c:ext>
            </c:extLst>
          </c:dPt>
          <c:dLbls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'[Ações de Vistorias 2023 1.xlsx]Ações'!$Q$4:$Q$7</c:f>
              <c:strCache>
                <c:ptCount val="4"/>
                <c:pt idx="0">
                  <c:v>COROD OESTE</c:v>
                </c:pt>
                <c:pt idx="1">
                  <c:v>COROD CENTRO</c:v>
                </c:pt>
                <c:pt idx="2">
                  <c:v>COROD SUL</c:v>
                </c:pt>
                <c:pt idx="3">
                  <c:v>COROD SUDESTE</c:v>
                </c:pt>
              </c:strCache>
            </c:strRef>
          </c:cat>
          <c:val>
            <c:numRef>
              <c:f>'[Ações de Vistorias 2023 1.xlsx]Ações'!$S$4:$S$7</c:f>
              <c:numCache>
                <c:formatCode>General</c:formatCode>
                <c:ptCount val="4"/>
                <c:pt idx="0">
                  <c:v>33</c:v>
                </c:pt>
                <c:pt idx="1">
                  <c:v>81</c:v>
                </c:pt>
                <c:pt idx="2">
                  <c:v>138</c:v>
                </c:pt>
                <c:pt idx="3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C1-4642-875C-BAC671D387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50"/>
        <c:axId val="579882080"/>
        <c:axId val="579880000"/>
      </c:barChart>
      <c:valAx>
        <c:axId val="579880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9882080"/>
        <c:crosses val="autoZero"/>
        <c:crossBetween val="between"/>
      </c:valAx>
      <c:catAx>
        <c:axId val="579882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9880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pt-BR" sz="1200" b="1" i="0" u="none" strike="noStrike" baseline="0">
                <a:latin typeface="Arial Black" panose="020B0A04020102020204" pitchFamily="34" charset="0"/>
              </a:rPr>
              <a:t>Termos de Registro de Ocorrência por Elemento (%) – 2023</a:t>
            </a:r>
            <a:endParaRPr lang="pt-BR" sz="120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0934414263305844"/>
          <c:y val="1.4098689345239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[TRO_SEI_LITIGIOSO.xlsx]Quadro_Gráficos!$T$2:$T$12</c:f>
              <c:strCache>
                <c:ptCount val="11"/>
                <c:pt idx="0">
                  <c:v>À Definir Pelo Fiscal</c:v>
                </c:pt>
                <c:pt idx="1">
                  <c:v>Sistemas Eletricos e de Iluminação</c:v>
                </c:pt>
                <c:pt idx="2">
                  <c:v>Operação</c:v>
                </c:pt>
                <c:pt idx="3">
                  <c:v>Encostas e Taludes</c:v>
                </c:pt>
                <c:pt idx="4">
                  <c:v>Obras de Arte Especiais</c:v>
                </c:pt>
                <c:pt idx="5">
                  <c:v>Faixa de Dominio</c:v>
                </c:pt>
                <c:pt idx="6">
                  <c:v>Edificações E Instalações Opecacionais</c:v>
                </c:pt>
                <c:pt idx="7">
                  <c:v>Elementos de Proteção e Segurança</c:v>
                </c:pt>
                <c:pt idx="8">
                  <c:v>Dispositivos de Drenagem</c:v>
                </c:pt>
                <c:pt idx="9">
                  <c:v>Sinalização</c:v>
                </c:pt>
                <c:pt idx="10">
                  <c:v>Pavimento</c:v>
                </c:pt>
              </c:strCache>
            </c:strRef>
          </c:cat>
          <c:val>
            <c:numRef>
              <c:f>[TRO_SEI_LITIGIOSO.xlsx]Quadro_Gráficos!$V$2:$V$12</c:f>
              <c:numCache>
                <c:formatCode>0.0%</c:formatCode>
                <c:ptCount val="11"/>
                <c:pt idx="0">
                  <c:v>3.5762613570462015E-3</c:v>
                </c:pt>
                <c:pt idx="1">
                  <c:v>2.165087956698241E-2</c:v>
                </c:pt>
                <c:pt idx="2">
                  <c:v>2.3487338101681809E-2</c:v>
                </c:pt>
                <c:pt idx="3">
                  <c:v>2.4743862362265608E-2</c:v>
                </c:pt>
                <c:pt idx="4">
                  <c:v>2.5323796636381211E-2</c:v>
                </c:pt>
                <c:pt idx="5">
                  <c:v>3.3152909336941816E-2</c:v>
                </c:pt>
                <c:pt idx="6">
                  <c:v>4.1175333462207614E-2</c:v>
                </c:pt>
                <c:pt idx="7">
                  <c:v>9.8298859462594243E-2</c:v>
                </c:pt>
                <c:pt idx="8">
                  <c:v>0.12410593466073845</c:v>
                </c:pt>
                <c:pt idx="9">
                  <c:v>0.25507442489851151</c:v>
                </c:pt>
                <c:pt idx="10">
                  <c:v>0.34941040015464914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8-4034-B034-45486FEC32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92530415"/>
        <c:axId val="792523759"/>
      </c:barChart>
      <c:catAx>
        <c:axId val="792530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2523759"/>
        <c:crosses val="autoZero"/>
        <c:auto val="1"/>
        <c:lblAlgn val="ctr"/>
        <c:lblOffset val="100"/>
        <c:noMultiLvlLbl val="0"/>
      </c:catAx>
      <c:valAx>
        <c:axId val="79252375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9253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8E93-E254-4C13-ABA1-B6B466041BD6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073A1-FF8A-4857-9336-E3F4EAA6D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1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8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59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49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550"/>
          </a:xfrm>
        </p:spPr>
        <p:txBody>
          <a:bodyPr>
            <a:normAutofit/>
          </a:bodyPr>
          <a:lstStyle>
            <a:lvl1pPr>
              <a:defRPr sz="3200">
                <a:latin typeface="Amasis MT Pro Black" panose="02040A04050005020304" pitchFamily="18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42204"/>
            <a:ext cx="10515600" cy="49347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14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11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22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3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03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14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35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8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CDEDE-1858-4297-BA8A-5A402C63E268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82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10CD89-5ECC-4E40-8973-91CB4FDFB12B}"/>
              </a:ext>
            </a:extLst>
          </p:cNvPr>
          <p:cNvSpPr txBox="1"/>
          <p:nvPr/>
        </p:nvSpPr>
        <p:spPr>
          <a:xfrm>
            <a:off x="528505" y="931395"/>
            <a:ext cx="41716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GEFOP</a:t>
            </a:r>
          </a:p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Alinhamento Estratégico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554BF0-B1A0-4F37-B2CC-87E7DB127DA9}"/>
              </a:ext>
            </a:extLst>
          </p:cNvPr>
          <p:cNvSpPr txBox="1"/>
          <p:nvPr/>
        </p:nvSpPr>
        <p:spPr>
          <a:xfrm>
            <a:off x="528505" y="3971105"/>
            <a:ext cx="378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 Seminário SUROD 2024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8BDB545-094E-4308-8360-E40C3E4BC228}"/>
              </a:ext>
            </a:extLst>
          </p:cNvPr>
          <p:cNvCxnSpPr>
            <a:cxnSpLocks/>
          </p:cNvCxnSpPr>
          <p:nvPr/>
        </p:nvCxnSpPr>
        <p:spPr>
          <a:xfrm>
            <a:off x="528505" y="794227"/>
            <a:ext cx="35301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EFDB6F-D373-3A18-420C-6B8B8C9284EC}"/>
              </a:ext>
            </a:extLst>
          </p:cNvPr>
          <p:cNvSpPr txBox="1"/>
          <p:nvPr/>
        </p:nvSpPr>
        <p:spPr>
          <a:xfrm>
            <a:off x="528504" y="4671713"/>
            <a:ext cx="171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Zeca</a:t>
            </a:r>
          </a:p>
          <a:p>
            <a:r>
              <a:rPr lang="da-DK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Serginho</a:t>
            </a:r>
            <a:endParaRPr lang="pt-BR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2F13AC3-2030-CAF4-C276-789059D3840C}"/>
              </a:ext>
            </a:extLst>
          </p:cNvPr>
          <p:cNvCxnSpPr>
            <a:cxnSpLocks/>
          </p:cNvCxnSpPr>
          <p:nvPr/>
        </p:nvCxnSpPr>
        <p:spPr>
          <a:xfrm>
            <a:off x="480821" y="3192522"/>
            <a:ext cx="3530148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1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3B9DD-8148-0E38-2264-7122D9B89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9AE4F-F922-BF87-5372-859D0A38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de Fiscalização x </a:t>
            </a:r>
            <a:r>
              <a:rPr lang="pt-BR" dirty="0" err="1"/>
              <a:t>CORODs</a:t>
            </a:r>
            <a:r>
              <a:rPr lang="pt-BR" dirty="0"/>
              <a:t> x inspeções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E6F3C80A-8433-0964-3A9D-C1A872E80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176232"/>
              </p:ext>
            </p:extLst>
          </p:nvPr>
        </p:nvGraphicFramePr>
        <p:xfrm>
          <a:off x="1075425" y="1069676"/>
          <a:ext cx="10041149" cy="5675696"/>
        </p:xfrm>
        <a:graphic>
          <a:graphicData uri="http://schemas.openxmlformats.org/drawingml/2006/table">
            <a:tbl>
              <a:tblPr/>
              <a:tblGrid>
                <a:gridCol w="2248018">
                  <a:extLst>
                    <a:ext uri="{9D8B030D-6E8A-4147-A177-3AD203B41FA5}">
                      <a16:colId xmlns:a16="http://schemas.microsoft.com/office/drawing/2014/main" val="279087392"/>
                    </a:ext>
                  </a:extLst>
                </a:gridCol>
                <a:gridCol w="2111774">
                  <a:extLst>
                    <a:ext uri="{9D8B030D-6E8A-4147-A177-3AD203B41FA5}">
                      <a16:colId xmlns:a16="http://schemas.microsoft.com/office/drawing/2014/main" val="3799070782"/>
                    </a:ext>
                  </a:extLst>
                </a:gridCol>
                <a:gridCol w="2111774">
                  <a:extLst>
                    <a:ext uri="{9D8B030D-6E8A-4147-A177-3AD203B41FA5}">
                      <a16:colId xmlns:a16="http://schemas.microsoft.com/office/drawing/2014/main" val="2796695075"/>
                    </a:ext>
                  </a:extLst>
                </a:gridCol>
                <a:gridCol w="1723481">
                  <a:extLst>
                    <a:ext uri="{9D8B030D-6E8A-4147-A177-3AD203B41FA5}">
                      <a16:colId xmlns:a16="http://schemas.microsoft.com/office/drawing/2014/main" val="3592854048"/>
                    </a:ext>
                  </a:extLst>
                </a:gridCol>
                <a:gridCol w="1846102">
                  <a:extLst>
                    <a:ext uri="{9D8B030D-6E8A-4147-A177-3AD203B41FA5}">
                      <a16:colId xmlns:a16="http://schemas.microsoft.com/office/drawing/2014/main" val="2385169964"/>
                    </a:ext>
                  </a:extLst>
                </a:gridCol>
              </a:tblGrid>
              <a:tr h="1974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Concessionária</a:t>
                      </a:r>
                    </a:p>
                  </a:txBody>
                  <a:tcPr marL="4936" marR="4936" marT="4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COROD</a:t>
                      </a:r>
                    </a:p>
                  </a:txBody>
                  <a:tcPr marL="4936" marR="4936" marT="4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ESREGROD</a:t>
                      </a:r>
                    </a:p>
                  </a:txBody>
                  <a:tcPr marL="4936" marR="4936" marT="4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Ações</a:t>
                      </a:r>
                    </a:p>
                  </a:txBody>
                  <a:tcPr marL="4936" marR="4936" marT="4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Inspeções</a:t>
                      </a:r>
                    </a:p>
                  </a:txBody>
                  <a:tcPr marL="4936" marR="4936" marT="4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434588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Concer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RIO/RJ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039663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Ecoponte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CABREU/RJ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89619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Fluminense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CABREU/RJ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50902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Transbrasiliana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SPAULO/SP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645579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Litoral 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ITAPEMA/SC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45330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SP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SPAULO/SP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35834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Costeira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ITAPEMA/SC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26210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 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POA/RS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871904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Rodovia do Aço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RIO/RJ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82452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POA/RS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00660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Eco101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CABREU/RJ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042417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Regis Bittencourt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SPAULO/SP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768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Fernão Dias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BHZ/MG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83142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Eco050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UDI/MG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904341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 Riominas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RIO/RJ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554875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Planalto 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CWB/PR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7159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CRO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COROD/OESTE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CUIABÁ/MT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0599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Bahia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BHZ/MG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794625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Brasil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COROD/OESTE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SINOP/MT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823494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Ecovias do Cerrado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UDI/MG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519095"/>
                  </a:ext>
                </a:extLst>
              </a:tr>
              <a:tr h="18257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Msvia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COROD/OESTE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CUIABÁ/MT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61995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Concebra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GYN/GO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97266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Ecovias do Araguaia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GYN/GO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31565"/>
                  </a:ext>
                </a:extLst>
              </a:tr>
              <a:tr h="9871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040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BHZ/MG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096004"/>
                  </a:ext>
                </a:extLst>
              </a:tr>
              <a:tr h="9871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46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59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D0D03-CF3F-5F02-3CA9-5E26BBF4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TROs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9870C9E-DFA3-C1EA-181D-F71215C391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41425"/>
          <a:ext cx="10515600" cy="493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67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EAAE7-C55C-79C1-DF66-523303BE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Concessionárias x </a:t>
            </a:r>
            <a:r>
              <a:rPr lang="pt-BR" dirty="0" err="1"/>
              <a:t>TROs</a:t>
            </a:r>
            <a:r>
              <a:rPr lang="pt-BR" dirty="0"/>
              <a:t> x Processos litigiosos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960B82C-A6F6-9C12-83F3-DF638FF62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233468"/>
              </p:ext>
            </p:extLst>
          </p:nvPr>
        </p:nvGraphicFramePr>
        <p:xfrm>
          <a:off x="838200" y="1069676"/>
          <a:ext cx="8755811" cy="5586880"/>
        </p:xfrm>
        <a:graphic>
          <a:graphicData uri="http://schemas.openxmlformats.org/drawingml/2006/table">
            <a:tbl>
              <a:tblPr/>
              <a:tblGrid>
                <a:gridCol w="3224842">
                  <a:extLst>
                    <a:ext uri="{9D8B030D-6E8A-4147-A177-3AD203B41FA5}">
                      <a16:colId xmlns:a16="http://schemas.microsoft.com/office/drawing/2014/main" val="3240889147"/>
                    </a:ext>
                  </a:extLst>
                </a:gridCol>
                <a:gridCol w="2570671">
                  <a:extLst>
                    <a:ext uri="{9D8B030D-6E8A-4147-A177-3AD203B41FA5}">
                      <a16:colId xmlns:a16="http://schemas.microsoft.com/office/drawing/2014/main" val="3678154150"/>
                    </a:ext>
                  </a:extLst>
                </a:gridCol>
                <a:gridCol w="2960298">
                  <a:extLst>
                    <a:ext uri="{9D8B030D-6E8A-4147-A177-3AD203B41FA5}">
                      <a16:colId xmlns:a16="http://schemas.microsoft.com/office/drawing/2014/main" val="2239960340"/>
                    </a:ext>
                  </a:extLst>
                </a:gridCol>
              </a:tblGrid>
              <a:tr h="3655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Concessionária</a:t>
                      </a:r>
                    </a:p>
                  </a:txBody>
                  <a:tcPr marL="9140" marR="9140" marT="91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Termo de Registro de Ocorrência (TRO) aplicados - 2023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Processos Litigiosos (SEI Litigioso 2023)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06339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Autopista Regis Bittencourt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1.607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884369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Via Bahia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193652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Eco Sul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97136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Via Sul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672449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Eco101 Concessionaria de Rodovias S/A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518272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Transbrasiliana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669962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Concebra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35838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Msvia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097137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Eco050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885693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Autopista Fluminense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807776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Autopista Litoral Sul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977345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Concer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757413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Ecovias do Cerrado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330779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Via 040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281901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Via Costeira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700003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Autopista Fernão Dias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925671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Autopista Planalto Sul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219352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Rio SP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921299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Eco Riominas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79761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Ecovias do Araguaia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3367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CRO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893223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Rodovia do Aço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536468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Ecoponte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044817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Via Brasil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318067"/>
                  </a:ext>
                </a:extLst>
              </a:tr>
              <a:tr h="18279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10.346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9140" marR="9140" marT="91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099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58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20C7-C76C-0829-E2C0-30555745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6A148-C0EE-3722-61CF-2F0BAEE0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Concessionárias x </a:t>
            </a:r>
            <a:r>
              <a:rPr lang="pt-BR" dirty="0" err="1"/>
              <a:t>TROs</a:t>
            </a:r>
            <a:r>
              <a:rPr lang="pt-BR" dirty="0"/>
              <a:t> x Ações </a:t>
            </a:r>
            <a:r>
              <a:rPr lang="pt-BR" sz="2000" dirty="0">
                <a:solidFill>
                  <a:schemeClr val="accent2"/>
                </a:solidFill>
              </a:rPr>
              <a:t>(não há relação)</a:t>
            </a:r>
            <a:endParaRPr lang="pt-BR" dirty="0">
              <a:solidFill>
                <a:schemeClr val="accent2"/>
              </a:solidFill>
            </a:endParaRP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FBF582DC-5434-CB9A-25DB-606315C89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04460"/>
              </p:ext>
            </p:extLst>
          </p:nvPr>
        </p:nvGraphicFramePr>
        <p:xfrm>
          <a:off x="369456" y="1241424"/>
          <a:ext cx="10984351" cy="5564303"/>
        </p:xfrm>
        <a:graphic>
          <a:graphicData uri="http://schemas.openxmlformats.org/drawingml/2006/table">
            <a:tbl>
              <a:tblPr/>
              <a:tblGrid>
                <a:gridCol w="1569193">
                  <a:extLst>
                    <a:ext uri="{9D8B030D-6E8A-4147-A177-3AD203B41FA5}">
                      <a16:colId xmlns:a16="http://schemas.microsoft.com/office/drawing/2014/main" val="3486570360"/>
                    </a:ext>
                  </a:extLst>
                </a:gridCol>
                <a:gridCol w="1569193">
                  <a:extLst>
                    <a:ext uri="{9D8B030D-6E8A-4147-A177-3AD203B41FA5}">
                      <a16:colId xmlns:a16="http://schemas.microsoft.com/office/drawing/2014/main" val="872964350"/>
                    </a:ext>
                  </a:extLst>
                </a:gridCol>
                <a:gridCol w="1569193">
                  <a:extLst>
                    <a:ext uri="{9D8B030D-6E8A-4147-A177-3AD203B41FA5}">
                      <a16:colId xmlns:a16="http://schemas.microsoft.com/office/drawing/2014/main" val="2963555277"/>
                    </a:ext>
                  </a:extLst>
                </a:gridCol>
                <a:gridCol w="1569193">
                  <a:extLst>
                    <a:ext uri="{9D8B030D-6E8A-4147-A177-3AD203B41FA5}">
                      <a16:colId xmlns:a16="http://schemas.microsoft.com/office/drawing/2014/main" val="3185761495"/>
                    </a:ext>
                  </a:extLst>
                </a:gridCol>
                <a:gridCol w="1569193">
                  <a:extLst>
                    <a:ext uri="{9D8B030D-6E8A-4147-A177-3AD203B41FA5}">
                      <a16:colId xmlns:a16="http://schemas.microsoft.com/office/drawing/2014/main" val="2617826246"/>
                    </a:ext>
                  </a:extLst>
                </a:gridCol>
                <a:gridCol w="1569193">
                  <a:extLst>
                    <a:ext uri="{9D8B030D-6E8A-4147-A177-3AD203B41FA5}">
                      <a16:colId xmlns:a16="http://schemas.microsoft.com/office/drawing/2014/main" val="1855874786"/>
                    </a:ext>
                  </a:extLst>
                </a:gridCol>
                <a:gridCol w="1569193">
                  <a:extLst>
                    <a:ext uri="{9D8B030D-6E8A-4147-A177-3AD203B41FA5}">
                      <a16:colId xmlns:a16="http://schemas.microsoft.com/office/drawing/2014/main" val="19132005"/>
                    </a:ext>
                  </a:extLst>
                </a:gridCol>
              </a:tblGrid>
              <a:tr h="207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Concessionária</a:t>
                      </a:r>
                    </a:p>
                  </a:txBody>
                  <a:tcPr marL="2771" marR="2771" marT="2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COROD</a:t>
                      </a:r>
                    </a:p>
                  </a:txBody>
                  <a:tcPr marL="2771" marR="2771" marT="2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ESREGROD</a:t>
                      </a:r>
                    </a:p>
                  </a:txBody>
                  <a:tcPr marL="2771" marR="2771" marT="2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Ações</a:t>
                      </a:r>
                    </a:p>
                  </a:txBody>
                  <a:tcPr marL="2771" marR="2771" marT="2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Inspeções</a:t>
                      </a:r>
                    </a:p>
                  </a:txBody>
                  <a:tcPr marL="2771" marR="2771" marT="2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(TRO) aplicados – 2023</a:t>
                      </a:r>
                    </a:p>
                  </a:txBody>
                  <a:tcPr marL="2771" marR="2771" marT="2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Processos Litigiosos (SEI Litigioso 2023)</a:t>
                      </a:r>
                    </a:p>
                  </a:txBody>
                  <a:tcPr marL="2771" marR="2771" marT="2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68723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Regis Bittencourt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SPAULO/SP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1.607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859586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Bahia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BHZ/MG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274354"/>
                  </a:ext>
                </a:extLst>
              </a:tr>
              <a:tr h="3464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 Sul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POA/RS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30951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Sul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POA/RS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709841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Eco101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CABREU/RJ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865021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Transbrasiliana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SPAULO/SP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438279"/>
                  </a:ext>
                </a:extLst>
              </a:tr>
              <a:tr h="27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Concebra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GYN/GO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601247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Msvia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COROD/OESTE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CUIABÁ/MT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612962"/>
                  </a:ext>
                </a:extLst>
              </a:tr>
              <a:tr h="27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Eco050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UDI/MG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375163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Fluminense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CABREU/RJ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520510"/>
                  </a:ext>
                </a:extLst>
              </a:tr>
              <a:tr h="207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Litoral Sul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ITAPEMA/SC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529120"/>
                  </a:ext>
                </a:extLst>
              </a:tr>
              <a:tr h="27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Concer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RIO/RJ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120422"/>
                  </a:ext>
                </a:extLst>
              </a:tr>
              <a:tr h="207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Ecovias do Cerrado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UDI/MG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390824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040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BHZ/MG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321024"/>
                  </a:ext>
                </a:extLst>
              </a:tr>
              <a:tr h="207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Costeira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ITAPEMA/SC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923149"/>
                  </a:ext>
                </a:extLst>
              </a:tr>
              <a:tr h="27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Fernão Dias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BHZ/MG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761234"/>
                  </a:ext>
                </a:extLst>
              </a:tr>
              <a:tr h="27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Planalto Sul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CWB/PR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747899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SP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SPAULO/SP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241005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 Riominas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RIO/RJ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221958"/>
                  </a:ext>
                </a:extLst>
              </a:tr>
              <a:tr h="207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Ecovias do Araguaia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GYN/GO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234729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CRO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COROD/OESTE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CUIABÁ/MT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875126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Rodovia do Aço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RIO/RJ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422965"/>
                  </a:ext>
                </a:extLst>
              </a:tr>
              <a:tr h="27712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Ecoponte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CABREU/RJ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02011"/>
                  </a:ext>
                </a:extLst>
              </a:tr>
              <a:tr h="13856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Brasil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COROD/OESTE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SINOP/MT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704440"/>
                  </a:ext>
                </a:extLst>
              </a:tr>
              <a:tr h="859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1609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10.346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2771" marR="2771" marT="2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53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89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6DDF3-E206-830B-3133-88EDD94C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que faremos em 2024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AB5E6A-0A9D-519F-54C2-3FB0DFFB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Atualização da Manual de Fiscalização: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Mais racional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Atrelará a aplicação dos instrumentos da fiscalização ao C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ontrato de Concessão, PER e regulamentações da ANTT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Trará informações sobre os procedimentos de acompanhamento do avanço físico das obras, de aplicação de desconto e acréscimo de reequil</a:t>
            </a:r>
            <a:r>
              <a:rPr lang="pt-BR" sz="2000" dirty="0">
                <a:solidFill>
                  <a:srgbClr val="162937"/>
                </a:solidFill>
                <a:latin typeface="rawline"/>
              </a:rPr>
              <a:t>í</a:t>
            </a: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brio</a:t>
            </a:r>
            <a:r>
              <a:rPr lang="pt-BR" sz="2000" dirty="0">
                <a:solidFill>
                  <a:srgbClr val="162937"/>
                </a:solidFill>
                <a:latin typeface="rawline"/>
              </a:rPr>
              <a:t> e análise da monitoração tanto da concessionária quanto da supervisora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rgbClr val="162937"/>
                </a:solidFill>
                <a:effectLst/>
                <a:latin typeface="rawline"/>
              </a:rPr>
              <a:t>Será </a:t>
            </a:r>
            <a:r>
              <a:rPr lang="pt-BR" sz="2000" dirty="0">
                <a:solidFill>
                  <a:srgbClr val="162937"/>
                </a:solidFill>
                <a:latin typeface="rawline"/>
              </a:rPr>
              <a:t>uma ponte entre o Manual de Fiscalização atual e o Manual a ser utilizado quando o RCR 4 entrar em vigor. </a:t>
            </a:r>
            <a:endParaRPr lang="pt-BR" sz="2000" b="0" i="0" dirty="0">
              <a:solidFill>
                <a:srgbClr val="162937"/>
              </a:solidFill>
              <a:effectLst/>
              <a:latin typeface="rawline"/>
            </a:endParaRP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b="1" i="1" dirty="0"/>
              <a:t>Contamos com a contribuição das equipes para melhoria do Manual que seguirá junto ao RCR 4. </a:t>
            </a:r>
          </a:p>
        </p:txBody>
      </p:sp>
    </p:spTree>
    <p:extLst>
      <p:ext uri="{BB962C8B-B14F-4D97-AF65-F5344CB8AC3E}">
        <p14:creationId xmlns:p14="http://schemas.microsoft.com/office/powerpoint/2010/main" val="389848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04C92-EDEA-3CCE-AE78-EF2EF4A53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DAF56-6F15-4453-C5DD-5CB11A57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que faremos em 2024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1A0838-007A-0DE8-15B9-5138BCFE7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rgbClr val="162937"/>
                </a:solidFill>
                <a:latin typeface="rawline"/>
              </a:rPr>
              <a:t>Apresentação do Plano Anual de Fiscalização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: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Apresentará os conceitos padronizados das ações de fiscalização.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Sairemos de uma interpretação de ação de fiscalização como o ciclo de ação por extensão para ciclo de ação por temporalidade.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Trará o quantitativo de ações de fiscalização a serem realizadas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Trará as recomendações para a padronização das atividades.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Trará as recomendações para as tratativas com a supervisora</a:t>
            </a:r>
          </a:p>
        </p:txBody>
      </p:sp>
    </p:spTree>
    <p:extLst>
      <p:ext uri="{BB962C8B-B14F-4D97-AF65-F5344CB8AC3E}">
        <p14:creationId xmlns:p14="http://schemas.microsoft.com/office/powerpoint/2010/main" val="43196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BD7EED-8694-1FFC-7664-4207D74A9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AAB1E-6FAD-951F-7207-BC227CB3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que faremos em 2024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699EB9-D175-32A1-73DA-435A0CC3B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204"/>
            <a:ext cx="10515600" cy="21048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rgbClr val="162937"/>
                </a:solidFill>
                <a:latin typeface="rawline"/>
              </a:rPr>
              <a:t>Ciclos de Treinamento da Fiscalização</a:t>
            </a:r>
            <a:r>
              <a:rPr lang="pt-BR" sz="2000" b="1" i="0" dirty="0">
                <a:solidFill>
                  <a:srgbClr val="162937"/>
                </a:solidFill>
                <a:effectLst/>
                <a:latin typeface="rawline"/>
              </a:rPr>
              <a:t>: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Discutiremos os conceitos e a aplicação de conceitos já parametrizados como cálculo do desconto de reequilíbrio, apuração do avanço de obras e serviços, aplicação de instrumentos de fiscalização de modo a contribuir com o nosso alinhamento.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162937"/>
                </a:solidFill>
                <a:latin typeface="rawline"/>
              </a:rPr>
              <a:t>Além disso, nos prepararemos para as atividades de fiscalização a serem realizadas quando da vigência do RCR 4. </a:t>
            </a:r>
          </a:p>
        </p:txBody>
      </p:sp>
    </p:spTree>
    <p:extLst>
      <p:ext uri="{BB962C8B-B14F-4D97-AF65-F5344CB8AC3E}">
        <p14:creationId xmlns:p14="http://schemas.microsoft.com/office/powerpoint/2010/main" val="80685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ACAF8-8767-7EA8-E709-3B3CB9ED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Trataremos as dúvidas após a pausa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6C6FC3-A92F-66AF-CD75-137D836AF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555555"/>
                </a:solidFill>
                <a:latin typeface="rawline"/>
              </a:rPr>
              <a:t>Para maiores informações acessem o Portal da GEFOP</a:t>
            </a:r>
            <a:endParaRPr lang="pt-BR" dirty="0">
              <a:solidFill>
                <a:srgbClr val="555555"/>
              </a:solidFill>
              <a:latin typeface="rawline"/>
            </a:endParaRPr>
          </a:p>
          <a:p>
            <a:pPr marL="0" indent="0">
              <a:buNone/>
            </a:pPr>
            <a:endParaRPr lang="pt-BR" dirty="0">
              <a:solidFill>
                <a:srgbClr val="555555"/>
              </a:solidFill>
              <a:latin typeface="rawline"/>
            </a:endParaRPr>
          </a:p>
          <a:p>
            <a:pPr marL="0" indent="0" algn="ctr">
              <a:buNone/>
            </a:pPr>
            <a:r>
              <a:rPr lang="pt-BR" dirty="0"/>
              <a:t>https://anttgov.sharepoint.com/sites/GEFOP</a:t>
            </a:r>
          </a:p>
        </p:txBody>
      </p:sp>
    </p:spTree>
    <p:extLst>
      <p:ext uri="{BB962C8B-B14F-4D97-AF65-F5344CB8AC3E}">
        <p14:creationId xmlns:p14="http://schemas.microsoft.com/office/powerpoint/2010/main" val="180531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6B624BC-2E4F-B449-EFDF-049519289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47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A1A4295-9F47-2F43-4C39-14BE68A8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108" y="406399"/>
            <a:ext cx="1544550" cy="1634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953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2E630-7669-A465-3D41-64D480D6E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64D82-F5E5-09DA-5881-E0385732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Alinhamento estratégico - 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B9C17E-8105-6663-0158-FB043F99E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b="1" i="0" dirty="0">
                <a:solidFill>
                  <a:srgbClr val="0D0D0D"/>
                </a:solidFill>
                <a:effectLst/>
                <a:latin typeface="Söhne"/>
              </a:rPr>
              <a:t>Garantir Coerência e Uniformidade</a:t>
            </a:r>
            <a:r>
              <a:rPr lang="pt-BR" sz="1400" b="0" i="0" dirty="0">
                <a:solidFill>
                  <a:srgbClr val="0D0D0D"/>
                </a:solidFill>
                <a:effectLst/>
                <a:latin typeface="Söhne"/>
              </a:rPr>
              <a:t>: Independentemente de sua localização, as ações de fiscalização devem estar alinhadas com os objetivos da ANTT, com os contratos de concessão e os Programas de Exploração da Rodovia garantindo que as ações e decisões tomadas, por todas as equipes estejam em consonância.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b="1" i="0" dirty="0">
                <a:solidFill>
                  <a:srgbClr val="0D0D0D"/>
                </a:solidFill>
                <a:effectLst/>
                <a:latin typeface="Söhne"/>
              </a:rPr>
              <a:t>Facilitar a Comunicação</a:t>
            </a:r>
            <a:r>
              <a:rPr lang="pt-BR" sz="1400" b="0" i="0" dirty="0">
                <a:solidFill>
                  <a:srgbClr val="0D0D0D"/>
                </a:solidFill>
                <a:effectLst/>
                <a:latin typeface="Söhne"/>
              </a:rPr>
              <a:t>: As equipes devem ser constantemente informadas sobre as diretrizes estratégicas, políticas, procedimentos e mudanças, como as alterações que já estão derivadas do Regulamento das Concessões Rodoviárias.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b="1" dirty="0">
                <a:solidFill>
                  <a:srgbClr val="0D0D0D"/>
                </a:solidFill>
                <a:latin typeface="Söhne"/>
              </a:rPr>
              <a:t>Pr</a:t>
            </a:r>
            <a:r>
              <a:rPr lang="pt-BR" sz="1400" b="1" i="0" dirty="0">
                <a:solidFill>
                  <a:srgbClr val="0D0D0D"/>
                </a:solidFill>
                <a:effectLst/>
                <a:latin typeface="Söhne"/>
              </a:rPr>
              <a:t>omover a Colaboração</a:t>
            </a:r>
            <a:r>
              <a:rPr lang="pt-BR" sz="1400" b="0" i="0" dirty="0">
                <a:solidFill>
                  <a:srgbClr val="0D0D0D"/>
                </a:solidFill>
                <a:effectLst/>
                <a:latin typeface="Söhne"/>
              </a:rPr>
              <a:t>: Deve-se facilitar a colaboração entre Escritórios e </a:t>
            </a:r>
            <a:r>
              <a:rPr lang="pt-BR" sz="1400" dirty="0">
                <a:solidFill>
                  <a:srgbClr val="0D0D0D"/>
                </a:solidFill>
                <a:latin typeface="Söhne"/>
              </a:rPr>
              <a:t>Coordenação, </a:t>
            </a:r>
            <a:r>
              <a:rPr lang="pt-BR" sz="1400" b="0" i="0" dirty="0">
                <a:solidFill>
                  <a:srgbClr val="0D0D0D"/>
                </a:solidFill>
                <a:effectLst/>
                <a:latin typeface="Söhne"/>
              </a:rPr>
              <a:t>permitindo o compartilhamento de recursos, conhecimentos e práticas. Os Chefes dos Escritórios Regionais tornam-se responsáveis pela gestão da fiscalização em dois ou mais contratos de concessão e de suas equipes de fiscalização, sendo necessário o apoio estratégico e supervisão dos Coordenadores e suas equipes.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b="1" i="0" dirty="0">
                <a:solidFill>
                  <a:srgbClr val="0D0D0D"/>
                </a:solidFill>
                <a:effectLst/>
                <a:latin typeface="Söhne"/>
              </a:rPr>
              <a:t>Melhorar a Tomada de Decisão</a:t>
            </a:r>
            <a:r>
              <a:rPr lang="pt-BR" sz="1400" b="0" i="0" dirty="0">
                <a:solidFill>
                  <a:srgbClr val="0D0D0D"/>
                </a:solidFill>
                <a:effectLst/>
                <a:latin typeface="Söhne"/>
              </a:rPr>
              <a:t>: Consistência. No início da manhã foram realizadas orientações quanto à tomadas de decisão a serem realizadas pelos Chefes de Escritório Regional e Coordenadores no âmbito da verificação de infrações e apurações preliminares. A tomada de decisão deve ocorrer de forma a minimizar ou impedir interpretações errôneas pelas equipes.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b="1" i="0" dirty="0">
                <a:solidFill>
                  <a:srgbClr val="0D0D0D"/>
                </a:solidFill>
                <a:effectLst/>
                <a:latin typeface="Söhne"/>
              </a:rPr>
              <a:t>Aumentar a Eficiência e Eficácia</a:t>
            </a:r>
            <a:r>
              <a:rPr lang="pt-BR" sz="1400" b="0" i="0" dirty="0">
                <a:solidFill>
                  <a:srgbClr val="0D0D0D"/>
                </a:solidFill>
                <a:effectLst/>
                <a:latin typeface="Söhne"/>
              </a:rPr>
              <a:t>: A compreensão dos papéis e responsabilidades levam a atuação de  maneira eficiente e eficaz e ao uso de recursos de forma racional, impactando significativamente nas atividades realizadas.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b="1" i="0" dirty="0">
                <a:solidFill>
                  <a:srgbClr val="0D0D0D"/>
                </a:solidFill>
                <a:effectLst/>
                <a:latin typeface="Söhne"/>
              </a:rPr>
              <a:t>Facilitar a Adaptação a Mudanças</a:t>
            </a:r>
            <a:r>
              <a:rPr lang="pt-BR" sz="1400" b="0" i="0" dirty="0">
                <a:solidFill>
                  <a:srgbClr val="0D0D0D"/>
                </a:solidFill>
                <a:effectLst/>
                <a:latin typeface="Söhne"/>
              </a:rPr>
              <a:t>: O ano de 2024 será </a:t>
            </a:r>
            <a:r>
              <a:rPr lang="pt-BR" sz="1400" dirty="0">
                <a:solidFill>
                  <a:srgbClr val="0D0D0D"/>
                </a:solidFill>
                <a:latin typeface="Söhne"/>
              </a:rPr>
              <a:t>de dinamismo. É necessário que nos </a:t>
            </a:r>
            <a:r>
              <a:rPr lang="pt-BR" sz="1400" b="0" i="0" dirty="0">
                <a:solidFill>
                  <a:srgbClr val="0D0D0D"/>
                </a:solidFill>
                <a:effectLst/>
                <a:latin typeface="Söhne"/>
              </a:rPr>
              <a:t>adaptemos às novas regulamentações, tecnologias e contratos de concessão.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1033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B639B-BE73-7F9E-98C6-24DEF0AA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Alinhamento estratégico - 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FE85A1-2EB2-2B0F-2245-E27B0714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204"/>
            <a:ext cx="10515600" cy="51672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rgbClr val="0D0D0D"/>
                </a:solidFill>
                <a:latin typeface="Söhne"/>
              </a:rPr>
              <a:t>Nesse sentido é de vital importância o papel das Coordenações para:</a:t>
            </a:r>
          </a:p>
          <a:p>
            <a:pPr marL="0" indent="0" algn="just">
              <a:buNone/>
            </a:pPr>
            <a:endParaRPr lang="pt-BR" sz="2000" dirty="0">
              <a:solidFill>
                <a:srgbClr val="0D0D0D"/>
              </a:solidFill>
              <a:latin typeface="Söhne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rgbClr val="0D0D0D"/>
                </a:solidFill>
                <a:latin typeface="Söhne"/>
              </a:rPr>
              <a:t>- Melhorar a </a:t>
            </a:r>
            <a:r>
              <a:rPr lang="pt-BR" sz="2000" b="0" i="0" dirty="0">
                <a:solidFill>
                  <a:srgbClr val="0D0D0D"/>
                </a:solidFill>
                <a:effectLst/>
                <a:latin typeface="Söhne"/>
              </a:rPr>
              <a:t>comunicação entre as equipes, garantindo que os agentes atuem de modo similar.</a:t>
            </a:r>
          </a:p>
          <a:p>
            <a:pPr marL="0" indent="0" algn="just">
              <a:buNone/>
            </a:pPr>
            <a:endParaRPr lang="pt-BR" sz="2000" dirty="0">
              <a:solidFill>
                <a:srgbClr val="0D0D0D"/>
              </a:solidFill>
              <a:latin typeface="Söhne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rgbClr val="0D0D0D"/>
                </a:solidFill>
                <a:latin typeface="Söhne"/>
              </a:rPr>
              <a:t>- Organizar junto aos </a:t>
            </a:r>
            <a:r>
              <a:rPr lang="pt-BR" sz="2000" dirty="0" err="1">
                <a:solidFill>
                  <a:srgbClr val="0D0D0D"/>
                </a:solidFill>
                <a:latin typeface="Söhne"/>
              </a:rPr>
              <a:t>ESREGRODs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 informações de campo quanto:  </a:t>
            </a:r>
          </a:p>
          <a:p>
            <a:pPr marL="457200" lvl="1" indent="0" algn="just">
              <a:buNone/>
            </a:pPr>
            <a:r>
              <a:rPr lang="pt-BR" sz="1600" b="0" i="0" dirty="0">
                <a:solidFill>
                  <a:srgbClr val="0D0D0D"/>
                </a:solidFill>
                <a:effectLst/>
                <a:latin typeface="Söhne"/>
              </a:rPr>
              <a:t>I - Execução das Ações de Fiscalização e do número de inspeções realizadas (e custos das viagens);</a:t>
            </a:r>
          </a:p>
          <a:p>
            <a:pPr marL="457200" lvl="1" indent="0" algn="just">
              <a:buNone/>
            </a:pPr>
            <a:r>
              <a:rPr lang="pt-BR" sz="1600" b="0" i="0" dirty="0">
                <a:solidFill>
                  <a:srgbClr val="0D0D0D"/>
                </a:solidFill>
                <a:effectLst/>
                <a:latin typeface="Söhne"/>
              </a:rPr>
              <a:t>II - Apuração do acompanhamento de avanço físico de obras e seus desdobramentos;</a:t>
            </a:r>
          </a:p>
          <a:p>
            <a:pPr marL="457200" lvl="1" indent="0" algn="just">
              <a:buNone/>
            </a:pPr>
            <a:r>
              <a:rPr lang="pt-BR" sz="1600" dirty="0">
                <a:solidFill>
                  <a:srgbClr val="0D0D0D"/>
                </a:solidFill>
                <a:latin typeface="Söhne"/>
              </a:rPr>
              <a:t>III - Apuração do cálculo dos Fatores A, D entre outros e seus desdobramentos, </a:t>
            </a:r>
          </a:p>
          <a:p>
            <a:pPr marL="457200" lvl="1" indent="0" algn="just">
              <a:buNone/>
            </a:pPr>
            <a:r>
              <a:rPr lang="pt-BR" sz="1600" dirty="0">
                <a:solidFill>
                  <a:srgbClr val="0D0D0D"/>
                </a:solidFill>
                <a:latin typeface="Söhne"/>
              </a:rPr>
              <a:t>IV – Acompanhamento das monitorações a ser realizadas pela Supervisora e Concessionária</a:t>
            </a:r>
          </a:p>
          <a:p>
            <a:pPr marL="457200" lvl="1" indent="0" algn="just">
              <a:buNone/>
            </a:pPr>
            <a:r>
              <a:rPr lang="pt-BR" sz="1600" dirty="0">
                <a:solidFill>
                  <a:srgbClr val="0D0D0D"/>
                </a:solidFill>
                <a:latin typeface="Söhne"/>
              </a:rPr>
              <a:t>V – Acompanhamento das atividades e da qualidade das entregas realizadas pelas Supervisora (produtos)</a:t>
            </a:r>
          </a:p>
          <a:p>
            <a:pPr marL="457200" lvl="1" indent="0" algn="just">
              <a:buNone/>
            </a:pPr>
            <a:r>
              <a:rPr lang="pt-BR" sz="1600" dirty="0">
                <a:solidFill>
                  <a:srgbClr val="0D0D0D"/>
                </a:solidFill>
                <a:latin typeface="Söhne"/>
              </a:rPr>
              <a:t>V - Demandas específicas relacionadas a cada contrato</a:t>
            </a:r>
          </a:p>
          <a:p>
            <a:pPr marL="457200" lvl="1" indent="0" algn="just">
              <a:buNone/>
            </a:pPr>
            <a:r>
              <a:rPr lang="pt-BR" sz="1600" b="0" i="0" dirty="0">
                <a:solidFill>
                  <a:srgbClr val="0D0D0D"/>
                </a:solidFill>
                <a:effectLst/>
                <a:latin typeface="Söhne"/>
              </a:rPr>
              <a:t>VI –Demandas e necessidades dos </a:t>
            </a:r>
            <a:r>
              <a:rPr lang="pt-BR" sz="1600" b="0" i="0" dirty="0" err="1">
                <a:solidFill>
                  <a:srgbClr val="0D0D0D"/>
                </a:solidFill>
                <a:effectLst/>
                <a:latin typeface="Söhne"/>
              </a:rPr>
              <a:t>ESRODs</a:t>
            </a:r>
            <a:r>
              <a:rPr lang="pt-BR" sz="1600" b="0" i="0" dirty="0">
                <a:solidFill>
                  <a:srgbClr val="0D0D0D"/>
                </a:solidFill>
                <a:effectLst/>
                <a:latin typeface="Söhne"/>
              </a:rPr>
              <a:t> e </a:t>
            </a:r>
            <a:r>
              <a:rPr lang="pt-BR" sz="1600" b="0" i="0" dirty="0" err="1">
                <a:solidFill>
                  <a:srgbClr val="0D0D0D"/>
                </a:solidFill>
                <a:effectLst/>
                <a:latin typeface="Söhne"/>
              </a:rPr>
              <a:t>ESREGRODs</a:t>
            </a:r>
            <a:r>
              <a:rPr lang="pt-BR" sz="1600" b="0" i="0" dirty="0">
                <a:solidFill>
                  <a:srgbClr val="0D0D0D"/>
                </a:solidFill>
                <a:effectLst/>
                <a:latin typeface="Söhne"/>
              </a:rPr>
              <a:t> para melhoria das atividades da fiscalização de campo </a:t>
            </a:r>
          </a:p>
          <a:p>
            <a:pPr marL="0" indent="0" algn="just">
              <a:buNone/>
            </a:pPr>
            <a:endParaRPr lang="pt-BR" sz="2000" dirty="0">
              <a:solidFill>
                <a:srgbClr val="0D0D0D"/>
              </a:solidFill>
              <a:latin typeface="Söhne"/>
            </a:endParaRP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7895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67344-E78A-D12C-B5E5-101170AD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Alinhamento estratégico – Respostas Padrão </a:t>
            </a:r>
            <a:r>
              <a:rPr lang="pt-BR" sz="1600" dirty="0">
                <a:solidFill>
                  <a:schemeClr val="accent2"/>
                </a:solidFill>
              </a:rPr>
              <a:t>(preliminar)</a:t>
            </a:r>
            <a:endParaRPr lang="pt-BR" dirty="0">
              <a:solidFill>
                <a:schemeClr val="accent2"/>
              </a:solidFill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2FD76CFA-D9C8-98D4-2593-B5564E0C1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225957"/>
              </p:ext>
            </p:extLst>
          </p:nvPr>
        </p:nvGraphicFramePr>
        <p:xfrm>
          <a:off x="425569" y="1005840"/>
          <a:ext cx="11487509" cy="5360451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8735684">
                  <a:extLst>
                    <a:ext uri="{9D8B030D-6E8A-4147-A177-3AD203B41FA5}">
                      <a16:colId xmlns:a16="http://schemas.microsoft.com/office/drawing/2014/main" val="982636516"/>
                    </a:ext>
                  </a:extLst>
                </a:gridCol>
                <a:gridCol w="2751825">
                  <a:extLst>
                    <a:ext uri="{9D8B030D-6E8A-4147-A177-3AD203B41FA5}">
                      <a16:colId xmlns:a16="http://schemas.microsoft.com/office/drawing/2014/main" val="311095363"/>
                    </a:ext>
                  </a:extLst>
                </a:gridCol>
              </a:tblGrid>
              <a:tr h="235255"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Tipo de 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Resposta esperada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2736203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Manifestação Mensal em Relação ao atendimento ao Plano Anual de Fiscalização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</a:rPr>
                        <a:t>Preenchimento dos trechos vistoriados e viagens realizadas no </a:t>
                      </a:r>
                      <a:r>
                        <a:rPr lang="pt-BR" sz="1200" i="1" dirty="0">
                          <a:effectLst/>
                        </a:rPr>
                        <a:t>e-rodovias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1851327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Manifestação Mensal em Relação ao acompanhamento do avanço físico das obras e serviços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</a:rPr>
                        <a:t>Preenchimento de Planilha da GEFOP e inserção de novos itens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7954148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Manifestação Anual em Relação ao acompanhamento do avanço físico das obras e serviços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Parecer com análise e Despacho de encaminhamento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9181163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Manifestação Técnica relacionada ao cálculo do desconto de reequilíbrio (Fator D / Fator </a:t>
                      </a:r>
                      <a:r>
                        <a:rPr lang="pt-BR" sz="1400" dirty="0" err="1">
                          <a:effectLst/>
                        </a:rPr>
                        <a:t>Dt</a:t>
                      </a:r>
                      <a:r>
                        <a:rPr lang="pt-BR" sz="1400" dirty="0">
                          <a:effectLst/>
                        </a:rPr>
                        <a:t>) Definitivo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Parecer com análise e Despacho de encaminhamento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7519562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Manifestação Técnica relacionada ao cálculo do desconto de reequilíbrio (Fator D) Preliminar – </a:t>
                      </a:r>
                      <a:r>
                        <a:rPr lang="pt-BR" sz="1400" i="1" dirty="0">
                          <a:solidFill>
                            <a:schemeClr val="accent2"/>
                          </a:solidFill>
                          <a:effectLst/>
                        </a:rPr>
                        <a:t>se necessário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Parecer com análise e Despacho de encaminhamento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1311653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Manifestação Técnica relacionado à Inexecução das Concessões – </a:t>
                      </a:r>
                      <a:r>
                        <a:rPr lang="pt-BR" sz="1400" i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necessário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Parecer com análise e Despacho de encaminhamento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6240964"/>
                  </a:ext>
                </a:extLst>
              </a:tr>
              <a:tr h="235255"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Manifestação em resposta a informação de conclusão e obras - Relatório Simplificado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</a:rPr>
                        <a:t>Relatório Simplificado e encaminhamentos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0417633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Manifestação em resposta a informação de conclusão e obras - Termo de Encerramento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</a:rPr>
                        <a:t>Termo de Encerramento e Despacho de encaminhamento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3291152"/>
                  </a:ext>
                </a:extLst>
              </a:tr>
              <a:tr h="1193079"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Manifestação Técnica relacionado à Análise e Avaliação de Dados de Monitoração provenientes:</a:t>
                      </a:r>
                    </a:p>
                    <a:p>
                      <a:pPr marL="266700" marR="3810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pt-BR" sz="1400" dirty="0">
                          <a:effectLst/>
                        </a:rPr>
                        <a:t>da Concessionária (todos os relatórios definidos nos PER)</a:t>
                      </a:r>
                    </a:p>
                    <a:p>
                      <a:pPr marL="266700" marR="3810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pt-BR" sz="1400" dirty="0">
                          <a:effectLst/>
                        </a:rPr>
                        <a:t>da Supervisora (todos os produtos) ou</a:t>
                      </a:r>
                    </a:p>
                    <a:p>
                      <a:pPr marL="266700" marR="3810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pt-BR" sz="1400" dirty="0">
                          <a:effectLst/>
                        </a:rPr>
                        <a:t>do Verificador Independente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</a:rPr>
                        <a:t>Parecer com análise e Despacho de encaminhamento.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0082574"/>
                  </a:ext>
                </a:extLst>
              </a:tr>
              <a:tr h="403294"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Manifestação Mensal em relação à análise do atendimento aos tempos operacionais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Parecer com análise e Despacho de encaminhamento.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0437842"/>
                  </a:ext>
                </a:extLst>
              </a:tr>
              <a:tr h="470510">
                <a:tc>
                  <a:txBody>
                    <a:bodyPr/>
                    <a:lstStyle/>
                    <a:p>
                      <a:pPr marL="38100" marR="381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Manifestação Mensal quanto a consistência do Produto F - relatório mensal da Supervisora ou seus relatórios semanais, com a informação sobre o lançamentos de instrumento da fiscalização 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Parecer com análise e Despacho de encaminhamento.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149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8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AF13A-EFE4-5BD6-76D3-7CBE68682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4E813-35D9-8FD1-549A-12421AAA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Alinhamento estratégico – Respostas Padrão </a:t>
            </a:r>
            <a:r>
              <a:rPr lang="pt-BR" sz="1600" dirty="0">
                <a:solidFill>
                  <a:schemeClr val="accent2"/>
                </a:solidFill>
              </a:rPr>
              <a:t>(preliminar)</a:t>
            </a:r>
            <a:endParaRPr lang="pt-BR" dirty="0">
              <a:solidFill>
                <a:schemeClr val="accent2"/>
              </a:solidFill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54C9E53-2E38-8763-A875-A4B2E68F2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741968"/>
              </p:ext>
            </p:extLst>
          </p:nvPr>
        </p:nvGraphicFramePr>
        <p:xfrm>
          <a:off x="425569" y="1005840"/>
          <a:ext cx="11487509" cy="4644459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8856454">
                  <a:extLst>
                    <a:ext uri="{9D8B030D-6E8A-4147-A177-3AD203B41FA5}">
                      <a16:colId xmlns:a16="http://schemas.microsoft.com/office/drawing/2014/main" val="982636516"/>
                    </a:ext>
                  </a:extLst>
                </a:gridCol>
                <a:gridCol w="2631055">
                  <a:extLst>
                    <a:ext uri="{9D8B030D-6E8A-4147-A177-3AD203B41FA5}">
                      <a16:colId xmlns:a16="http://schemas.microsoft.com/office/drawing/2014/main" val="311095363"/>
                    </a:ext>
                  </a:extLst>
                </a:gridCol>
              </a:tblGrid>
              <a:tr h="27787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Tipo de 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Resposta esperada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2736203"/>
                  </a:ext>
                </a:extLst>
              </a:tr>
              <a:tr h="55574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400" dirty="0">
                          <a:effectLst/>
                          <a:latin typeface="Calibri" panose="020F0502020204030204" pitchFamily="34" charset="0"/>
                        </a:rPr>
                        <a:t>Apresentação em local definido pela GEFOP dos Produtos Finais da Concessionária, da Supervisora e do Verificador independente considerados pela fiscalização quando da análise.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200" dirty="0">
                          <a:effectLst/>
                        </a:rPr>
                        <a:t>Inserir os documentos avaliados em pasta específica do </a:t>
                      </a:r>
                      <a:r>
                        <a:rPr lang="pt-BR" sz="1200" i="1" dirty="0" err="1">
                          <a:effectLst/>
                        </a:rPr>
                        <a:t>sharepoint</a:t>
                      </a:r>
                      <a:r>
                        <a:rPr lang="pt-BR" sz="1200" dirty="0">
                          <a:effectLst/>
                        </a:rPr>
                        <a:t> da GEFOP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8243666"/>
                  </a:ext>
                </a:extLst>
              </a:tr>
              <a:tr h="27787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400" dirty="0">
                          <a:effectLst/>
                        </a:rPr>
                        <a:t>Elaboração dos Termos de Recebimento Provisórios dos contratos de Supervisão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200" dirty="0">
                          <a:effectLst/>
                        </a:rPr>
                        <a:t>Documento específico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584380"/>
                  </a:ext>
                </a:extLst>
              </a:tr>
              <a:tr h="277873"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Manifestação em resposta à demandas da Concessionária, demandas externas e demandas internas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Documento específico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7060170"/>
                  </a:ext>
                </a:extLst>
              </a:tr>
              <a:tr h="476355"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Manifestação Técnica em apoio ao ESREGROD ou à Coordenação e/ou Gerências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Parecer com análise e Despacho de encaminhamento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2914068"/>
                  </a:ext>
                </a:extLst>
              </a:tr>
              <a:tr h="277873"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Respostas às Ouvidorias relacionadas ao ESROD, ESREGROD ou COROD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Manifestação no sistema informatizado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2382902"/>
                  </a:ext>
                </a:extLst>
              </a:tr>
              <a:tr h="714533"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Apuração e ou aplicação de instrumento de fiscalização em sistema informatizado após verificação de potencial infração contratual (TRO, PAP ou outros instrumentos) ou de infração contratual (AI).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Aplicação do instrumento de fiscalização adequado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8100" marR="38100" algn="l"/>
                      <a:endParaRPr lang="pt-BR" sz="12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0733329"/>
                  </a:ext>
                </a:extLst>
              </a:tr>
              <a:tr h="277873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400" dirty="0">
                          <a:effectLst/>
                        </a:rPr>
                        <a:t>Seleção dos segmentos a serem monitorados para execução da empresa Supervisora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200" dirty="0">
                          <a:effectLst/>
                        </a:rPr>
                        <a:t>Ofício do Gestor Técnico à Supervisora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3627748"/>
                  </a:ext>
                </a:extLst>
              </a:tr>
              <a:tr h="476355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400" dirty="0">
                          <a:effectLst/>
                        </a:rPr>
                        <a:t>Manifestação técnica relacionado à seguro de risco de engenharia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200" dirty="0">
                          <a:effectLst/>
                        </a:rPr>
                        <a:t>Parecer com análise e Despacho de encaminhamento.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6189850"/>
                  </a:ext>
                </a:extLst>
              </a:tr>
              <a:tr h="555748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400" dirty="0">
                          <a:effectLst/>
                        </a:rPr>
                        <a:t>Análise de dados e informações relacionadas ao cumprimento contratual e consolidação de dados de campo dos elementos físicos e operacionais sem parâmetro físico mensurável (1º nível de fiscalização)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200" dirty="0">
                          <a:effectLst/>
                        </a:rPr>
                        <a:t>Manifestação, se necessário 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0197735"/>
                  </a:ext>
                </a:extLst>
              </a:tr>
              <a:tr h="476355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1400" dirty="0">
                          <a:effectLst/>
                        </a:rPr>
                        <a:t>Manifestação Anual com consolidação de dados referentes ao inventário da Concessão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</a:rPr>
                        <a:t>Parecer com análise e Despacho de encaminhamento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3288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59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E8980-8E14-A343-43CE-9BD25BEF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de Fiscalização x inspeções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DD41E95-3E56-5176-1991-9AED952822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41425"/>
          <a:ext cx="10515600" cy="493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35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88997-8A17-5CB6-F83B-B0AF4161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de Fiscalização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AEEA779A-1FB4-F9D4-0813-12A37DBA4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48429"/>
              </p:ext>
            </p:extLst>
          </p:nvPr>
        </p:nvGraphicFramePr>
        <p:xfrm>
          <a:off x="1075425" y="1069676"/>
          <a:ext cx="10041149" cy="5675696"/>
        </p:xfrm>
        <a:graphic>
          <a:graphicData uri="http://schemas.openxmlformats.org/drawingml/2006/table">
            <a:tbl>
              <a:tblPr/>
              <a:tblGrid>
                <a:gridCol w="2248018">
                  <a:extLst>
                    <a:ext uri="{9D8B030D-6E8A-4147-A177-3AD203B41FA5}">
                      <a16:colId xmlns:a16="http://schemas.microsoft.com/office/drawing/2014/main" val="279087392"/>
                    </a:ext>
                  </a:extLst>
                </a:gridCol>
                <a:gridCol w="2111774">
                  <a:extLst>
                    <a:ext uri="{9D8B030D-6E8A-4147-A177-3AD203B41FA5}">
                      <a16:colId xmlns:a16="http://schemas.microsoft.com/office/drawing/2014/main" val="3799070782"/>
                    </a:ext>
                  </a:extLst>
                </a:gridCol>
                <a:gridCol w="2111774">
                  <a:extLst>
                    <a:ext uri="{9D8B030D-6E8A-4147-A177-3AD203B41FA5}">
                      <a16:colId xmlns:a16="http://schemas.microsoft.com/office/drawing/2014/main" val="2796695075"/>
                    </a:ext>
                  </a:extLst>
                </a:gridCol>
                <a:gridCol w="1723481">
                  <a:extLst>
                    <a:ext uri="{9D8B030D-6E8A-4147-A177-3AD203B41FA5}">
                      <a16:colId xmlns:a16="http://schemas.microsoft.com/office/drawing/2014/main" val="3592854048"/>
                    </a:ext>
                  </a:extLst>
                </a:gridCol>
                <a:gridCol w="1846102">
                  <a:extLst>
                    <a:ext uri="{9D8B030D-6E8A-4147-A177-3AD203B41FA5}">
                      <a16:colId xmlns:a16="http://schemas.microsoft.com/office/drawing/2014/main" val="2385169964"/>
                    </a:ext>
                  </a:extLst>
                </a:gridCol>
              </a:tblGrid>
              <a:tr h="1974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Concessionária</a:t>
                      </a:r>
                    </a:p>
                  </a:txBody>
                  <a:tcPr marL="4936" marR="4936" marT="4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COROD</a:t>
                      </a:r>
                    </a:p>
                  </a:txBody>
                  <a:tcPr marL="4936" marR="4936" marT="4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ESREGROD</a:t>
                      </a:r>
                    </a:p>
                  </a:txBody>
                  <a:tcPr marL="4936" marR="4936" marT="4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Ações</a:t>
                      </a:r>
                    </a:p>
                  </a:txBody>
                  <a:tcPr marL="4936" marR="4936" marT="4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Inspeções</a:t>
                      </a:r>
                    </a:p>
                  </a:txBody>
                  <a:tcPr marL="4936" marR="4936" marT="4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434588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Concer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RIO/RJ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039663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Ecoponte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CABREU/RJ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789619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Fluminense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CABREU/RJ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050902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Transbrasiliana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SPAULO/SP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645579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Litoral 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ITAPEMA/SC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45330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SP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SPAULO/SP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535834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Costeira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ITAPEMA/SC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226210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 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POA/RS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871904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Rodovia do Aço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RIO/RJ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82452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POA/RS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00660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Eco101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CABREU/RJ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042417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Regis Bittencourt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SPAULO/SP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4768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Fernão Dias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BHZ/MG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783142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Eco050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UDI/MG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904341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 Riominas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COROD/SUDESTE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RIO/RJ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554875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Autopista Planalto 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COROD/SUL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CWB/PR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77159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CRO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COROD/OESTE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CUIABÁ/MT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80599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Bahia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BHZ/MG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794625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Brasil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COROD/OESTE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SINOP/MT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823494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Ecovias do Cerrado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UDI/MG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519095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Msvia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COROD/OESTE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CUIABÁ/MT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61995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Concebra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GYN/GO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997266"/>
                  </a:ext>
                </a:extLst>
              </a:tr>
              <a:tr h="19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Ecovias do Araguaia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GYN/GO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031565"/>
                  </a:ext>
                </a:extLst>
              </a:tr>
              <a:tr h="9871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040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COROD/CENTRO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ESREGROD BHZ/MG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96004"/>
                  </a:ext>
                </a:extLst>
              </a:tr>
              <a:tr h="9871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1609</a:t>
                      </a:r>
                    </a:p>
                  </a:txBody>
                  <a:tcPr marL="4936" marR="4936" marT="4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46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31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14157-757D-44BB-6790-7AB667AC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de Fiscalização x </a:t>
            </a:r>
            <a:r>
              <a:rPr lang="pt-BR" dirty="0" err="1"/>
              <a:t>CORODs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DCAEFD9-95D0-4D67-AA8C-8EF9D32CE4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41425"/>
          <a:ext cx="10515600" cy="493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5058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49353F-AF21-442C-A2C9-FEDBE47A1CC4}"/>
</file>

<file path=customXml/itemProps2.xml><?xml version="1.0" encoding="utf-8"?>
<ds:datastoreItem xmlns:ds="http://schemas.openxmlformats.org/officeDocument/2006/customXml" ds:itemID="{575778DB-0ACE-4D5B-800B-CF30B2469A79}"/>
</file>

<file path=customXml/itemProps3.xml><?xml version="1.0" encoding="utf-8"?>
<ds:datastoreItem xmlns:ds="http://schemas.openxmlformats.org/officeDocument/2006/customXml" ds:itemID="{87B9007D-B294-4806-BF85-EFC1A92BB2A7}"/>
</file>

<file path=docProps/app.xml><?xml version="1.0" encoding="utf-8"?>
<Properties xmlns="http://schemas.openxmlformats.org/officeDocument/2006/extended-properties" xmlns:vt="http://schemas.openxmlformats.org/officeDocument/2006/docPropsVTypes">
  <TotalTime>14932</TotalTime>
  <Words>2263</Words>
  <Application>Microsoft Office PowerPoint</Application>
  <PresentationFormat>Widescreen</PresentationFormat>
  <Paragraphs>625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Amasis MT Pro Black</vt:lpstr>
      <vt:lpstr>Aptos</vt:lpstr>
      <vt:lpstr>Arial</vt:lpstr>
      <vt:lpstr>Arial Black</vt:lpstr>
      <vt:lpstr>Calibri</vt:lpstr>
      <vt:lpstr>Calibri Light</vt:lpstr>
      <vt:lpstr>rawline</vt:lpstr>
      <vt:lpstr>Söhne</vt:lpstr>
      <vt:lpstr>Tema do Office</vt:lpstr>
      <vt:lpstr>Apresentação do PowerPoint</vt:lpstr>
      <vt:lpstr>Apresentação do PowerPoint</vt:lpstr>
      <vt:lpstr>Alinhamento estratégico - objetivos</vt:lpstr>
      <vt:lpstr>Alinhamento estratégico - objetivos</vt:lpstr>
      <vt:lpstr>Alinhamento estratégico – Respostas Padrão (preliminar)</vt:lpstr>
      <vt:lpstr>Alinhamento estratégico – Respostas Padrão (preliminar)</vt:lpstr>
      <vt:lpstr>Ações de Fiscalização x inspeções</vt:lpstr>
      <vt:lpstr>Ações de Fiscalização</vt:lpstr>
      <vt:lpstr>Ações de Fiscalização x CORODs</vt:lpstr>
      <vt:lpstr>Ações de Fiscalização x CORODs x inspeções</vt:lpstr>
      <vt:lpstr>TROs</vt:lpstr>
      <vt:lpstr>Concessionárias x TROs x Processos litigiosos</vt:lpstr>
      <vt:lpstr>Concessionárias x TROs x Ações (não há relação)</vt:lpstr>
      <vt:lpstr>O que faremos em 2024</vt:lpstr>
      <vt:lpstr>O que faremos em 2024</vt:lpstr>
      <vt:lpstr>O que faremos em 2024</vt:lpstr>
      <vt:lpstr>Trataremos as dúvidas após a pausa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Christian Dantas Ramalho</dc:creator>
  <cp:lastModifiedBy>Francieli Vieira de Sousa</cp:lastModifiedBy>
  <cp:revision>38</cp:revision>
  <dcterms:created xsi:type="dcterms:W3CDTF">2022-03-16T13:07:44Z</dcterms:created>
  <dcterms:modified xsi:type="dcterms:W3CDTF">2024-02-19T18:54:58Z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  <property fmtid="{D5CDD505-2E9C-101B-9397-08002B2CF9AE}" pid="3" name="MediaServiceImageTags">
    <vt:lpwstr/>
  </property>
</Properties>
</file>