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8" r:id="rId2"/>
    <p:sldMasterId id="2147483680" r:id="rId3"/>
  </p:sldMasterIdLst>
  <p:notesMasterIdLst>
    <p:notesMasterId r:id="rId67"/>
  </p:notesMasterIdLst>
  <p:handoutMasterIdLst>
    <p:handoutMasterId r:id="rId68"/>
  </p:handoutMasterIdLst>
  <p:sldIdLst>
    <p:sldId id="1028" r:id="rId4"/>
    <p:sldId id="1066" r:id="rId5"/>
    <p:sldId id="1184" r:id="rId6"/>
    <p:sldId id="851" r:id="rId7"/>
    <p:sldId id="933" r:id="rId8"/>
    <p:sldId id="1140" r:id="rId9"/>
    <p:sldId id="1156" r:id="rId10"/>
    <p:sldId id="1141" r:id="rId11"/>
    <p:sldId id="1098" r:id="rId12"/>
    <p:sldId id="911" r:id="rId13"/>
    <p:sldId id="939" r:id="rId14"/>
    <p:sldId id="1008" r:id="rId15"/>
    <p:sldId id="1167" r:id="rId16"/>
    <p:sldId id="1163" r:id="rId17"/>
    <p:sldId id="1164" r:id="rId18"/>
    <p:sldId id="1165" r:id="rId19"/>
    <p:sldId id="1166" r:id="rId20"/>
    <p:sldId id="1182" r:id="rId21"/>
    <p:sldId id="1183" r:id="rId22"/>
    <p:sldId id="1178" r:id="rId23"/>
    <p:sldId id="1047" r:id="rId24"/>
    <p:sldId id="1037" r:id="rId25"/>
    <p:sldId id="1086" r:id="rId26"/>
    <p:sldId id="1087" r:id="rId27"/>
    <p:sldId id="1158" r:id="rId28"/>
    <p:sldId id="1168" r:id="rId29"/>
    <p:sldId id="1101" r:id="rId30"/>
    <p:sldId id="1144" r:id="rId31"/>
    <p:sldId id="1091" r:id="rId32"/>
    <p:sldId id="1145" r:id="rId33"/>
    <p:sldId id="1146" r:id="rId34"/>
    <p:sldId id="1147" r:id="rId35"/>
    <p:sldId id="1148" r:id="rId36"/>
    <p:sldId id="1143" r:id="rId37"/>
    <p:sldId id="1149" r:id="rId38"/>
    <p:sldId id="1150" r:id="rId39"/>
    <p:sldId id="1151" r:id="rId40"/>
    <p:sldId id="1152" r:id="rId41"/>
    <p:sldId id="1180" r:id="rId42"/>
    <p:sldId id="1159" r:id="rId43"/>
    <p:sldId id="1031" r:id="rId44"/>
    <p:sldId id="1153" r:id="rId45"/>
    <p:sldId id="1181" r:id="rId46"/>
    <p:sldId id="1060" r:id="rId47"/>
    <p:sldId id="914" r:id="rId48"/>
    <p:sldId id="1062" r:id="rId49"/>
    <p:sldId id="927" r:id="rId50"/>
    <p:sldId id="1092" r:id="rId51"/>
    <p:sldId id="1185" r:id="rId52"/>
    <p:sldId id="1160" r:id="rId53"/>
    <p:sldId id="1056" r:id="rId54"/>
    <p:sldId id="1073" r:id="rId55"/>
    <p:sldId id="1170" r:id="rId56"/>
    <p:sldId id="1171" r:id="rId57"/>
    <p:sldId id="1172" r:id="rId58"/>
    <p:sldId id="1173" r:id="rId59"/>
    <p:sldId id="1174" r:id="rId60"/>
    <p:sldId id="1093" r:id="rId61"/>
    <p:sldId id="1175" r:id="rId62"/>
    <p:sldId id="1177" r:id="rId63"/>
    <p:sldId id="1154" r:id="rId64"/>
    <p:sldId id="1096" r:id="rId65"/>
    <p:sldId id="689" r:id="rId66"/>
  </p:sldIdLst>
  <p:sldSz cx="18286413" cy="10287000"/>
  <p:notesSz cx="6810375" cy="9942513"/>
  <p:custDataLst>
    <p:tags r:id="rId69"/>
  </p:custDataLst>
  <p:defaultTextStyle>
    <a:defPPr>
      <a:defRPr lang="pt-BR"/>
    </a:defPPr>
    <a:lvl1pPr marL="0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79120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58241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637363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516483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395602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274722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153844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7032965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1028"/>
            <p14:sldId id="1066"/>
            <p14:sldId id="1184"/>
            <p14:sldId id="851"/>
            <p14:sldId id="933"/>
            <p14:sldId id="1140"/>
            <p14:sldId id="1156"/>
            <p14:sldId id="1141"/>
            <p14:sldId id="1098"/>
            <p14:sldId id="911"/>
            <p14:sldId id="939"/>
            <p14:sldId id="1008"/>
            <p14:sldId id="1167"/>
            <p14:sldId id="1163"/>
            <p14:sldId id="1164"/>
            <p14:sldId id="1165"/>
            <p14:sldId id="1166"/>
            <p14:sldId id="1182"/>
            <p14:sldId id="1183"/>
            <p14:sldId id="1178"/>
            <p14:sldId id="1047"/>
            <p14:sldId id="1037"/>
            <p14:sldId id="1086"/>
            <p14:sldId id="1087"/>
            <p14:sldId id="1158"/>
            <p14:sldId id="1168"/>
            <p14:sldId id="1101"/>
            <p14:sldId id="1144"/>
            <p14:sldId id="1091"/>
            <p14:sldId id="1145"/>
            <p14:sldId id="1146"/>
            <p14:sldId id="1147"/>
            <p14:sldId id="1148"/>
            <p14:sldId id="1143"/>
            <p14:sldId id="1149"/>
            <p14:sldId id="1150"/>
            <p14:sldId id="1151"/>
            <p14:sldId id="1152"/>
            <p14:sldId id="1180"/>
            <p14:sldId id="1159"/>
            <p14:sldId id="1031"/>
            <p14:sldId id="1153"/>
            <p14:sldId id="1181"/>
            <p14:sldId id="1060"/>
            <p14:sldId id="914"/>
            <p14:sldId id="1062"/>
            <p14:sldId id="927"/>
            <p14:sldId id="1092"/>
            <p14:sldId id="1185"/>
            <p14:sldId id="1160"/>
            <p14:sldId id="1056"/>
            <p14:sldId id="1073"/>
            <p14:sldId id="1170"/>
            <p14:sldId id="1171"/>
            <p14:sldId id="1172"/>
            <p14:sldId id="1173"/>
            <p14:sldId id="1174"/>
            <p14:sldId id="1093"/>
            <p14:sldId id="1175"/>
            <p14:sldId id="1177"/>
            <p14:sldId id="1154"/>
            <p14:sldId id="1096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72" userDrawn="1">
          <p15:clr>
            <a:srgbClr val="A4A3A4"/>
          </p15:clr>
        </p15:guide>
        <p15:guide id="3" orient="horz" pos="5417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89"/>
    <a:srgbClr val="0679A3"/>
    <a:srgbClr val="E7ECF0"/>
    <a:srgbClr val="CCD7E0"/>
    <a:srgbClr val="F2E6D8"/>
    <a:srgbClr val="E3DDD4"/>
    <a:srgbClr val="FFFCF3"/>
    <a:srgbClr val="FF9933"/>
    <a:srgbClr val="797B7E"/>
    <a:srgbClr val="ED9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8" autoAdjust="0"/>
    <p:restoredTop sz="94935" autoAdjust="0"/>
  </p:normalViewPr>
  <p:slideViewPr>
    <p:cSldViewPr>
      <p:cViewPr varScale="1">
        <p:scale>
          <a:sx n="73" d="100"/>
          <a:sy n="73" d="100"/>
        </p:scale>
        <p:origin x="1002" y="66"/>
      </p:cViewPr>
      <p:guideLst>
        <p:guide orient="horz" pos="972"/>
        <p:guide orient="horz" pos="5417"/>
        <p:guide pos="1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br/pt-br" TargetMode="External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ns.gov.br/planos-de-saude-e-operadoras/informacoes-e-avaliacoes-de-operadoras/qualificacao-ans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br/pt-br" TargetMode="External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ns.gov.br/planos-de-saude-e-operadoras/informacoes-e-avaliacoes-de-operadoras/qualificacao-ans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15641-8262-448F-82E3-E40DDA30D94F}" type="doc">
      <dgm:prSet loTypeId="urn:microsoft.com/office/officeart/2005/8/layout/vList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7D55CDC4-0980-4A6A-9238-50D5F01EB160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rgbClr val="006E89"/>
              </a:solidFill>
              <a:latin typeface="+mn-lt"/>
              <a:ea typeface="+mn-ea"/>
              <a:cs typeface="+mn-cs"/>
            </a:rPr>
            <a:t>IDSS ano-base 2017</a:t>
          </a:r>
        </a:p>
      </dgm:t>
    </dgm:pt>
    <dgm:pt modelId="{AB3D164A-A7B2-467C-9ABD-7DC82EC08939}" type="par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4C08D35B-2BC3-42FE-BF29-AD5E874235F1}" type="sib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6CB809FB-F0AE-43DF-9255-A17B988831DC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rgbClr val="006E89"/>
              </a:solidFill>
              <a:latin typeface="Calibri"/>
              <a:ea typeface="+mn-ea"/>
              <a:cs typeface="+mn-cs"/>
            </a:rPr>
            <a:t>IDSS ano-base 2018</a:t>
          </a:r>
        </a:p>
      </dgm:t>
    </dgm:pt>
    <dgm:pt modelId="{0B10EE8D-D116-43E0-A95F-22E2BA38FEB6}" type="par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78858B1C-CFE5-46E3-8CE1-B984FC43D2D4}" type="sib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5A9EF146-FE11-4EC0-A039-DA0E9E859ABF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rgbClr val="006E89"/>
              </a:solidFill>
              <a:latin typeface="Calibri"/>
              <a:ea typeface="+mn-ea"/>
              <a:cs typeface="+mn-cs"/>
            </a:rPr>
            <a:t>IDSS ano-base 2019</a:t>
          </a:r>
        </a:p>
      </dgm:t>
    </dgm:pt>
    <dgm:pt modelId="{C35E1292-3BEF-4ED9-8B4B-21EA93DDEA4D}" type="par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2B925788-C532-4387-B694-28B4AE9D39A0}" type="sib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1445321A-D6E6-45A6-B122-0C92C3E35B98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rgbClr val="006E89"/>
              </a:solidFill>
              <a:latin typeface="+mn-lt"/>
              <a:ea typeface="+mn-ea"/>
              <a:cs typeface="+mn-cs"/>
            </a:rPr>
            <a:t>O IDSS</a:t>
          </a:r>
        </a:p>
      </dgm:t>
    </dgm:pt>
    <dgm:pt modelId="{90750381-EF3B-46B1-840A-48AF7AD756CB}" type="parTrans" cxnId="{D3475997-7E36-4031-B899-04EB9039D67D}">
      <dgm:prSet/>
      <dgm:spPr/>
      <dgm:t>
        <a:bodyPr/>
        <a:lstStyle/>
        <a:p>
          <a:endParaRPr lang="pt-BR"/>
        </a:p>
      </dgm:t>
    </dgm:pt>
    <dgm:pt modelId="{149CD3F1-5EDD-4BC3-932B-EE9B50A3A388}" type="sibTrans" cxnId="{D3475997-7E36-4031-B899-04EB9039D67D}">
      <dgm:prSet/>
      <dgm:spPr/>
      <dgm:t>
        <a:bodyPr/>
        <a:lstStyle/>
        <a:p>
          <a:endParaRPr lang="pt-BR"/>
        </a:p>
      </dgm:t>
    </dgm:pt>
    <dgm:pt modelId="{8B09C867-C354-4811-A0E6-4A3FA572D61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rgbClr val="006E89"/>
              </a:solidFill>
              <a:latin typeface="+mn-lt"/>
              <a:ea typeface="+mn-ea"/>
              <a:cs typeface="+mn-cs"/>
            </a:rPr>
            <a:t>A reformulação do IDSS</a:t>
          </a:r>
        </a:p>
      </dgm:t>
    </dgm:pt>
    <dgm:pt modelId="{DA559749-72A7-499B-9BD9-7DBD9519F705}" type="parTrans" cxnId="{91194D5C-9641-441E-9D60-8DB82084C6D4}">
      <dgm:prSet/>
      <dgm:spPr/>
      <dgm:t>
        <a:bodyPr/>
        <a:lstStyle/>
        <a:p>
          <a:endParaRPr lang="pt-BR"/>
        </a:p>
      </dgm:t>
    </dgm:pt>
    <dgm:pt modelId="{FE64BF2D-E54C-4E12-937E-3E36F536C8A3}" type="sibTrans" cxnId="{91194D5C-9641-441E-9D60-8DB82084C6D4}">
      <dgm:prSet/>
      <dgm:spPr/>
      <dgm:t>
        <a:bodyPr/>
        <a:lstStyle/>
        <a:p>
          <a:endParaRPr lang="pt-BR"/>
        </a:p>
      </dgm:t>
    </dgm:pt>
    <dgm:pt modelId="{2EC52999-966C-4B7A-9777-F06CDAC2E57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rgbClr val="006E89"/>
              </a:solidFill>
              <a:latin typeface="Calibri"/>
              <a:ea typeface="+mn-ea"/>
              <a:cs typeface="+mn-cs"/>
            </a:rPr>
            <a:t>Próximo Passos</a:t>
          </a:r>
        </a:p>
      </dgm:t>
    </dgm:pt>
    <dgm:pt modelId="{43111C26-EF2B-4FA4-B1C0-E9A62B6BF167}" type="parTrans" cxnId="{BA58CAE3-49E6-439A-BB9F-1D23CA07905A}">
      <dgm:prSet/>
      <dgm:spPr/>
      <dgm:t>
        <a:bodyPr/>
        <a:lstStyle/>
        <a:p>
          <a:endParaRPr lang="pt-BR"/>
        </a:p>
      </dgm:t>
    </dgm:pt>
    <dgm:pt modelId="{297FCF67-1AFD-4247-B51E-7EBCC2BF0F4D}" type="sibTrans" cxnId="{BA58CAE3-49E6-439A-BB9F-1D23CA07905A}">
      <dgm:prSet/>
      <dgm:spPr/>
      <dgm:t>
        <a:bodyPr/>
        <a:lstStyle/>
        <a:p>
          <a:endParaRPr lang="pt-BR"/>
        </a:p>
      </dgm:t>
    </dgm:pt>
    <dgm:pt modelId="{1274A600-F650-4DE5-BB0B-2845C52FA182}">
      <dgm:prSet custT="1"/>
      <dgm:spPr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spcFirstLastPara="0" vert="horz" wrap="square" lIns="144780" tIns="144780" rIns="144780" bIns="144780" numCol="1" spcCol="1270" anchor="ctr" anchorCtr="0"/>
        <a:lstStyle/>
        <a:p>
          <a:r>
            <a:rPr lang="pt-BR" sz="3600" b="1" kern="1200" dirty="0">
              <a:ln/>
              <a:solidFill>
                <a:srgbClr val="006E89"/>
              </a:solidFill>
              <a:latin typeface="Calibri"/>
              <a:ea typeface="+mn-ea"/>
              <a:cs typeface="+mn-cs"/>
            </a:rPr>
            <a:t>O Uso do Padrão TISS no IDSS</a:t>
          </a:r>
          <a:r>
            <a:rPr lang="pt-BR" sz="3800" b="1" i="1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 </a:t>
          </a:r>
        </a:p>
      </dgm:t>
    </dgm:pt>
    <dgm:pt modelId="{8E31B75F-5D2B-4458-9B7D-A1752E156566}" type="parTrans" cxnId="{5C0B144C-9470-4305-B776-D4381B541413}">
      <dgm:prSet/>
      <dgm:spPr/>
      <dgm:t>
        <a:bodyPr/>
        <a:lstStyle/>
        <a:p>
          <a:endParaRPr lang="pt-BR"/>
        </a:p>
      </dgm:t>
    </dgm:pt>
    <dgm:pt modelId="{EB41F11D-B9D0-4259-B346-305F558B3BB3}" type="sibTrans" cxnId="{5C0B144C-9470-4305-B776-D4381B541413}">
      <dgm:prSet/>
      <dgm:spPr/>
      <dgm:t>
        <a:bodyPr/>
        <a:lstStyle/>
        <a:p>
          <a:endParaRPr lang="pt-BR"/>
        </a:p>
      </dgm:t>
    </dgm:pt>
    <dgm:pt modelId="{2E1EB983-EB9F-4DF2-BA68-0EC9AEBC59DC}">
      <dgm:prSet custT="1"/>
      <dgm:spPr/>
      <dgm:t>
        <a:bodyPr/>
        <a:lstStyle/>
        <a:p>
          <a:r>
            <a:rPr lang="pt-BR" sz="3600" b="1" kern="1200" dirty="0">
              <a:ln/>
              <a:solidFill>
                <a:srgbClr val="006E89"/>
              </a:solidFill>
              <a:latin typeface="Calibri"/>
              <a:ea typeface="+mn-ea"/>
              <a:cs typeface="+mn-cs"/>
            </a:rPr>
            <a:t>Indicadores do IDSS</a:t>
          </a:r>
          <a:endParaRPr lang="pt-BR" sz="3900" b="1" kern="1200" dirty="0"/>
        </a:p>
      </dgm:t>
    </dgm:pt>
    <dgm:pt modelId="{322BF442-D61B-4D62-AA32-6853F3D5E447}" type="parTrans" cxnId="{35E112A7-89C1-41B7-A486-18405CAE9796}">
      <dgm:prSet/>
      <dgm:spPr/>
      <dgm:t>
        <a:bodyPr/>
        <a:lstStyle/>
        <a:p>
          <a:endParaRPr lang="pt-BR"/>
        </a:p>
      </dgm:t>
    </dgm:pt>
    <dgm:pt modelId="{22948B28-E226-40B5-A454-7837563E989F}" type="sibTrans" cxnId="{35E112A7-89C1-41B7-A486-18405CAE9796}">
      <dgm:prSet/>
      <dgm:spPr/>
      <dgm:t>
        <a:bodyPr/>
        <a:lstStyle/>
        <a:p>
          <a:endParaRPr lang="pt-BR"/>
        </a:p>
      </dgm:t>
    </dgm:pt>
    <dgm:pt modelId="{E2E85A17-2E53-4890-A853-72B46D5EC445}" type="pres">
      <dgm:prSet presAssocID="{42E15641-8262-448F-82E3-E40DDA30D94F}" presName="linear" presStyleCnt="0">
        <dgm:presLayoutVars>
          <dgm:animLvl val="lvl"/>
          <dgm:resizeHandles val="exact"/>
        </dgm:presLayoutVars>
      </dgm:prSet>
      <dgm:spPr/>
    </dgm:pt>
    <dgm:pt modelId="{1AFFCA61-812A-41FB-BEFE-E64B43645DB0}" type="pres">
      <dgm:prSet presAssocID="{1445321A-D6E6-45A6-B122-0C92C3E35B9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A932B8C-63C0-4FC7-8F09-98A4FBE99AFA}" type="pres">
      <dgm:prSet presAssocID="{149CD3F1-5EDD-4BC3-932B-EE9B50A3A388}" presName="spacer" presStyleCnt="0"/>
      <dgm:spPr/>
    </dgm:pt>
    <dgm:pt modelId="{898FB0AA-011E-4D5E-93AE-D786B18A887E}" type="pres">
      <dgm:prSet presAssocID="{8B09C867-C354-4811-A0E6-4A3FA572D61A}" presName="parentText" presStyleLbl="node1" presStyleIdx="1" presStyleCnt="5" custLinFactY="-3968" custLinFactNeighborY="-100000">
        <dgm:presLayoutVars>
          <dgm:chMax val="0"/>
          <dgm:bulletEnabled val="1"/>
        </dgm:presLayoutVars>
      </dgm:prSet>
      <dgm:spPr/>
    </dgm:pt>
    <dgm:pt modelId="{515458B8-E50C-43D0-999F-A18C30A4B6AD}" type="pres">
      <dgm:prSet presAssocID="{FE64BF2D-E54C-4E12-937E-3E36F536C8A3}" presName="spacer" presStyleCnt="0"/>
      <dgm:spPr/>
    </dgm:pt>
    <dgm:pt modelId="{51237151-3C58-4504-B7D7-39A708820E81}" type="pres">
      <dgm:prSet presAssocID="{1274A600-F650-4DE5-BB0B-2845C52FA182}" presName="parentText" presStyleLbl="node1" presStyleIdx="2" presStyleCnt="5" custLinFactNeighborY="-34299">
        <dgm:presLayoutVars>
          <dgm:chMax val="0"/>
          <dgm:bulletEnabled val="1"/>
        </dgm:presLayoutVars>
      </dgm:prSet>
      <dgm:spPr>
        <a:xfrm>
          <a:off x="0" y="2016224"/>
          <a:ext cx="12025336" cy="921155"/>
        </a:xfrm>
        <a:prstGeom prst="roundRect">
          <a:avLst/>
        </a:prstGeom>
      </dgm:spPr>
    </dgm:pt>
    <dgm:pt modelId="{248EFA4C-895E-461B-97E1-496E7B512FB6}" type="pres">
      <dgm:prSet presAssocID="{1274A600-F650-4DE5-BB0B-2845C52FA182}" presName="childText" presStyleLbl="revTx" presStyleIdx="0" presStyleCnt="2" custLinFactNeighborY="-21696">
        <dgm:presLayoutVars>
          <dgm:bulletEnabled val="1"/>
        </dgm:presLayoutVars>
      </dgm:prSet>
      <dgm:spPr/>
    </dgm:pt>
    <dgm:pt modelId="{0D435FA7-176F-4B46-8D12-3BD1515B1075}" type="pres">
      <dgm:prSet presAssocID="{2E1EB983-EB9F-4DF2-BA68-0EC9AEBC59DC}" presName="parentText" presStyleLbl="node1" presStyleIdx="3" presStyleCnt="5" custLinFactNeighborY="-23301">
        <dgm:presLayoutVars>
          <dgm:chMax val="0"/>
          <dgm:bulletEnabled val="1"/>
        </dgm:presLayoutVars>
      </dgm:prSet>
      <dgm:spPr/>
    </dgm:pt>
    <dgm:pt modelId="{C19E1B78-8AD0-42EF-9D35-D236F424DFD8}" type="pres">
      <dgm:prSet presAssocID="{2E1EB983-EB9F-4DF2-BA68-0EC9AEBC59DC}" presName="childText" presStyleLbl="revTx" presStyleIdx="1" presStyleCnt="2" custLinFactNeighborY="-14091">
        <dgm:presLayoutVars>
          <dgm:bulletEnabled val="1"/>
        </dgm:presLayoutVars>
      </dgm:prSet>
      <dgm:spPr/>
    </dgm:pt>
    <dgm:pt modelId="{3E1C8391-0663-40A6-A5A4-7B883CBBA80F}" type="pres">
      <dgm:prSet presAssocID="{2EC52999-966C-4B7A-9777-F06CDAC2E57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8E6D303-7477-4B84-AFED-54C17258B2CF}" srcId="{2E1EB983-EB9F-4DF2-BA68-0EC9AEBC59DC}" destId="{5A9EF146-FE11-4EC0-A039-DA0E9E859ABF}" srcOrd="0" destOrd="0" parTransId="{C35E1292-3BEF-4ED9-8B4B-21EA93DDEA4D}" sibTransId="{2B925788-C532-4387-B694-28B4AE9D39A0}"/>
    <dgm:cxn modelId="{0B136308-B33B-4559-8C8D-AF23B66293BF}" type="presOf" srcId="{2E1EB983-EB9F-4DF2-BA68-0EC9AEBC59DC}" destId="{0D435FA7-176F-4B46-8D12-3BD1515B1075}" srcOrd="0" destOrd="0" presId="urn:microsoft.com/office/officeart/2005/8/layout/vList2"/>
    <dgm:cxn modelId="{91194D5C-9641-441E-9D60-8DB82084C6D4}" srcId="{42E15641-8262-448F-82E3-E40DDA30D94F}" destId="{8B09C867-C354-4811-A0E6-4A3FA572D61A}" srcOrd="1" destOrd="0" parTransId="{DA559749-72A7-499B-9BD9-7DBD9519F705}" sibTransId="{FE64BF2D-E54C-4E12-937E-3E36F536C8A3}"/>
    <dgm:cxn modelId="{1CB48E45-CC0C-431C-8CB0-F09F5857F8BC}" type="presOf" srcId="{1445321A-D6E6-45A6-B122-0C92C3E35B98}" destId="{1AFFCA61-812A-41FB-BEFE-E64B43645DB0}" srcOrd="0" destOrd="0" presId="urn:microsoft.com/office/officeart/2005/8/layout/vList2"/>
    <dgm:cxn modelId="{5C0B144C-9470-4305-B776-D4381B541413}" srcId="{42E15641-8262-448F-82E3-E40DDA30D94F}" destId="{1274A600-F650-4DE5-BB0B-2845C52FA182}" srcOrd="2" destOrd="0" parTransId="{8E31B75F-5D2B-4458-9B7D-A1752E156566}" sibTransId="{EB41F11D-B9D0-4259-B346-305F558B3BB3}"/>
    <dgm:cxn modelId="{7CC5D372-53DD-4D71-97B4-3F42186AD4FA}" type="presOf" srcId="{6CB809FB-F0AE-43DF-9255-A17B988831DC}" destId="{248EFA4C-895E-461B-97E1-496E7B512FB6}" srcOrd="0" destOrd="1" presId="urn:microsoft.com/office/officeart/2005/8/layout/vList2"/>
    <dgm:cxn modelId="{858D7879-D518-4F9A-AE48-B0911FA214A2}" type="presOf" srcId="{2EC52999-966C-4B7A-9777-F06CDAC2E57A}" destId="{3E1C8391-0663-40A6-A5A4-7B883CBBA80F}" srcOrd="0" destOrd="0" presId="urn:microsoft.com/office/officeart/2005/8/layout/vList2"/>
    <dgm:cxn modelId="{AF449F80-F60E-45DC-99D7-8C4528F34688}" srcId="{1274A600-F650-4DE5-BB0B-2845C52FA182}" destId="{6CB809FB-F0AE-43DF-9255-A17B988831DC}" srcOrd="1" destOrd="0" parTransId="{0B10EE8D-D116-43E0-A95F-22E2BA38FEB6}" sibTransId="{78858B1C-CFE5-46E3-8CE1-B984FC43D2D4}"/>
    <dgm:cxn modelId="{170C998D-E878-4456-888C-F4F4E72EBAFA}" type="presOf" srcId="{5A9EF146-FE11-4EC0-A039-DA0E9E859ABF}" destId="{C19E1B78-8AD0-42EF-9D35-D236F424DFD8}" srcOrd="0" destOrd="0" presId="urn:microsoft.com/office/officeart/2005/8/layout/vList2"/>
    <dgm:cxn modelId="{D3475997-7E36-4031-B899-04EB9039D67D}" srcId="{42E15641-8262-448F-82E3-E40DDA30D94F}" destId="{1445321A-D6E6-45A6-B122-0C92C3E35B98}" srcOrd="0" destOrd="0" parTransId="{90750381-EF3B-46B1-840A-48AF7AD756CB}" sibTransId="{149CD3F1-5EDD-4BC3-932B-EE9B50A3A388}"/>
    <dgm:cxn modelId="{70592D9B-22E0-48D8-A04C-9D41DB1AF970}" type="presOf" srcId="{1274A600-F650-4DE5-BB0B-2845C52FA182}" destId="{51237151-3C58-4504-B7D7-39A708820E81}" srcOrd="0" destOrd="0" presId="urn:microsoft.com/office/officeart/2005/8/layout/vList2"/>
    <dgm:cxn modelId="{35E112A7-89C1-41B7-A486-18405CAE9796}" srcId="{42E15641-8262-448F-82E3-E40DDA30D94F}" destId="{2E1EB983-EB9F-4DF2-BA68-0EC9AEBC59DC}" srcOrd="3" destOrd="0" parTransId="{322BF442-D61B-4D62-AA32-6853F3D5E447}" sibTransId="{22948B28-E226-40B5-A454-7837563E989F}"/>
    <dgm:cxn modelId="{40373AB0-4721-42EC-86F9-685905F3BDAE}" type="presOf" srcId="{42E15641-8262-448F-82E3-E40DDA30D94F}" destId="{E2E85A17-2E53-4890-A853-72B46D5EC445}" srcOrd="0" destOrd="0" presId="urn:microsoft.com/office/officeart/2005/8/layout/vList2"/>
    <dgm:cxn modelId="{DE4F8EC4-6C01-4E73-9DA3-B7513ED6CA69}" srcId="{1274A600-F650-4DE5-BB0B-2845C52FA182}" destId="{7D55CDC4-0980-4A6A-9238-50D5F01EB160}" srcOrd="0" destOrd="0" parTransId="{AB3D164A-A7B2-467C-9ABD-7DC82EC08939}" sibTransId="{4C08D35B-2BC3-42FE-BF29-AD5E874235F1}"/>
    <dgm:cxn modelId="{BA58CAE3-49E6-439A-BB9F-1D23CA07905A}" srcId="{42E15641-8262-448F-82E3-E40DDA30D94F}" destId="{2EC52999-966C-4B7A-9777-F06CDAC2E57A}" srcOrd="4" destOrd="0" parTransId="{43111C26-EF2B-4FA4-B1C0-E9A62B6BF167}" sibTransId="{297FCF67-1AFD-4247-B51E-7EBCC2BF0F4D}"/>
    <dgm:cxn modelId="{619089EE-8166-461A-AC89-1B22F978A8C1}" type="presOf" srcId="{8B09C867-C354-4811-A0E6-4A3FA572D61A}" destId="{898FB0AA-011E-4D5E-93AE-D786B18A887E}" srcOrd="0" destOrd="0" presId="urn:microsoft.com/office/officeart/2005/8/layout/vList2"/>
    <dgm:cxn modelId="{A4EF88F1-C759-4D30-9AFF-08B82AFEEB1D}" type="presOf" srcId="{7D55CDC4-0980-4A6A-9238-50D5F01EB160}" destId="{248EFA4C-895E-461B-97E1-496E7B512FB6}" srcOrd="0" destOrd="0" presId="urn:microsoft.com/office/officeart/2005/8/layout/vList2"/>
    <dgm:cxn modelId="{468C546E-AF74-4DF6-8CC9-365BBAFF508A}" type="presParOf" srcId="{E2E85A17-2E53-4890-A853-72B46D5EC445}" destId="{1AFFCA61-812A-41FB-BEFE-E64B43645DB0}" srcOrd="0" destOrd="0" presId="urn:microsoft.com/office/officeart/2005/8/layout/vList2"/>
    <dgm:cxn modelId="{13A9EF43-7528-4CB6-88AB-CE153E2BE233}" type="presParOf" srcId="{E2E85A17-2E53-4890-A853-72B46D5EC445}" destId="{2A932B8C-63C0-4FC7-8F09-98A4FBE99AFA}" srcOrd="1" destOrd="0" presId="urn:microsoft.com/office/officeart/2005/8/layout/vList2"/>
    <dgm:cxn modelId="{9CD1D1CC-7BA8-48D1-BF95-09FD93901468}" type="presParOf" srcId="{E2E85A17-2E53-4890-A853-72B46D5EC445}" destId="{898FB0AA-011E-4D5E-93AE-D786B18A887E}" srcOrd="2" destOrd="0" presId="urn:microsoft.com/office/officeart/2005/8/layout/vList2"/>
    <dgm:cxn modelId="{04F2927F-F071-4DD7-8ADD-C556966B9A52}" type="presParOf" srcId="{E2E85A17-2E53-4890-A853-72B46D5EC445}" destId="{515458B8-E50C-43D0-999F-A18C30A4B6AD}" srcOrd="3" destOrd="0" presId="urn:microsoft.com/office/officeart/2005/8/layout/vList2"/>
    <dgm:cxn modelId="{DB376DD1-5D28-4F16-A199-491090D640BD}" type="presParOf" srcId="{E2E85A17-2E53-4890-A853-72B46D5EC445}" destId="{51237151-3C58-4504-B7D7-39A708820E81}" srcOrd="4" destOrd="0" presId="urn:microsoft.com/office/officeart/2005/8/layout/vList2"/>
    <dgm:cxn modelId="{84DC40C1-E701-42A7-BE9C-FBE4AB54B95A}" type="presParOf" srcId="{E2E85A17-2E53-4890-A853-72B46D5EC445}" destId="{248EFA4C-895E-461B-97E1-496E7B512FB6}" srcOrd="5" destOrd="0" presId="urn:microsoft.com/office/officeart/2005/8/layout/vList2"/>
    <dgm:cxn modelId="{14C11169-3C15-4C07-B2CC-1EF6D68C6E7B}" type="presParOf" srcId="{E2E85A17-2E53-4890-A853-72B46D5EC445}" destId="{0D435FA7-176F-4B46-8D12-3BD1515B1075}" srcOrd="6" destOrd="0" presId="urn:microsoft.com/office/officeart/2005/8/layout/vList2"/>
    <dgm:cxn modelId="{DDFFB702-3CC2-424B-B9BE-E3EC14E3DA00}" type="presParOf" srcId="{E2E85A17-2E53-4890-A853-72B46D5EC445}" destId="{C19E1B78-8AD0-42EF-9D35-D236F424DFD8}" srcOrd="7" destOrd="0" presId="urn:microsoft.com/office/officeart/2005/8/layout/vList2"/>
    <dgm:cxn modelId="{8A921329-3D16-4371-BE78-461F73C002FC}" type="presParOf" srcId="{E2E85A17-2E53-4890-A853-72B46D5EC445}" destId="{3E1C8391-0663-40A6-A5A4-7B883CBBA80F}" srcOrd="8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E15641-8262-448F-82E3-E40DDA30D94F}" type="doc">
      <dgm:prSet loTypeId="urn:microsoft.com/office/officeart/2005/8/layout/vList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7D55CDC4-0980-4A6A-9238-50D5F01EB160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rPr>
            <a:t>IDSS ano-base 2017</a:t>
          </a:r>
        </a:p>
      </dgm:t>
    </dgm:pt>
    <dgm:pt modelId="{AB3D164A-A7B2-467C-9ABD-7DC82EC08939}" type="par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4C08D35B-2BC3-42FE-BF29-AD5E874235F1}" type="sib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6CB809FB-F0AE-43DF-9255-A17B988831DC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2018</a:t>
          </a:r>
        </a:p>
      </dgm:t>
    </dgm:pt>
    <dgm:pt modelId="{0B10EE8D-D116-43E0-A95F-22E2BA38FEB6}" type="par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78858B1C-CFE5-46E3-8CE1-B984FC43D2D4}" type="sib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5A9EF146-FE11-4EC0-A039-DA0E9E859ABF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2019</a:t>
          </a:r>
        </a:p>
      </dgm:t>
    </dgm:pt>
    <dgm:pt modelId="{C35E1292-3BEF-4ED9-8B4B-21EA93DDEA4D}" type="par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2B925788-C532-4387-B694-28B4AE9D39A0}" type="sib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1445321A-D6E6-45A6-B122-0C92C3E35B98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O IDSS</a:t>
          </a:r>
        </a:p>
      </dgm:t>
    </dgm:pt>
    <dgm:pt modelId="{90750381-EF3B-46B1-840A-48AF7AD756CB}" type="parTrans" cxnId="{D3475997-7E36-4031-B899-04EB9039D67D}">
      <dgm:prSet/>
      <dgm:spPr/>
      <dgm:t>
        <a:bodyPr/>
        <a:lstStyle/>
        <a:p>
          <a:endParaRPr lang="pt-BR"/>
        </a:p>
      </dgm:t>
    </dgm:pt>
    <dgm:pt modelId="{149CD3F1-5EDD-4BC3-932B-EE9B50A3A388}" type="sibTrans" cxnId="{D3475997-7E36-4031-B899-04EB9039D67D}">
      <dgm:prSet/>
      <dgm:spPr/>
      <dgm:t>
        <a:bodyPr/>
        <a:lstStyle/>
        <a:p>
          <a:endParaRPr lang="pt-BR"/>
        </a:p>
      </dgm:t>
    </dgm:pt>
    <dgm:pt modelId="{8B09C867-C354-4811-A0E6-4A3FA572D61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A reformulação do IDSS</a:t>
          </a:r>
        </a:p>
      </dgm:t>
    </dgm:pt>
    <dgm:pt modelId="{DA559749-72A7-499B-9BD9-7DBD9519F705}" type="parTrans" cxnId="{91194D5C-9641-441E-9D60-8DB82084C6D4}">
      <dgm:prSet/>
      <dgm:spPr/>
      <dgm:t>
        <a:bodyPr/>
        <a:lstStyle/>
        <a:p>
          <a:endParaRPr lang="pt-BR"/>
        </a:p>
      </dgm:t>
    </dgm:pt>
    <dgm:pt modelId="{FE64BF2D-E54C-4E12-937E-3E36F536C8A3}" type="sibTrans" cxnId="{91194D5C-9641-441E-9D60-8DB82084C6D4}">
      <dgm:prSet/>
      <dgm:spPr/>
      <dgm:t>
        <a:bodyPr/>
        <a:lstStyle/>
        <a:p>
          <a:endParaRPr lang="pt-BR"/>
        </a:p>
      </dgm:t>
    </dgm:pt>
    <dgm:pt modelId="{824C0B2C-30AA-4F7C-9B31-FBE659C4351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bg1">
                  <a:lumMod val="75000"/>
                </a:schemeClr>
              </a:solidFill>
              <a:latin typeface="Calibri"/>
              <a:ea typeface="+mn-ea"/>
              <a:cs typeface="+mn-cs"/>
            </a:rPr>
            <a:t>Próximo Passos</a:t>
          </a:r>
          <a:endParaRPr lang="pt-BR" sz="3600" b="0" kern="1200" dirty="0">
            <a:ln/>
            <a:solidFill>
              <a:schemeClr val="accent1">
                <a:lumMod val="40000"/>
                <a:lumOff val="60000"/>
              </a:schemeClr>
            </a:solidFill>
            <a:latin typeface="Calibri"/>
            <a:ea typeface="+mn-ea"/>
            <a:cs typeface="+mn-cs"/>
          </a:endParaRPr>
        </a:p>
      </dgm:t>
    </dgm:pt>
    <dgm:pt modelId="{D12B898E-D253-4D60-A422-54119C688BC5}" type="parTrans" cxnId="{C5FC57D2-E169-4B34-A619-A3474EDDAEA0}">
      <dgm:prSet/>
      <dgm:spPr/>
      <dgm:t>
        <a:bodyPr/>
        <a:lstStyle/>
        <a:p>
          <a:endParaRPr lang="pt-BR"/>
        </a:p>
      </dgm:t>
    </dgm:pt>
    <dgm:pt modelId="{4E6E9313-BBE5-4E80-9A87-53016F2211D2}" type="sibTrans" cxnId="{C5FC57D2-E169-4B34-A619-A3474EDDAEA0}">
      <dgm:prSet/>
      <dgm:spPr/>
      <dgm:t>
        <a:bodyPr/>
        <a:lstStyle/>
        <a:p>
          <a:endParaRPr lang="pt-BR"/>
        </a:p>
      </dgm:t>
    </dgm:pt>
    <dgm:pt modelId="{E2E85A17-2E53-4890-A853-72B46D5EC445}" type="pres">
      <dgm:prSet presAssocID="{42E15641-8262-448F-82E3-E40DDA30D94F}" presName="linear" presStyleCnt="0">
        <dgm:presLayoutVars>
          <dgm:animLvl val="lvl"/>
          <dgm:resizeHandles val="exact"/>
        </dgm:presLayoutVars>
      </dgm:prSet>
      <dgm:spPr/>
    </dgm:pt>
    <dgm:pt modelId="{1AFFCA61-812A-41FB-BEFE-E64B43645DB0}" type="pres">
      <dgm:prSet presAssocID="{1445321A-D6E6-45A6-B122-0C92C3E35B9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A932B8C-63C0-4FC7-8F09-98A4FBE99AFA}" type="pres">
      <dgm:prSet presAssocID="{149CD3F1-5EDD-4BC3-932B-EE9B50A3A388}" presName="spacer" presStyleCnt="0"/>
      <dgm:spPr/>
    </dgm:pt>
    <dgm:pt modelId="{898FB0AA-011E-4D5E-93AE-D786B18A887E}" type="pres">
      <dgm:prSet presAssocID="{8B09C867-C354-4811-A0E6-4A3FA572D61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15458B8-E50C-43D0-999F-A18C30A4B6AD}" type="pres">
      <dgm:prSet presAssocID="{FE64BF2D-E54C-4E12-937E-3E36F536C8A3}" presName="spacer" presStyleCnt="0"/>
      <dgm:spPr/>
    </dgm:pt>
    <dgm:pt modelId="{815E0315-4ED2-40B0-965F-F1EABDEEE0E3}" type="pres">
      <dgm:prSet presAssocID="{7D55CDC4-0980-4A6A-9238-50D5F01EB160}" presName="parentText" presStyleLbl="node1" presStyleIdx="2" presStyleCnt="6" custScaleY="130178" custLinFactNeighborX="-23353" custLinFactNeighborY="-27252">
        <dgm:presLayoutVars>
          <dgm:chMax val="0"/>
          <dgm:bulletEnabled val="1"/>
        </dgm:presLayoutVars>
      </dgm:prSet>
      <dgm:spPr/>
    </dgm:pt>
    <dgm:pt modelId="{8792DF83-B5FA-4F94-83D4-1FE20054B895}" type="pres">
      <dgm:prSet presAssocID="{4C08D35B-2BC3-42FE-BF29-AD5E874235F1}" presName="spacer" presStyleCnt="0"/>
      <dgm:spPr/>
    </dgm:pt>
    <dgm:pt modelId="{EECB3B5D-C1BA-4291-8F03-99A975E74167}" type="pres">
      <dgm:prSet presAssocID="{6CB809FB-F0AE-43DF-9255-A17B988831DC}" presName="parentText" presStyleLbl="node1" presStyleIdx="3" presStyleCnt="6" custScaleY="130178">
        <dgm:presLayoutVars>
          <dgm:chMax val="0"/>
          <dgm:bulletEnabled val="1"/>
        </dgm:presLayoutVars>
      </dgm:prSet>
      <dgm:spPr/>
    </dgm:pt>
    <dgm:pt modelId="{9AE25209-D4EB-497F-8BEB-FED89C29C3F3}" type="pres">
      <dgm:prSet presAssocID="{78858B1C-CFE5-46E3-8CE1-B984FC43D2D4}" presName="spacer" presStyleCnt="0"/>
      <dgm:spPr/>
    </dgm:pt>
    <dgm:pt modelId="{FA722E82-1EA3-4036-817D-FFA7CEBBE92D}" type="pres">
      <dgm:prSet presAssocID="{5A9EF146-FE11-4EC0-A039-DA0E9E859ABF}" presName="parentText" presStyleLbl="node1" presStyleIdx="4" presStyleCnt="6" custScaleY="130178">
        <dgm:presLayoutVars>
          <dgm:chMax val="0"/>
          <dgm:bulletEnabled val="1"/>
        </dgm:presLayoutVars>
      </dgm:prSet>
      <dgm:spPr/>
    </dgm:pt>
    <dgm:pt modelId="{14BF7337-97E9-4888-A255-BF2B4CB76E78}" type="pres">
      <dgm:prSet presAssocID="{2B925788-C532-4387-B694-28B4AE9D39A0}" presName="spacer" presStyleCnt="0"/>
      <dgm:spPr/>
    </dgm:pt>
    <dgm:pt modelId="{ECCF24B3-0125-4108-8054-E48875EF7555}" type="pres">
      <dgm:prSet presAssocID="{824C0B2C-30AA-4F7C-9B31-FBE659C4351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8E6D303-7477-4B84-AFED-54C17258B2CF}" srcId="{42E15641-8262-448F-82E3-E40DDA30D94F}" destId="{5A9EF146-FE11-4EC0-A039-DA0E9E859ABF}" srcOrd="4" destOrd="0" parTransId="{C35E1292-3BEF-4ED9-8B4B-21EA93DDEA4D}" sibTransId="{2B925788-C532-4387-B694-28B4AE9D39A0}"/>
    <dgm:cxn modelId="{1D1B3810-C0BF-4B8B-B7DE-BC17477A2034}" type="presOf" srcId="{824C0B2C-30AA-4F7C-9B31-FBE659C4351A}" destId="{ECCF24B3-0125-4108-8054-E48875EF7555}" srcOrd="0" destOrd="0" presId="urn:microsoft.com/office/officeart/2005/8/layout/vList2"/>
    <dgm:cxn modelId="{91194D5C-9641-441E-9D60-8DB82084C6D4}" srcId="{42E15641-8262-448F-82E3-E40DDA30D94F}" destId="{8B09C867-C354-4811-A0E6-4A3FA572D61A}" srcOrd="1" destOrd="0" parTransId="{DA559749-72A7-499B-9BD9-7DBD9519F705}" sibTransId="{FE64BF2D-E54C-4E12-937E-3E36F536C8A3}"/>
    <dgm:cxn modelId="{1CB48E45-CC0C-431C-8CB0-F09F5857F8BC}" type="presOf" srcId="{1445321A-D6E6-45A6-B122-0C92C3E35B98}" destId="{1AFFCA61-812A-41FB-BEFE-E64B43645DB0}" srcOrd="0" destOrd="0" presId="urn:microsoft.com/office/officeart/2005/8/layout/vList2"/>
    <dgm:cxn modelId="{21E0C54E-4400-4EBA-A25E-EA35E37DE9F5}" type="presOf" srcId="{5A9EF146-FE11-4EC0-A039-DA0E9E859ABF}" destId="{FA722E82-1EA3-4036-817D-FFA7CEBBE92D}" srcOrd="0" destOrd="0" presId="urn:microsoft.com/office/officeart/2005/8/layout/vList2"/>
    <dgm:cxn modelId="{9EC79471-F1E6-411D-9A52-EFFFD929B8C2}" type="presOf" srcId="{7D55CDC4-0980-4A6A-9238-50D5F01EB160}" destId="{815E0315-4ED2-40B0-965F-F1EABDEEE0E3}" srcOrd="0" destOrd="0" presId="urn:microsoft.com/office/officeart/2005/8/layout/vList2"/>
    <dgm:cxn modelId="{AF449F80-F60E-45DC-99D7-8C4528F34688}" srcId="{42E15641-8262-448F-82E3-E40DDA30D94F}" destId="{6CB809FB-F0AE-43DF-9255-A17B988831DC}" srcOrd="3" destOrd="0" parTransId="{0B10EE8D-D116-43E0-A95F-22E2BA38FEB6}" sibTransId="{78858B1C-CFE5-46E3-8CE1-B984FC43D2D4}"/>
    <dgm:cxn modelId="{D3475997-7E36-4031-B899-04EB9039D67D}" srcId="{42E15641-8262-448F-82E3-E40DDA30D94F}" destId="{1445321A-D6E6-45A6-B122-0C92C3E35B98}" srcOrd="0" destOrd="0" parTransId="{90750381-EF3B-46B1-840A-48AF7AD756CB}" sibTransId="{149CD3F1-5EDD-4BC3-932B-EE9B50A3A388}"/>
    <dgm:cxn modelId="{40373AB0-4721-42EC-86F9-685905F3BDAE}" type="presOf" srcId="{42E15641-8262-448F-82E3-E40DDA30D94F}" destId="{E2E85A17-2E53-4890-A853-72B46D5EC445}" srcOrd="0" destOrd="0" presId="urn:microsoft.com/office/officeart/2005/8/layout/vList2"/>
    <dgm:cxn modelId="{DE4F8EC4-6C01-4E73-9DA3-B7513ED6CA69}" srcId="{42E15641-8262-448F-82E3-E40DDA30D94F}" destId="{7D55CDC4-0980-4A6A-9238-50D5F01EB160}" srcOrd="2" destOrd="0" parTransId="{AB3D164A-A7B2-467C-9ABD-7DC82EC08939}" sibTransId="{4C08D35B-2BC3-42FE-BF29-AD5E874235F1}"/>
    <dgm:cxn modelId="{C5FC57D2-E169-4B34-A619-A3474EDDAEA0}" srcId="{42E15641-8262-448F-82E3-E40DDA30D94F}" destId="{824C0B2C-30AA-4F7C-9B31-FBE659C4351A}" srcOrd="5" destOrd="0" parTransId="{D12B898E-D253-4D60-A422-54119C688BC5}" sibTransId="{4E6E9313-BBE5-4E80-9A87-53016F2211D2}"/>
    <dgm:cxn modelId="{619089EE-8166-461A-AC89-1B22F978A8C1}" type="presOf" srcId="{8B09C867-C354-4811-A0E6-4A3FA572D61A}" destId="{898FB0AA-011E-4D5E-93AE-D786B18A887E}" srcOrd="0" destOrd="0" presId="urn:microsoft.com/office/officeart/2005/8/layout/vList2"/>
    <dgm:cxn modelId="{A3FB2CF3-431B-4C38-AB8B-32AF1055C97C}" type="presOf" srcId="{6CB809FB-F0AE-43DF-9255-A17B988831DC}" destId="{EECB3B5D-C1BA-4291-8F03-99A975E74167}" srcOrd="0" destOrd="0" presId="urn:microsoft.com/office/officeart/2005/8/layout/vList2"/>
    <dgm:cxn modelId="{468C546E-AF74-4DF6-8CC9-365BBAFF508A}" type="presParOf" srcId="{E2E85A17-2E53-4890-A853-72B46D5EC445}" destId="{1AFFCA61-812A-41FB-BEFE-E64B43645DB0}" srcOrd="0" destOrd="0" presId="urn:microsoft.com/office/officeart/2005/8/layout/vList2"/>
    <dgm:cxn modelId="{13A9EF43-7528-4CB6-88AB-CE153E2BE233}" type="presParOf" srcId="{E2E85A17-2E53-4890-A853-72B46D5EC445}" destId="{2A932B8C-63C0-4FC7-8F09-98A4FBE99AFA}" srcOrd="1" destOrd="0" presId="urn:microsoft.com/office/officeart/2005/8/layout/vList2"/>
    <dgm:cxn modelId="{9CD1D1CC-7BA8-48D1-BF95-09FD93901468}" type="presParOf" srcId="{E2E85A17-2E53-4890-A853-72B46D5EC445}" destId="{898FB0AA-011E-4D5E-93AE-D786B18A887E}" srcOrd="2" destOrd="0" presId="urn:microsoft.com/office/officeart/2005/8/layout/vList2"/>
    <dgm:cxn modelId="{04F2927F-F071-4DD7-8ADD-C556966B9A52}" type="presParOf" srcId="{E2E85A17-2E53-4890-A853-72B46D5EC445}" destId="{515458B8-E50C-43D0-999F-A18C30A4B6AD}" srcOrd="3" destOrd="0" presId="urn:microsoft.com/office/officeart/2005/8/layout/vList2"/>
    <dgm:cxn modelId="{93CD2E0B-FE5B-4B59-A103-830CB1252688}" type="presParOf" srcId="{E2E85A17-2E53-4890-A853-72B46D5EC445}" destId="{815E0315-4ED2-40B0-965F-F1EABDEEE0E3}" srcOrd="4" destOrd="0" presId="urn:microsoft.com/office/officeart/2005/8/layout/vList2"/>
    <dgm:cxn modelId="{025DB496-378A-4FCD-A364-DC549A81487F}" type="presParOf" srcId="{E2E85A17-2E53-4890-A853-72B46D5EC445}" destId="{8792DF83-B5FA-4F94-83D4-1FE20054B895}" srcOrd="5" destOrd="0" presId="urn:microsoft.com/office/officeart/2005/8/layout/vList2"/>
    <dgm:cxn modelId="{BE445184-ACDB-4598-8515-7EEFD4F56462}" type="presParOf" srcId="{E2E85A17-2E53-4890-A853-72B46D5EC445}" destId="{EECB3B5D-C1BA-4291-8F03-99A975E74167}" srcOrd="6" destOrd="0" presId="urn:microsoft.com/office/officeart/2005/8/layout/vList2"/>
    <dgm:cxn modelId="{3D71A686-15ED-4A45-B537-FBF4A9A19D19}" type="presParOf" srcId="{E2E85A17-2E53-4890-A853-72B46D5EC445}" destId="{9AE25209-D4EB-497F-8BEB-FED89C29C3F3}" srcOrd="7" destOrd="0" presId="urn:microsoft.com/office/officeart/2005/8/layout/vList2"/>
    <dgm:cxn modelId="{5362D645-03CA-4CE8-BCB9-80C59B1B343A}" type="presParOf" srcId="{E2E85A17-2E53-4890-A853-72B46D5EC445}" destId="{FA722E82-1EA3-4036-817D-FFA7CEBBE92D}" srcOrd="8" destOrd="0" presId="urn:microsoft.com/office/officeart/2005/8/layout/vList2"/>
    <dgm:cxn modelId="{8292A78C-BBE2-43E8-98C2-2991A8A58D01}" type="presParOf" srcId="{E2E85A17-2E53-4890-A853-72B46D5EC445}" destId="{14BF7337-97E9-4888-A255-BF2B4CB76E78}" srcOrd="9" destOrd="0" presId="urn:microsoft.com/office/officeart/2005/8/layout/vList2"/>
    <dgm:cxn modelId="{26536062-F270-4BED-8C98-D037C65A03E0}" type="presParOf" srcId="{E2E85A17-2E53-4890-A853-72B46D5EC445}" destId="{ECCF24B3-0125-4108-8054-E48875EF7555}" srcOrd="1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2DFB7D-898B-4C0B-A182-8699E7C79274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1BE02965-03EF-4520-87D7-30E0ACCC30C1}">
      <dgm:prSet phldrT="[Texto]" custT="1"/>
      <dgm:spPr/>
      <dgm:t>
        <a:bodyPr anchor="ctr"/>
        <a:lstStyle/>
        <a:p>
          <a:pPr algn="ctr"/>
          <a:r>
            <a:rPr lang="pt-BR" sz="4800" b="1" dirty="0">
              <a:solidFill>
                <a:srgbClr val="006E89"/>
              </a:solidFill>
            </a:rPr>
            <a:t>IDSS </a:t>
          </a:r>
        </a:p>
        <a:p>
          <a:pPr algn="ctr"/>
          <a:r>
            <a:rPr lang="pt-BR" sz="4800" b="1" dirty="0">
              <a:solidFill>
                <a:srgbClr val="006E89"/>
              </a:solidFill>
            </a:rPr>
            <a:t>ANO-BASE 2017</a:t>
          </a:r>
        </a:p>
      </dgm:t>
    </dgm:pt>
    <dgm:pt modelId="{BD4462CE-D825-419D-BD98-0D15E2A2F894}" type="parTrans" cxnId="{9E316664-C573-4F38-A906-89DE0DF31F4E}">
      <dgm:prSet/>
      <dgm:spPr/>
      <dgm:t>
        <a:bodyPr/>
        <a:lstStyle/>
        <a:p>
          <a:endParaRPr lang="pt-BR" sz="1600"/>
        </a:p>
      </dgm:t>
    </dgm:pt>
    <dgm:pt modelId="{DF7EAA28-0372-40CE-83C5-EF6AE0AAF9CF}" type="sibTrans" cxnId="{9E316664-C573-4F38-A906-89DE0DF31F4E}">
      <dgm:prSet/>
      <dgm:spPr/>
      <dgm:t>
        <a:bodyPr/>
        <a:lstStyle/>
        <a:p>
          <a:endParaRPr lang="pt-BR" sz="1600"/>
        </a:p>
      </dgm:t>
    </dgm:pt>
    <dgm:pt modelId="{E85C4AC8-3F06-4B35-B72D-A6B037C81BE3}">
      <dgm:prSet phldrT="[Texto]" custT="1"/>
      <dgm:spPr/>
      <dgm:t>
        <a:bodyPr anchor="ctr"/>
        <a:lstStyle/>
        <a:p>
          <a:r>
            <a:rPr lang="pt-BR" sz="2400" i="1" dirty="0"/>
            <a:t>A informação de que os dados disponíveis na base do Padrão TISS seriam utilizados no IDSS ano-base 2017 para o cálculo dos indicadores foi amplamente divulgada e discutida – 08 reuniões com o setor;</a:t>
          </a:r>
        </a:p>
      </dgm:t>
    </dgm:pt>
    <dgm:pt modelId="{B68432BA-929C-4A21-88C1-D8B9D10F25FD}" type="parTrans" cxnId="{0771917B-7A3D-43EE-B654-335B72D3CB63}">
      <dgm:prSet/>
      <dgm:spPr/>
      <dgm:t>
        <a:bodyPr/>
        <a:lstStyle/>
        <a:p>
          <a:endParaRPr lang="pt-BR" sz="1600"/>
        </a:p>
      </dgm:t>
    </dgm:pt>
    <dgm:pt modelId="{8A2CF3CC-38E5-4539-9AF4-9AB8AA913C92}" type="sibTrans" cxnId="{0771917B-7A3D-43EE-B654-335B72D3CB63}">
      <dgm:prSet/>
      <dgm:spPr/>
      <dgm:t>
        <a:bodyPr/>
        <a:lstStyle/>
        <a:p>
          <a:endParaRPr lang="pt-BR" sz="1600"/>
        </a:p>
      </dgm:t>
    </dgm:pt>
    <dgm:pt modelId="{0313D254-B3FE-44B5-A4CA-BD76F03010C0}">
      <dgm:prSet phldrT="[Texto]" custT="1"/>
      <dgm:spPr/>
      <dgm:t>
        <a:bodyPr anchor="ctr"/>
        <a:lstStyle/>
        <a:p>
          <a:r>
            <a:rPr lang="pt-BR" sz="2400" i="1" dirty="0"/>
            <a:t>O Documento “Perguntas e respostas Frequentes” - (FAQ) foi disponibilizado em agosto de 2018;</a:t>
          </a:r>
        </a:p>
      </dgm:t>
    </dgm:pt>
    <dgm:pt modelId="{4EC053D6-168E-4EBD-B94B-1C493BB9FE33}" type="parTrans" cxnId="{5550B528-C397-4BA2-A455-614B240C23E3}">
      <dgm:prSet/>
      <dgm:spPr/>
      <dgm:t>
        <a:bodyPr/>
        <a:lstStyle/>
        <a:p>
          <a:endParaRPr lang="pt-BR" sz="1600"/>
        </a:p>
      </dgm:t>
    </dgm:pt>
    <dgm:pt modelId="{57C4C08E-9BF0-4271-B0F1-765CAE883E2B}" type="sibTrans" cxnId="{5550B528-C397-4BA2-A455-614B240C23E3}">
      <dgm:prSet/>
      <dgm:spPr/>
      <dgm:t>
        <a:bodyPr/>
        <a:lstStyle/>
        <a:p>
          <a:endParaRPr lang="pt-BR" sz="1600"/>
        </a:p>
      </dgm:t>
    </dgm:pt>
    <dgm:pt modelId="{CF86B9F8-04B0-4367-B4B0-30C4434AB003}">
      <dgm:prSet phldrT="[Texto]" custT="1"/>
      <dgm:spPr/>
      <dgm:t>
        <a:bodyPr anchor="ctr"/>
        <a:lstStyle/>
        <a:p>
          <a:pPr algn="just"/>
          <a:r>
            <a:rPr lang="pt-BR" sz="2400" i="1" dirty="0"/>
            <a:t>A data de corte do Programa foi adiada em dois meses, de 30/04 para 30/06 - maior prazo para correção de suas informações de modo a garantir dados mais fidedignos; e</a:t>
          </a:r>
        </a:p>
      </dgm:t>
    </dgm:pt>
    <dgm:pt modelId="{CA43A732-20DF-415A-82EE-519581BCCD53}" type="parTrans" cxnId="{A2B356E9-E9A6-4AA1-A7DE-A695283CFC17}">
      <dgm:prSet/>
      <dgm:spPr/>
      <dgm:t>
        <a:bodyPr/>
        <a:lstStyle/>
        <a:p>
          <a:endParaRPr lang="pt-BR" sz="1600"/>
        </a:p>
      </dgm:t>
    </dgm:pt>
    <dgm:pt modelId="{5B838176-4819-426D-BD4C-5EA833823B46}" type="sibTrans" cxnId="{A2B356E9-E9A6-4AA1-A7DE-A695283CFC17}">
      <dgm:prSet/>
      <dgm:spPr/>
      <dgm:t>
        <a:bodyPr/>
        <a:lstStyle/>
        <a:p>
          <a:endParaRPr lang="pt-BR" sz="1600"/>
        </a:p>
      </dgm:t>
    </dgm:pt>
    <dgm:pt modelId="{9B4795C1-5B00-4C0F-AFE4-4CE2898A535F}">
      <dgm:prSet phldrT="[Texto]" custT="1"/>
      <dgm:spPr/>
      <dgm:t>
        <a:bodyPr anchor="ctr"/>
        <a:lstStyle/>
        <a:p>
          <a:pPr algn="just"/>
          <a:r>
            <a:rPr lang="pt-BR" sz="2400" i="1" dirty="0"/>
            <a:t>Como forma de oportunizar a eventual correção de dados ou problemas de informação, foram disponibilizados para as operadoras os arquivos de conferência dos dados do padrão TISS;</a:t>
          </a:r>
        </a:p>
      </dgm:t>
    </dgm:pt>
    <dgm:pt modelId="{B2D9128E-12A7-48F2-830F-CDBABEA917A5}" type="sibTrans" cxnId="{8F93DAC3-9E80-4E24-976A-4531F8AD3BBC}">
      <dgm:prSet/>
      <dgm:spPr/>
      <dgm:t>
        <a:bodyPr/>
        <a:lstStyle/>
        <a:p>
          <a:endParaRPr lang="pt-BR" sz="1600"/>
        </a:p>
      </dgm:t>
    </dgm:pt>
    <dgm:pt modelId="{24C2AAEC-542B-4186-92AC-3E40048CF5CB}" type="parTrans" cxnId="{8F93DAC3-9E80-4E24-976A-4531F8AD3BBC}">
      <dgm:prSet/>
      <dgm:spPr/>
      <dgm:t>
        <a:bodyPr/>
        <a:lstStyle/>
        <a:p>
          <a:endParaRPr lang="pt-BR" sz="1600"/>
        </a:p>
      </dgm:t>
    </dgm:pt>
    <dgm:pt modelId="{E615B0E4-1FE7-4D6C-B01A-2FBA114BCC1C}">
      <dgm:prSet phldrT="[Texto]" custT="1"/>
      <dgm:spPr/>
      <dgm:t>
        <a:bodyPr/>
        <a:lstStyle/>
        <a:p>
          <a:r>
            <a:rPr lang="pt-BR" sz="2400" i="1" dirty="0"/>
            <a:t>As Fichas Técnicas dos indicadores foram disponibilizadas no portal da ANS junho de 2017;</a:t>
          </a:r>
        </a:p>
      </dgm:t>
    </dgm:pt>
    <dgm:pt modelId="{940EE312-8DC1-4E9B-8633-4120BA856CA9}" type="sibTrans" cxnId="{DE5E7B61-6967-4A1C-9788-0C2326E6AD79}">
      <dgm:prSet/>
      <dgm:spPr/>
      <dgm:t>
        <a:bodyPr/>
        <a:lstStyle/>
        <a:p>
          <a:endParaRPr lang="pt-BR" sz="1600"/>
        </a:p>
      </dgm:t>
    </dgm:pt>
    <dgm:pt modelId="{3A92D581-A3EA-46E9-8AC3-FAEEC97EAC27}" type="parTrans" cxnId="{DE5E7B61-6967-4A1C-9788-0C2326E6AD79}">
      <dgm:prSet/>
      <dgm:spPr/>
      <dgm:t>
        <a:bodyPr/>
        <a:lstStyle/>
        <a:p>
          <a:endParaRPr lang="pt-BR" sz="1600"/>
        </a:p>
      </dgm:t>
    </dgm:pt>
    <dgm:pt modelId="{129F1480-4704-464E-A3A1-CFE114FDF054}">
      <dgm:prSet phldrT="[Texto]" custT="1"/>
      <dgm:spPr/>
      <dgm:t>
        <a:bodyPr anchor="ctr"/>
        <a:lstStyle/>
        <a:p>
          <a:pPr algn="just"/>
          <a:r>
            <a:rPr lang="pt-BR" sz="2400" i="1" dirty="0"/>
            <a:t>Após a divulgação dos resultados preliminares, a pedido do setor, a data de corte foi adiada para 28 de fevereiro de 2019.</a:t>
          </a:r>
        </a:p>
      </dgm:t>
    </dgm:pt>
    <dgm:pt modelId="{37F09C74-4CB9-42B6-97A1-B9D19C841CDB}" type="sibTrans" cxnId="{10A8F9A1-E640-4CB5-A006-8023FAF7333A}">
      <dgm:prSet/>
      <dgm:spPr/>
      <dgm:t>
        <a:bodyPr/>
        <a:lstStyle/>
        <a:p>
          <a:endParaRPr lang="pt-BR"/>
        </a:p>
      </dgm:t>
    </dgm:pt>
    <dgm:pt modelId="{862F9B0F-4C81-40CF-B6BD-0E14167E24C5}" type="parTrans" cxnId="{10A8F9A1-E640-4CB5-A006-8023FAF7333A}">
      <dgm:prSet/>
      <dgm:spPr/>
      <dgm:t>
        <a:bodyPr/>
        <a:lstStyle/>
        <a:p>
          <a:endParaRPr lang="pt-BR"/>
        </a:p>
      </dgm:t>
    </dgm:pt>
    <dgm:pt modelId="{983F7B71-BE35-452F-B62F-87423402B4AE}" type="pres">
      <dgm:prSet presAssocID="{5F2DFB7D-898B-4C0B-A182-8699E7C79274}" presName="vert0" presStyleCnt="0">
        <dgm:presLayoutVars>
          <dgm:dir/>
          <dgm:animOne val="branch"/>
          <dgm:animLvl val="lvl"/>
        </dgm:presLayoutVars>
      </dgm:prSet>
      <dgm:spPr/>
    </dgm:pt>
    <dgm:pt modelId="{E72D7011-8520-4168-8D76-DB5491C129C1}" type="pres">
      <dgm:prSet presAssocID="{1BE02965-03EF-4520-87D7-30E0ACCC30C1}" presName="thickLine" presStyleLbl="alignNode1" presStyleIdx="0" presStyleCnt="1" custLinFactNeighborY="990"/>
      <dgm:spPr/>
    </dgm:pt>
    <dgm:pt modelId="{BE71DE08-3B6F-419A-84EE-45D2B578C5EB}" type="pres">
      <dgm:prSet presAssocID="{1BE02965-03EF-4520-87D7-30E0ACCC30C1}" presName="horz1" presStyleCnt="0"/>
      <dgm:spPr/>
    </dgm:pt>
    <dgm:pt modelId="{E8207EFD-97D8-4C6B-B950-AB9718EDB407}" type="pres">
      <dgm:prSet presAssocID="{1BE02965-03EF-4520-87D7-30E0ACCC30C1}" presName="tx1" presStyleLbl="revTx" presStyleIdx="0" presStyleCnt="7" custScaleX="113773"/>
      <dgm:spPr/>
    </dgm:pt>
    <dgm:pt modelId="{CB0773D5-28AD-4483-856C-04ED350F58DA}" type="pres">
      <dgm:prSet presAssocID="{1BE02965-03EF-4520-87D7-30E0ACCC30C1}" presName="vert1" presStyleCnt="0"/>
      <dgm:spPr/>
    </dgm:pt>
    <dgm:pt modelId="{5854D9BB-FFC3-4CDC-B9ED-C2D2345B7DFB}" type="pres">
      <dgm:prSet presAssocID="{E85C4AC8-3F06-4B35-B72D-A6B037C81BE3}" presName="vertSpace2a" presStyleCnt="0"/>
      <dgm:spPr/>
    </dgm:pt>
    <dgm:pt modelId="{D4159789-CF62-47CB-941A-81FE20B2EF09}" type="pres">
      <dgm:prSet presAssocID="{E85C4AC8-3F06-4B35-B72D-A6B037C81BE3}" presName="horz2" presStyleCnt="0"/>
      <dgm:spPr/>
    </dgm:pt>
    <dgm:pt modelId="{F87DD950-DAF5-4D8C-89E0-D9E0C20DA9FD}" type="pres">
      <dgm:prSet presAssocID="{E85C4AC8-3F06-4B35-B72D-A6B037C81BE3}" presName="horzSpace2" presStyleCnt="0"/>
      <dgm:spPr/>
    </dgm:pt>
    <dgm:pt modelId="{BD94DFA9-D957-4D3E-ADFD-2A3FA830E558}" type="pres">
      <dgm:prSet presAssocID="{E85C4AC8-3F06-4B35-B72D-A6B037C81BE3}" presName="tx2" presStyleLbl="revTx" presStyleIdx="1" presStyleCnt="7" custScaleY="72862"/>
      <dgm:spPr/>
    </dgm:pt>
    <dgm:pt modelId="{57D831BF-87E0-4CE5-A73F-07D9DC43752C}" type="pres">
      <dgm:prSet presAssocID="{E85C4AC8-3F06-4B35-B72D-A6B037C81BE3}" presName="vert2" presStyleCnt="0"/>
      <dgm:spPr/>
    </dgm:pt>
    <dgm:pt modelId="{5205C507-23EA-4E7C-A470-0F32C1F80048}" type="pres">
      <dgm:prSet presAssocID="{E85C4AC8-3F06-4B35-B72D-A6B037C81BE3}" presName="thinLine2b" presStyleLbl="callout" presStyleIdx="0" presStyleCnt="6"/>
      <dgm:spPr>
        <a:ln>
          <a:solidFill>
            <a:srgbClr val="006E89"/>
          </a:solidFill>
        </a:ln>
      </dgm:spPr>
    </dgm:pt>
    <dgm:pt modelId="{98802B9B-0C9A-47CD-8BBE-40E1D4291BA1}" type="pres">
      <dgm:prSet presAssocID="{E85C4AC8-3F06-4B35-B72D-A6B037C81BE3}" presName="vertSpace2b" presStyleCnt="0"/>
      <dgm:spPr/>
    </dgm:pt>
    <dgm:pt modelId="{0DA9F8B2-50EB-4575-BF81-3AAB242B220C}" type="pres">
      <dgm:prSet presAssocID="{E615B0E4-1FE7-4D6C-B01A-2FBA114BCC1C}" presName="horz2" presStyleCnt="0"/>
      <dgm:spPr/>
    </dgm:pt>
    <dgm:pt modelId="{7466E738-A4A1-40CD-AF86-C122E46A6C01}" type="pres">
      <dgm:prSet presAssocID="{E615B0E4-1FE7-4D6C-B01A-2FBA114BCC1C}" presName="horzSpace2" presStyleCnt="0"/>
      <dgm:spPr/>
    </dgm:pt>
    <dgm:pt modelId="{B3949EE7-9448-42F4-8EAA-80C2274FE5C3}" type="pres">
      <dgm:prSet presAssocID="{E615B0E4-1FE7-4D6C-B01A-2FBA114BCC1C}" presName="tx2" presStyleLbl="revTx" presStyleIdx="2" presStyleCnt="7" custScaleY="56752" custLinFactNeighborY="5779"/>
      <dgm:spPr/>
    </dgm:pt>
    <dgm:pt modelId="{9F606D09-3C05-4C24-9DF9-8AA10455B96A}" type="pres">
      <dgm:prSet presAssocID="{E615B0E4-1FE7-4D6C-B01A-2FBA114BCC1C}" presName="vert2" presStyleCnt="0"/>
      <dgm:spPr/>
    </dgm:pt>
    <dgm:pt modelId="{E83CE9B0-F5EA-41D9-B3C1-3DD046E85D4C}" type="pres">
      <dgm:prSet presAssocID="{E615B0E4-1FE7-4D6C-B01A-2FBA114BCC1C}" presName="thinLine2b" presStyleLbl="callout" presStyleIdx="1" presStyleCnt="6" custLinFactY="-100000" custLinFactNeighborY="-110256"/>
      <dgm:spPr>
        <a:ln>
          <a:solidFill>
            <a:srgbClr val="006E89"/>
          </a:solidFill>
        </a:ln>
      </dgm:spPr>
    </dgm:pt>
    <dgm:pt modelId="{28FCF26A-0A42-4ECC-A25C-C989B60D9EF7}" type="pres">
      <dgm:prSet presAssocID="{E615B0E4-1FE7-4D6C-B01A-2FBA114BCC1C}" presName="vertSpace2b" presStyleCnt="0"/>
      <dgm:spPr/>
    </dgm:pt>
    <dgm:pt modelId="{EE3277EC-9387-4DD4-AC8E-A5C7E28D9B3C}" type="pres">
      <dgm:prSet presAssocID="{0313D254-B3FE-44B5-A4CA-BD76F03010C0}" presName="horz2" presStyleCnt="0"/>
      <dgm:spPr/>
    </dgm:pt>
    <dgm:pt modelId="{47423AC8-0A2A-4028-9EC0-6C6994339287}" type="pres">
      <dgm:prSet presAssocID="{0313D254-B3FE-44B5-A4CA-BD76F03010C0}" presName="horzSpace2" presStyleCnt="0"/>
      <dgm:spPr/>
    </dgm:pt>
    <dgm:pt modelId="{CC19676A-61DA-49BD-A924-E39FCBF908EE}" type="pres">
      <dgm:prSet presAssocID="{0313D254-B3FE-44B5-A4CA-BD76F03010C0}" presName="tx2" presStyleLbl="revTx" presStyleIdx="3" presStyleCnt="7" custScaleY="56928"/>
      <dgm:spPr/>
    </dgm:pt>
    <dgm:pt modelId="{88EC1478-22EF-4869-82F1-6384F186FF35}" type="pres">
      <dgm:prSet presAssocID="{0313D254-B3FE-44B5-A4CA-BD76F03010C0}" presName="vert2" presStyleCnt="0"/>
      <dgm:spPr/>
    </dgm:pt>
    <dgm:pt modelId="{EE67D455-4AC2-4318-9443-D786ACB80E42}" type="pres">
      <dgm:prSet presAssocID="{0313D254-B3FE-44B5-A4CA-BD76F03010C0}" presName="thinLine2b" presStyleLbl="callout" presStyleIdx="2" presStyleCnt="6"/>
      <dgm:spPr>
        <a:ln>
          <a:solidFill>
            <a:srgbClr val="006E89"/>
          </a:solidFill>
        </a:ln>
      </dgm:spPr>
    </dgm:pt>
    <dgm:pt modelId="{774464DF-D7E4-4002-9F9E-E89EE5902C3A}" type="pres">
      <dgm:prSet presAssocID="{0313D254-B3FE-44B5-A4CA-BD76F03010C0}" presName="vertSpace2b" presStyleCnt="0"/>
      <dgm:spPr/>
    </dgm:pt>
    <dgm:pt modelId="{B02B4B1D-68FD-45B9-B4B1-8C0EA323BEEA}" type="pres">
      <dgm:prSet presAssocID="{9B4795C1-5B00-4C0F-AFE4-4CE2898A535F}" presName="horz2" presStyleCnt="0"/>
      <dgm:spPr/>
    </dgm:pt>
    <dgm:pt modelId="{FBC43954-15E2-4352-9256-00915C2C76C3}" type="pres">
      <dgm:prSet presAssocID="{9B4795C1-5B00-4C0F-AFE4-4CE2898A535F}" presName="horzSpace2" presStyleCnt="0"/>
      <dgm:spPr/>
    </dgm:pt>
    <dgm:pt modelId="{02C459C9-A9A5-4A07-A0CC-5514B9015097}" type="pres">
      <dgm:prSet presAssocID="{9B4795C1-5B00-4C0F-AFE4-4CE2898A535F}" presName="tx2" presStyleLbl="revTx" presStyleIdx="4" presStyleCnt="7" custScaleY="71782"/>
      <dgm:spPr/>
    </dgm:pt>
    <dgm:pt modelId="{A75F13B0-565F-4DEA-8AE6-E0F30BDBFFBE}" type="pres">
      <dgm:prSet presAssocID="{9B4795C1-5B00-4C0F-AFE4-4CE2898A535F}" presName="vert2" presStyleCnt="0"/>
      <dgm:spPr/>
    </dgm:pt>
    <dgm:pt modelId="{9DA91973-6672-496E-A15A-528EA33F4A68}" type="pres">
      <dgm:prSet presAssocID="{9B4795C1-5B00-4C0F-AFE4-4CE2898A535F}" presName="thinLine2b" presStyleLbl="callout" presStyleIdx="3" presStyleCnt="6"/>
      <dgm:spPr>
        <a:ln>
          <a:solidFill>
            <a:srgbClr val="006E89"/>
          </a:solidFill>
        </a:ln>
      </dgm:spPr>
    </dgm:pt>
    <dgm:pt modelId="{9B06FF01-CDAD-421A-8993-91AC1157728B}" type="pres">
      <dgm:prSet presAssocID="{9B4795C1-5B00-4C0F-AFE4-4CE2898A535F}" presName="vertSpace2b" presStyleCnt="0"/>
      <dgm:spPr/>
    </dgm:pt>
    <dgm:pt modelId="{56535D70-3734-438D-9A73-5266F944DC78}" type="pres">
      <dgm:prSet presAssocID="{CF86B9F8-04B0-4367-B4B0-30C4434AB003}" presName="horz2" presStyleCnt="0"/>
      <dgm:spPr/>
    </dgm:pt>
    <dgm:pt modelId="{0F030E2F-BDBC-4DD2-B8EF-44EA328A7656}" type="pres">
      <dgm:prSet presAssocID="{CF86B9F8-04B0-4367-B4B0-30C4434AB003}" presName="horzSpace2" presStyleCnt="0"/>
      <dgm:spPr/>
    </dgm:pt>
    <dgm:pt modelId="{BA7E7EA6-0940-4729-8580-EA3685BB387F}" type="pres">
      <dgm:prSet presAssocID="{CF86B9F8-04B0-4367-B4B0-30C4434AB003}" presName="tx2" presStyleLbl="revTx" presStyleIdx="5" presStyleCnt="7" custScaleY="52236"/>
      <dgm:spPr/>
    </dgm:pt>
    <dgm:pt modelId="{2E1A470E-4235-4897-AA4B-24BA58003EB8}" type="pres">
      <dgm:prSet presAssocID="{CF86B9F8-04B0-4367-B4B0-30C4434AB003}" presName="vert2" presStyleCnt="0"/>
      <dgm:spPr/>
    </dgm:pt>
    <dgm:pt modelId="{CBCE8C60-257D-42D5-8629-8DCE4C2467D3}" type="pres">
      <dgm:prSet presAssocID="{CF86B9F8-04B0-4367-B4B0-30C4434AB003}" presName="thinLine2b" presStyleLbl="callout" presStyleIdx="4" presStyleCnt="6"/>
      <dgm:spPr>
        <a:ln>
          <a:solidFill>
            <a:srgbClr val="006E89"/>
          </a:solidFill>
        </a:ln>
      </dgm:spPr>
    </dgm:pt>
    <dgm:pt modelId="{EE3EBA88-45EA-40DA-938E-C948DD601A58}" type="pres">
      <dgm:prSet presAssocID="{CF86B9F8-04B0-4367-B4B0-30C4434AB003}" presName="vertSpace2b" presStyleCnt="0"/>
      <dgm:spPr/>
    </dgm:pt>
    <dgm:pt modelId="{48E70FCC-7BD3-4CB1-B354-372A25B07824}" type="pres">
      <dgm:prSet presAssocID="{129F1480-4704-464E-A3A1-CFE114FDF054}" presName="horz2" presStyleCnt="0"/>
      <dgm:spPr/>
    </dgm:pt>
    <dgm:pt modelId="{EE2E8D0C-198B-447E-8C5F-3542B340E5B8}" type="pres">
      <dgm:prSet presAssocID="{129F1480-4704-464E-A3A1-CFE114FDF054}" presName="horzSpace2" presStyleCnt="0"/>
      <dgm:spPr/>
    </dgm:pt>
    <dgm:pt modelId="{A6073716-0E89-4C51-8EFD-F6D6FDE1E2AF}" type="pres">
      <dgm:prSet presAssocID="{129F1480-4704-464E-A3A1-CFE114FDF054}" presName="tx2" presStyleLbl="revTx" presStyleIdx="6" presStyleCnt="7"/>
      <dgm:spPr/>
    </dgm:pt>
    <dgm:pt modelId="{722F2988-A448-4221-AA6F-4E2B47E9C9F0}" type="pres">
      <dgm:prSet presAssocID="{129F1480-4704-464E-A3A1-CFE114FDF054}" presName="vert2" presStyleCnt="0"/>
      <dgm:spPr/>
    </dgm:pt>
    <dgm:pt modelId="{1ED73F0A-AC35-47F9-8F14-5EFF2DA587A3}" type="pres">
      <dgm:prSet presAssocID="{129F1480-4704-464E-A3A1-CFE114FDF054}" presName="thinLine2b" presStyleLbl="callout" presStyleIdx="5" presStyleCnt="6"/>
      <dgm:spPr/>
    </dgm:pt>
    <dgm:pt modelId="{8A37DD67-0164-41D4-B137-B110D0D6C5E6}" type="pres">
      <dgm:prSet presAssocID="{129F1480-4704-464E-A3A1-CFE114FDF054}" presName="vertSpace2b" presStyleCnt="0"/>
      <dgm:spPr/>
    </dgm:pt>
  </dgm:ptLst>
  <dgm:cxnLst>
    <dgm:cxn modelId="{5550B528-C397-4BA2-A455-614B240C23E3}" srcId="{1BE02965-03EF-4520-87D7-30E0ACCC30C1}" destId="{0313D254-B3FE-44B5-A4CA-BD76F03010C0}" srcOrd="2" destOrd="0" parTransId="{4EC053D6-168E-4EBD-B94B-1C493BB9FE33}" sibTransId="{57C4C08E-9BF0-4271-B0F1-765CAE883E2B}"/>
    <dgm:cxn modelId="{E420642F-4BE1-4260-842E-A129738C1664}" type="presOf" srcId="{1BE02965-03EF-4520-87D7-30E0ACCC30C1}" destId="{E8207EFD-97D8-4C6B-B950-AB9718EDB407}" srcOrd="0" destOrd="0" presId="urn:microsoft.com/office/officeart/2008/layout/LinedList"/>
    <dgm:cxn modelId="{787CB75E-2B61-4E2C-A54F-D147173AE3E2}" type="presOf" srcId="{E615B0E4-1FE7-4D6C-B01A-2FBA114BCC1C}" destId="{B3949EE7-9448-42F4-8EAA-80C2274FE5C3}" srcOrd="0" destOrd="0" presId="urn:microsoft.com/office/officeart/2008/layout/LinedList"/>
    <dgm:cxn modelId="{DE5E7B61-6967-4A1C-9788-0C2326E6AD79}" srcId="{1BE02965-03EF-4520-87D7-30E0ACCC30C1}" destId="{E615B0E4-1FE7-4D6C-B01A-2FBA114BCC1C}" srcOrd="1" destOrd="0" parTransId="{3A92D581-A3EA-46E9-8AC3-FAEEC97EAC27}" sibTransId="{940EE312-8DC1-4E9B-8633-4120BA856CA9}"/>
    <dgm:cxn modelId="{EC524262-B3E0-4E18-9893-B30C47182137}" type="presOf" srcId="{E85C4AC8-3F06-4B35-B72D-A6B037C81BE3}" destId="{BD94DFA9-D957-4D3E-ADFD-2A3FA830E558}" srcOrd="0" destOrd="0" presId="urn:microsoft.com/office/officeart/2008/layout/LinedList"/>
    <dgm:cxn modelId="{9E316664-C573-4F38-A906-89DE0DF31F4E}" srcId="{5F2DFB7D-898B-4C0B-A182-8699E7C79274}" destId="{1BE02965-03EF-4520-87D7-30E0ACCC30C1}" srcOrd="0" destOrd="0" parTransId="{BD4462CE-D825-419D-BD98-0D15E2A2F894}" sibTransId="{DF7EAA28-0372-40CE-83C5-EF6AE0AAF9CF}"/>
    <dgm:cxn modelId="{E7FBE958-0B60-41AA-B5A5-62DA52BF8B8C}" type="presOf" srcId="{0313D254-B3FE-44B5-A4CA-BD76F03010C0}" destId="{CC19676A-61DA-49BD-A924-E39FCBF908EE}" srcOrd="0" destOrd="0" presId="urn:microsoft.com/office/officeart/2008/layout/LinedList"/>
    <dgm:cxn modelId="{0771917B-7A3D-43EE-B654-335B72D3CB63}" srcId="{1BE02965-03EF-4520-87D7-30E0ACCC30C1}" destId="{E85C4AC8-3F06-4B35-B72D-A6B037C81BE3}" srcOrd="0" destOrd="0" parTransId="{B68432BA-929C-4A21-88C1-D8B9D10F25FD}" sibTransId="{8A2CF3CC-38E5-4539-9AF4-9AB8AA913C92}"/>
    <dgm:cxn modelId="{1764D298-2EDD-474C-8600-7C40F4BCA6AC}" type="presOf" srcId="{5F2DFB7D-898B-4C0B-A182-8699E7C79274}" destId="{983F7B71-BE35-452F-B62F-87423402B4AE}" srcOrd="0" destOrd="0" presId="urn:microsoft.com/office/officeart/2008/layout/LinedList"/>
    <dgm:cxn modelId="{10A8F9A1-E640-4CB5-A006-8023FAF7333A}" srcId="{1BE02965-03EF-4520-87D7-30E0ACCC30C1}" destId="{129F1480-4704-464E-A3A1-CFE114FDF054}" srcOrd="5" destOrd="0" parTransId="{862F9B0F-4C81-40CF-B6BD-0E14167E24C5}" sibTransId="{37F09C74-4CB9-42B6-97A1-B9D19C841CDB}"/>
    <dgm:cxn modelId="{1CD156BB-0917-41B2-AC3E-75B07D029029}" type="presOf" srcId="{129F1480-4704-464E-A3A1-CFE114FDF054}" destId="{A6073716-0E89-4C51-8EFD-F6D6FDE1E2AF}" srcOrd="0" destOrd="0" presId="urn:microsoft.com/office/officeart/2008/layout/LinedList"/>
    <dgm:cxn modelId="{8F93DAC3-9E80-4E24-976A-4531F8AD3BBC}" srcId="{1BE02965-03EF-4520-87D7-30E0ACCC30C1}" destId="{9B4795C1-5B00-4C0F-AFE4-4CE2898A535F}" srcOrd="3" destOrd="0" parTransId="{24C2AAEC-542B-4186-92AC-3E40048CF5CB}" sibTransId="{B2D9128E-12A7-48F2-830F-CDBABEA917A5}"/>
    <dgm:cxn modelId="{A2B356E9-E9A6-4AA1-A7DE-A695283CFC17}" srcId="{1BE02965-03EF-4520-87D7-30E0ACCC30C1}" destId="{CF86B9F8-04B0-4367-B4B0-30C4434AB003}" srcOrd="4" destOrd="0" parTransId="{CA43A732-20DF-415A-82EE-519581BCCD53}" sibTransId="{5B838176-4819-426D-BD4C-5EA833823B46}"/>
    <dgm:cxn modelId="{9D7B89EC-9A67-429C-B0B7-195E4D2EB32D}" type="presOf" srcId="{CF86B9F8-04B0-4367-B4B0-30C4434AB003}" destId="{BA7E7EA6-0940-4729-8580-EA3685BB387F}" srcOrd="0" destOrd="0" presId="urn:microsoft.com/office/officeart/2008/layout/LinedList"/>
    <dgm:cxn modelId="{83E7B6F3-F4C8-41B9-A897-E5EA4B7B5367}" type="presOf" srcId="{9B4795C1-5B00-4C0F-AFE4-4CE2898A535F}" destId="{02C459C9-A9A5-4A07-A0CC-5514B9015097}" srcOrd="0" destOrd="0" presId="urn:microsoft.com/office/officeart/2008/layout/LinedList"/>
    <dgm:cxn modelId="{4FE3B49F-95EB-4D2A-BEC3-083EBFA6F669}" type="presParOf" srcId="{983F7B71-BE35-452F-B62F-87423402B4AE}" destId="{E72D7011-8520-4168-8D76-DB5491C129C1}" srcOrd="0" destOrd="0" presId="urn:microsoft.com/office/officeart/2008/layout/LinedList"/>
    <dgm:cxn modelId="{5CDFF987-949C-400E-BD52-94E14699F22C}" type="presParOf" srcId="{983F7B71-BE35-452F-B62F-87423402B4AE}" destId="{BE71DE08-3B6F-419A-84EE-45D2B578C5EB}" srcOrd="1" destOrd="0" presId="urn:microsoft.com/office/officeart/2008/layout/LinedList"/>
    <dgm:cxn modelId="{74970EF5-C068-4409-AD74-6141ADE56147}" type="presParOf" srcId="{BE71DE08-3B6F-419A-84EE-45D2B578C5EB}" destId="{E8207EFD-97D8-4C6B-B950-AB9718EDB407}" srcOrd="0" destOrd="0" presId="urn:microsoft.com/office/officeart/2008/layout/LinedList"/>
    <dgm:cxn modelId="{01674E4C-A870-4C12-B0DB-1BC42C373ADE}" type="presParOf" srcId="{BE71DE08-3B6F-419A-84EE-45D2B578C5EB}" destId="{CB0773D5-28AD-4483-856C-04ED350F58DA}" srcOrd="1" destOrd="0" presId="urn:microsoft.com/office/officeart/2008/layout/LinedList"/>
    <dgm:cxn modelId="{320D2C77-734B-489E-93B2-315BFAFCD387}" type="presParOf" srcId="{CB0773D5-28AD-4483-856C-04ED350F58DA}" destId="{5854D9BB-FFC3-4CDC-B9ED-C2D2345B7DFB}" srcOrd="0" destOrd="0" presId="urn:microsoft.com/office/officeart/2008/layout/LinedList"/>
    <dgm:cxn modelId="{C0D6FBF7-E30C-44A3-9ECF-4E71D688A940}" type="presParOf" srcId="{CB0773D5-28AD-4483-856C-04ED350F58DA}" destId="{D4159789-CF62-47CB-941A-81FE20B2EF09}" srcOrd="1" destOrd="0" presId="urn:microsoft.com/office/officeart/2008/layout/LinedList"/>
    <dgm:cxn modelId="{9B3B1966-5FF9-4EF0-A7B0-ED2AF1A1F9AC}" type="presParOf" srcId="{D4159789-CF62-47CB-941A-81FE20B2EF09}" destId="{F87DD950-DAF5-4D8C-89E0-D9E0C20DA9FD}" srcOrd="0" destOrd="0" presId="urn:microsoft.com/office/officeart/2008/layout/LinedList"/>
    <dgm:cxn modelId="{2D399B30-C0A1-42C9-9E00-737AB405203D}" type="presParOf" srcId="{D4159789-CF62-47CB-941A-81FE20B2EF09}" destId="{BD94DFA9-D957-4D3E-ADFD-2A3FA830E558}" srcOrd="1" destOrd="0" presId="urn:microsoft.com/office/officeart/2008/layout/LinedList"/>
    <dgm:cxn modelId="{B7BC6A4E-C224-4EB4-BD0A-1F8A94F15897}" type="presParOf" srcId="{D4159789-CF62-47CB-941A-81FE20B2EF09}" destId="{57D831BF-87E0-4CE5-A73F-07D9DC43752C}" srcOrd="2" destOrd="0" presId="urn:microsoft.com/office/officeart/2008/layout/LinedList"/>
    <dgm:cxn modelId="{18697407-030D-43E7-BB43-0BD2A35DF650}" type="presParOf" srcId="{CB0773D5-28AD-4483-856C-04ED350F58DA}" destId="{5205C507-23EA-4E7C-A470-0F32C1F80048}" srcOrd="2" destOrd="0" presId="urn:microsoft.com/office/officeart/2008/layout/LinedList"/>
    <dgm:cxn modelId="{7E58F0EF-6527-4158-80C8-80823A24332B}" type="presParOf" srcId="{CB0773D5-28AD-4483-856C-04ED350F58DA}" destId="{98802B9B-0C9A-47CD-8BBE-40E1D4291BA1}" srcOrd="3" destOrd="0" presId="urn:microsoft.com/office/officeart/2008/layout/LinedList"/>
    <dgm:cxn modelId="{83925841-7ABB-4B40-AB67-51C30CE03129}" type="presParOf" srcId="{CB0773D5-28AD-4483-856C-04ED350F58DA}" destId="{0DA9F8B2-50EB-4575-BF81-3AAB242B220C}" srcOrd="4" destOrd="0" presId="urn:microsoft.com/office/officeart/2008/layout/LinedList"/>
    <dgm:cxn modelId="{55931C4C-6A3E-4519-8C39-7DE1F1A9CCC8}" type="presParOf" srcId="{0DA9F8B2-50EB-4575-BF81-3AAB242B220C}" destId="{7466E738-A4A1-40CD-AF86-C122E46A6C01}" srcOrd="0" destOrd="0" presId="urn:microsoft.com/office/officeart/2008/layout/LinedList"/>
    <dgm:cxn modelId="{1C76E4E6-4667-4402-83DE-FC6A29E7649A}" type="presParOf" srcId="{0DA9F8B2-50EB-4575-BF81-3AAB242B220C}" destId="{B3949EE7-9448-42F4-8EAA-80C2274FE5C3}" srcOrd="1" destOrd="0" presId="urn:microsoft.com/office/officeart/2008/layout/LinedList"/>
    <dgm:cxn modelId="{10812324-D5E5-4721-9FA1-11FD73F23AB2}" type="presParOf" srcId="{0DA9F8B2-50EB-4575-BF81-3AAB242B220C}" destId="{9F606D09-3C05-4C24-9DF9-8AA10455B96A}" srcOrd="2" destOrd="0" presId="urn:microsoft.com/office/officeart/2008/layout/LinedList"/>
    <dgm:cxn modelId="{C46C05CD-658E-4004-8935-C242A295F311}" type="presParOf" srcId="{CB0773D5-28AD-4483-856C-04ED350F58DA}" destId="{E83CE9B0-F5EA-41D9-B3C1-3DD046E85D4C}" srcOrd="5" destOrd="0" presId="urn:microsoft.com/office/officeart/2008/layout/LinedList"/>
    <dgm:cxn modelId="{4858456E-EEAB-4E8C-A63E-7548AEADDE86}" type="presParOf" srcId="{CB0773D5-28AD-4483-856C-04ED350F58DA}" destId="{28FCF26A-0A42-4ECC-A25C-C989B60D9EF7}" srcOrd="6" destOrd="0" presId="urn:microsoft.com/office/officeart/2008/layout/LinedList"/>
    <dgm:cxn modelId="{57273766-BAEF-4077-8433-E4DCD39EAC6C}" type="presParOf" srcId="{CB0773D5-28AD-4483-856C-04ED350F58DA}" destId="{EE3277EC-9387-4DD4-AC8E-A5C7E28D9B3C}" srcOrd="7" destOrd="0" presId="urn:microsoft.com/office/officeart/2008/layout/LinedList"/>
    <dgm:cxn modelId="{5DF988D9-4822-414D-9D72-872798143AAA}" type="presParOf" srcId="{EE3277EC-9387-4DD4-AC8E-A5C7E28D9B3C}" destId="{47423AC8-0A2A-4028-9EC0-6C6994339287}" srcOrd="0" destOrd="0" presId="urn:microsoft.com/office/officeart/2008/layout/LinedList"/>
    <dgm:cxn modelId="{6B119834-6251-4DA3-A30A-CCF660FE13B5}" type="presParOf" srcId="{EE3277EC-9387-4DD4-AC8E-A5C7E28D9B3C}" destId="{CC19676A-61DA-49BD-A924-E39FCBF908EE}" srcOrd="1" destOrd="0" presId="urn:microsoft.com/office/officeart/2008/layout/LinedList"/>
    <dgm:cxn modelId="{4E82D047-80E2-47AC-A37F-D3285FC812DA}" type="presParOf" srcId="{EE3277EC-9387-4DD4-AC8E-A5C7E28D9B3C}" destId="{88EC1478-22EF-4869-82F1-6384F186FF35}" srcOrd="2" destOrd="0" presId="urn:microsoft.com/office/officeart/2008/layout/LinedList"/>
    <dgm:cxn modelId="{FBB42762-87B9-43D2-A588-D58459B714BC}" type="presParOf" srcId="{CB0773D5-28AD-4483-856C-04ED350F58DA}" destId="{EE67D455-4AC2-4318-9443-D786ACB80E42}" srcOrd="8" destOrd="0" presId="urn:microsoft.com/office/officeart/2008/layout/LinedList"/>
    <dgm:cxn modelId="{B813E80B-F180-4937-A996-0A52C4D5F462}" type="presParOf" srcId="{CB0773D5-28AD-4483-856C-04ED350F58DA}" destId="{774464DF-D7E4-4002-9F9E-E89EE5902C3A}" srcOrd="9" destOrd="0" presId="urn:microsoft.com/office/officeart/2008/layout/LinedList"/>
    <dgm:cxn modelId="{5413451B-11F8-4DDE-8C6F-92014B83E52A}" type="presParOf" srcId="{CB0773D5-28AD-4483-856C-04ED350F58DA}" destId="{B02B4B1D-68FD-45B9-B4B1-8C0EA323BEEA}" srcOrd="10" destOrd="0" presId="urn:microsoft.com/office/officeart/2008/layout/LinedList"/>
    <dgm:cxn modelId="{D2311E1A-32AA-4A31-8E16-A026A11031CB}" type="presParOf" srcId="{B02B4B1D-68FD-45B9-B4B1-8C0EA323BEEA}" destId="{FBC43954-15E2-4352-9256-00915C2C76C3}" srcOrd="0" destOrd="0" presId="urn:microsoft.com/office/officeart/2008/layout/LinedList"/>
    <dgm:cxn modelId="{FF5FC5E2-4FBF-44EB-B937-E33E1E59E793}" type="presParOf" srcId="{B02B4B1D-68FD-45B9-B4B1-8C0EA323BEEA}" destId="{02C459C9-A9A5-4A07-A0CC-5514B9015097}" srcOrd="1" destOrd="0" presId="urn:microsoft.com/office/officeart/2008/layout/LinedList"/>
    <dgm:cxn modelId="{E9AB7817-F418-4364-8E93-F9E3D8D4C0D1}" type="presParOf" srcId="{B02B4B1D-68FD-45B9-B4B1-8C0EA323BEEA}" destId="{A75F13B0-565F-4DEA-8AE6-E0F30BDBFFBE}" srcOrd="2" destOrd="0" presId="urn:microsoft.com/office/officeart/2008/layout/LinedList"/>
    <dgm:cxn modelId="{1DA6B074-DCE4-4895-9C99-CADCBF25006B}" type="presParOf" srcId="{CB0773D5-28AD-4483-856C-04ED350F58DA}" destId="{9DA91973-6672-496E-A15A-528EA33F4A68}" srcOrd="11" destOrd="0" presId="urn:microsoft.com/office/officeart/2008/layout/LinedList"/>
    <dgm:cxn modelId="{8C78ED00-2D69-44AC-8E29-DD6630C0049D}" type="presParOf" srcId="{CB0773D5-28AD-4483-856C-04ED350F58DA}" destId="{9B06FF01-CDAD-421A-8993-91AC1157728B}" srcOrd="12" destOrd="0" presId="urn:microsoft.com/office/officeart/2008/layout/LinedList"/>
    <dgm:cxn modelId="{DBD5A4E7-7EAA-438B-98A8-D3DB42AAC9B7}" type="presParOf" srcId="{CB0773D5-28AD-4483-856C-04ED350F58DA}" destId="{56535D70-3734-438D-9A73-5266F944DC78}" srcOrd="13" destOrd="0" presId="urn:microsoft.com/office/officeart/2008/layout/LinedList"/>
    <dgm:cxn modelId="{086141EB-95F3-4E06-94D0-84A16372773B}" type="presParOf" srcId="{56535D70-3734-438D-9A73-5266F944DC78}" destId="{0F030E2F-BDBC-4DD2-B8EF-44EA328A7656}" srcOrd="0" destOrd="0" presId="urn:microsoft.com/office/officeart/2008/layout/LinedList"/>
    <dgm:cxn modelId="{96842259-F965-4D10-939B-C7D5BB59BBFF}" type="presParOf" srcId="{56535D70-3734-438D-9A73-5266F944DC78}" destId="{BA7E7EA6-0940-4729-8580-EA3685BB387F}" srcOrd="1" destOrd="0" presId="urn:microsoft.com/office/officeart/2008/layout/LinedList"/>
    <dgm:cxn modelId="{FF70E4CC-9575-49D1-BAEB-AE19130654B7}" type="presParOf" srcId="{56535D70-3734-438D-9A73-5266F944DC78}" destId="{2E1A470E-4235-4897-AA4B-24BA58003EB8}" srcOrd="2" destOrd="0" presId="urn:microsoft.com/office/officeart/2008/layout/LinedList"/>
    <dgm:cxn modelId="{E37F7860-3BCA-4129-BE27-2BCE87E94070}" type="presParOf" srcId="{CB0773D5-28AD-4483-856C-04ED350F58DA}" destId="{CBCE8C60-257D-42D5-8629-8DCE4C2467D3}" srcOrd="14" destOrd="0" presId="urn:microsoft.com/office/officeart/2008/layout/LinedList"/>
    <dgm:cxn modelId="{9D57998C-F97C-4FD4-99FF-5E8F41591C91}" type="presParOf" srcId="{CB0773D5-28AD-4483-856C-04ED350F58DA}" destId="{EE3EBA88-45EA-40DA-938E-C948DD601A58}" srcOrd="15" destOrd="0" presId="urn:microsoft.com/office/officeart/2008/layout/LinedList"/>
    <dgm:cxn modelId="{3A7B861A-324D-4D80-97D0-A97D61DFEF4A}" type="presParOf" srcId="{CB0773D5-28AD-4483-856C-04ED350F58DA}" destId="{48E70FCC-7BD3-4CB1-B354-372A25B07824}" srcOrd="16" destOrd="0" presId="urn:microsoft.com/office/officeart/2008/layout/LinedList"/>
    <dgm:cxn modelId="{A1D3375C-5EA2-4A0C-BD73-0D0EF2B3F92E}" type="presParOf" srcId="{48E70FCC-7BD3-4CB1-B354-372A25B07824}" destId="{EE2E8D0C-198B-447E-8C5F-3542B340E5B8}" srcOrd="0" destOrd="0" presId="urn:microsoft.com/office/officeart/2008/layout/LinedList"/>
    <dgm:cxn modelId="{6A0B155B-0401-4A6B-B61F-7B925F7F5CC2}" type="presParOf" srcId="{48E70FCC-7BD3-4CB1-B354-372A25B07824}" destId="{A6073716-0E89-4C51-8EFD-F6D6FDE1E2AF}" srcOrd="1" destOrd="0" presId="urn:microsoft.com/office/officeart/2008/layout/LinedList"/>
    <dgm:cxn modelId="{AD5AF231-44A3-43B2-A54A-F3DE1308EFEB}" type="presParOf" srcId="{48E70FCC-7BD3-4CB1-B354-372A25B07824}" destId="{722F2988-A448-4221-AA6F-4E2B47E9C9F0}" srcOrd="2" destOrd="0" presId="urn:microsoft.com/office/officeart/2008/layout/LinedList"/>
    <dgm:cxn modelId="{7157D22A-E7DD-4724-A151-069552AC4F73}" type="presParOf" srcId="{CB0773D5-28AD-4483-856C-04ED350F58DA}" destId="{1ED73F0A-AC35-47F9-8F14-5EFF2DA587A3}" srcOrd="17" destOrd="0" presId="urn:microsoft.com/office/officeart/2008/layout/LinedList"/>
    <dgm:cxn modelId="{CF22138E-320A-4D2F-B8A6-D45803A150BA}" type="presParOf" srcId="{CB0773D5-28AD-4483-856C-04ED350F58DA}" destId="{8A37DD67-0164-41D4-B137-B110D0D6C5E6}" srcOrd="18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8ABB26-9FC0-4A86-ABBE-F27B4F50DD75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6F3AA1E-3A0F-4BC3-BD80-E185F8563467}">
      <dgm:prSet custT="1"/>
      <dgm:spPr/>
      <dgm:t>
        <a:bodyPr/>
        <a:lstStyle/>
        <a:p>
          <a:r>
            <a:rPr lang="pt-BR" sz="2000" dirty="0"/>
            <a:t>10,55%</a:t>
          </a:r>
        </a:p>
      </dgm:t>
    </dgm:pt>
    <dgm:pt modelId="{FFD1D071-6D34-4309-8BAA-E63A67623811}" type="parTrans" cxnId="{4873B912-A292-4144-9793-1F21943B58FE}">
      <dgm:prSet/>
      <dgm:spPr/>
      <dgm:t>
        <a:bodyPr/>
        <a:lstStyle/>
        <a:p>
          <a:endParaRPr lang="pt-BR" sz="3200"/>
        </a:p>
      </dgm:t>
    </dgm:pt>
    <dgm:pt modelId="{06E57540-0441-435F-B038-8F5707205DA3}" type="sibTrans" cxnId="{4873B912-A292-4144-9793-1F21943B58FE}">
      <dgm:prSet/>
      <dgm:spPr/>
      <dgm:t>
        <a:bodyPr/>
        <a:lstStyle/>
        <a:p>
          <a:endParaRPr lang="pt-BR" sz="3200"/>
        </a:p>
      </dgm:t>
    </dgm:pt>
    <dgm:pt modelId="{3CC30714-B7E9-4B46-9069-462A21D63636}">
      <dgm:prSet custT="1"/>
      <dgm:spPr/>
      <dgm:t>
        <a:bodyPr/>
        <a:lstStyle/>
        <a:p>
          <a:r>
            <a:rPr lang="pt-BR" sz="2400" dirty="0"/>
            <a:t>1.7. Taxa de Exames de Hemoglobina </a:t>
          </a:r>
          <a:r>
            <a:rPr lang="pt-BR" sz="2400" dirty="0" err="1"/>
            <a:t>Glicada</a:t>
          </a:r>
          <a:endParaRPr lang="pt-BR" sz="2400" dirty="0"/>
        </a:p>
      </dgm:t>
    </dgm:pt>
    <dgm:pt modelId="{1A41F9E9-BE4B-44B1-89CF-B84E1F1E8752}" type="parTrans" cxnId="{2962AE66-AD0B-43A7-A506-B3EE20BFFACD}">
      <dgm:prSet/>
      <dgm:spPr/>
      <dgm:t>
        <a:bodyPr/>
        <a:lstStyle/>
        <a:p>
          <a:endParaRPr lang="pt-BR" sz="3200"/>
        </a:p>
      </dgm:t>
    </dgm:pt>
    <dgm:pt modelId="{B424598F-382F-4BBC-A65F-099384CDE446}" type="sibTrans" cxnId="{2962AE66-AD0B-43A7-A506-B3EE20BFFACD}">
      <dgm:prSet/>
      <dgm:spPr/>
      <dgm:t>
        <a:bodyPr/>
        <a:lstStyle/>
        <a:p>
          <a:endParaRPr lang="pt-BR" sz="3200"/>
        </a:p>
      </dgm:t>
    </dgm:pt>
    <dgm:pt modelId="{04DE5987-91AB-46A3-90E3-976C8F652AE7}">
      <dgm:prSet custT="1"/>
      <dgm:spPr/>
      <dgm:t>
        <a:bodyPr/>
        <a:lstStyle/>
        <a:p>
          <a:r>
            <a:rPr lang="pt-BR" sz="2000" dirty="0"/>
            <a:t>9,63%</a:t>
          </a:r>
        </a:p>
      </dgm:t>
    </dgm:pt>
    <dgm:pt modelId="{B3AA1DE9-9498-45CF-9C28-25CF69F2AAE0}" type="parTrans" cxnId="{63CD45A2-52F1-4724-88A1-02498EC8983A}">
      <dgm:prSet/>
      <dgm:spPr/>
      <dgm:t>
        <a:bodyPr/>
        <a:lstStyle/>
        <a:p>
          <a:endParaRPr lang="pt-BR" sz="3200"/>
        </a:p>
      </dgm:t>
    </dgm:pt>
    <dgm:pt modelId="{481772DB-09F1-46E3-90C9-638528C42AB4}" type="sibTrans" cxnId="{63CD45A2-52F1-4724-88A1-02498EC8983A}">
      <dgm:prSet/>
      <dgm:spPr/>
      <dgm:t>
        <a:bodyPr/>
        <a:lstStyle/>
        <a:p>
          <a:endParaRPr lang="pt-BR" sz="3200"/>
        </a:p>
      </dgm:t>
    </dgm:pt>
    <dgm:pt modelId="{4EAF6C43-01BD-4439-BABC-5E83FF3FEB07}">
      <dgm:prSet custT="1"/>
      <dgm:spPr/>
      <dgm:t>
        <a:bodyPr/>
        <a:lstStyle/>
        <a:p>
          <a:endParaRPr lang="pt-BR" sz="2000" dirty="0"/>
        </a:p>
      </dgm:t>
    </dgm:pt>
    <dgm:pt modelId="{CB7CDD36-5916-4A38-A6E9-53C849DE15DD}" type="parTrans" cxnId="{49ACE8B5-41FF-4FEB-85C1-8BD1A646E99D}">
      <dgm:prSet/>
      <dgm:spPr/>
      <dgm:t>
        <a:bodyPr/>
        <a:lstStyle/>
        <a:p>
          <a:endParaRPr lang="pt-BR" sz="3200"/>
        </a:p>
      </dgm:t>
    </dgm:pt>
    <dgm:pt modelId="{C12F1B65-FE42-4830-9597-41EBC91EA064}" type="sibTrans" cxnId="{49ACE8B5-41FF-4FEB-85C1-8BD1A646E99D}">
      <dgm:prSet/>
      <dgm:spPr/>
      <dgm:t>
        <a:bodyPr/>
        <a:lstStyle/>
        <a:p>
          <a:endParaRPr lang="pt-BR" sz="3200"/>
        </a:p>
      </dgm:t>
    </dgm:pt>
    <dgm:pt modelId="{964ED5CD-C0DF-47C7-88B9-B95B195E4F2A}">
      <dgm:prSet custT="1"/>
      <dgm:spPr/>
      <dgm:t>
        <a:bodyPr/>
        <a:lstStyle/>
        <a:p>
          <a:r>
            <a:rPr lang="pt-BR" sz="2000" dirty="0"/>
            <a:t>7,80%</a:t>
          </a:r>
        </a:p>
      </dgm:t>
    </dgm:pt>
    <dgm:pt modelId="{A909826B-2E90-4E0D-A566-D01DBB45E154}" type="parTrans" cxnId="{0948A9EE-5B33-446D-901C-A98F8B818B8F}">
      <dgm:prSet/>
      <dgm:spPr/>
      <dgm:t>
        <a:bodyPr/>
        <a:lstStyle/>
        <a:p>
          <a:endParaRPr lang="pt-BR" sz="3200"/>
        </a:p>
      </dgm:t>
    </dgm:pt>
    <dgm:pt modelId="{49F0B31E-A4A9-4FC7-AAD5-68CDDC1E6E8D}" type="sibTrans" cxnId="{0948A9EE-5B33-446D-901C-A98F8B818B8F}">
      <dgm:prSet/>
      <dgm:spPr/>
      <dgm:t>
        <a:bodyPr/>
        <a:lstStyle/>
        <a:p>
          <a:endParaRPr lang="pt-BR" sz="3200"/>
        </a:p>
      </dgm:t>
    </dgm:pt>
    <dgm:pt modelId="{39168EBA-CE3F-4154-AC4B-A4162093F27D}">
      <dgm:prSet custT="1"/>
      <dgm:spPr/>
      <dgm:t>
        <a:bodyPr/>
        <a:lstStyle/>
        <a:p>
          <a:r>
            <a:rPr lang="pt-BR" sz="2400" dirty="0"/>
            <a:t>1.3. Taxa de </a:t>
          </a:r>
          <a:r>
            <a:rPr lang="pt-BR" sz="2400" dirty="0" err="1"/>
            <a:t>Citopatologia</a:t>
          </a:r>
          <a:r>
            <a:rPr lang="pt-BR" sz="2400" dirty="0"/>
            <a:t> </a:t>
          </a:r>
          <a:r>
            <a:rPr lang="pt-BR" sz="2400" dirty="0" err="1"/>
            <a:t>Cérvico</a:t>
          </a:r>
          <a:r>
            <a:rPr lang="pt-BR" sz="2400" dirty="0"/>
            <a:t>-Vaginal Oncótica </a:t>
          </a:r>
        </a:p>
      </dgm:t>
    </dgm:pt>
    <dgm:pt modelId="{394ADADD-CF9E-436E-B3B1-FA819009309F}" type="parTrans" cxnId="{69733935-48BD-415C-BD65-13874248C341}">
      <dgm:prSet/>
      <dgm:spPr/>
      <dgm:t>
        <a:bodyPr/>
        <a:lstStyle/>
        <a:p>
          <a:endParaRPr lang="pt-BR" sz="3200"/>
        </a:p>
      </dgm:t>
    </dgm:pt>
    <dgm:pt modelId="{570BBF59-0AF4-4628-9B0B-A759CFD643D0}" type="sibTrans" cxnId="{69733935-48BD-415C-BD65-13874248C341}">
      <dgm:prSet/>
      <dgm:spPr/>
      <dgm:t>
        <a:bodyPr/>
        <a:lstStyle/>
        <a:p>
          <a:endParaRPr lang="pt-BR" sz="3200"/>
        </a:p>
      </dgm:t>
    </dgm:pt>
    <dgm:pt modelId="{6B541F3F-D688-4EBD-A31E-9C2926687616}">
      <dgm:prSet custT="1"/>
      <dgm:spPr/>
      <dgm:t>
        <a:bodyPr/>
        <a:lstStyle/>
        <a:p>
          <a:r>
            <a:rPr lang="pt-BR" sz="2400" dirty="0"/>
            <a:t>1.6. Razão de Consultas Ambulatoriais de Pediatria por Beneficiário de 0 a 4 anos </a:t>
          </a:r>
        </a:p>
      </dgm:t>
    </dgm:pt>
    <dgm:pt modelId="{E1791577-BF7D-4413-93F8-7DAFFFE9B65F}" type="parTrans" cxnId="{9A17E147-C3BF-48C8-8D8C-6F4F9933C659}">
      <dgm:prSet/>
      <dgm:spPr/>
      <dgm:t>
        <a:bodyPr/>
        <a:lstStyle/>
        <a:p>
          <a:endParaRPr lang="pt-BR" sz="3200"/>
        </a:p>
      </dgm:t>
    </dgm:pt>
    <dgm:pt modelId="{E59CF2C3-E3A9-43CF-ACA3-21F45B53B1C4}" type="sibTrans" cxnId="{9A17E147-C3BF-48C8-8D8C-6F4F9933C659}">
      <dgm:prSet/>
      <dgm:spPr/>
      <dgm:t>
        <a:bodyPr/>
        <a:lstStyle/>
        <a:p>
          <a:endParaRPr lang="pt-BR" sz="3200"/>
        </a:p>
      </dgm:t>
    </dgm:pt>
    <dgm:pt modelId="{8202D0CC-4AC9-4E2D-BFC4-DA31B3F39F58}">
      <dgm:prSet custT="1"/>
      <dgm:spPr/>
      <dgm:t>
        <a:bodyPr/>
        <a:lstStyle/>
        <a:p>
          <a:r>
            <a:rPr lang="pt-BR" sz="2000" dirty="0"/>
            <a:t>6,88%</a:t>
          </a:r>
        </a:p>
      </dgm:t>
    </dgm:pt>
    <dgm:pt modelId="{875D5D01-04B7-480B-B5EA-2B2350F28DE1}" type="parTrans" cxnId="{8E26DE6F-F361-4084-898B-651F8FEEBC40}">
      <dgm:prSet/>
      <dgm:spPr/>
      <dgm:t>
        <a:bodyPr/>
        <a:lstStyle/>
        <a:p>
          <a:endParaRPr lang="pt-BR" sz="3200"/>
        </a:p>
      </dgm:t>
    </dgm:pt>
    <dgm:pt modelId="{F45D1658-B207-4F7E-8C35-30ECE0B1B102}" type="sibTrans" cxnId="{8E26DE6F-F361-4084-898B-651F8FEEBC40}">
      <dgm:prSet/>
      <dgm:spPr/>
      <dgm:t>
        <a:bodyPr/>
        <a:lstStyle/>
        <a:p>
          <a:endParaRPr lang="pt-BR" sz="3200"/>
        </a:p>
      </dgm:t>
    </dgm:pt>
    <dgm:pt modelId="{733C9054-B7C8-49E9-B9E3-0AA59E1CB7FF}">
      <dgm:prSet custT="1"/>
      <dgm:spPr/>
      <dgm:t>
        <a:bodyPr/>
        <a:lstStyle/>
        <a:p>
          <a:r>
            <a:rPr lang="pt-BR" sz="2400" dirty="0"/>
            <a:t>1.2. Taxa de Consultas de Pré-Natal</a:t>
          </a:r>
        </a:p>
      </dgm:t>
    </dgm:pt>
    <dgm:pt modelId="{C2932BAB-7543-4E77-A87C-54AC3E5A3CBD}" type="parTrans" cxnId="{5BE4B997-21DF-44B4-9ED7-4FF201864B78}">
      <dgm:prSet/>
      <dgm:spPr/>
      <dgm:t>
        <a:bodyPr/>
        <a:lstStyle/>
        <a:p>
          <a:endParaRPr lang="pt-BR" sz="3200"/>
        </a:p>
      </dgm:t>
    </dgm:pt>
    <dgm:pt modelId="{73CBABFD-953A-4824-9042-48DE86389EA3}" type="sibTrans" cxnId="{5BE4B997-21DF-44B4-9ED7-4FF201864B78}">
      <dgm:prSet/>
      <dgm:spPr/>
      <dgm:t>
        <a:bodyPr/>
        <a:lstStyle/>
        <a:p>
          <a:endParaRPr lang="pt-BR" sz="3200"/>
        </a:p>
      </dgm:t>
    </dgm:pt>
    <dgm:pt modelId="{B30FF50B-A8C4-4F6C-985E-CDAA0B985186}" type="pres">
      <dgm:prSet presAssocID="{928ABB26-9FC0-4A86-ABBE-F27B4F50DD75}" presName="linearFlow" presStyleCnt="0">
        <dgm:presLayoutVars>
          <dgm:dir/>
          <dgm:animLvl val="lvl"/>
          <dgm:resizeHandles val="exact"/>
        </dgm:presLayoutVars>
      </dgm:prSet>
      <dgm:spPr/>
    </dgm:pt>
    <dgm:pt modelId="{E190F9F2-CA40-4057-93DA-56BEC24AE770}" type="pres">
      <dgm:prSet presAssocID="{96F3AA1E-3A0F-4BC3-BD80-E185F8563467}" presName="composite" presStyleCnt="0"/>
      <dgm:spPr/>
    </dgm:pt>
    <dgm:pt modelId="{DC9E6710-BE48-42A1-BBD6-E550E111EA43}" type="pres">
      <dgm:prSet presAssocID="{96F3AA1E-3A0F-4BC3-BD80-E185F8563467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602E6B7-83AC-48DD-8917-D90142873F93}" type="pres">
      <dgm:prSet presAssocID="{96F3AA1E-3A0F-4BC3-BD80-E185F8563467}" presName="descendantText" presStyleLbl="alignAcc1" presStyleIdx="0" presStyleCnt="4">
        <dgm:presLayoutVars>
          <dgm:bulletEnabled val="1"/>
        </dgm:presLayoutVars>
      </dgm:prSet>
      <dgm:spPr/>
    </dgm:pt>
    <dgm:pt modelId="{2226C281-B928-4CE9-AB41-85E40513E99A}" type="pres">
      <dgm:prSet presAssocID="{06E57540-0441-435F-B038-8F5707205DA3}" presName="sp" presStyleCnt="0"/>
      <dgm:spPr/>
    </dgm:pt>
    <dgm:pt modelId="{B0531A6B-8EC3-42A1-9082-9CD86458D98B}" type="pres">
      <dgm:prSet presAssocID="{04DE5987-91AB-46A3-90E3-976C8F652AE7}" presName="composite" presStyleCnt="0"/>
      <dgm:spPr/>
    </dgm:pt>
    <dgm:pt modelId="{44C27783-951C-424B-BBB5-B4C3DBBAFCAE}" type="pres">
      <dgm:prSet presAssocID="{04DE5987-91AB-46A3-90E3-976C8F652AE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507CFD2-AB6A-4B78-96FC-1C03D515C111}" type="pres">
      <dgm:prSet presAssocID="{04DE5987-91AB-46A3-90E3-976C8F652AE7}" presName="descendantText" presStyleLbl="alignAcc1" presStyleIdx="1" presStyleCnt="4">
        <dgm:presLayoutVars>
          <dgm:bulletEnabled val="1"/>
        </dgm:presLayoutVars>
      </dgm:prSet>
      <dgm:spPr/>
    </dgm:pt>
    <dgm:pt modelId="{00843F23-47EB-44EB-A030-3B170A65F4E3}" type="pres">
      <dgm:prSet presAssocID="{481772DB-09F1-46E3-90C9-638528C42AB4}" presName="sp" presStyleCnt="0"/>
      <dgm:spPr/>
    </dgm:pt>
    <dgm:pt modelId="{8EBA56FB-524B-495D-A69F-DC203FC2C9E9}" type="pres">
      <dgm:prSet presAssocID="{964ED5CD-C0DF-47C7-88B9-B95B195E4F2A}" presName="composite" presStyleCnt="0"/>
      <dgm:spPr/>
    </dgm:pt>
    <dgm:pt modelId="{6CF55136-9717-45EB-AF7D-752A6095C639}" type="pres">
      <dgm:prSet presAssocID="{964ED5CD-C0DF-47C7-88B9-B95B195E4F2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366B432-02FC-4C9C-BDB3-81F2D3F2D39A}" type="pres">
      <dgm:prSet presAssocID="{964ED5CD-C0DF-47C7-88B9-B95B195E4F2A}" presName="descendantText" presStyleLbl="alignAcc1" presStyleIdx="2" presStyleCnt="4">
        <dgm:presLayoutVars>
          <dgm:bulletEnabled val="1"/>
        </dgm:presLayoutVars>
      </dgm:prSet>
      <dgm:spPr/>
    </dgm:pt>
    <dgm:pt modelId="{E709B3DE-6146-4CBF-9B80-7E9B55024779}" type="pres">
      <dgm:prSet presAssocID="{49F0B31E-A4A9-4FC7-AAD5-68CDDC1E6E8D}" presName="sp" presStyleCnt="0"/>
      <dgm:spPr/>
    </dgm:pt>
    <dgm:pt modelId="{3E97F2E6-1502-42CB-BC73-4B5B324F70FA}" type="pres">
      <dgm:prSet presAssocID="{8202D0CC-4AC9-4E2D-BFC4-DA31B3F39F58}" presName="composite" presStyleCnt="0"/>
      <dgm:spPr/>
    </dgm:pt>
    <dgm:pt modelId="{7F7BD6B1-EFFC-44BF-861E-DC4BC3E90BE1}" type="pres">
      <dgm:prSet presAssocID="{8202D0CC-4AC9-4E2D-BFC4-DA31B3F39F5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AA81F91-61B2-4E99-ACF8-EC831AEB3216}" type="pres">
      <dgm:prSet presAssocID="{8202D0CC-4AC9-4E2D-BFC4-DA31B3F39F5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873B912-A292-4144-9793-1F21943B58FE}" srcId="{928ABB26-9FC0-4A86-ABBE-F27B4F50DD75}" destId="{96F3AA1E-3A0F-4BC3-BD80-E185F8563467}" srcOrd="0" destOrd="0" parTransId="{FFD1D071-6D34-4309-8BAA-E63A67623811}" sibTransId="{06E57540-0441-435F-B038-8F5707205DA3}"/>
    <dgm:cxn modelId="{84F0E912-2FA1-406D-840D-5B5D793B6A17}" type="presOf" srcId="{964ED5CD-C0DF-47C7-88B9-B95B195E4F2A}" destId="{6CF55136-9717-45EB-AF7D-752A6095C639}" srcOrd="0" destOrd="0" presId="urn:microsoft.com/office/officeart/2005/8/layout/chevron2"/>
    <dgm:cxn modelId="{1A7E0027-BD5F-4764-8616-A36F933A18DE}" type="presOf" srcId="{6B541F3F-D688-4EBD-A31E-9C2926687616}" destId="{D366B432-02FC-4C9C-BDB3-81F2D3F2D39A}" srcOrd="0" destOrd="0" presId="urn:microsoft.com/office/officeart/2005/8/layout/chevron2"/>
    <dgm:cxn modelId="{69733935-48BD-415C-BD65-13874248C341}" srcId="{04DE5987-91AB-46A3-90E3-976C8F652AE7}" destId="{39168EBA-CE3F-4154-AC4B-A4162093F27D}" srcOrd="0" destOrd="0" parTransId="{394ADADD-CF9E-436E-B3B1-FA819009309F}" sibTransId="{570BBF59-0AF4-4628-9B0B-A759CFD643D0}"/>
    <dgm:cxn modelId="{FA5DB736-347A-427B-8D85-3383CE3EB535}" type="presOf" srcId="{4EAF6C43-01BD-4439-BABC-5E83FF3FEB07}" destId="{6602E6B7-83AC-48DD-8917-D90142873F93}" srcOrd="0" destOrd="1" presId="urn:microsoft.com/office/officeart/2005/8/layout/chevron2"/>
    <dgm:cxn modelId="{117CCE60-452A-40A2-82A4-BC8B79E0E5F7}" type="presOf" srcId="{928ABB26-9FC0-4A86-ABBE-F27B4F50DD75}" destId="{B30FF50B-A8C4-4F6C-985E-CDAA0B985186}" srcOrd="0" destOrd="0" presId="urn:microsoft.com/office/officeart/2005/8/layout/chevron2"/>
    <dgm:cxn modelId="{2962AE66-AD0B-43A7-A506-B3EE20BFFACD}" srcId="{96F3AA1E-3A0F-4BC3-BD80-E185F8563467}" destId="{3CC30714-B7E9-4B46-9069-462A21D63636}" srcOrd="0" destOrd="0" parTransId="{1A41F9E9-BE4B-44B1-89CF-B84E1F1E8752}" sibTransId="{B424598F-382F-4BBC-A65F-099384CDE446}"/>
    <dgm:cxn modelId="{9A17E147-C3BF-48C8-8D8C-6F4F9933C659}" srcId="{964ED5CD-C0DF-47C7-88B9-B95B195E4F2A}" destId="{6B541F3F-D688-4EBD-A31E-9C2926687616}" srcOrd="0" destOrd="0" parTransId="{E1791577-BF7D-4413-93F8-7DAFFFE9B65F}" sibTransId="{E59CF2C3-E3A9-43CF-ACA3-21F45B53B1C4}"/>
    <dgm:cxn modelId="{8E26DE6F-F361-4084-898B-651F8FEEBC40}" srcId="{928ABB26-9FC0-4A86-ABBE-F27B4F50DD75}" destId="{8202D0CC-4AC9-4E2D-BFC4-DA31B3F39F58}" srcOrd="3" destOrd="0" parTransId="{875D5D01-04B7-480B-B5EA-2B2350F28DE1}" sibTransId="{F45D1658-B207-4F7E-8C35-30ECE0B1B102}"/>
    <dgm:cxn modelId="{AEC09A78-C4F3-4C40-ADA7-4F9117DE07C4}" type="presOf" srcId="{04DE5987-91AB-46A3-90E3-976C8F652AE7}" destId="{44C27783-951C-424B-BBB5-B4C3DBBAFCAE}" srcOrd="0" destOrd="0" presId="urn:microsoft.com/office/officeart/2005/8/layout/chevron2"/>
    <dgm:cxn modelId="{1AA2095A-4E1E-4A69-9217-860FC9CBB6C1}" type="presOf" srcId="{3CC30714-B7E9-4B46-9069-462A21D63636}" destId="{6602E6B7-83AC-48DD-8917-D90142873F93}" srcOrd="0" destOrd="0" presId="urn:microsoft.com/office/officeart/2005/8/layout/chevron2"/>
    <dgm:cxn modelId="{89591688-C376-4E22-90EA-47381E701668}" type="presOf" srcId="{8202D0CC-4AC9-4E2D-BFC4-DA31B3F39F58}" destId="{7F7BD6B1-EFFC-44BF-861E-DC4BC3E90BE1}" srcOrd="0" destOrd="0" presId="urn:microsoft.com/office/officeart/2005/8/layout/chevron2"/>
    <dgm:cxn modelId="{5BE4B997-21DF-44B4-9ED7-4FF201864B78}" srcId="{8202D0CC-4AC9-4E2D-BFC4-DA31B3F39F58}" destId="{733C9054-B7C8-49E9-B9E3-0AA59E1CB7FF}" srcOrd="0" destOrd="0" parTransId="{C2932BAB-7543-4E77-A87C-54AC3E5A3CBD}" sibTransId="{73CBABFD-953A-4824-9042-48DE86389EA3}"/>
    <dgm:cxn modelId="{63CD45A2-52F1-4724-88A1-02498EC8983A}" srcId="{928ABB26-9FC0-4A86-ABBE-F27B4F50DD75}" destId="{04DE5987-91AB-46A3-90E3-976C8F652AE7}" srcOrd="1" destOrd="0" parTransId="{B3AA1DE9-9498-45CF-9C28-25CF69F2AAE0}" sibTransId="{481772DB-09F1-46E3-90C9-638528C42AB4}"/>
    <dgm:cxn modelId="{49ACE8B5-41FF-4FEB-85C1-8BD1A646E99D}" srcId="{96F3AA1E-3A0F-4BC3-BD80-E185F8563467}" destId="{4EAF6C43-01BD-4439-BABC-5E83FF3FEB07}" srcOrd="1" destOrd="0" parTransId="{CB7CDD36-5916-4A38-A6E9-53C849DE15DD}" sibTransId="{C12F1B65-FE42-4830-9597-41EBC91EA064}"/>
    <dgm:cxn modelId="{324DDEC7-E4FA-4156-A9AF-B2535A753E1C}" type="presOf" srcId="{96F3AA1E-3A0F-4BC3-BD80-E185F8563467}" destId="{DC9E6710-BE48-42A1-BBD6-E550E111EA43}" srcOrd="0" destOrd="0" presId="urn:microsoft.com/office/officeart/2005/8/layout/chevron2"/>
    <dgm:cxn modelId="{58D2E0CA-A366-43F2-A8E9-494F311F8908}" type="presOf" srcId="{39168EBA-CE3F-4154-AC4B-A4162093F27D}" destId="{0507CFD2-AB6A-4B78-96FC-1C03D515C111}" srcOrd="0" destOrd="0" presId="urn:microsoft.com/office/officeart/2005/8/layout/chevron2"/>
    <dgm:cxn modelId="{D13276E1-86B3-4118-A1EE-751489CCDDAB}" type="presOf" srcId="{733C9054-B7C8-49E9-B9E3-0AA59E1CB7FF}" destId="{3AA81F91-61B2-4E99-ACF8-EC831AEB3216}" srcOrd="0" destOrd="0" presId="urn:microsoft.com/office/officeart/2005/8/layout/chevron2"/>
    <dgm:cxn modelId="{0948A9EE-5B33-446D-901C-A98F8B818B8F}" srcId="{928ABB26-9FC0-4A86-ABBE-F27B4F50DD75}" destId="{964ED5CD-C0DF-47C7-88B9-B95B195E4F2A}" srcOrd="2" destOrd="0" parTransId="{A909826B-2E90-4E0D-A566-D01DBB45E154}" sibTransId="{49F0B31E-A4A9-4FC7-AAD5-68CDDC1E6E8D}"/>
    <dgm:cxn modelId="{CAEA2C7E-814B-40E4-85F5-1E3CFA73B3F0}" type="presParOf" srcId="{B30FF50B-A8C4-4F6C-985E-CDAA0B985186}" destId="{E190F9F2-CA40-4057-93DA-56BEC24AE770}" srcOrd="0" destOrd="0" presId="urn:microsoft.com/office/officeart/2005/8/layout/chevron2"/>
    <dgm:cxn modelId="{9F895CF9-A7FE-4154-A026-2600C6C8EE0A}" type="presParOf" srcId="{E190F9F2-CA40-4057-93DA-56BEC24AE770}" destId="{DC9E6710-BE48-42A1-BBD6-E550E111EA43}" srcOrd="0" destOrd="0" presId="urn:microsoft.com/office/officeart/2005/8/layout/chevron2"/>
    <dgm:cxn modelId="{ACD8825E-F956-44D0-BC10-D2BCD52C2265}" type="presParOf" srcId="{E190F9F2-CA40-4057-93DA-56BEC24AE770}" destId="{6602E6B7-83AC-48DD-8917-D90142873F93}" srcOrd="1" destOrd="0" presId="urn:microsoft.com/office/officeart/2005/8/layout/chevron2"/>
    <dgm:cxn modelId="{8836E8EF-2663-4251-8B85-A5BF97BF2F9A}" type="presParOf" srcId="{B30FF50B-A8C4-4F6C-985E-CDAA0B985186}" destId="{2226C281-B928-4CE9-AB41-85E40513E99A}" srcOrd="1" destOrd="0" presId="urn:microsoft.com/office/officeart/2005/8/layout/chevron2"/>
    <dgm:cxn modelId="{69E663BD-49E4-4DBE-B016-3F6BF820BEA8}" type="presParOf" srcId="{B30FF50B-A8C4-4F6C-985E-CDAA0B985186}" destId="{B0531A6B-8EC3-42A1-9082-9CD86458D98B}" srcOrd="2" destOrd="0" presId="urn:microsoft.com/office/officeart/2005/8/layout/chevron2"/>
    <dgm:cxn modelId="{E5E7F108-3236-4B5D-9895-B63CAFF696A0}" type="presParOf" srcId="{B0531A6B-8EC3-42A1-9082-9CD86458D98B}" destId="{44C27783-951C-424B-BBB5-B4C3DBBAFCAE}" srcOrd="0" destOrd="0" presId="urn:microsoft.com/office/officeart/2005/8/layout/chevron2"/>
    <dgm:cxn modelId="{2D5E3AB2-D827-497C-8B0F-52BAFC291EB6}" type="presParOf" srcId="{B0531A6B-8EC3-42A1-9082-9CD86458D98B}" destId="{0507CFD2-AB6A-4B78-96FC-1C03D515C111}" srcOrd="1" destOrd="0" presId="urn:microsoft.com/office/officeart/2005/8/layout/chevron2"/>
    <dgm:cxn modelId="{B13FD055-4848-4110-9905-3922BC18D9FD}" type="presParOf" srcId="{B30FF50B-A8C4-4F6C-985E-CDAA0B985186}" destId="{00843F23-47EB-44EB-A030-3B170A65F4E3}" srcOrd="3" destOrd="0" presId="urn:microsoft.com/office/officeart/2005/8/layout/chevron2"/>
    <dgm:cxn modelId="{B31B59C9-99AD-41A7-9D6F-E2D75F1C0C37}" type="presParOf" srcId="{B30FF50B-A8C4-4F6C-985E-CDAA0B985186}" destId="{8EBA56FB-524B-495D-A69F-DC203FC2C9E9}" srcOrd="4" destOrd="0" presId="urn:microsoft.com/office/officeart/2005/8/layout/chevron2"/>
    <dgm:cxn modelId="{AA2E08BD-5BB5-4ED5-84A2-D114CA693689}" type="presParOf" srcId="{8EBA56FB-524B-495D-A69F-DC203FC2C9E9}" destId="{6CF55136-9717-45EB-AF7D-752A6095C639}" srcOrd="0" destOrd="0" presId="urn:microsoft.com/office/officeart/2005/8/layout/chevron2"/>
    <dgm:cxn modelId="{ED9BEC82-EEE7-4060-B974-F8877BD50FDF}" type="presParOf" srcId="{8EBA56FB-524B-495D-A69F-DC203FC2C9E9}" destId="{D366B432-02FC-4C9C-BDB3-81F2D3F2D39A}" srcOrd="1" destOrd="0" presId="urn:microsoft.com/office/officeart/2005/8/layout/chevron2"/>
    <dgm:cxn modelId="{FE4CDD5E-DAEA-42A6-8F2B-65F3AF0D0222}" type="presParOf" srcId="{B30FF50B-A8C4-4F6C-985E-CDAA0B985186}" destId="{E709B3DE-6146-4CBF-9B80-7E9B55024779}" srcOrd="5" destOrd="0" presId="urn:microsoft.com/office/officeart/2005/8/layout/chevron2"/>
    <dgm:cxn modelId="{1653ED97-B0A9-4B39-AC4A-64160268AB51}" type="presParOf" srcId="{B30FF50B-A8C4-4F6C-985E-CDAA0B985186}" destId="{3E97F2E6-1502-42CB-BC73-4B5B324F70FA}" srcOrd="6" destOrd="0" presId="urn:microsoft.com/office/officeart/2005/8/layout/chevron2"/>
    <dgm:cxn modelId="{9548B4C2-F11F-44B2-9553-67249BEF0514}" type="presParOf" srcId="{3E97F2E6-1502-42CB-BC73-4B5B324F70FA}" destId="{7F7BD6B1-EFFC-44BF-861E-DC4BC3E90BE1}" srcOrd="0" destOrd="0" presId="urn:microsoft.com/office/officeart/2005/8/layout/chevron2"/>
    <dgm:cxn modelId="{738F03A3-27F0-4F0B-B905-A6FCF7167846}" type="presParOf" srcId="{3E97F2E6-1502-42CB-BC73-4B5B324F70FA}" destId="{3AA81F91-61B2-4E99-ACF8-EC831AEB32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9D7BAB-FA12-4EAD-96E7-13875582DF84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10D95C1A-9CF6-4D35-8605-FFEA987CB81C}">
      <dgm:prSet phldrT="[Texto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pt-BR" sz="2000" b="0" i="0" u="none" strike="noStrike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rPr>
            <a:t>Data de corte: </a:t>
          </a:r>
          <a:r>
            <a:rPr kumimoji="0" lang="pt-BR" sz="2000" b="1" i="0" u="none" strike="noStrike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rPr>
            <a:t>30/04/2019</a:t>
          </a:r>
          <a:endParaRPr lang="pt-BR" sz="2000" b="1" dirty="0">
            <a:solidFill>
              <a:schemeClr val="accent4">
                <a:lumMod val="75000"/>
              </a:schemeClr>
            </a:solidFill>
          </a:endParaRPr>
        </a:p>
      </dgm:t>
    </dgm:pt>
    <dgm:pt modelId="{B3A5CD40-9E0B-4D8F-9ACA-CED552A8B361}" type="parTrans" cxnId="{F5193FC3-D756-45D5-BB7B-5D1294C6B67F}">
      <dgm:prSet/>
      <dgm:spPr/>
      <dgm:t>
        <a:bodyPr/>
        <a:lstStyle/>
        <a:p>
          <a:endParaRPr lang="pt-BR"/>
        </a:p>
      </dgm:t>
    </dgm:pt>
    <dgm:pt modelId="{AD3DCF0C-9435-4090-9D2F-D5DB6AECEE8A}" type="sibTrans" cxnId="{F5193FC3-D756-45D5-BB7B-5D1294C6B67F}">
      <dgm:prSet/>
      <dgm:spPr/>
      <dgm:t>
        <a:bodyPr/>
        <a:lstStyle/>
        <a:p>
          <a:endParaRPr lang="pt-BR"/>
        </a:p>
      </dgm:t>
    </dgm:pt>
    <dgm:pt modelId="{7B0BAE6D-6C50-4DA0-A251-10E009EF60F1}">
      <dgm:prSet phldrT="[Texto]" custT="1"/>
      <dgm:spPr/>
      <dgm:t>
        <a:bodyPr/>
        <a:lstStyle/>
        <a:p>
          <a:r>
            <a:rPr lang="pt-BR" sz="2000" dirty="0">
              <a:solidFill>
                <a:schemeClr val="accent4">
                  <a:lumMod val="75000"/>
                </a:schemeClr>
              </a:solidFill>
            </a:rPr>
            <a:t>Data de Corte: </a:t>
          </a:r>
          <a:r>
            <a:rPr lang="pt-BR" sz="2000" b="1" dirty="0">
              <a:solidFill>
                <a:schemeClr val="accent4">
                  <a:lumMod val="75000"/>
                </a:schemeClr>
              </a:solidFill>
            </a:rPr>
            <a:t>30/06/2019</a:t>
          </a:r>
        </a:p>
      </dgm:t>
    </dgm:pt>
    <dgm:pt modelId="{C1B78DD5-C767-4BBE-A0EC-671A50416F22}" type="parTrans" cxnId="{EFCED146-BFB5-4ED9-8A52-88F3E5D39B0E}">
      <dgm:prSet/>
      <dgm:spPr/>
      <dgm:t>
        <a:bodyPr/>
        <a:lstStyle/>
        <a:p>
          <a:endParaRPr lang="pt-BR"/>
        </a:p>
      </dgm:t>
    </dgm:pt>
    <dgm:pt modelId="{2F9DA953-8573-4A3E-B33B-98DD0B3C9C83}" type="sibTrans" cxnId="{EFCED146-BFB5-4ED9-8A52-88F3E5D39B0E}">
      <dgm:prSet/>
      <dgm:spPr/>
      <dgm:t>
        <a:bodyPr/>
        <a:lstStyle/>
        <a:p>
          <a:endParaRPr lang="pt-BR"/>
        </a:p>
      </dgm:t>
    </dgm:pt>
    <dgm:pt modelId="{45338150-CB8F-4B98-89CC-811A1F1A6AAF}">
      <dgm:prSet phldrT="[Texto]" custT="1"/>
      <dgm:spPr/>
      <dgm:t>
        <a:bodyPr/>
        <a:lstStyle/>
        <a:p>
          <a:r>
            <a:rPr lang="pt-BR" sz="2000" dirty="0">
              <a:solidFill>
                <a:schemeClr val="accent4">
                  <a:lumMod val="75000"/>
                </a:schemeClr>
              </a:solidFill>
            </a:rPr>
            <a:t>Divulgação dos Resultados Preliminares: </a:t>
          </a:r>
          <a:r>
            <a:rPr kumimoji="0" lang="pt-BR" sz="2000" b="1" i="0" u="none" strike="noStrike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rPr>
            <a:t>04/11/2018 </a:t>
          </a:r>
          <a:endParaRPr lang="pt-BR" sz="2000" dirty="0">
            <a:solidFill>
              <a:schemeClr val="accent4">
                <a:lumMod val="75000"/>
              </a:schemeClr>
            </a:solidFill>
          </a:endParaRPr>
        </a:p>
      </dgm:t>
    </dgm:pt>
    <dgm:pt modelId="{410B1E69-6D27-43C7-A080-544D944C864D}" type="parTrans" cxnId="{7D0A17D3-6F57-419C-B7A3-69119DDC00B3}">
      <dgm:prSet/>
      <dgm:spPr/>
      <dgm:t>
        <a:bodyPr/>
        <a:lstStyle/>
        <a:p>
          <a:endParaRPr lang="pt-BR"/>
        </a:p>
      </dgm:t>
    </dgm:pt>
    <dgm:pt modelId="{481E10F1-86CD-4C95-8567-803A3BBDF2D0}" type="sibTrans" cxnId="{7D0A17D3-6F57-419C-B7A3-69119DDC00B3}">
      <dgm:prSet/>
      <dgm:spPr/>
      <dgm:t>
        <a:bodyPr/>
        <a:lstStyle/>
        <a:p>
          <a:endParaRPr lang="pt-BR"/>
        </a:p>
      </dgm:t>
    </dgm:pt>
    <dgm:pt modelId="{4EEACEFC-E778-4F35-B2C5-B1BDA0351574}">
      <dgm:prSet phldrT="[Texto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pt-BR" sz="2000" b="1" i="0" u="none" strike="noStrike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rPr>
            <a:t>04/11/18 a 11/12/2018: </a:t>
          </a:r>
          <a:r>
            <a:rPr lang="pt-BR" sz="2000" dirty="0">
              <a:solidFill>
                <a:schemeClr val="accent4">
                  <a:lumMod val="75000"/>
                </a:schemeClr>
              </a:solidFill>
            </a:rPr>
            <a:t>1.588 questionamentos + Solicitações de maior prazo para ajuste do Padrão TISS</a:t>
          </a:r>
        </a:p>
      </dgm:t>
    </dgm:pt>
    <dgm:pt modelId="{7C530C3C-5BBA-4115-8DBA-15CBAD3E34E2}" type="parTrans" cxnId="{32A196C5-87E2-4D27-9551-78F872C92B69}">
      <dgm:prSet/>
      <dgm:spPr/>
      <dgm:t>
        <a:bodyPr/>
        <a:lstStyle/>
        <a:p>
          <a:endParaRPr lang="pt-BR"/>
        </a:p>
      </dgm:t>
    </dgm:pt>
    <dgm:pt modelId="{1413D8B5-AAAE-4539-A209-8164DB5D9C0B}" type="sibTrans" cxnId="{32A196C5-87E2-4D27-9551-78F872C92B69}">
      <dgm:prSet/>
      <dgm:spPr/>
      <dgm:t>
        <a:bodyPr/>
        <a:lstStyle/>
        <a:p>
          <a:endParaRPr lang="pt-BR"/>
        </a:p>
      </dgm:t>
    </dgm:pt>
    <dgm:pt modelId="{AFB2B79A-E224-47A4-8CD5-4B0FD1150587}">
      <dgm:prSet phldrT="[Texto]" custT="1"/>
      <dgm:spPr/>
      <dgm:t>
        <a:bodyPr/>
        <a:lstStyle/>
        <a:p>
          <a:r>
            <a:rPr lang="pt-BR" sz="2000" b="1" dirty="0">
              <a:solidFill>
                <a:schemeClr val="accent4">
                  <a:lumMod val="75000"/>
                </a:schemeClr>
              </a:solidFill>
            </a:rPr>
            <a:t>18/12/2018</a:t>
          </a:r>
          <a:r>
            <a:rPr lang="pt-BR" sz="2000" b="0" dirty="0">
              <a:solidFill>
                <a:schemeClr val="accent4">
                  <a:lumMod val="75000"/>
                </a:schemeClr>
              </a:solidFill>
            </a:rPr>
            <a:t>: D</a:t>
          </a:r>
          <a:r>
            <a:rPr lang="pt-BR" sz="2000" dirty="0">
              <a:solidFill>
                <a:schemeClr val="accent4">
                  <a:lumMod val="75000"/>
                </a:schemeClr>
              </a:solidFill>
            </a:rPr>
            <a:t>ICOL aprova nova data de corte para possibilitar correções das Operadoras nas bases de dados </a:t>
          </a:r>
        </a:p>
      </dgm:t>
    </dgm:pt>
    <dgm:pt modelId="{01E4B1F6-AD60-4393-B36E-E556CB6B7B1E}" type="parTrans" cxnId="{83E2381C-2F25-4CF4-8774-B24C8FDB58B6}">
      <dgm:prSet/>
      <dgm:spPr/>
      <dgm:t>
        <a:bodyPr/>
        <a:lstStyle/>
        <a:p>
          <a:endParaRPr lang="pt-BR"/>
        </a:p>
      </dgm:t>
    </dgm:pt>
    <dgm:pt modelId="{D6A81761-9703-4E15-914D-3DEFACA5AF44}" type="sibTrans" cxnId="{83E2381C-2F25-4CF4-8774-B24C8FDB58B6}">
      <dgm:prSet/>
      <dgm:spPr/>
      <dgm:t>
        <a:bodyPr/>
        <a:lstStyle/>
        <a:p>
          <a:endParaRPr lang="pt-BR"/>
        </a:p>
      </dgm:t>
    </dgm:pt>
    <dgm:pt modelId="{F61FDE47-AC44-4D53-AD14-B9299EAF0B47}" type="pres">
      <dgm:prSet presAssocID="{8A9D7BAB-FA12-4EAD-96E7-13875582DF84}" presName="outerComposite" presStyleCnt="0">
        <dgm:presLayoutVars>
          <dgm:chMax val="5"/>
          <dgm:dir/>
          <dgm:resizeHandles val="exact"/>
        </dgm:presLayoutVars>
      </dgm:prSet>
      <dgm:spPr/>
    </dgm:pt>
    <dgm:pt modelId="{E52DE496-45E7-4B35-BCC6-EDF3798321E7}" type="pres">
      <dgm:prSet presAssocID="{8A9D7BAB-FA12-4EAD-96E7-13875582DF84}" presName="dummyMaxCanvas" presStyleCnt="0">
        <dgm:presLayoutVars/>
      </dgm:prSet>
      <dgm:spPr/>
    </dgm:pt>
    <dgm:pt modelId="{26004BBD-1A18-4CE7-8F96-B856592887AD}" type="pres">
      <dgm:prSet presAssocID="{8A9D7BAB-FA12-4EAD-96E7-13875582DF84}" presName="FiveNodes_1" presStyleLbl="node1" presStyleIdx="0" presStyleCnt="5">
        <dgm:presLayoutVars>
          <dgm:bulletEnabled val="1"/>
        </dgm:presLayoutVars>
      </dgm:prSet>
      <dgm:spPr/>
    </dgm:pt>
    <dgm:pt modelId="{F4EA800A-6216-4246-9A64-16809B547BDE}" type="pres">
      <dgm:prSet presAssocID="{8A9D7BAB-FA12-4EAD-96E7-13875582DF84}" presName="FiveNodes_2" presStyleLbl="node1" presStyleIdx="1" presStyleCnt="5" custLinFactNeighborX="581" custLinFactNeighborY="-835">
        <dgm:presLayoutVars>
          <dgm:bulletEnabled val="1"/>
        </dgm:presLayoutVars>
      </dgm:prSet>
      <dgm:spPr/>
    </dgm:pt>
    <dgm:pt modelId="{B87FD8C1-E559-4181-96AD-AF277E44EFCF}" type="pres">
      <dgm:prSet presAssocID="{8A9D7BAB-FA12-4EAD-96E7-13875582DF84}" presName="FiveNodes_3" presStyleLbl="node1" presStyleIdx="2" presStyleCnt="5">
        <dgm:presLayoutVars>
          <dgm:bulletEnabled val="1"/>
        </dgm:presLayoutVars>
      </dgm:prSet>
      <dgm:spPr/>
    </dgm:pt>
    <dgm:pt modelId="{CFEC1E47-A9AC-49CC-AD30-6AA316FB019C}" type="pres">
      <dgm:prSet presAssocID="{8A9D7BAB-FA12-4EAD-96E7-13875582DF84}" presName="FiveNodes_4" presStyleLbl="node1" presStyleIdx="3" presStyleCnt="5">
        <dgm:presLayoutVars>
          <dgm:bulletEnabled val="1"/>
        </dgm:presLayoutVars>
      </dgm:prSet>
      <dgm:spPr/>
    </dgm:pt>
    <dgm:pt modelId="{BF98B663-7C41-4C87-9916-F0C98A095A63}" type="pres">
      <dgm:prSet presAssocID="{8A9D7BAB-FA12-4EAD-96E7-13875582DF84}" presName="FiveNodes_5" presStyleLbl="node1" presStyleIdx="4" presStyleCnt="5">
        <dgm:presLayoutVars>
          <dgm:bulletEnabled val="1"/>
        </dgm:presLayoutVars>
      </dgm:prSet>
      <dgm:spPr/>
    </dgm:pt>
    <dgm:pt modelId="{8D2C97FC-DA3B-4C3C-A0A5-A6CF7FBC15D9}" type="pres">
      <dgm:prSet presAssocID="{8A9D7BAB-FA12-4EAD-96E7-13875582DF84}" presName="FiveConn_1-2" presStyleLbl="fgAccFollowNode1" presStyleIdx="0" presStyleCnt="4">
        <dgm:presLayoutVars>
          <dgm:bulletEnabled val="1"/>
        </dgm:presLayoutVars>
      </dgm:prSet>
      <dgm:spPr/>
    </dgm:pt>
    <dgm:pt modelId="{636854A5-523B-47F0-B4A7-28423AA826CE}" type="pres">
      <dgm:prSet presAssocID="{8A9D7BAB-FA12-4EAD-96E7-13875582DF84}" presName="FiveConn_2-3" presStyleLbl="fgAccFollowNode1" presStyleIdx="1" presStyleCnt="4">
        <dgm:presLayoutVars>
          <dgm:bulletEnabled val="1"/>
        </dgm:presLayoutVars>
      </dgm:prSet>
      <dgm:spPr/>
    </dgm:pt>
    <dgm:pt modelId="{2A8AF19C-C246-42BA-8ED7-8DB43A99D62C}" type="pres">
      <dgm:prSet presAssocID="{8A9D7BAB-FA12-4EAD-96E7-13875582DF84}" presName="FiveConn_3-4" presStyleLbl="fgAccFollowNode1" presStyleIdx="2" presStyleCnt="4">
        <dgm:presLayoutVars>
          <dgm:bulletEnabled val="1"/>
        </dgm:presLayoutVars>
      </dgm:prSet>
      <dgm:spPr/>
    </dgm:pt>
    <dgm:pt modelId="{7F46323A-4BED-4814-BE10-E26C9FC5270F}" type="pres">
      <dgm:prSet presAssocID="{8A9D7BAB-FA12-4EAD-96E7-13875582DF84}" presName="FiveConn_4-5" presStyleLbl="fgAccFollowNode1" presStyleIdx="3" presStyleCnt="4">
        <dgm:presLayoutVars>
          <dgm:bulletEnabled val="1"/>
        </dgm:presLayoutVars>
      </dgm:prSet>
      <dgm:spPr/>
    </dgm:pt>
    <dgm:pt modelId="{73A43FB0-251A-4110-866D-9B32B533822F}" type="pres">
      <dgm:prSet presAssocID="{8A9D7BAB-FA12-4EAD-96E7-13875582DF84}" presName="FiveNodes_1_text" presStyleLbl="node1" presStyleIdx="4" presStyleCnt="5">
        <dgm:presLayoutVars>
          <dgm:bulletEnabled val="1"/>
        </dgm:presLayoutVars>
      </dgm:prSet>
      <dgm:spPr/>
    </dgm:pt>
    <dgm:pt modelId="{CD2F6AD6-1A31-46B5-94D4-BB50A830C4C3}" type="pres">
      <dgm:prSet presAssocID="{8A9D7BAB-FA12-4EAD-96E7-13875582DF84}" presName="FiveNodes_2_text" presStyleLbl="node1" presStyleIdx="4" presStyleCnt="5">
        <dgm:presLayoutVars>
          <dgm:bulletEnabled val="1"/>
        </dgm:presLayoutVars>
      </dgm:prSet>
      <dgm:spPr/>
    </dgm:pt>
    <dgm:pt modelId="{E6422592-015F-4C40-86C8-BB0BBDB6128F}" type="pres">
      <dgm:prSet presAssocID="{8A9D7BAB-FA12-4EAD-96E7-13875582DF84}" presName="FiveNodes_3_text" presStyleLbl="node1" presStyleIdx="4" presStyleCnt="5">
        <dgm:presLayoutVars>
          <dgm:bulletEnabled val="1"/>
        </dgm:presLayoutVars>
      </dgm:prSet>
      <dgm:spPr/>
    </dgm:pt>
    <dgm:pt modelId="{59FF799F-E1D9-436D-8151-FB75238E0A3E}" type="pres">
      <dgm:prSet presAssocID="{8A9D7BAB-FA12-4EAD-96E7-13875582DF84}" presName="FiveNodes_4_text" presStyleLbl="node1" presStyleIdx="4" presStyleCnt="5">
        <dgm:presLayoutVars>
          <dgm:bulletEnabled val="1"/>
        </dgm:presLayoutVars>
      </dgm:prSet>
      <dgm:spPr/>
    </dgm:pt>
    <dgm:pt modelId="{D43D7D69-F4A6-41A1-8550-86FE087F34A3}" type="pres">
      <dgm:prSet presAssocID="{8A9D7BAB-FA12-4EAD-96E7-13875582DF8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2A4B211-CFFA-491F-B779-96C7F22E6DDF}" type="presOf" srcId="{45338150-CB8F-4B98-89CC-811A1F1A6AAF}" destId="{B87FD8C1-E559-4181-96AD-AF277E44EFCF}" srcOrd="0" destOrd="0" presId="urn:microsoft.com/office/officeart/2005/8/layout/vProcess5"/>
    <dgm:cxn modelId="{83E2381C-2F25-4CF4-8774-B24C8FDB58B6}" srcId="{8A9D7BAB-FA12-4EAD-96E7-13875582DF84}" destId="{AFB2B79A-E224-47A4-8CD5-4B0FD1150587}" srcOrd="4" destOrd="0" parTransId="{01E4B1F6-AD60-4393-B36E-E556CB6B7B1E}" sibTransId="{D6A81761-9703-4E15-914D-3DEFACA5AF44}"/>
    <dgm:cxn modelId="{6D3B9129-6BB6-4229-909E-4A51EB554A37}" type="presOf" srcId="{481E10F1-86CD-4C95-8567-803A3BBDF2D0}" destId="{2A8AF19C-C246-42BA-8ED7-8DB43A99D62C}" srcOrd="0" destOrd="0" presId="urn:microsoft.com/office/officeart/2005/8/layout/vProcess5"/>
    <dgm:cxn modelId="{7875973D-1425-427F-BB36-CA062CAE2AB2}" type="presOf" srcId="{8A9D7BAB-FA12-4EAD-96E7-13875582DF84}" destId="{F61FDE47-AC44-4D53-AD14-B9299EAF0B47}" srcOrd="0" destOrd="0" presId="urn:microsoft.com/office/officeart/2005/8/layout/vProcess5"/>
    <dgm:cxn modelId="{C54E9C3E-6F2E-45C4-BB05-D8810858DB7C}" type="presOf" srcId="{1413D8B5-AAAE-4539-A209-8164DB5D9C0B}" destId="{7F46323A-4BED-4814-BE10-E26C9FC5270F}" srcOrd="0" destOrd="0" presId="urn:microsoft.com/office/officeart/2005/8/layout/vProcess5"/>
    <dgm:cxn modelId="{EFCED146-BFB5-4ED9-8A52-88F3E5D39B0E}" srcId="{8A9D7BAB-FA12-4EAD-96E7-13875582DF84}" destId="{7B0BAE6D-6C50-4DA0-A251-10E009EF60F1}" srcOrd="1" destOrd="0" parTransId="{C1B78DD5-C767-4BBE-A0EC-671A50416F22}" sibTransId="{2F9DA953-8573-4A3E-B33B-98DD0B3C9C83}"/>
    <dgm:cxn modelId="{F879FA48-F9D1-483A-9A46-996FFD99B095}" type="presOf" srcId="{4EEACEFC-E778-4F35-B2C5-B1BDA0351574}" destId="{CFEC1E47-A9AC-49CC-AD30-6AA316FB019C}" srcOrd="0" destOrd="0" presId="urn:microsoft.com/office/officeart/2005/8/layout/vProcess5"/>
    <dgm:cxn modelId="{EB3E5F4E-99A1-4EF0-AD3E-23ACF4A26E1E}" type="presOf" srcId="{AFB2B79A-E224-47A4-8CD5-4B0FD1150587}" destId="{BF98B663-7C41-4C87-9916-F0C98A095A63}" srcOrd="0" destOrd="0" presId="urn:microsoft.com/office/officeart/2005/8/layout/vProcess5"/>
    <dgm:cxn modelId="{7F9764B1-518F-4131-B60C-3B6548B9ED94}" type="presOf" srcId="{2F9DA953-8573-4A3E-B33B-98DD0B3C9C83}" destId="{636854A5-523B-47F0-B4A7-28423AA826CE}" srcOrd="0" destOrd="0" presId="urn:microsoft.com/office/officeart/2005/8/layout/vProcess5"/>
    <dgm:cxn modelId="{C22F36B5-7458-4C91-8A30-7F971E8F189C}" type="presOf" srcId="{AD3DCF0C-9435-4090-9D2F-D5DB6AECEE8A}" destId="{8D2C97FC-DA3B-4C3C-A0A5-A6CF7FBC15D9}" srcOrd="0" destOrd="0" presId="urn:microsoft.com/office/officeart/2005/8/layout/vProcess5"/>
    <dgm:cxn modelId="{1294E2BE-B4E6-4F98-942C-BF34D0A46D78}" type="presOf" srcId="{10D95C1A-9CF6-4D35-8605-FFEA987CB81C}" destId="{73A43FB0-251A-4110-866D-9B32B533822F}" srcOrd="1" destOrd="0" presId="urn:microsoft.com/office/officeart/2005/8/layout/vProcess5"/>
    <dgm:cxn modelId="{F5193FC3-D756-45D5-BB7B-5D1294C6B67F}" srcId="{8A9D7BAB-FA12-4EAD-96E7-13875582DF84}" destId="{10D95C1A-9CF6-4D35-8605-FFEA987CB81C}" srcOrd="0" destOrd="0" parTransId="{B3A5CD40-9E0B-4D8F-9ACA-CED552A8B361}" sibTransId="{AD3DCF0C-9435-4090-9D2F-D5DB6AECEE8A}"/>
    <dgm:cxn modelId="{32A196C5-87E2-4D27-9551-78F872C92B69}" srcId="{8A9D7BAB-FA12-4EAD-96E7-13875582DF84}" destId="{4EEACEFC-E778-4F35-B2C5-B1BDA0351574}" srcOrd="3" destOrd="0" parTransId="{7C530C3C-5BBA-4115-8DBA-15CBAD3E34E2}" sibTransId="{1413D8B5-AAAE-4539-A209-8164DB5D9C0B}"/>
    <dgm:cxn modelId="{1CC643CF-5978-4460-813B-4ACD4FC824E8}" type="presOf" srcId="{4EEACEFC-E778-4F35-B2C5-B1BDA0351574}" destId="{59FF799F-E1D9-436D-8151-FB75238E0A3E}" srcOrd="1" destOrd="0" presId="urn:microsoft.com/office/officeart/2005/8/layout/vProcess5"/>
    <dgm:cxn modelId="{7D0A17D3-6F57-419C-B7A3-69119DDC00B3}" srcId="{8A9D7BAB-FA12-4EAD-96E7-13875582DF84}" destId="{45338150-CB8F-4B98-89CC-811A1F1A6AAF}" srcOrd="2" destOrd="0" parTransId="{410B1E69-6D27-43C7-A080-544D944C864D}" sibTransId="{481E10F1-86CD-4C95-8567-803A3BBDF2D0}"/>
    <dgm:cxn modelId="{31D50AD7-29BF-4530-947C-96B6605C8204}" type="presOf" srcId="{10D95C1A-9CF6-4D35-8605-FFEA987CB81C}" destId="{26004BBD-1A18-4CE7-8F96-B856592887AD}" srcOrd="0" destOrd="0" presId="urn:microsoft.com/office/officeart/2005/8/layout/vProcess5"/>
    <dgm:cxn modelId="{8E26CAE7-7A60-4FDE-A774-5091BB630B62}" type="presOf" srcId="{7B0BAE6D-6C50-4DA0-A251-10E009EF60F1}" destId="{F4EA800A-6216-4246-9A64-16809B547BDE}" srcOrd="0" destOrd="0" presId="urn:microsoft.com/office/officeart/2005/8/layout/vProcess5"/>
    <dgm:cxn modelId="{19AF4FEB-FC56-4821-9D87-2894918B8307}" type="presOf" srcId="{AFB2B79A-E224-47A4-8CD5-4B0FD1150587}" destId="{D43D7D69-F4A6-41A1-8550-86FE087F34A3}" srcOrd="1" destOrd="0" presId="urn:microsoft.com/office/officeart/2005/8/layout/vProcess5"/>
    <dgm:cxn modelId="{45F00FF1-82DF-473B-99A9-53B1478B60E7}" type="presOf" srcId="{7B0BAE6D-6C50-4DA0-A251-10E009EF60F1}" destId="{CD2F6AD6-1A31-46B5-94D4-BB50A830C4C3}" srcOrd="1" destOrd="0" presId="urn:microsoft.com/office/officeart/2005/8/layout/vProcess5"/>
    <dgm:cxn modelId="{BFA9AFF2-D9F5-48D8-81C0-2F103AD6D5D0}" type="presOf" srcId="{45338150-CB8F-4B98-89CC-811A1F1A6AAF}" destId="{E6422592-015F-4C40-86C8-BB0BBDB6128F}" srcOrd="1" destOrd="0" presId="urn:microsoft.com/office/officeart/2005/8/layout/vProcess5"/>
    <dgm:cxn modelId="{7EF2BC27-A98C-4E35-A1D4-AB7ED32E3811}" type="presParOf" srcId="{F61FDE47-AC44-4D53-AD14-B9299EAF0B47}" destId="{E52DE496-45E7-4B35-BCC6-EDF3798321E7}" srcOrd="0" destOrd="0" presId="urn:microsoft.com/office/officeart/2005/8/layout/vProcess5"/>
    <dgm:cxn modelId="{F27273DE-1E22-47B8-9091-03A19BE5583B}" type="presParOf" srcId="{F61FDE47-AC44-4D53-AD14-B9299EAF0B47}" destId="{26004BBD-1A18-4CE7-8F96-B856592887AD}" srcOrd="1" destOrd="0" presId="urn:microsoft.com/office/officeart/2005/8/layout/vProcess5"/>
    <dgm:cxn modelId="{FE786CF5-3969-4A01-9F91-5489A3556479}" type="presParOf" srcId="{F61FDE47-AC44-4D53-AD14-B9299EAF0B47}" destId="{F4EA800A-6216-4246-9A64-16809B547BDE}" srcOrd="2" destOrd="0" presId="urn:microsoft.com/office/officeart/2005/8/layout/vProcess5"/>
    <dgm:cxn modelId="{EE73F384-F4D3-4282-8ACB-8041574985E5}" type="presParOf" srcId="{F61FDE47-AC44-4D53-AD14-B9299EAF0B47}" destId="{B87FD8C1-E559-4181-96AD-AF277E44EFCF}" srcOrd="3" destOrd="0" presId="urn:microsoft.com/office/officeart/2005/8/layout/vProcess5"/>
    <dgm:cxn modelId="{72B779CF-FC42-4B45-9A79-F4BE6424A91E}" type="presParOf" srcId="{F61FDE47-AC44-4D53-AD14-B9299EAF0B47}" destId="{CFEC1E47-A9AC-49CC-AD30-6AA316FB019C}" srcOrd="4" destOrd="0" presId="urn:microsoft.com/office/officeart/2005/8/layout/vProcess5"/>
    <dgm:cxn modelId="{59D79299-5443-403E-B7CF-8C738B1BEB3B}" type="presParOf" srcId="{F61FDE47-AC44-4D53-AD14-B9299EAF0B47}" destId="{BF98B663-7C41-4C87-9916-F0C98A095A63}" srcOrd="5" destOrd="0" presId="urn:microsoft.com/office/officeart/2005/8/layout/vProcess5"/>
    <dgm:cxn modelId="{C1429F1E-CBD1-450C-93A6-D6B4BC1A7CFF}" type="presParOf" srcId="{F61FDE47-AC44-4D53-AD14-B9299EAF0B47}" destId="{8D2C97FC-DA3B-4C3C-A0A5-A6CF7FBC15D9}" srcOrd="6" destOrd="0" presId="urn:microsoft.com/office/officeart/2005/8/layout/vProcess5"/>
    <dgm:cxn modelId="{58DAD31E-68A5-427F-B00D-11394123F750}" type="presParOf" srcId="{F61FDE47-AC44-4D53-AD14-B9299EAF0B47}" destId="{636854A5-523B-47F0-B4A7-28423AA826CE}" srcOrd="7" destOrd="0" presId="urn:microsoft.com/office/officeart/2005/8/layout/vProcess5"/>
    <dgm:cxn modelId="{12C446F5-B520-4314-9D7A-BDF8ADD08CE3}" type="presParOf" srcId="{F61FDE47-AC44-4D53-AD14-B9299EAF0B47}" destId="{2A8AF19C-C246-42BA-8ED7-8DB43A99D62C}" srcOrd="8" destOrd="0" presId="urn:microsoft.com/office/officeart/2005/8/layout/vProcess5"/>
    <dgm:cxn modelId="{BE098A04-809B-4EC9-BCA3-EB18E7CC0443}" type="presParOf" srcId="{F61FDE47-AC44-4D53-AD14-B9299EAF0B47}" destId="{7F46323A-4BED-4814-BE10-E26C9FC5270F}" srcOrd="9" destOrd="0" presId="urn:microsoft.com/office/officeart/2005/8/layout/vProcess5"/>
    <dgm:cxn modelId="{DEF1BC2F-C2CB-414B-9ABD-3A514F824ACD}" type="presParOf" srcId="{F61FDE47-AC44-4D53-AD14-B9299EAF0B47}" destId="{73A43FB0-251A-4110-866D-9B32B533822F}" srcOrd="10" destOrd="0" presId="urn:microsoft.com/office/officeart/2005/8/layout/vProcess5"/>
    <dgm:cxn modelId="{84906D9C-A1FD-44D3-84D0-F2E68B494969}" type="presParOf" srcId="{F61FDE47-AC44-4D53-AD14-B9299EAF0B47}" destId="{CD2F6AD6-1A31-46B5-94D4-BB50A830C4C3}" srcOrd="11" destOrd="0" presId="urn:microsoft.com/office/officeart/2005/8/layout/vProcess5"/>
    <dgm:cxn modelId="{8ADC754B-64C6-484D-856A-438431D6D783}" type="presParOf" srcId="{F61FDE47-AC44-4D53-AD14-B9299EAF0B47}" destId="{E6422592-015F-4C40-86C8-BB0BBDB6128F}" srcOrd="12" destOrd="0" presId="urn:microsoft.com/office/officeart/2005/8/layout/vProcess5"/>
    <dgm:cxn modelId="{C2F585D1-C3CB-4E9F-8E04-6F89873BD4A7}" type="presParOf" srcId="{F61FDE47-AC44-4D53-AD14-B9299EAF0B47}" destId="{59FF799F-E1D9-436D-8151-FB75238E0A3E}" srcOrd="13" destOrd="0" presId="urn:microsoft.com/office/officeart/2005/8/layout/vProcess5"/>
    <dgm:cxn modelId="{B8B7976F-3D59-4A45-B093-C34273DE4436}" type="presParOf" srcId="{F61FDE47-AC44-4D53-AD14-B9299EAF0B47}" destId="{D43D7D69-F4A6-41A1-8550-86FE087F34A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5DD2087-359C-4A4A-B47A-5B0217BACA2C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534A8BF1-9357-4C40-8268-DDF553398362}">
      <dgm:prSet phldrT="[Texto]" custT="1"/>
      <dgm:spPr>
        <a:solidFill>
          <a:schemeClr val="bg2"/>
        </a:solidFill>
        <a:ln w="41275" cmpd="sng">
          <a:solidFill>
            <a:schemeClr val="accent2"/>
          </a:solidFill>
        </a:ln>
      </dgm:spPr>
      <dgm:t>
        <a:bodyPr/>
        <a:lstStyle/>
        <a:p>
          <a:r>
            <a:rPr lang="pt-BR" sz="2000" dirty="0">
              <a:solidFill>
                <a:schemeClr val="accent4">
                  <a:lumMod val="75000"/>
                </a:schemeClr>
              </a:solidFill>
            </a:rPr>
            <a:t>Data de Corte: </a:t>
          </a:r>
          <a:r>
            <a:rPr lang="pt-BR" sz="2000" b="1" dirty="0">
              <a:solidFill>
                <a:schemeClr val="accent4">
                  <a:lumMod val="75000"/>
                </a:schemeClr>
              </a:solidFill>
            </a:rPr>
            <a:t>28/02/19</a:t>
          </a:r>
        </a:p>
      </dgm:t>
    </dgm:pt>
    <dgm:pt modelId="{0C088B40-D90D-4F4E-9573-4899EC088341}" type="parTrans" cxnId="{1972235F-F14A-47E5-8292-092F47997C8B}">
      <dgm:prSet/>
      <dgm:spPr/>
      <dgm:t>
        <a:bodyPr/>
        <a:lstStyle/>
        <a:p>
          <a:endParaRPr lang="pt-BR"/>
        </a:p>
      </dgm:t>
    </dgm:pt>
    <dgm:pt modelId="{E94A5C85-7FD2-4C2C-B614-77AA1EC1E914}" type="sibTrans" cxnId="{1972235F-F14A-47E5-8292-092F47997C8B}">
      <dgm:prSet/>
      <dgm:spPr/>
      <dgm:t>
        <a:bodyPr/>
        <a:lstStyle/>
        <a:p>
          <a:endParaRPr lang="pt-BR"/>
        </a:p>
      </dgm:t>
    </dgm:pt>
    <dgm:pt modelId="{1F0386AE-C9DD-4772-8621-0547B7139B69}">
      <dgm:prSet phldrT="[Texto]" custT="1"/>
      <dgm:spPr>
        <a:ln cmpd="thickThin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pt-BR" sz="2000" dirty="0">
              <a:solidFill>
                <a:schemeClr val="accent4">
                  <a:lumMod val="75000"/>
                </a:schemeClr>
              </a:solidFill>
            </a:rPr>
            <a:t>Divulgação dos Resultados Preliminares: </a:t>
          </a:r>
          <a:r>
            <a:rPr lang="pt-BR" sz="2000" b="1" dirty="0">
              <a:solidFill>
                <a:schemeClr val="accent4">
                  <a:lumMod val="75000"/>
                </a:schemeClr>
              </a:solidFill>
            </a:rPr>
            <a:t>11/07/2019</a:t>
          </a:r>
        </a:p>
      </dgm:t>
    </dgm:pt>
    <dgm:pt modelId="{35BF02ED-B7CD-4F13-AD40-7A8C9862A2CC}" type="parTrans" cxnId="{95A1E706-86F1-4812-9D3E-241B62BCEDF0}">
      <dgm:prSet/>
      <dgm:spPr/>
      <dgm:t>
        <a:bodyPr/>
        <a:lstStyle/>
        <a:p>
          <a:endParaRPr lang="pt-BR"/>
        </a:p>
      </dgm:t>
    </dgm:pt>
    <dgm:pt modelId="{4414BEAE-50FE-47B5-9EE3-1521CA932E03}" type="sibTrans" cxnId="{95A1E706-86F1-4812-9D3E-241B62BCEDF0}">
      <dgm:prSet/>
      <dgm:spPr/>
      <dgm:t>
        <a:bodyPr/>
        <a:lstStyle/>
        <a:p>
          <a:endParaRPr lang="pt-BR"/>
        </a:p>
      </dgm:t>
    </dgm:pt>
    <dgm:pt modelId="{216A769F-8890-49EE-A439-11E93144AFF9}">
      <dgm:prSet phldrT="[Texto]" custT="1"/>
      <dgm:spPr/>
      <dgm:t>
        <a:bodyPr/>
        <a:lstStyle/>
        <a:p>
          <a:r>
            <a:rPr lang="pt-BR" sz="2000" b="1" dirty="0">
              <a:solidFill>
                <a:schemeClr val="accent4">
                  <a:lumMod val="75000"/>
                </a:schemeClr>
              </a:solidFill>
            </a:rPr>
            <a:t>11/07/19 a 25/07/19: </a:t>
          </a:r>
          <a:r>
            <a:rPr lang="pt-BR" sz="2000" dirty="0">
              <a:solidFill>
                <a:schemeClr val="accent4">
                  <a:lumMod val="75000"/>
                </a:schemeClr>
              </a:solidFill>
            </a:rPr>
            <a:t>227 questionamentos</a:t>
          </a:r>
        </a:p>
      </dgm:t>
    </dgm:pt>
    <dgm:pt modelId="{03081E93-709E-4D7F-8E74-4DF90874065D}" type="parTrans" cxnId="{E31FB5B3-24E7-4E5D-AE42-29F20B59AB2B}">
      <dgm:prSet/>
      <dgm:spPr/>
      <dgm:t>
        <a:bodyPr/>
        <a:lstStyle/>
        <a:p>
          <a:endParaRPr lang="pt-BR"/>
        </a:p>
      </dgm:t>
    </dgm:pt>
    <dgm:pt modelId="{FB9574B2-30A0-40FE-9951-6746E5B5DDC5}" type="sibTrans" cxnId="{E31FB5B3-24E7-4E5D-AE42-29F20B59AB2B}">
      <dgm:prSet/>
      <dgm:spPr/>
      <dgm:t>
        <a:bodyPr/>
        <a:lstStyle/>
        <a:p>
          <a:endParaRPr lang="pt-BR"/>
        </a:p>
      </dgm:t>
    </dgm:pt>
    <dgm:pt modelId="{C44B0B8F-FA50-47E1-9480-BD092DC064E0}">
      <dgm:prSet phldrT="[Texto]" custT="1"/>
      <dgm:spPr/>
      <dgm:t>
        <a:bodyPr/>
        <a:lstStyle/>
        <a:p>
          <a:r>
            <a:rPr lang="pt-BR" sz="2000" dirty="0">
              <a:solidFill>
                <a:schemeClr val="accent4">
                  <a:lumMod val="75000"/>
                </a:schemeClr>
              </a:solidFill>
            </a:rPr>
            <a:t>Resultados Finais: </a:t>
          </a:r>
          <a:r>
            <a:rPr lang="pt-BR" sz="2000" b="1" dirty="0">
              <a:solidFill>
                <a:schemeClr val="accent4">
                  <a:lumMod val="75000"/>
                </a:schemeClr>
              </a:solidFill>
            </a:rPr>
            <a:t>16/09/2019</a:t>
          </a:r>
        </a:p>
      </dgm:t>
    </dgm:pt>
    <dgm:pt modelId="{2EAFC8B7-66F4-4015-BF39-1DF1170697EF}" type="parTrans" cxnId="{A02E5050-2BCC-4A47-8DDF-9052B97C089C}">
      <dgm:prSet/>
      <dgm:spPr/>
      <dgm:t>
        <a:bodyPr/>
        <a:lstStyle/>
        <a:p>
          <a:endParaRPr lang="pt-BR"/>
        </a:p>
      </dgm:t>
    </dgm:pt>
    <dgm:pt modelId="{0FADF4C0-FB8D-463A-BDE0-7C7C9DB8B8EE}" type="sibTrans" cxnId="{A02E5050-2BCC-4A47-8DDF-9052B97C089C}">
      <dgm:prSet/>
      <dgm:spPr/>
      <dgm:t>
        <a:bodyPr/>
        <a:lstStyle/>
        <a:p>
          <a:endParaRPr lang="pt-BR"/>
        </a:p>
      </dgm:t>
    </dgm:pt>
    <dgm:pt modelId="{80BB43BD-46BF-41FC-9B55-4BF810572361}">
      <dgm:prSet phldrT="[Texto]" custT="1"/>
      <dgm:spPr/>
      <dgm:t>
        <a:bodyPr/>
        <a:lstStyle/>
        <a:p>
          <a:r>
            <a:rPr lang="pt-BR" sz="2000" dirty="0">
              <a:solidFill>
                <a:schemeClr val="accent4">
                  <a:lumMod val="75000"/>
                </a:schemeClr>
              </a:solidFill>
            </a:rPr>
            <a:t>Fase Recursal: </a:t>
          </a:r>
          <a:r>
            <a:rPr lang="pt-BR" sz="2000" b="1" dirty="0">
              <a:solidFill>
                <a:schemeClr val="accent4">
                  <a:lumMod val="75000"/>
                </a:schemeClr>
              </a:solidFill>
            </a:rPr>
            <a:t>De 17/09/19 a 1/10/2019</a:t>
          </a:r>
        </a:p>
      </dgm:t>
    </dgm:pt>
    <dgm:pt modelId="{2C1A8981-C4CE-49AC-95A3-8379F6ABD858}" type="parTrans" cxnId="{50C456D9-508D-4B91-8D8B-E2E3D272DB0D}">
      <dgm:prSet/>
      <dgm:spPr/>
      <dgm:t>
        <a:bodyPr/>
        <a:lstStyle/>
        <a:p>
          <a:endParaRPr lang="pt-BR"/>
        </a:p>
      </dgm:t>
    </dgm:pt>
    <dgm:pt modelId="{391CFEEC-09C6-46A5-874A-ABE6A2A9522F}" type="sibTrans" cxnId="{50C456D9-508D-4B91-8D8B-E2E3D272DB0D}">
      <dgm:prSet/>
      <dgm:spPr/>
      <dgm:t>
        <a:bodyPr/>
        <a:lstStyle/>
        <a:p>
          <a:endParaRPr lang="pt-BR"/>
        </a:p>
      </dgm:t>
    </dgm:pt>
    <dgm:pt modelId="{CF5EF5F8-F058-4436-A42E-EF31E0DC16F7}" type="pres">
      <dgm:prSet presAssocID="{95DD2087-359C-4A4A-B47A-5B0217BACA2C}" presName="outerComposite" presStyleCnt="0">
        <dgm:presLayoutVars>
          <dgm:chMax val="5"/>
          <dgm:dir/>
          <dgm:resizeHandles val="exact"/>
        </dgm:presLayoutVars>
      </dgm:prSet>
      <dgm:spPr/>
    </dgm:pt>
    <dgm:pt modelId="{17359F4E-A61C-4ED0-B4E1-6A3206EACAE1}" type="pres">
      <dgm:prSet presAssocID="{95DD2087-359C-4A4A-B47A-5B0217BACA2C}" presName="dummyMaxCanvas" presStyleCnt="0">
        <dgm:presLayoutVars/>
      </dgm:prSet>
      <dgm:spPr/>
    </dgm:pt>
    <dgm:pt modelId="{952FE9AE-51A9-4C7C-BB44-7F0BA877903D}" type="pres">
      <dgm:prSet presAssocID="{95DD2087-359C-4A4A-B47A-5B0217BACA2C}" presName="FiveNodes_1" presStyleLbl="node1" presStyleIdx="0" presStyleCnt="5">
        <dgm:presLayoutVars>
          <dgm:bulletEnabled val="1"/>
        </dgm:presLayoutVars>
      </dgm:prSet>
      <dgm:spPr/>
    </dgm:pt>
    <dgm:pt modelId="{9AD8295B-046F-4158-893A-11BAE767CC93}" type="pres">
      <dgm:prSet presAssocID="{95DD2087-359C-4A4A-B47A-5B0217BACA2C}" presName="FiveNodes_2" presStyleLbl="node1" presStyleIdx="1" presStyleCnt="5">
        <dgm:presLayoutVars>
          <dgm:bulletEnabled val="1"/>
        </dgm:presLayoutVars>
      </dgm:prSet>
      <dgm:spPr/>
    </dgm:pt>
    <dgm:pt modelId="{B5EBD3C9-B19D-4588-9DB8-B3D47FE3B0DA}" type="pres">
      <dgm:prSet presAssocID="{95DD2087-359C-4A4A-B47A-5B0217BACA2C}" presName="FiveNodes_3" presStyleLbl="node1" presStyleIdx="2" presStyleCnt="5">
        <dgm:presLayoutVars>
          <dgm:bulletEnabled val="1"/>
        </dgm:presLayoutVars>
      </dgm:prSet>
      <dgm:spPr/>
    </dgm:pt>
    <dgm:pt modelId="{14046428-14B8-4139-8357-423EE756DFA7}" type="pres">
      <dgm:prSet presAssocID="{95DD2087-359C-4A4A-B47A-5B0217BACA2C}" presName="FiveNodes_4" presStyleLbl="node1" presStyleIdx="3" presStyleCnt="5">
        <dgm:presLayoutVars>
          <dgm:bulletEnabled val="1"/>
        </dgm:presLayoutVars>
      </dgm:prSet>
      <dgm:spPr/>
    </dgm:pt>
    <dgm:pt modelId="{50D8992D-F265-4FE6-BEBF-48FD089E68DA}" type="pres">
      <dgm:prSet presAssocID="{95DD2087-359C-4A4A-B47A-5B0217BACA2C}" presName="FiveNodes_5" presStyleLbl="node1" presStyleIdx="4" presStyleCnt="5" custLinFactNeighborX="-462" custLinFactNeighborY="0">
        <dgm:presLayoutVars>
          <dgm:bulletEnabled val="1"/>
        </dgm:presLayoutVars>
      </dgm:prSet>
      <dgm:spPr/>
    </dgm:pt>
    <dgm:pt modelId="{31E22971-3C5E-4E1C-B9CF-B922C9E0198E}" type="pres">
      <dgm:prSet presAssocID="{95DD2087-359C-4A4A-B47A-5B0217BACA2C}" presName="FiveConn_1-2" presStyleLbl="fgAccFollowNode1" presStyleIdx="0" presStyleCnt="4">
        <dgm:presLayoutVars>
          <dgm:bulletEnabled val="1"/>
        </dgm:presLayoutVars>
      </dgm:prSet>
      <dgm:spPr/>
    </dgm:pt>
    <dgm:pt modelId="{04A88D51-23ED-4D4E-A673-031182A8656C}" type="pres">
      <dgm:prSet presAssocID="{95DD2087-359C-4A4A-B47A-5B0217BACA2C}" presName="FiveConn_2-3" presStyleLbl="fgAccFollowNode1" presStyleIdx="1" presStyleCnt="4">
        <dgm:presLayoutVars>
          <dgm:bulletEnabled val="1"/>
        </dgm:presLayoutVars>
      </dgm:prSet>
      <dgm:spPr/>
    </dgm:pt>
    <dgm:pt modelId="{BAFD378E-2A70-437B-818E-DE5BDFE6AFBB}" type="pres">
      <dgm:prSet presAssocID="{95DD2087-359C-4A4A-B47A-5B0217BACA2C}" presName="FiveConn_3-4" presStyleLbl="fgAccFollowNode1" presStyleIdx="2" presStyleCnt="4">
        <dgm:presLayoutVars>
          <dgm:bulletEnabled val="1"/>
        </dgm:presLayoutVars>
      </dgm:prSet>
      <dgm:spPr/>
    </dgm:pt>
    <dgm:pt modelId="{1A4B4CE2-1D17-4A56-82C2-D0A05ABC3951}" type="pres">
      <dgm:prSet presAssocID="{95DD2087-359C-4A4A-B47A-5B0217BACA2C}" presName="FiveConn_4-5" presStyleLbl="fgAccFollowNode1" presStyleIdx="3" presStyleCnt="4">
        <dgm:presLayoutVars>
          <dgm:bulletEnabled val="1"/>
        </dgm:presLayoutVars>
      </dgm:prSet>
      <dgm:spPr/>
    </dgm:pt>
    <dgm:pt modelId="{75965AE6-C31A-4821-99BE-57E9A5C32016}" type="pres">
      <dgm:prSet presAssocID="{95DD2087-359C-4A4A-B47A-5B0217BACA2C}" presName="FiveNodes_1_text" presStyleLbl="node1" presStyleIdx="4" presStyleCnt="5">
        <dgm:presLayoutVars>
          <dgm:bulletEnabled val="1"/>
        </dgm:presLayoutVars>
      </dgm:prSet>
      <dgm:spPr/>
    </dgm:pt>
    <dgm:pt modelId="{FBFDD4F0-04FA-49ED-8DF3-BF5F444E143C}" type="pres">
      <dgm:prSet presAssocID="{95DD2087-359C-4A4A-B47A-5B0217BACA2C}" presName="FiveNodes_2_text" presStyleLbl="node1" presStyleIdx="4" presStyleCnt="5">
        <dgm:presLayoutVars>
          <dgm:bulletEnabled val="1"/>
        </dgm:presLayoutVars>
      </dgm:prSet>
      <dgm:spPr/>
    </dgm:pt>
    <dgm:pt modelId="{61EEC1C7-26BC-4AF4-8BE6-5807FF0DDA61}" type="pres">
      <dgm:prSet presAssocID="{95DD2087-359C-4A4A-B47A-5B0217BACA2C}" presName="FiveNodes_3_text" presStyleLbl="node1" presStyleIdx="4" presStyleCnt="5">
        <dgm:presLayoutVars>
          <dgm:bulletEnabled val="1"/>
        </dgm:presLayoutVars>
      </dgm:prSet>
      <dgm:spPr/>
    </dgm:pt>
    <dgm:pt modelId="{249C96AE-335E-4767-8CAA-F1942925822C}" type="pres">
      <dgm:prSet presAssocID="{95DD2087-359C-4A4A-B47A-5B0217BACA2C}" presName="FiveNodes_4_text" presStyleLbl="node1" presStyleIdx="4" presStyleCnt="5">
        <dgm:presLayoutVars>
          <dgm:bulletEnabled val="1"/>
        </dgm:presLayoutVars>
      </dgm:prSet>
      <dgm:spPr/>
    </dgm:pt>
    <dgm:pt modelId="{03009E95-6112-4868-B572-4382FA3A758D}" type="pres">
      <dgm:prSet presAssocID="{95DD2087-359C-4A4A-B47A-5B0217BACA2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F046A03-BC18-42D5-A87F-A6A257F3E6FE}" type="presOf" srcId="{C44B0B8F-FA50-47E1-9480-BD092DC064E0}" destId="{249C96AE-335E-4767-8CAA-F1942925822C}" srcOrd="1" destOrd="0" presId="urn:microsoft.com/office/officeart/2005/8/layout/vProcess5"/>
    <dgm:cxn modelId="{95A1E706-86F1-4812-9D3E-241B62BCEDF0}" srcId="{95DD2087-359C-4A4A-B47A-5B0217BACA2C}" destId="{1F0386AE-C9DD-4772-8621-0547B7139B69}" srcOrd="1" destOrd="0" parTransId="{35BF02ED-B7CD-4F13-AD40-7A8C9862A2CC}" sibTransId="{4414BEAE-50FE-47B5-9EE3-1521CA932E03}"/>
    <dgm:cxn modelId="{8A19F614-2151-456D-8EAD-F100C92C6C51}" type="presOf" srcId="{216A769F-8890-49EE-A439-11E93144AFF9}" destId="{61EEC1C7-26BC-4AF4-8BE6-5807FF0DDA61}" srcOrd="1" destOrd="0" presId="urn:microsoft.com/office/officeart/2005/8/layout/vProcess5"/>
    <dgm:cxn modelId="{8177123E-C237-42A9-A0A7-FC24ABC8F8CC}" type="presOf" srcId="{95DD2087-359C-4A4A-B47A-5B0217BACA2C}" destId="{CF5EF5F8-F058-4436-A42E-EF31E0DC16F7}" srcOrd="0" destOrd="0" presId="urn:microsoft.com/office/officeart/2005/8/layout/vProcess5"/>
    <dgm:cxn modelId="{1972235F-F14A-47E5-8292-092F47997C8B}" srcId="{95DD2087-359C-4A4A-B47A-5B0217BACA2C}" destId="{534A8BF1-9357-4C40-8268-DDF553398362}" srcOrd="0" destOrd="0" parTransId="{0C088B40-D90D-4F4E-9573-4899EC088341}" sibTransId="{E94A5C85-7FD2-4C2C-B614-77AA1EC1E914}"/>
    <dgm:cxn modelId="{4BE6A443-1389-4CCE-9580-F2F2D3D50110}" type="presOf" srcId="{E94A5C85-7FD2-4C2C-B614-77AA1EC1E914}" destId="{31E22971-3C5E-4E1C-B9CF-B922C9E0198E}" srcOrd="0" destOrd="0" presId="urn:microsoft.com/office/officeart/2005/8/layout/vProcess5"/>
    <dgm:cxn modelId="{C792514B-9935-421F-A388-79999BE7F952}" type="presOf" srcId="{1F0386AE-C9DD-4772-8621-0547B7139B69}" destId="{9AD8295B-046F-4158-893A-11BAE767CC93}" srcOrd="0" destOrd="0" presId="urn:microsoft.com/office/officeart/2005/8/layout/vProcess5"/>
    <dgm:cxn modelId="{8E6E734B-E05D-40F9-A9FC-7D6667339294}" type="presOf" srcId="{534A8BF1-9357-4C40-8268-DDF553398362}" destId="{952FE9AE-51A9-4C7C-BB44-7F0BA877903D}" srcOrd="0" destOrd="0" presId="urn:microsoft.com/office/officeart/2005/8/layout/vProcess5"/>
    <dgm:cxn modelId="{A02E5050-2BCC-4A47-8DDF-9052B97C089C}" srcId="{95DD2087-359C-4A4A-B47A-5B0217BACA2C}" destId="{C44B0B8F-FA50-47E1-9480-BD092DC064E0}" srcOrd="3" destOrd="0" parTransId="{2EAFC8B7-66F4-4015-BF39-1DF1170697EF}" sibTransId="{0FADF4C0-FB8D-463A-BDE0-7C7C9DB8B8EE}"/>
    <dgm:cxn modelId="{B09D4375-2608-46C1-B74E-3796876164A4}" type="presOf" srcId="{1F0386AE-C9DD-4772-8621-0547B7139B69}" destId="{FBFDD4F0-04FA-49ED-8DF3-BF5F444E143C}" srcOrd="1" destOrd="0" presId="urn:microsoft.com/office/officeart/2005/8/layout/vProcess5"/>
    <dgm:cxn modelId="{00E2CF81-D279-40B2-9941-D1A654CACF1F}" type="presOf" srcId="{80BB43BD-46BF-41FC-9B55-4BF810572361}" destId="{03009E95-6112-4868-B572-4382FA3A758D}" srcOrd="1" destOrd="0" presId="urn:microsoft.com/office/officeart/2005/8/layout/vProcess5"/>
    <dgm:cxn modelId="{4B4850A9-6901-49BA-9494-852C5F7C5272}" type="presOf" srcId="{534A8BF1-9357-4C40-8268-DDF553398362}" destId="{75965AE6-C31A-4821-99BE-57E9A5C32016}" srcOrd="1" destOrd="0" presId="urn:microsoft.com/office/officeart/2005/8/layout/vProcess5"/>
    <dgm:cxn modelId="{E31FB5B3-24E7-4E5D-AE42-29F20B59AB2B}" srcId="{95DD2087-359C-4A4A-B47A-5B0217BACA2C}" destId="{216A769F-8890-49EE-A439-11E93144AFF9}" srcOrd="2" destOrd="0" parTransId="{03081E93-709E-4D7F-8E74-4DF90874065D}" sibTransId="{FB9574B2-30A0-40FE-9951-6746E5B5DDC5}"/>
    <dgm:cxn modelId="{D2DD93BE-0E40-4E9E-AADE-121739E1F30F}" type="presOf" srcId="{C44B0B8F-FA50-47E1-9480-BD092DC064E0}" destId="{14046428-14B8-4139-8357-423EE756DFA7}" srcOrd="0" destOrd="0" presId="urn:microsoft.com/office/officeart/2005/8/layout/vProcess5"/>
    <dgm:cxn modelId="{F49623D8-81BA-4BB9-8646-7C863BCC4BC2}" type="presOf" srcId="{4414BEAE-50FE-47B5-9EE3-1521CA932E03}" destId="{04A88D51-23ED-4D4E-A673-031182A8656C}" srcOrd="0" destOrd="0" presId="urn:microsoft.com/office/officeart/2005/8/layout/vProcess5"/>
    <dgm:cxn modelId="{50C456D9-508D-4B91-8D8B-E2E3D272DB0D}" srcId="{95DD2087-359C-4A4A-B47A-5B0217BACA2C}" destId="{80BB43BD-46BF-41FC-9B55-4BF810572361}" srcOrd="4" destOrd="0" parTransId="{2C1A8981-C4CE-49AC-95A3-8379F6ABD858}" sibTransId="{391CFEEC-09C6-46A5-874A-ABE6A2A9522F}"/>
    <dgm:cxn modelId="{1FBF9EE3-2F59-4E4F-8FA0-FB4D52583380}" type="presOf" srcId="{80BB43BD-46BF-41FC-9B55-4BF810572361}" destId="{50D8992D-F265-4FE6-BEBF-48FD089E68DA}" srcOrd="0" destOrd="0" presId="urn:microsoft.com/office/officeart/2005/8/layout/vProcess5"/>
    <dgm:cxn modelId="{EA1AA2EA-C9FA-4A05-B9B5-5B684E190968}" type="presOf" srcId="{FB9574B2-30A0-40FE-9951-6746E5B5DDC5}" destId="{BAFD378E-2A70-437B-818E-DE5BDFE6AFBB}" srcOrd="0" destOrd="0" presId="urn:microsoft.com/office/officeart/2005/8/layout/vProcess5"/>
    <dgm:cxn modelId="{6A3BA7F0-21D1-48D9-9BA9-0F0B73BAFCDF}" type="presOf" srcId="{0FADF4C0-FB8D-463A-BDE0-7C7C9DB8B8EE}" destId="{1A4B4CE2-1D17-4A56-82C2-D0A05ABC3951}" srcOrd="0" destOrd="0" presId="urn:microsoft.com/office/officeart/2005/8/layout/vProcess5"/>
    <dgm:cxn modelId="{799358FA-4DCB-4945-9ED9-A1605BBF6F6B}" type="presOf" srcId="{216A769F-8890-49EE-A439-11E93144AFF9}" destId="{B5EBD3C9-B19D-4588-9DB8-B3D47FE3B0DA}" srcOrd="0" destOrd="0" presId="urn:microsoft.com/office/officeart/2005/8/layout/vProcess5"/>
    <dgm:cxn modelId="{BD97FEC8-FD91-4320-927F-79390AF9582F}" type="presParOf" srcId="{CF5EF5F8-F058-4436-A42E-EF31E0DC16F7}" destId="{17359F4E-A61C-4ED0-B4E1-6A3206EACAE1}" srcOrd="0" destOrd="0" presId="urn:microsoft.com/office/officeart/2005/8/layout/vProcess5"/>
    <dgm:cxn modelId="{28046DB5-6032-4EB1-B595-3155DB4EB4A4}" type="presParOf" srcId="{CF5EF5F8-F058-4436-A42E-EF31E0DC16F7}" destId="{952FE9AE-51A9-4C7C-BB44-7F0BA877903D}" srcOrd="1" destOrd="0" presId="urn:microsoft.com/office/officeart/2005/8/layout/vProcess5"/>
    <dgm:cxn modelId="{C3AE6EA7-A754-4EB6-8DAA-B1D687506B33}" type="presParOf" srcId="{CF5EF5F8-F058-4436-A42E-EF31E0DC16F7}" destId="{9AD8295B-046F-4158-893A-11BAE767CC93}" srcOrd="2" destOrd="0" presId="urn:microsoft.com/office/officeart/2005/8/layout/vProcess5"/>
    <dgm:cxn modelId="{FE20A968-DD1C-4702-838F-2ABAEFBC4026}" type="presParOf" srcId="{CF5EF5F8-F058-4436-A42E-EF31E0DC16F7}" destId="{B5EBD3C9-B19D-4588-9DB8-B3D47FE3B0DA}" srcOrd="3" destOrd="0" presId="urn:microsoft.com/office/officeart/2005/8/layout/vProcess5"/>
    <dgm:cxn modelId="{A6722730-B752-4D8A-B2D8-2563FF3BC963}" type="presParOf" srcId="{CF5EF5F8-F058-4436-A42E-EF31E0DC16F7}" destId="{14046428-14B8-4139-8357-423EE756DFA7}" srcOrd="4" destOrd="0" presId="urn:microsoft.com/office/officeart/2005/8/layout/vProcess5"/>
    <dgm:cxn modelId="{14A8AD25-7201-4C0F-9A6B-40118D79F802}" type="presParOf" srcId="{CF5EF5F8-F058-4436-A42E-EF31E0DC16F7}" destId="{50D8992D-F265-4FE6-BEBF-48FD089E68DA}" srcOrd="5" destOrd="0" presId="urn:microsoft.com/office/officeart/2005/8/layout/vProcess5"/>
    <dgm:cxn modelId="{9EE1419E-2603-4F71-B67C-7F344AC039C9}" type="presParOf" srcId="{CF5EF5F8-F058-4436-A42E-EF31E0DC16F7}" destId="{31E22971-3C5E-4E1C-B9CF-B922C9E0198E}" srcOrd="6" destOrd="0" presId="urn:microsoft.com/office/officeart/2005/8/layout/vProcess5"/>
    <dgm:cxn modelId="{0D2B43EC-BEC6-4E1A-BF26-7703268E0C4E}" type="presParOf" srcId="{CF5EF5F8-F058-4436-A42E-EF31E0DC16F7}" destId="{04A88D51-23ED-4D4E-A673-031182A8656C}" srcOrd="7" destOrd="0" presId="urn:microsoft.com/office/officeart/2005/8/layout/vProcess5"/>
    <dgm:cxn modelId="{B8722DB4-087A-48B6-A334-D947E561CCD0}" type="presParOf" srcId="{CF5EF5F8-F058-4436-A42E-EF31E0DC16F7}" destId="{BAFD378E-2A70-437B-818E-DE5BDFE6AFBB}" srcOrd="8" destOrd="0" presId="urn:microsoft.com/office/officeart/2005/8/layout/vProcess5"/>
    <dgm:cxn modelId="{B8A9A520-CDCA-4006-B83C-2D7A16D36EDB}" type="presParOf" srcId="{CF5EF5F8-F058-4436-A42E-EF31E0DC16F7}" destId="{1A4B4CE2-1D17-4A56-82C2-D0A05ABC3951}" srcOrd="9" destOrd="0" presId="urn:microsoft.com/office/officeart/2005/8/layout/vProcess5"/>
    <dgm:cxn modelId="{F1DD34C7-B19F-400A-8505-B708E346DD2E}" type="presParOf" srcId="{CF5EF5F8-F058-4436-A42E-EF31E0DC16F7}" destId="{75965AE6-C31A-4821-99BE-57E9A5C32016}" srcOrd="10" destOrd="0" presId="urn:microsoft.com/office/officeart/2005/8/layout/vProcess5"/>
    <dgm:cxn modelId="{54EFC1E7-725A-45CA-BF4F-E3563400BF0F}" type="presParOf" srcId="{CF5EF5F8-F058-4436-A42E-EF31E0DC16F7}" destId="{FBFDD4F0-04FA-49ED-8DF3-BF5F444E143C}" srcOrd="11" destOrd="0" presId="urn:microsoft.com/office/officeart/2005/8/layout/vProcess5"/>
    <dgm:cxn modelId="{9E1AA646-6D69-47AC-B4AB-3B934824C08E}" type="presParOf" srcId="{CF5EF5F8-F058-4436-A42E-EF31E0DC16F7}" destId="{61EEC1C7-26BC-4AF4-8BE6-5807FF0DDA61}" srcOrd="12" destOrd="0" presId="urn:microsoft.com/office/officeart/2005/8/layout/vProcess5"/>
    <dgm:cxn modelId="{7D7BD37B-7C50-46BC-85A5-0C48B7F0FF9C}" type="presParOf" srcId="{CF5EF5F8-F058-4436-A42E-EF31E0DC16F7}" destId="{249C96AE-335E-4767-8CAA-F1942925822C}" srcOrd="13" destOrd="0" presId="urn:microsoft.com/office/officeart/2005/8/layout/vProcess5"/>
    <dgm:cxn modelId="{D11518C5-29B3-4A97-9C72-E5457A28B24C}" type="presParOf" srcId="{CF5EF5F8-F058-4436-A42E-EF31E0DC16F7}" destId="{03009E95-6112-4868-B572-4382FA3A758D}" srcOrd="14" destOrd="0" presId="urn:microsoft.com/office/officeart/2005/8/layout/vProcess5"/>
  </dgm:cxnLst>
  <dgm:bg/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E339D11-D2EC-4DB6-936F-BA2FE9E7A984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pt-BR"/>
        </a:p>
      </dgm:t>
    </dgm:pt>
    <dgm:pt modelId="{A46B8296-87B8-40E0-8C3C-16205A5600D0}">
      <dgm:prSet phldrT="[Texto]"/>
      <dgm:spPr/>
      <dgm:t>
        <a:bodyPr anchor="ctr"/>
        <a:lstStyle/>
        <a:p>
          <a:pPr algn="ctr"/>
          <a:r>
            <a:rPr lang="pt-BR" dirty="0">
              <a:solidFill>
                <a:srgbClr val="006E89"/>
              </a:solidFill>
            </a:rPr>
            <a:t>Reformulação da Área Fixa</a:t>
          </a:r>
        </a:p>
      </dgm:t>
    </dgm:pt>
    <dgm:pt modelId="{9D724024-D728-4CF5-90CE-D37BFB664599}" type="parTrans" cxnId="{98334730-5DB6-41E5-A701-FA0C8AA8A691}">
      <dgm:prSet/>
      <dgm:spPr/>
      <dgm:t>
        <a:bodyPr/>
        <a:lstStyle/>
        <a:p>
          <a:endParaRPr lang="pt-BR"/>
        </a:p>
      </dgm:t>
    </dgm:pt>
    <dgm:pt modelId="{59751E60-7A2C-48DA-A0F7-3AC2DC4C24A2}" type="sibTrans" cxnId="{98334730-5DB6-41E5-A701-FA0C8AA8A691}">
      <dgm:prSet/>
      <dgm:spPr/>
      <dgm:t>
        <a:bodyPr/>
        <a:lstStyle/>
        <a:p>
          <a:endParaRPr lang="pt-BR"/>
        </a:p>
      </dgm:t>
    </dgm:pt>
    <dgm:pt modelId="{040F0B85-6D3C-4EA1-8603-0F3153AF0185}">
      <dgm:prSet phldrT="[Texto]"/>
      <dgm:spPr/>
      <dgm:t>
        <a:bodyPr/>
        <a:lstStyle/>
        <a:p>
          <a:r>
            <a:rPr lang="pt-BR" dirty="0">
              <a:solidFill>
                <a:srgbClr val="006E89"/>
              </a:solidFill>
            </a:rPr>
            <a:t>Destaque para a nova metodologia IDSS - TISS</a:t>
          </a:r>
        </a:p>
      </dgm:t>
    </dgm:pt>
    <dgm:pt modelId="{6CFAEB67-0F1C-4987-8067-0BE6082BAAAA}" type="parTrans" cxnId="{302C5B25-BEF7-4AC0-8C52-55DEFC321F56}">
      <dgm:prSet/>
      <dgm:spPr/>
      <dgm:t>
        <a:bodyPr/>
        <a:lstStyle/>
        <a:p>
          <a:endParaRPr lang="pt-BR"/>
        </a:p>
      </dgm:t>
    </dgm:pt>
    <dgm:pt modelId="{4EA3C62D-97D6-407F-8160-3B6212BF32AD}" type="sibTrans" cxnId="{302C5B25-BEF7-4AC0-8C52-55DEFC321F56}">
      <dgm:prSet/>
      <dgm:spPr/>
      <dgm:t>
        <a:bodyPr/>
        <a:lstStyle/>
        <a:p>
          <a:endParaRPr lang="pt-BR"/>
        </a:p>
      </dgm:t>
    </dgm:pt>
    <dgm:pt modelId="{29D0DCDA-410C-4760-9DEB-1D139F0DE47B}">
      <dgm:prSet phldrT="[Texto]"/>
      <dgm:spPr/>
      <dgm:t>
        <a:bodyPr/>
        <a:lstStyle/>
        <a:p>
          <a:r>
            <a:rPr lang="pt-BR" dirty="0">
              <a:solidFill>
                <a:srgbClr val="006E89"/>
              </a:solidFill>
            </a:rPr>
            <a:t>Lista de Indicadores com nomenclatura “amigável” ao beneficiário.</a:t>
          </a:r>
        </a:p>
      </dgm:t>
    </dgm:pt>
    <dgm:pt modelId="{9E6C8503-1F83-4AC9-AA03-08D53EE73217}" type="parTrans" cxnId="{6A17028C-E9D3-4219-A112-1CC44BE65803}">
      <dgm:prSet/>
      <dgm:spPr/>
      <dgm:t>
        <a:bodyPr/>
        <a:lstStyle/>
        <a:p>
          <a:endParaRPr lang="pt-BR"/>
        </a:p>
      </dgm:t>
    </dgm:pt>
    <dgm:pt modelId="{C6816CBA-0E38-49F8-A7AF-6877AF5E0C5F}" type="sibTrans" cxnId="{6A17028C-E9D3-4219-A112-1CC44BE65803}">
      <dgm:prSet/>
      <dgm:spPr/>
      <dgm:t>
        <a:bodyPr/>
        <a:lstStyle/>
        <a:p>
          <a:endParaRPr lang="pt-BR"/>
        </a:p>
      </dgm:t>
    </dgm:pt>
    <dgm:pt modelId="{95973CA6-B910-4EB5-B205-A712F49FBEF0}">
      <dgm:prSet/>
      <dgm:spPr/>
      <dgm:t>
        <a:bodyPr/>
        <a:lstStyle/>
        <a:p>
          <a:r>
            <a:rPr lang="pt-BR" dirty="0">
              <a:solidFill>
                <a:srgbClr val="006E89"/>
              </a:solidFill>
            </a:rPr>
            <a:t>Informação Resultados do IDSS e IDSS X TISS não podem ser diretamente comparados</a:t>
          </a:r>
        </a:p>
      </dgm:t>
    </dgm:pt>
    <dgm:pt modelId="{E9164D80-F895-487E-A0B2-0C6B9122BEB9}" type="parTrans" cxnId="{31DD02C2-33FF-4E84-A629-F53F92464EAD}">
      <dgm:prSet/>
      <dgm:spPr/>
      <dgm:t>
        <a:bodyPr/>
        <a:lstStyle/>
        <a:p>
          <a:endParaRPr lang="pt-BR"/>
        </a:p>
      </dgm:t>
    </dgm:pt>
    <dgm:pt modelId="{B3082901-E27E-4976-882F-5894A26F641F}" type="sibTrans" cxnId="{31DD02C2-33FF-4E84-A629-F53F92464EAD}">
      <dgm:prSet/>
      <dgm:spPr/>
      <dgm:t>
        <a:bodyPr/>
        <a:lstStyle/>
        <a:p>
          <a:endParaRPr lang="pt-BR"/>
        </a:p>
      </dgm:t>
    </dgm:pt>
    <dgm:pt modelId="{534350F5-4EEA-4C4B-B5A5-1726AB8043B6}">
      <dgm:prSet/>
      <dgm:spPr/>
      <dgm:t>
        <a:bodyPr/>
        <a:lstStyle/>
        <a:p>
          <a:r>
            <a:rPr lang="pt-BR" dirty="0">
              <a:solidFill>
                <a:srgbClr val="006E89"/>
              </a:solidFill>
            </a:rPr>
            <a:t>Centralidade para o Buscador – permite detalhamento dos resultados e comparação de duas operadoras na mesma tela</a:t>
          </a:r>
        </a:p>
      </dgm:t>
    </dgm:pt>
    <dgm:pt modelId="{49A1DD7A-A1FA-4172-8C22-D27C92B20769}" type="parTrans" cxnId="{87BBFBEF-DA4C-4ECA-A171-BD994DA842CE}">
      <dgm:prSet/>
      <dgm:spPr/>
      <dgm:t>
        <a:bodyPr/>
        <a:lstStyle/>
        <a:p>
          <a:endParaRPr lang="pt-BR"/>
        </a:p>
      </dgm:t>
    </dgm:pt>
    <dgm:pt modelId="{C8DB87D5-3DA5-45CC-A98B-AEB6E30573F8}" type="sibTrans" cxnId="{87BBFBEF-DA4C-4ECA-A171-BD994DA842CE}">
      <dgm:prSet/>
      <dgm:spPr/>
      <dgm:t>
        <a:bodyPr/>
        <a:lstStyle/>
        <a:p>
          <a:endParaRPr lang="pt-BR"/>
        </a:p>
      </dgm:t>
    </dgm:pt>
    <dgm:pt modelId="{1FCAE98A-5C4B-465A-BF24-849DF73DE985}">
      <dgm:prSet/>
      <dgm:spPr/>
      <dgm:t>
        <a:bodyPr/>
        <a:lstStyle/>
        <a:p>
          <a:r>
            <a:rPr lang="pt-BR" dirty="0">
              <a:solidFill>
                <a:srgbClr val="006E89"/>
              </a:solidFill>
            </a:rPr>
            <a:t>Destaque para a pesquisa de Satisfação dos Beneficiários</a:t>
          </a:r>
        </a:p>
      </dgm:t>
    </dgm:pt>
    <dgm:pt modelId="{B7E001BE-99E5-4834-A24A-5569A6EA22B9}" type="parTrans" cxnId="{B71F1601-4B6B-4062-8E17-437270A5DA13}">
      <dgm:prSet/>
      <dgm:spPr/>
      <dgm:t>
        <a:bodyPr/>
        <a:lstStyle/>
        <a:p>
          <a:endParaRPr lang="pt-BR"/>
        </a:p>
      </dgm:t>
    </dgm:pt>
    <dgm:pt modelId="{0B445DDB-781B-4C8C-99FE-454F0E6E03D4}" type="sibTrans" cxnId="{B71F1601-4B6B-4062-8E17-437270A5DA13}">
      <dgm:prSet/>
      <dgm:spPr/>
      <dgm:t>
        <a:bodyPr/>
        <a:lstStyle/>
        <a:p>
          <a:endParaRPr lang="pt-BR"/>
        </a:p>
      </dgm:t>
    </dgm:pt>
    <dgm:pt modelId="{F1E87565-6871-42CA-AD37-2F26ED8D7B7D}">
      <dgm:prSet phldrT="[Texto]" custT="1"/>
      <dgm:spPr/>
      <dgm:t>
        <a:bodyPr/>
        <a:lstStyle/>
        <a:p>
          <a:r>
            <a:rPr lang="pt-BR" sz="3000" kern="1200" dirty="0">
              <a:solidFill>
                <a:srgbClr val="006E89"/>
              </a:solidFill>
            </a:rPr>
            <a:t>O Portal do Governo Federal: reúne, em um </a:t>
          </a:r>
          <a:r>
            <a:rPr lang="pt-BR" sz="3000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só lugar, informações para o cidadão tem um link para a área do IDSS: </a:t>
          </a:r>
          <a:r>
            <a:rPr lang="pt-BR" sz="3000" kern="1200" dirty="0">
              <a:solidFill>
                <a:srgbClr val="006E89"/>
              </a:solidFill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https://www.gov.br/pt-br</a:t>
          </a:r>
          <a:endParaRPr lang="pt-BR" sz="3000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</dgm:t>
    </dgm:pt>
    <dgm:pt modelId="{052F1199-659C-4C75-9D0E-34B95C1ED523}" type="parTrans" cxnId="{792BC7E9-B7DD-4BC0-96C4-7EFC46A9CCD3}">
      <dgm:prSet/>
      <dgm:spPr/>
      <dgm:t>
        <a:bodyPr/>
        <a:lstStyle/>
        <a:p>
          <a:endParaRPr lang="pt-BR"/>
        </a:p>
      </dgm:t>
    </dgm:pt>
    <dgm:pt modelId="{D3650386-A513-41CB-AE7D-A97357C09A55}" type="sibTrans" cxnId="{792BC7E9-B7DD-4BC0-96C4-7EFC46A9CCD3}">
      <dgm:prSet/>
      <dgm:spPr/>
      <dgm:t>
        <a:bodyPr/>
        <a:lstStyle/>
        <a:p>
          <a:endParaRPr lang="pt-BR"/>
        </a:p>
      </dgm:t>
    </dgm:pt>
    <dgm:pt modelId="{B3004CA7-163B-44F5-B989-AA049E021D82}" type="pres">
      <dgm:prSet presAssocID="{9E339D11-D2EC-4DB6-936F-BA2FE9E7A984}" presName="vert0" presStyleCnt="0">
        <dgm:presLayoutVars>
          <dgm:dir/>
          <dgm:animOne val="branch"/>
          <dgm:animLvl val="lvl"/>
        </dgm:presLayoutVars>
      </dgm:prSet>
      <dgm:spPr/>
    </dgm:pt>
    <dgm:pt modelId="{82565962-D98E-4A00-A94D-AE6D73A0D996}" type="pres">
      <dgm:prSet presAssocID="{A46B8296-87B8-40E0-8C3C-16205A5600D0}" presName="thickLine" presStyleLbl="alignNode1" presStyleIdx="0" presStyleCnt="1" custLinFactNeighborY="-1061"/>
      <dgm:spPr/>
    </dgm:pt>
    <dgm:pt modelId="{AD1FB052-EF18-4E67-A932-0DA685113187}" type="pres">
      <dgm:prSet presAssocID="{A46B8296-87B8-40E0-8C3C-16205A5600D0}" presName="horz1" presStyleCnt="0"/>
      <dgm:spPr/>
    </dgm:pt>
    <dgm:pt modelId="{E11B57D1-E495-4219-AB0B-22B2AC8657E8}" type="pres">
      <dgm:prSet presAssocID="{A46B8296-87B8-40E0-8C3C-16205A5600D0}" presName="tx1" presStyleLbl="revTx" presStyleIdx="0" presStyleCnt="7"/>
      <dgm:spPr/>
    </dgm:pt>
    <dgm:pt modelId="{D57D3D22-BFF3-4564-B08F-DE41CB336138}" type="pres">
      <dgm:prSet presAssocID="{A46B8296-87B8-40E0-8C3C-16205A5600D0}" presName="vert1" presStyleCnt="0"/>
      <dgm:spPr/>
    </dgm:pt>
    <dgm:pt modelId="{29512AFE-2DB5-4B56-B06F-60AB4E4D1414}" type="pres">
      <dgm:prSet presAssocID="{040F0B85-6D3C-4EA1-8603-0F3153AF0185}" presName="vertSpace2a" presStyleCnt="0"/>
      <dgm:spPr/>
    </dgm:pt>
    <dgm:pt modelId="{700BB4D8-4049-4B7F-A84C-07034BF49ECA}" type="pres">
      <dgm:prSet presAssocID="{040F0B85-6D3C-4EA1-8603-0F3153AF0185}" presName="horz2" presStyleCnt="0"/>
      <dgm:spPr/>
    </dgm:pt>
    <dgm:pt modelId="{E329EECA-0EEB-4692-84FB-C4E54AE32E3C}" type="pres">
      <dgm:prSet presAssocID="{040F0B85-6D3C-4EA1-8603-0F3153AF0185}" presName="horzSpace2" presStyleCnt="0"/>
      <dgm:spPr/>
    </dgm:pt>
    <dgm:pt modelId="{CBD9E384-C4AE-47F4-99FF-0866D587F97A}" type="pres">
      <dgm:prSet presAssocID="{040F0B85-6D3C-4EA1-8603-0F3153AF0185}" presName="tx2" presStyleLbl="revTx" presStyleIdx="1" presStyleCnt="7"/>
      <dgm:spPr/>
    </dgm:pt>
    <dgm:pt modelId="{2FC14514-7043-4730-B9BE-C9134F0E4A9D}" type="pres">
      <dgm:prSet presAssocID="{040F0B85-6D3C-4EA1-8603-0F3153AF0185}" presName="vert2" presStyleCnt="0"/>
      <dgm:spPr/>
    </dgm:pt>
    <dgm:pt modelId="{F9195BDC-16B7-4633-A40A-0A85643D1713}" type="pres">
      <dgm:prSet presAssocID="{040F0B85-6D3C-4EA1-8603-0F3153AF0185}" presName="thinLine2b" presStyleLbl="callout" presStyleIdx="0" presStyleCnt="6"/>
      <dgm:spPr/>
    </dgm:pt>
    <dgm:pt modelId="{CAF50129-D6CD-4AEC-A0DF-24364D6E8B21}" type="pres">
      <dgm:prSet presAssocID="{040F0B85-6D3C-4EA1-8603-0F3153AF0185}" presName="vertSpace2b" presStyleCnt="0"/>
      <dgm:spPr/>
    </dgm:pt>
    <dgm:pt modelId="{0A5863CF-D020-48F0-9FB1-7C3C1162D480}" type="pres">
      <dgm:prSet presAssocID="{95973CA6-B910-4EB5-B205-A712F49FBEF0}" presName="horz2" presStyleCnt="0"/>
      <dgm:spPr/>
    </dgm:pt>
    <dgm:pt modelId="{DFA14022-1EEB-472D-9F6F-B0BA7F32700F}" type="pres">
      <dgm:prSet presAssocID="{95973CA6-B910-4EB5-B205-A712F49FBEF0}" presName="horzSpace2" presStyleCnt="0"/>
      <dgm:spPr/>
    </dgm:pt>
    <dgm:pt modelId="{BBCF790C-AE66-45EB-8371-A9642D059BCE}" type="pres">
      <dgm:prSet presAssocID="{95973CA6-B910-4EB5-B205-A712F49FBEF0}" presName="tx2" presStyleLbl="revTx" presStyleIdx="2" presStyleCnt="7"/>
      <dgm:spPr/>
    </dgm:pt>
    <dgm:pt modelId="{54516BD7-FA62-451F-98F9-208182885748}" type="pres">
      <dgm:prSet presAssocID="{95973CA6-B910-4EB5-B205-A712F49FBEF0}" presName="vert2" presStyleCnt="0"/>
      <dgm:spPr/>
    </dgm:pt>
    <dgm:pt modelId="{07A57846-D1C5-46BE-9569-AB89A363ADAC}" type="pres">
      <dgm:prSet presAssocID="{95973CA6-B910-4EB5-B205-A712F49FBEF0}" presName="thinLine2b" presStyleLbl="callout" presStyleIdx="1" presStyleCnt="6"/>
      <dgm:spPr/>
    </dgm:pt>
    <dgm:pt modelId="{0547EA7F-6B71-4608-989D-DE59DD26FF75}" type="pres">
      <dgm:prSet presAssocID="{95973CA6-B910-4EB5-B205-A712F49FBEF0}" presName="vertSpace2b" presStyleCnt="0"/>
      <dgm:spPr/>
    </dgm:pt>
    <dgm:pt modelId="{630B5C55-937F-45A0-8EE4-3814DB90C4BC}" type="pres">
      <dgm:prSet presAssocID="{534350F5-4EEA-4C4B-B5A5-1726AB8043B6}" presName="horz2" presStyleCnt="0"/>
      <dgm:spPr/>
    </dgm:pt>
    <dgm:pt modelId="{263E2ED8-5CCC-4AC1-907A-7968783A6F3C}" type="pres">
      <dgm:prSet presAssocID="{534350F5-4EEA-4C4B-B5A5-1726AB8043B6}" presName="horzSpace2" presStyleCnt="0"/>
      <dgm:spPr/>
    </dgm:pt>
    <dgm:pt modelId="{2597DE95-811F-486F-AF7E-DBF8E1BEFDC9}" type="pres">
      <dgm:prSet presAssocID="{534350F5-4EEA-4C4B-B5A5-1726AB8043B6}" presName="tx2" presStyleLbl="revTx" presStyleIdx="3" presStyleCnt="7"/>
      <dgm:spPr/>
    </dgm:pt>
    <dgm:pt modelId="{C464A4EC-3376-4FD2-9069-0AF326057368}" type="pres">
      <dgm:prSet presAssocID="{534350F5-4EEA-4C4B-B5A5-1726AB8043B6}" presName="vert2" presStyleCnt="0"/>
      <dgm:spPr/>
    </dgm:pt>
    <dgm:pt modelId="{243E5737-EF17-4C0D-8FCB-43F10B26587E}" type="pres">
      <dgm:prSet presAssocID="{534350F5-4EEA-4C4B-B5A5-1726AB8043B6}" presName="thinLine2b" presStyleLbl="callout" presStyleIdx="2" presStyleCnt="6"/>
      <dgm:spPr/>
    </dgm:pt>
    <dgm:pt modelId="{A3C39CE6-5032-43FA-9D5B-AC4EAA081FFF}" type="pres">
      <dgm:prSet presAssocID="{534350F5-4EEA-4C4B-B5A5-1726AB8043B6}" presName="vertSpace2b" presStyleCnt="0"/>
      <dgm:spPr/>
    </dgm:pt>
    <dgm:pt modelId="{2045695E-37B8-47A2-943A-F9EF47D5D72D}" type="pres">
      <dgm:prSet presAssocID="{1FCAE98A-5C4B-465A-BF24-849DF73DE985}" presName="horz2" presStyleCnt="0"/>
      <dgm:spPr/>
    </dgm:pt>
    <dgm:pt modelId="{7D9E0F67-027C-4422-A8F8-F1963E2D0335}" type="pres">
      <dgm:prSet presAssocID="{1FCAE98A-5C4B-465A-BF24-849DF73DE985}" presName="horzSpace2" presStyleCnt="0"/>
      <dgm:spPr/>
    </dgm:pt>
    <dgm:pt modelId="{073724B6-09D1-426D-A18A-B08C848F942B}" type="pres">
      <dgm:prSet presAssocID="{1FCAE98A-5C4B-465A-BF24-849DF73DE985}" presName="tx2" presStyleLbl="revTx" presStyleIdx="4" presStyleCnt="7"/>
      <dgm:spPr/>
    </dgm:pt>
    <dgm:pt modelId="{72C520C2-8A4F-4FBD-8242-407E81E1D969}" type="pres">
      <dgm:prSet presAssocID="{1FCAE98A-5C4B-465A-BF24-849DF73DE985}" presName="vert2" presStyleCnt="0"/>
      <dgm:spPr/>
    </dgm:pt>
    <dgm:pt modelId="{BFE5BD44-67EA-42D9-BA9F-E3078701D15C}" type="pres">
      <dgm:prSet presAssocID="{1FCAE98A-5C4B-465A-BF24-849DF73DE985}" presName="thinLine2b" presStyleLbl="callout" presStyleIdx="3" presStyleCnt="6"/>
      <dgm:spPr/>
    </dgm:pt>
    <dgm:pt modelId="{690E323B-A73F-44C9-B04E-954C72A5E032}" type="pres">
      <dgm:prSet presAssocID="{1FCAE98A-5C4B-465A-BF24-849DF73DE985}" presName="vertSpace2b" presStyleCnt="0"/>
      <dgm:spPr/>
    </dgm:pt>
    <dgm:pt modelId="{9AC26EBE-28C9-42A4-B77B-114FF2DFFB55}" type="pres">
      <dgm:prSet presAssocID="{29D0DCDA-410C-4760-9DEB-1D139F0DE47B}" presName="horz2" presStyleCnt="0"/>
      <dgm:spPr/>
    </dgm:pt>
    <dgm:pt modelId="{37FC3063-3F98-49D9-A90C-170C38E6BFEB}" type="pres">
      <dgm:prSet presAssocID="{29D0DCDA-410C-4760-9DEB-1D139F0DE47B}" presName="horzSpace2" presStyleCnt="0"/>
      <dgm:spPr/>
    </dgm:pt>
    <dgm:pt modelId="{3C5A21D0-60FC-4701-983E-D31E880C57AB}" type="pres">
      <dgm:prSet presAssocID="{29D0DCDA-410C-4760-9DEB-1D139F0DE47B}" presName="tx2" presStyleLbl="revTx" presStyleIdx="5" presStyleCnt="7"/>
      <dgm:spPr/>
    </dgm:pt>
    <dgm:pt modelId="{56742247-8625-42BF-B3D3-ECC50DE2709F}" type="pres">
      <dgm:prSet presAssocID="{29D0DCDA-410C-4760-9DEB-1D139F0DE47B}" presName="vert2" presStyleCnt="0"/>
      <dgm:spPr/>
    </dgm:pt>
    <dgm:pt modelId="{4EC5A34C-4FC8-4306-B67C-C50703FF2203}" type="pres">
      <dgm:prSet presAssocID="{29D0DCDA-410C-4760-9DEB-1D139F0DE47B}" presName="thinLine2b" presStyleLbl="callout" presStyleIdx="4" presStyleCnt="6"/>
      <dgm:spPr/>
    </dgm:pt>
    <dgm:pt modelId="{BE301B8B-683D-4FDA-B286-8EA6DF8B7E7C}" type="pres">
      <dgm:prSet presAssocID="{29D0DCDA-410C-4760-9DEB-1D139F0DE47B}" presName="vertSpace2b" presStyleCnt="0"/>
      <dgm:spPr/>
    </dgm:pt>
    <dgm:pt modelId="{43C7CF71-2274-4FB5-B84C-346FC6EBF238}" type="pres">
      <dgm:prSet presAssocID="{F1E87565-6871-42CA-AD37-2F26ED8D7B7D}" presName="horz2" presStyleCnt="0"/>
      <dgm:spPr/>
    </dgm:pt>
    <dgm:pt modelId="{86E4AFC8-7360-4F98-B03A-4772FDA3B439}" type="pres">
      <dgm:prSet presAssocID="{F1E87565-6871-42CA-AD37-2F26ED8D7B7D}" presName="horzSpace2" presStyleCnt="0"/>
      <dgm:spPr/>
    </dgm:pt>
    <dgm:pt modelId="{4AA36AA6-F719-4FBF-B020-EA6FF76523B7}" type="pres">
      <dgm:prSet presAssocID="{F1E87565-6871-42CA-AD37-2F26ED8D7B7D}" presName="tx2" presStyleLbl="revTx" presStyleIdx="6" presStyleCnt="7"/>
      <dgm:spPr/>
    </dgm:pt>
    <dgm:pt modelId="{177FB014-82C1-43B4-B458-7134666FA464}" type="pres">
      <dgm:prSet presAssocID="{F1E87565-6871-42CA-AD37-2F26ED8D7B7D}" presName="vert2" presStyleCnt="0"/>
      <dgm:spPr/>
    </dgm:pt>
    <dgm:pt modelId="{FCAE92B8-7360-46C9-B62B-1FC0D5EEF797}" type="pres">
      <dgm:prSet presAssocID="{F1E87565-6871-42CA-AD37-2F26ED8D7B7D}" presName="thinLine2b" presStyleLbl="callout" presStyleIdx="5" presStyleCnt="6"/>
      <dgm:spPr/>
    </dgm:pt>
    <dgm:pt modelId="{5945297E-2F0F-400D-A51C-BE7C72D6BE99}" type="pres">
      <dgm:prSet presAssocID="{F1E87565-6871-42CA-AD37-2F26ED8D7B7D}" presName="vertSpace2b" presStyleCnt="0"/>
      <dgm:spPr/>
    </dgm:pt>
  </dgm:ptLst>
  <dgm:cxnLst>
    <dgm:cxn modelId="{B71F1601-4B6B-4062-8E17-437270A5DA13}" srcId="{A46B8296-87B8-40E0-8C3C-16205A5600D0}" destId="{1FCAE98A-5C4B-465A-BF24-849DF73DE985}" srcOrd="3" destOrd="0" parTransId="{B7E001BE-99E5-4834-A24A-5569A6EA22B9}" sibTransId="{0B445DDB-781B-4C8C-99FE-454F0E6E03D4}"/>
    <dgm:cxn modelId="{25909203-1A3C-49C7-9C2D-2C4E875DCDB5}" type="presOf" srcId="{95973CA6-B910-4EB5-B205-A712F49FBEF0}" destId="{BBCF790C-AE66-45EB-8371-A9642D059BCE}" srcOrd="0" destOrd="0" presId="urn:microsoft.com/office/officeart/2008/layout/LinedList"/>
    <dgm:cxn modelId="{D484F81D-84FA-4E5C-9F79-3397556C4027}" type="presOf" srcId="{A46B8296-87B8-40E0-8C3C-16205A5600D0}" destId="{E11B57D1-E495-4219-AB0B-22B2AC8657E8}" srcOrd="0" destOrd="0" presId="urn:microsoft.com/office/officeart/2008/layout/LinedList"/>
    <dgm:cxn modelId="{302C5B25-BEF7-4AC0-8C52-55DEFC321F56}" srcId="{A46B8296-87B8-40E0-8C3C-16205A5600D0}" destId="{040F0B85-6D3C-4EA1-8603-0F3153AF0185}" srcOrd="0" destOrd="0" parTransId="{6CFAEB67-0F1C-4987-8067-0BE6082BAAAA}" sibTransId="{4EA3C62D-97D6-407F-8160-3B6212BF32AD}"/>
    <dgm:cxn modelId="{98334730-5DB6-41E5-A701-FA0C8AA8A691}" srcId="{9E339D11-D2EC-4DB6-936F-BA2FE9E7A984}" destId="{A46B8296-87B8-40E0-8C3C-16205A5600D0}" srcOrd="0" destOrd="0" parTransId="{9D724024-D728-4CF5-90CE-D37BFB664599}" sibTransId="{59751E60-7A2C-48DA-A0F7-3AC2DC4C24A2}"/>
    <dgm:cxn modelId="{94193144-9078-4F9B-95E7-C1F1FB0701F0}" type="presOf" srcId="{9E339D11-D2EC-4DB6-936F-BA2FE9E7A984}" destId="{B3004CA7-163B-44F5-B989-AA049E021D82}" srcOrd="0" destOrd="0" presId="urn:microsoft.com/office/officeart/2008/layout/LinedList"/>
    <dgm:cxn modelId="{D1077B4B-30E3-438F-B1C5-0F5A1ABCDAA4}" type="presOf" srcId="{040F0B85-6D3C-4EA1-8603-0F3153AF0185}" destId="{CBD9E384-C4AE-47F4-99FF-0866D587F97A}" srcOrd="0" destOrd="0" presId="urn:microsoft.com/office/officeart/2008/layout/LinedList"/>
    <dgm:cxn modelId="{BB1B5A74-A875-48BC-8416-6FCCB06274B7}" type="presOf" srcId="{1FCAE98A-5C4B-465A-BF24-849DF73DE985}" destId="{073724B6-09D1-426D-A18A-B08C848F942B}" srcOrd="0" destOrd="0" presId="urn:microsoft.com/office/officeart/2008/layout/LinedList"/>
    <dgm:cxn modelId="{6A17028C-E9D3-4219-A112-1CC44BE65803}" srcId="{A46B8296-87B8-40E0-8C3C-16205A5600D0}" destId="{29D0DCDA-410C-4760-9DEB-1D139F0DE47B}" srcOrd="4" destOrd="0" parTransId="{9E6C8503-1F83-4AC9-AA03-08D53EE73217}" sibTransId="{C6816CBA-0E38-49F8-A7AF-6877AF5E0C5F}"/>
    <dgm:cxn modelId="{30917D9D-6F3E-4A41-88E5-93B3668E14CC}" type="presOf" srcId="{534350F5-4EEA-4C4B-B5A5-1726AB8043B6}" destId="{2597DE95-811F-486F-AF7E-DBF8E1BEFDC9}" srcOrd="0" destOrd="0" presId="urn:microsoft.com/office/officeart/2008/layout/LinedList"/>
    <dgm:cxn modelId="{251CCDB0-09F6-4A0F-82DB-EE1B16C0DFF3}" type="presOf" srcId="{F1E87565-6871-42CA-AD37-2F26ED8D7B7D}" destId="{4AA36AA6-F719-4FBF-B020-EA6FF76523B7}" srcOrd="0" destOrd="0" presId="urn:microsoft.com/office/officeart/2008/layout/LinedList"/>
    <dgm:cxn modelId="{915BEDB2-F005-407F-8A9B-486DD6E5383A}" type="presOf" srcId="{29D0DCDA-410C-4760-9DEB-1D139F0DE47B}" destId="{3C5A21D0-60FC-4701-983E-D31E880C57AB}" srcOrd="0" destOrd="0" presId="urn:microsoft.com/office/officeart/2008/layout/LinedList"/>
    <dgm:cxn modelId="{31DD02C2-33FF-4E84-A629-F53F92464EAD}" srcId="{A46B8296-87B8-40E0-8C3C-16205A5600D0}" destId="{95973CA6-B910-4EB5-B205-A712F49FBEF0}" srcOrd="1" destOrd="0" parTransId="{E9164D80-F895-487E-A0B2-0C6B9122BEB9}" sibTransId="{B3082901-E27E-4976-882F-5894A26F641F}"/>
    <dgm:cxn modelId="{792BC7E9-B7DD-4BC0-96C4-7EFC46A9CCD3}" srcId="{A46B8296-87B8-40E0-8C3C-16205A5600D0}" destId="{F1E87565-6871-42CA-AD37-2F26ED8D7B7D}" srcOrd="5" destOrd="0" parTransId="{052F1199-659C-4C75-9D0E-34B95C1ED523}" sibTransId="{D3650386-A513-41CB-AE7D-A97357C09A55}"/>
    <dgm:cxn modelId="{87BBFBEF-DA4C-4ECA-A171-BD994DA842CE}" srcId="{A46B8296-87B8-40E0-8C3C-16205A5600D0}" destId="{534350F5-4EEA-4C4B-B5A5-1726AB8043B6}" srcOrd="2" destOrd="0" parTransId="{49A1DD7A-A1FA-4172-8C22-D27C92B20769}" sibTransId="{C8DB87D5-3DA5-45CC-A98B-AEB6E30573F8}"/>
    <dgm:cxn modelId="{3A11C59D-27CE-42AF-8824-5E247C074F1D}" type="presParOf" srcId="{B3004CA7-163B-44F5-B989-AA049E021D82}" destId="{82565962-D98E-4A00-A94D-AE6D73A0D996}" srcOrd="0" destOrd="0" presId="urn:microsoft.com/office/officeart/2008/layout/LinedList"/>
    <dgm:cxn modelId="{31309236-41FA-4E56-B6B0-B8CFF18DBD6B}" type="presParOf" srcId="{B3004CA7-163B-44F5-B989-AA049E021D82}" destId="{AD1FB052-EF18-4E67-A932-0DA685113187}" srcOrd="1" destOrd="0" presId="urn:microsoft.com/office/officeart/2008/layout/LinedList"/>
    <dgm:cxn modelId="{D1C68C4A-8E1E-492E-9DB7-A4D0C42A3200}" type="presParOf" srcId="{AD1FB052-EF18-4E67-A932-0DA685113187}" destId="{E11B57D1-E495-4219-AB0B-22B2AC8657E8}" srcOrd="0" destOrd="0" presId="urn:microsoft.com/office/officeart/2008/layout/LinedList"/>
    <dgm:cxn modelId="{5E12DDE6-142E-4D74-AA31-34BAE7C8E228}" type="presParOf" srcId="{AD1FB052-EF18-4E67-A932-0DA685113187}" destId="{D57D3D22-BFF3-4564-B08F-DE41CB336138}" srcOrd="1" destOrd="0" presId="urn:microsoft.com/office/officeart/2008/layout/LinedList"/>
    <dgm:cxn modelId="{98CDEA17-BE57-417F-B63C-757EF286C028}" type="presParOf" srcId="{D57D3D22-BFF3-4564-B08F-DE41CB336138}" destId="{29512AFE-2DB5-4B56-B06F-60AB4E4D1414}" srcOrd="0" destOrd="0" presId="urn:microsoft.com/office/officeart/2008/layout/LinedList"/>
    <dgm:cxn modelId="{50088191-50BF-439B-8307-98450BF89765}" type="presParOf" srcId="{D57D3D22-BFF3-4564-B08F-DE41CB336138}" destId="{700BB4D8-4049-4B7F-A84C-07034BF49ECA}" srcOrd="1" destOrd="0" presId="urn:microsoft.com/office/officeart/2008/layout/LinedList"/>
    <dgm:cxn modelId="{E79A5D15-02AF-4F54-8542-6E290D033E87}" type="presParOf" srcId="{700BB4D8-4049-4B7F-A84C-07034BF49ECA}" destId="{E329EECA-0EEB-4692-84FB-C4E54AE32E3C}" srcOrd="0" destOrd="0" presId="urn:microsoft.com/office/officeart/2008/layout/LinedList"/>
    <dgm:cxn modelId="{CF304183-8318-47E2-8825-110B88323E46}" type="presParOf" srcId="{700BB4D8-4049-4B7F-A84C-07034BF49ECA}" destId="{CBD9E384-C4AE-47F4-99FF-0866D587F97A}" srcOrd="1" destOrd="0" presId="urn:microsoft.com/office/officeart/2008/layout/LinedList"/>
    <dgm:cxn modelId="{2726C654-CD7C-4A02-BDA1-EE82A1ECEEDE}" type="presParOf" srcId="{700BB4D8-4049-4B7F-A84C-07034BF49ECA}" destId="{2FC14514-7043-4730-B9BE-C9134F0E4A9D}" srcOrd="2" destOrd="0" presId="urn:microsoft.com/office/officeart/2008/layout/LinedList"/>
    <dgm:cxn modelId="{DEFBBED5-1134-4B85-9DC9-8F145602B16C}" type="presParOf" srcId="{D57D3D22-BFF3-4564-B08F-DE41CB336138}" destId="{F9195BDC-16B7-4633-A40A-0A85643D1713}" srcOrd="2" destOrd="0" presId="urn:microsoft.com/office/officeart/2008/layout/LinedList"/>
    <dgm:cxn modelId="{96FDF233-C466-44B3-9421-9FEFB7753413}" type="presParOf" srcId="{D57D3D22-BFF3-4564-B08F-DE41CB336138}" destId="{CAF50129-D6CD-4AEC-A0DF-24364D6E8B21}" srcOrd="3" destOrd="0" presId="urn:microsoft.com/office/officeart/2008/layout/LinedList"/>
    <dgm:cxn modelId="{5C03C54E-F975-4B62-A7F9-0382539B5751}" type="presParOf" srcId="{D57D3D22-BFF3-4564-B08F-DE41CB336138}" destId="{0A5863CF-D020-48F0-9FB1-7C3C1162D480}" srcOrd="4" destOrd="0" presId="urn:microsoft.com/office/officeart/2008/layout/LinedList"/>
    <dgm:cxn modelId="{6EE20149-874B-4031-BA54-5534729FA2CE}" type="presParOf" srcId="{0A5863CF-D020-48F0-9FB1-7C3C1162D480}" destId="{DFA14022-1EEB-472D-9F6F-B0BA7F32700F}" srcOrd="0" destOrd="0" presId="urn:microsoft.com/office/officeart/2008/layout/LinedList"/>
    <dgm:cxn modelId="{17A87E4C-F1CC-48FF-ABBE-1214D250B107}" type="presParOf" srcId="{0A5863CF-D020-48F0-9FB1-7C3C1162D480}" destId="{BBCF790C-AE66-45EB-8371-A9642D059BCE}" srcOrd="1" destOrd="0" presId="urn:microsoft.com/office/officeart/2008/layout/LinedList"/>
    <dgm:cxn modelId="{1388D595-A83B-4BA3-A2DF-74301F69C156}" type="presParOf" srcId="{0A5863CF-D020-48F0-9FB1-7C3C1162D480}" destId="{54516BD7-FA62-451F-98F9-208182885748}" srcOrd="2" destOrd="0" presId="urn:microsoft.com/office/officeart/2008/layout/LinedList"/>
    <dgm:cxn modelId="{93D86ED2-F57C-4A12-B11F-D6DDAF2C3C42}" type="presParOf" srcId="{D57D3D22-BFF3-4564-B08F-DE41CB336138}" destId="{07A57846-D1C5-46BE-9569-AB89A363ADAC}" srcOrd="5" destOrd="0" presId="urn:microsoft.com/office/officeart/2008/layout/LinedList"/>
    <dgm:cxn modelId="{0220EC19-2123-4225-B65C-FE62DF9F5D59}" type="presParOf" srcId="{D57D3D22-BFF3-4564-B08F-DE41CB336138}" destId="{0547EA7F-6B71-4608-989D-DE59DD26FF75}" srcOrd="6" destOrd="0" presId="urn:microsoft.com/office/officeart/2008/layout/LinedList"/>
    <dgm:cxn modelId="{6DE89E03-055E-4DF2-8121-A47E8BCC01B3}" type="presParOf" srcId="{D57D3D22-BFF3-4564-B08F-DE41CB336138}" destId="{630B5C55-937F-45A0-8EE4-3814DB90C4BC}" srcOrd="7" destOrd="0" presId="urn:microsoft.com/office/officeart/2008/layout/LinedList"/>
    <dgm:cxn modelId="{C8C5EFA9-033F-4CA3-ACAD-AA5D600FE570}" type="presParOf" srcId="{630B5C55-937F-45A0-8EE4-3814DB90C4BC}" destId="{263E2ED8-5CCC-4AC1-907A-7968783A6F3C}" srcOrd="0" destOrd="0" presId="urn:microsoft.com/office/officeart/2008/layout/LinedList"/>
    <dgm:cxn modelId="{E56E580F-E7C2-4E62-A4B9-3D505A350368}" type="presParOf" srcId="{630B5C55-937F-45A0-8EE4-3814DB90C4BC}" destId="{2597DE95-811F-486F-AF7E-DBF8E1BEFDC9}" srcOrd="1" destOrd="0" presId="urn:microsoft.com/office/officeart/2008/layout/LinedList"/>
    <dgm:cxn modelId="{C4E0464D-251F-49A2-AACA-3320A81834AB}" type="presParOf" srcId="{630B5C55-937F-45A0-8EE4-3814DB90C4BC}" destId="{C464A4EC-3376-4FD2-9069-0AF326057368}" srcOrd="2" destOrd="0" presId="urn:microsoft.com/office/officeart/2008/layout/LinedList"/>
    <dgm:cxn modelId="{10693838-2C43-4090-B03D-941B03F54A97}" type="presParOf" srcId="{D57D3D22-BFF3-4564-B08F-DE41CB336138}" destId="{243E5737-EF17-4C0D-8FCB-43F10B26587E}" srcOrd="8" destOrd="0" presId="urn:microsoft.com/office/officeart/2008/layout/LinedList"/>
    <dgm:cxn modelId="{68147E62-C845-4C7A-9F79-C27EB5316EB8}" type="presParOf" srcId="{D57D3D22-BFF3-4564-B08F-DE41CB336138}" destId="{A3C39CE6-5032-43FA-9D5B-AC4EAA081FFF}" srcOrd="9" destOrd="0" presId="urn:microsoft.com/office/officeart/2008/layout/LinedList"/>
    <dgm:cxn modelId="{AF8EFDAD-FB0D-4FD1-8194-B768E35CDA5E}" type="presParOf" srcId="{D57D3D22-BFF3-4564-B08F-DE41CB336138}" destId="{2045695E-37B8-47A2-943A-F9EF47D5D72D}" srcOrd="10" destOrd="0" presId="urn:microsoft.com/office/officeart/2008/layout/LinedList"/>
    <dgm:cxn modelId="{FE7D460B-9FD8-4ED9-A5A1-0944E1223E6D}" type="presParOf" srcId="{2045695E-37B8-47A2-943A-F9EF47D5D72D}" destId="{7D9E0F67-027C-4422-A8F8-F1963E2D0335}" srcOrd="0" destOrd="0" presId="urn:microsoft.com/office/officeart/2008/layout/LinedList"/>
    <dgm:cxn modelId="{04295386-1C3E-4E14-9CA5-6AACF6696334}" type="presParOf" srcId="{2045695E-37B8-47A2-943A-F9EF47D5D72D}" destId="{073724B6-09D1-426D-A18A-B08C848F942B}" srcOrd="1" destOrd="0" presId="urn:microsoft.com/office/officeart/2008/layout/LinedList"/>
    <dgm:cxn modelId="{1A32DF3E-CA78-4C7D-B0D8-FACEFEC0371B}" type="presParOf" srcId="{2045695E-37B8-47A2-943A-F9EF47D5D72D}" destId="{72C520C2-8A4F-4FBD-8242-407E81E1D969}" srcOrd="2" destOrd="0" presId="urn:microsoft.com/office/officeart/2008/layout/LinedList"/>
    <dgm:cxn modelId="{36FC5352-AF1C-4C0A-A3CF-9F57B1EA5554}" type="presParOf" srcId="{D57D3D22-BFF3-4564-B08F-DE41CB336138}" destId="{BFE5BD44-67EA-42D9-BA9F-E3078701D15C}" srcOrd="11" destOrd="0" presId="urn:microsoft.com/office/officeart/2008/layout/LinedList"/>
    <dgm:cxn modelId="{32456048-3DF0-431B-8A6A-A26E20391108}" type="presParOf" srcId="{D57D3D22-BFF3-4564-B08F-DE41CB336138}" destId="{690E323B-A73F-44C9-B04E-954C72A5E032}" srcOrd="12" destOrd="0" presId="urn:microsoft.com/office/officeart/2008/layout/LinedList"/>
    <dgm:cxn modelId="{0684D40D-EDB8-4C0D-A423-2A452AD14F9E}" type="presParOf" srcId="{D57D3D22-BFF3-4564-B08F-DE41CB336138}" destId="{9AC26EBE-28C9-42A4-B77B-114FF2DFFB55}" srcOrd="13" destOrd="0" presId="urn:microsoft.com/office/officeart/2008/layout/LinedList"/>
    <dgm:cxn modelId="{E0DECAD4-C06C-43F2-972A-FFB728E0CD57}" type="presParOf" srcId="{9AC26EBE-28C9-42A4-B77B-114FF2DFFB55}" destId="{37FC3063-3F98-49D9-A90C-170C38E6BFEB}" srcOrd="0" destOrd="0" presId="urn:microsoft.com/office/officeart/2008/layout/LinedList"/>
    <dgm:cxn modelId="{A45E57CC-4B4B-47DB-AA78-2FEF99A82294}" type="presParOf" srcId="{9AC26EBE-28C9-42A4-B77B-114FF2DFFB55}" destId="{3C5A21D0-60FC-4701-983E-D31E880C57AB}" srcOrd="1" destOrd="0" presId="urn:microsoft.com/office/officeart/2008/layout/LinedList"/>
    <dgm:cxn modelId="{47FFDB1C-93C4-4CDE-BBA4-43EB0789C1EB}" type="presParOf" srcId="{9AC26EBE-28C9-42A4-B77B-114FF2DFFB55}" destId="{56742247-8625-42BF-B3D3-ECC50DE2709F}" srcOrd="2" destOrd="0" presId="urn:microsoft.com/office/officeart/2008/layout/LinedList"/>
    <dgm:cxn modelId="{82301679-A186-4003-8DCB-6D0F6AE8B5AF}" type="presParOf" srcId="{D57D3D22-BFF3-4564-B08F-DE41CB336138}" destId="{4EC5A34C-4FC8-4306-B67C-C50703FF2203}" srcOrd="14" destOrd="0" presId="urn:microsoft.com/office/officeart/2008/layout/LinedList"/>
    <dgm:cxn modelId="{65EC38D7-D603-4F56-AA11-4C5AF4EE7E55}" type="presParOf" srcId="{D57D3D22-BFF3-4564-B08F-DE41CB336138}" destId="{BE301B8B-683D-4FDA-B286-8EA6DF8B7E7C}" srcOrd="15" destOrd="0" presId="urn:microsoft.com/office/officeart/2008/layout/LinedList"/>
    <dgm:cxn modelId="{2939F696-0A2C-4AA3-8109-A0FD67D6AB1B}" type="presParOf" srcId="{D57D3D22-BFF3-4564-B08F-DE41CB336138}" destId="{43C7CF71-2274-4FB5-B84C-346FC6EBF238}" srcOrd="16" destOrd="0" presId="urn:microsoft.com/office/officeart/2008/layout/LinedList"/>
    <dgm:cxn modelId="{EEC3DB28-CD2B-4379-B00D-CA020CE08A53}" type="presParOf" srcId="{43C7CF71-2274-4FB5-B84C-346FC6EBF238}" destId="{86E4AFC8-7360-4F98-B03A-4772FDA3B439}" srcOrd="0" destOrd="0" presId="urn:microsoft.com/office/officeart/2008/layout/LinedList"/>
    <dgm:cxn modelId="{7F37C3FE-BF7F-49FE-9571-63D5408E0B34}" type="presParOf" srcId="{43C7CF71-2274-4FB5-B84C-346FC6EBF238}" destId="{4AA36AA6-F719-4FBF-B020-EA6FF76523B7}" srcOrd="1" destOrd="0" presId="urn:microsoft.com/office/officeart/2008/layout/LinedList"/>
    <dgm:cxn modelId="{726D4A5B-BEB1-4E32-A234-2039473950BC}" type="presParOf" srcId="{43C7CF71-2274-4FB5-B84C-346FC6EBF238}" destId="{177FB014-82C1-43B4-B458-7134666FA464}" srcOrd="2" destOrd="0" presId="urn:microsoft.com/office/officeart/2008/layout/LinedList"/>
    <dgm:cxn modelId="{523C0766-AE90-4002-90D1-DDEB0D1252DD}" type="presParOf" srcId="{D57D3D22-BFF3-4564-B08F-DE41CB336138}" destId="{FCAE92B8-7360-46C9-B62B-1FC0D5EEF797}" srcOrd="17" destOrd="0" presId="urn:microsoft.com/office/officeart/2008/layout/LinedList"/>
    <dgm:cxn modelId="{30664E53-290D-4D5B-B6FC-3E9D18A990BB}" type="presParOf" srcId="{D57D3D22-BFF3-4564-B08F-DE41CB336138}" destId="{5945297E-2F0F-400D-A51C-BE7C72D6BE9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2E15641-8262-448F-82E3-E40DDA30D94F}" type="doc">
      <dgm:prSet loTypeId="urn:microsoft.com/office/officeart/2005/8/layout/vList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7D55CDC4-0980-4A6A-9238-50D5F01EB160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IDSS ano-base 2017</a:t>
          </a:r>
        </a:p>
      </dgm:t>
    </dgm:pt>
    <dgm:pt modelId="{AB3D164A-A7B2-467C-9ABD-7DC82EC08939}" type="par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4C08D35B-2BC3-42FE-BF29-AD5E874235F1}" type="sib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6CB809FB-F0AE-43DF-9255-A17B988831DC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4">
                  <a:lumMod val="75000"/>
                </a:schemeClr>
              </a:solidFill>
              <a:latin typeface="Calibri"/>
              <a:ea typeface="+mn-ea"/>
              <a:cs typeface="+mn-cs"/>
            </a:rPr>
            <a:t>IDSS ano-base 2018</a:t>
          </a:r>
        </a:p>
      </dgm:t>
    </dgm:pt>
    <dgm:pt modelId="{0B10EE8D-D116-43E0-A95F-22E2BA38FEB6}" type="par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78858B1C-CFE5-46E3-8CE1-B984FC43D2D4}" type="sib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5A9EF146-FE11-4EC0-A039-DA0E9E859ABF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2019</a:t>
          </a:r>
        </a:p>
      </dgm:t>
    </dgm:pt>
    <dgm:pt modelId="{C35E1292-3BEF-4ED9-8B4B-21EA93DDEA4D}" type="par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2B925788-C532-4387-B694-28B4AE9D39A0}" type="sib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1445321A-D6E6-45A6-B122-0C92C3E35B98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O IDSS</a:t>
          </a:r>
        </a:p>
      </dgm:t>
    </dgm:pt>
    <dgm:pt modelId="{90750381-EF3B-46B1-840A-48AF7AD756CB}" type="parTrans" cxnId="{D3475997-7E36-4031-B899-04EB9039D67D}">
      <dgm:prSet/>
      <dgm:spPr/>
      <dgm:t>
        <a:bodyPr/>
        <a:lstStyle/>
        <a:p>
          <a:endParaRPr lang="pt-BR"/>
        </a:p>
      </dgm:t>
    </dgm:pt>
    <dgm:pt modelId="{149CD3F1-5EDD-4BC3-932B-EE9B50A3A388}" type="sibTrans" cxnId="{D3475997-7E36-4031-B899-04EB9039D67D}">
      <dgm:prSet/>
      <dgm:spPr/>
      <dgm:t>
        <a:bodyPr/>
        <a:lstStyle/>
        <a:p>
          <a:endParaRPr lang="pt-BR"/>
        </a:p>
      </dgm:t>
    </dgm:pt>
    <dgm:pt modelId="{8B09C867-C354-4811-A0E6-4A3FA572D61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A reformulação do IDSS</a:t>
          </a:r>
        </a:p>
      </dgm:t>
    </dgm:pt>
    <dgm:pt modelId="{DA559749-72A7-499B-9BD9-7DBD9519F705}" type="parTrans" cxnId="{91194D5C-9641-441E-9D60-8DB82084C6D4}">
      <dgm:prSet/>
      <dgm:spPr/>
      <dgm:t>
        <a:bodyPr/>
        <a:lstStyle/>
        <a:p>
          <a:endParaRPr lang="pt-BR"/>
        </a:p>
      </dgm:t>
    </dgm:pt>
    <dgm:pt modelId="{FE64BF2D-E54C-4E12-937E-3E36F536C8A3}" type="sibTrans" cxnId="{91194D5C-9641-441E-9D60-8DB82084C6D4}">
      <dgm:prSet/>
      <dgm:spPr/>
      <dgm:t>
        <a:bodyPr/>
        <a:lstStyle/>
        <a:p>
          <a:endParaRPr lang="pt-BR"/>
        </a:p>
      </dgm:t>
    </dgm:pt>
    <dgm:pt modelId="{824C0B2C-30AA-4F7C-9B31-FBE659C4351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bg1">
                  <a:lumMod val="75000"/>
                </a:schemeClr>
              </a:solidFill>
              <a:latin typeface="Calibri"/>
              <a:ea typeface="+mn-ea"/>
              <a:cs typeface="+mn-cs"/>
            </a:rPr>
            <a:t>Próximo Passos</a:t>
          </a:r>
          <a:endParaRPr lang="pt-BR" sz="3600" b="0" kern="1200" dirty="0">
            <a:ln/>
            <a:solidFill>
              <a:schemeClr val="accent1">
                <a:lumMod val="40000"/>
                <a:lumOff val="60000"/>
              </a:schemeClr>
            </a:solidFill>
            <a:latin typeface="Calibri"/>
            <a:ea typeface="+mn-ea"/>
            <a:cs typeface="+mn-cs"/>
          </a:endParaRPr>
        </a:p>
      </dgm:t>
    </dgm:pt>
    <dgm:pt modelId="{D12B898E-D253-4D60-A422-54119C688BC5}" type="parTrans" cxnId="{C5FC57D2-E169-4B34-A619-A3474EDDAEA0}">
      <dgm:prSet/>
      <dgm:spPr/>
      <dgm:t>
        <a:bodyPr/>
        <a:lstStyle/>
        <a:p>
          <a:endParaRPr lang="pt-BR"/>
        </a:p>
      </dgm:t>
    </dgm:pt>
    <dgm:pt modelId="{4E6E9313-BBE5-4E80-9A87-53016F2211D2}" type="sibTrans" cxnId="{C5FC57D2-E169-4B34-A619-A3474EDDAEA0}">
      <dgm:prSet/>
      <dgm:spPr/>
      <dgm:t>
        <a:bodyPr/>
        <a:lstStyle/>
        <a:p>
          <a:endParaRPr lang="pt-BR"/>
        </a:p>
      </dgm:t>
    </dgm:pt>
    <dgm:pt modelId="{E2E85A17-2E53-4890-A853-72B46D5EC445}" type="pres">
      <dgm:prSet presAssocID="{42E15641-8262-448F-82E3-E40DDA30D94F}" presName="linear" presStyleCnt="0">
        <dgm:presLayoutVars>
          <dgm:animLvl val="lvl"/>
          <dgm:resizeHandles val="exact"/>
        </dgm:presLayoutVars>
      </dgm:prSet>
      <dgm:spPr/>
    </dgm:pt>
    <dgm:pt modelId="{1AFFCA61-812A-41FB-BEFE-E64B43645DB0}" type="pres">
      <dgm:prSet presAssocID="{1445321A-D6E6-45A6-B122-0C92C3E35B9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A932B8C-63C0-4FC7-8F09-98A4FBE99AFA}" type="pres">
      <dgm:prSet presAssocID="{149CD3F1-5EDD-4BC3-932B-EE9B50A3A388}" presName="spacer" presStyleCnt="0"/>
      <dgm:spPr/>
    </dgm:pt>
    <dgm:pt modelId="{898FB0AA-011E-4D5E-93AE-D786B18A887E}" type="pres">
      <dgm:prSet presAssocID="{8B09C867-C354-4811-A0E6-4A3FA572D61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15458B8-E50C-43D0-999F-A18C30A4B6AD}" type="pres">
      <dgm:prSet presAssocID="{FE64BF2D-E54C-4E12-937E-3E36F536C8A3}" presName="spacer" presStyleCnt="0"/>
      <dgm:spPr/>
    </dgm:pt>
    <dgm:pt modelId="{815E0315-4ED2-40B0-965F-F1EABDEEE0E3}" type="pres">
      <dgm:prSet presAssocID="{7D55CDC4-0980-4A6A-9238-50D5F01EB160}" presName="parentText" presStyleLbl="node1" presStyleIdx="2" presStyleCnt="6" custScaleY="130178" custLinFactNeighborX="-23353" custLinFactNeighborY="-27252">
        <dgm:presLayoutVars>
          <dgm:chMax val="0"/>
          <dgm:bulletEnabled val="1"/>
        </dgm:presLayoutVars>
      </dgm:prSet>
      <dgm:spPr/>
    </dgm:pt>
    <dgm:pt modelId="{8792DF83-B5FA-4F94-83D4-1FE20054B895}" type="pres">
      <dgm:prSet presAssocID="{4C08D35B-2BC3-42FE-BF29-AD5E874235F1}" presName="spacer" presStyleCnt="0"/>
      <dgm:spPr/>
    </dgm:pt>
    <dgm:pt modelId="{EECB3B5D-C1BA-4291-8F03-99A975E74167}" type="pres">
      <dgm:prSet presAssocID="{6CB809FB-F0AE-43DF-9255-A17B988831DC}" presName="parentText" presStyleLbl="node1" presStyleIdx="3" presStyleCnt="6" custScaleY="130178">
        <dgm:presLayoutVars>
          <dgm:chMax val="0"/>
          <dgm:bulletEnabled val="1"/>
        </dgm:presLayoutVars>
      </dgm:prSet>
      <dgm:spPr/>
    </dgm:pt>
    <dgm:pt modelId="{9AE25209-D4EB-497F-8BEB-FED89C29C3F3}" type="pres">
      <dgm:prSet presAssocID="{78858B1C-CFE5-46E3-8CE1-B984FC43D2D4}" presName="spacer" presStyleCnt="0"/>
      <dgm:spPr/>
    </dgm:pt>
    <dgm:pt modelId="{FA722E82-1EA3-4036-817D-FFA7CEBBE92D}" type="pres">
      <dgm:prSet presAssocID="{5A9EF146-FE11-4EC0-A039-DA0E9E859ABF}" presName="parentText" presStyleLbl="node1" presStyleIdx="4" presStyleCnt="6" custScaleY="130178">
        <dgm:presLayoutVars>
          <dgm:chMax val="0"/>
          <dgm:bulletEnabled val="1"/>
        </dgm:presLayoutVars>
      </dgm:prSet>
      <dgm:spPr/>
    </dgm:pt>
    <dgm:pt modelId="{14BF7337-97E9-4888-A255-BF2B4CB76E78}" type="pres">
      <dgm:prSet presAssocID="{2B925788-C532-4387-B694-28B4AE9D39A0}" presName="spacer" presStyleCnt="0"/>
      <dgm:spPr/>
    </dgm:pt>
    <dgm:pt modelId="{ECCF24B3-0125-4108-8054-E48875EF7555}" type="pres">
      <dgm:prSet presAssocID="{824C0B2C-30AA-4F7C-9B31-FBE659C4351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8E6D303-7477-4B84-AFED-54C17258B2CF}" srcId="{42E15641-8262-448F-82E3-E40DDA30D94F}" destId="{5A9EF146-FE11-4EC0-A039-DA0E9E859ABF}" srcOrd="4" destOrd="0" parTransId="{C35E1292-3BEF-4ED9-8B4B-21EA93DDEA4D}" sibTransId="{2B925788-C532-4387-B694-28B4AE9D39A0}"/>
    <dgm:cxn modelId="{1D1B3810-C0BF-4B8B-B7DE-BC17477A2034}" type="presOf" srcId="{824C0B2C-30AA-4F7C-9B31-FBE659C4351A}" destId="{ECCF24B3-0125-4108-8054-E48875EF7555}" srcOrd="0" destOrd="0" presId="urn:microsoft.com/office/officeart/2005/8/layout/vList2"/>
    <dgm:cxn modelId="{91194D5C-9641-441E-9D60-8DB82084C6D4}" srcId="{42E15641-8262-448F-82E3-E40DDA30D94F}" destId="{8B09C867-C354-4811-A0E6-4A3FA572D61A}" srcOrd="1" destOrd="0" parTransId="{DA559749-72A7-499B-9BD9-7DBD9519F705}" sibTransId="{FE64BF2D-E54C-4E12-937E-3E36F536C8A3}"/>
    <dgm:cxn modelId="{1CB48E45-CC0C-431C-8CB0-F09F5857F8BC}" type="presOf" srcId="{1445321A-D6E6-45A6-B122-0C92C3E35B98}" destId="{1AFFCA61-812A-41FB-BEFE-E64B43645DB0}" srcOrd="0" destOrd="0" presId="urn:microsoft.com/office/officeart/2005/8/layout/vList2"/>
    <dgm:cxn modelId="{21E0C54E-4400-4EBA-A25E-EA35E37DE9F5}" type="presOf" srcId="{5A9EF146-FE11-4EC0-A039-DA0E9E859ABF}" destId="{FA722E82-1EA3-4036-817D-FFA7CEBBE92D}" srcOrd="0" destOrd="0" presId="urn:microsoft.com/office/officeart/2005/8/layout/vList2"/>
    <dgm:cxn modelId="{9EC79471-F1E6-411D-9A52-EFFFD929B8C2}" type="presOf" srcId="{7D55CDC4-0980-4A6A-9238-50D5F01EB160}" destId="{815E0315-4ED2-40B0-965F-F1EABDEEE0E3}" srcOrd="0" destOrd="0" presId="urn:microsoft.com/office/officeart/2005/8/layout/vList2"/>
    <dgm:cxn modelId="{AF449F80-F60E-45DC-99D7-8C4528F34688}" srcId="{42E15641-8262-448F-82E3-E40DDA30D94F}" destId="{6CB809FB-F0AE-43DF-9255-A17B988831DC}" srcOrd="3" destOrd="0" parTransId="{0B10EE8D-D116-43E0-A95F-22E2BA38FEB6}" sibTransId="{78858B1C-CFE5-46E3-8CE1-B984FC43D2D4}"/>
    <dgm:cxn modelId="{D3475997-7E36-4031-B899-04EB9039D67D}" srcId="{42E15641-8262-448F-82E3-E40DDA30D94F}" destId="{1445321A-D6E6-45A6-B122-0C92C3E35B98}" srcOrd="0" destOrd="0" parTransId="{90750381-EF3B-46B1-840A-48AF7AD756CB}" sibTransId="{149CD3F1-5EDD-4BC3-932B-EE9B50A3A388}"/>
    <dgm:cxn modelId="{40373AB0-4721-42EC-86F9-685905F3BDAE}" type="presOf" srcId="{42E15641-8262-448F-82E3-E40DDA30D94F}" destId="{E2E85A17-2E53-4890-A853-72B46D5EC445}" srcOrd="0" destOrd="0" presId="urn:microsoft.com/office/officeart/2005/8/layout/vList2"/>
    <dgm:cxn modelId="{DE4F8EC4-6C01-4E73-9DA3-B7513ED6CA69}" srcId="{42E15641-8262-448F-82E3-E40DDA30D94F}" destId="{7D55CDC4-0980-4A6A-9238-50D5F01EB160}" srcOrd="2" destOrd="0" parTransId="{AB3D164A-A7B2-467C-9ABD-7DC82EC08939}" sibTransId="{4C08D35B-2BC3-42FE-BF29-AD5E874235F1}"/>
    <dgm:cxn modelId="{C5FC57D2-E169-4B34-A619-A3474EDDAEA0}" srcId="{42E15641-8262-448F-82E3-E40DDA30D94F}" destId="{824C0B2C-30AA-4F7C-9B31-FBE659C4351A}" srcOrd="5" destOrd="0" parTransId="{D12B898E-D253-4D60-A422-54119C688BC5}" sibTransId="{4E6E9313-BBE5-4E80-9A87-53016F2211D2}"/>
    <dgm:cxn modelId="{619089EE-8166-461A-AC89-1B22F978A8C1}" type="presOf" srcId="{8B09C867-C354-4811-A0E6-4A3FA572D61A}" destId="{898FB0AA-011E-4D5E-93AE-D786B18A887E}" srcOrd="0" destOrd="0" presId="urn:microsoft.com/office/officeart/2005/8/layout/vList2"/>
    <dgm:cxn modelId="{A3FB2CF3-431B-4C38-AB8B-32AF1055C97C}" type="presOf" srcId="{6CB809FB-F0AE-43DF-9255-A17B988831DC}" destId="{EECB3B5D-C1BA-4291-8F03-99A975E74167}" srcOrd="0" destOrd="0" presId="urn:microsoft.com/office/officeart/2005/8/layout/vList2"/>
    <dgm:cxn modelId="{468C546E-AF74-4DF6-8CC9-365BBAFF508A}" type="presParOf" srcId="{E2E85A17-2E53-4890-A853-72B46D5EC445}" destId="{1AFFCA61-812A-41FB-BEFE-E64B43645DB0}" srcOrd="0" destOrd="0" presId="urn:microsoft.com/office/officeart/2005/8/layout/vList2"/>
    <dgm:cxn modelId="{13A9EF43-7528-4CB6-88AB-CE153E2BE233}" type="presParOf" srcId="{E2E85A17-2E53-4890-A853-72B46D5EC445}" destId="{2A932B8C-63C0-4FC7-8F09-98A4FBE99AFA}" srcOrd="1" destOrd="0" presId="urn:microsoft.com/office/officeart/2005/8/layout/vList2"/>
    <dgm:cxn modelId="{9CD1D1CC-7BA8-48D1-BF95-09FD93901468}" type="presParOf" srcId="{E2E85A17-2E53-4890-A853-72B46D5EC445}" destId="{898FB0AA-011E-4D5E-93AE-D786B18A887E}" srcOrd="2" destOrd="0" presId="urn:microsoft.com/office/officeart/2005/8/layout/vList2"/>
    <dgm:cxn modelId="{04F2927F-F071-4DD7-8ADD-C556966B9A52}" type="presParOf" srcId="{E2E85A17-2E53-4890-A853-72B46D5EC445}" destId="{515458B8-E50C-43D0-999F-A18C30A4B6AD}" srcOrd="3" destOrd="0" presId="urn:microsoft.com/office/officeart/2005/8/layout/vList2"/>
    <dgm:cxn modelId="{93CD2E0B-FE5B-4B59-A103-830CB1252688}" type="presParOf" srcId="{E2E85A17-2E53-4890-A853-72B46D5EC445}" destId="{815E0315-4ED2-40B0-965F-F1EABDEEE0E3}" srcOrd="4" destOrd="0" presId="urn:microsoft.com/office/officeart/2005/8/layout/vList2"/>
    <dgm:cxn modelId="{025DB496-378A-4FCD-A364-DC549A81487F}" type="presParOf" srcId="{E2E85A17-2E53-4890-A853-72B46D5EC445}" destId="{8792DF83-B5FA-4F94-83D4-1FE20054B895}" srcOrd="5" destOrd="0" presId="urn:microsoft.com/office/officeart/2005/8/layout/vList2"/>
    <dgm:cxn modelId="{BE445184-ACDB-4598-8515-7EEFD4F56462}" type="presParOf" srcId="{E2E85A17-2E53-4890-A853-72B46D5EC445}" destId="{EECB3B5D-C1BA-4291-8F03-99A975E74167}" srcOrd="6" destOrd="0" presId="urn:microsoft.com/office/officeart/2005/8/layout/vList2"/>
    <dgm:cxn modelId="{3D71A686-15ED-4A45-B537-FBF4A9A19D19}" type="presParOf" srcId="{E2E85A17-2E53-4890-A853-72B46D5EC445}" destId="{9AE25209-D4EB-497F-8BEB-FED89C29C3F3}" srcOrd="7" destOrd="0" presId="urn:microsoft.com/office/officeart/2005/8/layout/vList2"/>
    <dgm:cxn modelId="{5362D645-03CA-4CE8-BCB9-80C59B1B343A}" type="presParOf" srcId="{E2E85A17-2E53-4890-A853-72B46D5EC445}" destId="{FA722E82-1EA3-4036-817D-FFA7CEBBE92D}" srcOrd="8" destOrd="0" presId="urn:microsoft.com/office/officeart/2005/8/layout/vList2"/>
    <dgm:cxn modelId="{8292A78C-BBE2-43E8-98C2-2991A8A58D01}" type="presParOf" srcId="{E2E85A17-2E53-4890-A853-72B46D5EC445}" destId="{14BF7337-97E9-4888-A255-BF2B4CB76E78}" srcOrd="9" destOrd="0" presId="urn:microsoft.com/office/officeart/2005/8/layout/vList2"/>
    <dgm:cxn modelId="{26536062-F270-4BED-8C98-D037C65A03E0}" type="presParOf" srcId="{E2E85A17-2E53-4890-A853-72B46D5EC445}" destId="{ECCF24B3-0125-4108-8054-E48875EF7555}" srcOrd="1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97F8CF2-5ED1-4654-8C80-10327D13945E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A312B5-DE52-44CC-9CE8-30ABA6B55010}">
      <dgm:prSet phldrT="[Texto]" custT="1"/>
      <dgm:spPr/>
      <dgm:t>
        <a:bodyPr/>
        <a:lstStyle/>
        <a:p>
          <a:r>
            <a:rPr lang="pt-BR" sz="3200" b="1" dirty="0">
              <a:solidFill>
                <a:schemeClr val="bg2"/>
              </a:solidFill>
            </a:rPr>
            <a:t>IDQS</a:t>
          </a:r>
        </a:p>
      </dgm:t>
    </dgm:pt>
    <dgm:pt modelId="{996D77FD-38AA-4FCE-A3CA-A9B965617826}" type="parTrans" cxnId="{441B391C-D486-4FD6-A723-2C487AB66AE0}">
      <dgm:prSet/>
      <dgm:spPr/>
      <dgm:t>
        <a:bodyPr/>
        <a:lstStyle/>
        <a:p>
          <a:endParaRPr lang="pt-BR"/>
        </a:p>
      </dgm:t>
    </dgm:pt>
    <dgm:pt modelId="{F459FB8E-9246-43CA-9857-34D1A9469C6B}" type="sibTrans" cxnId="{441B391C-D486-4FD6-A723-2C487AB66AE0}">
      <dgm:prSet/>
      <dgm:spPr/>
      <dgm:t>
        <a:bodyPr/>
        <a:lstStyle/>
        <a:p>
          <a:endParaRPr lang="pt-BR"/>
        </a:p>
      </dgm:t>
    </dgm:pt>
    <dgm:pt modelId="{D247A20B-BFB2-4159-AEFC-E13D48A1E3CB}">
      <dgm:prSet phldrT="[Texto]" custT="1"/>
      <dgm:spPr/>
      <dgm:t>
        <a:bodyPr/>
        <a:lstStyle/>
        <a:p>
          <a:pPr algn="just"/>
          <a:r>
            <a:rPr lang="pt-BR" sz="2800" b="1" i="0" dirty="0"/>
            <a:t>1.11 – Projetos de Indução da Qualidade: </a:t>
          </a:r>
        </a:p>
        <a:p>
          <a:pPr algn="just"/>
          <a:r>
            <a:rPr lang="pt-BR" sz="2600" b="1" i="0" u="sng" dirty="0"/>
            <a:t>Incluída Certificação em APS</a:t>
          </a:r>
          <a:r>
            <a:rPr lang="pt-BR" sz="2600" b="1" i="0" u="none" dirty="0"/>
            <a:t> </a:t>
          </a:r>
        </a:p>
        <a:p>
          <a:pPr algn="just"/>
          <a:r>
            <a:rPr lang="pt-BR" sz="2000" b="1" dirty="0"/>
            <a:t>	Nível I:  0,30</a:t>
          </a:r>
        </a:p>
        <a:p>
          <a:pPr algn="just"/>
          <a:r>
            <a:rPr lang="pt-BR" sz="2000" b="1" dirty="0"/>
            <a:t>	Nível II: 0,23 </a:t>
          </a:r>
        </a:p>
        <a:p>
          <a:pPr algn="just"/>
          <a:r>
            <a:rPr lang="pt-BR" sz="2000" b="1" dirty="0"/>
            <a:t>	Nível III 0,15</a:t>
          </a:r>
        </a:p>
      </dgm:t>
    </dgm:pt>
    <dgm:pt modelId="{66DF5081-FC0E-4EEB-AF86-86BDD2797921}" type="parTrans" cxnId="{DEDB0E9F-83FF-442D-9D28-FBC4CAC3BF0F}">
      <dgm:prSet/>
      <dgm:spPr/>
      <dgm:t>
        <a:bodyPr/>
        <a:lstStyle/>
        <a:p>
          <a:endParaRPr lang="pt-BR"/>
        </a:p>
      </dgm:t>
    </dgm:pt>
    <dgm:pt modelId="{606906FF-DE3C-43F9-9FA6-DF6041146B90}" type="sibTrans" cxnId="{DEDB0E9F-83FF-442D-9D28-FBC4CAC3BF0F}">
      <dgm:prSet/>
      <dgm:spPr/>
      <dgm:t>
        <a:bodyPr/>
        <a:lstStyle/>
        <a:p>
          <a:endParaRPr lang="pt-BR"/>
        </a:p>
      </dgm:t>
    </dgm:pt>
    <dgm:pt modelId="{2310ACAD-7C30-4D2B-A92B-B2E97F2C62F9}">
      <dgm:prSet phldrT="[Texto]" custT="1"/>
      <dgm:spPr/>
      <dgm:t>
        <a:bodyPr/>
        <a:lstStyle/>
        <a:p>
          <a:r>
            <a:rPr lang="pt-BR" sz="3200" b="1" dirty="0">
              <a:solidFill>
                <a:schemeClr val="bg2"/>
              </a:solidFill>
            </a:rPr>
            <a:t>IDGA</a:t>
          </a:r>
        </a:p>
      </dgm:t>
    </dgm:pt>
    <dgm:pt modelId="{C4CAEEED-8E50-49EF-8C14-431EC65CA26B}" type="parTrans" cxnId="{1786B07F-7EDB-4170-83FC-F65544640080}">
      <dgm:prSet/>
      <dgm:spPr/>
      <dgm:t>
        <a:bodyPr/>
        <a:lstStyle/>
        <a:p>
          <a:endParaRPr lang="pt-BR"/>
        </a:p>
      </dgm:t>
    </dgm:pt>
    <dgm:pt modelId="{363B7639-F857-42BC-8A54-4BADCEEBAD2A}" type="sibTrans" cxnId="{1786B07F-7EDB-4170-83FC-F65544640080}">
      <dgm:prSet/>
      <dgm:spPr/>
      <dgm:t>
        <a:bodyPr/>
        <a:lstStyle/>
        <a:p>
          <a:endParaRPr lang="pt-BR"/>
        </a:p>
      </dgm:t>
    </dgm:pt>
    <dgm:pt modelId="{6DDE85EA-9E44-48EB-88B5-4B31EA24C2EC}">
      <dgm:prSet phldrT="[Texto]" custT="1"/>
      <dgm:spPr/>
      <dgm:t>
        <a:bodyPr/>
        <a:lstStyle/>
        <a:p>
          <a:pPr algn="l"/>
          <a:r>
            <a:rPr lang="pt-BR" sz="2800" b="1" dirty="0"/>
            <a:t>2.8 – Efetiva Comercialização de Planos Individuais:</a:t>
          </a:r>
        </a:p>
        <a:p>
          <a:pPr algn="l"/>
          <a:r>
            <a:rPr lang="pt-BR" sz="2800" b="1" dirty="0"/>
            <a:t> i</a:t>
          </a:r>
          <a:r>
            <a:rPr lang="pt-BR" sz="2800" b="1" u="sng" dirty="0"/>
            <a:t>ncluído</a:t>
          </a:r>
          <a:r>
            <a:rPr lang="pt-BR" sz="2800" b="1" dirty="0"/>
            <a:t> indicador Bônus</a:t>
          </a:r>
        </a:p>
      </dgm:t>
    </dgm:pt>
    <dgm:pt modelId="{B1B20182-2F8E-4643-A828-97183295ACCE}" type="parTrans" cxnId="{74ADDC9C-1CEF-4178-88C7-CB5E26D3F9E7}">
      <dgm:prSet/>
      <dgm:spPr/>
      <dgm:t>
        <a:bodyPr/>
        <a:lstStyle/>
        <a:p>
          <a:endParaRPr lang="pt-BR"/>
        </a:p>
      </dgm:t>
    </dgm:pt>
    <dgm:pt modelId="{B3D5C69E-6B93-42B2-84E9-91CACEE9ECE4}" type="sibTrans" cxnId="{74ADDC9C-1CEF-4178-88C7-CB5E26D3F9E7}">
      <dgm:prSet/>
      <dgm:spPr/>
      <dgm:t>
        <a:bodyPr/>
        <a:lstStyle/>
        <a:p>
          <a:endParaRPr lang="pt-BR"/>
        </a:p>
      </dgm:t>
    </dgm:pt>
    <dgm:pt modelId="{736FFB1C-0494-46CE-93ED-7B01AC99DB66}" type="pres">
      <dgm:prSet presAssocID="{C97F8CF2-5ED1-4654-8C80-10327D13945E}" presName="Name0" presStyleCnt="0">
        <dgm:presLayoutVars>
          <dgm:dir/>
        </dgm:presLayoutVars>
      </dgm:prSet>
      <dgm:spPr/>
    </dgm:pt>
    <dgm:pt modelId="{CE61C21B-F611-428E-8A1A-598ABF4E264E}" type="pres">
      <dgm:prSet presAssocID="{F0A312B5-DE52-44CC-9CE8-30ABA6B55010}" presName="withChildren" presStyleCnt="0"/>
      <dgm:spPr/>
    </dgm:pt>
    <dgm:pt modelId="{FB07CB4E-7C62-4328-ADD3-DD365580EA02}" type="pres">
      <dgm:prSet presAssocID="{F0A312B5-DE52-44CC-9CE8-30ABA6B55010}" presName="bigCircle" presStyleLbl="vennNode1" presStyleIdx="0" presStyleCnt="4" custScaleX="114356" custScaleY="95016" custLinFactNeighborX="-3234" custLinFactNeighborY="-1315"/>
      <dgm:spPr>
        <a:solidFill>
          <a:schemeClr val="accent2">
            <a:lumMod val="75000"/>
            <a:alpha val="50000"/>
          </a:schemeClr>
        </a:solidFill>
      </dgm:spPr>
    </dgm:pt>
    <dgm:pt modelId="{45F38B6F-5629-42EB-97A3-C8F8CC0B655E}" type="pres">
      <dgm:prSet presAssocID="{F0A312B5-DE52-44CC-9CE8-30ABA6B55010}" presName="medCircle" presStyleLbl="vennNode1" presStyleIdx="1" presStyleCnt="4" custScaleX="134692" custScaleY="115520"/>
      <dgm:spPr>
        <a:solidFill>
          <a:schemeClr val="accent2">
            <a:lumMod val="50000"/>
          </a:schemeClr>
        </a:solidFill>
      </dgm:spPr>
    </dgm:pt>
    <dgm:pt modelId="{E93B7A89-8163-42BE-9953-74DCDC7FD005}" type="pres">
      <dgm:prSet presAssocID="{F0A312B5-DE52-44CC-9CE8-30ABA6B55010}" presName="txLvl1" presStyleLbl="revTx" presStyleIdx="0" presStyleCnt="4" custLinFactNeighborX="-8737"/>
      <dgm:spPr/>
    </dgm:pt>
    <dgm:pt modelId="{0D87C43A-4988-46B8-B011-2228B3DD8BE2}" type="pres">
      <dgm:prSet presAssocID="{F0A312B5-DE52-44CC-9CE8-30ABA6B55010}" presName="lin" presStyleCnt="0"/>
      <dgm:spPr/>
    </dgm:pt>
    <dgm:pt modelId="{DBC82E30-D822-4145-B445-9CD5C47EE527}" type="pres">
      <dgm:prSet presAssocID="{D247A20B-BFB2-4159-AEFC-E13D48A1E3CB}" presName="txLvl2" presStyleLbl="revTx" presStyleIdx="1" presStyleCnt="4" custScaleX="97081" custScaleY="207869" custLinFactNeighborX="-14733" custLinFactNeighborY="5195"/>
      <dgm:spPr/>
    </dgm:pt>
    <dgm:pt modelId="{8C4A39F2-8482-4CD7-930D-E08B9350D293}" type="pres">
      <dgm:prSet presAssocID="{F0A312B5-DE52-44CC-9CE8-30ABA6B55010}" presName="overlap" presStyleCnt="0"/>
      <dgm:spPr/>
    </dgm:pt>
    <dgm:pt modelId="{B36FA447-C93C-4573-9CC0-BC989A97F572}" type="pres">
      <dgm:prSet presAssocID="{2310ACAD-7C30-4D2B-A92B-B2E97F2C62F9}" presName="withChildren" presStyleCnt="0"/>
      <dgm:spPr/>
    </dgm:pt>
    <dgm:pt modelId="{62AB962C-66C5-492E-A692-08E4552BC420}" type="pres">
      <dgm:prSet presAssocID="{2310ACAD-7C30-4D2B-A92B-B2E97F2C62F9}" presName="bigCircle" presStyleLbl="vennNode1" presStyleIdx="2" presStyleCnt="4" custScaleX="117692" custScaleY="106749" custLinFactNeighborX="-4707" custLinFactNeighborY="-150"/>
      <dgm:spPr>
        <a:solidFill>
          <a:schemeClr val="accent5">
            <a:lumMod val="75000"/>
            <a:alpha val="50000"/>
          </a:schemeClr>
        </a:solidFill>
      </dgm:spPr>
    </dgm:pt>
    <dgm:pt modelId="{8DAF56BD-F9D7-4780-B69A-EC7A9EDEAB45}" type="pres">
      <dgm:prSet presAssocID="{2310ACAD-7C30-4D2B-A92B-B2E97F2C62F9}" presName="medCircle" presStyleLbl="vennNode1" presStyleIdx="3" presStyleCnt="4" custScaleX="128414" custScaleY="98551" custLinFactNeighborX="-5867" custLinFactNeighborY="-16048"/>
      <dgm:spPr>
        <a:solidFill>
          <a:schemeClr val="accent5">
            <a:lumMod val="50000"/>
            <a:alpha val="96000"/>
          </a:schemeClr>
        </a:solidFill>
      </dgm:spPr>
    </dgm:pt>
    <dgm:pt modelId="{86AE6767-2A80-420B-BEFF-6AE27AFDC52E}" type="pres">
      <dgm:prSet presAssocID="{2310ACAD-7C30-4D2B-A92B-B2E97F2C62F9}" presName="txLvl1" presStyleLbl="revTx" presStyleIdx="2" presStyleCnt="4" custLinFactNeighborX="-10348" custLinFactNeighborY="-15884"/>
      <dgm:spPr/>
    </dgm:pt>
    <dgm:pt modelId="{FC4ED397-1996-45D9-9F01-25CD028A746B}" type="pres">
      <dgm:prSet presAssocID="{2310ACAD-7C30-4D2B-A92B-B2E97F2C62F9}" presName="lin" presStyleCnt="0"/>
      <dgm:spPr/>
    </dgm:pt>
    <dgm:pt modelId="{2BBE507F-A88F-419B-8124-0BBD14F1ED2C}" type="pres">
      <dgm:prSet presAssocID="{6DDE85EA-9E44-48EB-88B5-4B31EA24C2EC}" presName="txLvl2" presStyleLbl="revTx" presStyleIdx="3" presStyleCnt="4" custScaleY="102383" custLinFactY="22524" custLinFactNeighborX="-20455" custLinFactNeighborY="100000"/>
      <dgm:spPr/>
    </dgm:pt>
  </dgm:ptLst>
  <dgm:cxnLst>
    <dgm:cxn modelId="{DAE7BA05-18CA-4CF4-A9E7-F897F8D59FEC}" type="presOf" srcId="{6DDE85EA-9E44-48EB-88B5-4B31EA24C2EC}" destId="{2BBE507F-A88F-419B-8124-0BBD14F1ED2C}" srcOrd="0" destOrd="0" presId="urn:microsoft.com/office/officeart/2008/layout/VerticalCircleList"/>
    <dgm:cxn modelId="{441B391C-D486-4FD6-A723-2C487AB66AE0}" srcId="{C97F8CF2-5ED1-4654-8C80-10327D13945E}" destId="{F0A312B5-DE52-44CC-9CE8-30ABA6B55010}" srcOrd="0" destOrd="0" parTransId="{996D77FD-38AA-4FCE-A3CA-A9B965617826}" sibTransId="{F459FB8E-9246-43CA-9857-34D1A9469C6B}"/>
    <dgm:cxn modelId="{5010EB2A-3B79-462A-9234-772796DC8018}" type="presOf" srcId="{F0A312B5-DE52-44CC-9CE8-30ABA6B55010}" destId="{E93B7A89-8163-42BE-9953-74DCDC7FD005}" srcOrd="0" destOrd="0" presId="urn:microsoft.com/office/officeart/2008/layout/VerticalCircleList"/>
    <dgm:cxn modelId="{1786B07F-7EDB-4170-83FC-F65544640080}" srcId="{C97F8CF2-5ED1-4654-8C80-10327D13945E}" destId="{2310ACAD-7C30-4D2B-A92B-B2E97F2C62F9}" srcOrd="1" destOrd="0" parTransId="{C4CAEEED-8E50-49EF-8C14-431EC65CA26B}" sibTransId="{363B7639-F857-42BC-8A54-4BADCEEBAD2A}"/>
    <dgm:cxn modelId="{AEE5C78D-2079-4C37-A68B-14E70BD2A79B}" type="presOf" srcId="{2310ACAD-7C30-4D2B-A92B-B2E97F2C62F9}" destId="{86AE6767-2A80-420B-BEFF-6AE27AFDC52E}" srcOrd="0" destOrd="0" presId="urn:microsoft.com/office/officeart/2008/layout/VerticalCircleList"/>
    <dgm:cxn modelId="{74ADDC9C-1CEF-4178-88C7-CB5E26D3F9E7}" srcId="{2310ACAD-7C30-4D2B-A92B-B2E97F2C62F9}" destId="{6DDE85EA-9E44-48EB-88B5-4B31EA24C2EC}" srcOrd="0" destOrd="0" parTransId="{B1B20182-2F8E-4643-A828-97183295ACCE}" sibTransId="{B3D5C69E-6B93-42B2-84E9-91CACEE9ECE4}"/>
    <dgm:cxn modelId="{DEDB0E9F-83FF-442D-9D28-FBC4CAC3BF0F}" srcId="{F0A312B5-DE52-44CC-9CE8-30ABA6B55010}" destId="{D247A20B-BFB2-4159-AEFC-E13D48A1E3CB}" srcOrd="0" destOrd="0" parTransId="{66DF5081-FC0E-4EEB-AF86-86BDD2797921}" sibTransId="{606906FF-DE3C-43F9-9FA6-DF6041146B90}"/>
    <dgm:cxn modelId="{955443CC-AB1A-44DD-8A7C-3268B281ECFA}" type="presOf" srcId="{D247A20B-BFB2-4159-AEFC-E13D48A1E3CB}" destId="{DBC82E30-D822-4145-B445-9CD5C47EE527}" srcOrd="0" destOrd="0" presId="urn:microsoft.com/office/officeart/2008/layout/VerticalCircleList"/>
    <dgm:cxn modelId="{351968FD-C9BC-432F-B774-F9934FBC29BA}" type="presOf" srcId="{C97F8CF2-5ED1-4654-8C80-10327D13945E}" destId="{736FFB1C-0494-46CE-93ED-7B01AC99DB66}" srcOrd="0" destOrd="0" presId="urn:microsoft.com/office/officeart/2008/layout/VerticalCircleList"/>
    <dgm:cxn modelId="{4638103E-1834-48C4-89D3-7B9B32592821}" type="presParOf" srcId="{736FFB1C-0494-46CE-93ED-7B01AC99DB66}" destId="{CE61C21B-F611-428E-8A1A-598ABF4E264E}" srcOrd="0" destOrd="0" presId="urn:microsoft.com/office/officeart/2008/layout/VerticalCircleList"/>
    <dgm:cxn modelId="{3E1F0E20-2866-4A57-94ED-8FC1D5986087}" type="presParOf" srcId="{CE61C21B-F611-428E-8A1A-598ABF4E264E}" destId="{FB07CB4E-7C62-4328-ADD3-DD365580EA02}" srcOrd="0" destOrd="0" presId="urn:microsoft.com/office/officeart/2008/layout/VerticalCircleList"/>
    <dgm:cxn modelId="{24E547FC-305D-4682-B4B9-69BD16D0554B}" type="presParOf" srcId="{CE61C21B-F611-428E-8A1A-598ABF4E264E}" destId="{45F38B6F-5629-42EB-97A3-C8F8CC0B655E}" srcOrd="1" destOrd="0" presId="urn:microsoft.com/office/officeart/2008/layout/VerticalCircleList"/>
    <dgm:cxn modelId="{4FF9C150-2690-4BBB-BA9F-7EDD06C5B315}" type="presParOf" srcId="{CE61C21B-F611-428E-8A1A-598ABF4E264E}" destId="{E93B7A89-8163-42BE-9953-74DCDC7FD005}" srcOrd="2" destOrd="0" presId="urn:microsoft.com/office/officeart/2008/layout/VerticalCircleList"/>
    <dgm:cxn modelId="{F987C585-33C5-4F5C-A3C2-EDDCCC506E05}" type="presParOf" srcId="{CE61C21B-F611-428E-8A1A-598ABF4E264E}" destId="{0D87C43A-4988-46B8-B011-2228B3DD8BE2}" srcOrd="3" destOrd="0" presId="urn:microsoft.com/office/officeart/2008/layout/VerticalCircleList"/>
    <dgm:cxn modelId="{D2F97BE8-8AC1-4D17-BA4A-F26BB709F91E}" type="presParOf" srcId="{0D87C43A-4988-46B8-B011-2228B3DD8BE2}" destId="{DBC82E30-D822-4145-B445-9CD5C47EE527}" srcOrd="0" destOrd="0" presId="urn:microsoft.com/office/officeart/2008/layout/VerticalCircleList"/>
    <dgm:cxn modelId="{9B593F35-A72F-47A6-A42F-76AC012EE976}" type="presParOf" srcId="{736FFB1C-0494-46CE-93ED-7B01AC99DB66}" destId="{8C4A39F2-8482-4CD7-930D-E08B9350D293}" srcOrd="1" destOrd="0" presId="urn:microsoft.com/office/officeart/2008/layout/VerticalCircleList"/>
    <dgm:cxn modelId="{423E72F7-3A83-4EF2-B493-7D3330CA26D5}" type="presParOf" srcId="{736FFB1C-0494-46CE-93ED-7B01AC99DB66}" destId="{B36FA447-C93C-4573-9CC0-BC989A97F572}" srcOrd="2" destOrd="0" presId="urn:microsoft.com/office/officeart/2008/layout/VerticalCircleList"/>
    <dgm:cxn modelId="{885F506F-9B90-45B1-91B2-486366204ADA}" type="presParOf" srcId="{B36FA447-C93C-4573-9CC0-BC989A97F572}" destId="{62AB962C-66C5-492E-A692-08E4552BC420}" srcOrd="0" destOrd="0" presId="urn:microsoft.com/office/officeart/2008/layout/VerticalCircleList"/>
    <dgm:cxn modelId="{B4198924-3D3D-4844-93FB-FE743E583307}" type="presParOf" srcId="{B36FA447-C93C-4573-9CC0-BC989A97F572}" destId="{8DAF56BD-F9D7-4780-B69A-EC7A9EDEAB45}" srcOrd="1" destOrd="0" presId="urn:microsoft.com/office/officeart/2008/layout/VerticalCircleList"/>
    <dgm:cxn modelId="{E21551AD-E8B8-4F9D-A2FE-EB214D91B207}" type="presParOf" srcId="{B36FA447-C93C-4573-9CC0-BC989A97F572}" destId="{86AE6767-2A80-420B-BEFF-6AE27AFDC52E}" srcOrd="2" destOrd="0" presId="urn:microsoft.com/office/officeart/2008/layout/VerticalCircleList"/>
    <dgm:cxn modelId="{E2B561C7-C085-483F-B9E1-2D6EEE590075}" type="presParOf" srcId="{B36FA447-C93C-4573-9CC0-BC989A97F572}" destId="{FC4ED397-1996-45D9-9F01-25CD028A746B}" srcOrd="3" destOrd="0" presId="urn:microsoft.com/office/officeart/2008/layout/VerticalCircleList"/>
    <dgm:cxn modelId="{835A955C-A6C9-4FAA-9565-6C0AAAFE9F20}" type="presParOf" srcId="{FC4ED397-1996-45D9-9F01-25CD028A746B}" destId="{2BBE507F-A88F-419B-8124-0BBD14F1ED2C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97F8CF2-5ED1-4654-8C80-10327D13945E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A312B5-DE52-44CC-9CE8-30ABA6B55010}">
      <dgm:prSet phldrT="[Texto]" custT="1"/>
      <dgm:spPr/>
      <dgm:t>
        <a:bodyPr/>
        <a:lstStyle/>
        <a:p>
          <a:r>
            <a:rPr lang="pt-BR" sz="3200" b="1" dirty="0">
              <a:solidFill>
                <a:schemeClr val="bg2"/>
              </a:solidFill>
            </a:rPr>
            <a:t>IDSM</a:t>
          </a:r>
        </a:p>
      </dgm:t>
    </dgm:pt>
    <dgm:pt modelId="{996D77FD-38AA-4FCE-A3CA-A9B965617826}" type="parTrans" cxnId="{441B391C-D486-4FD6-A723-2C487AB66AE0}">
      <dgm:prSet/>
      <dgm:spPr/>
      <dgm:t>
        <a:bodyPr/>
        <a:lstStyle/>
        <a:p>
          <a:endParaRPr lang="pt-BR"/>
        </a:p>
      </dgm:t>
    </dgm:pt>
    <dgm:pt modelId="{F459FB8E-9246-43CA-9857-34D1A9469C6B}" type="sibTrans" cxnId="{441B391C-D486-4FD6-A723-2C487AB66AE0}">
      <dgm:prSet/>
      <dgm:spPr/>
      <dgm:t>
        <a:bodyPr/>
        <a:lstStyle/>
        <a:p>
          <a:endParaRPr lang="pt-BR"/>
        </a:p>
      </dgm:t>
    </dgm:pt>
    <dgm:pt modelId="{D247A20B-BFB2-4159-AEFC-E13D48A1E3CB}">
      <dgm:prSet phldrT="[Texto]" custT="1"/>
      <dgm:spPr/>
      <dgm:t>
        <a:bodyPr/>
        <a:lstStyle/>
        <a:p>
          <a:pPr algn="just"/>
          <a:r>
            <a:rPr lang="pt-BR" sz="2300" b="1" dirty="0"/>
            <a:t>3.4 Pesquisa de Satisfação de Beneficiários: </a:t>
          </a:r>
          <a:r>
            <a:rPr lang="pt-BR" sz="2300" b="1" u="sng" dirty="0"/>
            <a:t>Aprimoramento</a:t>
          </a:r>
          <a:r>
            <a:rPr lang="pt-BR" sz="2300" b="1" dirty="0"/>
            <a:t> do Documento Técnico da Pesquisa: </a:t>
          </a:r>
        </a:p>
        <a:p>
          <a:pPr algn="just"/>
          <a:r>
            <a:rPr lang="pt-BR" sz="2300" b="1" dirty="0" err="1"/>
            <a:t>Ex</a:t>
          </a:r>
          <a:r>
            <a:rPr lang="pt-BR" sz="2300" b="1" dirty="0"/>
            <a:t>: margem de erro de 5%.</a:t>
          </a:r>
          <a:endParaRPr lang="pt-BR" sz="2300" b="1" u="none" dirty="0"/>
        </a:p>
      </dgm:t>
    </dgm:pt>
    <dgm:pt modelId="{66DF5081-FC0E-4EEB-AF86-86BDD2797921}" type="parTrans" cxnId="{DEDB0E9F-83FF-442D-9D28-FBC4CAC3BF0F}">
      <dgm:prSet/>
      <dgm:spPr/>
      <dgm:t>
        <a:bodyPr/>
        <a:lstStyle/>
        <a:p>
          <a:endParaRPr lang="pt-BR"/>
        </a:p>
      </dgm:t>
    </dgm:pt>
    <dgm:pt modelId="{606906FF-DE3C-43F9-9FA6-DF6041146B90}" type="sibTrans" cxnId="{DEDB0E9F-83FF-442D-9D28-FBC4CAC3BF0F}">
      <dgm:prSet/>
      <dgm:spPr/>
      <dgm:t>
        <a:bodyPr/>
        <a:lstStyle/>
        <a:p>
          <a:endParaRPr lang="pt-BR"/>
        </a:p>
      </dgm:t>
    </dgm:pt>
    <dgm:pt modelId="{2310ACAD-7C30-4D2B-A92B-B2E97F2C62F9}">
      <dgm:prSet phldrT="[Texto]" custT="1"/>
      <dgm:spPr/>
      <dgm:t>
        <a:bodyPr/>
        <a:lstStyle/>
        <a:p>
          <a:r>
            <a:rPr lang="pt-BR" sz="3200" b="1" dirty="0">
              <a:solidFill>
                <a:schemeClr val="bg2"/>
              </a:solidFill>
            </a:rPr>
            <a:t>IDGR</a:t>
          </a:r>
        </a:p>
      </dgm:t>
    </dgm:pt>
    <dgm:pt modelId="{C4CAEEED-8E50-49EF-8C14-431EC65CA26B}" type="parTrans" cxnId="{1786B07F-7EDB-4170-83FC-F65544640080}">
      <dgm:prSet/>
      <dgm:spPr/>
      <dgm:t>
        <a:bodyPr/>
        <a:lstStyle/>
        <a:p>
          <a:endParaRPr lang="pt-BR"/>
        </a:p>
      </dgm:t>
    </dgm:pt>
    <dgm:pt modelId="{363B7639-F857-42BC-8A54-4BADCEEBAD2A}" type="sibTrans" cxnId="{1786B07F-7EDB-4170-83FC-F65544640080}">
      <dgm:prSet/>
      <dgm:spPr/>
      <dgm:t>
        <a:bodyPr/>
        <a:lstStyle/>
        <a:p>
          <a:endParaRPr lang="pt-BR"/>
        </a:p>
      </dgm:t>
    </dgm:pt>
    <dgm:pt modelId="{6DDE85EA-9E44-48EB-88B5-4B31EA24C2EC}">
      <dgm:prSet phldrT="[Texto]"/>
      <dgm:spPr/>
      <dgm:t>
        <a:bodyPr/>
        <a:lstStyle/>
        <a:p>
          <a:pPr algn="ctr"/>
          <a:r>
            <a:rPr lang="pt-BR" b="1" dirty="0"/>
            <a:t>Mantido </a:t>
          </a:r>
        </a:p>
      </dgm:t>
    </dgm:pt>
    <dgm:pt modelId="{B1B20182-2F8E-4643-A828-97183295ACCE}" type="parTrans" cxnId="{74ADDC9C-1CEF-4178-88C7-CB5E26D3F9E7}">
      <dgm:prSet/>
      <dgm:spPr/>
      <dgm:t>
        <a:bodyPr/>
        <a:lstStyle/>
        <a:p>
          <a:endParaRPr lang="pt-BR"/>
        </a:p>
      </dgm:t>
    </dgm:pt>
    <dgm:pt modelId="{B3D5C69E-6B93-42B2-84E9-91CACEE9ECE4}" type="sibTrans" cxnId="{74ADDC9C-1CEF-4178-88C7-CB5E26D3F9E7}">
      <dgm:prSet/>
      <dgm:spPr/>
      <dgm:t>
        <a:bodyPr/>
        <a:lstStyle/>
        <a:p>
          <a:endParaRPr lang="pt-BR"/>
        </a:p>
      </dgm:t>
    </dgm:pt>
    <dgm:pt modelId="{55EBC050-210D-4A08-BE72-2AC1F8F877DE}">
      <dgm:prSet phldrT="[Texto]" custT="1"/>
      <dgm:spPr/>
      <dgm:t>
        <a:bodyPr/>
        <a:lstStyle/>
        <a:p>
          <a:pPr algn="just"/>
          <a:r>
            <a:rPr lang="pt-BR" sz="2300" b="1" dirty="0"/>
            <a:t>3.6 Índice de Reajuste Médio Ponderado Aplicado aos Planos Coletivos : </a:t>
          </a:r>
          <a:r>
            <a:rPr lang="pt-BR" sz="2300" b="1" u="sng" dirty="0"/>
            <a:t>Incluído  com peso zero</a:t>
          </a:r>
          <a:endParaRPr lang="pt-BR" sz="2300" b="1" u="none" dirty="0"/>
        </a:p>
      </dgm:t>
    </dgm:pt>
    <dgm:pt modelId="{156A3112-A332-4C6A-9D1E-54346083790A}" type="parTrans" cxnId="{FE98CD3D-7401-4B39-A742-8599241D2D7B}">
      <dgm:prSet/>
      <dgm:spPr/>
      <dgm:t>
        <a:bodyPr/>
        <a:lstStyle/>
        <a:p>
          <a:endParaRPr lang="pt-BR"/>
        </a:p>
      </dgm:t>
    </dgm:pt>
    <dgm:pt modelId="{25A42D72-8F96-4565-9CE6-B54C315DC4B9}" type="sibTrans" cxnId="{FE98CD3D-7401-4B39-A742-8599241D2D7B}">
      <dgm:prSet/>
      <dgm:spPr/>
      <dgm:t>
        <a:bodyPr/>
        <a:lstStyle/>
        <a:p>
          <a:endParaRPr lang="pt-BR"/>
        </a:p>
      </dgm:t>
    </dgm:pt>
    <dgm:pt modelId="{736FFB1C-0494-46CE-93ED-7B01AC99DB66}" type="pres">
      <dgm:prSet presAssocID="{C97F8CF2-5ED1-4654-8C80-10327D13945E}" presName="Name0" presStyleCnt="0">
        <dgm:presLayoutVars>
          <dgm:dir/>
        </dgm:presLayoutVars>
      </dgm:prSet>
      <dgm:spPr/>
    </dgm:pt>
    <dgm:pt modelId="{CE61C21B-F611-428E-8A1A-598ABF4E264E}" type="pres">
      <dgm:prSet presAssocID="{F0A312B5-DE52-44CC-9CE8-30ABA6B55010}" presName="withChildren" presStyleCnt="0"/>
      <dgm:spPr/>
    </dgm:pt>
    <dgm:pt modelId="{FB07CB4E-7C62-4328-ADD3-DD365580EA02}" type="pres">
      <dgm:prSet presAssocID="{F0A312B5-DE52-44CC-9CE8-30ABA6B55010}" presName="bigCircle" presStyleLbl="vennNode1" presStyleIdx="0" presStyleCnt="5" custScaleX="114356" custScaleY="95016" custLinFactNeighborX="-3744" custLinFactNeighborY="922"/>
      <dgm:spPr>
        <a:solidFill>
          <a:srgbClr val="6C983F">
            <a:alpha val="50000"/>
          </a:srgbClr>
        </a:solidFill>
      </dgm:spPr>
    </dgm:pt>
    <dgm:pt modelId="{45F38B6F-5629-42EB-97A3-C8F8CC0B655E}" type="pres">
      <dgm:prSet presAssocID="{F0A312B5-DE52-44CC-9CE8-30ABA6B55010}" presName="medCircle" presStyleLbl="vennNode1" presStyleIdx="1" presStyleCnt="5" custScaleX="144868" custScaleY="100689" custLinFactNeighborX="10987"/>
      <dgm:spPr>
        <a:solidFill>
          <a:srgbClr val="6C983F"/>
        </a:solidFill>
      </dgm:spPr>
    </dgm:pt>
    <dgm:pt modelId="{E93B7A89-8163-42BE-9953-74DCDC7FD005}" type="pres">
      <dgm:prSet presAssocID="{F0A312B5-DE52-44CC-9CE8-30ABA6B55010}" presName="txLvl1" presStyleLbl="revTx" presStyleIdx="0" presStyleCnt="5" custLinFactNeighborX="-8737"/>
      <dgm:spPr/>
    </dgm:pt>
    <dgm:pt modelId="{0D87C43A-4988-46B8-B011-2228B3DD8BE2}" type="pres">
      <dgm:prSet presAssocID="{F0A312B5-DE52-44CC-9CE8-30ABA6B55010}" presName="lin" presStyleCnt="0"/>
      <dgm:spPr/>
    </dgm:pt>
    <dgm:pt modelId="{DBC82E30-D822-4145-B445-9CD5C47EE527}" type="pres">
      <dgm:prSet presAssocID="{D247A20B-BFB2-4159-AEFC-E13D48A1E3CB}" presName="txLvl2" presStyleLbl="revTx" presStyleIdx="1" presStyleCnt="5" custScaleY="194123" custLinFactNeighborX="-15035" custLinFactNeighborY="75359"/>
      <dgm:spPr/>
    </dgm:pt>
    <dgm:pt modelId="{229B2B4B-6786-4900-9161-58CB1522FEE7}" type="pres">
      <dgm:prSet presAssocID="{606906FF-DE3C-43F9-9FA6-DF6041146B90}" presName="smCircle" presStyleLbl="vennNode1" presStyleIdx="2" presStyleCnt="5" custAng="4926437" custLinFactX="1518063" custLinFactY="-100000" custLinFactNeighborX="1600000" custLinFactNeighborY="-148280"/>
      <dgm:spPr>
        <a:noFill/>
      </dgm:spPr>
    </dgm:pt>
    <dgm:pt modelId="{E4FE2DCE-25D1-4C03-A1A9-A36F52FD02C6}" type="pres">
      <dgm:prSet presAssocID="{55EBC050-210D-4A08-BE72-2AC1F8F877DE}" presName="txLvl2" presStyleLbl="revTx" presStyleIdx="2" presStyleCnt="5" custScaleY="255095" custLinFactNeighborX="-15035" custLinFactNeighborY="61098"/>
      <dgm:spPr/>
    </dgm:pt>
    <dgm:pt modelId="{C2734130-46D2-408E-8E69-4B5242D4920E}" type="pres">
      <dgm:prSet presAssocID="{F0A312B5-DE52-44CC-9CE8-30ABA6B55010}" presName="overlap" presStyleCnt="0"/>
      <dgm:spPr/>
    </dgm:pt>
    <dgm:pt modelId="{B36FA447-C93C-4573-9CC0-BC989A97F572}" type="pres">
      <dgm:prSet presAssocID="{2310ACAD-7C30-4D2B-A92B-B2E97F2C62F9}" presName="withChildren" presStyleCnt="0"/>
      <dgm:spPr/>
    </dgm:pt>
    <dgm:pt modelId="{62AB962C-66C5-492E-A692-08E4552BC420}" type="pres">
      <dgm:prSet presAssocID="{2310ACAD-7C30-4D2B-A92B-B2E97F2C62F9}" presName="bigCircle" presStyleLbl="vennNode1" presStyleIdx="3" presStyleCnt="5" custScaleX="100674" custScaleY="96707" custLinFactNeighborX="2483" custLinFactNeighborY="39"/>
      <dgm:spPr>
        <a:solidFill>
          <a:srgbClr val="7030A0">
            <a:alpha val="50000"/>
          </a:srgbClr>
        </a:solidFill>
      </dgm:spPr>
    </dgm:pt>
    <dgm:pt modelId="{8DAF56BD-F9D7-4780-B69A-EC7A9EDEAB45}" type="pres">
      <dgm:prSet presAssocID="{2310ACAD-7C30-4D2B-A92B-B2E97F2C62F9}" presName="medCircle" presStyleLbl="vennNode1" presStyleIdx="4" presStyleCnt="5" custScaleX="162688" custScaleY="94536" custLinFactNeighborX="-4369" custLinFactNeighborY="-16048"/>
      <dgm:spPr>
        <a:solidFill>
          <a:srgbClr val="7030A0">
            <a:alpha val="96000"/>
          </a:srgbClr>
        </a:solidFill>
      </dgm:spPr>
    </dgm:pt>
    <dgm:pt modelId="{86AE6767-2A80-420B-BEFF-6AE27AFDC52E}" type="pres">
      <dgm:prSet presAssocID="{2310ACAD-7C30-4D2B-A92B-B2E97F2C62F9}" presName="txLvl1" presStyleLbl="revTx" presStyleIdx="3" presStyleCnt="5" custLinFactNeighborX="-10348" custLinFactNeighborY="-16351"/>
      <dgm:spPr/>
    </dgm:pt>
    <dgm:pt modelId="{FC4ED397-1996-45D9-9F01-25CD028A746B}" type="pres">
      <dgm:prSet presAssocID="{2310ACAD-7C30-4D2B-A92B-B2E97F2C62F9}" presName="lin" presStyleCnt="0"/>
      <dgm:spPr/>
    </dgm:pt>
    <dgm:pt modelId="{2BBE507F-A88F-419B-8124-0BBD14F1ED2C}" type="pres">
      <dgm:prSet presAssocID="{6DDE85EA-9E44-48EB-88B5-4B31EA24C2EC}" presName="txLvl2" presStyleLbl="revTx" presStyleIdx="4" presStyleCnt="5" custScaleY="102383" custLinFactY="96314" custLinFactNeighborX="-7935" custLinFactNeighborY="100000"/>
      <dgm:spPr/>
    </dgm:pt>
  </dgm:ptLst>
  <dgm:cxnLst>
    <dgm:cxn modelId="{DAE7BA05-18CA-4CF4-A9E7-F897F8D59FEC}" type="presOf" srcId="{6DDE85EA-9E44-48EB-88B5-4B31EA24C2EC}" destId="{2BBE507F-A88F-419B-8124-0BBD14F1ED2C}" srcOrd="0" destOrd="0" presId="urn:microsoft.com/office/officeart/2008/layout/VerticalCircleList"/>
    <dgm:cxn modelId="{441B391C-D486-4FD6-A723-2C487AB66AE0}" srcId="{C97F8CF2-5ED1-4654-8C80-10327D13945E}" destId="{F0A312B5-DE52-44CC-9CE8-30ABA6B55010}" srcOrd="0" destOrd="0" parTransId="{996D77FD-38AA-4FCE-A3CA-A9B965617826}" sibTransId="{F459FB8E-9246-43CA-9857-34D1A9469C6B}"/>
    <dgm:cxn modelId="{5010EB2A-3B79-462A-9234-772796DC8018}" type="presOf" srcId="{F0A312B5-DE52-44CC-9CE8-30ABA6B55010}" destId="{E93B7A89-8163-42BE-9953-74DCDC7FD005}" srcOrd="0" destOrd="0" presId="urn:microsoft.com/office/officeart/2008/layout/VerticalCircleList"/>
    <dgm:cxn modelId="{FE98CD3D-7401-4B39-A742-8599241D2D7B}" srcId="{F0A312B5-DE52-44CC-9CE8-30ABA6B55010}" destId="{55EBC050-210D-4A08-BE72-2AC1F8F877DE}" srcOrd="1" destOrd="0" parTransId="{156A3112-A332-4C6A-9D1E-54346083790A}" sibTransId="{25A42D72-8F96-4565-9CE6-B54C315DC4B9}"/>
    <dgm:cxn modelId="{1786B07F-7EDB-4170-83FC-F65544640080}" srcId="{C97F8CF2-5ED1-4654-8C80-10327D13945E}" destId="{2310ACAD-7C30-4D2B-A92B-B2E97F2C62F9}" srcOrd="1" destOrd="0" parTransId="{C4CAEEED-8E50-49EF-8C14-431EC65CA26B}" sibTransId="{363B7639-F857-42BC-8A54-4BADCEEBAD2A}"/>
    <dgm:cxn modelId="{AEE5C78D-2079-4C37-A68B-14E70BD2A79B}" type="presOf" srcId="{2310ACAD-7C30-4D2B-A92B-B2E97F2C62F9}" destId="{86AE6767-2A80-420B-BEFF-6AE27AFDC52E}" srcOrd="0" destOrd="0" presId="urn:microsoft.com/office/officeart/2008/layout/VerticalCircleList"/>
    <dgm:cxn modelId="{74ADDC9C-1CEF-4178-88C7-CB5E26D3F9E7}" srcId="{2310ACAD-7C30-4D2B-A92B-B2E97F2C62F9}" destId="{6DDE85EA-9E44-48EB-88B5-4B31EA24C2EC}" srcOrd="0" destOrd="0" parTransId="{B1B20182-2F8E-4643-A828-97183295ACCE}" sibTransId="{B3D5C69E-6B93-42B2-84E9-91CACEE9ECE4}"/>
    <dgm:cxn modelId="{DEDB0E9F-83FF-442D-9D28-FBC4CAC3BF0F}" srcId="{F0A312B5-DE52-44CC-9CE8-30ABA6B55010}" destId="{D247A20B-BFB2-4159-AEFC-E13D48A1E3CB}" srcOrd="0" destOrd="0" parTransId="{66DF5081-FC0E-4EEB-AF86-86BDD2797921}" sibTransId="{606906FF-DE3C-43F9-9FA6-DF6041146B90}"/>
    <dgm:cxn modelId="{C0B1E0A0-57C7-47E6-9AF8-A6566908761B}" type="presOf" srcId="{55EBC050-210D-4A08-BE72-2AC1F8F877DE}" destId="{E4FE2DCE-25D1-4C03-A1A9-A36F52FD02C6}" srcOrd="0" destOrd="0" presId="urn:microsoft.com/office/officeart/2008/layout/VerticalCircleList"/>
    <dgm:cxn modelId="{955443CC-AB1A-44DD-8A7C-3268B281ECFA}" type="presOf" srcId="{D247A20B-BFB2-4159-AEFC-E13D48A1E3CB}" destId="{DBC82E30-D822-4145-B445-9CD5C47EE527}" srcOrd="0" destOrd="0" presId="urn:microsoft.com/office/officeart/2008/layout/VerticalCircleList"/>
    <dgm:cxn modelId="{351968FD-C9BC-432F-B774-F9934FBC29BA}" type="presOf" srcId="{C97F8CF2-5ED1-4654-8C80-10327D13945E}" destId="{736FFB1C-0494-46CE-93ED-7B01AC99DB66}" srcOrd="0" destOrd="0" presId="urn:microsoft.com/office/officeart/2008/layout/VerticalCircleList"/>
    <dgm:cxn modelId="{4638103E-1834-48C4-89D3-7B9B32592821}" type="presParOf" srcId="{736FFB1C-0494-46CE-93ED-7B01AC99DB66}" destId="{CE61C21B-F611-428E-8A1A-598ABF4E264E}" srcOrd="0" destOrd="0" presId="urn:microsoft.com/office/officeart/2008/layout/VerticalCircleList"/>
    <dgm:cxn modelId="{3E1F0E20-2866-4A57-94ED-8FC1D5986087}" type="presParOf" srcId="{CE61C21B-F611-428E-8A1A-598ABF4E264E}" destId="{FB07CB4E-7C62-4328-ADD3-DD365580EA02}" srcOrd="0" destOrd="0" presId="urn:microsoft.com/office/officeart/2008/layout/VerticalCircleList"/>
    <dgm:cxn modelId="{24E547FC-305D-4682-B4B9-69BD16D0554B}" type="presParOf" srcId="{CE61C21B-F611-428E-8A1A-598ABF4E264E}" destId="{45F38B6F-5629-42EB-97A3-C8F8CC0B655E}" srcOrd="1" destOrd="0" presId="urn:microsoft.com/office/officeart/2008/layout/VerticalCircleList"/>
    <dgm:cxn modelId="{4FF9C150-2690-4BBB-BA9F-7EDD06C5B315}" type="presParOf" srcId="{CE61C21B-F611-428E-8A1A-598ABF4E264E}" destId="{E93B7A89-8163-42BE-9953-74DCDC7FD005}" srcOrd="2" destOrd="0" presId="urn:microsoft.com/office/officeart/2008/layout/VerticalCircleList"/>
    <dgm:cxn modelId="{F987C585-33C5-4F5C-A3C2-EDDCCC506E05}" type="presParOf" srcId="{CE61C21B-F611-428E-8A1A-598ABF4E264E}" destId="{0D87C43A-4988-46B8-B011-2228B3DD8BE2}" srcOrd="3" destOrd="0" presId="urn:microsoft.com/office/officeart/2008/layout/VerticalCircleList"/>
    <dgm:cxn modelId="{D2F97BE8-8AC1-4D17-BA4A-F26BB709F91E}" type="presParOf" srcId="{0D87C43A-4988-46B8-B011-2228B3DD8BE2}" destId="{DBC82E30-D822-4145-B445-9CD5C47EE527}" srcOrd="0" destOrd="0" presId="urn:microsoft.com/office/officeart/2008/layout/VerticalCircleList"/>
    <dgm:cxn modelId="{7EE47F9A-04D7-4A75-8F45-E51E46B4A02F}" type="presParOf" srcId="{0D87C43A-4988-46B8-B011-2228B3DD8BE2}" destId="{229B2B4B-6786-4900-9161-58CB1522FEE7}" srcOrd="1" destOrd="0" presId="urn:microsoft.com/office/officeart/2008/layout/VerticalCircleList"/>
    <dgm:cxn modelId="{69C8AC7D-1ED7-4F26-87C3-78D26057E988}" type="presParOf" srcId="{0D87C43A-4988-46B8-B011-2228B3DD8BE2}" destId="{E4FE2DCE-25D1-4C03-A1A9-A36F52FD02C6}" srcOrd="2" destOrd="0" presId="urn:microsoft.com/office/officeart/2008/layout/VerticalCircleList"/>
    <dgm:cxn modelId="{3C63877F-EB42-43ED-969A-EF5F0DAC8D3F}" type="presParOf" srcId="{736FFB1C-0494-46CE-93ED-7B01AC99DB66}" destId="{C2734130-46D2-408E-8E69-4B5242D4920E}" srcOrd="1" destOrd="0" presId="urn:microsoft.com/office/officeart/2008/layout/VerticalCircleList"/>
    <dgm:cxn modelId="{423E72F7-3A83-4EF2-B493-7D3330CA26D5}" type="presParOf" srcId="{736FFB1C-0494-46CE-93ED-7B01AC99DB66}" destId="{B36FA447-C93C-4573-9CC0-BC989A97F572}" srcOrd="2" destOrd="0" presId="urn:microsoft.com/office/officeart/2008/layout/VerticalCircleList"/>
    <dgm:cxn modelId="{885F506F-9B90-45B1-91B2-486366204ADA}" type="presParOf" srcId="{B36FA447-C93C-4573-9CC0-BC989A97F572}" destId="{62AB962C-66C5-492E-A692-08E4552BC420}" srcOrd="0" destOrd="0" presId="urn:microsoft.com/office/officeart/2008/layout/VerticalCircleList"/>
    <dgm:cxn modelId="{B4198924-3D3D-4844-93FB-FE743E583307}" type="presParOf" srcId="{B36FA447-C93C-4573-9CC0-BC989A97F572}" destId="{8DAF56BD-F9D7-4780-B69A-EC7A9EDEAB45}" srcOrd="1" destOrd="0" presId="urn:microsoft.com/office/officeart/2008/layout/VerticalCircleList"/>
    <dgm:cxn modelId="{E21551AD-E8B8-4F9D-A2FE-EB214D91B207}" type="presParOf" srcId="{B36FA447-C93C-4573-9CC0-BC989A97F572}" destId="{86AE6767-2A80-420B-BEFF-6AE27AFDC52E}" srcOrd="2" destOrd="0" presId="urn:microsoft.com/office/officeart/2008/layout/VerticalCircleList"/>
    <dgm:cxn modelId="{E2B561C7-C085-483F-B9E1-2D6EEE590075}" type="presParOf" srcId="{B36FA447-C93C-4573-9CC0-BC989A97F572}" destId="{FC4ED397-1996-45D9-9F01-25CD028A746B}" srcOrd="3" destOrd="0" presId="urn:microsoft.com/office/officeart/2008/layout/VerticalCircleList"/>
    <dgm:cxn modelId="{835A955C-A6C9-4FAA-9565-6C0AAAFE9F20}" type="presParOf" srcId="{FC4ED397-1996-45D9-9F01-25CD028A746B}" destId="{2BBE507F-A88F-419B-8124-0BBD14F1ED2C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EE3E46-995A-41C5-9D4B-040F588DCFB4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ADC867C-A85E-459A-8133-3AE754D6F571}">
      <dgm:prSet phldrT="[Texto]" custT="1"/>
      <dgm:spPr/>
      <dgm:t>
        <a:bodyPr anchor="ctr"/>
        <a:lstStyle/>
        <a:p>
          <a:r>
            <a:rPr lang="pt-BR" sz="4400" b="1" kern="1200" dirty="0">
              <a:solidFill>
                <a:srgbClr val="006E89"/>
              </a:solidFill>
              <a:latin typeface="+mj-lt"/>
              <a:ea typeface="+mj-ea"/>
              <a:cs typeface="Arial" panose="020B0604020202020204" pitchFamily="34" charset="0"/>
            </a:rPr>
            <a:t>Justificativa</a:t>
          </a:r>
        </a:p>
      </dgm:t>
    </dgm:pt>
    <dgm:pt modelId="{603C83FC-70C7-4859-8BC1-6A881987FC76}" type="parTrans" cxnId="{492329BC-DF9D-4B39-9087-DD495A277F9D}">
      <dgm:prSet/>
      <dgm:spPr/>
      <dgm:t>
        <a:bodyPr/>
        <a:lstStyle/>
        <a:p>
          <a:endParaRPr lang="pt-BR"/>
        </a:p>
      </dgm:t>
    </dgm:pt>
    <dgm:pt modelId="{CEF287CA-D728-4ACA-A9FA-A28E4AA2810F}" type="sibTrans" cxnId="{492329BC-DF9D-4B39-9087-DD495A277F9D}">
      <dgm:prSet/>
      <dgm:spPr/>
      <dgm:t>
        <a:bodyPr/>
        <a:lstStyle/>
        <a:p>
          <a:endParaRPr lang="pt-BR"/>
        </a:p>
      </dgm:t>
    </dgm:pt>
    <dgm:pt modelId="{082DA913-24BD-476A-A06B-AA2E640619F9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pt-BR" sz="3600" b="0" kern="12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rPr>
            <a:t>Busca avaliar o crescimento de beneficiários titulares na carteira de planos individuais regulamentados;</a:t>
          </a:r>
        </a:p>
        <a:p>
          <a:pPr>
            <a:buFont typeface="Wingdings" panose="05000000000000000000" pitchFamily="2" charset="2"/>
            <a:buChar char="v"/>
          </a:pPr>
          <a:endParaRPr lang="pt-BR" sz="3300" kern="1200" dirty="0"/>
        </a:p>
      </dgm:t>
    </dgm:pt>
    <dgm:pt modelId="{B69D6C9A-4755-492D-80DE-B59A1E57BEBB}" type="parTrans" cxnId="{6DCF9F4B-D0BD-4C09-939C-7E92DD272BEF}">
      <dgm:prSet/>
      <dgm:spPr/>
      <dgm:t>
        <a:bodyPr/>
        <a:lstStyle/>
        <a:p>
          <a:endParaRPr lang="pt-BR"/>
        </a:p>
      </dgm:t>
    </dgm:pt>
    <dgm:pt modelId="{653AB57F-5EAD-4FF2-8BD4-0C6406765C4E}" type="sibTrans" cxnId="{6DCF9F4B-D0BD-4C09-939C-7E92DD272BEF}">
      <dgm:prSet/>
      <dgm:spPr/>
      <dgm:t>
        <a:bodyPr/>
        <a:lstStyle/>
        <a:p>
          <a:endParaRPr lang="pt-BR"/>
        </a:p>
      </dgm:t>
    </dgm:pt>
    <dgm:pt modelId="{569D4CB6-2FB9-438A-A1F1-5ED6C6C411C7}">
      <dgm:prSet phldrT="[Texto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3600" b="0" kern="1200" dirty="0">
              <a:solidFill>
                <a:srgbClr val="0679A3">
                  <a:lumMod val="50000"/>
                </a:srgbClr>
              </a:solidFill>
              <a:latin typeface="Calibri"/>
              <a:ea typeface="+mn-ea"/>
              <a:cs typeface="+mn-cs"/>
            </a:rPr>
            <a:t>Busca  estimular as operadoras a retomarem a oferta de planos individuais;</a:t>
          </a:r>
        </a:p>
      </dgm:t>
    </dgm:pt>
    <dgm:pt modelId="{B79B1DD4-DD66-4014-8333-E2A3A2E838E0}" type="parTrans" cxnId="{18BFFF29-B8F1-46BB-93F9-4B822905A2F7}">
      <dgm:prSet/>
      <dgm:spPr/>
      <dgm:t>
        <a:bodyPr/>
        <a:lstStyle/>
        <a:p>
          <a:endParaRPr lang="pt-BR"/>
        </a:p>
      </dgm:t>
    </dgm:pt>
    <dgm:pt modelId="{06873202-A33A-48F5-A0F4-D8FB0C1DCAD2}" type="sibTrans" cxnId="{18BFFF29-B8F1-46BB-93F9-4B822905A2F7}">
      <dgm:prSet/>
      <dgm:spPr/>
      <dgm:t>
        <a:bodyPr/>
        <a:lstStyle/>
        <a:p>
          <a:endParaRPr lang="pt-BR"/>
        </a:p>
      </dgm:t>
    </dgm:pt>
    <dgm:pt modelId="{ED26257F-9569-47E3-9F65-4E2EFEC46A81}">
      <dgm:prSet custT="1"/>
      <dgm:spPr/>
      <dgm:t>
        <a:bodyPr/>
        <a:lstStyle/>
        <a:p>
          <a:r>
            <a:rPr lang="pt-BR" sz="3200" b="0" kern="1200" dirty="0">
              <a:solidFill>
                <a:srgbClr val="0679A3">
                  <a:lumMod val="50000"/>
                </a:srgbClr>
              </a:solidFill>
              <a:latin typeface="Calibri"/>
              <a:ea typeface="+mn-ea"/>
              <a:cs typeface="+mn-cs"/>
            </a:rPr>
            <a:t>A oferta de planos individuais pelas operadoras é importante para garantir o acesso dos consumidores, especialmente idosos que não estão mais no mercado formal de trabalho.</a:t>
          </a:r>
        </a:p>
      </dgm:t>
    </dgm:pt>
    <dgm:pt modelId="{238BE4B1-A2DA-43AF-BD2C-F01AEB0CD07F}" type="parTrans" cxnId="{3E19F7D1-5F1A-405D-B2BD-F971AE2683C1}">
      <dgm:prSet/>
      <dgm:spPr/>
      <dgm:t>
        <a:bodyPr/>
        <a:lstStyle/>
        <a:p>
          <a:endParaRPr lang="pt-BR"/>
        </a:p>
      </dgm:t>
    </dgm:pt>
    <dgm:pt modelId="{8C42599A-47D9-4C5C-950D-449FC096560E}" type="sibTrans" cxnId="{3E19F7D1-5F1A-405D-B2BD-F971AE2683C1}">
      <dgm:prSet/>
      <dgm:spPr/>
      <dgm:t>
        <a:bodyPr/>
        <a:lstStyle/>
        <a:p>
          <a:endParaRPr lang="pt-BR"/>
        </a:p>
      </dgm:t>
    </dgm:pt>
    <dgm:pt modelId="{D0FB8A69-5456-4884-AE00-77DDE9D3364B}" type="pres">
      <dgm:prSet presAssocID="{70EE3E46-995A-41C5-9D4B-040F588DCFB4}" presName="vert0" presStyleCnt="0">
        <dgm:presLayoutVars>
          <dgm:dir/>
          <dgm:animOne val="branch"/>
          <dgm:animLvl val="lvl"/>
        </dgm:presLayoutVars>
      </dgm:prSet>
      <dgm:spPr/>
    </dgm:pt>
    <dgm:pt modelId="{BB648E94-743A-488E-AEBC-74C6306369CD}" type="pres">
      <dgm:prSet presAssocID="{1ADC867C-A85E-459A-8133-3AE754D6F571}" presName="thickLine" presStyleLbl="alignNode1" presStyleIdx="0" presStyleCnt="1"/>
      <dgm:spPr/>
    </dgm:pt>
    <dgm:pt modelId="{30D156B9-8E35-488E-B965-2A859FFB02A8}" type="pres">
      <dgm:prSet presAssocID="{1ADC867C-A85E-459A-8133-3AE754D6F571}" presName="horz1" presStyleCnt="0"/>
      <dgm:spPr/>
    </dgm:pt>
    <dgm:pt modelId="{8FDD3608-57BC-4746-9EFC-057A73C17406}" type="pres">
      <dgm:prSet presAssocID="{1ADC867C-A85E-459A-8133-3AE754D6F571}" presName="tx1" presStyleLbl="revTx" presStyleIdx="0" presStyleCnt="4"/>
      <dgm:spPr/>
    </dgm:pt>
    <dgm:pt modelId="{5D24B96C-A44F-4CBA-A481-A90340E3672E}" type="pres">
      <dgm:prSet presAssocID="{1ADC867C-A85E-459A-8133-3AE754D6F571}" presName="vert1" presStyleCnt="0"/>
      <dgm:spPr/>
    </dgm:pt>
    <dgm:pt modelId="{F854DA61-6BBB-4B08-8DB0-81BC9B28D7E2}" type="pres">
      <dgm:prSet presAssocID="{082DA913-24BD-476A-A06B-AA2E640619F9}" presName="vertSpace2a" presStyleCnt="0"/>
      <dgm:spPr/>
    </dgm:pt>
    <dgm:pt modelId="{58488C8D-B98E-420B-AAFA-3A4668F3AE99}" type="pres">
      <dgm:prSet presAssocID="{082DA913-24BD-476A-A06B-AA2E640619F9}" presName="horz2" presStyleCnt="0"/>
      <dgm:spPr/>
    </dgm:pt>
    <dgm:pt modelId="{F3F7A979-31BD-4933-97C6-06F72F61A779}" type="pres">
      <dgm:prSet presAssocID="{082DA913-24BD-476A-A06B-AA2E640619F9}" presName="horzSpace2" presStyleCnt="0"/>
      <dgm:spPr/>
    </dgm:pt>
    <dgm:pt modelId="{A4A208A1-0F21-434F-9E9B-5DDB3907B896}" type="pres">
      <dgm:prSet presAssocID="{082DA913-24BD-476A-A06B-AA2E640619F9}" presName="tx2" presStyleLbl="revTx" presStyleIdx="1" presStyleCnt="4"/>
      <dgm:spPr/>
    </dgm:pt>
    <dgm:pt modelId="{7D0D6AB3-32CD-4A67-9E1E-B44D95ABA880}" type="pres">
      <dgm:prSet presAssocID="{082DA913-24BD-476A-A06B-AA2E640619F9}" presName="vert2" presStyleCnt="0"/>
      <dgm:spPr/>
    </dgm:pt>
    <dgm:pt modelId="{81F2BFC5-C6FC-4477-BDD8-F13A9023FFDD}" type="pres">
      <dgm:prSet presAssocID="{082DA913-24BD-476A-A06B-AA2E640619F9}" presName="thinLine2b" presStyleLbl="callout" presStyleIdx="0" presStyleCnt="3"/>
      <dgm:spPr/>
    </dgm:pt>
    <dgm:pt modelId="{07B79B8E-C3ED-42F9-978B-2791DCD6DF84}" type="pres">
      <dgm:prSet presAssocID="{082DA913-24BD-476A-A06B-AA2E640619F9}" presName="vertSpace2b" presStyleCnt="0"/>
      <dgm:spPr/>
    </dgm:pt>
    <dgm:pt modelId="{CF5FFE5C-B1CF-4490-AB69-9F5D40543456}" type="pres">
      <dgm:prSet presAssocID="{569D4CB6-2FB9-438A-A1F1-5ED6C6C411C7}" presName="horz2" presStyleCnt="0"/>
      <dgm:spPr/>
    </dgm:pt>
    <dgm:pt modelId="{5B555970-767A-4546-87C6-5DC9D222D5B5}" type="pres">
      <dgm:prSet presAssocID="{569D4CB6-2FB9-438A-A1F1-5ED6C6C411C7}" presName="horzSpace2" presStyleCnt="0"/>
      <dgm:spPr/>
    </dgm:pt>
    <dgm:pt modelId="{BA707151-5104-450A-9F1E-B56993715B1F}" type="pres">
      <dgm:prSet presAssocID="{569D4CB6-2FB9-438A-A1F1-5ED6C6C411C7}" presName="tx2" presStyleLbl="revTx" presStyleIdx="2" presStyleCnt="4"/>
      <dgm:spPr/>
    </dgm:pt>
    <dgm:pt modelId="{E025FADD-11A1-44DA-B1C5-55B411A3EB18}" type="pres">
      <dgm:prSet presAssocID="{569D4CB6-2FB9-438A-A1F1-5ED6C6C411C7}" presName="vert2" presStyleCnt="0"/>
      <dgm:spPr/>
    </dgm:pt>
    <dgm:pt modelId="{437F6DD9-F833-4614-9676-6AB0E1862DEF}" type="pres">
      <dgm:prSet presAssocID="{569D4CB6-2FB9-438A-A1F1-5ED6C6C411C7}" presName="thinLine2b" presStyleLbl="callout" presStyleIdx="1" presStyleCnt="3"/>
      <dgm:spPr/>
    </dgm:pt>
    <dgm:pt modelId="{1F7E9429-5FFC-4272-9CE7-74760403DA0A}" type="pres">
      <dgm:prSet presAssocID="{569D4CB6-2FB9-438A-A1F1-5ED6C6C411C7}" presName="vertSpace2b" presStyleCnt="0"/>
      <dgm:spPr/>
    </dgm:pt>
    <dgm:pt modelId="{888F3404-4091-45AC-BCB1-131AC0B62D84}" type="pres">
      <dgm:prSet presAssocID="{ED26257F-9569-47E3-9F65-4E2EFEC46A81}" presName="horz2" presStyleCnt="0"/>
      <dgm:spPr/>
    </dgm:pt>
    <dgm:pt modelId="{51AE3B41-A603-4EE4-A676-509CAD5A2A2C}" type="pres">
      <dgm:prSet presAssocID="{ED26257F-9569-47E3-9F65-4E2EFEC46A81}" presName="horzSpace2" presStyleCnt="0"/>
      <dgm:spPr/>
    </dgm:pt>
    <dgm:pt modelId="{76CD089E-4C4B-47E7-87F5-9374BB92F8EC}" type="pres">
      <dgm:prSet presAssocID="{ED26257F-9569-47E3-9F65-4E2EFEC46A81}" presName="tx2" presStyleLbl="revTx" presStyleIdx="3" presStyleCnt="4"/>
      <dgm:spPr/>
    </dgm:pt>
    <dgm:pt modelId="{2547D17B-3A50-4F2B-A1B1-D82C12BE6378}" type="pres">
      <dgm:prSet presAssocID="{ED26257F-9569-47E3-9F65-4E2EFEC46A81}" presName="vert2" presStyleCnt="0"/>
      <dgm:spPr/>
    </dgm:pt>
    <dgm:pt modelId="{E4E33922-F921-4D54-8FD7-5862EF94802E}" type="pres">
      <dgm:prSet presAssocID="{ED26257F-9569-47E3-9F65-4E2EFEC46A81}" presName="thinLine2b" presStyleLbl="callout" presStyleIdx="2" presStyleCnt="3"/>
      <dgm:spPr/>
    </dgm:pt>
    <dgm:pt modelId="{AEBD0054-C88F-4A9C-9878-A91CD31E8432}" type="pres">
      <dgm:prSet presAssocID="{ED26257F-9569-47E3-9F65-4E2EFEC46A81}" presName="vertSpace2b" presStyleCnt="0"/>
      <dgm:spPr/>
    </dgm:pt>
  </dgm:ptLst>
  <dgm:cxnLst>
    <dgm:cxn modelId="{B2822C18-D91E-4B8A-A5CB-10CEF187EFBE}" type="presOf" srcId="{70EE3E46-995A-41C5-9D4B-040F588DCFB4}" destId="{D0FB8A69-5456-4884-AE00-77DDE9D3364B}" srcOrd="0" destOrd="0" presId="urn:microsoft.com/office/officeart/2008/layout/LinedList"/>
    <dgm:cxn modelId="{18BFFF29-B8F1-46BB-93F9-4B822905A2F7}" srcId="{1ADC867C-A85E-459A-8133-3AE754D6F571}" destId="{569D4CB6-2FB9-438A-A1F1-5ED6C6C411C7}" srcOrd="1" destOrd="0" parTransId="{B79B1DD4-DD66-4014-8333-E2A3A2E838E0}" sibTransId="{06873202-A33A-48F5-A0F4-D8FB0C1DCAD2}"/>
    <dgm:cxn modelId="{6DCF9F4B-D0BD-4C09-939C-7E92DD272BEF}" srcId="{1ADC867C-A85E-459A-8133-3AE754D6F571}" destId="{082DA913-24BD-476A-A06B-AA2E640619F9}" srcOrd="0" destOrd="0" parTransId="{B69D6C9A-4755-492D-80DE-B59A1E57BEBB}" sibTransId="{653AB57F-5EAD-4FF2-8BD4-0C6406765C4E}"/>
    <dgm:cxn modelId="{2009419A-8496-47BA-9609-195A0FC06AE0}" type="presOf" srcId="{569D4CB6-2FB9-438A-A1F1-5ED6C6C411C7}" destId="{BA707151-5104-450A-9F1E-B56993715B1F}" srcOrd="0" destOrd="0" presId="urn:microsoft.com/office/officeart/2008/layout/LinedList"/>
    <dgm:cxn modelId="{BF9936A5-9690-4028-B614-805DE4C5C77D}" type="presOf" srcId="{082DA913-24BD-476A-A06B-AA2E640619F9}" destId="{A4A208A1-0F21-434F-9E9B-5DDB3907B896}" srcOrd="0" destOrd="0" presId="urn:microsoft.com/office/officeart/2008/layout/LinedList"/>
    <dgm:cxn modelId="{B1389EB6-E6E4-42ED-AA2D-E45FD44FC2F0}" type="presOf" srcId="{1ADC867C-A85E-459A-8133-3AE754D6F571}" destId="{8FDD3608-57BC-4746-9EFC-057A73C17406}" srcOrd="0" destOrd="0" presId="urn:microsoft.com/office/officeart/2008/layout/LinedList"/>
    <dgm:cxn modelId="{492329BC-DF9D-4B39-9087-DD495A277F9D}" srcId="{70EE3E46-995A-41C5-9D4B-040F588DCFB4}" destId="{1ADC867C-A85E-459A-8133-3AE754D6F571}" srcOrd="0" destOrd="0" parTransId="{603C83FC-70C7-4859-8BC1-6A881987FC76}" sibTransId="{CEF287CA-D728-4ACA-A9FA-A28E4AA2810F}"/>
    <dgm:cxn modelId="{3E19F7D1-5F1A-405D-B2BD-F971AE2683C1}" srcId="{1ADC867C-A85E-459A-8133-3AE754D6F571}" destId="{ED26257F-9569-47E3-9F65-4E2EFEC46A81}" srcOrd="2" destOrd="0" parTransId="{238BE4B1-A2DA-43AF-BD2C-F01AEB0CD07F}" sibTransId="{8C42599A-47D9-4C5C-950D-449FC096560E}"/>
    <dgm:cxn modelId="{E1A4A1EF-48AE-4D6C-B52B-89F9816F45E8}" type="presOf" srcId="{ED26257F-9569-47E3-9F65-4E2EFEC46A81}" destId="{76CD089E-4C4B-47E7-87F5-9374BB92F8EC}" srcOrd="0" destOrd="0" presId="urn:microsoft.com/office/officeart/2008/layout/LinedList"/>
    <dgm:cxn modelId="{4A59029F-41C0-40C4-A7A6-811A89889F05}" type="presParOf" srcId="{D0FB8A69-5456-4884-AE00-77DDE9D3364B}" destId="{BB648E94-743A-488E-AEBC-74C6306369CD}" srcOrd="0" destOrd="0" presId="urn:microsoft.com/office/officeart/2008/layout/LinedList"/>
    <dgm:cxn modelId="{3E125E93-8856-4CD7-8E53-B6EC342E71EF}" type="presParOf" srcId="{D0FB8A69-5456-4884-AE00-77DDE9D3364B}" destId="{30D156B9-8E35-488E-B965-2A859FFB02A8}" srcOrd="1" destOrd="0" presId="urn:microsoft.com/office/officeart/2008/layout/LinedList"/>
    <dgm:cxn modelId="{BE45D82A-7AFD-4058-B1D5-1816B5E70176}" type="presParOf" srcId="{30D156B9-8E35-488E-B965-2A859FFB02A8}" destId="{8FDD3608-57BC-4746-9EFC-057A73C17406}" srcOrd="0" destOrd="0" presId="urn:microsoft.com/office/officeart/2008/layout/LinedList"/>
    <dgm:cxn modelId="{C8CD854B-0C6C-4329-B392-B02006D423F5}" type="presParOf" srcId="{30D156B9-8E35-488E-B965-2A859FFB02A8}" destId="{5D24B96C-A44F-4CBA-A481-A90340E3672E}" srcOrd="1" destOrd="0" presId="urn:microsoft.com/office/officeart/2008/layout/LinedList"/>
    <dgm:cxn modelId="{F620EE22-25CB-43A3-AB44-A8CFF4DC0261}" type="presParOf" srcId="{5D24B96C-A44F-4CBA-A481-A90340E3672E}" destId="{F854DA61-6BBB-4B08-8DB0-81BC9B28D7E2}" srcOrd="0" destOrd="0" presId="urn:microsoft.com/office/officeart/2008/layout/LinedList"/>
    <dgm:cxn modelId="{E010549B-AE59-4572-96AC-3D83E20DD582}" type="presParOf" srcId="{5D24B96C-A44F-4CBA-A481-A90340E3672E}" destId="{58488C8D-B98E-420B-AAFA-3A4668F3AE99}" srcOrd="1" destOrd="0" presId="urn:microsoft.com/office/officeart/2008/layout/LinedList"/>
    <dgm:cxn modelId="{7753CC74-574D-4CA3-B9E6-619B1490A82C}" type="presParOf" srcId="{58488C8D-B98E-420B-AAFA-3A4668F3AE99}" destId="{F3F7A979-31BD-4933-97C6-06F72F61A779}" srcOrd="0" destOrd="0" presId="urn:microsoft.com/office/officeart/2008/layout/LinedList"/>
    <dgm:cxn modelId="{F9EE32B7-F954-4960-B433-F430D80A49BD}" type="presParOf" srcId="{58488C8D-B98E-420B-AAFA-3A4668F3AE99}" destId="{A4A208A1-0F21-434F-9E9B-5DDB3907B896}" srcOrd="1" destOrd="0" presId="urn:microsoft.com/office/officeart/2008/layout/LinedList"/>
    <dgm:cxn modelId="{B690AAEE-ACD0-4E14-8202-09286B0ED2BD}" type="presParOf" srcId="{58488C8D-B98E-420B-AAFA-3A4668F3AE99}" destId="{7D0D6AB3-32CD-4A67-9E1E-B44D95ABA880}" srcOrd="2" destOrd="0" presId="urn:microsoft.com/office/officeart/2008/layout/LinedList"/>
    <dgm:cxn modelId="{0996BFBF-E665-48CF-9D9D-F9F2505C07FB}" type="presParOf" srcId="{5D24B96C-A44F-4CBA-A481-A90340E3672E}" destId="{81F2BFC5-C6FC-4477-BDD8-F13A9023FFDD}" srcOrd="2" destOrd="0" presId="urn:microsoft.com/office/officeart/2008/layout/LinedList"/>
    <dgm:cxn modelId="{76571845-AB8F-4B4D-80F9-3451D78AB711}" type="presParOf" srcId="{5D24B96C-A44F-4CBA-A481-A90340E3672E}" destId="{07B79B8E-C3ED-42F9-978B-2791DCD6DF84}" srcOrd="3" destOrd="0" presId="urn:microsoft.com/office/officeart/2008/layout/LinedList"/>
    <dgm:cxn modelId="{A75510D2-8D81-43B5-A52A-53835724AD00}" type="presParOf" srcId="{5D24B96C-A44F-4CBA-A481-A90340E3672E}" destId="{CF5FFE5C-B1CF-4490-AB69-9F5D40543456}" srcOrd="4" destOrd="0" presId="urn:microsoft.com/office/officeart/2008/layout/LinedList"/>
    <dgm:cxn modelId="{F82482C0-4CCC-4460-8587-A6C70019E31F}" type="presParOf" srcId="{CF5FFE5C-B1CF-4490-AB69-9F5D40543456}" destId="{5B555970-767A-4546-87C6-5DC9D222D5B5}" srcOrd="0" destOrd="0" presId="urn:microsoft.com/office/officeart/2008/layout/LinedList"/>
    <dgm:cxn modelId="{A0269A7A-9C94-4D48-A267-F1FBC4BB0691}" type="presParOf" srcId="{CF5FFE5C-B1CF-4490-AB69-9F5D40543456}" destId="{BA707151-5104-450A-9F1E-B56993715B1F}" srcOrd="1" destOrd="0" presId="urn:microsoft.com/office/officeart/2008/layout/LinedList"/>
    <dgm:cxn modelId="{177F5D61-7410-4BD9-A21F-2175A9B1463D}" type="presParOf" srcId="{CF5FFE5C-B1CF-4490-AB69-9F5D40543456}" destId="{E025FADD-11A1-44DA-B1C5-55B411A3EB18}" srcOrd="2" destOrd="0" presId="urn:microsoft.com/office/officeart/2008/layout/LinedList"/>
    <dgm:cxn modelId="{024062A5-567F-4D56-B6BB-F7CAA82E9083}" type="presParOf" srcId="{5D24B96C-A44F-4CBA-A481-A90340E3672E}" destId="{437F6DD9-F833-4614-9676-6AB0E1862DEF}" srcOrd="5" destOrd="0" presId="urn:microsoft.com/office/officeart/2008/layout/LinedList"/>
    <dgm:cxn modelId="{48D2D932-0D0C-43A4-B3C6-6592537E8F77}" type="presParOf" srcId="{5D24B96C-A44F-4CBA-A481-A90340E3672E}" destId="{1F7E9429-5FFC-4272-9CE7-74760403DA0A}" srcOrd="6" destOrd="0" presId="urn:microsoft.com/office/officeart/2008/layout/LinedList"/>
    <dgm:cxn modelId="{627B0859-9B9A-47B8-BABF-E15E456A6EC4}" type="presParOf" srcId="{5D24B96C-A44F-4CBA-A481-A90340E3672E}" destId="{888F3404-4091-45AC-BCB1-131AC0B62D84}" srcOrd="7" destOrd="0" presId="urn:microsoft.com/office/officeart/2008/layout/LinedList"/>
    <dgm:cxn modelId="{05478575-6485-4C23-BE24-FE2946DD8180}" type="presParOf" srcId="{888F3404-4091-45AC-BCB1-131AC0B62D84}" destId="{51AE3B41-A603-4EE4-A676-509CAD5A2A2C}" srcOrd="0" destOrd="0" presId="urn:microsoft.com/office/officeart/2008/layout/LinedList"/>
    <dgm:cxn modelId="{A07C45C5-91A3-4D9B-97DE-1B4A8FA79470}" type="presParOf" srcId="{888F3404-4091-45AC-BCB1-131AC0B62D84}" destId="{76CD089E-4C4B-47E7-87F5-9374BB92F8EC}" srcOrd="1" destOrd="0" presId="urn:microsoft.com/office/officeart/2008/layout/LinedList"/>
    <dgm:cxn modelId="{D7095AB7-D4BB-4A01-9362-FFA866F7211C}" type="presParOf" srcId="{888F3404-4091-45AC-BCB1-131AC0B62D84}" destId="{2547D17B-3A50-4F2B-A1B1-D82C12BE6378}" srcOrd="2" destOrd="0" presId="urn:microsoft.com/office/officeart/2008/layout/LinedList"/>
    <dgm:cxn modelId="{D651D4DD-6275-4B30-9B47-48D48C4FD27C}" type="presParOf" srcId="{5D24B96C-A44F-4CBA-A481-A90340E3672E}" destId="{E4E33922-F921-4D54-8FD7-5862EF94802E}" srcOrd="8" destOrd="0" presId="urn:microsoft.com/office/officeart/2008/layout/LinedList"/>
    <dgm:cxn modelId="{D1DBBD6E-353E-4AD3-B2ED-1A605464EF5A}" type="presParOf" srcId="{5D24B96C-A44F-4CBA-A481-A90340E3672E}" destId="{AEBD0054-C88F-4A9C-9878-A91CD31E843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15641-8262-448F-82E3-E40DDA30D94F}" type="doc">
      <dgm:prSet loTypeId="urn:microsoft.com/office/officeart/2005/8/layout/vList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7D55CDC4-0980-4A6A-9238-50D5F01EB160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rPr>
            <a:t>IDSS ano-base 2017</a:t>
          </a:r>
        </a:p>
      </dgm:t>
    </dgm:pt>
    <dgm:pt modelId="{AB3D164A-A7B2-467C-9ABD-7DC82EC08939}" type="par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4C08D35B-2BC3-42FE-BF29-AD5E874235F1}" type="sib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6CB809FB-F0AE-43DF-9255-A17B988831DC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bg1">
                  <a:lumMod val="85000"/>
                </a:schemeClr>
              </a:solidFill>
              <a:latin typeface="Calibri"/>
              <a:ea typeface="+mn-ea"/>
              <a:cs typeface="+mn-cs"/>
            </a:rPr>
            <a:t>IDSS ano-base 2018</a:t>
          </a:r>
        </a:p>
      </dgm:t>
    </dgm:pt>
    <dgm:pt modelId="{0B10EE8D-D116-43E0-A95F-22E2BA38FEB6}" type="par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78858B1C-CFE5-46E3-8CE1-B984FC43D2D4}" type="sib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5A9EF146-FE11-4EC0-A039-DA0E9E859ABF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bg1">
                  <a:lumMod val="85000"/>
                </a:schemeClr>
              </a:solidFill>
              <a:latin typeface="Calibri"/>
              <a:ea typeface="+mn-ea"/>
              <a:cs typeface="+mn-cs"/>
            </a:rPr>
            <a:t>IDSS ano-base 2019</a:t>
          </a:r>
        </a:p>
      </dgm:t>
    </dgm:pt>
    <dgm:pt modelId="{C35E1292-3BEF-4ED9-8B4B-21EA93DDEA4D}" type="par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2B925788-C532-4387-B694-28B4AE9D39A0}" type="sib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1445321A-D6E6-45A6-B122-0C92C3E35B98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rgbClr val="006E89"/>
              </a:solidFill>
              <a:latin typeface="+mn-lt"/>
              <a:ea typeface="+mn-ea"/>
              <a:cs typeface="+mn-cs"/>
            </a:rPr>
            <a:t>O IDSS</a:t>
          </a:r>
        </a:p>
      </dgm:t>
    </dgm:pt>
    <dgm:pt modelId="{90750381-EF3B-46B1-840A-48AF7AD756CB}" type="parTrans" cxnId="{D3475997-7E36-4031-B899-04EB9039D67D}">
      <dgm:prSet/>
      <dgm:spPr/>
      <dgm:t>
        <a:bodyPr/>
        <a:lstStyle/>
        <a:p>
          <a:endParaRPr lang="pt-BR"/>
        </a:p>
      </dgm:t>
    </dgm:pt>
    <dgm:pt modelId="{149CD3F1-5EDD-4BC3-932B-EE9B50A3A388}" type="sibTrans" cxnId="{D3475997-7E36-4031-B899-04EB9039D67D}">
      <dgm:prSet/>
      <dgm:spPr/>
      <dgm:t>
        <a:bodyPr/>
        <a:lstStyle/>
        <a:p>
          <a:endParaRPr lang="pt-BR"/>
        </a:p>
      </dgm:t>
    </dgm:pt>
    <dgm:pt modelId="{8B09C867-C354-4811-A0E6-4A3FA572D61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rPr>
            <a:t>A reformulação do IDSS</a:t>
          </a:r>
        </a:p>
      </dgm:t>
    </dgm:pt>
    <dgm:pt modelId="{DA559749-72A7-499B-9BD9-7DBD9519F705}" type="parTrans" cxnId="{91194D5C-9641-441E-9D60-8DB82084C6D4}">
      <dgm:prSet/>
      <dgm:spPr/>
      <dgm:t>
        <a:bodyPr/>
        <a:lstStyle/>
        <a:p>
          <a:endParaRPr lang="pt-BR"/>
        </a:p>
      </dgm:t>
    </dgm:pt>
    <dgm:pt modelId="{FE64BF2D-E54C-4E12-937E-3E36F536C8A3}" type="sibTrans" cxnId="{91194D5C-9641-441E-9D60-8DB82084C6D4}">
      <dgm:prSet/>
      <dgm:spPr/>
      <dgm:t>
        <a:bodyPr/>
        <a:lstStyle/>
        <a:p>
          <a:endParaRPr lang="pt-BR"/>
        </a:p>
      </dgm:t>
    </dgm:pt>
    <dgm:pt modelId="{2EC52999-966C-4B7A-9777-F06CDAC2E57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bg1">
                  <a:lumMod val="85000"/>
                </a:schemeClr>
              </a:solidFill>
              <a:latin typeface="Calibri"/>
              <a:ea typeface="+mn-ea"/>
              <a:cs typeface="+mn-cs"/>
            </a:rPr>
            <a:t>Próximo Passos</a:t>
          </a:r>
        </a:p>
      </dgm:t>
    </dgm:pt>
    <dgm:pt modelId="{43111C26-EF2B-4FA4-B1C0-E9A62B6BF167}" type="parTrans" cxnId="{BA58CAE3-49E6-439A-BB9F-1D23CA07905A}">
      <dgm:prSet/>
      <dgm:spPr/>
      <dgm:t>
        <a:bodyPr/>
        <a:lstStyle/>
        <a:p>
          <a:endParaRPr lang="pt-BR"/>
        </a:p>
      </dgm:t>
    </dgm:pt>
    <dgm:pt modelId="{297FCF67-1AFD-4247-B51E-7EBCC2BF0F4D}" type="sibTrans" cxnId="{BA58CAE3-49E6-439A-BB9F-1D23CA07905A}">
      <dgm:prSet/>
      <dgm:spPr/>
      <dgm:t>
        <a:bodyPr/>
        <a:lstStyle/>
        <a:p>
          <a:endParaRPr lang="pt-BR"/>
        </a:p>
      </dgm:t>
    </dgm:pt>
    <dgm:pt modelId="{E2E85A17-2E53-4890-A853-72B46D5EC445}" type="pres">
      <dgm:prSet presAssocID="{42E15641-8262-448F-82E3-E40DDA30D94F}" presName="linear" presStyleCnt="0">
        <dgm:presLayoutVars>
          <dgm:animLvl val="lvl"/>
          <dgm:resizeHandles val="exact"/>
        </dgm:presLayoutVars>
      </dgm:prSet>
      <dgm:spPr/>
    </dgm:pt>
    <dgm:pt modelId="{1AFFCA61-812A-41FB-BEFE-E64B43645DB0}" type="pres">
      <dgm:prSet presAssocID="{1445321A-D6E6-45A6-B122-0C92C3E35B9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A932B8C-63C0-4FC7-8F09-98A4FBE99AFA}" type="pres">
      <dgm:prSet presAssocID="{149CD3F1-5EDD-4BC3-932B-EE9B50A3A388}" presName="spacer" presStyleCnt="0"/>
      <dgm:spPr/>
    </dgm:pt>
    <dgm:pt modelId="{898FB0AA-011E-4D5E-93AE-D786B18A887E}" type="pres">
      <dgm:prSet presAssocID="{8B09C867-C354-4811-A0E6-4A3FA572D61A}" presName="parentText" presStyleLbl="node1" presStyleIdx="1" presStyleCnt="6" custLinFactY="-3968" custLinFactNeighborY="-100000">
        <dgm:presLayoutVars>
          <dgm:chMax val="0"/>
          <dgm:bulletEnabled val="1"/>
        </dgm:presLayoutVars>
      </dgm:prSet>
      <dgm:spPr/>
    </dgm:pt>
    <dgm:pt modelId="{515458B8-E50C-43D0-999F-A18C30A4B6AD}" type="pres">
      <dgm:prSet presAssocID="{FE64BF2D-E54C-4E12-937E-3E36F536C8A3}" presName="spacer" presStyleCnt="0"/>
      <dgm:spPr/>
    </dgm:pt>
    <dgm:pt modelId="{94DD118C-773B-4569-9F78-7607BD99CA50}" type="pres">
      <dgm:prSet presAssocID="{7D55CDC4-0980-4A6A-9238-50D5F01EB16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A7F8049-2988-406C-ADEF-302B1C2E5D3B}" type="pres">
      <dgm:prSet presAssocID="{4C08D35B-2BC3-42FE-BF29-AD5E874235F1}" presName="spacer" presStyleCnt="0"/>
      <dgm:spPr/>
    </dgm:pt>
    <dgm:pt modelId="{4E90EFAC-F2B0-493B-829C-FDF7C962D137}" type="pres">
      <dgm:prSet presAssocID="{6CB809FB-F0AE-43DF-9255-A17B988831D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47A1434-6D70-4103-BC80-1C1B0D9920FB}" type="pres">
      <dgm:prSet presAssocID="{78858B1C-CFE5-46E3-8CE1-B984FC43D2D4}" presName="spacer" presStyleCnt="0"/>
      <dgm:spPr/>
    </dgm:pt>
    <dgm:pt modelId="{6BBA4E4C-EC30-4CEF-B0A2-969046AEC762}" type="pres">
      <dgm:prSet presAssocID="{5A9EF146-FE11-4EC0-A039-DA0E9E859AB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C5F931F-CD22-41F0-A6B2-0683920E91D2}" type="pres">
      <dgm:prSet presAssocID="{2B925788-C532-4387-B694-28B4AE9D39A0}" presName="spacer" presStyleCnt="0"/>
      <dgm:spPr/>
    </dgm:pt>
    <dgm:pt modelId="{3E1C8391-0663-40A6-A5A4-7B883CBBA80F}" type="pres">
      <dgm:prSet presAssocID="{2EC52999-966C-4B7A-9777-F06CDAC2E57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8E6D303-7477-4B84-AFED-54C17258B2CF}" srcId="{42E15641-8262-448F-82E3-E40DDA30D94F}" destId="{5A9EF146-FE11-4EC0-A039-DA0E9E859ABF}" srcOrd="4" destOrd="0" parTransId="{C35E1292-3BEF-4ED9-8B4B-21EA93DDEA4D}" sibTransId="{2B925788-C532-4387-B694-28B4AE9D39A0}"/>
    <dgm:cxn modelId="{91194D5C-9641-441E-9D60-8DB82084C6D4}" srcId="{42E15641-8262-448F-82E3-E40DDA30D94F}" destId="{8B09C867-C354-4811-A0E6-4A3FA572D61A}" srcOrd="1" destOrd="0" parTransId="{DA559749-72A7-499B-9BD9-7DBD9519F705}" sibTransId="{FE64BF2D-E54C-4E12-937E-3E36F536C8A3}"/>
    <dgm:cxn modelId="{A1333942-B670-4F3A-93B7-C1EC8FF5DE92}" type="presOf" srcId="{5A9EF146-FE11-4EC0-A039-DA0E9E859ABF}" destId="{6BBA4E4C-EC30-4CEF-B0A2-969046AEC762}" srcOrd="0" destOrd="0" presId="urn:microsoft.com/office/officeart/2005/8/layout/vList2"/>
    <dgm:cxn modelId="{1CB48E45-CC0C-431C-8CB0-F09F5857F8BC}" type="presOf" srcId="{1445321A-D6E6-45A6-B122-0C92C3E35B98}" destId="{1AFFCA61-812A-41FB-BEFE-E64B43645DB0}" srcOrd="0" destOrd="0" presId="urn:microsoft.com/office/officeart/2005/8/layout/vList2"/>
    <dgm:cxn modelId="{0CDF6454-1C40-4094-8F11-DB1B4BAF048F}" type="presOf" srcId="{7D55CDC4-0980-4A6A-9238-50D5F01EB160}" destId="{94DD118C-773B-4569-9F78-7607BD99CA50}" srcOrd="0" destOrd="0" presId="urn:microsoft.com/office/officeart/2005/8/layout/vList2"/>
    <dgm:cxn modelId="{858D7879-D518-4F9A-AE48-B0911FA214A2}" type="presOf" srcId="{2EC52999-966C-4B7A-9777-F06CDAC2E57A}" destId="{3E1C8391-0663-40A6-A5A4-7B883CBBA80F}" srcOrd="0" destOrd="0" presId="urn:microsoft.com/office/officeart/2005/8/layout/vList2"/>
    <dgm:cxn modelId="{AF449F80-F60E-45DC-99D7-8C4528F34688}" srcId="{42E15641-8262-448F-82E3-E40DDA30D94F}" destId="{6CB809FB-F0AE-43DF-9255-A17B988831DC}" srcOrd="3" destOrd="0" parTransId="{0B10EE8D-D116-43E0-A95F-22E2BA38FEB6}" sibTransId="{78858B1C-CFE5-46E3-8CE1-B984FC43D2D4}"/>
    <dgm:cxn modelId="{D3475997-7E36-4031-B899-04EB9039D67D}" srcId="{42E15641-8262-448F-82E3-E40DDA30D94F}" destId="{1445321A-D6E6-45A6-B122-0C92C3E35B98}" srcOrd="0" destOrd="0" parTransId="{90750381-EF3B-46B1-840A-48AF7AD756CB}" sibTransId="{149CD3F1-5EDD-4BC3-932B-EE9B50A3A388}"/>
    <dgm:cxn modelId="{40373AB0-4721-42EC-86F9-685905F3BDAE}" type="presOf" srcId="{42E15641-8262-448F-82E3-E40DDA30D94F}" destId="{E2E85A17-2E53-4890-A853-72B46D5EC445}" srcOrd="0" destOrd="0" presId="urn:microsoft.com/office/officeart/2005/8/layout/vList2"/>
    <dgm:cxn modelId="{DE4F8EC4-6C01-4E73-9DA3-B7513ED6CA69}" srcId="{42E15641-8262-448F-82E3-E40DDA30D94F}" destId="{7D55CDC4-0980-4A6A-9238-50D5F01EB160}" srcOrd="2" destOrd="0" parTransId="{AB3D164A-A7B2-467C-9ABD-7DC82EC08939}" sibTransId="{4C08D35B-2BC3-42FE-BF29-AD5E874235F1}"/>
    <dgm:cxn modelId="{BA58CAE3-49E6-439A-BB9F-1D23CA07905A}" srcId="{42E15641-8262-448F-82E3-E40DDA30D94F}" destId="{2EC52999-966C-4B7A-9777-F06CDAC2E57A}" srcOrd="5" destOrd="0" parTransId="{43111C26-EF2B-4FA4-B1C0-E9A62B6BF167}" sibTransId="{297FCF67-1AFD-4247-B51E-7EBCC2BF0F4D}"/>
    <dgm:cxn modelId="{619089EE-8166-461A-AC89-1B22F978A8C1}" type="presOf" srcId="{8B09C867-C354-4811-A0E6-4A3FA572D61A}" destId="{898FB0AA-011E-4D5E-93AE-D786B18A887E}" srcOrd="0" destOrd="0" presId="urn:microsoft.com/office/officeart/2005/8/layout/vList2"/>
    <dgm:cxn modelId="{C23AA1F5-352C-4258-9BCB-F75B78C39D56}" type="presOf" srcId="{6CB809FB-F0AE-43DF-9255-A17B988831DC}" destId="{4E90EFAC-F2B0-493B-829C-FDF7C962D137}" srcOrd="0" destOrd="0" presId="urn:microsoft.com/office/officeart/2005/8/layout/vList2"/>
    <dgm:cxn modelId="{468C546E-AF74-4DF6-8CC9-365BBAFF508A}" type="presParOf" srcId="{E2E85A17-2E53-4890-A853-72B46D5EC445}" destId="{1AFFCA61-812A-41FB-BEFE-E64B43645DB0}" srcOrd="0" destOrd="0" presId="urn:microsoft.com/office/officeart/2005/8/layout/vList2"/>
    <dgm:cxn modelId="{13A9EF43-7528-4CB6-88AB-CE153E2BE233}" type="presParOf" srcId="{E2E85A17-2E53-4890-A853-72B46D5EC445}" destId="{2A932B8C-63C0-4FC7-8F09-98A4FBE99AFA}" srcOrd="1" destOrd="0" presId="urn:microsoft.com/office/officeart/2005/8/layout/vList2"/>
    <dgm:cxn modelId="{9CD1D1CC-7BA8-48D1-BF95-09FD93901468}" type="presParOf" srcId="{E2E85A17-2E53-4890-A853-72B46D5EC445}" destId="{898FB0AA-011E-4D5E-93AE-D786B18A887E}" srcOrd="2" destOrd="0" presId="urn:microsoft.com/office/officeart/2005/8/layout/vList2"/>
    <dgm:cxn modelId="{04F2927F-F071-4DD7-8ADD-C556966B9A52}" type="presParOf" srcId="{E2E85A17-2E53-4890-A853-72B46D5EC445}" destId="{515458B8-E50C-43D0-999F-A18C30A4B6AD}" srcOrd="3" destOrd="0" presId="urn:microsoft.com/office/officeart/2005/8/layout/vList2"/>
    <dgm:cxn modelId="{58E6EF7F-536C-4270-A5A3-5092084378AD}" type="presParOf" srcId="{E2E85A17-2E53-4890-A853-72B46D5EC445}" destId="{94DD118C-773B-4569-9F78-7607BD99CA50}" srcOrd="4" destOrd="0" presId="urn:microsoft.com/office/officeart/2005/8/layout/vList2"/>
    <dgm:cxn modelId="{EEEB9C20-D44B-4060-9C6C-1CED6438B88D}" type="presParOf" srcId="{E2E85A17-2E53-4890-A853-72B46D5EC445}" destId="{AA7F8049-2988-406C-ADEF-302B1C2E5D3B}" srcOrd="5" destOrd="0" presId="urn:microsoft.com/office/officeart/2005/8/layout/vList2"/>
    <dgm:cxn modelId="{6A0387B2-09B3-408A-9FB9-243253F8D869}" type="presParOf" srcId="{E2E85A17-2E53-4890-A853-72B46D5EC445}" destId="{4E90EFAC-F2B0-493B-829C-FDF7C962D137}" srcOrd="6" destOrd="0" presId="urn:microsoft.com/office/officeart/2005/8/layout/vList2"/>
    <dgm:cxn modelId="{8B3E97C3-8837-450D-8636-51B4946643B2}" type="presParOf" srcId="{E2E85A17-2E53-4890-A853-72B46D5EC445}" destId="{347A1434-6D70-4103-BC80-1C1B0D9920FB}" srcOrd="7" destOrd="0" presId="urn:microsoft.com/office/officeart/2005/8/layout/vList2"/>
    <dgm:cxn modelId="{D5110B61-B594-4752-8D0D-C1B7EC7EFCD4}" type="presParOf" srcId="{E2E85A17-2E53-4890-A853-72B46D5EC445}" destId="{6BBA4E4C-EC30-4CEF-B0A2-969046AEC762}" srcOrd="8" destOrd="0" presId="urn:microsoft.com/office/officeart/2005/8/layout/vList2"/>
    <dgm:cxn modelId="{5768A892-0F2F-42D5-8923-678FF81C178B}" type="presParOf" srcId="{E2E85A17-2E53-4890-A853-72B46D5EC445}" destId="{9C5F931F-CD22-41F0-A6B2-0683920E91D2}" srcOrd="9" destOrd="0" presId="urn:microsoft.com/office/officeart/2005/8/layout/vList2"/>
    <dgm:cxn modelId="{8A921329-3D16-4371-BE78-461F73C002FC}" type="presParOf" srcId="{E2E85A17-2E53-4890-A853-72B46D5EC445}" destId="{3E1C8391-0663-40A6-A5A4-7B883CBBA80F}" srcOrd="1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EE3E46-995A-41C5-9D4B-040F588DCFB4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ADC867C-A85E-459A-8133-3AE754D6F571}">
      <dgm:prSet phldrT="[Texto]" custT="1"/>
      <dgm:spPr/>
      <dgm:t>
        <a:bodyPr anchor="ctr"/>
        <a:lstStyle/>
        <a:p>
          <a:r>
            <a:rPr lang="pt-BR" sz="4400" b="1" kern="1200" dirty="0">
              <a:solidFill>
                <a:srgbClr val="006E89"/>
              </a:solidFill>
              <a:latin typeface="+mj-lt"/>
              <a:ea typeface="+mj-ea"/>
              <a:cs typeface="Arial" panose="020B0604020202020204" pitchFamily="34" charset="0"/>
            </a:rPr>
            <a:t>Justificativa</a:t>
          </a:r>
        </a:p>
      </dgm:t>
    </dgm:pt>
    <dgm:pt modelId="{603C83FC-70C7-4859-8BC1-6A881987FC76}" type="parTrans" cxnId="{492329BC-DF9D-4B39-9087-DD495A277F9D}">
      <dgm:prSet/>
      <dgm:spPr/>
      <dgm:t>
        <a:bodyPr/>
        <a:lstStyle/>
        <a:p>
          <a:endParaRPr lang="pt-BR"/>
        </a:p>
      </dgm:t>
    </dgm:pt>
    <dgm:pt modelId="{CEF287CA-D728-4ACA-A9FA-A28E4AA2810F}" type="sibTrans" cxnId="{492329BC-DF9D-4B39-9087-DD495A277F9D}">
      <dgm:prSet/>
      <dgm:spPr/>
      <dgm:t>
        <a:bodyPr/>
        <a:lstStyle/>
        <a:p>
          <a:endParaRPr lang="pt-BR"/>
        </a:p>
      </dgm:t>
    </dgm:pt>
    <dgm:pt modelId="{082DA913-24BD-476A-A06B-AA2E640619F9}">
      <dgm:prSet phldrT="[Texto]" custT="1"/>
      <dgm:spPr/>
      <dgm:t>
        <a:bodyPr/>
        <a:lstStyle/>
        <a:p>
          <a:pPr algn="just">
            <a:buFont typeface="Wingdings" panose="05000000000000000000" pitchFamily="2" charset="2"/>
            <a:buChar char="v"/>
          </a:pPr>
          <a:r>
            <a:rPr lang="pt-BR" sz="3200" kern="1200" dirty="0">
              <a:solidFill>
                <a:schemeClr val="accent4">
                  <a:lumMod val="50000"/>
                </a:schemeClr>
              </a:solidFill>
            </a:rPr>
            <a:t>Busca avaliar o distanciamento (à maior) dos reajustes da operadora em relação ao índice de referência do sistema RPC para planos coletivos e a dispersão de reajustes aplicados pela operadora aos seus planos coletivos</a:t>
          </a:r>
          <a:endParaRPr lang="pt-BR" sz="3200" kern="1200" dirty="0"/>
        </a:p>
      </dgm:t>
    </dgm:pt>
    <dgm:pt modelId="{B69D6C9A-4755-492D-80DE-B59A1E57BEBB}" type="parTrans" cxnId="{6DCF9F4B-D0BD-4C09-939C-7E92DD272BEF}">
      <dgm:prSet/>
      <dgm:spPr/>
      <dgm:t>
        <a:bodyPr/>
        <a:lstStyle/>
        <a:p>
          <a:endParaRPr lang="pt-BR"/>
        </a:p>
      </dgm:t>
    </dgm:pt>
    <dgm:pt modelId="{653AB57F-5EAD-4FF2-8BD4-0C6406765C4E}" type="sibTrans" cxnId="{6DCF9F4B-D0BD-4C09-939C-7E92DD272BEF}">
      <dgm:prSet/>
      <dgm:spPr/>
      <dgm:t>
        <a:bodyPr/>
        <a:lstStyle/>
        <a:p>
          <a:endParaRPr lang="pt-BR"/>
        </a:p>
      </dgm:t>
    </dgm:pt>
    <dgm:pt modelId="{569D4CB6-2FB9-438A-A1F1-5ED6C6C411C7}">
      <dgm:prSet phldrT="[Texto]" custT="1"/>
      <dgm:spPr/>
      <dgm:t>
        <a:bodyPr/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A </a:t>
          </a:r>
          <a:r>
            <a:rPr lang="pt-BR" sz="2800" b="1" kern="1200" dirty="0">
              <a:solidFill>
                <a:schemeClr val="accent5">
                  <a:lumMod val="50000"/>
                </a:schemeClr>
              </a:solidFill>
            </a:rPr>
            <a:t>primeira parte </a:t>
          </a:r>
          <a:r>
            <a:rPr lang="pt-BR" sz="2800" kern="1200" dirty="0">
              <a:solidFill>
                <a:srgbClr val="0679A3">
                  <a:lumMod val="50000"/>
                </a:srgbClr>
              </a:solidFill>
              <a:latin typeface="Calibri"/>
              <a:ea typeface="+mn-ea"/>
              <a:cs typeface="+mn-cs"/>
            </a:rPr>
            <a:t>b</a:t>
          </a: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usca </a:t>
          </a:r>
          <a:r>
            <a:rPr lang="pt-BR" sz="2800" b="1" kern="1200" dirty="0">
              <a:solidFill>
                <a:schemeClr val="accent4">
                  <a:lumMod val="50000"/>
                </a:schemeClr>
              </a:solidFill>
            </a:rPr>
            <a:t>medir a eficiência da operadora em relação ao setor</a:t>
          </a: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, além de, subsidiariamente, apontar uma possível </a:t>
          </a:r>
          <a:r>
            <a:rPr lang="pt-BR" sz="2800" kern="1200" dirty="0" err="1">
              <a:solidFill>
                <a:schemeClr val="accent4">
                  <a:lumMod val="50000"/>
                </a:schemeClr>
              </a:solidFill>
            </a:rPr>
            <a:t>subprecificação</a:t>
          </a: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 inicial dos produtos, uma vez que preços iniciais muito baixos podem ser compensados com reajustes mais altos.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Índice de referência: média ponderada dos reajustes dos contratos coletivos via RPC</a:t>
          </a:r>
          <a:endParaRPr lang="pt-BR" sz="2800" b="0" kern="1200" dirty="0">
            <a:solidFill>
              <a:srgbClr val="0679A3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B79B1DD4-DD66-4014-8333-E2A3A2E838E0}" type="parTrans" cxnId="{18BFFF29-B8F1-46BB-93F9-4B822905A2F7}">
      <dgm:prSet/>
      <dgm:spPr/>
      <dgm:t>
        <a:bodyPr/>
        <a:lstStyle/>
        <a:p>
          <a:endParaRPr lang="pt-BR"/>
        </a:p>
      </dgm:t>
    </dgm:pt>
    <dgm:pt modelId="{06873202-A33A-48F5-A0F4-D8FB0C1DCAD2}" type="sibTrans" cxnId="{18BFFF29-B8F1-46BB-93F9-4B822905A2F7}">
      <dgm:prSet/>
      <dgm:spPr/>
      <dgm:t>
        <a:bodyPr/>
        <a:lstStyle/>
        <a:p>
          <a:endParaRPr lang="pt-BR"/>
        </a:p>
      </dgm:t>
    </dgm:pt>
    <dgm:pt modelId="{ED26257F-9569-47E3-9F65-4E2EFEC46A81}">
      <dgm:prSet custT="1"/>
      <dgm:spPr/>
      <dgm:t>
        <a:bodyPr/>
        <a:lstStyle/>
        <a:p>
          <a:pPr algn="just"/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A </a:t>
          </a:r>
          <a:r>
            <a:rPr lang="pt-BR" sz="2800" b="1" kern="1200" dirty="0">
              <a:solidFill>
                <a:schemeClr val="accent5">
                  <a:lumMod val="50000"/>
                </a:schemeClr>
              </a:solidFill>
            </a:rPr>
            <a:t>segunda parte </a:t>
          </a: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busca medir nível de dispersão dos reajustes na própria operadora, e indica o grau de mutualismo dos contratos coletivos, ou seja, a dispersão mede o grau de diluição dos riscos dos contratos dentro da operadora.</a:t>
          </a:r>
        </a:p>
        <a:p>
          <a:pPr algn="just"/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Está em linha com as iniciativas da ANS para reajustes únicos por agrupamento de contratos.</a:t>
          </a:r>
          <a:endParaRPr lang="pt-BR" sz="2800" b="0" kern="1200" dirty="0">
            <a:solidFill>
              <a:srgbClr val="0679A3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238BE4B1-A2DA-43AF-BD2C-F01AEB0CD07F}" type="parTrans" cxnId="{3E19F7D1-5F1A-405D-B2BD-F971AE2683C1}">
      <dgm:prSet/>
      <dgm:spPr/>
      <dgm:t>
        <a:bodyPr/>
        <a:lstStyle/>
        <a:p>
          <a:endParaRPr lang="pt-BR"/>
        </a:p>
      </dgm:t>
    </dgm:pt>
    <dgm:pt modelId="{8C42599A-47D9-4C5C-950D-449FC096560E}" type="sibTrans" cxnId="{3E19F7D1-5F1A-405D-B2BD-F971AE2683C1}">
      <dgm:prSet/>
      <dgm:spPr/>
      <dgm:t>
        <a:bodyPr/>
        <a:lstStyle/>
        <a:p>
          <a:endParaRPr lang="pt-BR"/>
        </a:p>
      </dgm:t>
    </dgm:pt>
    <dgm:pt modelId="{D0FB8A69-5456-4884-AE00-77DDE9D3364B}" type="pres">
      <dgm:prSet presAssocID="{70EE3E46-995A-41C5-9D4B-040F588DCFB4}" presName="vert0" presStyleCnt="0">
        <dgm:presLayoutVars>
          <dgm:dir/>
          <dgm:animOne val="branch"/>
          <dgm:animLvl val="lvl"/>
        </dgm:presLayoutVars>
      </dgm:prSet>
      <dgm:spPr/>
    </dgm:pt>
    <dgm:pt modelId="{BB648E94-743A-488E-AEBC-74C6306369CD}" type="pres">
      <dgm:prSet presAssocID="{1ADC867C-A85E-459A-8133-3AE754D6F571}" presName="thickLine" presStyleLbl="alignNode1" presStyleIdx="0" presStyleCnt="1"/>
      <dgm:spPr/>
    </dgm:pt>
    <dgm:pt modelId="{30D156B9-8E35-488E-B965-2A859FFB02A8}" type="pres">
      <dgm:prSet presAssocID="{1ADC867C-A85E-459A-8133-3AE754D6F571}" presName="horz1" presStyleCnt="0"/>
      <dgm:spPr/>
    </dgm:pt>
    <dgm:pt modelId="{8FDD3608-57BC-4746-9EFC-057A73C17406}" type="pres">
      <dgm:prSet presAssocID="{1ADC867C-A85E-459A-8133-3AE754D6F571}" presName="tx1" presStyleLbl="revTx" presStyleIdx="0" presStyleCnt="4"/>
      <dgm:spPr/>
    </dgm:pt>
    <dgm:pt modelId="{5D24B96C-A44F-4CBA-A481-A90340E3672E}" type="pres">
      <dgm:prSet presAssocID="{1ADC867C-A85E-459A-8133-3AE754D6F571}" presName="vert1" presStyleCnt="0"/>
      <dgm:spPr/>
    </dgm:pt>
    <dgm:pt modelId="{F854DA61-6BBB-4B08-8DB0-81BC9B28D7E2}" type="pres">
      <dgm:prSet presAssocID="{082DA913-24BD-476A-A06B-AA2E640619F9}" presName="vertSpace2a" presStyleCnt="0"/>
      <dgm:spPr/>
    </dgm:pt>
    <dgm:pt modelId="{58488C8D-B98E-420B-AAFA-3A4668F3AE99}" type="pres">
      <dgm:prSet presAssocID="{082DA913-24BD-476A-A06B-AA2E640619F9}" presName="horz2" presStyleCnt="0"/>
      <dgm:spPr/>
    </dgm:pt>
    <dgm:pt modelId="{F3F7A979-31BD-4933-97C6-06F72F61A779}" type="pres">
      <dgm:prSet presAssocID="{082DA913-24BD-476A-A06B-AA2E640619F9}" presName="horzSpace2" presStyleCnt="0"/>
      <dgm:spPr/>
    </dgm:pt>
    <dgm:pt modelId="{A4A208A1-0F21-434F-9E9B-5DDB3907B896}" type="pres">
      <dgm:prSet presAssocID="{082DA913-24BD-476A-A06B-AA2E640619F9}" presName="tx2" presStyleLbl="revTx" presStyleIdx="1" presStyleCnt="4"/>
      <dgm:spPr/>
    </dgm:pt>
    <dgm:pt modelId="{7D0D6AB3-32CD-4A67-9E1E-B44D95ABA880}" type="pres">
      <dgm:prSet presAssocID="{082DA913-24BD-476A-A06B-AA2E640619F9}" presName="vert2" presStyleCnt="0"/>
      <dgm:spPr/>
    </dgm:pt>
    <dgm:pt modelId="{81F2BFC5-C6FC-4477-BDD8-F13A9023FFDD}" type="pres">
      <dgm:prSet presAssocID="{082DA913-24BD-476A-A06B-AA2E640619F9}" presName="thinLine2b" presStyleLbl="callout" presStyleIdx="0" presStyleCnt="3"/>
      <dgm:spPr/>
    </dgm:pt>
    <dgm:pt modelId="{07B79B8E-C3ED-42F9-978B-2791DCD6DF84}" type="pres">
      <dgm:prSet presAssocID="{082DA913-24BD-476A-A06B-AA2E640619F9}" presName="vertSpace2b" presStyleCnt="0"/>
      <dgm:spPr/>
    </dgm:pt>
    <dgm:pt modelId="{CF5FFE5C-B1CF-4490-AB69-9F5D40543456}" type="pres">
      <dgm:prSet presAssocID="{569D4CB6-2FB9-438A-A1F1-5ED6C6C411C7}" presName="horz2" presStyleCnt="0"/>
      <dgm:spPr/>
    </dgm:pt>
    <dgm:pt modelId="{5B555970-767A-4546-87C6-5DC9D222D5B5}" type="pres">
      <dgm:prSet presAssocID="{569D4CB6-2FB9-438A-A1F1-5ED6C6C411C7}" presName="horzSpace2" presStyleCnt="0"/>
      <dgm:spPr/>
    </dgm:pt>
    <dgm:pt modelId="{BA707151-5104-450A-9F1E-B56993715B1F}" type="pres">
      <dgm:prSet presAssocID="{569D4CB6-2FB9-438A-A1F1-5ED6C6C411C7}" presName="tx2" presStyleLbl="revTx" presStyleIdx="2" presStyleCnt="4"/>
      <dgm:spPr/>
    </dgm:pt>
    <dgm:pt modelId="{E025FADD-11A1-44DA-B1C5-55B411A3EB18}" type="pres">
      <dgm:prSet presAssocID="{569D4CB6-2FB9-438A-A1F1-5ED6C6C411C7}" presName="vert2" presStyleCnt="0"/>
      <dgm:spPr/>
    </dgm:pt>
    <dgm:pt modelId="{437F6DD9-F833-4614-9676-6AB0E1862DEF}" type="pres">
      <dgm:prSet presAssocID="{569D4CB6-2FB9-438A-A1F1-5ED6C6C411C7}" presName="thinLine2b" presStyleLbl="callout" presStyleIdx="1" presStyleCnt="3"/>
      <dgm:spPr/>
    </dgm:pt>
    <dgm:pt modelId="{1F7E9429-5FFC-4272-9CE7-74760403DA0A}" type="pres">
      <dgm:prSet presAssocID="{569D4CB6-2FB9-438A-A1F1-5ED6C6C411C7}" presName="vertSpace2b" presStyleCnt="0"/>
      <dgm:spPr/>
    </dgm:pt>
    <dgm:pt modelId="{888F3404-4091-45AC-BCB1-131AC0B62D84}" type="pres">
      <dgm:prSet presAssocID="{ED26257F-9569-47E3-9F65-4E2EFEC46A81}" presName="horz2" presStyleCnt="0"/>
      <dgm:spPr/>
    </dgm:pt>
    <dgm:pt modelId="{51AE3B41-A603-4EE4-A676-509CAD5A2A2C}" type="pres">
      <dgm:prSet presAssocID="{ED26257F-9569-47E3-9F65-4E2EFEC46A81}" presName="horzSpace2" presStyleCnt="0"/>
      <dgm:spPr/>
    </dgm:pt>
    <dgm:pt modelId="{76CD089E-4C4B-47E7-87F5-9374BB92F8EC}" type="pres">
      <dgm:prSet presAssocID="{ED26257F-9569-47E3-9F65-4E2EFEC46A81}" presName="tx2" presStyleLbl="revTx" presStyleIdx="3" presStyleCnt="4"/>
      <dgm:spPr/>
    </dgm:pt>
    <dgm:pt modelId="{2547D17B-3A50-4F2B-A1B1-D82C12BE6378}" type="pres">
      <dgm:prSet presAssocID="{ED26257F-9569-47E3-9F65-4E2EFEC46A81}" presName="vert2" presStyleCnt="0"/>
      <dgm:spPr/>
    </dgm:pt>
    <dgm:pt modelId="{E4E33922-F921-4D54-8FD7-5862EF94802E}" type="pres">
      <dgm:prSet presAssocID="{ED26257F-9569-47E3-9F65-4E2EFEC46A81}" presName="thinLine2b" presStyleLbl="callout" presStyleIdx="2" presStyleCnt="3"/>
      <dgm:spPr/>
    </dgm:pt>
    <dgm:pt modelId="{AEBD0054-C88F-4A9C-9878-A91CD31E8432}" type="pres">
      <dgm:prSet presAssocID="{ED26257F-9569-47E3-9F65-4E2EFEC46A81}" presName="vertSpace2b" presStyleCnt="0"/>
      <dgm:spPr/>
    </dgm:pt>
  </dgm:ptLst>
  <dgm:cxnLst>
    <dgm:cxn modelId="{B2822C18-D91E-4B8A-A5CB-10CEF187EFBE}" type="presOf" srcId="{70EE3E46-995A-41C5-9D4B-040F588DCFB4}" destId="{D0FB8A69-5456-4884-AE00-77DDE9D3364B}" srcOrd="0" destOrd="0" presId="urn:microsoft.com/office/officeart/2008/layout/LinedList"/>
    <dgm:cxn modelId="{18BFFF29-B8F1-46BB-93F9-4B822905A2F7}" srcId="{1ADC867C-A85E-459A-8133-3AE754D6F571}" destId="{569D4CB6-2FB9-438A-A1F1-5ED6C6C411C7}" srcOrd="1" destOrd="0" parTransId="{B79B1DD4-DD66-4014-8333-E2A3A2E838E0}" sibTransId="{06873202-A33A-48F5-A0F4-D8FB0C1DCAD2}"/>
    <dgm:cxn modelId="{6DCF9F4B-D0BD-4C09-939C-7E92DD272BEF}" srcId="{1ADC867C-A85E-459A-8133-3AE754D6F571}" destId="{082DA913-24BD-476A-A06B-AA2E640619F9}" srcOrd="0" destOrd="0" parTransId="{B69D6C9A-4755-492D-80DE-B59A1E57BEBB}" sibTransId="{653AB57F-5EAD-4FF2-8BD4-0C6406765C4E}"/>
    <dgm:cxn modelId="{2009419A-8496-47BA-9609-195A0FC06AE0}" type="presOf" srcId="{569D4CB6-2FB9-438A-A1F1-5ED6C6C411C7}" destId="{BA707151-5104-450A-9F1E-B56993715B1F}" srcOrd="0" destOrd="0" presId="urn:microsoft.com/office/officeart/2008/layout/LinedList"/>
    <dgm:cxn modelId="{BF9936A5-9690-4028-B614-805DE4C5C77D}" type="presOf" srcId="{082DA913-24BD-476A-A06B-AA2E640619F9}" destId="{A4A208A1-0F21-434F-9E9B-5DDB3907B896}" srcOrd="0" destOrd="0" presId="urn:microsoft.com/office/officeart/2008/layout/LinedList"/>
    <dgm:cxn modelId="{B1389EB6-E6E4-42ED-AA2D-E45FD44FC2F0}" type="presOf" srcId="{1ADC867C-A85E-459A-8133-3AE754D6F571}" destId="{8FDD3608-57BC-4746-9EFC-057A73C17406}" srcOrd="0" destOrd="0" presId="urn:microsoft.com/office/officeart/2008/layout/LinedList"/>
    <dgm:cxn modelId="{492329BC-DF9D-4B39-9087-DD495A277F9D}" srcId="{70EE3E46-995A-41C5-9D4B-040F588DCFB4}" destId="{1ADC867C-A85E-459A-8133-3AE754D6F571}" srcOrd="0" destOrd="0" parTransId="{603C83FC-70C7-4859-8BC1-6A881987FC76}" sibTransId="{CEF287CA-D728-4ACA-A9FA-A28E4AA2810F}"/>
    <dgm:cxn modelId="{3E19F7D1-5F1A-405D-B2BD-F971AE2683C1}" srcId="{1ADC867C-A85E-459A-8133-3AE754D6F571}" destId="{ED26257F-9569-47E3-9F65-4E2EFEC46A81}" srcOrd="2" destOrd="0" parTransId="{238BE4B1-A2DA-43AF-BD2C-F01AEB0CD07F}" sibTransId="{8C42599A-47D9-4C5C-950D-449FC096560E}"/>
    <dgm:cxn modelId="{E1A4A1EF-48AE-4D6C-B52B-89F9816F45E8}" type="presOf" srcId="{ED26257F-9569-47E3-9F65-4E2EFEC46A81}" destId="{76CD089E-4C4B-47E7-87F5-9374BB92F8EC}" srcOrd="0" destOrd="0" presId="urn:microsoft.com/office/officeart/2008/layout/LinedList"/>
    <dgm:cxn modelId="{4A59029F-41C0-40C4-A7A6-811A89889F05}" type="presParOf" srcId="{D0FB8A69-5456-4884-AE00-77DDE9D3364B}" destId="{BB648E94-743A-488E-AEBC-74C6306369CD}" srcOrd="0" destOrd="0" presId="urn:microsoft.com/office/officeart/2008/layout/LinedList"/>
    <dgm:cxn modelId="{3E125E93-8856-4CD7-8E53-B6EC342E71EF}" type="presParOf" srcId="{D0FB8A69-5456-4884-AE00-77DDE9D3364B}" destId="{30D156B9-8E35-488E-B965-2A859FFB02A8}" srcOrd="1" destOrd="0" presId="urn:microsoft.com/office/officeart/2008/layout/LinedList"/>
    <dgm:cxn modelId="{BE45D82A-7AFD-4058-B1D5-1816B5E70176}" type="presParOf" srcId="{30D156B9-8E35-488E-B965-2A859FFB02A8}" destId="{8FDD3608-57BC-4746-9EFC-057A73C17406}" srcOrd="0" destOrd="0" presId="urn:microsoft.com/office/officeart/2008/layout/LinedList"/>
    <dgm:cxn modelId="{C8CD854B-0C6C-4329-B392-B02006D423F5}" type="presParOf" srcId="{30D156B9-8E35-488E-B965-2A859FFB02A8}" destId="{5D24B96C-A44F-4CBA-A481-A90340E3672E}" srcOrd="1" destOrd="0" presId="urn:microsoft.com/office/officeart/2008/layout/LinedList"/>
    <dgm:cxn modelId="{F620EE22-25CB-43A3-AB44-A8CFF4DC0261}" type="presParOf" srcId="{5D24B96C-A44F-4CBA-A481-A90340E3672E}" destId="{F854DA61-6BBB-4B08-8DB0-81BC9B28D7E2}" srcOrd="0" destOrd="0" presId="urn:microsoft.com/office/officeart/2008/layout/LinedList"/>
    <dgm:cxn modelId="{E010549B-AE59-4572-96AC-3D83E20DD582}" type="presParOf" srcId="{5D24B96C-A44F-4CBA-A481-A90340E3672E}" destId="{58488C8D-B98E-420B-AAFA-3A4668F3AE99}" srcOrd="1" destOrd="0" presId="urn:microsoft.com/office/officeart/2008/layout/LinedList"/>
    <dgm:cxn modelId="{7753CC74-574D-4CA3-B9E6-619B1490A82C}" type="presParOf" srcId="{58488C8D-B98E-420B-AAFA-3A4668F3AE99}" destId="{F3F7A979-31BD-4933-97C6-06F72F61A779}" srcOrd="0" destOrd="0" presId="urn:microsoft.com/office/officeart/2008/layout/LinedList"/>
    <dgm:cxn modelId="{F9EE32B7-F954-4960-B433-F430D80A49BD}" type="presParOf" srcId="{58488C8D-B98E-420B-AAFA-3A4668F3AE99}" destId="{A4A208A1-0F21-434F-9E9B-5DDB3907B896}" srcOrd="1" destOrd="0" presId="urn:microsoft.com/office/officeart/2008/layout/LinedList"/>
    <dgm:cxn modelId="{B690AAEE-ACD0-4E14-8202-09286B0ED2BD}" type="presParOf" srcId="{58488C8D-B98E-420B-AAFA-3A4668F3AE99}" destId="{7D0D6AB3-32CD-4A67-9E1E-B44D95ABA880}" srcOrd="2" destOrd="0" presId="urn:microsoft.com/office/officeart/2008/layout/LinedList"/>
    <dgm:cxn modelId="{0996BFBF-E665-48CF-9D9D-F9F2505C07FB}" type="presParOf" srcId="{5D24B96C-A44F-4CBA-A481-A90340E3672E}" destId="{81F2BFC5-C6FC-4477-BDD8-F13A9023FFDD}" srcOrd="2" destOrd="0" presId="urn:microsoft.com/office/officeart/2008/layout/LinedList"/>
    <dgm:cxn modelId="{76571845-AB8F-4B4D-80F9-3451D78AB711}" type="presParOf" srcId="{5D24B96C-A44F-4CBA-A481-A90340E3672E}" destId="{07B79B8E-C3ED-42F9-978B-2791DCD6DF84}" srcOrd="3" destOrd="0" presId="urn:microsoft.com/office/officeart/2008/layout/LinedList"/>
    <dgm:cxn modelId="{A75510D2-8D81-43B5-A52A-53835724AD00}" type="presParOf" srcId="{5D24B96C-A44F-4CBA-A481-A90340E3672E}" destId="{CF5FFE5C-B1CF-4490-AB69-9F5D40543456}" srcOrd="4" destOrd="0" presId="urn:microsoft.com/office/officeart/2008/layout/LinedList"/>
    <dgm:cxn modelId="{F82482C0-4CCC-4460-8587-A6C70019E31F}" type="presParOf" srcId="{CF5FFE5C-B1CF-4490-AB69-9F5D40543456}" destId="{5B555970-767A-4546-87C6-5DC9D222D5B5}" srcOrd="0" destOrd="0" presId="urn:microsoft.com/office/officeart/2008/layout/LinedList"/>
    <dgm:cxn modelId="{A0269A7A-9C94-4D48-A267-F1FBC4BB0691}" type="presParOf" srcId="{CF5FFE5C-B1CF-4490-AB69-9F5D40543456}" destId="{BA707151-5104-450A-9F1E-B56993715B1F}" srcOrd="1" destOrd="0" presId="urn:microsoft.com/office/officeart/2008/layout/LinedList"/>
    <dgm:cxn modelId="{177F5D61-7410-4BD9-A21F-2175A9B1463D}" type="presParOf" srcId="{CF5FFE5C-B1CF-4490-AB69-9F5D40543456}" destId="{E025FADD-11A1-44DA-B1C5-55B411A3EB18}" srcOrd="2" destOrd="0" presId="urn:microsoft.com/office/officeart/2008/layout/LinedList"/>
    <dgm:cxn modelId="{024062A5-567F-4D56-B6BB-F7CAA82E9083}" type="presParOf" srcId="{5D24B96C-A44F-4CBA-A481-A90340E3672E}" destId="{437F6DD9-F833-4614-9676-6AB0E1862DEF}" srcOrd="5" destOrd="0" presId="urn:microsoft.com/office/officeart/2008/layout/LinedList"/>
    <dgm:cxn modelId="{48D2D932-0D0C-43A4-B3C6-6592537E8F77}" type="presParOf" srcId="{5D24B96C-A44F-4CBA-A481-A90340E3672E}" destId="{1F7E9429-5FFC-4272-9CE7-74760403DA0A}" srcOrd="6" destOrd="0" presId="urn:microsoft.com/office/officeart/2008/layout/LinedList"/>
    <dgm:cxn modelId="{627B0859-9B9A-47B8-BABF-E15E456A6EC4}" type="presParOf" srcId="{5D24B96C-A44F-4CBA-A481-A90340E3672E}" destId="{888F3404-4091-45AC-BCB1-131AC0B62D84}" srcOrd="7" destOrd="0" presId="urn:microsoft.com/office/officeart/2008/layout/LinedList"/>
    <dgm:cxn modelId="{05478575-6485-4C23-BE24-FE2946DD8180}" type="presParOf" srcId="{888F3404-4091-45AC-BCB1-131AC0B62D84}" destId="{51AE3B41-A603-4EE4-A676-509CAD5A2A2C}" srcOrd="0" destOrd="0" presId="urn:microsoft.com/office/officeart/2008/layout/LinedList"/>
    <dgm:cxn modelId="{A07C45C5-91A3-4D9B-97DE-1B4A8FA79470}" type="presParOf" srcId="{888F3404-4091-45AC-BCB1-131AC0B62D84}" destId="{76CD089E-4C4B-47E7-87F5-9374BB92F8EC}" srcOrd="1" destOrd="0" presId="urn:microsoft.com/office/officeart/2008/layout/LinedList"/>
    <dgm:cxn modelId="{D7095AB7-D4BB-4A01-9362-FFA866F7211C}" type="presParOf" srcId="{888F3404-4091-45AC-BCB1-131AC0B62D84}" destId="{2547D17B-3A50-4F2B-A1B1-D82C12BE6378}" srcOrd="2" destOrd="0" presId="urn:microsoft.com/office/officeart/2008/layout/LinedList"/>
    <dgm:cxn modelId="{D651D4DD-6275-4B30-9B47-48D48C4FD27C}" type="presParOf" srcId="{5D24B96C-A44F-4CBA-A481-A90340E3672E}" destId="{E4E33922-F921-4D54-8FD7-5862EF94802E}" srcOrd="8" destOrd="0" presId="urn:microsoft.com/office/officeart/2008/layout/LinedList"/>
    <dgm:cxn modelId="{D1DBBD6E-353E-4AD3-B2ED-1A605464EF5A}" type="presParOf" srcId="{5D24B96C-A44F-4CBA-A481-A90340E3672E}" destId="{AEBD0054-C88F-4A9C-9878-A91CD31E843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2E15641-8262-448F-82E3-E40DDA30D94F}" type="doc">
      <dgm:prSet loTypeId="urn:microsoft.com/office/officeart/2005/8/layout/vList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7D55CDC4-0980-4A6A-9238-50D5F01EB160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IDSS ano-base 2017</a:t>
          </a:r>
        </a:p>
      </dgm:t>
    </dgm:pt>
    <dgm:pt modelId="{AB3D164A-A7B2-467C-9ABD-7DC82EC08939}" type="par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4C08D35B-2BC3-42FE-BF29-AD5E874235F1}" type="sib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6CB809FB-F0AE-43DF-9255-A17B988831DC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2018</a:t>
          </a:r>
        </a:p>
      </dgm:t>
    </dgm:pt>
    <dgm:pt modelId="{0B10EE8D-D116-43E0-A95F-22E2BA38FEB6}" type="par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78858B1C-CFE5-46E3-8CE1-B984FC43D2D4}" type="sib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5A9EF146-FE11-4EC0-A039-DA0E9E859ABF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3">
                  <a:lumMod val="50000"/>
                </a:schemeClr>
              </a:solidFill>
              <a:latin typeface="Calibri"/>
              <a:ea typeface="+mn-ea"/>
              <a:cs typeface="+mn-cs"/>
            </a:rPr>
            <a:t>IDSS ano-base 2019</a:t>
          </a:r>
        </a:p>
      </dgm:t>
    </dgm:pt>
    <dgm:pt modelId="{C35E1292-3BEF-4ED9-8B4B-21EA93DDEA4D}" type="par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2B925788-C532-4387-B694-28B4AE9D39A0}" type="sib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1445321A-D6E6-45A6-B122-0C92C3E35B98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O IDSS</a:t>
          </a:r>
        </a:p>
      </dgm:t>
    </dgm:pt>
    <dgm:pt modelId="{90750381-EF3B-46B1-840A-48AF7AD756CB}" type="parTrans" cxnId="{D3475997-7E36-4031-B899-04EB9039D67D}">
      <dgm:prSet/>
      <dgm:spPr/>
      <dgm:t>
        <a:bodyPr/>
        <a:lstStyle/>
        <a:p>
          <a:endParaRPr lang="pt-BR"/>
        </a:p>
      </dgm:t>
    </dgm:pt>
    <dgm:pt modelId="{149CD3F1-5EDD-4BC3-932B-EE9B50A3A388}" type="sibTrans" cxnId="{D3475997-7E36-4031-B899-04EB9039D67D}">
      <dgm:prSet/>
      <dgm:spPr/>
      <dgm:t>
        <a:bodyPr/>
        <a:lstStyle/>
        <a:p>
          <a:endParaRPr lang="pt-BR"/>
        </a:p>
      </dgm:t>
    </dgm:pt>
    <dgm:pt modelId="{8B09C867-C354-4811-A0E6-4A3FA572D61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A reformulação do IDSS</a:t>
          </a:r>
        </a:p>
      </dgm:t>
    </dgm:pt>
    <dgm:pt modelId="{DA559749-72A7-499B-9BD9-7DBD9519F705}" type="parTrans" cxnId="{91194D5C-9641-441E-9D60-8DB82084C6D4}">
      <dgm:prSet/>
      <dgm:spPr/>
      <dgm:t>
        <a:bodyPr/>
        <a:lstStyle/>
        <a:p>
          <a:endParaRPr lang="pt-BR"/>
        </a:p>
      </dgm:t>
    </dgm:pt>
    <dgm:pt modelId="{FE64BF2D-E54C-4E12-937E-3E36F536C8A3}" type="sibTrans" cxnId="{91194D5C-9641-441E-9D60-8DB82084C6D4}">
      <dgm:prSet/>
      <dgm:spPr/>
      <dgm:t>
        <a:bodyPr/>
        <a:lstStyle/>
        <a:p>
          <a:endParaRPr lang="pt-BR"/>
        </a:p>
      </dgm:t>
    </dgm:pt>
    <dgm:pt modelId="{824C0B2C-30AA-4F7C-9B31-FBE659C4351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bg1">
                  <a:lumMod val="75000"/>
                </a:schemeClr>
              </a:solidFill>
              <a:latin typeface="Calibri"/>
              <a:ea typeface="+mn-ea"/>
              <a:cs typeface="+mn-cs"/>
            </a:rPr>
            <a:t>Próximo Passos</a:t>
          </a:r>
          <a:endParaRPr lang="pt-BR" sz="3600" b="0" kern="1200" dirty="0">
            <a:ln/>
            <a:solidFill>
              <a:schemeClr val="accent1">
                <a:lumMod val="40000"/>
                <a:lumOff val="60000"/>
              </a:schemeClr>
            </a:solidFill>
            <a:latin typeface="Calibri"/>
            <a:ea typeface="+mn-ea"/>
            <a:cs typeface="+mn-cs"/>
          </a:endParaRPr>
        </a:p>
      </dgm:t>
    </dgm:pt>
    <dgm:pt modelId="{D12B898E-D253-4D60-A422-54119C688BC5}" type="parTrans" cxnId="{C5FC57D2-E169-4B34-A619-A3474EDDAEA0}">
      <dgm:prSet/>
      <dgm:spPr/>
      <dgm:t>
        <a:bodyPr/>
        <a:lstStyle/>
        <a:p>
          <a:endParaRPr lang="pt-BR"/>
        </a:p>
      </dgm:t>
    </dgm:pt>
    <dgm:pt modelId="{4E6E9313-BBE5-4E80-9A87-53016F2211D2}" type="sibTrans" cxnId="{C5FC57D2-E169-4B34-A619-A3474EDDAEA0}">
      <dgm:prSet/>
      <dgm:spPr/>
      <dgm:t>
        <a:bodyPr/>
        <a:lstStyle/>
        <a:p>
          <a:endParaRPr lang="pt-BR"/>
        </a:p>
      </dgm:t>
    </dgm:pt>
    <dgm:pt modelId="{E2E85A17-2E53-4890-A853-72B46D5EC445}" type="pres">
      <dgm:prSet presAssocID="{42E15641-8262-448F-82E3-E40DDA30D94F}" presName="linear" presStyleCnt="0">
        <dgm:presLayoutVars>
          <dgm:animLvl val="lvl"/>
          <dgm:resizeHandles val="exact"/>
        </dgm:presLayoutVars>
      </dgm:prSet>
      <dgm:spPr/>
    </dgm:pt>
    <dgm:pt modelId="{1AFFCA61-812A-41FB-BEFE-E64B43645DB0}" type="pres">
      <dgm:prSet presAssocID="{1445321A-D6E6-45A6-B122-0C92C3E35B9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A932B8C-63C0-4FC7-8F09-98A4FBE99AFA}" type="pres">
      <dgm:prSet presAssocID="{149CD3F1-5EDD-4BC3-932B-EE9B50A3A388}" presName="spacer" presStyleCnt="0"/>
      <dgm:spPr/>
    </dgm:pt>
    <dgm:pt modelId="{898FB0AA-011E-4D5E-93AE-D786B18A887E}" type="pres">
      <dgm:prSet presAssocID="{8B09C867-C354-4811-A0E6-4A3FA572D61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15458B8-E50C-43D0-999F-A18C30A4B6AD}" type="pres">
      <dgm:prSet presAssocID="{FE64BF2D-E54C-4E12-937E-3E36F536C8A3}" presName="spacer" presStyleCnt="0"/>
      <dgm:spPr/>
    </dgm:pt>
    <dgm:pt modelId="{815E0315-4ED2-40B0-965F-F1EABDEEE0E3}" type="pres">
      <dgm:prSet presAssocID="{7D55CDC4-0980-4A6A-9238-50D5F01EB160}" presName="parentText" presStyleLbl="node1" presStyleIdx="2" presStyleCnt="6" custScaleY="130178" custLinFactNeighborX="-23353" custLinFactNeighborY="-27252">
        <dgm:presLayoutVars>
          <dgm:chMax val="0"/>
          <dgm:bulletEnabled val="1"/>
        </dgm:presLayoutVars>
      </dgm:prSet>
      <dgm:spPr/>
    </dgm:pt>
    <dgm:pt modelId="{8792DF83-B5FA-4F94-83D4-1FE20054B895}" type="pres">
      <dgm:prSet presAssocID="{4C08D35B-2BC3-42FE-BF29-AD5E874235F1}" presName="spacer" presStyleCnt="0"/>
      <dgm:spPr/>
    </dgm:pt>
    <dgm:pt modelId="{EECB3B5D-C1BA-4291-8F03-99A975E74167}" type="pres">
      <dgm:prSet presAssocID="{6CB809FB-F0AE-43DF-9255-A17B988831DC}" presName="parentText" presStyleLbl="node1" presStyleIdx="3" presStyleCnt="6" custScaleY="130178">
        <dgm:presLayoutVars>
          <dgm:chMax val="0"/>
          <dgm:bulletEnabled val="1"/>
        </dgm:presLayoutVars>
      </dgm:prSet>
      <dgm:spPr/>
    </dgm:pt>
    <dgm:pt modelId="{9AE25209-D4EB-497F-8BEB-FED89C29C3F3}" type="pres">
      <dgm:prSet presAssocID="{78858B1C-CFE5-46E3-8CE1-B984FC43D2D4}" presName="spacer" presStyleCnt="0"/>
      <dgm:spPr/>
    </dgm:pt>
    <dgm:pt modelId="{FA722E82-1EA3-4036-817D-FFA7CEBBE92D}" type="pres">
      <dgm:prSet presAssocID="{5A9EF146-FE11-4EC0-A039-DA0E9E859ABF}" presName="parentText" presStyleLbl="node1" presStyleIdx="4" presStyleCnt="6" custScaleY="130178">
        <dgm:presLayoutVars>
          <dgm:chMax val="0"/>
          <dgm:bulletEnabled val="1"/>
        </dgm:presLayoutVars>
      </dgm:prSet>
      <dgm:spPr/>
    </dgm:pt>
    <dgm:pt modelId="{14BF7337-97E9-4888-A255-BF2B4CB76E78}" type="pres">
      <dgm:prSet presAssocID="{2B925788-C532-4387-B694-28B4AE9D39A0}" presName="spacer" presStyleCnt="0"/>
      <dgm:spPr/>
    </dgm:pt>
    <dgm:pt modelId="{ECCF24B3-0125-4108-8054-E48875EF7555}" type="pres">
      <dgm:prSet presAssocID="{824C0B2C-30AA-4F7C-9B31-FBE659C4351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8E6D303-7477-4B84-AFED-54C17258B2CF}" srcId="{42E15641-8262-448F-82E3-E40DDA30D94F}" destId="{5A9EF146-FE11-4EC0-A039-DA0E9E859ABF}" srcOrd="4" destOrd="0" parTransId="{C35E1292-3BEF-4ED9-8B4B-21EA93DDEA4D}" sibTransId="{2B925788-C532-4387-B694-28B4AE9D39A0}"/>
    <dgm:cxn modelId="{1D1B3810-C0BF-4B8B-B7DE-BC17477A2034}" type="presOf" srcId="{824C0B2C-30AA-4F7C-9B31-FBE659C4351A}" destId="{ECCF24B3-0125-4108-8054-E48875EF7555}" srcOrd="0" destOrd="0" presId="urn:microsoft.com/office/officeart/2005/8/layout/vList2"/>
    <dgm:cxn modelId="{91194D5C-9641-441E-9D60-8DB82084C6D4}" srcId="{42E15641-8262-448F-82E3-E40DDA30D94F}" destId="{8B09C867-C354-4811-A0E6-4A3FA572D61A}" srcOrd="1" destOrd="0" parTransId="{DA559749-72A7-499B-9BD9-7DBD9519F705}" sibTransId="{FE64BF2D-E54C-4E12-937E-3E36F536C8A3}"/>
    <dgm:cxn modelId="{1CB48E45-CC0C-431C-8CB0-F09F5857F8BC}" type="presOf" srcId="{1445321A-D6E6-45A6-B122-0C92C3E35B98}" destId="{1AFFCA61-812A-41FB-BEFE-E64B43645DB0}" srcOrd="0" destOrd="0" presId="urn:microsoft.com/office/officeart/2005/8/layout/vList2"/>
    <dgm:cxn modelId="{21E0C54E-4400-4EBA-A25E-EA35E37DE9F5}" type="presOf" srcId="{5A9EF146-FE11-4EC0-A039-DA0E9E859ABF}" destId="{FA722E82-1EA3-4036-817D-FFA7CEBBE92D}" srcOrd="0" destOrd="0" presId="urn:microsoft.com/office/officeart/2005/8/layout/vList2"/>
    <dgm:cxn modelId="{9EC79471-F1E6-411D-9A52-EFFFD929B8C2}" type="presOf" srcId="{7D55CDC4-0980-4A6A-9238-50D5F01EB160}" destId="{815E0315-4ED2-40B0-965F-F1EABDEEE0E3}" srcOrd="0" destOrd="0" presId="urn:microsoft.com/office/officeart/2005/8/layout/vList2"/>
    <dgm:cxn modelId="{AF449F80-F60E-45DC-99D7-8C4528F34688}" srcId="{42E15641-8262-448F-82E3-E40DDA30D94F}" destId="{6CB809FB-F0AE-43DF-9255-A17B988831DC}" srcOrd="3" destOrd="0" parTransId="{0B10EE8D-D116-43E0-A95F-22E2BA38FEB6}" sibTransId="{78858B1C-CFE5-46E3-8CE1-B984FC43D2D4}"/>
    <dgm:cxn modelId="{D3475997-7E36-4031-B899-04EB9039D67D}" srcId="{42E15641-8262-448F-82E3-E40DDA30D94F}" destId="{1445321A-D6E6-45A6-B122-0C92C3E35B98}" srcOrd="0" destOrd="0" parTransId="{90750381-EF3B-46B1-840A-48AF7AD756CB}" sibTransId="{149CD3F1-5EDD-4BC3-932B-EE9B50A3A388}"/>
    <dgm:cxn modelId="{40373AB0-4721-42EC-86F9-685905F3BDAE}" type="presOf" srcId="{42E15641-8262-448F-82E3-E40DDA30D94F}" destId="{E2E85A17-2E53-4890-A853-72B46D5EC445}" srcOrd="0" destOrd="0" presId="urn:microsoft.com/office/officeart/2005/8/layout/vList2"/>
    <dgm:cxn modelId="{DE4F8EC4-6C01-4E73-9DA3-B7513ED6CA69}" srcId="{42E15641-8262-448F-82E3-E40DDA30D94F}" destId="{7D55CDC4-0980-4A6A-9238-50D5F01EB160}" srcOrd="2" destOrd="0" parTransId="{AB3D164A-A7B2-467C-9ABD-7DC82EC08939}" sibTransId="{4C08D35B-2BC3-42FE-BF29-AD5E874235F1}"/>
    <dgm:cxn modelId="{C5FC57D2-E169-4B34-A619-A3474EDDAEA0}" srcId="{42E15641-8262-448F-82E3-E40DDA30D94F}" destId="{824C0B2C-30AA-4F7C-9B31-FBE659C4351A}" srcOrd="5" destOrd="0" parTransId="{D12B898E-D253-4D60-A422-54119C688BC5}" sibTransId="{4E6E9313-BBE5-4E80-9A87-53016F2211D2}"/>
    <dgm:cxn modelId="{619089EE-8166-461A-AC89-1B22F978A8C1}" type="presOf" srcId="{8B09C867-C354-4811-A0E6-4A3FA572D61A}" destId="{898FB0AA-011E-4D5E-93AE-D786B18A887E}" srcOrd="0" destOrd="0" presId="urn:microsoft.com/office/officeart/2005/8/layout/vList2"/>
    <dgm:cxn modelId="{A3FB2CF3-431B-4C38-AB8B-32AF1055C97C}" type="presOf" srcId="{6CB809FB-F0AE-43DF-9255-A17B988831DC}" destId="{EECB3B5D-C1BA-4291-8F03-99A975E74167}" srcOrd="0" destOrd="0" presId="urn:microsoft.com/office/officeart/2005/8/layout/vList2"/>
    <dgm:cxn modelId="{468C546E-AF74-4DF6-8CC9-365BBAFF508A}" type="presParOf" srcId="{E2E85A17-2E53-4890-A853-72B46D5EC445}" destId="{1AFFCA61-812A-41FB-BEFE-E64B43645DB0}" srcOrd="0" destOrd="0" presId="urn:microsoft.com/office/officeart/2005/8/layout/vList2"/>
    <dgm:cxn modelId="{13A9EF43-7528-4CB6-88AB-CE153E2BE233}" type="presParOf" srcId="{E2E85A17-2E53-4890-A853-72B46D5EC445}" destId="{2A932B8C-63C0-4FC7-8F09-98A4FBE99AFA}" srcOrd="1" destOrd="0" presId="urn:microsoft.com/office/officeart/2005/8/layout/vList2"/>
    <dgm:cxn modelId="{9CD1D1CC-7BA8-48D1-BF95-09FD93901468}" type="presParOf" srcId="{E2E85A17-2E53-4890-A853-72B46D5EC445}" destId="{898FB0AA-011E-4D5E-93AE-D786B18A887E}" srcOrd="2" destOrd="0" presId="urn:microsoft.com/office/officeart/2005/8/layout/vList2"/>
    <dgm:cxn modelId="{04F2927F-F071-4DD7-8ADD-C556966B9A52}" type="presParOf" srcId="{E2E85A17-2E53-4890-A853-72B46D5EC445}" destId="{515458B8-E50C-43D0-999F-A18C30A4B6AD}" srcOrd="3" destOrd="0" presId="urn:microsoft.com/office/officeart/2005/8/layout/vList2"/>
    <dgm:cxn modelId="{93CD2E0B-FE5B-4B59-A103-830CB1252688}" type="presParOf" srcId="{E2E85A17-2E53-4890-A853-72B46D5EC445}" destId="{815E0315-4ED2-40B0-965F-F1EABDEEE0E3}" srcOrd="4" destOrd="0" presId="urn:microsoft.com/office/officeart/2005/8/layout/vList2"/>
    <dgm:cxn modelId="{025DB496-378A-4FCD-A364-DC549A81487F}" type="presParOf" srcId="{E2E85A17-2E53-4890-A853-72B46D5EC445}" destId="{8792DF83-B5FA-4F94-83D4-1FE20054B895}" srcOrd="5" destOrd="0" presId="urn:microsoft.com/office/officeart/2005/8/layout/vList2"/>
    <dgm:cxn modelId="{BE445184-ACDB-4598-8515-7EEFD4F56462}" type="presParOf" srcId="{E2E85A17-2E53-4890-A853-72B46D5EC445}" destId="{EECB3B5D-C1BA-4291-8F03-99A975E74167}" srcOrd="6" destOrd="0" presId="urn:microsoft.com/office/officeart/2005/8/layout/vList2"/>
    <dgm:cxn modelId="{3D71A686-15ED-4A45-B537-FBF4A9A19D19}" type="presParOf" srcId="{E2E85A17-2E53-4890-A853-72B46D5EC445}" destId="{9AE25209-D4EB-497F-8BEB-FED89C29C3F3}" srcOrd="7" destOrd="0" presId="urn:microsoft.com/office/officeart/2005/8/layout/vList2"/>
    <dgm:cxn modelId="{5362D645-03CA-4CE8-BCB9-80C59B1B343A}" type="presParOf" srcId="{E2E85A17-2E53-4890-A853-72B46D5EC445}" destId="{FA722E82-1EA3-4036-817D-FFA7CEBBE92D}" srcOrd="8" destOrd="0" presId="urn:microsoft.com/office/officeart/2005/8/layout/vList2"/>
    <dgm:cxn modelId="{8292A78C-BBE2-43E8-98C2-2991A8A58D01}" type="presParOf" srcId="{E2E85A17-2E53-4890-A853-72B46D5EC445}" destId="{14BF7337-97E9-4888-A255-BF2B4CB76E78}" srcOrd="9" destOrd="0" presId="urn:microsoft.com/office/officeart/2005/8/layout/vList2"/>
    <dgm:cxn modelId="{26536062-F270-4BED-8C98-D037C65A03E0}" type="presParOf" srcId="{E2E85A17-2E53-4890-A853-72B46D5EC445}" destId="{ECCF24B3-0125-4108-8054-E48875EF7555}" srcOrd="1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2E15641-8262-448F-82E3-E40DDA30D94F}" type="doc">
      <dgm:prSet loTypeId="urn:microsoft.com/office/officeart/2005/8/layout/vList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7D55CDC4-0980-4A6A-9238-50D5F01EB160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IDSS ano-base 2017</a:t>
          </a:r>
        </a:p>
      </dgm:t>
    </dgm:pt>
    <dgm:pt modelId="{AB3D164A-A7B2-467C-9ABD-7DC82EC08939}" type="par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4C08D35B-2BC3-42FE-BF29-AD5E874235F1}" type="sib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6CB809FB-F0AE-43DF-9255-A17B988831DC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2018</a:t>
          </a:r>
        </a:p>
      </dgm:t>
    </dgm:pt>
    <dgm:pt modelId="{0B10EE8D-D116-43E0-A95F-22E2BA38FEB6}" type="par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78858B1C-CFE5-46E3-8CE1-B984FC43D2D4}" type="sib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5A9EF146-FE11-4EC0-A039-DA0E9E859ABF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bg1">
                  <a:lumMod val="75000"/>
                </a:schemeClr>
              </a:solidFill>
              <a:latin typeface="Calibri"/>
              <a:ea typeface="+mn-ea"/>
              <a:cs typeface="+mn-cs"/>
            </a:rPr>
            <a:t>IDSS ano-base 2019</a:t>
          </a:r>
        </a:p>
      </dgm:t>
    </dgm:pt>
    <dgm:pt modelId="{C35E1292-3BEF-4ED9-8B4B-21EA93DDEA4D}" type="par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2B925788-C532-4387-B694-28B4AE9D39A0}" type="sib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1445321A-D6E6-45A6-B122-0C92C3E35B98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O IDSS</a:t>
          </a:r>
        </a:p>
      </dgm:t>
    </dgm:pt>
    <dgm:pt modelId="{90750381-EF3B-46B1-840A-48AF7AD756CB}" type="parTrans" cxnId="{D3475997-7E36-4031-B899-04EB9039D67D}">
      <dgm:prSet/>
      <dgm:spPr/>
      <dgm:t>
        <a:bodyPr/>
        <a:lstStyle/>
        <a:p>
          <a:endParaRPr lang="pt-BR"/>
        </a:p>
      </dgm:t>
    </dgm:pt>
    <dgm:pt modelId="{149CD3F1-5EDD-4BC3-932B-EE9B50A3A388}" type="sibTrans" cxnId="{D3475997-7E36-4031-B899-04EB9039D67D}">
      <dgm:prSet/>
      <dgm:spPr/>
      <dgm:t>
        <a:bodyPr/>
        <a:lstStyle/>
        <a:p>
          <a:endParaRPr lang="pt-BR"/>
        </a:p>
      </dgm:t>
    </dgm:pt>
    <dgm:pt modelId="{8B09C867-C354-4811-A0E6-4A3FA572D61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A reformulação do IDSS</a:t>
          </a:r>
        </a:p>
      </dgm:t>
    </dgm:pt>
    <dgm:pt modelId="{DA559749-72A7-499B-9BD9-7DBD9519F705}" type="parTrans" cxnId="{91194D5C-9641-441E-9D60-8DB82084C6D4}">
      <dgm:prSet/>
      <dgm:spPr/>
      <dgm:t>
        <a:bodyPr/>
        <a:lstStyle/>
        <a:p>
          <a:endParaRPr lang="pt-BR"/>
        </a:p>
      </dgm:t>
    </dgm:pt>
    <dgm:pt modelId="{FE64BF2D-E54C-4E12-937E-3E36F536C8A3}" type="sibTrans" cxnId="{91194D5C-9641-441E-9D60-8DB82084C6D4}">
      <dgm:prSet/>
      <dgm:spPr/>
      <dgm:t>
        <a:bodyPr/>
        <a:lstStyle/>
        <a:p>
          <a:endParaRPr lang="pt-BR"/>
        </a:p>
      </dgm:t>
    </dgm:pt>
    <dgm:pt modelId="{824C0B2C-30AA-4F7C-9B31-FBE659C4351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4">
                  <a:lumMod val="50000"/>
                </a:schemeClr>
              </a:solidFill>
              <a:latin typeface="Calibri"/>
              <a:ea typeface="+mn-ea"/>
              <a:cs typeface="+mn-cs"/>
            </a:rPr>
            <a:t>Próximo Passos</a:t>
          </a:r>
        </a:p>
      </dgm:t>
    </dgm:pt>
    <dgm:pt modelId="{D12B898E-D253-4D60-A422-54119C688BC5}" type="parTrans" cxnId="{C5FC57D2-E169-4B34-A619-A3474EDDAEA0}">
      <dgm:prSet/>
      <dgm:spPr/>
      <dgm:t>
        <a:bodyPr/>
        <a:lstStyle/>
        <a:p>
          <a:endParaRPr lang="pt-BR"/>
        </a:p>
      </dgm:t>
    </dgm:pt>
    <dgm:pt modelId="{4E6E9313-BBE5-4E80-9A87-53016F2211D2}" type="sibTrans" cxnId="{C5FC57D2-E169-4B34-A619-A3474EDDAEA0}">
      <dgm:prSet/>
      <dgm:spPr/>
      <dgm:t>
        <a:bodyPr/>
        <a:lstStyle/>
        <a:p>
          <a:endParaRPr lang="pt-BR"/>
        </a:p>
      </dgm:t>
    </dgm:pt>
    <dgm:pt modelId="{E2E85A17-2E53-4890-A853-72B46D5EC445}" type="pres">
      <dgm:prSet presAssocID="{42E15641-8262-448F-82E3-E40DDA30D94F}" presName="linear" presStyleCnt="0">
        <dgm:presLayoutVars>
          <dgm:animLvl val="lvl"/>
          <dgm:resizeHandles val="exact"/>
        </dgm:presLayoutVars>
      </dgm:prSet>
      <dgm:spPr/>
    </dgm:pt>
    <dgm:pt modelId="{1AFFCA61-812A-41FB-BEFE-E64B43645DB0}" type="pres">
      <dgm:prSet presAssocID="{1445321A-D6E6-45A6-B122-0C92C3E35B9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A932B8C-63C0-4FC7-8F09-98A4FBE99AFA}" type="pres">
      <dgm:prSet presAssocID="{149CD3F1-5EDD-4BC3-932B-EE9B50A3A388}" presName="spacer" presStyleCnt="0"/>
      <dgm:spPr/>
    </dgm:pt>
    <dgm:pt modelId="{898FB0AA-011E-4D5E-93AE-D786B18A887E}" type="pres">
      <dgm:prSet presAssocID="{8B09C867-C354-4811-A0E6-4A3FA572D61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15458B8-E50C-43D0-999F-A18C30A4B6AD}" type="pres">
      <dgm:prSet presAssocID="{FE64BF2D-E54C-4E12-937E-3E36F536C8A3}" presName="spacer" presStyleCnt="0"/>
      <dgm:spPr/>
    </dgm:pt>
    <dgm:pt modelId="{815E0315-4ED2-40B0-965F-F1EABDEEE0E3}" type="pres">
      <dgm:prSet presAssocID="{7D55CDC4-0980-4A6A-9238-50D5F01EB160}" presName="parentText" presStyleLbl="node1" presStyleIdx="2" presStyleCnt="6" custScaleY="130178" custLinFactNeighborX="-23353" custLinFactNeighborY="-27252">
        <dgm:presLayoutVars>
          <dgm:chMax val="0"/>
          <dgm:bulletEnabled val="1"/>
        </dgm:presLayoutVars>
      </dgm:prSet>
      <dgm:spPr/>
    </dgm:pt>
    <dgm:pt modelId="{8792DF83-B5FA-4F94-83D4-1FE20054B895}" type="pres">
      <dgm:prSet presAssocID="{4C08D35B-2BC3-42FE-BF29-AD5E874235F1}" presName="spacer" presStyleCnt="0"/>
      <dgm:spPr/>
    </dgm:pt>
    <dgm:pt modelId="{EECB3B5D-C1BA-4291-8F03-99A975E74167}" type="pres">
      <dgm:prSet presAssocID="{6CB809FB-F0AE-43DF-9255-A17B988831DC}" presName="parentText" presStyleLbl="node1" presStyleIdx="3" presStyleCnt="6" custScaleY="130178">
        <dgm:presLayoutVars>
          <dgm:chMax val="0"/>
          <dgm:bulletEnabled val="1"/>
        </dgm:presLayoutVars>
      </dgm:prSet>
      <dgm:spPr/>
    </dgm:pt>
    <dgm:pt modelId="{9AE25209-D4EB-497F-8BEB-FED89C29C3F3}" type="pres">
      <dgm:prSet presAssocID="{78858B1C-CFE5-46E3-8CE1-B984FC43D2D4}" presName="spacer" presStyleCnt="0"/>
      <dgm:spPr/>
    </dgm:pt>
    <dgm:pt modelId="{FA722E82-1EA3-4036-817D-FFA7CEBBE92D}" type="pres">
      <dgm:prSet presAssocID="{5A9EF146-FE11-4EC0-A039-DA0E9E859ABF}" presName="parentText" presStyleLbl="node1" presStyleIdx="4" presStyleCnt="6" custScaleY="130178">
        <dgm:presLayoutVars>
          <dgm:chMax val="0"/>
          <dgm:bulletEnabled val="1"/>
        </dgm:presLayoutVars>
      </dgm:prSet>
      <dgm:spPr/>
    </dgm:pt>
    <dgm:pt modelId="{14BF7337-97E9-4888-A255-BF2B4CB76E78}" type="pres">
      <dgm:prSet presAssocID="{2B925788-C532-4387-B694-28B4AE9D39A0}" presName="spacer" presStyleCnt="0"/>
      <dgm:spPr/>
    </dgm:pt>
    <dgm:pt modelId="{ECCF24B3-0125-4108-8054-E48875EF7555}" type="pres">
      <dgm:prSet presAssocID="{824C0B2C-30AA-4F7C-9B31-FBE659C4351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8E6D303-7477-4B84-AFED-54C17258B2CF}" srcId="{42E15641-8262-448F-82E3-E40DDA30D94F}" destId="{5A9EF146-FE11-4EC0-A039-DA0E9E859ABF}" srcOrd="4" destOrd="0" parTransId="{C35E1292-3BEF-4ED9-8B4B-21EA93DDEA4D}" sibTransId="{2B925788-C532-4387-B694-28B4AE9D39A0}"/>
    <dgm:cxn modelId="{1D1B3810-C0BF-4B8B-B7DE-BC17477A2034}" type="presOf" srcId="{824C0B2C-30AA-4F7C-9B31-FBE659C4351A}" destId="{ECCF24B3-0125-4108-8054-E48875EF7555}" srcOrd="0" destOrd="0" presId="urn:microsoft.com/office/officeart/2005/8/layout/vList2"/>
    <dgm:cxn modelId="{91194D5C-9641-441E-9D60-8DB82084C6D4}" srcId="{42E15641-8262-448F-82E3-E40DDA30D94F}" destId="{8B09C867-C354-4811-A0E6-4A3FA572D61A}" srcOrd="1" destOrd="0" parTransId="{DA559749-72A7-499B-9BD9-7DBD9519F705}" sibTransId="{FE64BF2D-E54C-4E12-937E-3E36F536C8A3}"/>
    <dgm:cxn modelId="{1CB48E45-CC0C-431C-8CB0-F09F5857F8BC}" type="presOf" srcId="{1445321A-D6E6-45A6-B122-0C92C3E35B98}" destId="{1AFFCA61-812A-41FB-BEFE-E64B43645DB0}" srcOrd="0" destOrd="0" presId="urn:microsoft.com/office/officeart/2005/8/layout/vList2"/>
    <dgm:cxn modelId="{21E0C54E-4400-4EBA-A25E-EA35E37DE9F5}" type="presOf" srcId="{5A9EF146-FE11-4EC0-A039-DA0E9E859ABF}" destId="{FA722E82-1EA3-4036-817D-FFA7CEBBE92D}" srcOrd="0" destOrd="0" presId="urn:microsoft.com/office/officeart/2005/8/layout/vList2"/>
    <dgm:cxn modelId="{9EC79471-F1E6-411D-9A52-EFFFD929B8C2}" type="presOf" srcId="{7D55CDC4-0980-4A6A-9238-50D5F01EB160}" destId="{815E0315-4ED2-40B0-965F-F1EABDEEE0E3}" srcOrd="0" destOrd="0" presId="urn:microsoft.com/office/officeart/2005/8/layout/vList2"/>
    <dgm:cxn modelId="{AF449F80-F60E-45DC-99D7-8C4528F34688}" srcId="{42E15641-8262-448F-82E3-E40DDA30D94F}" destId="{6CB809FB-F0AE-43DF-9255-A17B988831DC}" srcOrd="3" destOrd="0" parTransId="{0B10EE8D-D116-43E0-A95F-22E2BA38FEB6}" sibTransId="{78858B1C-CFE5-46E3-8CE1-B984FC43D2D4}"/>
    <dgm:cxn modelId="{D3475997-7E36-4031-B899-04EB9039D67D}" srcId="{42E15641-8262-448F-82E3-E40DDA30D94F}" destId="{1445321A-D6E6-45A6-B122-0C92C3E35B98}" srcOrd="0" destOrd="0" parTransId="{90750381-EF3B-46B1-840A-48AF7AD756CB}" sibTransId="{149CD3F1-5EDD-4BC3-932B-EE9B50A3A388}"/>
    <dgm:cxn modelId="{40373AB0-4721-42EC-86F9-685905F3BDAE}" type="presOf" srcId="{42E15641-8262-448F-82E3-E40DDA30D94F}" destId="{E2E85A17-2E53-4890-A853-72B46D5EC445}" srcOrd="0" destOrd="0" presId="urn:microsoft.com/office/officeart/2005/8/layout/vList2"/>
    <dgm:cxn modelId="{DE4F8EC4-6C01-4E73-9DA3-B7513ED6CA69}" srcId="{42E15641-8262-448F-82E3-E40DDA30D94F}" destId="{7D55CDC4-0980-4A6A-9238-50D5F01EB160}" srcOrd="2" destOrd="0" parTransId="{AB3D164A-A7B2-467C-9ABD-7DC82EC08939}" sibTransId="{4C08D35B-2BC3-42FE-BF29-AD5E874235F1}"/>
    <dgm:cxn modelId="{C5FC57D2-E169-4B34-A619-A3474EDDAEA0}" srcId="{42E15641-8262-448F-82E3-E40DDA30D94F}" destId="{824C0B2C-30AA-4F7C-9B31-FBE659C4351A}" srcOrd="5" destOrd="0" parTransId="{D12B898E-D253-4D60-A422-54119C688BC5}" sibTransId="{4E6E9313-BBE5-4E80-9A87-53016F2211D2}"/>
    <dgm:cxn modelId="{619089EE-8166-461A-AC89-1B22F978A8C1}" type="presOf" srcId="{8B09C867-C354-4811-A0E6-4A3FA572D61A}" destId="{898FB0AA-011E-4D5E-93AE-D786B18A887E}" srcOrd="0" destOrd="0" presId="urn:microsoft.com/office/officeart/2005/8/layout/vList2"/>
    <dgm:cxn modelId="{A3FB2CF3-431B-4C38-AB8B-32AF1055C97C}" type="presOf" srcId="{6CB809FB-F0AE-43DF-9255-A17B988831DC}" destId="{EECB3B5D-C1BA-4291-8F03-99A975E74167}" srcOrd="0" destOrd="0" presId="urn:microsoft.com/office/officeart/2005/8/layout/vList2"/>
    <dgm:cxn modelId="{468C546E-AF74-4DF6-8CC9-365BBAFF508A}" type="presParOf" srcId="{E2E85A17-2E53-4890-A853-72B46D5EC445}" destId="{1AFFCA61-812A-41FB-BEFE-E64B43645DB0}" srcOrd="0" destOrd="0" presId="urn:microsoft.com/office/officeart/2005/8/layout/vList2"/>
    <dgm:cxn modelId="{13A9EF43-7528-4CB6-88AB-CE153E2BE233}" type="presParOf" srcId="{E2E85A17-2E53-4890-A853-72B46D5EC445}" destId="{2A932B8C-63C0-4FC7-8F09-98A4FBE99AFA}" srcOrd="1" destOrd="0" presId="urn:microsoft.com/office/officeart/2005/8/layout/vList2"/>
    <dgm:cxn modelId="{9CD1D1CC-7BA8-48D1-BF95-09FD93901468}" type="presParOf" srcId="{E2E85A17-2E53-4890-A853-72B46D5EC445}" destId="{898FB0AA-011E-4D5E-93AE-D786B18A887E}" srcOrd="2" destOrd="0" presId="urn:microsoft.com/office/officeart/2005/8/layout/vList2"/>
    <dgm:cxn modelId="{04F2927F-F071-4DD7-8ADD-C556966B9A52}" type="presParOf" srcId="{E2E85A17-2E53-4890-A853-72B46D5EC445}" destId="{515458B8-E50C-43D0-999F-A18C30A4B6AD}" srcOrd="3" destOrd="0" presId="urn:microsoft.com/office/officeart/2005/8/layout/vList2"/>
    <dgm:cxn modelId="{93CD2E0B-FE5B-4B59-A103-830CB1252688}" type="presParOf" srcId="{E2E85A17-2E53-4890-A853-72B46D5EC445}" destId="{815E0315-4ED2-40B0-965F-F1EABDEEE0E3}" srcOrd="4" destOrd="0" presId="urn:microsoft.com/office/officeart/2005/8/layout/vList2"/>
    <dgm:cxn modelId="{025DB496-378A-4FCD-A364-DC549A81487F}" type="presParOf" srcId="{E2E85A17-2E53-4890-A853-72B46D5EC445}" destId="{8792DF83-B5FA-4F94-83D4-1FE20054B895}" srcOrd="5" destOrd="0" presId="urn:microsoft.com/office/officeart/2005/8/layout/vList2"/>
    <dgm:cxn modelId="{BE445184-ACDB-4598-8515-7EEFD4F56462}" type="presParOf" srcId="{E2E85A17-2E53-4890-A853-72B46D5EC445}" destId="{EECB3B5D-C1BA-4291-8F03-99A975E74167}" srcOrd="6" destOrd="0" presId="urn:microsoft.com/office/officeart/2005/8/layout/vList2"/>
    <dgm:cxn modelId="{3D71A686-15ED-4A45-B537-FBF4A9A19D19}" type="presParOf" srcId="{E2E85A17-2E53-4890-A853-72B46D5EC445}" destId="{9AE25209-D4EB-497F-8BEB-FED89C29C3F3}" srcOrd="7" destOrd="0" presId="urn:microsoft.com/office/officeart/2005/8/layout/vList2"/>
    <dgm:cxn modelId="{5362D645-03CA-4CE8-BCB9-80C59B1B343A}" type="presParOf" srcId="{E2E85A17-2E53-4890-A853-72B46D5EC445}" destId="{FA722E82-1EA3-4036-817D-FFA7CEBBE92D}" srcOrd="8" destOrd="0" presId="urn:microsoft.com/office/officeart/2005/8/layout/vList2"/>
    <dgm:cxn modelId="{8292A78C-BBE2-43E8-98C2-2991A8A58D01}" type="presParOf" srcId="{E2E85A17-2E53-4890-A853-72B46D5EC445}" destId="{14BF7337-97E9-4888-A255-BF2B4CB76E78}" srcOrd="9" destOrd="0" presId="urn:microsoft.com/office/officeart/2005/8/layout/vList2"/>
    <dgm:cxn modelId="{26536062-F270-4BED-8C98-D037C65A03E0}" type="presParOf" srcId="{E2E85A17-2E53-4890-A853-72B46D5EC445}" destId="{ECCF24B3-0125-4108-8054-E48875EF7555}" srcOrd="1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2E15641-8262-448F-82E3-E40DDA30D94F}" type="doc">
      <dgm:prSet loTypeId="urn:microsoft.com/office/officeart/2005/8/layout/vList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E2E85A17-2E53-4890-A853-72B46D5EC445}" type="pres">
      <dgm:prSet presAssocID="{42E15641-8262-448F-82E3-E40DDA30D94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40373AB0-4721-42EC-86F9-685905F3BDAE}" type="presOf" srcId="{42E15641-8262-448F-82E3-E40DDA30D94F}" destId="{E2E85A17-2E53-4890-A853-72B46D5EC445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3ABB819-43FE-4DB4-934B-D98C5DC4A1E9}" type="doc">
      <dgm:prSet loTypeId="urn:microsoft.com/office/officeart/2005/8/layout/b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AB40EB35-15EB-4D77-99FC-8D6F4240B4B6}">
      <dgm:prSet custT="1"/>
      <dgm:spPr/>
      <dgm:t>
        <a:bodyPr/>
        <a:lstStyle/>
        <a:p>
          <a:pPr algn="ctr"/>
          <a:r>
            <a:rPr lang="pt-BR" sz="3200" b="1" kern="1200" dirty="0">
              <a:solidFill>
                <a:schemeClr val="accent4"/>
              </a:solidFill>
            </a:rPr>
            <a:t>CNS nas Guias TISS</a:t>
          </a:r>
        </a:p>
        <a:p>
          <a:pPr algn="just"/>
          <a:r>
            <a:rPr lang="pt-BR" sz="2400" kern="1200" dirty="0"/>
            <a:t>As guias TISS que não tiverem identificação do beneficiário pelo CNS, ou cujo CNS não sela localizado no SIB, serão desconsideradas para apuração de </a:t>
          </a:r>
          <a:r>
            <a:rPr lang="pt-BR" sz="2400" b="1" kern="1200" dirty="0">
              <a:solidFill>
                <a:schemeClr val="accent4"/>
              </a:solidFill>
            </a:rPr>
            <a:t>9 indicadores assistenciais </a:t>
          </a:r>
          <a:r>
            <a:rPr lang="pt-BR" sz="2400" kern="1200" dirty="0"/>
            <a:t>(pois não será possível identificar </a:t>
          </a:r>
          <a:r>
            <a:rPr lang="pt-BR" sz="24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o beneficiário, ou sua idade, através de batimento com o </a:t>
          </a:r>
          <a:r>
            <a:rPr lang="pt-BR" sz="2400" kern="1200" dirty="0"/>
            <a:t>SIB). </a:t>
          </a:r>
        </a:p>
        <a:p>
          <a:pPr algn="just"/>
          <a:r>
            <a:rPr lang="pt-BR" sz="2400" kern="1200" dirty="0"/>
            <a:t>São indicadores com identificação unívoca do beneficiário, ou que usam a idade do beneficiário.</a:t>
          </a:r>
        </a:p>
      </dgm:t>
    </dgm:pt>
    <dgm:pt modelId="{5BEFF28C-9329-4BD6-9EA5-F70EB72268F2}" type="parTrans" cxnId="{2DEE0A10-DEC2-4A6E-8E8B-55B29CF4D2D9}">
      <dgm:prSet/>
      <dgm:spPr/>
      <dgm:t>
        <a:bodyPr/>
        <a:lstStyle/>
        <a:p>
          <a:endParaRPr lang="pt-BR" sz="4000"/>
        </a:p>
      </dgm:t>
    </dgm:pt>
    <dgm:pt modelId="{C2EC8B98-20DD-4A27-B70A-299BAAA1A4E7}" type="sibTrans" cxnId="{2DEE0A10-DEC2-4A6E-8E8B-55B29CF4D2D9}">
      <dgm:prSet custT="1"/>
      <dgm:spPr/>
      <dgm:t>
        <a:bodyPr/>
        <a:lstStyle/>
        <a:p>
          <a:endParaRPr lang="pt-BR" sz="4000"/>
        </a:p>
      </dgm:t>
    </dgm:pt>
    <dgm:pt modelId="{25697A8B-2308-4F0F-9494-0F77BAFF4F98}">
      <dgm:prSet custT="1"/>
      <dgm:spPr/>
      <dgm:t>
        <a:bodyPr/>
        <a:lstStyle/>
        <a:p>
          <a:pPr algn="ctr"/>
          <a:r>
            <a:rPr lang="pt-BR" sz="3200" b="1" dirty="0">
              <a:solidFill>
                <a:schemeClr val="accent4"/>
              </a:solidFill>
            </a:rPr>
            <a:t>CNS no SIB</a:t>
          </a:r>
        </a:p>
        <a:p>
          <a:pPr algn="ctr"/>
          <a:endParaRPr lang="pt-BR" sz="3200" b="1" dirty="0">
            <a:solidFill>
              <a:schemeClr val="accent4"/>
            </a:solidFill>
          </a:endParaRPr>
        </a:p>
        <a:p>
          <a:pPr algn="just"/>
          <a:r>
            <a:rPr lang="pt-BR" sz="2400" dirty="0"/>
            <a:t>Se mais de </a:t>
          </a:r>
          <a:r>
            <a:rPr lang="pt-BR" sz="2400" u="sng" dirty="0"/>
            <a:t>30%</a:t>
          </a:r>
          <a:r>
            <a:rPr lang="pt-BR" sz="2400" dirty="0"/>
            <a:t> do total de CNS informados no TISS pela operadora não forem encontrados no SIB ou não forem válidos, a operadora obterá nota igual a zero em </a:t>
          </a:r>
          <a:r>
            <a:rPr lang="pt-BR" sz="2400" b="1" dirty="0">
              <a:solidFill>
                <a:schemeClr val="accent4"/>
              </a:solidFill>
            </a:rPr>
            <a:t>3 indicadores assistenciais.</a:t>
          </a:r>
        </a:p>
      </dgm:t>
    </dgm:pt>
    <dgm:pt modelId="{41A1FD8F-1803-4D6F-9E3D-D8DD8DC28BA4}" type="parTrans" cxnId="{433827EA-7EBE-4816-BDAC-71EA157524ED}">
      <dgm:prSet/>
      <dgm:spPr/>
      <dgm:t>
        <a:bodyPr/>
        <a:lstStyle/>
        <a:p>
          <a:endParaRPr lang="pt-BR" sz="4000"/>
        </a:p>
      </dgm:t>
    </dgm:pt>
    <dgm:pt modelId="{E1CF7A9B-393E-4657-AD46-0BFC6A831C70}" type="sibTrans" cxnId="{433827EA-7EBE-4816-BDAC-71EA157524ED}">
      <dgm:prSet custT="1"/>
      <dgm:spPr/>
      <dgm:t>
        <a:bodyPr/>
        <a:lstStyle/>
        <a:p>
          <a:endParaRPr lang="pt-BR" sz="4000"/>
        </a:p>
      </dgm:t>
    </dgm:pt>
    <dgm:pt modelId="{C9614E33-9E0B-450E-B9A1-7E6BF47ABE80}">
      <dgm:prSet custT="1"/>
      <dgm:spPr/>
      <dgm:t>
        <a:bodyPr/>
        <a:lstStyle/>
        <a:p>
          <a:pPr algn="ctr"/>
          <a:r>
            <a:rPr lang="pt-BR" sz="3200" b="1" dirty="0">
              <a:solidFill>
                <a:schemeClr val="accent4"/>
              </a:solidFill>
            </a:rPr>
            <a:t>CBO nas Guias TISS</a:t>
          </a:r>
        </a:p>
        <a:p>
          <a:pPr algn="just"/>
          <a:r>
            <a:rPr lang="pt-BR" sz="2400" dirty="0"/>
            <a:t>A falta ou mau preenchimento do CBO (Código da Classificação Brasileira de Ocupações) do Prestador, nas Guias TISS afetam </a:t>
          </a:r>
          <a:r>
            <a:rPr lang="pt-BR" sz="2400" b="1" dirty="0">
              <a:solidFill>
                <a:schemeClr val="accent4"/>
              </a:solidFill>
            </a:rPr>
            <a:t>4 indicadores assistências </a:t>
          </a:r>
        </a:p>
        <a:p>
          <a:pPr algn="just"/>
          <a:r>
            <a:rPr lang="pt-BR" sz="2400" dirty="0"/>
            <a:t>(o código 999999 só deve ser preenchido, em casos excepcionais, para o CBO do solicitante nas guias de SP/SADT). </a:t>
          </a:r>
        </a:p>
      </dgm:t>
    </dgm:pt>
    <dgm:pt modelId="{A93C235B-14A7-4A79-B6E2-BC9789E909C1}" type="parTrans" cxnId="{F30110E9-3654-4675-9738-C8936607C23D}">
      <dgm:prSet/>
      <dgm:spPr/>
      <dgm:t>
        <a:bodyPr/>
        <a:lstStyle/>
        <a:p>
          <a:endParaRPr lang="pt-BR" sz="4000"/>
        </a:p>
      </dgm:t>
    </dgm:pt>
    <dgm:pt modelId="{B1BEF140-E812-4A74-84C6-CF5E4ACF03B9}" type="sibTrans" cxnId="{F30110E9-3654-4675-9738-C8936607C23D}">
      <dgm:prSet custT="1"/>
      <dgm:spPr/>
      <dgm:t>
        <a:bodyPr/>
        <a:lstStyle/>
        <a:p>
          <a:endParaRPr lang="pt-BR" sz="4000"/>
        </a:p>
      </dgm:t>
    </dgm:pt>
    <dgm:pt modelId="{289C2C69-55AC-49B6-93CE-59C75F2729E4}">
      <dgm:prSet custT="1"/>
      <dgm:spPr/>
      <dgm:t>
        <a:bodyPr/>
        <a:lstStyle/>
        <a:p>
          <a:pPr algn="ctr"/>
          <a:r>
            <a:rPr lang="pt-BR" sz="3200" b="1" dirty="0">
              <a:solidFill>
                <a:schemeClr val="accent4"/>
              </a:solidFill>
            </a:rPr>
            <a:t>CNPJ / CPF do Prestador  Guias TISS, RPS e CNES</a:t>
          </a:r>
        </a:p>
        <a:p>
          <a:pPr algn="just"/>
          <a:r>
            <a:rPr lang="pt-BR" sz="2400" dirty="0"/>
            <a:t>A falta ou mau preenchimento do CNPJ / CPF do Prestador nos sistemas TISS (Guias);  RPS e  CNES afeta </a:t>
          </a:r>
          <a:r>
            <a:rPr lang="pt-BR" sz="2400" b="1" dirty="0">
              <a:solidFill>
                <a:schemeClr val="accent4"/>
              </a:solidFill>
            </a:rPr>
            <a:t>2 indicadores de dispersão.</a:t>
          </a:r>
        </a:p>
      </dgm:t>
    </dgm:pt>
    <dgm:pt modelId="{00B52F58-E7F1-4F7E-91ED-7743908D18E7}" type="parTrans" cxnId="{4085472F-F636-4121-A45B-BD7CEE97D101}">
      <dgm:prSet/>
      <dgm:spPr/>
      <dgm:t>
        <a:bodyPr/>
        <a:lstStyle/>
        <a:p>
          <a:endParaRPr lang="pt-BR" sz="4000"/>
        </a:p>
      </dgm:t>
    </dgm:pt>
    <dgm:pt modelId="{C925EF8A-D77C-45C7-8806-684DB356466F}" type="sibTrans" cxnId="{4085472F-F636-4121-A45B-BD7CEE97D101}">
      <dgm:prSet custT="1"/>
      <dgm:spPr/>
      <dgm:t>
        <a:bodyPr/>
        <a:lstStyle/>
        <a:p>
          <a:endParaRPr lang="pt-BR" sz="4000"/>
        </a:p>
      </dgm:t>
    </dgm:pt>
    <dgm:pt modelId="{912FB8DE-D15E-40AC-83F5-2DCC5EFA9982}">
      <dgm:prSet custT="1"/>
      <dgm:spPr/>
      <dgm:t>
        <a:bodyPr/>
        <a:lstStyle/>
        <a:p>
          <a:pPr algn="ctr"/>
          <a:r>
            <a:rPr lang="pt-BR" sz="3200" b="1" dirty="0">
              <a:solidFill>
                <a:schemeClr val="accent4"/>
              </a:solidFill>
            </a:rPr>
            <a:t>Código TUSS - Tabela T</a:t>
          </a:r>
          <a:r>
            <a:rPr lang="pt-BR" sz="3200" b="1" u="sng" dirty="0">
              <a:solidFill>
                <a:schemeClr val="accent4"/>
              </a:solidFill>
            </a:rPr>
            <a:t>USS 22</a:t>
          </a:r>
        </a:p>
        <a:p>
          <a:pPr algn="ctr"/>
          <a:endParaRPr lang="pt-BR" sz="3200" b="1" dirty="0">
            <a:solidFill>
              <a:schemeClr val="accent4"/>
            </a:solidFill>
          </a:endParaRPr>
        </a:p>
        <a:p>
          <a:pPr algn="just"/>
          <a:r>
            <a:rPr lang="pt-BR" sz="2400" b="1" dirty="0">
              <a:solidFill>
                <a:schemeClr val="accent4"/>
              </a:solidFill>
            </a:rPr>
            <a:t>11 Indicadores</a:t>
          </a:r>
          <a:r>
            <a:rPr lang="pt-BR" sz="2400" dirty="0"/>
            <a:t> são afetados pelo envio das Guia TISS com código de procedimento TUSS em Tabela diferente da </a:t>
          </a:r>
          <a:r>
            <a:rPr lang="pt-BR" sz="2400" u="sng" dirty="0"/>
            <a:t>TUSS 22.</a:t>
          </a:r>
          <a:endParaRPr lang="pt-BR" sz="2400" dirty="0"/>
        </a:p>
      </dgm:t>
    </dgm:pt>
    <dgm:pt modelId="{4AE438BF-1BFA-4172-875B-80D3AF493A67}" type="parTrans" cxnId="{90981DE7-9ACE-41A9-9183-E119E1C404EF}">
      <dgm:prSet/>
      <dgm:spPr/>
      <dgm:t>
        <a:bodyPr/>
        <a:lstStyle/>
        <a:p>
          <a:endParaRPr lang="pt-BR" sz="4000"/>
        </a:p>
      </dgm:t>
    </dgm:pt>
    <dgm:pt modelId="{F50C73B8-0D9E-4357-83C3-31607D029E25}" type="sibTrans" cxnId="{90981DE7-9ACE-41A9-9183-E119E1C404EF}">
      <dgm:prSet custT="1"/>
      <dgm:spPr/>
      <dgm:t>
        <a:bodyPr/>
        <a:lstStyle/>
        <a:p>
          <a:endParaRPr lang="pt-BR" sz="4000"/>
        </a:p>
      </dgm:t>
    </dgm:pt>
    <dgm:pt modelId="{C243FEFB-F1CA-4EB2-9156-96D0FB0DB2DF}">
      <dgm:prSet custT="1"/>
      <dgm:spPr/>
      <dgm:t>
        <a:bodyPr/>
        <a:lstStyle/>
        <a:p>
          <a:pPr algn="ctr"/>
          <a:r>
            <a:rPr lang="pt-BR" sz="3200" b="1" dirty="0">
              <a:solidFill>
                <a:schemeClr val="accent4"/>
              </a:solidFill>
            </a:rPr>
            <a:t>SIB - CNS ou CPF</a:t>
          </a:r>
        </a:p>
        <a:p>
          <a:pPr algn="ctr"/>
          <a:endParaRPr lang="pt-BR" sz="3200" b="1" dirty="0">
            <a:solidFill>
              <a:schemeClr val="accent4"/>
            </a:solidFill>
          </a:endParaRPr>
        </a:p>
        <a:p>
          <a:pPr algn="just"/>
          <a:r>
            <a:rPr lang="pt-BR" sz="2400" b="1" dirty="0">
              <a:solidFill>
                <a:schemeClr val="accent4"/>
              </a:solidFill>
            </a:rPr>
            <a:t>1 Indicador</a:t>
          </a:r>
          <a:r>
            <a:rPr lang="pt-BR" sz="2400" dirty="0"/>
            <a:t> afetado pelo cadastro de beneficiários com mais de 5% de CNS ou CPF repetidos.</a:t>
          </a:r>
        </a:p>
      </dgm:t>
    </dgm:pt>
    <dgm:pt modelId="{954ECCA5-3A71-4AFF-ADDE-56AB4FD2ED15}" type="parTrans" cxnId="{D072B7C4-EE4C-420D-AFC9-D589A4706BA8}">
      <dgm:prSet/>
      <dgm:spPr/>
      <dgm:t>
        <a:bodyPr/>
        <a:lstStyle/>
        <a:p>
          <a:endParaRPr lang="pt-BR" sz="4000"/>
        </a:p>
      </dgm:t>
    </dgm:pt>
    <dgm:pt modelId="{65A7D911-7BCE-4629-9D3F-A4ADDC99007E}" type="sibTrans" cxnId="{D072B7C4-EE4C-420D-AFC9-D589A4706BA8}">
      <dgm:prSet/>
      <dgm:spPr/>
      <dgm:t>
        <a:bodyPr/>
        <a:lstStyle/>
        <a:p>
          <a:endParaRPr lang="pt-BR" sz="4000"/>
        </a:p>
      </dgm:t>
    </dgm:pt>
    <dgm:pt modelId="{4F24DB25-97E1-4048-B589-98D1A5F90379}" type="pres">
      <dgm:prSet presAssocID="{53ABB819-43FE-4DB4-934B-D98C5DC4A1E9}" presName="Name0" presStyleCnt="0">
        <dgm:presLayoutVars>
          <dgm:dir/>
          <dgm:resizeHandles val="exact"/>
        </dgm:presLayoutVars>
      </dgm:prSet>
      <dgm:spPr/>
    </dgm:pt>
    <dgm:pt modelId="{DCD02537-0334-442C-9D4B-FB054C843088}" type="pres">
      <dgm:prSet presAssocID="{AB40EB35-15EB-4D77-99FC-8D6F4240B4B6}" presName="node" presStyleLbl="node1" presStyleIdx="0" presStyleCnt="6" custScaleX="120882" custScaleY="144325">
        <dgm:presLayoutVars>
          <dgm:bulletEnabled val="1"/>
        </dgm:presLayoutVars>
      </dgm:prSet>
      <dgm:spPr/>
    </dgm:pt>
    <dgm:pt modelId="{AD412F4E-8A9F-4547-AF10-E2E5EE121EA5}" type="pres">
      <dgm:prSet presAssocID="{C2EC8B98-20DD-4A27-B70A-299BAAA1A4E7}" presName="sibTrans" presStyleLbl="sibTrans1D1" presStyleIdx="0" presStyleCnt="5"/>
      <dgm:spPr/>
    </dgm:pt>
    <dgm:pt modelId="{954D6F8F-9F58-44F1-9478-6CC320BE9500}" type="pres">
      <dgm:prSet presAssocID="{C2EC8B98-20DD-4A27-B70A-299BAAA1A4E7}" presName="connectorText" presStyleLbl="sibTrans1D1" presStyleIdx="0" presStyleCnt="5"/>
      <dgm:spPr/>
    </dgm:pt>
    <dgm:pt modelId="{D6F9D513-8AA4-40B8-A941-50BAEA78E1D3}" type="pres">
      <dgm:prSet presAssocID="{25697A8B-2308-4F0F-9494-0F77BAFF4F98}" presName="node" presStyleLbl="node1" presStyleIdx="1" presStyleCnt="6" custScaleY="136784">
        <dgm:presLayoutVars>
          <dgm:bulletEnabled val="1"/>
        </dgm:presLayoutVars>
      </dgm:prSet>
      <dgm:spPr/>
    </dgm:pt>
    <dgm:pt modelId="{923EB862-9982-44CA-992C-61E5CF8F0616}" type="pres">
      <dgm:prSet presAssocID="{E1CF7A9B-393E-4657-AD46-0BFC6A831C70}" presName="sibTrans" presStyleLbl="sibTrans1D1" presStyleIdx="1" presStyleCnt="5"/>
      <dgm:spPr/>
    </dgm:pt>
    <dgm:pt modelId="{B3C1CD71-9578-4087-84F8-BD6510589260}" type="pres">
      <dgm:prSet presAssocID="{E1CF7A9B-393E-4657-AD46-0BFC6A831C70}" presName="connectorText" presStyleLbl="sibTrans1D1" presStyleIdx="1" presStyleCnt="5"/>
      <dgm:spPr/>
    </dgm:pt>
    <dgm:pt modelId="{271DEF11-3569-471E-9F68-C1D76C619150}" type="pres">
      <dgm:prSet presAssocID="{C9614E33-9E0B-450E-B9A1-7E6BF47ABE80}" presName="node" presStyleLbl="node1" presStyleIdx="2" presStyleCnt="6" custScaleY="136784">
        <dgm:presLayoutVars>
          <dgm:bulletEnabled val="1"/>
        </dgm:presLayoutVars>
      </dgm:prSet>
      <dgm:spPr/>
    </dgm:pt>
    <dgm:pt modelId="{EBE7AC03-132B-453C-9BF1-45D319EDB398}" type="pres">
      <dgm:prSet presAssocID="{B1BEF140-E812-4A74-84C6-CF5E4ACF03B9}" presName="sibTrans" presStyleLbl="sibTrans1D1" presStyleIdx="2" presStyleCnt="5"/>
      <dgm:spPr/>
    </dgm:pt>
    <dgm:pt modelId="{268337EC-5453-4602-860E-07B8E5E66F4A}" type="pres">
      <dgm:prSet presAssocID="{B1BEF140-E812-4A74-84C6-CF5E4ACF03B9}" presName="connectorText" presStyleLbl="sibTrans1D1" presStyleIdx="2" presStyleCnt="5"/>
      <dgm:spPr/>
    </dgm:pt>
    <dgm:pt modelId="{3D4BB35A-5116-4B11-BDB0-5E85B93342F6}" type="pres">
      <dgm:prSet presAssocID="{289C2C69-55AC-49B6-93CE-59C75F2729E4}" presName="node" presStyleLbl="node1" presStyleIdx="3" presStyleCnt="6" custScaleY="107541">
        <dgm:presLayoutVars>
          <dgm:bulletEnabled val="1"/>
        </dgm:presLayoutVars>
      </dgm:prSet>
      <dgm:spPr/>
    </dgm:pt>
    <dgm:pt modelId="{B71CA2F4-0604-431C-9DA6-9AC07B4DE956}" type="pres">
      <dgm:prSet presAssocID="{C925EF8A-D77C-45C7-8806-684DB356466F}" presName="sibTrans" presStyleLbl="sibTrans1D1" presStyleIdx="3" presStyleCnt="5"/>
      <dgm:spPr/>
    </dgm:pt>
    <dgm:pt modelId="{30F1E8D7-922A-471C-903E-1CF7CC6C3411}" type="pres">
      <dgm:prSet presAssocID="{C925EF8A-D77C-45C7-8806-684DB356466F}" presName="connectorText" presStyleLbl="sibTrans1D1" presStyleIdx="3" presStyleCnt="5"/>
      <dgm:spPr/>
    </dgm:pt>
    <dgm:pt modelId="{78F3ECFA-450F-4D6A-AFB6-3FBE7F1221FE}" type="pres">
      <dgm:prSet presAssocID="{912FB8DE-D15E-40AC-83F5-2DCC5EFA9982}" presName="node" presStyleLbl="node1" presStyleIdx="4" presStyleCnt="6" custScaleX="121471" custScaleY="107541">
        <dgm:presLayoutVars>
          <dgm:bulletEnabled val="1"/>
        </dgm:presLayoutVars>
      </dgm:prSet>
      <dgm:spPr/>
    </dgm:pt>
    <dgm:pt modelId="{7F5B2035-B9C8-4A7E-8616-956E32A3F7C3}" type="pres">
      <dgm:prSet presAssocID="{F50C73B8-0D9E-4357-83C3-31607D029E25}" presName="sibTrans" presStyleLbl="sibTrans1D1" presStyleIdx="4" presStyleCnt="5"/>
      <dgm:spPr/>
    </dgm:pt>
    <dgm:pt modelId="{058A63BA-626F-42F8-B7D7-9283DD9FAA8E}" type="pres">
      <dgm:prSet presAssocID="{F50C73B8-0D9E-4357-83C3-31607D029E25}" presName="connectorText" presStyleLbl="sibTrans1D1" presStyleIdx="4" presStyleCnt="5"/>
      <dgm:spPr/>
    </dgm:pt>
    <dgm:pt modelId="{8CFB8DEC-DE60-4753-8711-A2EB011791D3}" type="pres">
      <dgm:prSet presAssocID="{C243FEFB-F1CA-4EB2-9156-96D0FB0DB2DF}" presName="node" presStyleLbl="node1" presStyleIdx="5" presStyleCnt="6" custScaleY="107541">
        <dgm:presLayoutVars>
          <dgm:bulletEnabled val="1"/>
        </dgm:presLayoutVars>
      </dgm:prSet>
      <dgm:spPr/>
    </dgm:pt>
  </dgm:ptLst>
  <dgm:cxnLst>
    <dgm:cxn modelId="{E8BF6104-AD8D-480B-8BEF-3D31DE11FEFF}" type="presOf" srcId="{B1BEF140-E812-4A74-84C6-CF5E4ACF03B9}" destId="{EBE7AC03-132B-453C-9BF1-45D319EDB398}" srcOrd="0" destOrd="0" presId="urn:microsoft.com/office/officeart/2005/8/layout/bProcess3"/>
    <dgm:cxn modelId="{9A9B5E0A-5881-408F-9EC9-8D3171C01921}" type="presOf" srcId="{25697A8B-2308-4F0F-9494-0F77BAFF4F98}" destId="{D6F9D513-8AA4-40B8-A941-50BAEA78E1D3}" srcOrd="0" destOrd="0" presId="urn:microsoft.com/office/officeart/2005/8/layout/bProcess3"/>
    <dgm:cxn modelId="{2DEE0A10-DEC2-4A6E-8E8B-55B29CF4D2D9}" srcId="{53ABB819-43FE-4DB4-934B-D98C5DC4A1E9}" destId="{AB40EB35-15EB-4D77-99FC-8D6F4240B4B6}" srcOrd="0" destOrd="0" parTransId="{5BEFF28C-9329-4BD6-9EA5-F70EB72268F2}" sibTransId="{C2EC8B98-20DD-4A27-B70A-299BAAA1A4E7}"/>
    <dgm:cxn modelId="{FC391A2B-F575-4857-9786-E4C09071D3E8}" type="presOf" srcId="{B1BEF140-E812-4A74-84C6-CF5E4ACF03B9}" destId="{268337EC-5453-4602-860E-07B8E5E66F4A}" srcOrd="1" destOrd="0" presId="urn:microsoft.com/office/officeart/2005/8/layout/bProcess3"/>
    <dgm:cxn modelId="{ADFFE12C-F8F5-4354-8235-07FB4985C4A0}" type="presOf" srcId="{C2EC8B98-20DD-4A27-B70A-299BAAA1A4E7}" destId="{954D6F8F-9F58-44F1-9478-6CC320BE9500}" srcOrd="1" destOrd="0" presId="urn:microsoft.com/office/officeart/2005/8/layout/bProcess3"/>
    <dgm:cxn modelId="{4085472F-F636-4121-A45B-BD7CEE97D101}" srcId="{53ABB819-43FE-4DB4-934B-D98C5DC4A1E9}" destId="{289C2C69-55AC-49B6-93CE-59C75F2729E4}" srcOrd="3" destOrd="0" parTransId="{00B52F58-E7F1-4F7E-91ED-7743908D18E7}" sibTransId="{C925EF8A-D77C-45C7-8806-684DB356466F}"/>
    <dgm:cxn modelId="{A4692D33-D74F-47C0-9CC0-C25C844FDC18}" type="presOf" srcId="{C925EF8A-D77C-45C7-8806-684DB356466F}" destId="{B71CA2F4-0604-431C-9DA6-9AC07B4DE956}" srcOrd="0" destOrd="0" presId="urn:microsoft.com/office/officeart/2005/8/layout/bProcess3"/>
    <dgm:cxn modelId="{A87C523C-4047-43B8-A9E1-47DA8799237F}" type="presOf" srcId="{53ABB819-43FE-4DB4-934B-D98C5DC4A1E9}" destId="{4F24DB25-97E1-4048-B589-98D1A5F90379}" srcOrd="0" destOrd="0" presId="urn:microsoft.com/office/officeart/2005/8/layout/bProcess3"/>
    <dgm:cxn modelId="{779FD277-D903-4723-BBEB-88118422260B}" type="presOf" srcId="{C9614E33-9E0B-450E-B9A1-7E6BF47ABE80}" destId="{271DEF11-3569-471E-9F68-C1D76C619150}" srcOrd="0" destOrd="0" presId="urn:microsoft.com/office/officeart/2005/8/layout/bProcess3"/>
    <dgm:cxn modelId="{1655357A-98CA-4593-933B-007AAE54746C}" type="presOf" srcId="{C2EC8B98-20DD-4A27-B70A-299BAAA1A4E7}" destId="{AD412F4E-8A9F-4547-AF10-E2E5EE121EA5}" srcOrd="0" destOrd="0" presId="urn:microsoft.com/office/officeart/2005/8/layout/bProcess3"/>
    <dgm:cxn modelId="{5A12A586-3AA4-492B-A9EE-65449A53A263}" type="presOf" srcId="{E1CF7A9B-393E-4657-AD46-0BFC6A831C70}" destId="{B3C1CD71-9578-4087-84F8-BD6510589260}" srcOrd="1" destOrd="0" presId="urn:microsoft.com/office/officeart/2005/8/layout/bProcess3"/>
    <dgm:cxn modelId="{972DF688-E266-451F-97F2-43E16E263856}" type="presOf" srcId="{C925EF8A-D77C-45C7-8806-684DB356466F}" destId="{30F1E8D7-922A-471C-903E-1CF7CC6C3411}" srcOrd="1" destOrd="0" presId="urn:microsoft.com/office/officeart/2005/8/layout/bProcess3"/>
    <dgm:cxn modelId="{C45040A3-C97B-4868-B4D1-5A865E9BE193}" type="presOf" srcId="{E1CF7A9B-393E-4657-AD46-0BFC6A831C70}" destId="{923EB862-9982-44CA-992C-61E5CF8F0616}" srcOrd="0" destOrd="0" presId="urn:microsoft.com/office/officeart/2005/8/layout/bProcess3"/>
    <dgm:cxn modelId="{FB9C3EBB-EB62-4098-BA7E-F0C5B2C8DC6C}" type="presOf" srcId="{F50C73B8-0D9E-4357-83C3-31607D029E25}" destId="{7F5B2035-B9C8-4A7E-8616-956E32A3F7C3}" srcOrd="0" destOrd="0" presId="urn:microsoft.com/office/officeart/2005/8/layout/bProcess3"/>
    <dgm:cxn modelId="{38369AC4-954A-4D92-996D-DA6315F2C938}" type="presOf" srcId="{C243FEFB-F1CA-4EB2-9156-96D0FB0DB2DF}" destId="{8CFB8DEC-DE60-4753-8711-A2EB011791D3}" srcOrd="0" destOrd="0" presId="urn:microsoft.com/office/officeart/2005/8/layout/bProcess3"/>
    <dgm:cxn modelId="{D072B7C4-EE4C-420D-AFC9-D589A4706BA8}" srcId="{53ABB819-43FE-4DB4-934B-D98C5DC4A1E9}" destId="{C243FEFB-F1CA-4EB2-9156-96D0FB0DB2DF}" srcOrd="5" destOrd="0" parTransId="{954ECCA5-3A71-4AFF-ADDE-56AB4FD2ED15}" sibTransId="{65A7D911-7BCE-4629-9D3F-A4ADDC99007E}"/>
    <dgm:cxn modelId="{38CB35DA-CF68-416E-8307-530C9B2B5C23}" type="presOf" srcId="{289C2C69-55AC-49B6-93CE-59C75F2729E4}" destId="{3D4BB35A-5116-4B11-BDB0-5E85B93342F6}" srcOrd="0" destOrd="0" presId="urn:microsoft.com/office/officeart/2005/8/layout/bProcess3"/>
    <dgm:cxn modelId="{79E8FDE0-0A67-4CC8-B895-AAF1AF0847AF}" type="presOf" srcId="{912FB8DE-D15E-40AC-83F5-2DCC5EFA9982}" destId="{78F3ECFA-450F-4D6A-AFB6-3FBE7F1221FE}" srcOrd="0" destOrd="0" presId="urn:microsoft.com/office/officeart/2005/8/layout/bProcess3"/>
    <dgm:cxn modelId="{EE68F7E2-1D5B-4239-BAD1-2DBB34B43284}" type="presOf" srcId="{AB40EB35-15EB-4D77-99FC-8D6F4240B4B6}" destId="{DCD02537-0334-442C-9D4B-FB054C843088}" srcOrd="0" destOrd="0" presId="urn:microsoft.com/office/officeart/2005/8/layout/bProcess3"/>
    <dgm:cxn modelId="{90981DE7-9ACE-41A9-9183-E119E1C404EF}" srcId="{53ABB819-43FE-4DB4-934B-D98C5DC4A1E9}" destId="{912FB8DE-D15E-40AC-83F5-2DCC5EFA9982}" srcOrd="4" destOrd="0" parTransId="{4AE438BF-1BFA-4172-875B-80D3AF493A67}" sibTransId="{F50C73B8-0D9E-4357-83C3-31607D029E25}"/>
    <dgm:cxn modelId="{F30110E9-3654-4675-9738-C8936607C23D}" srcId="{53ABB819-43FE-4DB4-934B-D98C5DC4A1E9}" destId="{C9614E33-9E0B-450E-B9A1-7E6BF47ABE80}" srcOrd="2" destOrd="0" parTransId="{A93C235B-14A7-4A79-B6E2-BC9789E909C1}" sibTransId="{B1BEF140-E812-4A74-84C6-CF5E4ACF03B9}"/>
    <dgm:cxn modelId="{433827EA-7EBE-4816-BDAC-71EA157524ED}" srcId="{53ABB819-43FE-4DB4-934B-D98C5DC4A1E9}" destId="{25697A8B-2308-4F0F-9494-0F77BAFF4F98}" srcOrd="1" destOrd="0" parTransId="{41A1FD8F-1803-4D6F-9E3D-D8DD8DC28BA4}" sibTransId="{E1CF7A9B-393E-4657-AD46-0BFC6A831C70}"/>
    <dgm:cxn modelId="{17BB40FD-8486-4913-8141-07A8F96AA767}" type="presOf" srcId="{F50C73B8-0D9E-4357-83C3-31607D029E25}" destId="{058A63BA-626F-42F8-B7D7-9283DD9FAA8E}" srcOrd="1" destOrd="0" presId="urn:microsoft.com/office/officeart/2005/8/layout/bProcess3"/>
    <dgm:cxn modelId="{2F2B4AB2-B5BC-4E60-A3C0-A607B0C6FC97}" type="presParOf" srcId="{4F24DB25-97E1-4048-B589-98D1A5F90379}" destId="{DCD02537-0334-442C-9D4B-FB054C843088}" srcOrd="0" destOrd="0" presId="urn:microsoft.com/office/officeart/2005/8/layout/bProcess3"/>
    <dgm:cxn modelId="{DB3FF00E-E7D6-44D7-A442-B919724AA9CC}" type="presParOf" srcId="{4F24DB25-97E1-4048-B589-98D1A5F90379}" destId="{AD412F4E-8A9F-4547-AF10-E2E5EE121EA5}" srcOrd="1" destOrd="0" presId="urn:microsoft.com/office/officeart/2005/8/layout/bProcess3"/>
    <dgm:cxn modelId="{D72A0E0A-6E19-4B80-87FA-0CC63A2B0782}" type="presParOf" srcId="{AD412F4E-8A9F-4547-AF10-E2E5EE121EA5}" destId="{954D6F8F-9F58-44F1-9478-6CC320BE9500}" srcOrd="0" destOrd="0" presId="urn:microsoft.com/office/officeart/2005/8/layout/bProcess3"/>
    <dgm:cxn modelId="{BE966677-D262-4EDB-9ADA-880C2CC3DAA3}" type="presParOf" srcId="{4F24DB25-97E1-4048-B589-98D1A5F90379}" destId="{D6F9D513-8AA4-40B8-A941-50BAEA78E1D3}" srcOrd="2" destOrd="0" presId="urn:microsoft.com/office/officeart/2005/8/layout/bProcess3"/>
    <dgm:cxn modelId="{FB8C43BF-463A-4346-8896-2E523AD7B525}" type="presParOf" srcId="{4F24DB25-97E1-4048-B589-98D1A5F90379}" destId="{923EB862-9982-44CA-992C-61E5CF8F0616}" srcOrd="3" destOrd="0" presId="urn:microsoft.com/office/officeart/2005/8/layout/bProcess3"/>
    <dgm:cxn modelId="{BC1E55A3-D221-4363-807F-CAD05C5EDDA6}" type="presParOf" srcId="{923EB862-9982-44CA-992C-61E5CF8F0616}" destId="{B3C1CD71-9578-4087-84F8-BD6510589260}" srcOrd="0" destOrd="0" presId="urn:microsoft.com/office/officeart/2005/8/layout/bProcess3"/>
    <dgm:cxn modelId="{5FD0C12E-88D7-4AFC-A709-F8E75DC7776E}" type="presParOf" srcId="{4F24DB25-97E1-4048-B589-98D1A5F90379}" destId="{271DEF11-3569-471E-9F68-C1D76C619150}" srcOrd="4" destOrd="0" presId="urn:microsoft.com/office/officeart/2005/8/layout/bProcess3"/>
    <dgm:cxn modelId="{0A763238-7EAE-4F33-B781-A9D71B57B841}" type="presParOf" srcId="{4F24DB25-97E1-4048-B589-98D1A5F90379}" destId="{EBE7AC03-132B-453C-9BF1-45D319EDB398}" srcOrd="5" destOrd="0" presId="urn:microsoft.com/office/officeart/2005/8/layout/bProcess3"/>
    <dgm:cxn modelId="{B8ECFD82-5E01-4B8A-9763-CD55547A12B7}" type="presParOf" srcId="{EBE7AC03-132B-453C-9BF1-45D319EDB398}" destId="{268337EC-5453-4602-860E-07B8E5E66F4A}" srcOrd="0" destOrd="0" presId="urn:microsoft.com/office/officeart/2005/8/layout/bProcess3"/>
    <dgm:cxn modelId="{3C388836-73BC-4756-8B40-C3AFA2363D6F}" type="presParOf" srcId="{4F24DB25-97E1-4048-B589-98D1A5F90379}" destId="{3D4BB35A-5116-4B11-BDB0-5E85B93342F6}" srcOrd="6" destOrd="0" presId="urn:microsoft.com/office/officeart/2005/8/layout/bProcess3"/>
    <dgm:cxn modelId="{442D889C-6552-4AE6-B6B1-11A52D20F129}" type="presParOf" srcId="{4F24DB25-97E1-4048-B589-98D1A5F90379}" destId="{B71CA2F4-0604-431C-9DA6-9AC07B4DE956}" srcOrd="7" destOrd="0" presId="urn:microsoft.com/office/officeart/2005/8/layout/bProcess3"/>
    <dgm:cxn modelId="{00085291-FA7E-453D-AFC3-7EEE0342AECB}" type="presParOf" srcId="{B71CA2F4-0604-431C-9DA6-9AC07B4DE956}" destId="{30F1E8D7-922A-471C-903E-1CF7CC6C3411}" srcOrd="0" destOrd="0" presId="urn:microsoft.com/office/officeart/2005/8/layout/bProcess3"/>
    <dgm:cxn modelId="{07F83ADD-96F9-4276-A850-4408A0300227}" type="presParOf" srcId="{4F24DB25-97E1-4048-B589-98D1A5F90379}" destId="{78F3ECFA-450F-4D6A-AFB6-3FBE7F1221FE}" srcOrd="8" destOrd="0" presId="urn:microsoft.com/office/officeart/2005/8/layout/bProcess3"/>
    <dgm:cxn modelId="{409FE6BF-7AE8-49EC-8173-BC80663042C3}" type="presParOf" srcId="{4F24DB25-97E1-4048-B589-98D1A5F90379}" destId="{7F5B2035-B9C8-4A7E-8616-956E32A3F7C3}" srcOrd="9" destOrd="0" presId="urn:microsoft.com/office/officeart/2005/8/layout/bProcess3"/>
    <dgm:cxn modelId="{801C778D-9AE3-4B35-AFA7-49CAEFA95FE2}" type="presParOf" srcId="{7F5B2035-B9C8-4A7E-8616-956E32A3F7C3}" destId="{058A63BA-626F-42F8-B7D7-9283DD9FAA8E}" srcOrd="0" destOrd="0" presId="urn:microsoft.com/office/officeart/2005/8/layout/bProcess3"/>
    <dgm:cxn modelId="{7C0EF4B9-4F93-464E-AB16-528877E2C959}" type="presParOf" srcId="{4F24DB25-97E1-4048-B589-98D1A5F90379}" destId="{8CFB8DEC-DE60-4753-8711-A2EB011791D3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8EA0173-0A38-4BDA-A862-3E2B8AD981AF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2427F70C-8BCF-4562-B6A4-8012BF19A1CF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pt-BR" sz="2800" b="1" dirty="0">
            <a:latin typeface="+mj-lt"/>
            <a:ea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pt-BR" sz="3200" b="1" dirty="0">
              <a:latin typeface="+mj-lt"/>
              <a:ea typeface="Calibri" panose="020F0502020204030204" pitchFamily="34" charset="0"/>
            </a:rPr>
            <a:t>IDSS -TISS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3200" b="1" dirty="0">
              <a:latin typeface="+mj-lt"/>
              <a:ea typeface="Calibri" panose="020F0502020204030204" pitchFamily="34" charset="0"/>
            </a:rPr>
            <a:t>ano-base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3200" b="1" dirty="0">
              <a:latin typeface="+mj-lt"/>
              <a:ea typeface="Calibri" panose="020F0502020204030204" pitchFamily="34" charset="0"/>
            </a:rPr>
            <a:t>2018</a:t>
          </a:r>
          <a:endParaRPr lang="pt-BR" sz="3200" dirty="0"/>
        </a:p>
      </dgm:t>
    </dgm:pt>
    <dgm:pt modelId="{432C083F-8162-4A17-82AA-41096A47A3C0}" type="parTrans" cxnId="{A74F52B0-80C2-4EB7-93BC-EF8406E1B910}">
      <dgm:prSet/>
      <dgm:spPr/>
      <dgm:t>
        <a:bodyPr/>
        <a:lstStyle/>
        <a:p>
          <a:endParaRPr lang="pt-BR"/>
        </a:p>
      </dgm:t>
    </dgm:pt>
    <dgm:pt modelId="{6A04CF17-0AA5-4A1B-9C2A-9F20A3BC746E}" type="sibTrans" cxnId="{A74F52B0-80C2-4EB7-93BC-EF8406E1B910}">
      <dgm:prSet/>
      <dgm:spPr/>
      <dgm:t>
        <a:bodyPr/>
        <a:lstStyle/>
        <a:p>
          <a:endParaRPr lang="pt-BR"/>
        </a:p>
      </dgm:t>
    </dgm:pt>
    <dgm:pt modelId="{82CD48BC-3642-44A1-925F-A34E9F6E5800}">
      <dgm:prSet phldrT="[Texto]" custT="1"/>
      <dgm:spPr/>
      <dgm:t>
        <a:bodyPr/>
        <a:lstStyle/>
        <a:p>
          <a:r>
            <a:rPr lang="pt-BR" sz="3200" dirty="0">
              <a:latin typeface="+mj-lt"/>
              <a:ea typeface="Calibri" panose="020F0502020204030204" pitchFamily="34" charset="0"/>
            </a:rPr>
            <a:t>novembro/2019: divulgação dos </a:t>
          </a:r>
          <a:r>
            <a:rPr lang="pt-BR" sz="3200" b="1" dirty="0">
              <a:latin typeface="+mj-lt"/>
              <a:ea typeface="Calibri" panose="020F0502020204030204" pitchFamily="34" charset="0"/>
            </a:rPr>
            <a:t>resultados preliminares </a:t>
          </a:r>
          <a:r>
            <a:rPr lang="pt-BR" sz="3200" dirty="0">
              <a:latin typeface="+mj-lt"/>
              <a:ea typeface="Calibri" panose="020F0502020204030204" pitchFamily="34" charset="0"/>
            </a:rPr>
            <a:t>e </a:t>
          </a:r>
          <a:r>
            <a:rPr lang="pt-BR" sz="3200" b="1" dirty="0">
              <a:latin typeface="+mj-lt"/>
              <a:ea typeface="Calibri" panose="020F0502020204030204" pitchFamily="34" charset="0"/>
            </a:rPr>
            <a:t>questionamentos </a:t>
          </a:r>
          <a:r>
            <a:rPr lang="pt-BR" sz="3200" dirty="0">
              <a:latin typeface="+mj-lt"/>
              <a:ea typeface="Calibri" panose="020F0502020204030204" pitchFamily="34" charset="0"/>
            </a:rPr>
            <a:t>das OPS</a:t>
          </a:r>
          <a:endParaRPr lang="pt-BR" sz="3200" dirty="0"/>
        </a:p>
      </dgm:t>
    </dgm:pt>
    <dgm:pt modelId="{711E43B5-7EC7-4E96-B100-502B6DF74169}" type="parTrans" cxnId="{300AF5A2-19FE-470C-B8D8-FC8FCCA87173}">
      <dgm:prSet/>
      <dgm:spPr/>
      <dgm:t>
        <a:bodyPr/>
        <a:lstStyle/>
        <a:p>
          <a:endParaRPr lang="pt-BR"/>
        </a:p>
      </dgm:t>
    </dgm:pt>
    <dgm:pt modelId="{FF0233DD-5AE9-43E8-837E-EC156B709AA6}" type="sibTrans" cxnId="{300AF5A2-19FE-470C-B8D8-FC8FCCA87173}">
      <dgm:prSet/>
      <dgm:spPr/>
      <dgm:t>
        <a:bodyPr/>
        <a:lstStyle/>
        <a:p>
          <a:endParaRPr lang="pt-BR"/>
        </a:p>
      </dgm:t>
    </dgm:pt>
    <dgm:pt modelId="{1E2F8711-A92B-4D36-B52A-EA518DFCBA01}">
      <dgm:prSet phldrT="[Texto]" custT="1"/>
      <dgm:spPr/>
      <dgm:t>
        <a:bodyPr/>
        <a:lstStyle/>
        <a:p>
          <a:pPr>
            <a:spcAft>
              <a:spcPct val="35000"/>
            </a:spcAft>
          </a:pPr>
          <a:endParaRPr lang="pt-BR" sz="1100" b="1" dirty="0">
            <a:ea typeface="Calibri" panose="020F0502020204030204" pitchFamily="34" charset="0"/>
          </a:endParaRPr>
        </a:p>
        <a:p>
          <a:pPr>
            <a:spcAft>
              <a:spcPct val="35000"/>
            </a:spcAft>
          </a:pPr>
          <a:endParaRPr lang="pt-BR" sz="2800" b="1" dirty="0">
            <a:ea typeface="Calibri" panose="020F0502020204030204" pitchFamily="34" charset="0"/>
          </a:endParaRPr>
        </a:p>
        <a:p>
          <a:pPr>
            <a:spcAft>
              <a:spcPct val="35000"/>
            </a:spcAft>
          </a:pPr>
          <a:r>
            <a:rPr lang="pt-BR" sz="3200" b="1" dirty="0">
              <a:ea typeface="Calibri" panose="020F0502020204030204" pitchFamily="34" charset="0"/>
            </a:rPr>
            <a:t>IDSS-TISS </a:t>
          </a:r>
        </a:p>
        <a:p>
          <a:pPr>
            <a:spcAft>
              <a:spcPts val="0"/>
            </a:spcAft>
          </a:pPr>
          <a:r>
            <a:rPr lang="pt-BR" sz="3200" b="1" dirty="0">
              <a:ea typeface="Calibri" panose="020F0502020204030204" pitchFamily="34" charset="0"/>
            </a:rPr>
            <a:t>ano-base </a:t>
          </a:r>
        </a:p>
        <a:p>
          <a:pPr>
            <a:spcAft>
              <a:spcPts val="0"/>
            </a:spcAft>
          </a:pPr>
          <a:r>
            <a:rPr lang="pt-BR" sz="3200" b="1" dirty="0">
              <a:ea typeface="Calibri" panose="020F0502020204030204" pitchFamily="34" charset="0"/>
            </a:rPr>
            <a:t>2019</a:t>
          </a:r>
          <a:endParaRPr lang="pt-BR" sz="3200" dirty="0"/>
        </a:p>
      </dgm:t>
    </dgm:pt>
    <dgm:pt modelId="{F459C22F-72FD-43AE-9D04-DB5D8F3365F5}" type="parTrans" cxnId="{5A865988-BEF7-41ED-BF9E-D697671A8FA2}">
      <dgm:prSet/>
      <dgm:spPr/>
      <dgm:t>
        <a:bodyPr/>
        <a:lstStyle/>
        <a:p>
          <a:endParaRPr lang="pt-BR"/>
        </a:p>
      </dgm:t>
    </dgm:pt>
    <dgm:pt modelId="{B8BEB399-F99D-4057-8F17-5063D31CF57E}" type="sibTrans" cxnId="{5A865988-BEF7-41ED-BF9E-D697671A8FA2}">
      <dgm:prSet/>
      <dgm:spPr/>
      <dgm:t>
        <a:bodyPr/>
        <a:lstStyle/>
        <a:p>
          <a:endParaRPr lang="pt-BR"/>
        </a:p>
      </dgm:t>
    </dgm:pt>
    <dgm:pt modelId="{017E0C0F-2B8C-4C73-BEAE-632F68308EE3}">
      <dgm:prSet phldrT="[Texto]" custT="1"/>
      <dgm:spPr/>
      <dgm:t>
        <a:bodyPr/>
        <a:lstStyle/>
        <a:p>
          <a:r>
            <a:rPr lang="pt-BR" sz="3200" dirty="0"/>
            <a:t>Fichas técnicas e documento técnico para realização da pesquisa já disponíveis no portal da ANS:</a:t>
          </a:r>
        </a:p>
      </dgm:t>
    </dgm:pt>
    <dgm:pt modelId="{AC2DDE09-E425-4B29-B857-7B4D8A9DC6B0}" type="parTrans" cxnId="{2AB0870C-7D9E-4B62-9FFC-3ED57552AC11}">
      <dgm:prSet/>
      <dgm:spPr/>
      <dgm:t>
        <a:bodyPr/>
        <a:lstStyle/>
        <a:p>
          <a:endParaRPr lang="pt-BR"/>
        </a:p>
      </dgm:t>
    </dgm:pt>
    <dgm:pt modelId="{5D9EB9A5-D0EB-49E4-9E03-F2AD809CF19F}" type="sibTrans" cxnId="{2AB0870C-7D9E-4B62-9FFC-3ED57552AC11}">
      <dgm:prSet/>
      <dgm:spPr/>
      <dgm:t>
        <a:bodyPr/>
        <a:lstStyle/>
        <a:p>
          <a:endParaRPr lang="pt-BR"/>
        </a:p>
      </dgm:t>
    </dgm:pt>
    <dgm:pt modelId="{739B0118-C5BD-443D-A8E2-ECF76C7B9562}">
      <dgm:prSet custT="1"/>
      <dgm:spPr/>
      <dgm:t>
        <a:bodyPr/>
        <a:lstStyle/>
        <a:p>
          <a:r>
            <a:rPr lang="pt-BR" sz="3200" dirty="0">
              <a:latin typeface="+mj-lt"/>
              <a:ea typeface="Calibri" panose="020F0502020204030204" pitchFamily="34" charset="0"/>
            </a:rPr>
            <a:t>dezembro/2019: eventuais ajustes de deferimentos</a:t>
          </a:r>
        </a:p>
      </dgm:t>
    </dgm:pt>
    <dgm:pt modelId="{1EBDC127-1E65-4220-8308-231448669B99}" type="parTrans" cxnId="{8892985A-E548-4B1A-B03D-BF0ABB159530}">
      <dgm:prSet/>
      <dgm:spPr/>
      <dgm:t>
        <a:bodyPr/>
        <a:lstStyle/>
        <a:p>
          <a:endParaRPr lang="pt-BR"/>
        </a:p>
      </dgm:t>
    </dgm:pt>
    <dgm:pt modelId="{583D1BF2-2AAF-473E-A369-5D72769BDB3E}" type="sibTrans" cxnId="{8892985A-E548-4B1A-B03D-BF0ABB159530}">
      <dgm:prSet/>
      <dgm:spPr/>
      <dgm:t>
        <a:bodyPr/>
        <a:lstStyle/>
        <a:p>
          <a:endParaRPr lang="pt-BR"/>
        </a:p>
      </dgm:t>
    </dgm:pt>
    <dgm:pt modelId="{D2CBE21A-E392-4DBB-9F5C-F9A5DDF6C0ED}">
      <dgm:prSet custT="1"/>
      <dgm:spPr/>
      <dgm:t>
        <a:bodyPr/>
        <a:lstStyle/>
        <a:p>
          <a:r>
            <a:rPr lang="pt-BR" sz="3200" dirty="0">
              <a:latin typeface="+mj-lt"/>
              <a:ea typeface="Calibri" panose="020F0502020204030204" pitchFamily="34" charset="0"/>
            </a:rPr>
            <a:t>janeiro/2020: divulgação dos </a:t>
          </a:r>
          <a:r>
            <a:rPr lang="pt-BR" sz="3200" b="1" dirty="0">
              <a:latin typeface="+mj-lt"/>
              <a:ea typeface="Calibri" panose="020F0502020204030204" pitchFamily="34" charset="0"/>
            </a:rPr>
            <a:t>resultados finais</a:t>
          </a:r>
        </a:p>
      </dgm:t>
    </dgm:pt>
    <dgm:pt modelId="{A70D4E15-596C-4C55-8CB2-43F150D8244A}" type="parTrans" cxnId="{A3C818CC-944A-42AE-9C8C-F0BCCF3B5E71}">
      <dgm:prSet/>
      <dgm:spPr/>
      <dgm:t>
        <a:bodyPr/>
        <a:lstStyle/>
        <a:p>
          <a:endParaRPr lang="pt-BR"/>
        </a:p>
      </dgm:t>
    </dgm:pt>
    <dgm:pt modelId="{3841F79E-C517-4CCB-83FD-C76DFBA2160C}" type="sibTrans" cxnId="{A3C818CC-944A-42AE-9C8C-F0BCCF3B5E71}">
      <dgm:prSet/>
      <dgm:spPr/>
      <dgm:t>
        <a:bodyPr/>
        <a:lstStyle/>
        <a:p>
          <a:endParaRPr lang="pt-BR"/>
        </a:p>
      </dgm:t>
    </dgm:pt>
    <dgm:pt modelId="{FC5A164D-CA0E-443F-893A-4B5FB9EE4150}">
      <dgm:prSet custT="1"/>
      <dgm:spPr/>
      <dgm:t>
        <a:bodyPr/>
        <a:lstStyle/>
        <a:p>
          <a:endParaRPr lang="pt-BR" sz="900" dirty="0">
            <a:solidFill>
              <a:srgbClr val="006E89"/>
            </a:solidFill>
            <a:latin typeface="+mj-lt"/>
            <a:ea typeface="Calibri" panose="020F0502020204030204" pitchFamily="34" charset="0"/>
          </a:endParaRPr>
        </a:p>
      </dgm:t>
    </dgm:pt>
    <dgm:pt modelId="{09D13A61-43E4-4B17-8697-4B109E376C7A}" type="parTrans" cxnId="{B021CD4F-A9E5-4827-A7D2-D37FC678D833}">
      <dgm:prSet/>
      <dgm:spPr/>
      <dgm:t>
        <a:bodyPr/>
        <a:lstStyle/>
        <a:p>
          <a:endParaRPr lang="pt-BR"/>
        </a:p>
      </dgm:t>
    </dgm:pt>
    <dgm:pt modelId="{F5AC19BD-E9F2-4543-93F7-76CDD0D23531}" type="sibTrans" cxnId="{B021CD4F-A9E5-4827-A7D2-D37FC678D833}">
      <dgm:prSet/>
      <dgm:spPr/>
      <dgm:t>
        <a:bodyPr/>
        <a:lstStyle/>
        <a:p>
          <a:endParaRPr lang="pt-BR"/>
        </a:p>
      </dgm:t>
    </dgm:pt>
    <dgm:pt modelId="{9EEE19D2-B493-4C93-AF83-CB840FB81B85}">
      <dgm:prSet custT="1"/>
      <dgm:spPr/>
      <dgm:t>
        <a:bodyPr/>
        <a:lstStyle/>
        <a:p>
          <a:r>
            <a:rPr lang="pt-BR" sz="3200" dirty="0">
              <a:latin typeface="+mj-lt"/>
              <a:ea typeface="Calibri" panose="020F0502020204030204" pitchFamily="34" charset="0"/>
            </a:rPr>
            <a:t>30/04/2020: Data de Corte</a:t>
          </a:r>
        </a:p>
      </dgm:t>
    </dgm:pt>
    <dgm:pt modelId="{85CB633E-3F00-4EE7-88D5-092C24CBEEBA}" type="parTrans" cxnId="{5B9B5D7A-F36D-4659-B3D1-30F9B1BFDB76}">
      <dgm:prSet/>
      <dgm:spPr/>
      <dgm:t>
        <a:bodyPr/>
        <a:lstStyle/>
        <a:p>
          <a:endParaRPr lang="pt-BR"/>
        </a:p>
      </dgm:t>
    </dgm:pt>
    <dgm:pt modelId="{9ADBB90C-8203-4AB9-9808-3423C895F957}" type="sibTrans" cxnId="{5B9B5D7A-F36D-4659-B3D1-30F9B1BFDB76}">
      <dgm:prSet/>
      <dgm:spPr/>
      <dgm:t>
        <a:bodyPr/>
        <a:lstStyle/>
        <a:p>
          <a:endParaRPr lang="pt-BR"/>
        </a:p>
      </dgm:t>
    </dgm:pt>
    <dgm:pt modelId="{BF6EE43F-D715-44AD-B94B-AACAC5B0C712}">
      <dgm:prSet phldrT="[Texto]" custT="1"/>
      <dgm:spPr/>
      <dgm:t>
        <a:bodyPr/>
        <a:lstStyle/>
        <a:p>
          <a:pPr>
            <a:buNone/>
          </a:pPr>
          <a:r>
            <a:rPr lang="pt-BR" sz="2400">
              <a:hlinkClick xmlns:r="http://schemas.openxmlformats.org/officeDocument/2006/relationships" r:id="rId1"/>
            </a:rPr>
            <a:t>http://www.ans.gov.br/planos-de-saude-e-operadoras/informacoes-e-avaliacoes-de-operadoras/qualificacao-ans</a:t>
          </a:r>
          <a:endParaRPr lang="pt-BR" sz="2400" dirty="0"/>
        </a:p>
      </dgm:t>
    </dgm:pt>
    <dgm:pt modelId="{3DA7834D-C9A5-4A42-A4E0-87D09CBBDA40}" type="parTrans" cxnId="{B3FCFDC6-3F61-4B2B-B569-B2CD325F3753}">
      <dgm:prSet/>
      <dgm:spPr/>
      <dgm:t>
        <a:bodyPr/>
        <a:lstStyle/>
        <a:p>
          <a:endParaRPr lang="pt-BR"/>
        </a:p>
      </dgm:t>
    </dgm:pt>
    <dgm:pt modelId="{EC4FB11C-9A2F-4B2E-88CC-056A371B2205}" type="sibTrans" cxnId="{B3FCFDC6-3F61-4B2B-B569-B2CD325F3753}">
      <dgm:prSet/>
      <dgm:spPr/>
      <dgm:t>
        <a:bodyPr/>
        <a:lstStyle/>
        <a:p>
          <a:endParaRPr lang="pt-BR"/>
        </a:p>
      </dgm:t>
    </dgm:pt>
    <dgm:pt modelId="{89A6DCD8-F32C-4599-9FB7-7687A981BAD2}">
      <dgm:prSet custT="1"/>
      <dgm:spPr/>
      <dgm:t>
        <a:bodyPr/>
        <a:lstStyle/>
        <a:p>
          <a:endParaRPr lang="pt-BR" sz="3200" dirty="0">
            <a:solidFill>
              <a:srgbClr val="006E89"/>
            </a:solidFill>
            <a:latin typeface="+mj-lt"/>
            <a:ea typeface="Calibri" panose="020F0502020204030204" pitchFamily="34" charset="0"/>
          </a:endParaRPr>
        </a:p>
      </dgm:t>
    </dgm:pt>
    <dgm:pt modelId="{440B0316-4F90-4C50-9326-0724F6D76AED}" type="parTrans" cxnId="{CFE4DD39-E37A-4811-9F34-9E5C8C572CA3}">
      <dgm:prSet/>
      <dgm:spPr/>
      <dgm:t>
        <a:bodyPr/>
        <a:lstStyle/>
        <a:p>
          <a:endParaRPr lang="pt-BR"/>
        </a:p>
      </dgm:t>
    </dgm:pt>
    <dgm:pt modelId="{AA44DBEB-247E-428F-8EBC-45826F299B5F}" type="sibTrans" cxnId="{CFE4DD39-E37A-4811-9F34-9E5C8C572CA3}">
      <dgm:prSet/>
      <dgm:spPr/>
      <dgm:t>
        <a:bodyPr/>
        <a:lstStyle/>
        <a:p>
          <a:endParaRPr lang="pt-BR"/>
        </a:p>
      </dgm:t>
    </dgm:pt>
    <dgm:pt modelId="{29930A90-9E5B-4686-A1AF-A13C4E0072DF}" type="pres">
      <dgm:prSet presAssocID="{78EA0173-0A38-4BDA-A862-3E2B8AD981AF}" presName="linearFlow" presStyleCnt="0">
        <dgm:presLayoutVars>
          <dgm:dir/>
          <dgm:animLvl val="lvl"/>
          <dgm:resizeHandles val="exact"/>
        </dgm:presLayoutVars>
      </dgm:prSet>
      <dgm:spPr/>
    </dgm:pt>
    <dgm:pt modelId="{84609904-7264-499E-8716-67B546A8FE53}" type="pres">
      <dgm:prSet presAssocID="{2427F70C-8BCF-4562-B6A4-8012BF19A1CF}" presName="composite" presStyleCnt="0"/>
      <dgm:spPr/>
    </dgm:pt>
    <dgm:pt modelId="{7D0A995D-8D55-4B68-8510-04EAF4F6D111}" type="pres">
      <dgm:prSet presAssocID="{2427F70C-8BCF-4562-B6A4-8012BF19A1C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AF0DAB3-A550-4016-8D8C-C2FC2C3D11A3}" type="pres">
      <dgm:prSet presAssocID="{2427F70C-8BCF-4562-B6A4-8012BF19A1CF}" presName="descendantText" presStyleLbl="alignAcc1" presStyleIdx="0" presStyleCnt="2" custScaleY="136625">
        <dgm:presLayoutVars>
          <dgm:bulletEnabled val="1"/>
        </dgm:presLayoutVars>
      </dgm:prSet>
      <dgm:spPr/>
    </dgm:pt>
    <dgm:pt modelId="{E07D9451-CD89-47DD-A889-9327AAAA68E6}" type="pres">
      <dgm:prSet presAssocID="{6A04CF17-0AA5-4A1B-9C2A-9F20A3BC746E}" presName="sp" presStyleCnt="0"/>
      <dgm:spPr/>
    </dgm:pt>
    <dgm:pt modelId="{09C489B0-48F8-4B89-B27B-D9DB9BB1A801}" type="pres">
      <dgm:prSet presAssocID="{1E2F8711-A92B-4D36-B52A-EA518DFCBA01}" presName="composite" presStyleCnt="0"/>
      <dgm:spPr/>
    </dgm:pt>
    <dgm:pt modelId="{FC3EFBB4-8B76-435D-B048-51134C8C7E53}" type="pres">
      <dgm:prSet presAssocID="{1E2F8711-A92B-4D36-B52A-EA518DFCBA0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BB14936-A289-4CBE-A9F3-691AD493FCE8}" type="pres">
      <dgm:prSet presAssocID="{1E2F8711-A92B-4D36-B52A-EA518DFCBA01}" presName="descendantText" presStyleLbl="alignAcc1" presStyleIdx="1" presStyleCnt="2" custScaleY="173760">
        <dgm:presLayoutVars>
          <dgm:bulletEnabled val="1"/>
        </dgm:presLayoutVars>
      </dgm:prSet>
      <dgm:spPr/>
    </dgm:pt>
  </dgm:ptLst>
  <dgm:cxnLst>
    <dgm:cxn modelId="{8F95C602-EC38-4618-A17E-2E1B5D1F2036}" type="presOf" srcId="{BF6EE43F-D715-44AD-B94B-AACAC5B0C712}" destId="{6BB14936-A289-4CBE-A9F3-691AD493FCE8}" srcOrd="0" destOrd="1" presId="urn:microsoft.com/office/officeart/2005/8/layout/chevron2"/>
    <dgm:cxn modelId="{2AB0870C-7D9E-4B62-9FFC-3ED57552AC11}" srcId="{1E2F8711-A92B-4D36-B52A-EA518DFCBA01}" destId="{017E0C0F-2B8C-4C73-BEAE-632F68308EE3}" srcOrd="0" destOrd="0" parTransId="{AC2DDE09-E425-4B29-B857-7B4D8A9DC6B0}" sibTransId="{5D9EB9A5-D0EB-49E4-9E03-F2AD809CF19F}"/>
    <dgm:cxn modelId="{03C3630F-6F64-47E5-A9F2-CDD38CFC1629}" type="presOf" srcId="{D2CBE21A-E392-4DBB-9F5C-F9A5DDF6C0ED}" destId="{7AF0DAB3-A550-4016-8D8C-C2FC2C3D11A3}" srcOrd="0" destOrd="2" presId="urn:microsoft.com/office/officeart/2005/8/layout/chevron2"/>
    <dgm:cxn modelId="{AD8D1F24-F68A-4EBF-9B7D-E0BE6E6A7B8E}" type="presOf" srcId="{017E0C0F-2B8C-4C73-BEAE-632F68308EE3}" destId="{6BB14936-A289-4CBE-A9F3-691AD493FCE8}" srcOrd="0" destOrd="0" presId="urn:microsoft.com/office/officeart/2005/8/layout/chevron2"/>
    <dgm:cxn modelId="{BBCB3F32-A7C8-4549-9AAD-85D629C1C571}" type="presOf" srcId="{9EEE19D2-B493-4C93-AF83-CB840FB81B85}" destId="{6BB14936-A289-4CBE-A9F3-691AD493FCE8}" srcOrd="0" destOrd="4" presId="urn:microsoft.com/office/officeart/2005/8/layout/chevron2"/>
    <dgm:cxn modelId="{CFE4DD39-E37A-4811-9F34-9E5C8C572CA3}" srcId="{1E2F8711-A92B-4D36-B52A-EA518DFCBA01}" destId="{89A6DCD8-F32C-4599-9FB7-7687A981BAD2}" srcOrd="2" destOrd="0" parTransId="{440B0316-4F90-4C50-9326-0724F6D76AED}" sibTransId="{AA44DBEB-247E-428F-8EBC-45826F299B5F}"/>
    <dgm:cxn modelId="{6358293B-1037-4BEF-ADC6-A09971A87138}" type="presOf" srcId="{78EA0173-0A38-4BDA-A862-3E2B8AD981AF}" destId="{29930A90-9E5B-4686-A1AF-A13C4E0072DF}" srcOrd="0" destOrd="0" presId="urn:microsoft.com/office/officeart/2005/8/layout/chevron2"/>
    <dgm:cxn modelId="{2CC2523F-9531-402E-976B-443C79A5499E}" type="presOf" srcId="{82CD48BC-3642-44A1-925F-A34E9F6E5800}" destId="{7AF0DAB3-A550-4016-8D8C-C2FC2C3D11A3}" srcOrd="0" destOrd="0" presId="urn:microsoft.com/office/officeart/2005/8/layout/chevron2"/>
    <dgm:cxn modelId="{A171FD6B-D9AC-4E6F-AD6B-0BEDEE527043}" type="presOf" srcId="{2427F70C-8BCF-4562-B6A4-8012BF19A1CF}" destId="{7D0A995D-8D55-4B68-8510-04EAF4F6D111}" srcOrd="0" destOrd="0" presId="urn:microsoft.com/office/officeart/2005/8/layout/chevron2"/>
    <dgm:cxn modelId="{5EB1C94D-28B4-4855-8327-9FCD0E5AC7AA}" type="presOf" srcId="{FC5A164D-CA0E-443F-893A-4B5FB9EE4150}" destId="{6BB14936-A289-4CBE-A9F3-691AD493FCE8}" srcOrd="0" destOrd="2" presId="urn:microsoft.com/office/officeart/2005/8/layout/chevron2"/>
    <dgm:cxn modelId="{B021CD4F-A9E5-4827-A7D2-D37FC678D833}" srcId="{1E2F8711-A92B-4D36-B52A-EA518DFCBA01}" destId="{FC5A164D-CA0E-443F-893A-4B5FB9EE4150}" srcOrd="1" destOrd="0" parTransId="{09D13A61-43E4-4B17-8697-4B109E376C7A}" sibTransId="{F5AC19BD-E9F2-4543-93F7-76CDD0D23531}"/>
    <dgm:cxn modelId="{5B9B5D7A-F36D-4659-B3D1-30F9B1BFDB76}" srcId="{1E2F8711-A92B-4D36-B52A-EA518DFCBA01}" destId="{9EEE19D2-B493-4C93-AF83-CB840FB81B85}" srcOrd="3" destOrd="0" parTransId="{85CB633E-3F00-4EE7-88D5-092C24CBEEBA}" sibTransId="{9ADBB90C-8203-4AB9-9808-3423C895F957}"/>
    <dgm:cxn modelId="{8892985A-E548-4B1A-B03D-BF0ABB159530}" srcId="{2427F70C-8BCF-4562-B6A4-8012BF19A1CF}" destId="{739B0118-C5BD-443D-A8E2-ECF76C7B9562}" srcOrd="1" destOrd="0" parTransId="{1EBDC127-1E65-4220-8308-231448669B99}" sibTransId="{583D1BF2-2AAF-473E-A369-5D72769BDB3E}"/>
    <dgm:cxn modelId="{5A865988-BEF7-41ED-BF9E-D697671A8FA2}" srcId="{78EA0173-0A38-4BDA-A862-3E2B8AD981AF}" destId="{1E2F8711-A92B-4D36-B52A-EA518DFCBA01}" srcOrd="1" destOrd="0" parTransId="{F459C22F-72FD-43AE-9D04-DB5D8F3365F5}" sibTransId="{B8BEB399-F99D-4057-8F17-5063D31CF57E}"/>
    <dgm:cxn modelId="{300AF5A2-19FE-470C-B8D8-FC8FCCA87173}" srcId="{2427F70C-8BCF-4562-B6A4-8012BF19A1CF}" destId="{82CD48BC-3642-44A1-925F-A34E9F6E5800}" srcOrd="0" destOrd="0" parTransId="{711E43B5-7EC7-4E96-B100-502B6DF74169}" sibTransId="{FF0233DD-5AE9-43E8-837E-EC156B709AA6}"/>
    <dgm:cxn modelId="{A74F52B0-80C2-4EB7-93BC-EF8406E1B910}" srcId="{78EA0173-0A38-4BDA-A862-3E2B8AD981AF}" destId="{2427F70C-8BCF-4562-B6A4-8012BF19A1CF}" srcOrd="0" destOrd="0" parTransId="{432C083F-8162-4A17-82AA-41096A47A3C0}" sibTransId="{6A04CF17-0AA5-4A1B-9C2A-9F20A3BC746E}"/>
    <dgm:cxn modelId="{9E5794BD-BB8C-4AEC-8D7F-4909186B6F11}" type="presOf" srcId="{739B0118-C5BD-443D-A8E2-ECF76C7B9562}" destId="{7AF0DAB3-A550-4016-8D8C-C2FC2C3D11A3}" srcOrd="0" destOrd="1" presId="urn:microsoft.com/office/officeart/2005/8/layout/chevron2"/>
    <dgm:cxn modelId="{B3FCFDC6-3F61-4B2B-B569-B2CD325F3753}" srcId="{017E0C0F-2B8C-4C73-BEAE-632F68308EE3}" destId="{BF6EE43F-D715-44AD-B94B-AACAC5B0C712}" srcOrd="0" destOrd="0" parTransId="{3DA7834D-C9A5-4A42-A4E0-87D09CBBDA40}" sibTransId="{EC4FB11C-9A2F-4B2E-88CC-056A371B2205}"/>
    <dgm:cxn modelId="{A3C818CC-944A-42AE-9C8C-F0BCCF3B5E71}" srcId="{2427F70C-8BCF-4562-B6A4-8012BF19A1CF}" destId="{D2CBE21A-E392-4DBB-9F5C-F9A5DDF6C0ED}" srcOrd="2" destOrd="0" parTransId="{A70D4E15-596C-4C55-8CB2-43F150D8244A}" sibTransId="{3841F79E-C517-4CCB-83FD-C76DFBA2160C}"/>
    <dgm:cxn modelId="{AEAF83DA-C9BB-4BA5-8C30-EF59769C5B13}" type="presOf" srcId="{89A6DCD8-F32C-4599-9FB7-7687A981BAD2}" destId="{6BB14936-A289-4CBE-A9F3-691AD493FCE8}" srcOrd="0" destOrd="3" presId="urn:microsoft.com/office/officeart/2005/8/layout/chevron2"/>
    <dgm:cxn modelId="{68FF37F0-8A4A-4026-B766-E121E680502D}" type="presOf" srcId="{1E2F8711-A92B-4D36-B52A-EA518DFCBA01}" destId="{FC3EFBB4-8B76-435D-B048-51134C8C7E53}" srcOrd="0" destOrd="0" presId="urn:microsoft.com/office/officeart/2005/8/layout/chevron2"/>
    <dgm:cxn modelId="{AFDC0589-AF7F-4DA8-A0BB-7647D8A39588}" type="presParOf" srcId="{29930A90-9E5B-4686-A1AF-A13C4E0072DF}" destId="{84609904-7264-499E-8716-67B546A8FE53}" srcOrd="0" destOrd="0" presId="urn:microsoft.com/office/officeart/2005/8/layout/chevron2"/>
    <dgm:cxn modelId="{F8CEBB92-9CFF-42C5-A308-6DC70832155F}" type="presParOf" srcId="{84609904-7264-499E-8716-67B546A8FE53}" destId="{7D0A995D-8D55-4B68-8510-04EAF4F6D111}" srcOrd="0" destOrd="0" presId="urn:microsoft.com/office/officeart/2005/8/layout/chevron2"/>
    <dgm:cxn modelId="{5311CD4A-C934-483A-BECB-E2AD0E24BC1C}" type="presParOf" srcId="{84609904-7264-499E-8716-67B546A8FE53}" destId="{7AF0DAB3-A550-4016-8D8C-C2FC2C3D11A3}" srcOrd="1" destOrd="0" presId="urn:microsoft.com/office/officeart/2005/8/layout/chevron2"/>
    <dgm:cxn modelId="{6FA43835-0C67-4BB7-9C33-BBD43DE3AE77}" type="presParOf" srcId="{29930A90-9E5B-4686-A1AF-A13C4E0072DF}" destId="{E07D9451-CD89-47DD-A889-9327AAAA68E6}" srcOrd="1" destOrd="0" presId="urn:microsoft.com/office/officeart/2005/8/layout/chevron2"/>
    <dgm:cxn modelId="{DDB1AEF9-C988-49F9-9818-B233142302C8}" type="presParOf" srcId="{29930A90-9E5B-4686-A1AF-A13C4E0072DF}" destId="{09C489B0-48F8-4B89-B27B-D9DB9BB1A801}" srcOrd="2" destOrd="0" presId="urn:microsoft.com/office/officeart/2005/8/layout/chevron2"/>
    <dgm:cxn modelId="{AF13B095-9EB6-49DA-84A0-5154204971DC}" type="presParOf" srcId="{09C489B0-48F8-4B89-B27B-D9DB9BB1A801}" destId="{FC3EFBB4-8B76-435D-B048-51134C8C7E53}" srcOrd="0" destOrd="0" presId="urn:microsoft.com/office/officeart/2005/8/layout/chevron2"/>
    <dgm:cxn modelId="{4DA81EAD-5668-4428-A8DE-1E22F076A5AE}" type="presParOf" srcId="{09C489B0-48F8-4B89-B27B-D9DB9BB1A801}" destId="{6BB14936-A289-4CBE-A9F3-691AD493FC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15641-8262-448F-82E3-E40DDA30D94F}" type="doc">
      <dgm:prSet loTypeId="urn:microsoft.com/office/officeart/2005/8/layout/vList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7D55CDC4-0980-4A6A-9238-50D5F01EB160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IDSS ano-base 2017</a:t>
          </a:r>
        </a:p>
      </dgm:t>
    </dgm:pt>
    <dgm:pt modelId="{AB3D164A-A7B2-467C-9ABD-7DC82EC08939}" type="par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4C08D35B-2BC3-42FE-BF29-AD5E874235F1}" type="sibTrans" cxnId="{DE4F8EC4-6C01-4E73-9DA3-B7513ED6CA69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6CB809FB-F0AE-43DF-9255-A17B988831DC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2018</a:t>
          </a:r>
        </a:p>
      </dgm:t>
    </dgm:pt>
    <dgm:pt modelId="{0B10EE8D-D116-43E0-A95F-22E2BA38FEB6}" type="par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78858B1C-CFE5-46E3-8CE1-B984FC43D2D4}" type="sibTrans" cxnId="{AF449F80-F60E-45DC-99D7-8C4528F34688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5A9EF146-FE11-4EC0-A039-DA0E9E859ABF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2019</a:t>
          </a:r>
        </a:p>
      </dgm:t>
    </dgm:pt>
    <dgm:pt modelId="{C35E1292-3BEF-4ED9-8B4B-21EA93DDEA4D}" type="par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2B925788-C532-4387-B694-28B4AE9D39A0}" type="sibTrans" cxnId="{B8E6D303-7477-4B84-AFED-54C17258B2CF}">
      <dgm:prSet/>
      <dgm:spPr/>
      <dgm:t>
        <a:bodyPr/>
        <a:lstStyle/>
        <a:p>
          <a:endParaRPr lang="pt-BR" sz="3600" b="1">
            <a:ln>
              <a:noFill/>
            </a:ln>
          </a:endParaRPr>
        </a:p>
      </dgm:t>
    </dgm:pt>
    <dgm:pt modelId="{1445321A-D6E6-45A6-B122-0C92C3E35B98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O IDSS</a:t>
          </a:r>
        </a:p>
      </dgm:t>
    </dgm:pt>
    <dgm:pt modelId="{90750381-EF3B-46B1-840A-48AF7AD756CB}" type="parTrans" cxnId="{D3475997-7E36-4031-B899-04EB9039D67D}">
      <dgm:prSet/>
      <dgm:spPr/>
      <dgm:t>
        <a:bodyPr/>
        <a:lstStyle/>
        <a:p>
          <a:endParaRPr lang="pt-BR"/>
        </a:p>
      </dgm:t>
    </dgm:pt>
    <dgm:pt modelId="{149CD3F1-5EDD-4BC3-932B-EE9B50A3A388}" type="sibTrans" cxnId="{D3475997-7E36-4031-B899-04EB9039D67D}">
      <dgm:prSet/>
      <dgm:spPr/>
      <dgm:t>
        <a:bodyPr/>
        <a:lstStyle/>
        <a:p>
          <a:endParaRPr lang="pt-BR"/>
        </a:p>
      </dgm:t>
    </dgm:pt>
    <dgm:pt modelId="{8B09C867-C354-4811-A0E6-4A3FA572D61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rgbClr val="006E89"/>
              </a:solidFill>
              <a:latin typeface="+mn-lt"/>
              <a:ea typeface="+mn-ea"/>
              <a:cs typeface="+mn-cs"/>
            </a:rPr>
            <a:t>A reformulação do IDSS</a:t>
          </a:r>
        </a:p>
      </dgm:t>
    </dgm:pt>
    <dgm:pt modelId="{DA559749-72A7-499B-9BD9-7DBD9519F705}" type="parTrans" cxnId="{91194D5C-9641-441E-9D60-8DB82084C6D4}">
      <dgm:prSet/>
      <dgm:spPr/>
      <dgm:t>
        <a:bodyPr/>
        <a:lstStyle/>
        <a:p>
          <a:endParaRPr lang="pt-BR"/>
        </a:p>
      </dgm:t>
    </dgm:pt>
    <dgm:pt modelId="{FE64BF2D-E54C-4E12-937E-3E36F536C8A3}" type="sibTrans" cxnId="{91194D5C-9641-441E-9D60-8DB82084C6D4}">
      <dgm:prSet/>
      <dgm:spPr/>
      <dgm:t>
        <a:bodyPr/>
        <a:lstStyle/>
        <a:p>
          <a:endParaRPr lang="pt-BR"/>
        </a:p>
      </dgm:t>
    </dgm:pt>
    <dgm:pt modelId="{824C0B2C-30AA-4F7C-9B31-FBE659C4351A}">
      <dgm:prSet phldrT="[Texto]" custT="1"/>
      <dgm:spPr/>
      <dgm:t>
        <a:bodyPr/>
        <a:lstStyle/>
        <a:p>
          <a:r>
            <a:rPr lang="pt-BR" sz="3600" b="0" kern="1200" dirty="0">
              <a:ln/>
              <a:solidFill>
                <a:schemeClr val="bg1">
                  <a:lumMod val="75000"/>
                </a:schemeClr>
              </a:solidFill>
              <a:latin typeface="Calibri"/>
              <a:ea typeface="+mn-ea"/>
              <a:cs typeface="+mn-cs"/>
            </a:rPr>
            <a:t>Próximo Passos</a:t>
          </a:r>
          <a:endParaRPr lang="pt-BR" sz="3600" b="0" kern="1200" dirty="0">
            <a:ln/>
            <a:solidFill>
              <a:schemeClr val="accent1">
                <a:lumMod val="40000"/>
                <a:lumOff val="60000"/>
              </a:schemeClr>
            </a:solidFill>
            <a:latin typeface="Calibri"/>
            <a:ea typeface="+mn-ea"/>
            <a:cs typeface="+mn-cs"/>
          </a:endParaRPr>
        </a:p>
      </dgm:t>
    </dgm:pt>
    <dgm:pt modelId="{D12B898E-D253-4D60-A422-54119C688BC5}" type="parTrans" cxnId="{C5FC57D2-E169-4B34-A619-A3474EDDAEA0}">
      <dgm:prSet/>
      <dgm:spPr/>
      <dgm:t>
        <a:bodyPr/>
        <a:lstStyle/>
        <a:p>
          <a:endParaRPr lang="pt-BR"/>
        </a:p>
      </dgm:t>
    </dgm:pt>
    <dgm:pt modelId="{4E6E9313-BBE5-4E80-9A87-53016F2211D2}" type="sibTrans" cxnId="{C5FC57D2-E169-4B34-A619-A3474EDDAEA0}">
      <dgm:prSet/>
      <dgm:spPr/>
      <dgm:t>
        <a:bodyPr/>
        <a:lstStyle/>
        <a:p>
          <a:endParaRPr lang="pt-BR"/>
        </a:p>
      </dgm:t>
    </dgm:pt>
    <dgm:pt modelId="{E2E85A17-2E53-4890-A853-72B46D5EC445}" type="pres">
      <dgm:prSet presAssocID="{42E15641-8262-448F-82E3-E40DDA30D94F}" presName="linear" presStyleCnt="0">
        <dgm:presLayoutVars>
          <dgm:animLvl val="lvl"/>
          <dgm:resizeHandles val="exact"/>
        </dgm:presLayoutVars>
      </dgm:prSet>
      <dgm:spPr/>
    </dgm:pt>
    <dgm:pt modelId="{1AFFCA61-812A-41FB-BEFE-E64B43645DB0}" type="pres">
      <dgm:prSet presAssocID="{1445321A-D6E6-45A6-B122-0C92C3E35B9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A932B8C-63C0-4FC7-8F09-98A4FBE99AFA}" type="pres">
      <dgm:prSet presAssocID="{149CD3F1-5EDD-4BC3-932B-EE9B50A3A388}" presName="spacer" presStyleCnt="0"/>
      <dgm:spPr/>
    </dgm:pt>
    <dgm:pt modelId="{898FB0AA-011E-4D5E-93AE-D786B18A887E}" type="pres">
      <dgm:prSet presAssocID="{8B09C867-C354-4811-A0E6-4A3FA572D61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15458B8-E50C-43D0-999F-A18C30A4B6AD}" type="pres">
      <dgm:prSet presAssocID="{FE64BF2D-E54C-4E12-937E-3E36F536C8A3}" presName="spacer" presStyleCnt="0"/>
      <dgm:spPr/>
    </dgm:pt>
    <dgm:pt modelId="{815E0315-4ED2-40B0-965F-F1EABDEEE0E3}" type="pres">
      <dgm:prSet presAssocID="{7D55CDC4-0980-4A6A-9238-50D5F01EB160}" presName="parentText" presStyleLbl="node1" presStyleIdx="2" presStyleCnt="6" custScaleY="130178" custLinFactNeighborX="-23353" custLinFactNeighborY="-27252">
        <dgm:presLayoutVars>
          <dgm:chMax val="0"/>
          <dgm:bulletEnabled val="1"/>
        </dgm:presLayoutVars>
      </dgm:prSet>
      <dgm:spPr/>
    </dgm:pt>
    <dgm:pt modelId="{8792DF83-B5FA-4F94-83D4-1FE20054B895}" type="pres">
      <dgm:prSet presAssocID="{4C08D35B-2BC3-42FE-BF29-AD5E874235F1}" presName="spacer" presStyleCnt="0"/>
      <dgm:spPr/>
    </dgm:pt>
    <dgm:pt modelId="{EECB3B5D-C1BA-4291-8F03-99A975E74167}" type="pres">
      <dgm:prSet presAssocID="{6CB809FB-F0AE-43DF-9255-A17B988831DC}" presName="parentText" presStyleLbl="node1" presStyleIdx="3" presStyleCnt="6" custScaleY="130178">
        <dgm:presLayoutVars>
          <dgm:chMax val="0"/>
          <dgm:bulletEnabled val="1"/>
        </dgm:presLayoutVars>
      </dgm:prSet>
      <dgm:spPr/>
    </dgm:pt>
    <dgm:pt modelId="{9AE25209-D4EB-497F-8BEB-FED89C29C3F3}" type="pres">
      <dgm:prSet presAssocID="{78858B1C-CFE5-46E3-8CE1-B984FC43D2D4}" presName="spacer" presStyleCnt="0"/>
      <dgm:spPr/>
    </dgm:pt>
    <dgm:pt modelId="{FA722E82-1EA3-4036-817D-FFA7CEBBE92D}" type="pres">
      <dgm:prSet presAssocID="{5A9EF146-FE11-4EC0-A039-DA0E9E859ABF}" presName="parentText" presStyleLbl="node1" presStyleIdx="4" presStyleCnt="6" custScaleY="130178">
        <dgm:presLayoutVars>
          <dgm:chMax val="0"/>
          <dgm:bulletEnabled val="1"/>
        </dgm:presLayoutVars>
      </dgm:prSet>
      <dgm:spPr/>
    </dgm:pt>
    <dgm:pt modelId="{14BF7337-97E9-4888-A255-BF2B4CB76E78}" type="pres">
      <dgm:prSet presAssocID="{2B925788-C532-4387-B694-28B4AE9D39A0}" presName="spacer" presStyleCnt="0"/>
      <dgm:spPr/>
    </dgm:pt>
    <dgm:pt modelId="{ECCF24B3-0125-4108-8054-E48875EF7555}" type="pres">
      <dgm:prSet presAssocID="{824C0B2C-30AA-4F7C-9B31-FBE659C4351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8E6D303-7477-4B84-AFED-54C17258B2CF}" srcId="{42E15641-8262-448F-82E3-E40DDA30D94F}" destId="{5A9EF146-FE11-4EC0-A039-DA0E9E859ABF}" srcOrd="4" destOrd="0" parTransId="{C35E1292-3BEF-4ED9-8B4B-21EA93DDEA4D}" sibTransId="{2B925788-C532-4387-B694-28B4AE9D39A0}"/>
    <dgm:cxn modelId="{1D1B3810-C0BF-4B8B-B7DE-BC17477A2034}" type="presOf" srcId="{824C0B2C-30AA-4F7C-9B31-FBE659C4351A}" destId="{ECCF24B3-0125-4108-8054-E48875EF7555}" srcOrd="0" destOrd="0" presId="urn:microsoft.com/office/officeart/2005/8/layout/vList2"/>
    <dgm:cxn modelId="{91194D5C-9641-441E-9D60-8DB82084C6D4}" srcId="{42E15641-8262-448F-82E3-E40DDA30D94F}" destId="{8B09C867-C354-4811-A0E6-4A3FA572D61A}" srcOrd="1" destOrd="0" parTransId="{DA559749-72A7-499B-9BD9-7DBD9519F705}" sibTransId="{FE64BF2D-E54C-4E12-937E-3E36F536C8A3}"/>
    <dgm:cxn modelId="{1CB48E45-CC0C-431C-8CB0-F09F5857F8BC}" type="presOf" srcId="{1445321A-D6E6-45A6-B122-0C92C3E35B98}" destId="{1AFFCA61-812A-41FB-BEFE-E64B43645DB0}" srcOrd="0" destOrd="0" presId="urn:microsoft.com/office/officeart/2005/8/layout/vList2"/>
    <dgm:cxn modelId="{21E0C54E-4400-4EBA-A25E-EA35E37DE9F5}" type="presOf" srcId="{5A9EF146-FE11-4EC0-A039-DA0E9E859ABF}" destId="{FA722E82-1EA3-4036-817D-FFA7CEBBE92D}" srcOrd="0" destOrd="0" presId="urn:microsoft.com/office/officeart/2005/8/layout/vList2"/>
    <dgm:cxn modelId="{9EC79471-F1E6-411D-9A52-EFFFD929B8C2}" type="presOf" srcId="{7D55CDC4-0980-4A6A-9238-50D5F01EB160}" destId="{815E0315-4ED2-40B0-965F-F1EABDEEE0E3}" srcOrd="0" destOrd="0" presId="urn:microsoft.com/office/officeart/2005/8/layout/vList2"/>
    <dgm:cxn modelId="{AF449F80-F60E-45DC-99D7-8C4528F34688}" srcId="{42E15641-8262-448F-82E3-E40DDA30D94F}" destId="{6CB809FB-F0AE-43DF-9255-A17B988831DC}" srcOrd="3" destOrd="0" parTransId="{0B10EE8D-D116-43E0-A95F-22E2BA38FEB6}" sibTransId="{78858B1C-CFE5-46E3-8CE1-B984FC43D2D4}"/>
    <dgm:cxn modelId="{D3475997-7E36-4031-B899-04EB9039D67D}" srcId="{42E15641-8262-448F-82E3-E40DDA30D94F}" destId="{1445321A-D6E6-45A6-B122-0C92C3E35B98}" srcOrd="0" destOrd="0" parTransId="{90750381-EF3B-46B1-840A-48AF7AD756CB}" sibTransId="{149CD3F1-5EDD-4BC3-932B-EE9B50A3A388}"/>
    <dgm:cxn modelId="{40373AB0-4721-42EC-86F9-685905F3BDAE}" type="presOf" srcId="{42E15641-8262-448F-82E3-E40DDA30D94F}" destId="{E2E85A17-2E53-4890-A853-72B46D5EC445}" srcOrd="0" destOrd="0" presId="urn:microsoft.com/office/officeart/2005/8/layout/vList2"/>
    <dgm:cxn modelId="{DE4F8EC4-6C01-4E73-9DA3-B7513ED6CA69}" srcId="{42E15641-8262-448F-82E3-E40DDA30D94F}" destId="{7D55CDC4-0980-4A6A-9238-50D5F01EB160}" srcOrd="2" destOrd="0" parTransId="{AB3D164A-A7B2-467C-9ABD-7DC82EC08939}" sibTransId="{4C08D35B-2BC3-42FE-BF29-AD5E874235F1}"/>
    <dgm:cxn modelId="{C5FC57D2-E169-4B34-A619-A3474EDDAEA0}" srcId="{42E15641-8262-448F-82E3-E40DDA30D94F}" destId="{824C0B2C-30AA-4F7C-9B31-FBE659C4351A}" srcOrd="5" destOrd="0" parTransId="{D12B898E-D253-4D60-A422-54119C688BC5}" sibTransId="{4E6E9313-BBE5-4E80-9A87-53016F2211D2}"/>
    <dgm:cxn modelId="{619089EE-8166-461A-AC89-1B22F978A8C1}" type="presOf" srcId="{8B09C867-C354-4811-A0E6-4A3FA572D61A}" destId="{898FB0AA-011E-4D5E-93AE-D786B18A887E}" srcOrd="0" destOrd="0" presId="urn:microsoft.com/office/officeart/2005/8/layout/vList2"/>
    <dgm:cxn modelId="{A3FB2CF3-431B-4C38-AB8B-32AF1055C97C}" type="presOf" srcId="{6CB809FB-F0AE-43DF-9255-A17B988831DC}" destId="{EECB3B5D-C1BA-4291-8F03-99A975E74167}" srcOrd="0" destOrd="0" presId="urn:microsoft.com/office/officeart/2005/8/layout/vList2"/>
    <dgm:cxn modelId="{468C546E-AF74-4DF6-8CC9-365BBAFF508A}" type="presParOf" srcId="{E2E85A17-2E53-4890-A853-72B46D5EC445}" destId="{1AFFCA61-812A-41FB-BEFE-E64B43645DB0}" srcOrd="0" destOrd="0" presId="urn:microsoft.com/office/officeart/2005/8/layout/vList2"/>
    <dgm:cxn modelId="{13A9EF43-7528-4CB6-88AB-CE153E2BE233}" type="presParOf" srcId="{E2E85A17-2E53-4890-A853-72B46D5EC445}" destId="{2A932B8C-63C0-4FC7-8F09-98A4FBE99AFA}" srcOrd="1" destOrd="0" presId="urn:microsoft.com/office/officeart/2005/8/layout/vList2"/>
    <dgm:cxn modelId="{9CD1D1CC-7BA8-48D1-BF95-09FD93901468}" type="presParOf" srcId="{E2E85A17-2E53-4890-A853-72B46D5EC445}" destId="{898FB0AA-011E-4D5E-93AE-D786B18A887E}" srcOrd="2" destOrd="0" presId="urn:microsoft.com/office/officeart/2005/8/layout/vList2"/>
    <dgm:cxn modelId="{04F2927F-F071-4DD7-8ADD-C556966B9A52}" type="presParOf" srcId="{E2E85A17-2E53-4890-A853-72B46D5EC445}" destId="{515458B8-E50C-43D0-999F-A18C30A4B6AD}" srcOrd="3" destOrd="0" presId="urn:microsoft.com/office/officeart/2005/8/layout/vList2"/>
    <dgm:cxn modelId="{93CD2E0B-FE5B-4B59-A103-830CB1252688}" type="presParOf" srcId="{E2E85A17-2E53-4890-A853-72B46D5EC445}" destId="{815E0315-4ED2-40B0-965F-F1EABDEEE0E3}" srcOrd="4" destOrd="0" presId="urn:microsoft.com/office/officeart/2005/8/layout/vList2"/>
    <dgm:cxn modelId="{025DB496-378A-4FCD-A364-DC549A81487F}" type="presParOf" srcId="{E2E85A17-2E53-4890-A853-72B46D5EC445}" destId="{8792DF83-B5FA-4F94-83D4-1FE20054B895}" srcOrd="5" destOrd="0" presId="urn:microsoft.com/office/officeart/2005/8/layout/vList2"/>
    <dgm:cxn modelId="{BE445184-ACDB-4598-8515-7EEFD4F56462}" type="presParOf" srcId="{E2E85A17-2E53-4890-A853-72B46D5EC445}" destId="{EECB3B5D-C1BA-4291-8F03-99A975E74167}" srcOrd="6" destOrd="0" presId="urn:microsoft.com/office/officeart/2005/8/layout/vList2"/>
    <dgm:cxn modelId="{3D71A686-15ED-4A45-B537-FBF4A9A19D19}" type="presParOf" srcId="{E2E85A17-2E53-4890-A853-72B46D5EC445}" destId="{9AE25209-D4EB-497F-8BEB-FED89C29C3F3}" srcOrd="7" destOrd="0" presId="urn:microsoft.com/office/officeart/2005/8/layout/vList2"/>
    <dgm:cxn modelId="{5362D645-03CA-4CE8-BCB9-80C59B1B343A}" type="presParOf" srcId="{E2E85A17-2E53-4890-A853-72B46D5EC445}" destId="{FA722E82-1EA3-4036-817D-FFA7CEBBE92D}" srcOrd="8" destOrd="0" presId="urn:microsoft.com/office/officeart/2005/8/layout/vList2"/>
    <dgm:cxn modelId="{8292A78C-BBE2-43E8-98C2-2991A8A58D01}" type="presParOf" srcId="{E2E85A17-2E53-4890-A853-72B46D5EC445}" destId="{14BF7337-97E9-4888-A255-BF2B4CB76E78}" srcOrd="9" destOrd="0" presId="urn:microsoft.com/office/officeart/2005/8/layout/vList2"/>
    <dgm:cxn modelId="{26536062-F270-4BED-8C98-D037C65A03E0}" type="presParOf" srcId="{E2E85A17-2E53-4890-A853-72B46D5EC445}" destId="{ECCF24B3-0125-4108-8054-E48875EF7555}" srcOrd="1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C25EB5-7DD9-46FE-8DA7-A388AFCE8AE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43DA1AC1-CE4E-4DF7-8CF6-5973E0D8C4BA}">
      <dgm:prSet custT="1"/>
      <dgm:spPr/>
      <dgm:t>
        <a:bodyPr/>
        <a:lstStyle/>
        <a:p>
          <a:pPr algn="l"/>
          <a:r>
            <a:rPr lang="pt-BR" sz="3400" b="1" dirty="0"/>
            <a:t>população mais envelhecida </a:t>
          </a:r>
          <a:endParaRPr lang="pt-BR" sz="3400" dirty="0"/>
        </a:p>
      </dgm:t>
    </dgm:pt>
    <dgm:pt modelId="{2EE56B5D-5E32-4A80-A7F4-4AF9990E1ECC}" type="parTrans" cxnId="{C95F6CB8-B943-4D04-AFEB-FB376D50F745}">
      <dgm:prSet/>
      <dgm:spPr/>
      <dgm:t>
        <a:bodyPr/>
        <a:lstStyle/>
        <a:p>
          <a:pPr algn="l"/>
          <a:endParaRPr lang="pt-BR" sz="3400"/>
        </a:p>
      </dgm:t>
    </dgm:pt>
    <dgm:pt modelId="{FD3CAEC4-96BD-4888-AFF0-86EFE6D5A93F}" type="sibTrans" cxnId="{C95F6CB8-B943-4D04-AFEB-FB376D50F745}">
      <dgm:prSet/>
      <dgm:spPr/>
      <dgm:t>
        <a:bodyPr/>
        <a:lstStyle/>
        <a:p>
          <a:pPr algn="l"/>
          <a:endParaRPr lang="pt-BR" sz="3400"/>
        </a:p>
      </dgm:t>
    </dgm:pt>
    <dgm:pt modelId="{80F3FAA6-670E-48AB-9CB2-5F919DAB4E78}">
      <dgm:prSet custT="1"/>
      <dgm:spPr/>
      <dgm:t>
        <a:bodyPr/>
        <a:lstStyle/>
        <a:p>
          <a:pPr algn="l"/>
          <a:r>
            <a:rPr lang="pt-BR" sz="3400" b="1" dirty="0"/>
            <a:t>concentração de beneficiários do sexo feminino ou masculino</a:t>
          </a:r>
          <a:endParaRPr lang="pt-BR" sz="3400" dirty="0"/>
        </a:p>
      </dgm:t>
    </dgm:pt>
    <dgm:pt modelId="{A5979376-94C2-4FB0-B36F-0ECA1D72C505}" type="parTrans" cxnId="{FFD1B3C4-8FAC-4BF0-9D7B-7D9F92093AAA}">
      <dgm:prSet/>
      <dgm:spPr/>
      <dgm:t>
        <a:bodyPr/>
        <a:lstStyle/>
        <a:p>
          <a:pPr algn="l"/>
          <a:endParaRPr lang="pt-BR" sz="3400"/>
        </a:p>
      </dgm:t>
    </dgm:pt>
    <dgm:pt modelId="{CAA976F0-F98B-4F99-9353-F6CEEA20B141}" type="sibTrans" cxnId="{FFD1B3C4-8FAC-4BF0-9D7B-7D9F92093AAA}">
      <dgm:prSet/>
      <dgm:spPr/>
      <dgm:t>
        <a:bodyPr/>
        <a:lstStyle/>
        <a:p>
          <a:pPr algn="l"/>
          <a:endParaRPr lang="pt-BR" sz="3400"/>
        </a:p>
      </dgm:t>
    </dgm:pt>
    <dgm:pt modelId="{1BA140AA-71D0-436C-8755-1B6D4129FFA6}">
      <dgm:prSet custT="1"/>
      <dgm:spPr/>
      <dgm:t>
        <a:bodyPr/>
        <a:lstStyle/>
        <a:p>
          <a:pPr algn="l"/>
          <a:r>
            <a:rPr lang="pt-BR" sz="3400" b="1" dirty="0"/>
            <a:t>carteiras muito pequenas</a:t>
          </a:r>
          <a:endParaRPr lang="pt-BR" sz="3400" dirty="0"/>
        </a:p>
      </dgm:t>
    </dgm:pt>
    <dgm:pt modelId="{9A3D7722-13D4-4113-B279-ED3B8E16E7B4}" type="parTrans" cxnId="{E32D06D3-F9A9-48F0-AFFA-F13796215653}">
      <dgm:prSet/>
      <dgm:spPr/>
      <dgm:t>
        <a:bodyPr/>
        <a:lstStyle/>
        <a:p>
          <a:pPr algn="l"/>
          <a:endParaRPr lang="pt-BR" sz="3400"/>
        </a:p>
      </dgm:t>
    </dgm:pt>
    <dgm:pt modelId="{1A2DF5A3-D179-4094-B6A3-D0DDEF3D10EC}" type="sibTrans" cxnId="{E32D06D3-F9A9-48F0-AFFA-F13796215653}">
      <dgm:prSet/>
      <dgm:spPr/>
      <dgm:t>
        <a:bodyPr/>
        <a:lstStyle/>
        <a:p>
          <a:pPr algn="l"/>
          <a:endParaRPr lang="pt-BR" sz="3400"/>
        </a:p>
      </dgm:t>
    </dgm:pt>
    <dgm:pt modelId="{7AC1E7AF-6300-47EA-AA4F-5FB6B9B35180}" type="pres">
      <dgm:prSet presAssocID="{A4C25EB5-7DD9-46FE-8DA7-A388AFCE8AE6}" presName="linearFlow" presStyleCnt="0">
        <dgm:presLayoutVars>
          <dgm:dir/>
          <dgm:resizeHandles val="exact"/>
        </dgm:presLayoutVars>
      </dgm:prSet>
      <dgm:spPr/>
    </dgm:pt>
    <dgm:pt modelId="{9E1040E9-9324-4DE4-80D9-C0B2E0EEAA5F}" type="pres">
      <dgm:prSet presAssocID="{43DA1AC1-CE4E-4DF7-8CF6-5973E0D8C4BA}" presName="composite" presStyleCnt="0"/>
      <dgm:spPr/>
    </dgm:pt>
    <dgm:pt modelId="{70EF677F-B829-4F9A-BD63-AFC27C4199FF}" type="pres">
      <dgm:prSet presAssocID="{43DA1AC1-CE4E-4DF7-8CF6-5973E0D8C4B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8420692-1509-4703-8B30-AC6E33853ECF}" type="pres">
      <dgm:prSet presAssocID="{43DA1AC1-CE4E-4DF7-8CF6-5973E0D8C4BA}" presName="txShp" presStyleLbl="node1" presStyleIdx="0" presStyleCnt="3">
        <dgm:presLayoutVars>
          <dgm:bulletEnabled val="1"/>
        </dgm:presLayoutVars>
      </dgm:prSet>
      <dgm:spPr/>
    </dgm:pt>
    <dgm:pt modelId="{E4C8A368-128D-4D87-BD8B-EBD314E5EF13}" type="pres">
      <dgm:prSet presAssocID="{FD3CAEC4-96BD-4888-AFF0-86EFE6D5A93F}" presName="spacing" presStyleCnt="0"/>
      <dgm:spPr/>
    </dgm:pt>
    <dgm:pt modelId="{41FB86A5-F7BE-4148-B2E0-4D14238AEF92}" type="pres">
      <dgm:prSet presAssocID="{80F3FAA6-670E-48AB-9CB2-5F919DAB4E78}" presName="composite" presStyleCnt="0"/>
      <dgm:spPr/>
    </dgm:pt>
    <dgm:pt modelId="{3C1B216F-A784-46B4-B9DE-5E93720E3132}" type="pres">
      <dgm:prSet presAssocID="{80F3FAA6-670E-48AB-9CB2-5F919DAB4E78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DFFB828-8E8C-4502-8B23-F0595317EC17}" type="pres">
      <dgm:prSet presAssocID="{80F3FAA6-670E-48AB-9CB2-5F919DAB4E78}" presName="txShp" presStyleLbl="node1" presStyleIdx="1" presStyleCnt="3">
        <dgm:presLayoutVars>
          <dgm:bulletEnabled val="1"/>
        </dgm:presLayoutVars>
      </dgm:prSet>
      <dgm:spPr/>
    </dgm:pt>
    <dgm:pt modelId="{6C6283F7-8582-40A5-B3BC-7C08994262B9}" type="pres">
      <dgm:prSet presAssocID="{CAA976F0-F98B-4F99-9353-F6CEEA20B141}" presName="spacing" presStyleCnt="0"/>
      <dgm:spPr/>
    </dgm:pt>
    <dgm:pt modelId="{316E8128-19E7-44CF-BC74-FA972D8E13A0}" type="pres">
      <dgm:prSet presAssocID="{1BA140AA-71D0-436C-8755-1B6D4129FFA6}" presName="composite" presStyleCnt="0"/>
      <dgm:spPr/>
    </dgm:pt>
    <dgm:pt modelId="{75219100-184E-4C53-A61F-188268F0B279}" type="pres">
      <dgm:prSet presAssocID="{1BA140AA-71D0-436C-8755-1B6D4129FFA6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E749088-7DB8-4421-B35D-C2CDA36139C0}" type="pres">
      <dgm:prSet presAssocID="{1BA140AA-71D0-436C-8755-1B6D4129FFA6}" presName="txShp" presStyleLbl="node1" presStyleIdx="2" presStyleCnt="3">
        <dgm:presLayoutVars>
          <dgm:bulletEnabled val="1"/>
        </dgm:presLayoutVars>
      </dgm:prSet>
      <dgm:spPr/>
    </dgm:pt>
  </dgm:ptLst>
  <dgm:cxnLst>
    <dgm:cxn modelId="{CEE3891A-9B23-4855-9082-D04A4A235362}" type="presOf" srcId="{A4C25EB5-7DD9-46FE-8DA7-A388AFCE8AE6}" destId="{7AC1E7AF-6300-47EA-AA4F-5FB6B9B35180}" srcOrd="0" destOrd="0" presId="urn:microsoft.com/office/officeart/2005/8/layout/vList3"/>
    <dgm:cxn modelId="{026AFE55-49A6-4336-B25B-D1AEEE45841D}" type="presOf" srcId="{80F3FAA6-670E-48AB-9CB2-5F919DAB4E78}" destId="{7DFFB828-8E8C-4502-8B23-F0595317EC17}" srcOrd="0" destOrd="0" presId="urn:microsoft.com/office/officeart/2005/8/layout/vList3"/>
    <dgm:cxn modelId="{C95F6CB8-B943-4D04-AFEB-FB376D50F745}" srcId="{A4C25EB5-7DD9-46FE-8DA7-A388AFCE8AE6}" destId="{43DA1AC1-CE4E-4DF7-8CF6-5973E0D8C4BA}" srcOrd="0" destOrd="0" parTransId="{2EE56B5D-5E32-4A80-A7F4-4AF9990E1ECC}" sibTransId="{FD3CAEC4-96BD-4888-AFF0-86EFE6D5A93F}"/>
    <dgm:cxn modelId="{FFD1B3C4-8FAC-4BF0-9D7B-7D9F92093AAA}" srcId="{A4C25EB5-7DD9-46FE-8DA7-A388AFCE8AE6}" destId="{80F3FAA6-670E-48AB-9CB2-5F919DAB4E78}" srcOrd="1" destOrd="0" parTransId="{A5979376-94C2-4FB0-B36F-0ECA1D72C505}" sibTransId="{CAA976F0-F98B-4F99-9353-F6CEEA20B141}"/>
    <dgm:cxn modelId="{E32D06D3-F9A9-48F0-AFFA-F13796215653}" srcId="{A4C25EB5-7DD9-46FE-8DA7-A388AFCE8AE6}" destId="{1BA140AA-71D0-436C-8755-1B6D4129FFA6}" srcOrd="2" destOrd="0" parTransId="{9A3D7722-13D4-4113-B279-ED3B8E16E7B4}" sibTransId="{1A2DF5A3-D179-4094-B6A3-D0DDEF3D10EC}"/>
    <dgm:cxn modelId="{E54917D3-3091-480F-A87A-954AB36EFF73}" type="presOf" srcId="{1BA140AA-71D0-436C-8755-1B6D4129FFA6}" destId="{BE749088-7DB8-4421-B35D-C2CDA36139C0}" srcOrd="0" destOrd="0" presId="urn:microsoft.com/office/officeart/2005/8/layout/vList3"/>
    <dgm:cxn modelId="{911057F2-BF2D-49B2-8E06-900A7932524F}" type="presOf" srcId="{43DA1AC1-CE4E-4DF7-8CF6-5973E0D8C4BA}" destId="{E8420692-1509-4703-8B30-AC6E33853ECF}" srcOrd="0" destOrd="0" presId="urn:microsoft.com/office/officeart/2005/8/layout/vList3"/>
    <dgm:cxn modelId="{3FA0B503-E616-4D38-A3B3-0FAADF06A715}" type="presParOf" srcId="{7AC1E7AF-6300-47EA-AA4F-5FB6B9B35180}" destId="{9E1040E9-9324-4DE4-80D9-C0B2E0EEAA5F}" srcOrd="0" destOrd="0" presId="urn:microsoft.com/office/officeart/2005/8/layout/vList3"/>
    <dgm:cxn modelId="{8B6FBED9-869E-4BAC-BD0C-BDA489D7D841}" type="presParOf" srcId="{9E1040E9-9324-4DE4-80D9-C0B2E0EEAA5F}" destId="{70EF677F-B829-4F9A-BD63-AFC27C4199FF}" srcOrd="0" destOrd="0" presId="urn:microsoft.com/office/officeart/2005/8/layout/vList3"/>
    <dgm:cxn modelId="{07D0B62E-E3E3-4195-8ABA-1833496D049F}" type="presParOf" srcId="{9E1040E9-9324-4DE4-80D9-C0B2E0EEAA5F}" destId="{E8420692-1509-4703-8B30-AC6E33853ECF}" srcOrd="1" destOrd="0" presId="urn:microsoft.com/office/officeart/2005/8/layout/vList3"/>
    <dgm:cxn modelId="{F1543D65-61CA-4D3F-8A6C-E53C1E4EDA96}" type="presParOf" srcId="{7AC1E7AF-6300-47EA-AA4F-5FB6B9B35180}" destId="{E4C8A368-128D-4D87-BD8B-EBD314E5EF13}" srcOrd="1" destOrd="0" presId="urn:microsoft.com/office/officeart/2005/8/layout/vList3"/>
    <dgm:cxn modelId="{89BB7BEB-0FDC-49AD-A4DC-BA7DD03C99C2}" type="presParOf" srcId="{7AC1E7AF-6300-47EA-AA4F-5FB6B9B35180}" destId="{41FB86A5-F7BE-4148-B2E0-4D14238AEF92}" srcOrd="2" destOrd="0" presId="urn:microsoft.com/office/officeart/2005/8/layout/vList3"/>
    <dgm:cxn modelId="{0141DE7E-857A-464D-A915-555634B63570}" type="presParOf" srcId="{41FB86A5-F7BE-4148-B2E0-4D14238AEF92}" destId="{3C1B216F-A784-46B4-B9DE-5E93720E3132}" srcOrd="0" destOrd="0" presId="urn:microsoft.com/office/officeart/2005/8/layout/vList3"/>
    <dgm:cxn modelId="{E4B0FA02-5CCA-4E7B-99B3-74420A35E846}" type="presParOf" srcId="{41FB86A5-F7BE-4148-B2E0-4D14238AEF92}" destId="{7DFFB828-8E8C-4502-8B23-F0595317EC17}" srcOrd="1" destOrd="0" presId="urn:microsoft.com/office/officeart/2005/8/layout/vList3"/>
    <dgm:cxn modelId="{1F156051-0F12-4BBF-9122-1169183C963F}" type="presParOf" srcId="{7AC1E7AF-6300-47EA-AA4F-5FB6B9B35180}" destId="{6C6283F7-8582-40A5-B3BC-7C08994262B9}" srcOrd="3" destOrd="0" presId="urn:microsoft.com/office/officeart/2005/8/layout/vList3"/>
    <dgm:cxn modelId="{6D057941-7D23-42D8-98F2-2BBBCEFA1899}" type="presParOf" srcId="{7AC1E7AF-6300-47EA-AA4F-5FB6B9B35180}" destId="{316E8128-19E7-44CF-BC74-FA972D8E13A0}" srcOrd="4" destOrd="0" presId="urn:microsoft.com/office/officeart/2005/8/layout/vList3"/>
    <dgm:cxn modelId="{92666841-38B0-43E8-B5B9-3A3DED72BB70}" type="presParOf" srcId="{316E8128-19E7-44CF-BC74-FA972D8E13A0}" destId="{75219100-184E-4C53-A61F-188268F0B279}" srcOrd="0" destOrd="0" presId="urn:microsoft.com/office/officeart/2005/8/layout/vList3"/>
    <dgm:cxn modelId="{54515EEC-045E-4E3D-8438-6E8DD972C2ED}" type="presParOf" srcId="{316E8128-19E7-44CF-BC74-FA972D8E13A0}" destId="{BE749088-7DB8-4421-B35D-C2CDA36139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F1A3E8-3F89-4AD8-A172-9FDD6F82260B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E89EBAD-09D0-44C1-9E54-F4620A772305}">
      <dgm:prSet phldrT="[Texto]" custT="1"/>
      <dgm:spPr/>
      <dgm:t>
        <a:bodyPr anchor="ctr"/>
        <a:lstStyle/>
        <a:p>
          <a:pPr marL="0"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A Ausência ou incorreção de identificação do beneficiário pelo </a:t>
          </a:r>
          <a:r>
            <a:rPr lang="pt-BR" sz="4400" b="1" u="sng" kern="1200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CNS</a:t>
          </a:r>
          <a:r>
            <a:rPr lang="pt-BR" sz="32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 nas Guias TISS ou SIB impactará negativamente no resultado de 9 indicadores, que necessitam da identificação unívoca</a:t>
          </a:r>
          <a:r>
            <a:rPr lang="pt-BR" sz="3200" b="1" kern="1200" dirty="0">
              <a:solidFill>
                <a:srgbClr val="006E89"/>
              </a:solidFill>
              <a:latin typeface="+mn-lt"/>
              <a:ea typeface="+mn-ea"/>
              <a:cs typeface="+mn-cs"/>
            </a:rPr>
            <a:t> ou que usam a idade do beneficiário</a:t>
          </a:r>
          <a:br>
            <a:rPr lang="pt-BR" sz="32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</a:br>
          <a:endParaRPr lang="pt-BR" sz="32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</dgm:t>
    </dgm:pt>
    <dgm:pt modelId="{CAEB9A0F-3E37-4FD1-A6B2-806811C84E37}" type="parTrans" cxnId="{22A07D43-A390-4D4F-BC10-470067CC96A5}">
      <dgm:prSet/>
      <dgm:spPr/>
      <dgm:t>
        <a:bodyPr/>
        <a:lstStyle/>
        <a:p>
          <a:endParaRPr lang="pt-BR" sz="8000"/>
        </a:p>
      </dgm:t>
    </dgm:pt>
    <dgm:pt modelId="{5AB69920-4307-468A-8A26-3DFC51722A1E}" type="sibTrans" cxnId="{22A07D43-A390-4D4F-BC10-470067CC96A5}">
      <dgm:prSet/>
      <dgm:spPr/>
      <dgm:t>
        <a:bodyPr/>
        <a:lstStyle/>
        <a:p>
          <a:endParaRPr lang="pt-BR" sz="8000"/>
        </a:p>
      </dgm:t>
    </dgm:pt>
    <dgm:pt modelId="{7E65DF28-A622-46EC-B261-C6958FA8AB97}">
      <dgm:prSet phldrT="[Texto]" custT="1"/>
      <dgm:spPr/>
      <dgm:t>
        <a:bodyPr/>
        <a:lstStyle/>
        <a:p>
          <a:r>
            <a:rPr lang="pt-BR" sz="2400" b="0" i="0" u="none" dirty="0"/>
            <a:t>1.2. Taxa de Consultas de Pré-Natal</a:t>
          </a:r>
          <a:endParaRPr lang="pt-BR" sz="2400" dirty="0"/>
        </a:p>
      </dgm:t>
    </dgm:pt>
    <dgm:pt modelId="{19066F2A-3D33-4B04-BA6D-9E40A9D8CD11}" type="parTrans" cxnId="{C5331DAC-9053-4F83-B821-49C1241F2D25}">
      <dgm:prSet custT="1"/>
      <dgm:spPr/>
      <dgm:t>
        <a:bodyPr/>
        <a:lstStyle/>
        <a:p>
          <a:endParaRPr lang="pt-BR" sz="2000"/>
        </a:p>
      </dgm:t>
    </dgm:pt>
    <dgm:pt modelId="{02004EEF-21EA-4C09-8E88-3E589C601ED2}" type="sibTrans" cxnId="{C5331DAC-9053-4F83-B821-49C1241F2D25}">
      <dgm:prSet/>
      <dgm:spPr/>
      <dgm:t>
        <a:bodyPr/>
        <a:lstStyle/>
        <a:p>
          <a:endParaRPr lang="pt-BR" sz="8000"/>
        </a:p>
      </dgm:t>
    </dgm:pt>
    <dgm:pt modelId="{AB416D31-394D-4132-97D8-E187A9321EC8}">
      <dgm:prSet custT="1"/>
      <dgm:spPr/>
      <dgm:t>
        <a:bodyPr/>
        <a:lstStyle/>
        <a:p>
          <a:r>
            <a:rPr lang="pt-BR" sz="2400" b="0" i="0" u="none" dirty="0"/>
            <a:t>1.3. Taxa de </a:t>
          </a:r>
          <a:r>
            <a:rPr lang="pt-BR" sz="2400" b="0" i="0" u="none" dirty="0" err="1"/>
            <a:t>Citopatologia</a:t>
          </a:r>
          <a:r>
            <a:rPr lang="pt-BR" sz="2400" b="0" i="0" u="none" dirty="0"/>
            <a:t> </a:t>
          </a:r>
          <a:r>
            <a:rPr lang="pt-BR" sz="2400" b="0" i="0" u="none" dirty="0" err="1"/>
            <a:t>Cérvico</a:t>
          </a:r>
          <a:r>
            <a:rPr lang="pt-BR" sz="2400" b="0" i="0" u="none" dirty="0"/>
            <a:t>-Vaginal Oncótica</a:t>
          </a:r>
          <a:endParaRPr lang="pt-BR" sz="2400" dirty="0"/>
        </a:p>
      </dgm:t>
    </dgm:pt>
    <dgm:pt modelId="{845CB43D-DF10-4BBC-8D19-AB972B77B120}" type="parTrans" cxnId="{0ACE3FD4-BFA0-4B95-8F3F-BFEF248DD795}">
      <dgm:prSet/>
      <dgm:spPr/>
      <dgm:t>
        <a:bodyPr/>
        <a:lstStyle/>
        <a:p>
          <a:endParaRPr lang="pt-BR" sz="2000"/>
        </a:p>
      </dgm:t>
    </dgm:pt>
    <dgm:pt modelId="{271CDD53-62D3-435A-BE23-4A25A3A36455}" type="sibTrans" cxnId="{0ACE3FD4-BFA0-4B95-8F3F-BFEF248DD795}">
      <dgm:prSet/>
      <dgm:spPr/>
      <dgm:t>
        <a:bodyPr/>
        <a:lstStyle/>
        <a:p>
          <a:endParaRPr lang="pt-BR" sz="2000"/>
        </a:p>
      </dgm:t>
    </dgm:pt>
    <dgm:pt modelId="{BEFD0392-8319-4A1B-95DC-73C918DAFA82}">
      <dgm:prSet custT="1"/>
      <dgm:spPr/>
      <dgm:t>
        <a:bodyPr/>
        <a:lstStyle/>
        <a:p>
          <a:r>
            <a:rPr lang="pt-BR" sz="2400" b="0" i="0" u="none" dirty="0"/>
            <a:t>1.4. Taxa de Internação por Fratura de Fêmur em Idosos</a:t>
          </a:r>
          <a:endParaRPr lang="pt-BR" sz="2400" dirty="0"/>
        </a:p>
      </dgm:t>
    </dgm:pt>
    <dgm:pt modelId="{CE897756-4E14-4AEA-BE1B-2E1BA9C4E583}" type="parTrans" cxnId="{CEF46C57-87F9-4215-8D5C-41FE7B8F74BC}">
      <dgm:prSet/>
      <dgm:spPr/>
      <dgm:t>
        <a:bodyPr/>
        <a:lstStyle/>
        <a:p>
          <a:endParaRPr lang="pt-BR" sz="2000"/>
        </a:p>
      </dgm:t>
    </dgm:pt>
    <dgm:pt modelId="{749D8ADD-9113-4D43-8CA5-3ABFF578CA1F}" type="sibTrans" cxnId="{CEF46C57-87F9-4215-8D5C-41FE7B8F74BC}">
      <dgm:prSet/>
      <dgm:spPr/>
      <dgm:t>
        <a:bodyPr/>
        <a:lstStyle/>
        <a:p>
          <a:endParaRPr lang="pt-BR" sz="2000"/>
        </a:p>
      </dgm:t>
    </dgm:pt>
    <dgm:pt modelId="{0E8DE87F-3B6E-47C9-8615-CB425A5E703E}">
      <dgm:prSet custT="1"/>
      <dgm:spPr/>
      <dgm:t>
        <a:bodyPr/>
        <a:lstStyle/>
        <a:p>
          <a:r>
            <a:rPr lang="pt-BR" sz="2400" b="0" i="0" u="none" dirty="0"/>
            <a:t>1.5. Razão de Consultas Médicas Ambulatoriais com Generalista/Especialista para idosos</a:t>
          </a:r>
          <a:endParaRPr lang="pt-BR" sz="2400" dirty="0"/>
        </a:p>
      </dgm:t>
    </dgm:pt>
    <dgm:pt modelId="{85730FD0-5AED-4A69-B099-1219943AD99D}" type="parTrans" cxnId="{201A2F80-0CF9-4B23-A26C-C73B9DBD8822}">
      <dgm:prSet/>
      <dgm:spPr/>
      <dgm:t>
        <a:bodyPr/>
        <a:lstStyle/>
        <a:p>
          <a:endParaRPr lang="pt-BR" sz="2000"/>
        </a:p>
      </dgm:t>
    </dgm:pt>
    <dgm:pt modelId="{B02E4F9E-6DEF-4167-8954-87807AE7D10A}" type="sibTrans" cxnId="{201A2F80-0CF9-4B23-A26C-C73B9DBD8822}">
      <dgm:prSet/>
      <dgm:spPr/>
      <dgm:t>
        <a:bodyPr/>
        <a:lstStyle/>
        <a:p>
          <a:endParaRPr lang="pt-BR" sz="2000"/>
        </a:p>
      </dgm:t>
    </dgm:pt>
    <dgm:pt modelId="{25250671-6AA7-4389-A1B0-31D26FF083AB}">
      <dgm:prSet custT="1"/>
      <dgm:spPr/>
      <dgm:t>
        <a:bodyPr/>
        <a:lstStyle/>
        <a:p>
          <a:r>
            <a:rPr lang="pt-BR" sz="2400" b="0" i="0" u="none" dirty="0"/>
            <a:t>1.6. Razão de Consultas Ambulatoriais de Pediatria por Beneficiário de 0 a 4 anos</a:t>
          </a:r>
          <a:endParaRPr lang="pt-BR" sz="2400" dirty="0"/>
        </a:p>
      </dgm:t>
    </dgm:pt>
    <dgm:pt modelId="{CAFDAE3E-6EF1-4BEE-A242-B0CE9CFE24F8}" type="parTrans" cxnId="{1B469D05-339A-45CD-85A0-653B9FEFB01E}">
      <dgm:prSet/>
      <dgm:spPr/>
      <dgm:t>
        <a:bodyPr/>
        <a:lstStyle/>
        <a:p>
          <a:endParaRPr lang="pt-BR" sz="2000"/>
        </a:p>
      </dgm:t>
    </dgm:pt>
    <dgm:pt modelId="{40FFE1A1-BFD2-4D0A-8531-7A48F31F8E23}" type="sibTrans" cxnId="{1B469D05-339A-45CD-85A0-653B9FEFB01E}">
      <dgm:prSet/>
      <dgm:spPr/>
      <dgm:t>
        <a:bodyPr/>
        <a:lstStyle/>
        <a:p>
          <a:endParaRPr lang="pt-BR" sz="2000"/>
        </a:p>
      </dgm:t>
    </dgm:pt>
    <dgm:pt modelId="{5B907629-BE1C-45F6-A7D6-9B93392BD710}">
      <dgm:prSet custT="1"/>
      <dgm:spPr/>
      <dgm:t>
        <a:bodyPr/>
        <a:lstStyle/>
        <a:p>
          <a:r>
            <a:rPr lang="pt-BR" sz="2400" b="0" i="0" u="none" dirty="0"/>
            <a:t>1.7. Taxa de Exames de Hemoglobina </a:t>
          </a:r>
          <a:r>
            <a:rPr lang="pt-BR" sz="2400" b="0" i="0" u="none" dirty="0" err="1"/>
            <a:t>Glicada</a:t>
          </a:r>
          <a:endParaRPr lang="pt-BR" sz="2400" dirty="0"/>
        </a:p>
      </dgm:t>
    </dgm:pt>
    <dgm:pt modelId="{DEA3C6DD-6643-4823-9532-30C63AEC9760}" type="parTrans" cxnId="{9F9E2D43-C282-4E55-80CB-957815556D5F}">
      <dgm:prSet/>
      <dgm:spPr/>
      <dgm:t>
        <a:bodyPr/>
        <a:lstStyle/>
        <a:p>
          <a:endParaRPr lang="pt-BR" sz="2000"/>
        </a:p>
      </dgm:t>
    </dgm:pt>
    <dgm:pt modelId="{D7DCE8CF-260B-4429-960C-247310A7E9EA}" type="sibTrans" cxnId="{9F9E2D43-C282-4E55-80CB-957815556D5F}">
      <dgm:prSet/>
      <dgm:spPr/>
      <dgm:t>
        <a:bodyPr/>
        <a:lstStyle/>
        <a:p>
          <a:endParaRPr lang="pt-BR" sz="2000"/>
        </a:p>
      </dgm:t>
    </dgm:pt>
    <dgm:pt modelId="{F32D7245-6524-464B-BAB0-7FA52A015C9F}">
      <dgm:prSet custT="1"/>
      <dgm:spPr/>
      <dgm:t>
        <a:bodyPr/>
        <a:lstStyle/>
        <a:p>
          <a:r>
            <a:rPr lang="pt-BR" sz="2400" b="0" i="0" u="none" dirty="0"/>
            <a:t>1.9. Proporção de Procedimentos Preventivos em Saúde Bucal - PERIONDOTIA</a:t>
          </a:r>
          <a:endParaRPr lang="pt-BR" sz="2400" dirty="0"/>
        </a:p>
      </dgm:t>
    </dgm:pt>
    <dgm:pt modelId="{24D38164-BCB2-4BD7-9223-916CC623A0A2}" type="parTrans" cxnId="{F8F22046-2AA1-4E57-AD19-D483B57C9899}">
      <dgm:prSet/>
      <dgm:spPr/>
      <dgm:t>
        <a:bodyPr/>
        <a:lstStyle/>
        <a:p>
          <a:endParaRPr lang="pt-BR" sz="2000"/>
        </a:p>
      </dgm:t>
    </dgm:pt>
    <dgm:pt modelId="{F69AF563-3589-4494-8EA5-78FC720BE721}" type="sibTrans" cxnId="{F8F22046-2AA1-4E57-AD19-D483B57C9899}">
      <dgm:prSet/>
      <dgm:spPr/>
      <dgm:t>
        <a:bodyPr/>
        <a:lstStyle/>
        <a:p>
          <a:endParaRPr lang="pt-BR" sz="2000"/>
        </a:p>
      </dgm:t>
    </dgm:pt>
    <dgm:pt modelId="{8FF07DB6-6F43-45A4-909B-980DA34399BB}">
      <dgm:prSet custT="1"/>
      <dgm:spPr/>
      <dgm:t>
        <a:bodyPr/>
        <a:lstStyle/>
        <a:p>
          <a:r>
            <a:rPr lang="pt-BR" sz="2400" b="0" i="0" u="none" dirty="0"/>
            <a:t>2.2. Taxa de Consultas Médicas Ambulatoriais com Generalista por Idosos</a:t>
          </a:r>
          <a:endParaRPr lang="pt-BR" sz="2400" dirty="0"/>
        </a:p>
      </dgm:t>
    </dgm:pt>
    <dgm:pt modelId="{CD32285C-3D9E-4098-949F-A3E6CFDFE78C}" type="parTrans" cxnId="{BF5702C9-4013-4E1B-8CAC-D749A06A060B}">
      <dgm:prSet/>
      <dgm:spPr/>
      <dgm:t>
        <a:bodyPr/>
        <a:lstStyle/>
        <a:p>
          <a:endParaRPr lang="pt-BR" sz="2000"/>
        </a:p>
      </dgm:t>
    </dgm:pt>
    <dgm:pt modelId="{8BE1C163-CCC8-4CB7-8B61-C286F7F624B4}" type="sibTrans" cxnId="{BF5702C9-4013-4E1B-8CAC-D749A06A060B}">
      <dgm:prSet/>
      <dgm:spPr/>
      <dgm:t>
        <a:bodyPr/>
        <a:lstStyle/>
        <a:p>
          <a:endParaRPr lang="pt-BR" sz="2000"/>
        </a:p>
      </dgm:t>
    </dgm:pt>
    <dgm:pt modelId="{EC2D1143-12FB-492F-8BE6-F63894D3C0FA}">
      <dgm:prSet custT="1"/>
      <dgm:spPr/>
      <dgm:t>
        <a:bodyPr/>
        <a:lstStyle/>
        <a:p>
          <a:r>
            <a:rPr lang="pt-BR" sz="2400" b="0" i="0" u="none" dirty="0"/>
            <a:t>2.4. Taxa de Primeira Consulta ao Dentista por Beneficiário por ano</a:t>
          </a:r>
          <a:endParaRPr lang="pt-BR" sz="2400" dirty="0"/>
        </a:p>
      </dgm:t>
    </dgm:pt>
    <dgm:pt modelId="{200A2E13-84C3-45C5-80E3-60BC7DDA1942}" type="parTrans" cxnId="{B7D502DA-F294-4771-B9C1-9D2410264D0A}">
      <dgm:prSet/>
      <dgm:spPr/>
      <dgm:t>
        <a:bodyPr/>
        <a:lstStyle/>
        <a:p>
          <a:endParaRPr lang="pt-BR" sz="2000"/>
        </a:p>
      </dgm:t>
    </dgm:pt>
    <dgm:pt modelId="{FD8521D6-FB3A-4EB4-BECE-7F151DE1E380}" type="sibTrans" cxnId="{B7D502DA-F294-4771-B9C1-9D2410264D0A}">
      <dgm:prSet/>
      <dgm:spPr/>
      <dgm:t>
        <a:bodyPr/>
        <a:lstStyle/>
        <a:p>
          <a:endParaRPr lang="pt-BR" sz="2000"/>
        </a:p>
      </dgm:t>
    </dgm:pt>
    <dgm:pt modelId="{3BF8BBF1-D18E-4BD3-BAB8-5C0F1F4A9867}" type="pres">
      <dgm:prSet presAssocID="{F4F1A3E8-3F89-4AD8-A172-9FDD6F82260B}" presName="vert0" presStyleCnt="0">
        <dgm:presLayoutVars>
          <dgm:dir/>
          <dgm:animOne val="branch"/>
          <dgm:animLvl val="lvl"/>
        </dgm:presLayoutVars>
      </dgm:prSet>
      <dgm:spPr/>
    </dgm:pt>
    <dgm:pt modelId="{9CD39B0B-2498-40E7-9F21-20C6C68D7261}" type="pres">
      <dgm:prSet presAssocID="{0E89EBAD-09D0-44C1-9E54-F4620A772305}" presName="thickLine" presStyleLbl="alignNode1" presStyleIdx="0" presStyleCnt="1"/>
      <dgm:spPr/>
    </dgm:pt>
    <dgm:pt modelId="{A7C88E35-4A78-455B-A6F9-9C17A5131BE4}" type="pres">
      <dgm:prSet presAssocID="{0E89EBAD-09D0-44C1-9E54-F4620A772305}" presName="horz1" presStyleCnt="0"/>
      <dgm:spPr/>
    </dgm:pt>
    <dgm:pt modelId="{8F50451F-AF95-454A-8394-089337B5764D}" type="pres">
      <dgm:prSet presAssocID="{0E89EBAD-09D0-44C1-9E54-F4620A772305}" presName="tx1" presStyleLbl="revTx" presStyleIdx="0" presStyleCnt="10" custScaleX="205677"/>
      <dgm:spPr/>
    </dgm:pt>
    <dgm:pt modelId="{59186B3E-DB64-492C-A96E-77BF2A95EACD}" type="pres">
      <dgm:prSet presAssocID="{0E89EBAD-09D0-44C1-9E54-F4620A772305}" presName="vert1" presStyleCnt="0"/>
      <dgm:spPr/>
    </dgm:pt>
    <dgm:pt modelId="{3884F208-514A-425D-A0B1-C271992E7F7C}" type="pres">
      <dgm:prSet presAssocID="{7E65DF28-A622-46EC-B261-C6958FA8AB97}" presName="vertSpace2a" presStyleCnt="0"/>
      <dgm:spPr/>
    </dgm:pt>
    <dgm:pt modelId="{565C7A75-9529-4AF8-90DC-7B0F1032EAB7}" type="pres">
      <dgm:prSet presAssocID="{7E65DF28-A622-46EC-B261-C6958FA8AB97}" presName="horz2" presStyleCnt="0"/>
      <dgm:spPr/>
    </dgm:pt>
    <dgm:pt modelId="{9F9B6195-55DA-4D75-B33C-4928F176AAE3}" type="pres">
      <dgm:prSet presAssocID="{7E65DF28-A622-46EC-B261-C6958FA8AB97}" presName="horzSpace2" presStyleCnt="0"/>
      <dgm:spPr/>
    </dgm:pt>
    <dgm:pt modelId="{49A0A0E1-7235-48C5-81DE-CFFA873BA5BF}" type="pres">
      <dgm:prSet presAssocID="{7E65DF28-A622-46EC-B261-C6958FA8AB97}" presName="tx2" presStyleLbl="revTx" presStyleIdx="1" presStyleCnt="10"/>
      <dgm:spPr/>
    </dgm:pt>
    <dgm:pt modelId="{51604C50-AC7A-4936-AA81-CA8ACADC2CD3}" type="pres">
      <dgm:prSet presAssocID="{7E65DF28-A622-46EC-B261-C6958FA8AB97}" presName="vert2" presStyleCnt="0"/>
      <dgm:spPr/>
    </dgm:pt>
    <dgm:pt modelId="{A8EEF3B4-DCBC-439A-B8F2-8188DF21FB99}" type="pres">
      <dgm:prSet presAssocID="{7E65DF28-A622-46EC-B261-C6958FA8AB97}" presName="thinLine2b" presStyleLbl="callout" presStyleIdx="0" presStyleCnt="9"/>
      <dgm:spPr/>
    </dgm:pt>
    <dgm:pt modelId="{C11CF2CA-6F2B-4C73-BFF2-2E35CEBE17C7}" type="pres">
      <dgm:prSet presAssocID="{7E65DF28-A622-46EC-B261-C6958FA8AB97}" presName="vertSpace2b" presStyleCnt="0"/>
      <dgm:spPr/>
    </dgm:pt>
    <dgm:pt modelId="{112DF3C2-C46A-44AA-BDD7-0DAC24A14934}" type="pres">
      <dgm:prSet presAssocID="{AB416D31-394D-4132-97D8-E187A9321EC8}" presName="horz2" presStyleCnt="0"/>
      <dgm:spPr/>
    </dgm:pt>
    <dgm:pt modelId="{03E8BEFA-BEC6-4977-809B-09E2131689E5}" type="pres">
      <dgm:prSet presAssocID="{AB416D31-394D-4132-97D8-E187A9321EC8}" presName="horzSpace2" presStyleCnt="0"/>
      <dgm:spPr/>
    </dgm:pt>
    <dgm:pt modelId="{A2CB6D81-0A90-4077-A248-3249CFB7FAE3}" type="pres">
      <dgm:prSet presAssocID="{AB416D31-394D-4132-97D8-E187A9321EC8}" presName="tx2" presStyleLbl="revTx" presStyleIdx="2" presStyleCnt="10"/>
      <dgm:spPr/>
    </dgm:pt>
    <dgm:pt modelId="{D51E9377-4E02-4A23-9DBB-05E22FB3E8B3}" type="pres">
      <dgm:prSet presAssocID="{AB416D31-394D-4132-97D8-E187A9321EC8}" presName="vert2" presStyleCnt="0"/>
      <dgm:spPr/>
    </dgm:pt>
    <dgm:pt modelId="{A0369A44-71FE-49AF-A24B-53447D28EA41}" type="pres">
      <dgm:prSet presAssocID="{AB416D31-394D-4132-97D8-E187A9321EC8}" presName="thinLine2b" presStyleLbl="callout" presStyleIdx="1" presStyleCnt="9"/>
      <dgm:spPr/>
    </dgm:pt>
    <dgm:pt modelId="{5646FEC5-8566-469E-884B-2A28E1F495B1}" type="pres">
      <dgm:prSet presAssocID="{AB416D31-394D-4132-97D8-E187A9321EC8}" presName="vertSpace2b" presStyleCnt="0"/>
      <dgm:spPr/>
    </dgm:pt>
    <dgm:pt modelId="{3AA2D4B7-13E7-48B4-AEE5-6C89FC38A94E}" type="pres">
      <dgm:prSet presAssocID="{BEFD0392-8319-4A1B-95DC-73C918DAFA82}" presName="horz2" presStyleCnt="0"/>
      <dgm:spPr/>
    </dgm:pt>
    <dgm:pt modelId="{816F8448-17F6-4BF5-B89C-86CD8E6F3325}" type="pres">
      <dgm:prSet presAssocID="{BEFD0392-8319-4A1B-95DC-73C918DAFA82}" presName="horzSpace2" presStyleCnt="0"/>
      <dgm:spPr/>
    </dgm:pt>
    <dgm:pt modelId="{FEC25D0E-603D-432F-B341-37BD7EF7FC61}" type="pres">
      <dgm:prSet presAssocID="{BEFD0392-8319-4A1B-95DC-73C918DAFA82}" presName="tx2" presStyleLbl="revTx" presStyleIdx="3" presStyleCnt="10"/>
      <dgm:spPr/>
    </dgm:pt>
    <dgm:pt modelId="{5F7D0AE3-1A85-41BA-AAB4-A826684BED7B}" type="pres">
      <dgm:prSet presAssocID="{BEFD0392-8319-4A1B-95DC-73C918DAFA82}" presName="vert2" presStyleCnt="0"/>
      <dgm:spPr/>
    </dgm:pt>
    <dgm:pt modelId="{8EE08288-29B7-4BE4-BA80-ACAF68A81FD5}" type="pres">
      <dgm:prSet presAssocID="{BEFD0392-8319-4A1B-95DC-73C918DAFA82}" presName="thinLine2b" presStyleLbl="callout" presStyleIdx="2" presStyleCnt="9"/>
      <dgm:spPr/>
    </dgm:pt>
    <dgm:pt modelId="{CA6BAFAE-753C-4FBB-9860-798C81E124EE}" type="pres">
      <dgm:prSet presAssocID="{BEFD0392-8319-4A1B-95DC-73C918DAFA82}" presName="vertSpace2b" presStyleCnt="0"/>
      <dgm:spPr/>
    </dgm:pt>
    <dgm:pt modelId="{5B193211-F612-41A4-9CE8-67E6008E8FD2}" type="pres">
      <dgm:prSet presAssocID="{0E8DE87F-3B6E-47C9-8615-CB425A5E703E}" presName="horz2" presStyleCnt="0"/>
      <dgm:spPr/>
    </dgm:pt>
    <dgm:pt modelId="{DF88C381-1238-4531-A4E5-1BC8154829A7}" type="pres">
      <dgm:prSet presAssocID="{0E8DE87F-3B6E-47C9-8615-CB425A5E703E}" presName="horzSpace2" presStyleCnt="0"/>
      <dgm:spPr/>
    </dgm:pt>
    <dgm:pt modelId="{65BC42DF-FE0F-438C-AFBE-AA43EE5A37C2}" type="pres">
      <dgm:prSet presAssocID="{0E8DE87F-3B6E-47C9-8615-CB425A5E703E}" presName="tx2" presStyleLbl="revTx" presStyleIdx="4" presStyleCnt="10"/>
      <dgm:spPr/>
    </dgm:pt>
    <dgm:pt modelId="{E8629E1E-B936-42B3-A8F8-53FEC77CA035}" type="pres">
      <dgm:prSet presAssocID="{0E8DE87F-3B6E-47C9-8615-CB425A5E703E}" presName="vert2" presStyleCnt="0"/>
      <dgm:spPr/>
    </dgm:pt>
    <dgm:pt modelId="{179669E5-7DE8-48C1-8BC8-D9DA254F6CA3}" type="pres">
      <dgm:prSet presAssocID="{0E8DE87F-3B6E-47C9-8615-CB425A5E703E}" presName="thinLine2b" presStyleLbl="callout" presStyleIdx="3" presStyleCnt="9"/>
      <dgm:spPr/>
    </dgm:pt>
    <dgm:pt modelId="{447C3C32-1B3E-4F09-9BDA-DF3D03711468}" type="pres">
      <dgm:prSet presAssocID="{0E8DE87F-3B6E-47C9-8615-CB425A5E703E}" presName="vertSpace2b" presStyleCnt="0"/>
      <dgm:spPr/>
    </dgm:pt>
    <dgm:pt modelId="{937B6299-D16A-411E-83F9-ED6517218BAC}" type="pres">
      <dgm:prSet presAssocID="{25250671-6AA7-4389-A1B0-31D26FF083AB}" presName="horz2" presStyleCnt="0"/>
      <dgm:spPr/>
    </dgm:pt>
    <dgm:pt modelId="{DB002D4C-61FC-45C2-BAD8-02BC1B9F9BF1}" type="pres">
      <dgm:prSet presAssocID="{25250671-6AA7-4389-A1B0-31D26FF083AB}" presName="horzSpace2" presStyleCnt="0"/>
      <dgm:spPr/>
    </dgm:pt>
    <dgm:pt modelId="{FA8548DB-C75A-47B1-B043-20D7CA1BAFB5}" type="pres">
      <dgm:prSet presAssocID="{25250671-6AA7-4389-A1B0-31D26FF083AB}" presName="tx2" presStyleLbl="revTx" presStyleIdx="5" presStyleCnt="10"/>
      <dgm:spPr/>
    </dgm:pt>
    <dgm:pt modelId="{07A4B36C-DA51-4450-ADEF-6F4D12EC154C}" type="pres">
      <dgm:prSet presAssocID="{25250671-6AA7-4389-A1B0-31D26FF083AB}" presName="vert2" presStyleCnt="0"/>
      <dgm:spPr/>
    </dgm:pt>
    <dgm:pt modelId="{C1A2BAC1-0D51-4F5D-9163-4736B855B2CF}" type="pres">
      <dgm:prSet presAssocID="{25250671-6AA7-4389-A1B0-31D26FF083AB}" presName="thinLine2b" presStyleLbl="callout" presStyleIdx="4" presStyleCnt="9"/>
      <dgm:spPr/>
    </dgm:pt>
    <dgm:pt modelId="{A8D8DA07-CE14-4590-89D3-C45B6B3746AC}" type="pres">
      <dgm:prSet presAssocID="{25250671-6AA7-4389-A1B0-31D26FF083AB}" presName="vertSpace2b" presStyleCnt="0"/>
      <dgm:spPr/>
    </dgm:pt>
    <dgm:pt modelId="{DFA306F4-22F1-4E92-AD81-2D59F7033159}" type="pres">
      <dgm:prSet presAssocID="{5B907629-BE1C-45F6-A7D6-9B93392BD710}" presName="horz2" presStyleCnt="0"/>
      <dgm:spPr/>
    </dgm:pt>
    <dgm:pt modelId="{EFCF6A60-3BF8-4CD8-A930-623784FA7362}" type="pres">
      <dgm:prSet presAssocID="{5B907629-BE1C-45F6-A7D6-9B93392BD710}" presName="horzSpace2" presStyleCnt="0"/>
      <dgm:spPr/>
    </dgm:pt>
    <dgm:pt modelId="{3331B5BC-105A-47B0-8D32-C6812D2615FE}" type="pres">
      <dgm:prSet presAssocID="{5B907629-BE1C-45F6-A7D6-9B93392BD710}" presName="tx2" presStyleLbl="revTx" presStyleIdx="6" presStyleCnt="10"/>
      <dgm:spPr/>
    </dgm:pt>
    <dgm:pt modelId="{993411D8-35EB-4E53-8FEA-100697648E7C}" type="pres">
      <dgm:prSet presAssocID="{5B907629-BE1C-45F6-A7D6-9B93392BD710}" presName="vert2" presStyleCnt="0"/>
      <dgm:spPr/>
    </dgm:pt>
    <dgm:pt modelId="{DF0411FD-C311-4B9A-8C76-F997C7E62B20}" type="pres">
      <dgm:prSet presAssocID="{5B907629-BE1C-45F6-A7D6-9B93392BD710}" presName="thinLine2b" presStyleLbl="callout" presStyleIdx="5" presStyleCnt="9"/>
      <dgm:spPr/>
    </dgm:pt>
    <dgm:pt modelId="{4194AA7D-CA2A-4EDB-AC25-3267E0C4F3CA}" type="pres">
      <dgm:prSet presAssocID="{5B907629-BE1C-45F6-A7D6-9B93392BD710}" presName="vertSpace2b" presStyleCnt="0"/>
      <dgm:spPr/>
    </dgm:pt>
    <dgm:pt modelId="{BBF99951-7E58-459A-9511-90059F40E5FB}" type="pres">
      <dgm:prSet presAssocID="{F32D7245-6524-464B-BAB0-7FA52A015C9F}" presName="horz2" presStyleCnt="0"/>
      <dgm:spPr/>
    </dgm:pt>
    <dgm:pt modelId="{6A17AC4C-2425-44BB-836D-7300DEAA4274}" type="pres">
      <dgm:prSet presAssocID="{F32D7245-6524-464B-BAB0-7FA52A015C9F}" presName="horzSpace2" presStyleCnt="0"/>
      <dgm:spPr/>
    </dgm:pt>
    <dgm:pt modelId="{24A71631-BEFB-4612-8389-73A0874B4F48}" type="pres">
      <dgm:prSet presAssocID="{F32D7245-6524-464B-BAB0-7FA52A015C9F}" presName="tx2" presStyleLbl="revTx" presStyleIdx="7" presStyleCnt="10"/>
      <dgm:spPr/>
    </dgm:pt>
    <dgm:pt modelId="{E89F9A7F-9FB0-4D9C-AB98-3369DB592944}" type="pres">
      <dgm:prSet presAssocID="{F32D7245-6524-464B-BAB0-7FA52A015C9F}" presName="vert2" presStyleCnt="0"/>
      <dgm:spPr/>
    </dgm:pt>
    <dgm:pt modelId="{C12774B1-F16C-4767-9B56-89D59C235564}" type="pres">
      <dgm:prSet presAssocID="{F32D7245-6524-464B-BAB0-7FA52A015C9F}" presName="thinLine2b" presStyleLbl="callout" presStyleIdx="6" presStyleCnt="9"/>
      <dgm:spPr/>
    </dgm:pt>
    <dgm:pt modelId="{A7D966DB-6E34-49CD-BE29-1F123AC6F678}" type="pres">
      <dgm:prSet presAssocID="{F32D7245-6524-464B-BAB0-7FA52A015C9F}" presName="vertSpace2b" presStyleCnt="0"/>
      <dgm:spPr/>
    </dgm:pt>
    <dgm:pt modelId="{99E4C59F-DF86-45CE-9F22-C17100D01E2E}" type="pres">
      <dgm:prSet presAssocID="{8FF07DB6-6F43-45A4-909B-980DA34399BB}" presName="horz2" presStyleCnt="0"/>
      <dgm:spPr/>
    </dgm:pt>
    <dgm:pt modelId="{84CAD50B-D8C1-4393-BF9C-2B469404742E}" type="pres">
      <dgm:prSet presAssocID="{8FF07DB6-6F43-45A4-909B-980DA34399BB}" presName="horzSpace2" presStyleCnt="0"/>
      <dgm:spPr/>
    </dgm:pt>
    <dgm:pt modelId="{7A8BAC5E-5112-4C59-B779-B47340D09BA3}" type="pres">
      <dgm:prSet presAssocID="{8FF07DB6-6F43-45A4-909B-980DA34399BB}" presName="tx2" presStyleLbl="revTx" presStyleIdx="8" presStyleCnt="10"/>
      <dgm:spPr/>
    </dgm:pt>
    <dgm:pt modelId="{55719F13-BDDF-4881-B70D-894A841B1CE0}" type="pres">
      <dgm:prSet presAssocID="{8FF07DB6-6F43-45A4-909B-980DA34399BB}" presName="vert2" presStyleCnt="0"/>
      <dgm:spPr/>
    </dgm:pt>
    <dgm:pt modelId="{EE1755E8-426B-4A75-A9AD-0584BDB9E2DE}" type="pres">
      <dgm:prSet presAssocID="{8FF07DB6-6F43-45A4-909B-980DA34399BB}" presName="thinLine2b" presStyleLbl="callout" presStyleIdx="7" presStyleCnt="9"/>
      <dgm:spPr/>
    </dgm:pt>
    <dgm:pt modelId="{2C85066A-E4B4-48B7-9F14-64892E1AE779}" type="pres">
      <dgm:prSet presAssocID="{8FF07DB6-6F43-45A4-909B-980DA34399BB}" presName="vertSpace2b" presStyleCnt="0"/>
      <dgm:spPr/>
    </dgm:pt>
    <dgm:pt modelId="{F2CCF129-26E7-4BB7-97BF-F99FE1851972}" type="pres">
      <dgm:prSet presAssocID="{EC2D1143-12FB-492F-8BE6-F63894D3C0FA}" presName="horz2" presStyleCnt="0"/>
      <dgm:spPr/>
    </dgm:pt>
    <dgm:pt modelId="{825DB36E-062C-4065-A362-8FFA2A2717A4}" type="pres">
      <dgm:prSet presAssocID="{EC2D1143-12FB-492F-8BE6-F63894D3C0FA}" presName="horzSpace2" presStyleCnt="0"/>
      <dgm:spPr/>
    </dgm:pt>
    <dgm:pt modelId="{345037CE-AD0A-4331-B8DD-470A05020CBD}" type="pres">
      <dgm:prSet presAssocID="{EC2D1143-12FB-492F-8BE6-F63894D3C0FA}" presName="tx2" presStyleLbl="revTx" presStyleIdx="9" presStyleCnt="10"/>
      <dgm:spPr/>
    </dgm:pt>
    <dgm:pt modelId="{49D6A9F5-A368-459B-8EF7-B74DB73E32C0}" type="pres">
      <dgm:prSet presAssocID="{EC2D1143-12FB-492F-8BE6-F63894D3C0FA}" presName="vert2" presStyleCnt="0"/>
      <dgm:spPr/>
    </dgm:pt>
    <dgm:pt modelId="{9E17D4E6-0053-4785-BA9F-1CB2E616CDD1}" type="pres">
      <dgm:prSet presAssocID="{EC2D1143-12FB-492F-8BE6-F63894D3C0FA}" presName="thinLine2b" presStyleLbl="callout" presStyleIdx="8" presStyleCnt="9"/>
      <dgm:spPr/>
    </dgm:pt>
    <dgm:pt modelId="{451A95F2-F16F-4A1C-A944-7EE4D036F82C}" type="pres">
      <dgm:prSet presAssocID="{EC2D1143-12FB-492F-8BE6-F63894D3C0FA}" presName="vertSpace2b" presStyleCnt="0"/>
      <dgm:spPr/>
    </dgm:pt>
  </dgm:ptLst>
  <dgm:cxnLst>
    <dgm:cxn modelId="{1B469D05-339A-45CD-85A0-653B9FEFB01E}" srcId="{0E89EBAD-09D0-44C1-9E54-F4620A772305}" destId="{25250671-6AA7-4389-A1B0-31D26FF083AB}" srcOrd="4" destOrd="0" parTransId="{CAFDAE3E-6EF1-4BEE-A242-B0CE9CFE24F8}" sibTransId="{40FFE1A1-BFD2-4D0A-8531-7A48F31F8E23}"/>
    <dgm:cxn modelId="{1038121C-6178-421A-A8CD-D4B0A813A190}" type="presOf" srcId="{BEFD0392-8319-4A1B-95DC-73C918DAFA82}" destId="{FEC25D0E-603D-432F-B341-37BD7EF7FC61}" srcOrd="0" destOrd="0" presId="urn:microsoft.com/office/officeart/2008/layout/LinedList"/>
    <dgm:cxn modelId="{9F9E2D43-C282-4E55-80CB-957815556D5F}" srcId="{0E89EBAD-09D0-44C1-9E54-F4620A772305}" destId="{5B907629-BE1C-45F6-A7D6-9B93392BD710}" srcOrd="5" destOrd="0" parTransId="{DEA3C6DD-6643-4823-9532-30C63AEC9760}" sibTransId="{D7DCE8CF-260B-4429-960C-247310A7E9EA}"/>
    <dgm:cxn modelId="{22A07D43-A390-4D4F-BC10-470067CC96A5}" srcId="{F4F1A3E8-3F89-4AD8-A172-9FDD6F82260B}" destId="{0E89EBAD-09D0-44C1-9E54-F4620A772305}" srcOrd="0" destOrd="0" parTransId="{CAEB9A0F-3E37-4FD1-A6B2-806811C84E37}" sibTransId="{5AB69920-4307-468A-8A26-3DFC51722A1E}"/>
    <dgm:cxn modelId="{F8F22046-2AA1-4E57-AD19-D483B57C9899}" srcId="{0E89EBAD-09D0-44C1-9E54-F4620A772305}" destId="{F32D7245-6524-464B-BAB0-7FA52A015C9F}" srcOrd="6" destOrd="0" parTransId="{24D38164-BCB2-4BD7-9223-916CC623A0A2}" sibTransId="{F69AF563-3589-4494-8EA5-78FC720BE721}"/>
    <dgm:cxn modelId="{344DFA72-F9E4-44B1-863F-4A1179B8EC46}" type="presOf" srcId="{8FF07DB6-6F43-45A4-909B-980DA34399BB}" destId="{7A8BAC5E-5112-4C59-B779-B47340D09BA3}" srcOrd="0" destOrd="0" presId="urn:microsoft.com/office/officeart/2008/layout/LinedList"/>
    <dgm:cxn modelId="{1CED6675-D3A6-419B-9687-50F54F6EADD4}" type="presOf" srcId="{25250671-6AA7-4389-A1B0-31D26FF083AB}" destId="{FA8548DB-C75A-47B1-B043-20D7CA1BAFB5}" srcOrd="0" destOrd="0" presId="urn:microsoft.com/office/officeart/2008/layout/LinedList"/>
    <dgm:cxn modelId="{CEF46C57-87F9-4215-8D5C-41FE7B8F74BC}" srcId="{0E89EBAD-09D0-44C1-9E54-F4620A772305}" destId="{BEFD0392-8319-4A1B-95DC-73C918DAFA82}" srcOrd="2" destOrd="0" parTransId="{CE897756-4E14-4AEA-BE1B-2E1BA9C4E583}" sibTransId="{749D8ADD-9113-4D43-8CA5-3ABFF578CA1F}"/>
    <dgm:cxn modelId="{201A2F80-0CF9-4B23-A26C-C73B9DBD8822}" srcId="{0E89EBAD-09D0-44C1-9E54-F4620A772305}" destId="{0E8DE87F-3B6E-47C9-8615-CB425A5E703E}" srcOrd="3" destOrd="0" parTransId="{85730FD0-5AED-4A69-B099-1219943AD99D}" sibTransId="{B02E4F9E-6DEF-4167-8954-87807AE7D10A}"/>
    <dgm:cxn modelId="{BDEAC483-7F64-44D5-9D2C-B2F455145DED}" type="presOf" srcId="{F4F1A3E8-3F89-4AD8-A172-9FDD6F82260B}" destId="{3BF8BBF1-D18E-4BD3-BAB8-5C0F1F4A9867}" srcOrd="0" destOrd="0" presId="urn:microsoft.com/office/officeart/2008/layout/LinedList"/>
    <dgm:cxn modelId="{4F69BC94-C236-442B-B9FF-E3A3BE5749EF}" type="presOf" srcId="{0E89EBAD-09D0-44C1-9E54-F4620A772305}" destId="{8F50451F-AF95-454A-8394-089337B5764D}" srcOrd="0" destOrd="0" presId="urn:microsoft.com/office/officeart/2008/layout/LinedList"/>
    <dgm:cxn modelId="{17A93997-94AB-42E5-9F6A-0C0027B9E5EC}" type="presOf" srcId="{5B907629-BE1C-45F6-A7D6-9B93392BD710}" destId="{3331B5BC-105A-47B0-8D32-C6812D2615FE}" srcOrd="0" destOrd="0" presId="urn:microsoft.com/office/officeart/2008/layout/LinedList"/>
    <dgm:cxn modelId="{D7C35E9E-CD0E-4714-8C9F-E8747083D3FD}" type="presOf" srcId="{7E65DF28-A622-46EC-B261-C6958FA8AB97}" destId="{49A0A0E1-7235-48C5-81DE-CFFA873BA5BF}" srcOrd="0" destOrd="0" presId="urn:microsoft.com/office/officeart/2008/layout/LinedList"/>
    <dgm:cxn modelId="{0CF158A6-7CEB-410B-B36A-5055E9ECC721}" type="presOf" srcId="{EC2D1143-12FB-492F-8BE6-F63894D3C0FA}" destId="{345037CE-AD0A-4331-B8DD-470A05020CBD}" srcOrd="0" destOrd="0" presId="urn:microsoft.com/office/officeart/2008/layout/LinedList"/>
    <dgm:cxn modelId="{C5331DAC-9053-4F83-B821-49C1241F2D25}" srcId="{0E89EBAD-09D0-44C1-9E54-F4620A772305}" destId="{7E65DF28-A622-46EC-B261-C6958FA8AB97}" srcOrd="0" destOrd="0" parTransId="{19066F2A-3D33-4B04-BA6D-9E40A9D8CD11}" sibTransId="{02004EEF-21EA-4C09-8E88-3E589C601ED2}"/>
    <dgm:cxn modelId="{27CC86B8-CC88-4ACF-AF20-DCDE7309A508}" type="presOf" srcId="{AB416D31-394D-4132-97D8-E187A9321EC8}" destId="{A2CB6D81-0A90-4077-A248-3249CFB7FAE3}" srcOrd="0" destOrd="0" presId="urn:microsoft.com/office/officeart/2008/layout/LinedList"/>
    <dgm:cxn modelId="{BF5702C9-4013-4E1B-8CAC-D749A06A060B}" srcId="{0E89EBAD-09D0-44C1-9E54-F4620A772305}" destId="{8FF07DB6-6F43-45A4-909B-980DA34399BB}" srcOrd="7" destOrd="0" parTransId="{CD32285C-3D9E-4098-949F-A3E6CFDFE78C}" sibTransId="{8BE1C163-CCC8-4CB7-8B61-C286F7F624B4}"/>
    <dgm:cxn modelId="{AC3204CB-75A7-4747-82EB-8A6D65C108E3}" type="presOf" srcId="{F32D7245-6524-464B-BAB0-7FA52A015C9F}" destId="{24A71631-BEFB-4612-8389-73A0874B4F48}" srcOrd="0" destOrd="0" presId="urn:microsoft.com/office/officeart/2008/layout/LinedList"/>
    <dgm:cxn modelId="{0ACE3FD4-BFA0-4B95-8F3F-BFEF248DD795}" srcId="{0E89EBAD-09D0-44C1-9E54-F4620A772305}" destId="{AB416D31-394D-4132-97D8-E187A9321EC8}" srcOrd="1" destOrd="0" parTransId="{845CB43D-DF10-4BBC-8D19-AB972B77B120}" sibTransId="{271CDD53-62D3-435A-BE23-4A25A3A36455}"/>
    <dgm:cxn modelId="{B7D502DA-F294-4771-B9C1-9D2410264D0A}" srcId="{0E89EBAD-09D0-44C1-9E54-F4620A772305}" destId="{EC2D1143-12FB-492F-8BE6-F63894D3C0FA}" srcOrd="8" destOrd="0" parTransId="{200A2E13-84C3-45C5-80E3-60BC7DDA1942}" sibTransId="{FD8521D6-FB3A-4EB4-BECE-7F151DE1E380}"/>
    <dgm:cxn modelId="{F7DC2EDF-D8E2-4C1A-BBAE-7651D8FB087C}" type="presOf" srcId="{0E8DE87F-3B6E-47C9-8615-CB425A5E703E}" destId="{65BC42DF-FE0F-438C-AFBE-AA43EE5A37C2}" srcOrd="0" destOrd="0" presId="urn:microsoft.com/office/officeart/2008/layout/LinedList"/>
    <dgm:cxn modelId="{4C9EBF1A-17BE-4712-A22D-7C151F25AA76}" type="presParOf" srcId="{3BF8BBF1-D18E-4BD3-BAB8-5C0F1F4A9867}" destId="{9CD39B0B-2498-40E7-9F21-20C6C68D7261}" srcOrd="0" destOrd="0" presId="urn:microsoft.com/office/officeart/2008/layout/LinedList"/>
    <dgm:cxn modelId="{7DD9EBCB-19EB-4C3F-BDF2-516DDE1BE218}" type="presParOf" srcId="{3BF8BBF1-D18E-4BD3-BAB8-5C0F1F4A9867}" destId="{A7C88E35-4A78-455B-A6F9-9C17A5131BE4}" srcOrd="1" destOrd="0" presId="urn:microsoft.com/office/officeart/2008/layout/LinedList"/>
    <dgm:cxn modelId="{97CA8F28-CA2C-4E1E-9EC4-53CC9D151160}" type="presParOf" srcId="{A7C88E35-4A78-455B-A6F9-9C17A5131BE4}" destId="{8F50451F-AF95-454A-8394-089337B5764D}" srcOrd="0" destOrd="0" presId="urn:microsoft.com/office/officeart/2008/layout/LinedList"/>
    <dgm:cxn modelId="{DA47AC11-4672-4477-B5EE-70DB3D12814A}" type="presParOf" srcId="{A7C88E35-4A78-455B-A6F9-9C17A5131BE4}" destId="{59186B3E-DB64-492C-A96E-77BF2A95EACD}" srcOrd="1" destOrd="0" presId="urn:microsoft.com/office/officeart/2008/layout/LinedList"/>
    <dgm:cxn modelId="{8D9D320E-B927-4A8C-9513-D85F8764C7CC}" type="presParOf" srcId="{59186B3E-DB64-492C-A96E-77BF2A95EACD}" destId="{3884F208-514A-425D-A0B1-C271992E7F7C}" srcOrd="0" destOrd="0" presId="urn:microsoft.com/office/officeart/2008/layout/LinedList"/>
    <dgm:cxn modelId="{F315C069-6F3C-4C1B-AE64-7BD883B0F7C1}" type="presParOf" srcId="{59186B3E-DB64-492C-A96E-77BF2A95EACD}" destId="{565C7A75-9529-4AF8-90DC-7B0F1032EAB7}" srcOrd="1" destOrd="0" presId="urn:microsoft.com/office/officeart/2008/layout/LinedList"/>
    <dgm:cxn modelId="{618F5ECE-DFC0-458E-937F-55C98FC87412}" type="presParOf" srcId="{565C7A75-9529-4AF8-90DC-7B0F1032EAB7}" destId="{9F9B6195-55DA-4D75-B33C-4928F176AAE3}" srcOrd="0" destOrd="0" presId="urn:microsoft.com/office/officeart/2008/layout/LinedList"/>
    <dgm:cxn modelId="{A0D54273-1FBC-4D2C-BACC-5C10758790C5}" type="presParOf" srcId="{565C7A75-9529-4AF8-90DC-7B0F1032EAB7}" destId="{49A0A0E1-7235-48C5-81DE-CFFA873BA5BF}" srcOrd="1" destOrd="0" presId="urn:microsoft.com/office/officeart/2008/layout/LinedList"/>
    <dgm:cxn modelId="{F73E0590-5B01-4E87-824A-3D7AF2E53AAD}" type="presParOf" srcId="{565C7A75-9529-4AF8-90DC-7B0F1032EAB7}" destId="{51604C50-AC7A-4936-AA81-CA8ACADC2CD3}" srcOrd="2" destOrd="0" presId="urn:microsoft.com/office/officeart/2008/layout/LinedList"/>
    <dgm:cxn modelId="{88230929-6A9B-48D8-BD81-7B77E92EA466}" type="presParOf" srcId="{59186B3E-DB64-492C-A96E-77BF2A95EACD}" destId="{A8EEF3B4-DCBC-439A-B8F2-8188DF21FB99}" srcOrd="2" destOrd="0" presId="urn:microsoft.com/office/officeart/2008/layout/LinedList"/>
    <dgm:cxn modelId="{2B34F262-85F9-4151-9734-9F36BB861F5C}" type="presParOf" srcId="{59186B3E-DB64-492C-A96E-77BF2A95EACD}" destId="{C11CF2CA-6F2B-4C73-BFF2-2E35CEBE17C7}" srcOrd="3" destOrd="0" presId="urn:microsoft.com/office/officeart/2008/layout/LinedList"/>
    <dgm:cxn modelId="{F751B5D1-D51D-4002-8744-5B1F140D6F95}" type="presParOf" srcId="{59186B3E-DB64-492C-A96E-77BF2A95EACD}" destId="{112DF3C2-C46A-44AA-BDD7-0DAC24A14934}" srcOrd="4" destOrd="0" presId="urn:microsoft.com/office/officeart/2008/layout/LinedList"/>
    <dgm:cxn modelId="{D47923C2-157E-475B-9BC8-23898E8FF2EF}" type="presParOf" srcId="{112DF3C2-C46A-44AA-BDD7-0DAC24A14934}" destId="{03E8BEFA-BEC6-4977-809B-09E2131689E5}" srcOrd="0" destOrd="0" presId="urn:microsoft.com/office/officeart/2008/layout/LinedList"/>
    <dgm:cxn modelId="{B89BE8DF-A254-4E29-9550-E2D539CD3899}" type="presParOf" srcId="{112DF3C2-C46A-44AA-BDD7-0DAC24A14934}" destId="{A2CB6D81-0A90-4077-A248-3249CFB7FAE3}" srcOrd="1" destOrd="0" presId="urn:microsoft.com/office/officeart/2008/layout/LinedList"/>
    <dgm:cxn modelId="{0BCF9F46-F7B1-4404-B053-886C935B1B84}" type="presParOf" srcId="{112DF3C2-C46A-44AA-BDD7-0DAC24A14934}" destId="{D51E9377-4E02-4A23-9DBB-05E22FB3E8B3}" srcOrd="2" destOrd="0" presId="urn:microsoft.com/office/officeart/2008/layout/LinedList"/>
    <dgm:cxn modelId="{0B9B17B5-E911-498D-B5C6-B0CB0C01A035}" type="presParOf" srcId="{59186B3E-DB64-492C-A96E-77BF2A95EACD}" destId="{A0369A44-71FE-49AF-A24B-53447D28EA41}" srcOrd="5" destOrd="0" presId="urn:microsoft.com/office/officeart/2008/layout/LinedList"/>
    <dgm:cxn modelId="{F4C040EE-1E3F-4607-899F-642747446440}" type="presParOf" srcId="{59186B3E-DB64-492C-A96E-77BF2A95EACD}" destId="{5646FEC5-8566-469E-884B-2A28E1F495B1}" srcOrd="6" destOrd="0" presId="urn:microsoft.com/office/officeart/2008/layout/LinedList"/>
    <dgm:cxn modelId="{873AADFB-BA2D-468F-9C45-D4FE4ADFC747}" type="presParOf" srcId="{59186B3E-DB64-492C-A96E-77BF2A95EACD}" destId="{3AA2D4B7-13E7-48B4-AEE5-6C89FC38A94E}" srcOrd="7" destOrd="0" presId="urn:microsoft.com/office/officeart/2008/layout/LinedList"/>
    <dgm:cxn modelId="{F336F9DF-1933-4CE2-8C86-B570AF7B2822}" type="presParOf" srcId="{3AA2D4B7-13E7-48B4-AEE5-6C89FC38A94E}" destId="{816F8448-17F6-4BF5-B89C-86CD8E6F3325}" srcOrd="0" destOrd="0" presId="urn:microsoft.com/office/officeart/2008/layout/LinedList"/>
    <dgm:cxn modelId="{B62F5472-CD6B-4BA8-81EC-432A6D445943}" type="presParOf" srcId="{3AA2D4B7-13E7-48B4-AEE5-6C89FC38A94E}" destId="{FEC25D0E-603D-432F-B341-37BD7EF7FC61}" srcOrd="1" destOrd="0" presId="urn:microsoft.com/office/officeart/2008/layout/LinedList"/>
    <dgm:cxn modelId="{572DF2B6-F678-439C-877D-F43F8E7A64BA}" type="presParOf" srcId="{3AA2D4B7-13E7-48B4-AEE5-6C89FC38A94E}" destId="{5F7D0AE3-1A85-41BA-AAB4-A826684BED7B}" srcOrd="2" destOrd="0" presId="urn:microsoft.com/office/officeart/2008/layout/LinedList"/>
    <dgm:cxn modelId="{A3BB61F7-D00E-464C-BB9F-AE854D8B48B6}" type="presParOf" srcId="{59186B3E-DB64-492C-A96E-77BF2A95EACD}" destId="{8EE08288-29B7-4BE4-BA80-ACAF68A81FD5}" srcOrd="8" destOrd="0" presId="urn:microsoft.com/office/officeart/2008/layout/LinedList"/>
    <dgm:cxn modelId="{7848C6AD-182B-461E-B213-C99C06E57BA7}" type="presParOf" srcId="{59186B3E-DB64-492C-A96E-77BF2A95EACD}" destId="{CA6BAFAE-753C-4FBB-9860-798C81E124EE}" srcOrd="9" destOrd="0" presId="urn:microsoft.com/office/officeart/2008/layout/LinedList"/>
    <dgm:cxn modelId="{CC63D733-36D3-47DD-913E-E0E92F91A286}" type="presParOf" srcId="{59186B3E-DB64-492C-A96E-77BF2A95EACD}" destId="{5B193211-F612-41A4-9CE8-67E6008E8FD2}" srcOrd="10" destOrd="0" presId="urn:microsoft.com/office/officeart/2008/layout/LinedList"/>
    <dgm:cxn modelId="{B7E4B8A1-1E2A-4248-8DCB-BAECD75D203D}" type="presParOf" srcId="{5B193211-F612-41A4-9CE8-67E6008E8FD2}" destId="{DF88C381-1238-4531-A4E5-1BC8154829A7}" srcOrd="0" destOrd="0" presId="urn:microsoft.com/office/officeart/2008/layout/LinedList"/>
    <dgm:cxn modelId="{1289E3BB-9B08-414D-80AA-5DB36C6191ED}" type="presParOf" srcId="{5B193211-F612-41A4-9CE8-67E6008E8FD2}" destId="{65BC42DF-FE0F-438C-AFBE-AA43EE5A37C2}" srcOrd="1" destOrd="0" presId="urn:microsoft.com/office/officeart/2008/layout/LinedList"/>
    <dgm:cxn modelId="{DAD2159C-39EC-4B35-A447-A49B992CECBA}" type="presParOf" srcId="{5B193211-F612-41A4-9CE8-67E6008E8FD2}" destId="{E8629E1E-B936-42B3-A8F8-53FEC77CA035}" srcOrd="2" destOrd="0" presId="urn:microsoft.com/office/officeart/2008/layout/LinedList"/>
    <dgm:cxn modelId="{8D476FCF-E9AA-488F-B00C-6C3E9B918EA2}" type="presParOf" srcId="{59186B3E-DB64-492C-A96E-77BF2A95EACD}" destId="{179669E5-7DE8-48C1-8BC8-D9DA254F6CA3}" srcOrd="11" destOrd="0" presId="urn:microsoft.com/office/officeart/2008/layout/LinedList"/>
    <dgm:cxn modelId="{BA7E1450-7722-4250-BDE9-8923EE05440E}" type="presParOf" srcId="{59186B3E-DB64-492C-A96E-77BF2A95EACD}" destId="{447C3C32-1B3E-4F09-9BDA-DF3D03711468}" srcOrd="12" destOrd="0" presId="urn:microsoft.com/office/officeart/2008/layout/LinedList"/>
    <dgm:cxn modelId="{06B8E74C-349C-4A3E-A9BC-96A68FEF6784}" type="presParOf" srcId="{59186B3E-DB64-492C-A96E-77BF2A95EACD}" destId="{937B6299-D16A-411E-83F9-ED6517218BAC}" srcOrd="13" destOrd="0" presId="urn:microsoft.com/office/officeart/2008/layout/LinedList"/>
    <dgm:cxn modelId="{F2F35AF7-8A95-4AE7-A81C-F30B264685E4}" type="presParOf" srcId="{937B6299-D16A-411E-83F9-ED6517218BAC}" destId="{DB002D4C-61FC-45C2-BAD8-02BC1B9F9BF1}" srcOrd="0" destOrd="0" presId="urn:microsoft.com/office/officeart/2008/layout/LinedList"/>
    <dgm:cxn modelId="{C32F9C1E-9F05-4CA3-A18E-6DC93300666E}" type="presParOf" srcId="{937B6299-D16A-411E-83F9-ED6517218BAC}" destId="{FA8548DB-C75A-47B1-B043-20D7CA1BAFB5}" srcOrd="1" destOrd="0" presId="urn:microsoft.com/office/officeart/2008/layout/LinedList"/>
    <dgm:cxn modelId="{69F68695-817A-448A-8C34-D60CE1AB2536}" type="presParOf" srcId="{937B6299-D16A-411E-83F9-ED6517218BAC}" destId="{07A4B36C-DA51-4450-ADEF-6F4D12EC154C}" srcOrd="2" destOrd="0" presId="urn:microsoft.com/office/officeart/2008/layout/LinedList"/>
    <dgm:cxn modelId="{277F9D2D-B8F0-4C8C-9A0A-F0774DC4529E}" type="presParOf" srcId="{59186B3E-DB64-492C-A96E-77BF2A95EACD}" destId="{C1A2BAC1-0D51-4F5D-9163-4736B855B2CF}" srcOrd="14" destOrd="0" presId="urn:microsoft.com/office/officeart/2008/layout/LinedList"/>
    <dgm:cxn modelId="{9BBF24E3-D057-4472-9E41-545B3995EB34}" type="presParOf" srcId="{59186B3E-DB64-492C-A96E-77BF2A95EACD}" destId="{A8D8DA07-CE14-4590-89D3-C45B6B3746AC}" srcOrd="15" destOrd="0" presId="urn:microsoft.com/office/officeart/2008/layout/LinedList"/>
    <dgm:cxn modelId="{A2254F13-512B-4DAE-B8DC-59540403A45A}" type="presParOf" srcId="{59186B3E-DB64-492C-A96E-77BF2A95EACD}" destId="{DFA306F4-22F1-4E92-AD81-2D59F7033159}" srcOrd="16" destOrd="0" presId="urn:microsoft.com/office/officeart/2008/layout/LinedList"/>
    <dgm:cxn modelId="{D7229C38-0F67-4E90-AD90-27AF2A5D8726}" type="presParOf" srcId="{DFA306F4-22F1-4E92-AD81-2D59F7033159}" destId="{EFCF6A60-3BF8-4CD8-A930-623784FA7362}" srcOrd="0" destOrd="0" presId="urn:microsoft.com/office/officeart/2008/layout/LinedList"/>
    <dgm:cxn modelId="{F6F0C8A8-259D-4D22-BC0C-D5257FC06DD8}" type="presParOf" srcId="{DFA306F4-22F1-4E92-AD81-2D59F7033159}" destId="{3331B5BC-105A-47B0-8D32-C6812D2615FE}" srcOrd="1" destOrd="0" presId="urn:microsoft.com/office/officeart/2008/layout/LinedList"/>
    <dgm:cxn modelId="{718FCC8D-73C0-446D-BCB3-B5E0AE65C4F0}" type="presParOf" srcId="{DFA306F4-22F1-4E92-AD81-2D59F7033159}" destId="{993411D8-35EB-4E53-8FEA-100697648E7C}" srcOrd="2" destOrd="0" presId="urn:microsoft.com/office/officeart/2008/layout/LinedList"/>
    <dgm:cxn modelId="{5A643E3C-F16E-4E7D-9F1F-CDC109A998C5}" type="presParOf" srcId="{59186B3E-DB64-492C-A96E-77BF2A95EACD}" destId="{DF0411FD-C311-4B9A-8C76-F997C7E62B20}" srcOrd="17" destOrd="0" presId="urn:microsoft.com/office/officeart/2008/layout/LinedList"/>
    <dgm:cxn modelId="{14044501-6520-4205-9054-A453F5815508}" type="presParOf" srcId="{59186B3E-DB64-492C-A96E-77BF2A95EACD}" destId="{4194AA7D-CA2A-4EDB-AC25-3267E0C4F3CA}" srcOrd="18" destOrd="0" presId="urn:microsoft.com/office/officeart/2008/layout/LinedList"/>
    <dgm:cxn modelId="{633C3BB9-18D4-4414-9A19-0919F0FF088B}" type="presParOf" srcId="{59186B3E-DB64-492C-A96E-77BF2A95EACD}" destId="{BBF99951-7E58-459A-9511-90059F40E5FB}" srcOrd="19" destOrd="0" presId="urn:microsoft.com/office/officeart/2008/layout/LinedList"/>
    <dgm:cxn modelId="{94077EE3-2DF6-4A13-A8C4-77DBBA2A02E5}" type="presParOf" srcId="{BBF99951-7E58-459A-9511-90059F40E5FB}" destId="{6A17AC4C-2425-44BB-836D-7300DEAA4274}" srcOrd="0" destOrd="0" presId="urn:microsoft.com/office/officeart/2008/layout/LinedList"/>
    <dgm:cxn modelId="{7F556FE0-85E4-4AF7-975C-B20AB549C2C5}" type="presParOf" srcId="{BBF99951-7E58-459A-9511-90059F40E5FB}" destId="{24A71631-BEFB-4612-8389-73A0874B4F48}" srcOrd="1" destOrd="0" presId="urn:microsoft.com/office/officeart/2008/layout/LinedList"/>
    <dgm:cxn modelId="{8B2264AF-C56C-478F-81F5-88FE569E3ECE}" type="presParOf" srcId="{BBF99951-7E58-459A-9511-90059F40E5FB}" destId="{E89F9A7F-9FB0-4D9C-AB98-3369DB592944}" srcOrd="2" destOrd="0" presId="urn:microsoft.com/office/officeart/2008/layout/LinedList"/>
    <dgm:cxn modelId="{B4D8E2AA-E1DA-428C-873E-1883B337D283}" type="presParOf" srcId="{59186B3E-DB64-492C-A96E-77BF2A95EACD}" destId="{C12774B1-F16C-4767-9B56-89D59C235564}" srcOrd="20" destOrd="0" presId="urn:microsoft.com/office/officeart/2008/layout/LinedList"/>
    <dgm:cxn modelId="{E8663E43-5B06-42F2-B7C1-475A620DAA4F}" type="presParOf" srcId="{59186B3E-DB64-492C-A96E-77BF2A95EACD}" destId="{A7D966DB-6E34-49CD-BE29-1F123AC6F678}" srcOrd="21" destOrd="0" presId="urn:microsoft.com/office/officeart/2008/layout/LinedList"/>
    <dgm:cxn modelId="{0FB88E7A-F98B-4606-99E8-F728E64258C2}" type="presParOf" srcId="{59186B3E-DB64-492C-A96E-77BF2A95EACD}" destId="{99E4C59F-DF86-45CE-9F22-C17100D01E2E}" srcOrd="22" destOrd="0" presId="urn:microsoft.com/office/officeart/2008/layout/LinedList"/>
    <dgm:cxn modelId="{A1145C3D-5772-4474-91BB-0FC46DFBA695}" type="presParOf" srcId="{99E4C59F-DF86-45CE-9F22-C17100D01E2E}" destId="{84CAD50B-D8C1-4393-BF9C-2B469404742E}" srcOrd="0" destOrd="0" presId="urn:microsoft.com/office/officeart/2008/layout/LinedList"/>
    <dgm:cxn modelId="{93B82D10-E0D5-4024-B5AF-A59BAF451C9A}" type="presParOf" srcId="{99E4C59F-DF86-45CE-9F22-C17100D01E2E}" destId="{7A8BAC5E-5112-4C59-B779-B47340D09BA3}" srcOrd="1" destOrd="0" presId="urn:microsoft.com/office/officeart/2008/layout/LinedList"/>
    <dgm:cxn modelId="{6C4C7F74-AFCC-4113-AF14-2E72DE4DA208}" type="presParOf" srcId="{99E4C59F-DF86-45CE-9F22-C17100D01E2E}" destId="{55719F13-BDDF-4881-B70D-894A841B1CE0}" srcOrd="2" destOrd="0" presId="urn:microsoft.com/office/officeart/2008/layout/LinedList"/>
    <dgm:cxn modelId="{ED233AFE-ADAB-4C90-82C2-1FD81FFD4DBE}" type="presParOf" srcId="{59186B3E-DB64-492C-A96E-77BF2A95EACD}" destId="{EE1755E8-426B-4A75-A9AD-0584BDB9E2DE}" srcOrd="23" destOrd="0" presId="urn:microsoft.com/office/officeart/2008/layout/LinedList"/>
    <dgm:cxn modelId="{AED3D56B-2D9B-49BF-8AFA-752E20D9EF02}" type="presParOf" srcId="{59186B3E-DB64-492C-A96E-77BF2A95EACD}" destId="{2C85066A-E4B4-48B7-9F14-64892E1AE779}" srcOrd="24" destOrd="0" presId="urn:microsoft.com/office/officeart/2008/layout/LinedList"/>
    <dgm:cxn modelId="{CEDDB5F7-03F1-40CB-AE16-5A30BEF1E91D}" type="presParOf" srcId="{59186B3E-DB64-492C-A96E-77BF2A95EACD}" destId="{F2CCF129-26E7-4BB7-97BF-F99FE1851972}" srcOrd="25" destOrd="0" presId="urn:microsoft.com/office/officeart/2008/layout/LinedList"/>
    <dgm:cxn modelId="{59F839ED-D87A-4816-BF6B-2F2324DC49AB}" type="presParOf" srcId="{F2CCF129-26E7-4BB7-97BF-F99FE1851972}" destId="{825DB36E-062C-4065-A362-8FFA2A2717A4}" srcOrd="0" destOrd="0" presId="urn:microsoft.com/office/officeart/2008/layout/LinedList"/>
    <dgm:cxn modelId="{3FCD708B-C161-492F-9B04-1E57843FCB96}" type="presParOf" srcId="{F2CCF129-26E7-4BB7-97BF-F99FE1851972}" destId="{345037CE-AD0A-4331-B8DD-470A05020CBD}" srcOrd="1" destOrd="0" presId="urn:microsoft.com/office/officeart/2008/layout/LinedList"/>
    <dgm:cxn modelId="{238D252E-13CD-4400-9345-F2507C59FB16}" type="presParOf" srcId="{F2CCF129-26E7-4BB7-97BF-F99FE1851972}" destId="{49D6A9F5-A368-459B-8EF7-B74DB73E32C0}" srcOrd="2" destOrd="0" presId="urn:microsoft.com/office/officeart/2008/layout/LinedList"/>
    <dgm:cxn modelId="{3C9B6FC5-ACE1-4DAE-8FB1-B50481743092}" type="presParOf" srcId="{59186B3E-DB64-492C-A96E-77BF2A95EACD}" destId="{9E17D4E6-0053-4785-BA9F-1CB2E616CDD1}" srcOrd="26" destOrd="0" presId="urn:microsoft.com/office/officeart/2008/layout/LinedList"/>
    <dgm:cxn modelId="{BCAFBC99-F8BF-43D5-B00B-5FAEB6B38C11}" type="presParOf" srcId="{59186B3E-DB64-492C-A96E-77BF2A95EACD}" destId="{451A95F2-F16F-4A1C-A944-7EE4D036F82C}" srcOrd="27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F1A3E8-3F89-4AD8-A172-9FDD6F82260B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E89EBAD-09D0-44C1-9E54-F4620A772305}">
      <dgm:prSet phldrT="[Texto]" custT="1"/>
      <dgm:spPr/>
      <dgm:t>
        <a:bodyPr anchor="ctr"/>
        <a:lstStyle/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b="1" kern="1200" dirty="0">
            <a:latin typeface="Calibri"/>
            <a:ea typeface="+mn-ea"/>
            <a:cs typeface="+mn-cs"/>
          </a:endParaRPr>
        </a:p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b="1" kern="1200" dirty="0">
            <a:latin typeface="Calibri"/>
            <a:ea typeface="+mn-ea"/>
            <a:cs typeface="+mn-cs"/>
          </a:endParaRPr>
        </a:p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Indicadores afetados pela falta/mau preenchimento do </a:t>
          </a:r>
          <a:r>
            <a:rPr lang="pt-BR" sz="4400" b="1" u="sng" kern="1200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CBO</a:t>
          </a: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 (Código da Classificação Brasileira de Ocupações) do Prestador, nas Guias TISS</a:t>
          </a:r>
        </a:p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b="1" kern="1200" dirty="0">
            <a:latin typeface="Calibri"/>
            <a:ea typeface="+mn-ea"/>
            <a:cs typeface="+mn-cs"/>
          </a:endParaRPr>
        </a:p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*O código 999999 só deve ser preenchido, em casos excepcionais, para o CBO do solicitante nas guias de SP/SADT. </a:t>
          </a:r>
        </a:p>
        <a:p>
          <a:pPr marL="0"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b="1" kern="1200" dirty="0"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  <a:p>
          <a:pPr marL="0"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b="1" kern="1200" dirty="0">
            <a:latin typeface="+mj-lt"/>
            <a:ea typeface="+mj-ea"/>
            <a:cs typeface="Arial" panose="020B0604020202020204" pitchFamily="34" charset="0"/>
          </a:endParaRPr>
        </a:p>
      </dgm:t>
    </dgm:pt>
    <dgm:pt modelId="{CAEB9A0F-3E37-4FD1-A6B2-806811C84E37}" type="parTrans" cxnId="{22A07D43-A390-4D4F-BC10-470067CC96A5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5AB69920-4307-468A-8A26-3DFC51722A1E}" type="sibTrans" cxnId="{22A07D43-A390-4D4F-BC10-470067CC96A5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8D108CBB-9A39-4253-91AE-BF87372BCC1B}">
      <dgm:prSet phldrT="[Texto]" custT="1"/>
      <dgm:spPr/>
      <dgm:t>
        <a:bodyPr/>
        <a:lstStyle/>
        <a:p>
          <a:r>
            <a:rPr lang="pt-BR" sz="2800" u="none" strike="noStrike" dirty="0">
              <a:effectLst/>
            </a:rPr>
            <a:t>1.2 - Taxa de Consultas de Pré-Natal (Atenção ao Pré-Natal)</a:t>
          </a:r>
          <a:endParaRPr lang="pt-BR" sz="2800" dirty="0">
            <a:latin typeface="+mj-lt"/>
          </a:endParaRPr>
        </a:p>
      </dgm:t>
    </dgm:pt>
    <dgm:pt modelId="{2A0204CE-290B-4B0D-8919-5A7524A4435C}" type="parTrans" cxnId="{34450818-9766-4628-9DB9-50E71318F826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6410047D-1C74-4859-8BE4-D8B7007A07F6}" type="sibTrans" cxnId="{34450818-9766-4628-9DB9-50E71318F826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BC1035E0-DB1C-450F-83FB-CAA35956B0C7}">
      <dgm:prSet phldrT="[Texto]" custT="1"/>
      <dgm:spPr/>
      <dgm:t>
        <a:bodyPr/>
        <a:lstStyle/>
        <a:p>
          <a:r>
            <a:rPr lang="pt-BR" sz="2800" b="0" i="0" u="none" dirty="0"/>
            <a:t>1.5 - Razão de Consultas Médicas Ambulatoriais com Generalista/Especialista para idosos (Cuidado Integral do Idoso)</a:t>
          </a:r>
          <a:endParaRPr lang="pt-BR" sz="2800" dirty="0">
            <a:latin typeface="+mj-lt"/>
          </a:endParaRPr>
        </a:p>
      </dgm:t>
    </dgm:pt>
    <dgm:pt modelId="{B0B92572-D837-4FD6-88FF-A58C5F6EF112}" type="parTrans" cxnId="{D01B1DBD-4FE7-48F3-AC2B-204A0C1DD311}">
      <dgm:prSet/>
      <dgm:spPr/>
      <dgm:t>
        <a:bodyPr/>
        <a:lstStyle/>
        <a:p>
          <a:endParaRPr lang="pt-BR" sz="2000"/>
        </a:p>
      </dgm:t>
    </dgm:pt>
    <dgm:pt modelId="{5FC6AC13-35B8-43F8-B85E-5CDECF92E417}" type="sibTrans" cxnId="{D01B1DBD-4FE7-48F3-AC2B-204A0C1DD311}">
      <dgm:prSet/>
      <dgm:spPr/>
      <dgm:t>
        <a:bodyPr/>
        <a:lstStyle/>
        <a:p>
          <a:endParaRPr lang="pt-BR" sz="2000"/>
        </a:p>
      </dgm:t>
    </dgm:pt>
    <dgm:pt modelId="{071E6CCB-F6F1-4A7C-B955-355771C65C8A}">
      <dgm:prSet phldrT="[Texto]" custT="1"/>
      <dgm:spPr/>
      <dgm:t>
        <a:bodyPr/>
        <a:lstStyle/>
        <a:p>
          <a:r>
            <a:rPr lang="pt-BR" sz="2800" u="none" strike="noStrike" dirty="0">
              <a:effectLst/>
            </a:rPr>
            <a:t>2.2 - Taxa de Consultas Médicas Ambulatoriais com Generalista por Idosos (Médico de Referência do Idoso)</a:t>
          </a:r>
          <a:endParaRPr lang="pt-BR" sz="2800" dirty="0">
            <a:latin typeface="+mj-lt"/>
          </a:endParaRPr>
        </a:p>
      </dgm:t>
    </dgm:pt>
    <dgm:pt modelId="{9BB00442-E6D5-4540-81F6-22D61B4912D9}" type="parTrans" cxnId="{8C3AF209-DB27-435F-B3B6-1EA9EAC2F934}">
      <dgm:prSet/>
      <dgm:spPr/>
      <dgm:t>
        <a:bodyPr/>
        <a:lstStyle/>
        <a:p>
          <a:endParaRPr lang="pt-BR" sz="2000"/>
        </a:p>
      </dgm:t>
    </dgm:pt>
    <dgm:pt modelId="{F4BAA77D-CF2F-489B-90D9-DCD8D3A219AB}" type="sibTrans" cxnId="{8C3AF209-DB27-435F-B3B6-1EA9EAC2F934}">
      <dgm:prSet/>
      <dgm:spPr/>
      <dgm:t>
        <a:bodyPr/>
        <a:lstStyle/>
        <a:p>
          <a:endParaRPr lang="pt-BR" sz="2000"/>
        </a:p>
      </dgm:t>
    </dgm:pt>
    <dgm:pt modelId="{E35003AB-937F-4946-8795-7C8CEC8A747F}">
      <dgm:prSet custT="1"/>
      <dgm:spPr/>
      <dgm:t>
        <a:bodyPr/>
        <a:lstStyle/>
        <a:p>
          <a:pPr rtl="0"/>
          <a:r>
            <a:rPr lang="pt-BR" sz="2800" b="0" i="0" u="none" dirty="0"/>
            <a:t>1.6 - Razão de Consultas Ambulatoriais de Pediatria por Beneficiário de 0 a 4 anos (Cuidado Integral da Criança até os 4 anos)</a:t>
          </a:r>
        </a:p>
      </dgm:t>
    </dgm:pt>
    <dgm:pt modelId="{654DF939-24C6-466B-9534-8E888B967356}" type="parTrans" cxnId="{1BF9CAE7-78D5-409E-8A28-2AEC4D73A989}">
      <dgm:prSet/>
      <dgm:spPr/>
      <dgm:t>
        <a:bodyPr/>
        <a:lstStyle/>
        <a:p>
          <a:endParaRPr lang="pt-BR" sz="2000"/>
        </a:p>
      </dgm:t>
    </dgm:pt>
    <dgm:pt modelId="{938607E2-08F4-42D5-BBAA-1BCA3A233B9A}" type="sibTrans" cxnId="{1BF9CAE7-78D5-409E-8A28-2AEC4D73A989}">
      <dgm:prSet/>
      <dgm:spPr/>
      <dgm:t>
        <a:bodyPr/>
        <a:lstStyle/>
        <a:p>
          <a:endParaRPr lang="pt-BR" sz="2000"/>
        </a:p>
      </dgm:t>
    </dgm:pt>
    <dgm:pt modelId="{3BF8BBF1-D18E-4BD3-BAB8-5C0F1F4A9867}" type="pres">
      <dgm:prSet presAssocID="{F4F1A3E8-3F89-4AD8-A172-9FDD6F82260B}" presName="vert0" presStyleCnt="0">
        <dgm:presLayoutVars>
          <dgm:dir/>
          <dgm:animOne val="branch"/>
          <dgm:animLvl val="lvl"/>
        </dgm:presLayoutVars>
      </dgm:prSet>
      <dgm:spPr/>
    </dgm:pt>
    <dgm:pt modelId="{9CD39B0B-2498-40E7-9F21-20C6C68D7261}" type="pres">
      <dgm:prSet presAssocID="{0E89EBAD-09D0-44C1-9E54-F4620A772305}" presName="thickLine" presStyleLbl="alignNode1" presStyleIdx="0" presStyleCnt="1"/>
      <dgm:spPr/>
    </dgm:pt>
    <dgm:pt modelId="{A7C88E35-4A78-455B-A6F9-9C17A5131BE4}" type="pres">
      <dgm:prSet presAssocID="{0E89EBAD-09D0-44C1-9E54-F4620A772305}" presName="horz1" presStyleCnt="0"/>
      <dgm:spPr/>
    </dgm:pt>
    <dgm:pt modelId="{8F50451F-AF95-454A-8394-089337B5764D}" type="pres">
      <dgm:prSet presAssocID="{0E89EBAD-09D0-44C1-9E54-F4620A772305}" presName="tx1" presStyleLbl="revTx" presStyleIdx="0" presStyleCnt="5" custScaleX="254714"/>
      <dgm:spPr/>
    </dgm:pt>
    <dgm:pt modelId="{59186B3E-DB64-492C-A96E-77BF2A95EACD}" type="pres">
      <dgm:prSet presAssocID="{0E89EBAD-09D0-44C1-9E54-F4620A772305}" presName="vert1" presStyleCnt="0"/>
      <dgm:spPr/>
    </dgm:pt>
    <dgm:pt modelId="{27DECF3D-F0D2-48F2-AD79-B807E310E6CF}" type="pres">
      <dgm:prSet presAssocID="{8D108CBB-9A39-4253-91AE-BF87372BCC1B}" presName="vertSpace2a" presStyleCnt="0"/>
      <dgm:spPr/>
    </dgm:pt>
    <dgm:pt modelId="{78E2F01B-FFF2-4AEC-A2F5-1C9C19E8A026}" type="pres">
      <dgm:prSet presAssocID="{8D108CBB-9A39-4253-91AE-BF87372BCC1B}" presName="horz2" presStyleCnt="0"/>
      <dgm:spPr/>
    </dgm:pt>
    <dgm:pt modelId="{EDCDAF73-EC35-4D1A-B8FB-89AAA5681A46}" type="pres">
      <dgm:prSet presAssocID="{8D108CBB-9A39-4253-91AE-BF87372BCC1B}" presName="horzSpace2" presStyleCnt="0"/>
      <dgm:spPr/>
    </dgm:pt>
    <dgm:pt modelId="{6D65562D-36C9-4AD6-A7A0-D5E9BDA31D4A}" type="pres">
      <dgm:prSet presAssocID="{8D108CBB-9A39-4253-91AE-BF87372BCC1B}" presName="tx2" presStyleLbl="revTx" presStyleIdx="1" presStyleCnt="5"/>
      <dgm:spPr/>
    </dgm:pt>
    <dgm:pt modelId="{3F1DFD21-F638-41F7-8321-BC93D5A14702}" type="pres">
      <dgm:prSet presAssocID="{8D108CBB-9A39-4253-91AE-BF87372BCC1B}" presName="vert2" presStyleCnt="0"/>
      <dgm:spPr/>
    </dgm:pt>
    <dgm:pt modelId="{67668771-03D3-42F1-BDBC-E1ED2397A2A2}" type="pres">
      <dgm:prSet presAssocID="{8D108CBB-9A39-4253-91AE-BF87372BCC1B}" presName="thinLine2b" presStyleLbl="callout" presStyleIdx="0" presStyleCnt="4"/>
      <dgm:spPr/>
    </dgm:pt>
    <dgm:pt modelId="{7214C91B-3161-4621-8BC8-56753A96F75F}" type="pres">
      <dgm:prSet presAssocID="{8D108CBB-9A39-4253-91AE-BF87372BCC1B}" presName="vertSpace2b" presStyleCnt="0"/>
      <dgm:spPr/>
    </dgm:pt>
    <dgm:pt modelId="{C8044E4B-A021-4CAF-B83A-E6149F37064F}" type="pres">
      <dgm:prSet presAssocID="{BC1035E0-DB1C-450F-83FB-CAA35956B0C7}" presName="horz2" presStyleCnt="0"/>
      <dgm:spPr/>
    </dgm:pt>
    <dgm:pt modelId="{5CF0F0C5-5505-4809-82CF-9D10D80C1FB9}" type="pres">
      <dgm:prSet presAssocID="{BC1035E0-DB1C-450F-83FB-CAA35956B0C7}" presName="horzSpace2" presStyleCnt="0"/>
      <dgm:spPr/>
    </dgm:pt>
    <dgm:pt modelId="{5864ADC6-52E8-4FD8-B650-5E77E3E51940}" type="pres">
      <dgm:prSet presAssocID="{BC1035E0-DB1C-450F-83FB-CAA35956B0C7}" presName="tx2" presStyleLbl="revTx" presStyleIdx="2" presStyleCnt="5"/>
      <dgm:spPr/>
    </dgm:pt>
    <dgm:pt modelId="{A14514B7-7EB0-4F95-90B2-D612A57DC0DA}" type="pres">
      <dgm:prSet presAssocID="{BC1035E0-DB1C-450F-83FB-CAA35956B0C7}" presName="vert2" presStyleCnt="0"/>
      <dgm:spPr/>
    </dgm:pt>
    <dgm:pt modelId="{A130F65F-2FF3-42D4-95EE-26B24EDE5A2B}" type="pres">
      <dgm:prSet presAssocID="{BC1035E0-DB1C-450F-83FB-CAA35956B0C7}" presName="thinLine2b" presStyleLbl="callout" presStyleIdx="1" presStyleCnt="4"/>
      <dgm:spPr/>
    </dgm:pt>
    <dgm:pt modelId="{9DCE7579-D60B-41B8-8570-1E0D991CAC6A}" type="pres">
      <dgm:prSet presAssocID="{BC1035E0-DB1C-450F-83FB-CAA35956B0C7}" presName="vertSpace2b" presStyleCnt="0"/>
      <dgm:spPr/>
    </dgm:pt>
    <dgm:pt modelId="{529B97C8-24DE-4B1D-B2F1-52181030C330}" type="pres">
      <dgm:prSet presAssocID="{E35003AB-937F-4946-8795-7C8CEC8A747F}" presName="horz2" presStyleCnt="0"/>
      <dgm:spPr/>
    </dgm:pt>
    <dgm:pt modelId="{A1556D75-5DF4-4121-9856-85795065C30B}" type="pres">
      <dgm:prSet presAssocID="{E35003AB-937F-4946-8795-7C8CEC8A747F}" presName="horzSpace2" presStyleCnt="0"/>
      <dgm:spPr/>
    </dgm:pt>
    <dgm:pt modelId="{8136DCC8-1573-4C50-995F-2DD0B357AF66}" type="pres">
      <dgm:prSet presAssocID="{E35003AB-937F-4946-8795-7C8CEC8A747F}" presName="tx2" presStyleLbl="revTx" presStyleIdx="3" presStyleCnt="5"/>
      <dgm:spPr/>
    </dgm:pt>
    <dgm:pt modelId="{22A8BC8C-B3E0-4C0C-9094-C27E001A058E}" type="pres">
      <dgm:prSet presAssocID="{E35003AB-937F-4946-8795-7C8CEC8A747F}" presName="vert2" presStyleCnt="0"/>
      <dgm:spPr/>
    </dgm:pt>
    <dgm:pt modelId="{73E55B78-BA1F-41FB-90D0-20D3C35DF2D2}" type="pres">
      <dgm:prSet presAssocID="{E35003AB-937F-4946-8795-7C8CEC8A747F}" presName="thinLine2b" presStyleLbl="callout" presStyleIdx="2" presStyleCnt="4"/>
      <dgm:spPr/>
    </dgm:pt>
    <dgm:pt modelId="{9EA89272-038F-43BF-A5B1-55166C928952}" type="pres">
      <dgm:prSet presAssocID="{E35003AB-937F-4946-8795-7C8CEC8A747F}" presName="vertSpace2b" presStyleCnt="0"/>
      <dgm:spPr/>
    </dgm:pt>
    <dgm:pt modelId="{F678C9A7-F5FA-466F-8283-DB25F3F6B3B9}" type="pres">
      <dgm:prSet presAssocID="{071E6CCB-F6F1-4A7C-B955-355771C65C8A}" presName="horz2" presStyleCnt="0"/>
      <dgm:spPr/>
    </dgm:pt>
    <dgm:pt modelId="{AFB347DD-27E2-4619-9D59-4536BC536714}" type="pres">
      <dgm:prSet presAssocID="{071E6CCB-F6F1-4A7C-B955-355771C65C8A}" presName="horzSpace2" presStyleCnt="0"/>
      <dgm:spPr/>
    </dgm:pt>
    <dgm:pt modelId="{267556DF-0668-4594-BF67-1AC0DCC0EB5B}" type="pres">
      <dgm:prSet presAssocID="{071E6CCB-F6F1-4A7C-B955-355771C65C8A}" presName="tx2" presStyleLbl="revTx" presStyleIdx="4" presStyleCnt="5"/>
      <dgm:spPr/>
    </dgm:pt>
    <dgm:pt modelId="{BB4DA1C0-9E2C-464D-8AB9-45BD3E4EC80B}" type="pres">
      <dgm:prSet presAssocID="{071E6CCB-F6F1-4A7C-B955-355771C65C8A}" presName="vert2" presStyleCnt="0"/>
      <dgm:spPr/>
    </dgm:pt>
    <dgm:pt modelId="{C85A5595-3812-4C6B-92C5-4E7EDD35EAAE}" type="pres">
      <dgm:prSet presAssocID="{071E6CCB-F6F1-4A7C-B955-355771C65C8A}" presName="thinLine2b" presStyleLbl="callout" presStyleIdx="3" presStyleCnt="4"/>
      <dgm:spPr/>
    </dgm:pt>
    <dgm:pt modelId="{75DBEE88-2B9F-41F0-B934-D4B558645CAB}" type="pres">
      <dgm:prSet presAssocID="{071E6CCB-F6F1-4A7C-B955-355771C65C8A}" presName="vertSpace2b" presStyleCnt="0"/>
      <dgm:spPr/>
    </dgm:pt>
  </dgm:ptLst>
  <dgm:cxnLst>
    <dgm:cxn modelId="{8C3AF209-DB27-435F-B3B6-1EA9EAC2F934}" srcId="{0E89EBAD-09D0-44C1-9E54-F4620A772305}" destId="{071E6CCB-F6F1-4A7C-B955-355771C65C8A}" srcOrd="3" destOrd="0" parTransId="{9BB00442-E6D5-4540-81F6-22D61B4912D9}" sibTransId="{F4BAA77D-CF2F-489B-90D9-DCD8D3A219AB}"/>
    <dgm:cxn modelId="{34450818-9766-4628-9DB9-50E71318F826}" srcId="{0E89EBAD-09D0-44C1-9E54-F4620A772305}" destId="{8D108CBB-9A39-4253-91AE-BF87372BCC1B}" srcOrd="0" destOrd="0" parTransId="{2A0204CE-290B-4B0D-8919-5A7524A4435C}" sibTransId="{6410047D-1C74-4859-8BE4-D8B7007A07F6}"/>
    <dgm:cxn modelId="{6867E42B-FB87-4CFD-9E77-1502DFE562A1}" type="presOf" srcId="{8D108CBB-9A39-4253-91AE-BF87372BCC1B}" destId="{6D65562D-36C9-4AD6-A7A0-D5E9BDA31D4A}" srcOrd="0" destOrd="0" presId="urn:microsoft.com/office/officeart/2008/layout/LinedList"/>
    <dgm:cxn modelId="{22A07D43-A390-4D4F-BC10-470067CC96A5}" srcId="{F4F1A3E8-3F89-4AD8-A172-9FDD6F82260B}" destId="{0E89EBAD-09D0-44C1-9E54-F4620A772305}" srcOrd="0" destOrd="0" parTransId="{CAEB9A0F-3E37-4FD1-A6B2-806811C84E37}" sibTransId="{5AB69920-4307-468A-8A26-3DFC51722A1E}"/>
    <dgm:cxn modelId="{9B8B556B-7FE8-4D1A-9D2E-B23CA01E0971}" type="presOf" srcId="{0E89EBAD-09D0-44C1-9E54-F4620A772305}" destId="{8F50451F-AF95-454A-8394-089337B5764D}" srcOrd="0" destOrd="0" presId="urn:microsoft.com/office/officeart/2008/layout/LinedList"/>
    <dgm:cxn modelId="{CC870C84-F10A-44F0-9967-540A6FE89FDB}" type="presOf" srcId="{F4F1A3E8-3F89-4AD8-A172-9FDD6F82260B}" destId="{3BF8BBF1-D18E-4BD3-BAB8-5C0F1F4A9867}" srcOrd="0" destOrd="0" presId="urn:microsoft.com/office/officeart/2008/layout/LinedList"/>
    <dgm:cxn modelId="{5DC468B6-3790-45F5-BEC2-C75F5B78C667}" type="presOf" srcId="{BC1035E0-DB1C-450F-83FB-CAA35956B0C7}" destId="{5864ADC6-52E8-4FD8-B650-5E77E3E51940}" srcOrd="0" destOrd="0" presId="urn:microsoft.com/office/officeart/2008/layout/LinedList"/>
    <dgm:cxn modelId="{D01B1DBD-4FE7-48F3-AC2B-204A0C1DD311}" srcId="{0E89EBAD-09D0-44C1-9E54-F4620A772305}" destId="{BC1035E0-DB1C-450F-83FB-CAA35956B0C7}" srcOrd="1" destOrd="0" parTransId="{B0B92572-D837-4FD6-88FF-A58C5F6EF112}" sibTransId="{5FC6AC13-35B8-43F8-B85E-5CDECF92E417}"/>
    <dgm:cxn modelId="{ED852DD9-1B13-4065-9976-2826614252A9}" type="presOf" srcId="{071E6CCB-F6F1-4A7C-B955-355771C65C8A}" destId="{267556DF-0668-4594-BF67-1AC0DCC0EB5B}" srcOrd="0" destOrd="0" presId="urn:microsoft.com/office/officeart/2008/layout/LinedList"/>
    <dgm:cxn modelId="{1BF9CAE7-78D5-409E-8A28-2AEC4D73A989}" srcId="{0E89EBAD-09D0-44C1-9E54-F4620A772305}" destId="{E35003AB-937F-4946-8795-7C8CEC8A747F}" srcOrd="2" destOrd="0" parTransId="{654DF939-24C6-466B-9534-8E888B967356}" sibTransId="{938607E2-08F4-42D5-BBAA-1BCA3A233B9A}"/>
    <dgm:cxn modelId="{2FEBA0FB-494B-4990-AE89-72EDACEBDC3D}" type="presOf" srcId="{E35003AB-937F-4946-8795-7C8CEC8A747F}" destId="{8136DCC8-1573-4C50-995F-2DD0B357AF66}" srcOrd="0" destOrd="0" presId="urn:microsoft.com/office/officeart/2008/layout/LinedList"/>
    <dgm:cxn modelId="{045FD65C-B20E-494B-B458-FC977E6EB385}" type="presParOf" srcId="{3BF8BBF1-D18E-4BD3-BAB8-5C0F1F4A9867}" destId="{9CD39B0B-2498-40E7-9F21-20C6C68D7261}" srcOrd="0" destOrd="0" presId="urn:microsoft.com/office/officeart/2008/layout/LinedList"/>
    <dgm:cxn modelId="{A43BE996-ECCA-460F-910A-53481E8714C5}" type="presParOf" srcId="{3BF8BBF1-D18E-4BD3-BAB8-5C0F1F4A9867}" destId="{A7C88E35-4A78-455B-A6F9-9C17A5131BE4}" srcOrd="1" destOrd="0" presId="urn:microsoft.com/office/officeart/2008/layout/LinedList"/>
    <dgm:cxn modelId="{668CD6D6-C832-4D0E-B007-406844400834}" type="presParOf" srcId="{A7C88E35-4A78-455B-A6F9-9C17A5131BE4}" destId="{8F50451F-AF95-454A-8394-089337B5764D}" srcOrd="0" destOrd="0" presId="urn:microsoft.com/office/officeart/2008/layout/LinedList"/>
    <dgm:cxn modelId="{B560D2B3-B91A-44A1-B216-D37430A10B8F}" type="presParOf" srcId="{A7C88E35-4A78-455B-A6F9-9C17A5131BE4}" destId="{59186B3E-DB64-492C-A96E-77BF2A95EACD}" srcOrd="1" destOrd="0" presId="urn:microsoft.com/office/officeart/2008/layout/LinedList"/>
    <dgm:cxn modelId="{B827EDF1-85D2-443C-82DE-CEEEF75E0D62}" type="presParOf" srcId="{59186B3E-DB64-492C-A96E-77BF2A95EACD}" destId="{27DECF3D-F0D2-48F2-AD79-B807E310E6CF}" srcOrd="0" destOrd="0" presId="urn:microsoft.com/office/officeart/2008/layout/LinedList"/>
    <dgm:cxn modelId="{8942CBC2-5537-43F0-B88F-221F11EBD6F7}" type="presParOf" srcId="{59186B3E-DB64-492C-A96E-77BF2A95EACD}" destId="{78E2F01B-FFF2-4AEC-A2F5-1C9C19E8A026}" srcOrd="1" destOrd="0" presId="urn:microsoft.com/office/officeart/2008/layout/LinedList"/>
    <dgm:cxn modelId="{2BA960AE-5D76-4F82-85ED-54BA87282E1D}" type="presParOf" srcId="{78E2F01B-FFF2-4AEC-A2F5-1C9C19E8A026}" destId="{EDCDAF73-EC35-4D1A-B8FB-89AAA5681A46}" srcOrd="0" destOrd="0" presId="urn:microsoft.com/office/officeart/2008/layout/LinedList"/>
    <dgm:cxn modelId="{5E4A3227-9996-48E5-BE71-CAD1B19DE72C}" type="presParOf" srcId="{78E2F01B-FFF2-4AEC-A2F5-1C9C19E8A026}" destId="{6D65562D-36C9-4AD6-A7A0-D5E9BDA31D4A}" srcOrd="1" destOrd="0" presId="urn:microsoft.com/office/officeart/2008/layout/LinedList"/>
    <dgm:cxn modelId="{2D3F8095-ADF1-48BF-AB88-E9BD58A25753}" type="presParOf" srcId="{78E2F01B-FFF2-4AEC-A2F5-1C9C19E8A026}" destId="{3F1DFD21-F638-41F7-8321-BC93D5A14702}" srcOrd="2" destOrd="0" presId="urn:microsoft.com/office/officeart/2008/layout/LinedList"/>
    <dgm:cxn modelId="{6DA85DF3-665B-4A91-88B3-F939DA69D2DB}" type="presParOf" srcId="{59186B3E-DB64-492C-A96E-77BF2A95EACD}" destId="{67668771-03D3-42F1-BDBC-E1ED2397A2A2}" srcOrd="2" destOrd="0" presId="urn:microsoft.com/office/officeart/2008/layout/LinedList"/>
    <dgm:cxn modelId="{D1E4E272-31D7-4A78-9005-53336A3FCACD}" type="presParOf" srcId="{59186B3E-DB64-492C-A96E-77BF2A95EACD}" destId="{7214C91B-3161-4621-8BC8-56753A96F75F}" srcOrd="3" destOrd="0" presId="urn:microsoft.com/office/officeart/2008/layout/LinedList"/>
    <dgm:cxn modelId="{8D810A29-EA27-49D1-AA6F-8C02AAEDC070}" type="presParOf" srcId="{59186B3E-DB64-492C-A96E-77BF2A95EACD}" destId="{C8044E4B-A021-4CAF-B83A-E6149F37064F}" srcOrd="4" destOrd="0" presId="urn:microsoft.com/office/officeart/2008/layout/LinedList"/>
    <dgm:cxn modelId="{1C21D315-2B5A-4BDA-9689-EE83FCF3CAF5}" type="presParOf" srcId="{C8044E4B-A021-4CAF-B83A-E6149F37064F}" destId="{5CF0F0C5-5505-4809-82CF-9D10D80C1FB9}" srcOrd="0" destOrd="0" presId="urn:microsoft.com/office/officeart/2008/layout/LinedList"/>
    <dgm:cxn modelId="{451FAE7A-D702-4E01-A681-E4B12A3ECE0F}" type="presParOf" srcId="{C8044E4B-A021-4CAF-B83A-E6149F37064F}" destId="{5864ADC6-52E8-4FD8-B650-5E77E3E51940}" srcOrd="1" destOrd="0" presId="urn:microsoft.com/office/officeart/2008/layout/LinedList"/>
    <dgm:cxn modelId="{BADD2932-C923-46E0-AF81-C17CE3BD8778}" type="presParOf" srcId="{C8044E4B-A021-4CAF-B83A-E6149F37064F}" destId="{A14514B7-7EB0-4F95-90B2-D612A57DC0DA}" srcOrd="2" destOrd="0" presId="urn:microsoft.com/office/officeart/2008/layout/LinedList"/>
    <dgm:cxn modelId="{90AA3359-7BB4-4DB4-B5B3-39026924CD86}" type="presParOf" srcId="{59186B3E-DB64-492C-A96E-77BF2A95EACD}" destId="{A130F65F-2FF3-42D4-95EE-26B24EDE5A2B}" srcOrd="5" destOrd="0" presId="urn:microsoft.com/office/officeart/2008/layout/LinedList"/>
    <dgm:cxn modelId="{B0072EDF-E540-46C1-ACF7-60BA9CCD77D3}" type="presParOf" srcId="{59186B3E-DB64-492C-A96E-77BF2A95EACD}" destId="{9DCE7579-D60B-41B8-8570-1E0D991CAC6A}" srcOrd="6" destOrd="0" presId="urn:microsoft.com/office/officeart/2008/layout/LinedList"/>
    <dgm:cxn modelId="{6E834F38-0FFB-4280-B1ED-ADD26756446C}" type="presParOf" srcId="{59186B3E-DB64-492C-A96E-77BF2A95EACD}" destId="{529B97C8-24DE-4B1D-B2F1-52181030C330}" srcOrd="7" destOrd="0" presId="urn:microsoft.com/office/officeart/2008/layout/LinedList"/>
    <dgm:cxn modelId="{31975F0B-739F-4912-933D-DDE43CFF8C7B}" type="presParOf" srcId="{529B97C8-24DE-4B1D-B2F1-52181030C330}" destId="{A1556D75-5DF4-4121-9856-85795065C30B}" srcOrd="0" destOrd="0" presId="urn:microsoft.com/office/officeart/2008/layout/LinedList"/>
    <dgm:cxn modelId="{F45DC7C0-7445-4B76-B864-9C2422CC9334}" type="presParOf" srcId="{529B97C8-24DE-4B1D-B2F1-52181030C330}" destId="{8136DCC8-1573-4C50-995F-2DD0B357AF66}" srcOrd="1" destOrd="0" presId="urn:microsoft.com/office/officeart/2008/layout/LinedList"/>
    <dgm:cxn modelId="{A36073B1-CB75-480F-965F-F1434F92D1EA}" type="presParOf" srcId="{529B97C8-24DE-4B1D-B2F1-52181030C330}" destId="{22A8BC8C-B3E0-4C0C-9094-C27E001A058E}" srcOrd="2" destOrd="0" presId="urn:microsoft.com/office/officeart/2008/layout/LinedList"/>
    <dgm:cxn modelId="{F81C25E8-2637-4295-92BE-7CEE62F66B57}" type="presParOf" srcId="{59186B3E-DB64-492C-A96E-77BF2A95EACD}" destId="{73E55B78-BA1F-41FB-90D0-20D3C35DF2D2}" srcOrd="8" destOrd="0" presId="urn:microsoft.com/office/officeart/2008/layout/LinedList"/>
    <dgm:cxn modelId="{62C6AFCC-5E6C-4CCE-9CDE-569530B95886}" type="presParOf" srcId="{59186B3E-DB64-492C-A96E-77BF2A95EACD}" destId="{9EA89272-038F-43BF-A5B1-55166C928952}" srcOrd="9" destOrd="0" presId="urn:microsoft.com/office/officeart/2008/layout/LinedList"/>
    <dgm:cxn modelId="{21A25BC1-AB76-461D-B27B-B527ED36959B}" type="presParOf" srcId="{59186B3E-DB64-492C-A96E-77BF2A95EACD}" destId="{F678C9A7-F5FA-466F-8283-DB25F3F6B3B9}" srcOrd="10" destOrd="0" presId="urn:microsoft.com/office/officeart/2008/layout/LinedList"/>
    <dgm:cxn modelId="{EC0351DC-9321-411A-9A6A-22D45AF73D04}" type="presParOf" srcId="{F678C9A7-F5FA-466F-8283-DB25F3F6B3B9}" destId="{AFB347DD-27E2-4619-9D59-4536BC536714}" srcOrd="0" destOrd="0" presId="urn:microsoft.com/office/officeart/2008/layout/LinedList"/>
    <dgm:cxn modelId="{0E829CF4-2BE0-45BD-B4AE-FD69758DBCF1}" type="presParOf" srcId="{F678C9A7-F5FA-466F-8283-DB25F3F6B3B9}" destId="{267556DF-0668-4594-BF67-1AC0DCC0EB5B}" srcOrd="1" destOrd="0" presId="urn:microsoft.com/office/officeart/2008/layout/LinedList"/>
    <dgm:cxn modelId="{6296E753-D970-4192-81EB-B8F8DD9FAE69}" type="presParOf" srcId="{F678C9A7-F5FA-466F-8283-DB25F3F6B3B9}" destId="{BB4DA1C0-9E2C-464D-8AB9-45BD3E4EC80B}" srcOrd="2" destOrd="0" presId="urn:microsoft.com/office/officeart/2008/layout/LinedList"/>
    <dgm:cxn modelId="{D5180C32-B8A8-4351-81B9-742B7BE7AC10}" type="presParOf" srcId="{59186B3E-DB64-492C-A96E-77BF2A95EACD}" destId="{C85A5595-3812-4C6B-92C5-4E7EDD35EAAE}" srcOrd="11" destOrd="0" presId="urn:microsoft.com/office/officeart/2008/layout/LinedList"/>
    <dgm:cxn modelId="{B090269E-F038-4940-9EDC-402F5248856B}" type="presParOf" srcId="{59186B3E-DB64-492C-A96E-77BF2A95EACD}" destId="{75DBEE88-2B9F-41F0-B934-D4B558645CAB}" srcOrd="12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F1A3E8-3F89-4AD8-A172-9FDD6F82260B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E89EBAD-09D0-44C1-9E54-F4620A772305}">
      <dgm:prSet phldrT="[Texto]" custT="1"/>
      <dgm:spPr/>
      <dgm:t>
        <a:bodyPr anchor="ctr"/>
        <a:lstStyle/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Indicadores afetados pela falta/mau preenchimento do </a:t>
          </a:r>
          <a:r>
            <a:rPr lang="pt-BR" alt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CNPJ / CPF do Prestador nos sistemas:</a:t>
          </a:r>
        </a:p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32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</a:t>
          </a:r>
          <a:r>
            <a:rPr lang="pt-BR" altLang="pt-BR" sz="3200" b="1" u="none" kern="1200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- </a:t>
          </a:r>
          <a:r>
            <a:rPr lang="pt-BR" altLang="pt-BR" sz="3800" b="1" u="none" kern="1200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TISS (Guias)</a:t>
          </a:r>
        </a:p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3800" b="1" u="none" kern="1200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   - RPS</a:t>
          </a:r>
        </a:p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3800" b="1" u="none" kern="1200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   - CNES</a:t>
          </a:r>
        </a:p>
        <a:p>
          <a:pPr marL="0"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b="1" kern="1200" dirty="0"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  <a:p>
          <a:pPr marL="0"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b="1" kern="1200" dirty="0">
            <a:latin typeface="+mj-lt"/>
            <a:ea typeface="+mj-ea"/>
            <a:cs typeface="Arial" panose="020B0604020202020204" pitchFamily="34" charset="0"/>
          </a:endParaRPr>
        </a:p>
      </dgm:t>
    </dgm:pt>
    <dgm:pt modelId="{CAEB9A0F-3E37-4FD1-A6B2-806811C84E37}" type="parTrans" cxnId="{22A07D43-A390-4D4F-BC10-470067CC96A5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5AB69920-4307-468A-8A26-3DFC51722A1E}" type="sibTrans" cxnId="{22A07D43-A390-4D4F-BC10-470067CC96A5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8D108CBB-9A39-4253-91AE-BF87372BCC1B}">
      <dgm:prSet phldrT="[Texto]" custT="1"/>
      <dgm:spPr/>
      <dgm:t>
        <a:bodyPr/>
        <a:lstStyle/>
        <a:p>
          <a:r>
            <a:rPr lang="pt-BR" sz="2800" u="none" strike="noStrike" dirty="0">
              <a:effectLst/>
            </a:rPr>
            <a:t>2.3 - Índice de Dispersão Combinado de Serviços de Urgência e Emergência</a:t>
          </a:r>
          <a:endParaRPr lang="pt-BR" sz="2800" dirty="0">
            <a:latin typeface="+mj-lt"/>
          </a:endParaRPr>
        </a:p>
      </dgm:t>
    </dgm:pt>
    <dgm:pt modelId="{2A0204CE-290B-4B0D-8919-5A7524A4435C}" type="parTrans" cxnId="{34450818-9766-4628-9DB9-50E71318F826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6410047D-1C74-4859-8BE4-D8B7007A07F6}" type="sibTrans" cxnId="{34450818-9766-4628-9DB9-50E71318F826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BC1035E0-DB1C-450F-83FB-CAA35956B0C7}">
      <dgm:prSet phldrT="[Texto]" custT="1"/>
      <dgm:spPr/>
      <dgm:t>
        <a:bodyPr/>
        <a:lstStyle/>
        <a:p>
          <a:r>
            <a:rPr lang="pt-BR" sz="2800" u="none" strike="noStrike" dirty="0">
              <a:effectLst/>
            </a:rPr>
            <a:t>2.5 - Índice de Dispersão Combinado da Rede Assistencial Odontológica</a:t>
          </a:r>
          <a:endParaRPr lang="pt-BR" sz="2800" dirty="0">
            <a:latin typeface="+mj-lt"/>
          </a:endParaRPr>
        </a:p>
      </dgm:t>
    </dgm:pt>
    <dgm:pt modelId="{B0B92572-D837-4FD6-88FF-A58C5F6EF112}" type="parTrans" cxnId="{D01B1DBD-4FE7-48F3-AC2B-204A0C1DD311}">
      <dgm:prSet/>
      <dgm:spPr/>
      <dgm:t>
        <a:bodyPr/>
        <a:lstStyle/>
        <a:p>
          <a:endParaRPr lang="pt-BR" sz="2000"/>
        </a:p>
      </dgm:t>
    </dgm:pt>
    <dgm:pt modelId="{5FC6AC13-35B8-43F8-B85E-5CDECF92E417}" type="sibTrans" cxnId="{D01B1DBD-4FE7-48F3-AC2B-204A0C1DD311}">
      <dgm:prSet/>
      <dgm:spPr/>
      <dgm:t>
        <a:bodyPr/>
        <a:lstStyle/>
        <a:p>
          <a:endParaRPr lang="pt-BR" sz="2000"/>
        </a:p>
      </dgm:t>
    </dgm:pt>
    <dgm:pt modelId="{3BF8BBF1-D18E-4BD3-BAB8-5C0F1F4A9867}" type="pres">
      <dgm:prSet presAssocID="{F4F1A3E8-3F89-4AD8-A172-9FDD6F82260B}" presName="vert0" presStyleCnt="0">
        <dgm:presLayoutVars>
          <dgm:dir/>
          <dgm:animOne val="branch"/>
          <dgm:animLvl val="lvl"/>
        </dgm:presLayoutVars>
      </dgm:prSet>
      <dgm:spPr/>
    </dgm:pt>
    <dgm:pt modelId="{9CD39B0B-2498-40E7-9F21-20C6C68D7261}" type="pres">
      <dgm:prSet presAssocID="{0E89EBAD-09D0-44C1-9E54-F4620A772305}" presName="thickLine" presStyleLbl="alignNode1" presStyleIdx="0" presStyleCnt="1"/>
      <dgm:spPr/>
    </dgm:pt>
    <dgm:pt modelId="{A7C88E35-4A78-455B-A6F9-9C17A5131BE4}" type="pres">
      <dgm:prSet presAssocID="{0E89EBAD-09D0-44C1-9E54-F4620A772305}" presName="horz1" presStyleCnt="0"/>
      <dgm:spPr/>
    </dgm:pt>
    <dgm:pt modelId="{8F50451F-AF95-454A-8394-089337B5764D}" type="pres">
      <dgm:prSet presAssocID="{0E89EBAD-09D0-44C1-9E54-F4620A772305}" presName="tx1" presStyleLbl="revTx" presStyleIdx="0" presStyleCnt="3" custScaleX="254714"/>
      <dgm:spPr/>
    </dgm:pt>
    <dgm:pt modelId="{59186B3E-DB64-492C-A96E-77BF2A95EACD}" type="pres">
      <dgm:prSet presAssocID="{0E89EBAD-09D0-44C1-9E54-F4620A772305}" presName="vert1" presStyleCnt="0"/>
      <dgm:spPr/>
    </dgm:pt>
    <dgm:pt modelId="{27DECF3D-F0D2-48F2-AD79-B807E310E6CF}" type="pres">
      <dgm:prSet presAssocID="{8D108CBB-9A39-4253-91AE-BF87372BCC1B}" presName="vertSpace2a" presStyleCnt="0"/>
      <dgm:spPr/>
    </dgm:pt>
    <dgm:pt modelId="{78E2F01B-FFF2-4AEC-A2F5-1C9C19E8A026}" type="pres">
      <dgm:prSet presAssocID="{8D108CBB-9A39-4253-91AE-BF87372BCC1B}" presName="horz2" presStyleCnt="0"/>
      <dgm:spPr/>
    </dgm:pt>
    <dgm:pt modelId="{EDCDAF73-EC35-4D1A-B8FB-89AAA5681A46}" type="pres">
      <dgm:prSet presAssocID="{8D108CBB-9A39-4253-91AE-BF87372BCC1B}" presName="horzSpace2" presStyleCnt="0"/>
      <dgm:spPr/>
    </dgm:pt>
    <dgm:pt modelId="{6D65562D-36C9-4AD6-A7A0-D5E9BDA31D4A}" type="pres">
      <dgm:prSet presAssocID="{8D108CBB-9A39-4253-91AE-BF87372BCC1B}" presName="tx2" presStyleLbl="revTx" presStyleIdx="1" presStyleCnt="3" custScaleY="41140" custLinFactNeighborY="8430"/>
      <dgm:spPr/>
    </dgm:pt>
    <dgm:pt modelId="{3F1DFD21-F638-41F7-8321-BC93D5A14702}" type="pres">
      <dgm:prSet presAssocID="{8D108CBB-9A39-4253-91AE-BF87372BCC1B}" presName="vert2" presStyleCnt="0"/>
      <dgm:spPr/>
    </dgm:pt>
    <dgm:pt modelId="{67668771-03D3-42F1-BDBC-E1ED2397A2A2}" type="pres">
      <dgm:prSet presAssocID="{8D108CBB-9A39-4253-91AE-BF87372BCC1B}" presName="thinLine2b" presStyleLbl="callout" presStyleIdx="0" presStyleCnt="2"/>
      <dgm:spPr/>
    </dgm:pt>
    <dgm:pt modelId="{7214C91B-3161-4621-8BC8-56753A96F75F}" type="pres">
      <dgm:prSet presAssocID="{8D108CBB-9A39-4253-91AE-BF87372BCC1B}" presName="vertSpace2b" presStyleCnt="0"/>
      <dgm:spPr/>
    </dgm:pt>
    <dgm:pt modelId="{C8044E4B-A021-4CAF-B83A-E6149F37064F}" type="pres">
      <dgm:prSet presAssocID="{BC1035E0-DB1C-450F-83FB-CAA35956B0C7}" presName="horz2" presStyleCnt="0"/>
      <dgm:spPr/>
    </dgm:pt>
    <dgm:pt modelId="{5CF0F0C5-5505-4809-82CF-9D10D80C1FB9}" type="pres">
      <dgm:prSet presAssocID="{BC1035E0-DB1C-450F-83FB-CAA35956B0C7}" presName="horzSpace2" presStyleCnt="0"/>
      <dgm:spPr/>
    </dgm:pt>
    <dgm:pt modelId="{5864ADC6-52E8-4FD8-B650-5E77E3E51940}" type="pres">
      <dgm:prSet presAssocID="{BC1035E0-DB1C-450F-83FB-CAA35956B0C7}" presName="tx2" presStyleLbl="revTx" presStyleIdx="2" presStyleCnt="3" custScaleY="28611"/>
      <dgm:spPr/>
    </dgm:pt>
    <dgm:pt modelId="{A14514B7-7EB0-4F95-90B2-D612A57DC0DA}" type="pres">
      <dgm:prSet presAssocID="{BC1035E0-DB1C-450F-83FB-CAA35956B0C7}" presName="vert2" presStyleCnt="0"/>
      <dgm:spPr/>
    </dgm:pt>
    <dgm:pt modelId="{A130F65F-2FF3-42D4-95EE-26B24EDE5A2B}" type="pres">
      <dgm:prSet presAssocID="{BC1035E0-DB1C-450F-83FB-CAA35956B0C7}" presName="thinLine2b" presStyleLbl="callout" presStyleIdx="1" presStyleCnt="2"/>
      <dgm:spPr/>
    </dgm:pt>
    <dgm:pt modelId="{9DCE7579-D60B-41B8-8570-1E0D991CAC6A}" type="pres">
      <dgm:prSet presAssocID="{BC1035E0-DB1C-450F-83FB-CAA35956B0C7}" presName="vertSpace2b" presStyleCnt="0"/>
      <dgm:spPr/>
    </dgm:pt>
  </dgm:ptLst>
  <dgm:cxnLst>
    <dgm:cxn modelId="{34450818-9766-4628-9DB9-50E71318F826}" srcId="{0E89EBAD-09D0-44C1-9E54-F4620A772305}" destId="{8D108CBB-9A39-4253-91AE-BF87372BCC1B}" srcOrd="0" destOrd="0" parTransId="{2A0204CE-290B-4B0D-8919-5A7524A4435C}" sibTransId="{6410047D-1C74-4859-8BE4-D8B7007A07F6}"/>
    <dgm:cxn modelId="{6867E42B-FB87-4CFD-9E77-1502DFE562A1}" type="presOf" srcId="{8D108CBB-9A39-4253-91AE-BF87372BCC1B}" destId="{6D65562D-36C9-4AD6-A7A0-D5E9BDA31D4A}" srcOrd="0" destOrd="0" presId="urn:microsoft.com/office/officeart/2008/layout/LinedList"/>
    <dgm:cxn modelId="{22A07D43-A390-4D4F-BC10-470067CC96A5}" srcId="{F4F1A3E8-3F89-4AD8-A172-9FDD6F82260B}" destId="{0E89EBAD-09D0-44C1-9E54-F4620A772305}" srcOrd="0" destOrd="0" parTransId="{CAEB9A0F-3E37-4FD1-A6B2-806811C84E37}" sibTransId="{5AB69920-4307-468A-8A26-3DFC51722A1E}"/>
    <dgm:cxn modelId="{9B8B556B-7FE8-4D1A-9D2E-B23CA01E0971}" type="presOf" srcId="{0E89EBAD-09D0-44C1-9E54-F4620A772305}" destId="{8F50451F-AF95-454A-8394-089337B5764D}" srcOrd="0" destOrd="0" presId="urn:microsoft.com/office/officeart/2008/layout/LinedList"/>
    <dgm:cxn modelId="{CC870C84-F10A-44F0-9967-540A6FE89FDB}" type="presOf" srcId="{F4F1A3E8-3F89-4AD8-A172-9FDD6F82260B}" destId="{3BF8BBF1-D18E-4BD3-BAB8-5C0F1F4A9867}" srcOrd="0" destOrd="0" presId="urn:microsoft.com/office/officeart/2008/layout/LinedList"/>
    <dgm:cxn modelId="{5DC468B6-3790-45F5-BEC2-C75F5B78C667}" type="presOf" srcId="{BC1035E0-DB1C-450F-83FB-CAA35956B0C7}" destId="{5864ADC6-52E8-4FD8-B650-5E77E3E51940}" srcOrd="0" destOrd="0" presId="urn:microsoft.com/office/officeart/2008/layout/LinedList"/>
    <dgm:cxn modelId="{D01B1DBD-4FE7-48F3-AC2B-204A0C1DD311}" srcId="{0E89EBAD-09D0-44C1-9E54-F4620A772305}" destId="{BC1035E0-DB1C-450F-83FB-CAA35956B0C7}" srcOrd="1" destOrd="0" parTransId="{B0B92572-D837-4FD6-88FF-A58C5F6EF112}" sibTransId="{5FC6AC13-35B8-43F8-B85E-5CDECF92E417}"/>
    <dgm:cxn modelId="{045FD65C-B20E-494B-B458-FC977E6EB385}" type="presParOf" srcId="{3BF8BBF1-D18E-4BD3-BAB8-5C0F1F4A9867}" destId="{9CD39B0B-2498-40E7-9F21-20C6C68D7261}" srcOrd="0" destOrd="0" presId="urn:microsoft.com/office/officeart/2008/layout/LinedList"/>
    <dgm:cxn modelId="{A43BE996-ECCA-460F-910A-53481E8714C5}" type="presParOf" srcId="{3BF8BBF1-D18E-4BD3-BAB8-5C0F1F4A9867}" destId="{A7C88E35-4A78-455B-A6F9-9C17A5131BE4}" srcOrd="1" destOrd="0" presId="urn:microsoft.com/office/officeart/2008/layout/LinedList"/>
    <dgm:cxn modelId="{668CD6D6-C832-4D0E-B007-406844400834}" type="presParOf" srcId="{A7C88E35-4A78-455B-A6F9-9C17A5131BE4}" destId="{8F50451F-AF95-454A-8394-089337B5764D}" srcOrd="0" destOrd="0" presId="urn:microsoft.com/office/officeart/2008/layout/LinedList"/>
    <dgm:cxn modelId="{B560D2B3-B91A-44A1-B216-D37430A10B8F}" type="presParOf" srcId="{A7C88E35-4A78-455B-A6F9-9C17A5131BE4}" destId="{59186B3E-DB64-492C-A96E-77BF2A95EACD}" srcOrd="1" destOrd="0" presId="urn:microsoft.com/office/officeart/2008/layout/LinedList"/>
    <dgm:cxn modelId="{B827EDF1-85D2-443C-82DE-CEEEF75E0D62}" type="presParOf" srcId="{59186B3E-DB64-492C-A96E-77BF2A95EACD}" destId="{27DECF3D-F0D2-48F2-AD79-B807E310E6CF}" srcOrd="0" destOrd="0" presId="urn:microsoft.com/office/officeart/2008/layout/LinedList"/>
    <dgm:cxn modelId="{8942CBC2-5537-43F0-B88F-221F11EBD6F7}" type="presParOf" srcId="{59186B3E-DB64-492C-A96E-77BF2A95EACD}" destId="{78E2F01B-FFF2-4AEC-A2F5-1C9C19E8A026}" srcOrd="1" destOrd="0" presId="urn:microsoft.com/office/officeart/2008/layout/LinedList"/>
    <dgm:cxn modelId="{2BA960AE-5D76-4F82-85ED-54BA87282E1D}" type="presParOf" srcId="{78E2F01B-FFF2-4AEC-A2F5-1C9C19E8A026}" destId="{EDCDAF73-EC35-4D1A-B8FB-89AAA5681A46}" srcOrd="0" destOrd="0" presId="urn:microsoft.com/office/officeart/2008/layout/LinedList"/>
    <dgm:cxn modelId="{5E4A3227-9996-48E5-BE71-CAD1B19DE72C}" type="presParOf" srcId="{78E2F01B-FFF2-4AEC-A2F5-1C9C19E8A026}" destId="{6D65562D-36C9-4AD6-A7A0-D5E9BDA31D4A}" srcOrd="1" destOrd="0" presId="urn:microsoft.com/office/officeart/2008/layout/LinedList"/>
    <dgm:cxn modelId="{2D3F8095-ADF1-48BF-AB88-E9BD58A25753}" type="presParOf" srcId="{78E2F01B-FFF2-4AEC-A2F5-1C9C19E8A026}" destId="{3F1DFD21-F638-41F7-8321-BC93D5A14702}" srcOrd="2" destOrd="0" presId="urn:microsoft.com/office/officeart/2008/layout/LinedList"/>
    <dgm:cxn modelId="{6DA85DF3-665B-4A91-88B3-F939DA69D2DB}" type="presParOf" srcId="{59186B3E-DB64-492C-A96E-77BF2A95EACD}" destId="{67668771-03D3-42F1-BDBC-E1ED2397A2A2}" srcOrd="2" destOrd="0" presId="urn:microsoft.com/office/officeart/2008/layout/LinedList"/>
    <dgm:cxn modelId="{D1E4E272-31D7-4A78-9005-53336A3FCACD}" type="presParOf" srcId="{59186B3E-DB64-492C-A96E-77BF2A95EACD}" destId="{7214C91B-3161-4621-8BC8-56753A96F75F}" srcOrd="3" destOrd="0" presId="urn:microsoft.com/office/officeart/2008/layout/LinedList"/>
    <dgm:cxn modelId="{8D810A29-EA27-49D1-AA6F-8C02AAEDC070}" type="presParOf" srcId="{59186B3E-DB64-492C-A96E-77BF2A95EACD}" destId="{C8044E4B-A021-4CAF-B83A-E6149F37064F}" srcOrd="4" destOrd="0" presId="urn:microsoft.com/office/officeart/2008/layout/LinedList"/>
    <dgm:cxn modelId="{1C21D315-2B5A-4BDA-9689-EE83FCF3CAF5}" type="presParOf" srcId="{C8044E4B-A021-4CAF-B83A-E6149F37064F}" destId="{5CF0F0C5-5505-4809-82CF-9D10D80C1FB9}" srcOrd="0" destOrd="0" presId="urn:microsoft.com/office/officeart/2008/layout/LinedList"/>
    <dgm:cxn modelId="{451FAE7A-D702-4E01-A681-E4B12A3ECE0F}" type="presParOf" srcId="{C8044E4B-A021-4CAF-B83A-E6149F37064F}" destId="{5864ADC6-52E8-4FD8-B650-5E77E3E51940}" srcOrd="1" destOrd="0" presId="urn:microsoft.com/office/officeart/2008/layout/LinedList"/>
    <dgm:cxn modelId="{BADD2932-C923-46E0-AF81-C17CE3BD8778}" type="presParOf" srcId="{C8044E4B-A021-4CAF-B83A-E6149F37064F}" destId="{A14514B7-7EB0-4F95-90B2-D612A57DC0DA}" srcOrd="2" destOrd="0" presId="urn:microsoft.com/office/officeart/2008/layout/LinedList"/>
    <dgm:cxn modelId="{90AA3359-7BB4-4DB4-B5B3-39026924CD86}" type="presParOf" srcId="{59186B3E-DB64-492C-A96E-77BF2A95EACD}" destId="{A130F65F-2FF3-42D4-95EE-26B24EDE5A2B}" srcOrd="5" destOrd="0" presId="urn:microsoft.com/office/officeart/2008/layout/LinedList"/>
    <dgm:cxn modelId="{B0072EDF-E540-46C1-ACF7-60BA9CCD77D3}" type="presParOf" srcId="{59186B3E-DB64-492C-A96E-77BF2A95EACD}" destId="{9DCE7579-D60B-41B8-8570-1E0D991CAC6A}" srcOrd="6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F1A3E8-3F89-4AD8-A172-9FDD6F82260B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E89EBAD-09D0-44C1-9E54-F4620A772305}">
      <dgm:prSet phldrT="[Texto]" custT="1"/>
      <dgm:spPr/>
      <dgm:t>
        <a:bodyPr anchor="ctr"/>
        <a:lstStyle/>
        <a:p>
          <a:pPr marL="0"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Indicador afetado pelo preenchimento </a:t>
          </a:r>
          <a:r>
            <a:rPr lang="pt-BR" sz="3600" b="1" kern="1200" dirty="0">
              <a:solidFill>
                <a:srgbClr val="006E89"/>
              </a:solidFill>
              <a:latin typeface="+mn-lt"/>
              <a:ea typeface="+mn-ea"/>
              <a:cs typeface="+mn-cs"/>
            </a:rPr>
            <a:t>de CNS ou CPF no SIB.</a:t>
          </a:r>
        </a:p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O Indicador Percentual de Qualidade Cadastral não será calculado caso a Operadora possua dados inconsistentes da seguinte ordem: Cadastro de Beneficiários que apresente mais de 5% de CPF repetidos e/ou CNS repetidos.</a:t>
          </a:r>
        </a:p>
      </dgm:t>
    </dgm:pt>
    <dgm:pt modelId="{CAEB9A0F-3E37-4FD1-A6B2-806811C84E37}" type="parTrans" cxnId="{22A07D43-A390-4D4F-BC10-470067CC96A5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5AB69920-4307-468A-8A26-3DFC51722A1E}" type="sibTrans" cxnId="{22A07D43-A390-4D4F-BC10-470067CC96A5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566F1FA3-857B-43BC-88A4-24AA535A6D9C}">
      <dgm:prSet phldrT="[Texto]" custT="1"/>
      <dgm:spPr/>
      <dgm:t>
        <a:bodyPr anchor="ctr"/>
        <a:lstStyle/>
        <a:p>
          <a:r>
            <a:rPr lang="pt-BR" sz="2800" dirty="0">
              <a:latin typeface="+mj-lt"/>
            </a:rPr>
            <a:t>4.1 Índice Composto de Qualidade Cadastral SIB</a:t>
          </a:r>
        </a:p>
      </dgm:t>
    </dgm:pt>
    <dgm:pt modelId="{C1758C00-82FA-410C-8751-27986E5A7CA5}" type="parTrans" cxnId="{062EDC36-1FEB-4BDC-9D5B-AA67EA0B54C0}">
      <dgm:prSet/>
      <dgm:spPr/>
      <dgm:t>
        <a:bodyPr/>
        <a:lstStyle/>
        <a:p>
          <a:endParaRPr lang="pt-BR"/>
        </a:p>
      </dgm:t>
    </dgm:pt>
    <dgm:pt modelId="{0BEB91D8-E7C9-4FCF-9B7C-49657CB2ECFE}" type="sibTrans" cxnId="{062EDC36-1FEB-4BDC-9D5B-AA67EA0B54C0}">
      <dgm:prSet/>
      <dgm:spPr/>
      <dgm:t>
        <a:bodyPr/>
        <a:lstStyle/>
        <a:p>
          <a:endParaRPr lang="pt-BR"/>
        </a:p>
      </dgm:t>
    </dgm:pt>
    <dgm:pt modelId="{3BF8BBF1-D18E-4BD3-BAB8-5C0F1F4A9867}" type="pres">
      <dgm:prSet presAssocID="{F4F1A3E8-3F89-4AD8-A172-9FDD6F82260B}" presName="vert0" presStyleCnt="0">
        <dgm:presLayoutVars>
          <dgm:dir/>
          <dgm:animOne val="branch"/>
          <dgm:animLvl val="lvl"/>
        </dgm:presLayoutVars>
      </dgm:prSet>
      <dgm:spPr/>
    </dgm:pt>
    <dgm:pt modelId="{9CD39B0B-2498-40E7-9F21-20C6C68D7261}" type="pres">
      <dgm:prSet presAssocID="{0E89EBAD-09D0-44C1-9E54-F4620A772305}" presName="thickLine" presStyleLbl="alignNode1" presStyleIdx="0" presStyleCnt="1"/>
      <dgm:spPr/>
    </dgm:pt>
    <dgm:pt modelId="{A7C88E35-4A78-455B-A6F9-9C17A5131BE4}" type="pres">
      <dgm:prSet presAssocID="{0E89EBAD-09D0-44C1-9E54-F4620A772305}" presName="horz1" presStyleCnt="0"/>
      <dgm:spPr/>
    </dgm:pt>
    <dgm:pt modelId="{8F50451F-AF95-454A-8394-089337B5764D}" type="pres">
      <dgm:prSet presAssocID="{0E89EBAD-09D0-44C1-9E54-F4620A772305}" presName="tx1" presStyleLbl="revTx" presStyleIdx="0" presStyleCnt="2" custScaleX="254714" custLinFactNeighborY="-1751"/>
      <dgm:spPr/>
    </dgm:pt>
    <dgm:pt modelId="{59186B3E-DB64-492C-A96E-77BF2A95EACD}" type="pres">
      <dgm:prSet presAssocID="{0E89EBAD-09D0-44C1-9E54-F4620A772305}" presName="vert1" presStyleCnt="0"/>
      <dgm:spPr/>
    </dgm:pt>
    <dgm:pt modelId="{5EFDA2AF-8F2E-4378-9E1C-63B953289131}" type="pres">
      <dgm:prSet presAssocID="{566F1FA3-857B-43BC-88A4-24AA535A6D9C}" presName="vertSpace2a" presStyleCnt="0"/>
      <dgm:spPr/>
    </dgm:pt>
    <dgm:pt modelId="{BF835565-945E-46A4-BAE9-9C599E0D43E0}" type="pres">
      <dgm:prSet presAssocID="{566F1FA3-857B-43BC-88A4-24AA535A6D9C}" presName="horz2" presStyleCnt="0"/>
      <dgm:spPr/>
    </dgm:pt>
    <dgm:pt modelId="{DC20B5CB-328A-405D-969C-0CFAC3C577EF}" type="pres">
      <dgm:prSet presAssocID="{566F1FA3-857B-43BC-88A4-24AA535A6D9C}" presName="horzSpace2" presStyleCnt="0"/>
      <dgm:spPr/>
    </dgm:pt>
    <dgm:pt modelId="{EDD3ED4C-41B8-48C1-9244-CB7071BDC343}" type="pres">
      <dgm:prSet presAssocID="{566F1FA3-857B-43BC-88A4-24AA535A6D9C}" presName="tx2" presStyleLbl="revTx" presStyleIdx="1" presStyleCnt="2" custScaleY="63349"/>
      <dgm:spPr/>
    </dgm:pt>
    <dgm:pt modelId="{CD1C13AC-1F25-493B-8439-0AB4A4C5E55F}" type="pres">
      <dgm:prSet presAssocID="{566F1FA3-857B-43BC-88A4-24AA535A6D9C}" presName="vert2" presStyleCnt="0"/>
      <dgm:spPr/>
    </dgm:pt>
    <dgm:pt modelId="{B9267015-CBD4-4C70-8AE6-1D48BC290472}" type="pres">
      <dgm:prSet presAssocID="{566F1FA3-857B-43BC-88A4-24AA535A6D9C}" presName="thinLine2b" presStyleLbl="callout" presStyleIdx="0" presStyleCnt="1"/>
      <dgm:spPr/>
    </dgm:pt>
    <dgm:pt modelId="{8BB0C777-D2DD-4593-A0F0-2FCED36FB0EC}" type="pres">
      <dgm:prSet presAssocID="{566F1FA3-857B-43BC-88A4-24AA535A6D9C}" presName="vertSpace2b" presStyleCnt="0"/>
      <dgm:spPr/>
    </dgm:pt>
  </dgm:ptLst>
  <dgm:cxnLst>
    <dgm:cxn modelId="{062EDC36-1FEB-4BDC-9D5B-AA67EA0B54C0}" srcId="{0E89EBAD-09D0-44C1-9E54-F4620A772305}" destId="{566F1FA3-857B-43BC-88A4-24AA535A6D9C}" srcOrd="0" destOrd="0" parTransId="{C1758C00-82FA-410C-8751-27986E5A7CA5}" sibTransId="{0BEB91D8-E7C9-4FCF-9B7C-49657CB2ECFE}"/>
    <dgm:cxn modelId="{22A07D43-A390-4D4F-BC10-470067CC96A5}" srcId="{F4F1A3E8-3F89-4AD8-A172-9FDD6F82260B}" destId="{0E89EBAD-09D0-44C1-9E54-F4620A772305}" srcOrd="0" destOrd="0" parTransId="{CAEB9A0F-3E37-4FD1-A6B2-806811C84E37}" sibTransId="{5AB69920-4307-468A-8A26-3DFC51722A1E}"/>
    <dgm:cxn modelId="{9B8B556B-7FE8-4D1A-9D2E-B23CA01E0971}" type="presOf" srcId="{0E89EBAD-09D0-44C1-9E54-F4620A772305}" destId="{8F50451F-AF95-454A-8394-089337B5764D}" srcOrd="0" destOrd="0" presId="urn:microsoft.com/office/officeart/2008/layout/LinedList"/>
    <dgm:cxn modelId="{4E853B57-7DB7-4C17-A93B-60C5B51E9098}" type="presOf" srcId="{566F1FA3-857B-43BC-88A4-24AA535A6D9C}" destId="{EDD3ED4C-41B8-48C1-9244-CB7071BDC343}" srcOrd="0" destOrd="0" presId="urn:microsoft.com/office/officeart/2008/layout/LinedList"/>
    <dgm:cxn modelId="{CC870C84-F10A-44F0-9967-540A6FE89FDB}" type="presOf" srcId="{F4F1A3E8-3F89-4AD8-A172-9FDD6F82260B}" destId="{3BF8BBF1-D18E-4BD3-BAB8-5C0F1F4A9867}" srcOrd="0" destOrd="0" presId="urn:microsoft.com/office/officeart/2008/layout/LinedList"/>
    <dgm:cxn modelId="{045FD65C-B20E-494B-B458-FC977E6EB385}" type="presParOf" srcId="{3BF8BBF1-D18E-4BD3-BAB8-5C0F1F4A9867}" destId="{9CD39B0B-2498-40E7-9F21-20C6C68D7261}" srcOrd="0" destOrd="0" presId="urn:microsoft.com/office/officeart/2008/layout/LinedList"/>
    <dgm:cxn modelId="{A43BE996-ECCA-460F-910A-53481E8714C5}" type="presParOf" srcId="{3BF8BBF1-D18E-4BD3-BAB8-5C0F1F4A9867}" destId="{A7C88E35-4A78-455B-A6F9-9C17A5131BE4}" srcOrd="1" destOrd="0" presId="urn:microsoft.com/office/officeart/2008/layout/LinedList"/>
    <dgm:cxn modelId="{668CD6D6-C832-4D0E-B007-406844400834}" type="presParOf" srcId="{A7C88E35-4A78-455B-A6F9-9C17A5131BE4}" destId="{8F50451F-AF95-454A-8394-089337B5764D}" srcOrd="0" destOrd="0" presId="urn:microsoft.com/office/officeart/2008/layout/LinedList"/>
    <dgm:cxn modelId="{B560D2B3-B91A-44A1-B216-D37430A10B8F}" type="presParOf" srcId="{A7C88E35-4A78-455B-A6F9-9C17A5131BE4}" destId="{59186B3E-DB64-492C-A96E-77BF2A95EACD}" srcOrd="1" destOrd="0" presId="urn:microsoft.com/office/officeart/2008/layout/LinedList"/>
    <dgm:cxn modelId="{9EE46BCA-7C6E-41C1-8060-648BD6F12046}" type="presParOf" srcId="{59186B3E-DB64-492C-A96E-77BF2A95EACD}" destId="{5EFDA2AF-8F2E-4378-9E1C-63B953289131}" srcOrd="0" destOrd="0" presId="urn:microsoft.com/office/officeart/2008/layout/LinedList"/>
    <dgm:cxn modelId="{DBE2DBD0-1D26-43BD-BE43-6026F65DFE92}" type="presParOf" srcId="{59186B3E-DB64-492C-A96E-77BF2A95EACD}" destId="{BF835565-945E-46A4-BAE9-9C599E0D43E0}" srcOrd="1" destOrd="0" presId="urn:microsoft.com/office/officeart/2008/layout/LinedList"/>
    <dgm:cxn modelId="{EB72DD58-17FF-46B0-848C-89C58950BB1A}" type="presParOf" srcId="{BF835565-945E-46A4-BAE9-9C599E0D43E0}" destId="{DC20B5CB-328A-405D-969C-0CFAC3C577EF}" srcOrd="0" destOrd="0" presId="urn:microsoft.com/office/officeart/2008/layout/LinedList"/>
    <dgm:cxn modelId="{2F15C28D-7774-4506-826D-059184C51E3D}" type="presParOf" srcId="{BF835565-945E-46A4-BAE9-9C599E0D43E0}" destId="{EDD3ED4C-41B8-48C1-9244-CB7071BDC343}" srcOrd="1" destOrd="0" presId="urn:microsoft.com/office/officeart/2008/layout/LinedList"/>
    <dgm:cxn modelId="{8EBFCDC9-7431-4CBC-9A32-E23D5D6ED229}" type="presParOf" srcId="{BF835565-945E-46A4-BAE9-9C599E0D43E0}" destId="{CD1C13AC-1F25-493B-8439-0AB4A4C5E55F}" srcOrd="2" destOrd="0" presId="urn:microsoft.com/office/officeart/2008/layout/LinedList"/>
    <dgm:cxn modelId="{B2254D0B-0DCD-4D5F-BE14-B1CEDDD8F5D4}" type="presParOf" srcId="{59186B3E-DB64-492C-A96E-77BF2A95EACD}" destId="{B9267015-CBD4-4C70-8AE6-1D48BC290472}" srcOrd="2" destOrd="0" presId="urn:microsoft.com/office/officeart/2008/layout/LinedList"/>
    <dgm:cxn modelId="{C9C0FD33-0863-4227-8C01-1F188E9B0473}" type="presParOf" srcId="{59186B3E-DB64-492C-A96E-77BF2A95EACD}" destId="{8BB0C777-D2DD-4593-A0F0-2FCED36FB0EC}" srcOrd="3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F1A3E8-3F89-4AD8-A172-9FDD6F82260B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E89EBAD-09D0-44C1-9E54-F4620A772305}">
      <dgm:prSet phldrT="[Texto]" custT="1"/>
      <dgm:spPr/>
      <dgm:t>
        <a:bodyPr anchor="ctr"/>
        <a:lstStyle/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Indicadores afetados pelo mau preenchimento </a:t>
          </a:r>
          <a:r>
            <a:rPr lang="pt-BR" sz="3600" b="1" kern="1200" dirty="0">
              <a:solidFill>
                <a:srgbClr val="006E89"/>
              </a:solidFill>
              <a:latin typeface="+mn-lt"/>
              <a:ea typeface="+mn-ea"/>
              <a:cs typeface="+mn-cs"/>
            </a:rPr>
            <a:t>da </a:t>
          </a:r>
          <a:r>
            <a:rPr lang="pt-BR" sz="3600" b="1" u="sng" kern="1200" dirty="0">
              <a:solidFill>
                <a:srgbClr val="006E89"/>
              </a:solidFill>
              <a:latin typeface="+mn-lt"/>
              <a:ea typeface="+mn-ea"/>
              <a:cs typeface="+mn-cs"/>
            </a:rPr>
            <a:t>Tabela TUSS nas Guias TISS</a:t>
          </a:r>
          <a:endParaRPr lang="pt-BR" sz="3600" b="1" u="sng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 Deve ser utilizada a </a:t>
          </a:r>
        </a:p>
        <a:p>
          <a:pPr marL="0"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Tabela TUSS 22</a:t>
          </a:r>
          <a:endParaRPr lang="pt-BR" sz="3600" b="1" u="sng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</dgm:t>
    </dgm:pt>
    <dgm:pt modelId="{CAEB9A0F-3E37-4FD1-A6B2-806811C84E37}" type="parTrans" cxnId="{22A07D43-A390-4D4F-BC10-470067CC96A5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5AB69920-4307-468A-8A26-3DFC51722A1E}" type="sibTrans" cxnId="{22A07D43-A390-4D4F-BC10-470067CC96A5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8D108CBB-9A39-4253-91AE-BF87372BCC1B}">
      <dgm:prSet phldrT="[Texto]" custT="1"/>
      <dgm:spPr/>
      <dgm:t>
        <a:bodyPr/>
        <a:lstStyle/>
        <a:p>
          <a:r>
            <a:rPr lang="pt-BR" sz="2200" b="0" i="0" u="none" dirty="0">
              <a:latin typeface="+mj-lt"/>
            </a:rPr>
            <a:t>1.2. Taxa de Consultas de Pré-Natal</a:t>
          </a:r>
          <a:endParaRPr lang="pt-BR" sz="2200" dirty="0">
            <a:latin typeface="+mj-lt"/>
          </a:endParaRPr>
        </a:p>
      </dgm:t>
    </dgm:pt>
    <dgm:pt modelId="{2A0204CE-290B-4B0D-8919-5A7524A4435C}" type="parTrans" cxnId="{34450818-9766-4628-9DB9-50E71318F826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6410047D-1C74-4859-8BE4-D8B7007A07F6}" type="sibTrans" cxnId="{34450818-9766-4628-9DB9-50E71318F826}">
      <dgm:prSet/>
      <dgm:spPr/>
      <dgm:t>
        <a:bodyPr/>
        <a:lstStyle/>
        <a:p>
          <a:endParaRPr lang="pt-BR" sz="3200">
            <a:latin typeface="+mj-lt"/>
          </a:endParaRPr>
        </a:p>
      </dgm:t>
    </dgm:pt>
    <dgm:pt modelId="{43B60F06-EA76-46BB-AE46-FFD3CAA56B99}">
      <dgm:prSet custT="1"/>
      <dgm:spPr/>
      <dgm:t>
        <a:bodyPr/>
        <a:lstStyle/>
        <a:p>
          <a:r>
            <a:rPr lang="pt-BR" sz="2200" b="0" i="0" u="none" dirty="0"/>
            <a:t>1.3. Taxa de </a:t>
          </a:r>
          <a:r>
            <a:rPr lang="pt-BR" sz="2200" b="0" i="0" u="none" dirty="0" err="1"/>
            <a:t>Citopatologia</a:t>
          </a:r>
          <a:r>
            <a:rPr lang="pt-BR" sz="2200" b="0" i="0" u="none" dirty="0"/>
            <a:t> </a:t>
          </a:r>
          <a:r>
            <a:rPr lang="pt-BR" sz="2200" b="0" i="0" u="none" dirty="0" err="1"/>
            <a:t>Cérvico</a:t>
          </a:r>
          <a:r>
            <a:rPr lang="pt-BR" sz="2200" b="0" i="0" u="none" dirty="0"/>
            <a:t>-Vaginal Oncótica</a:t>
          </a:r>
          <a:endParaRPr lang="pt-BR" sz="2200" dirty="0"/>
        </a:p>
      </dgm:t>
    </dgm:pt>
    <dgm:pt modelId="{026ED76D-7CED-43C0-8153-80A7B81917E2}" type="parTrans" cxnId="{B4F626B4-D044-4273-AA0B-11401181A201}">
      <dgm:prSet/>
      <dgm:spPr/>
      <dgm:t>
        <a:bodyPr/>
        <a:lstStyle/>
        <a:p>
          <a:endParaRPr lang="pt-BR"/>
        </a:p>
      </dgm:t>
    </dgm:pt>
    <dgm:pt modelId="{62CBFE61-3AEA-4F57-8FE0-40620655AC2C}" type="sibTrans" cxnId="{B4F626B4-D044-4273-AA0B-11401181A201}">
      <dgm:prSet/>
      <dgm:spPr/>
      <dgm:t>
        <a:bodyPr/>
        <a:lstStyle/>
        <a:p>
          <a:endParaRPr lang="pt-BR"/>
        </a:p>
      </dgm:t>
    </dgm:pt>
    <dgm:pt modelId="{6EC89CD2-993C-402B-BCFB-7E0AA3F478B3}">
      <dgm:prSet custT="1"/>
      <dgm:spPr/>
      <dgm:t>
        <a:bodyPr/>
        <a:lstStyle/>
        <a:p>
          <a:r>
            <a:rPr lang="pt-BR" sz="2200" b="0" i="0" u="none" dirty="0"/>
            <a:t>1.4. Taxa de Internação por Fratura de Fêmur em Idosos</a:t>
          </a:r>
          <a:endParaRPr lang="pt-BR" sz="2200" dirty="0"/>
        </a:p>
      </dgm:t>
    </dgm:pt>
    <dgm:pt modelId="{CC94E50B-BD22-4E5F-8253-B9EC4BC37955}" type="parTrans" cxnId="{7D82B3B2-4A41-4D47-90F9-7F82C8F5758D}">
      <dgm:prSet/>
      <dgm:spPr/>
      <dgm:t>
        <a:bodyPr/>
        <a:lstStyle/>
        <a:p>
          <a:endParaRPr lang="pt-BR"/>
        </a:p>
      </dgm:t>
    </dgm:pt>
    <dgm:pt modelId="{AA15956F-90CF-4945-BC6C-EA272E267D17}" type="sibTrans" cxnId="{7D82B3B2-4A41-4D47-90F9-7F82C8F5758D}">
      <dgm:prSet/>
      <dgm:spPr/>
      <dgm:t>
        <a:bodyPr/>
        <a:lstStyle/>
        <a:p>
          <a:endParaRPr lang="pt-BR"/>
        </a:p>
      </dgm:t>
    </dgm:pt>
    <dgm:pt modelId="{93D7D014-6BA5-4B12-8121-9292E35291DB}">
      <dgm:prSet custT="1"/>
      <dgm:spPr/>
      <dgm:t>
        <a:bodyPr/>
        <a:lstStyle/>
        <a:p>
          <a:r>
            <a:rPr lang="pt-BR" sz="2200" b="0" i="0" u="none" dirty="0"/>
            <a:t>1.5. Razão de Consultas Médicas Ambulatoriais com Generalista/Especialista para idosos</a:t>
          </a:r>
          <a:endParaRPr lang="pt-BR" sz="2200" dirty="0"/>
        </a:p>
      </dgm:t>
    </dgm:pt>
    <dgm:pt modelId="{1352D2F1-60E8-4BAA-8ECC-78442B598165}" type="parTrans" cxnId="{D7290279-5C0E-4ED1-9A7B-D8E6406F44D6}">
      <dgm:prSet/>
      <dgm:spPr/>
      <dgm:t>
        <a:bodyPr/>
        <a:lstStyle/>
        <a:p>
          <a:endParaRPr lang="pt-BR"/>
        </a:p>
      </dgm:t>
    </dgm:pt>
    <dgm:pt modelId="{3A29655F-02C8-4C67-B56B-E8756D5A1F3D}" type="sibTrans" cxnId="{D7290279-5C0E-4ED1-9A7B-D8E6406F44D6}">
      <dgm:prSet/>
      <dgm:spPr/>
      <dgm:t>
        <a:bodyPr/>
        <a:lstStyle/>
        <a:p>
          <a:endParaRPr lang="pt-BR"/>
        </a:p>
      </dgm:t>
    </dgm:pt>
    <dgm:pt modelId="{2D7A220E-803E-4D05-8DDB-F3C3970B7263}">
      <dgm:prSet custT="1"/>
      <dgm:spPr/>
      <dgm:t>
        <a:bodyPr/>
        <a:lstStyle/>
        <a:p>
          <a:r>
            <a:rPr lang="pt-BR" sz="2200" b="0" i="0" u="none" dirty="0"/>
            <a:t>1.6. Razão de Consultas Ambulatoriais de Pediatria por Beneficiário de 0 a 4 anos</a:t>
          </a:r>
          <a:endParaRPr lang="pt-BR" sz="2200" dirty="0"/>
        </a:p>
      </dgm:t>
    </dgm:pt>
    <dgm:pt modelId="{24B265C2-D9BE-4FC8-8C11-74A3B9AE72D9}" type="parTrans" cxnId="{39657549-D89C-4A04-BBFA-22C69C5C07A3}">
      <dgm:prSet/>
      <dgm:spPr/>
      <dgm:t>
        <a:bodyPr/>
        <a:lstStyle/>
        <a:p>
          <a:endParaRPr lang="pt-BR"/>
        </a:p>
      </dgm:t>
    </dgm:pt>
    <dgm:pt modelId="{8EA310B1-C1FA-434D-A7C3-443E4275F8A0}" type="sibTrans" cxnId="{39657549-D89C-4A04-BBFA-22C69C5C07A3}">
      <dgm:prSet/>
      <dgm:spPr/>
      <dgm:t>
        <a:bodyPr/>
        <a:lstStyle/>
        <a:p>
          <a:endParaRPr lang="pt-BR"/>
        </a:p>
      </dgm:t>
    </dgm:pt>
    <dgm:pt modelId="{28B2612F-E468-4D05-B679-502FE84DAAB6}">
      <dgm:prSet custT="1"/>
      <dgm:spPr/>
      <dgm:t>
        <a:bodyPr/>
        <a:lstStyle/>
        <a:p>
          <a:r>
            <a:rPr lang="pt-BR" sz="2200" b="0" i="0" u="none" dirty="0"/>
            <a:t>1.7. Taxa de Exames de Hemoglobina </a:t>
          </a:r>
          <a:r>
            <a:rPr lang="pt-BR" sz="2200" b="0" i="0" u="none" dirty="0" err="1"/>
            <a:t>Glicada</a:t>
          </a:r>
          <a:endParaRPr lang="pt-BR" sz="2200" dirty="0"/>
        </a:p>
      </dgm:t>
    </dgm:pt>
    <dgm:pt modelId="{17B62603-A5BE-4B67-95BA-493F06257994}" type="parTrans" cxnId="{A26980D7-A3D7-40BB-AB14-AB5A1DC6EC02}">
      <dgm:prSet/>
      <dgm:spPr/>
      <dgm:t>
        <a:bodyPr/>
        <a:lstStyle/>
        <a:p>
          <a:endParaRPr lang="pt-BR"/>
        </a:p>
      </dgm:t>
    </dgm:pt>
    <dgm:pt modelId="{A6E97A00-973E-40D5-A3AC-0853F3F9D466}" type="sibTrans" cxnId="{A26980D7-A3D7-40BB-AB14-AB5A1DC6EC02}">
      <dgm:prSet/>
      <dgm:spPr/>
      <dgm:t>
        <a:bodyPr/>
        <a:lstStyle/>
        <a:p>
          <a:endParaRPr lang="pt-BR"/>
        </a:p>
      </dgm:t>
    </dgm:pt>
    <dgm:pt modelId="{429A5AA4-6012-4755-A9A9-39EFFDF81406}">
      <dgm:prSet custT="1"/>
      <dgm:spPr/>
      <dgm:t>
        <a:bodyPr/>
        <a:lstStyle/>
        <a:p>
          <a:r>
            <a:rPr lang="pt-BR" sz="2200" b="0" i="0" u="none" dirty="0"/>
            <a:t>1.9. Proporção de Procedimentos Preventivos em Saúde Bucal - PERIONDOTIA</a:t>
          </a:r>
          <a:endParaRPr lang="pt-BR" sz="2200" dirty="0"/>
        </a:p>
      </dgm:t>
    </dgm:pt>
    <dgm:pt modelId="{4E792F80-6F6B-4663-992E-1653544BEC78}" type="parTrans" cxnId="{FE4B62AC-BE83-4EEA-9C6A-370BFB3EDA38}">
      <dgm:prSet/>
      <dgm:spPr/>
      <dgm:t>
        <a:bodyPr/>
        <a:lstStyle/>
        <a:p>
          <a:endParaRPr lang="pt-BR"/>
        </a:p>
      </dgm:t>
    </dgm:pt>
    <dgm:pt modelId="{C9AA09BE-C9FF-46DA-9F73-F8FA63BE2217}" type="sibTrans" cxnId="{FE4B62AC-BE83-4EEA-9C6A-370BFB3EDA38}">
      <dgm:prSet/>
      <dgm:spPr/>
      <dgm:t>
        <a:bodyPr/>
        <a:lstStyle/>
        <a:p>
          <a:endParaRPr lang="pt-BR"/>
        </a:p>
      </dgm:t>
    </dgm:pt>
    <dgm:pt modelId="{42A9DB35-A6AF-42DC-A4E4-425B0C0AF344}">
      <dgm:prSet custT="1"/>
      <dgm:spPr/>
      <dgm:t>
        <a:bodyPr/>
        <a:lstStyle/>
        <a:p>
          <a:r>
            <a:rPr lang="pt-BR" sz="2200" b="0" i="0" u="none" dirty="0"/>
            <a:t>2.2. Taxa de Consultas Médicas Ambulatoriais com Generalista por Idosos</a:t>
          </a:r>
          <a:endParaRPr lang="pt-BR" sz="2200" dirty="0"/>
        </a:p>
      </dgm:t>
    </dgm:pt>
    <dgm:pt modelId="{7DA10424-31C2-4253-8735-CC1F737A40CC}" type="parTrans" cxnId="{3206C291-E786-4E37-AC32-80C7C001CE39}">
      <dgm:prSet/>
      <dgm:spPr/>
      <dgm:t>
        <a:bodyPr/>
        <a:lstStyle/>
        <a:p>
          <a:endParaRPr lang="pt-BR"/>
        </a:p>
      </dgm:t>
    </dgm:pt>
    <dgm:pt modelId="{5648CBA4-75ED-4604-A028-406376682FA8}" type="sibTrans" cxnId="{3206C291-E786-4E37-AC32-80C7C001CE39}">
      <dgm:prSet/>
      <dgm:spPr/>
      <dgm:t>
        <a:bodyPr/>
        <a:lstStyle/>
        <a:p>
          <a:endParaRPr lang="pt-BR"/>
        </a:p>
      </dgm:t>
    </dgm:pt>
    <dgm:pt modelId="{1FC264E8-7814-4B7F-8CEB-C1576A641EB9}">
      <dgm:prSet custT="1"/>
      <dgm:spPr/>
      <dgm:t>
        <a:bodyPr/>
        <a:lstStyle/>
        <a:p>
          <a:r>
            <a:rPr lang="pt-BR" sz="2200" b="0" i="0" u="none" dirty="0"/>
            <a:t>2.4. Taxa de Primeira Consulta ao Dentista por Beneficiário por ano</a:t>
          </a:r>
          <a:endParaRPr lang="pt-BR" sz="2200" dirty="0"/>
        </a:p>
      </dgm:t>
    </dgm:pt>
    <dgm:pt modelId="{C1A5C204-A76D-4BDD-B48C-8D780832DE00}" type="parTrans" cxnId="{5942385E-8DFD-4428-B3B7-4DE2B5AB240E}">
      <dgm:prSet/>
      <dgm:spPr/>
      <dgm:t>
        <a:bodyPr/>
        <a:lstStyle/>
        <a:p>
          <a:endParaRPr lang="pt-BR"/>
        </a:p>
      </dgm:t>
    </dgm:pt>
    <dgm:pt modelId="{86C5B555-9A1F-462F-BC6F-338A7FF16CC7}" type="sibTrans" cxnId="{5942385E-8DFD-4428-B3B7-4DE2B5AB240E}">
      <dgm:prSet/>
      <dgm:spPr/>
      <dgm:t>
        <a:bodyPr/>
        <a:lstStyle/>
        <a:p>
          <a:endParaRPr lang="pt-BR"/>
        </a:p>
      </dgm:t>
    </dgm:pt>
    <dgm:pt modelId="{566F1FA3-857B-43BC-88A4-24AA535A6D9C}">
      <dgm:prSet phldrT="[Texto]" custT="1"/>
      <dgm:spPr/>
      <dgm:t>
        <a:bodyPr/>
        <a:lstStyle/>
        <a:p>
          <a:r>
            <a:rPr lang="pt-BR" sz="2200" dirty="0">
              <a:latin typeface="+mj-lt"/>
            </a:rPr>
            <a:t>1.1 Taxa de Parto Cesáreo</a:t>
          </a:r>
        </a:p>
      </dgm:t>
    </dgm:pt>
    <dgm:pt modelId="{C1758C00-82FA-410C-8751-27986E5A7CA5}" type="parTrans" cxnId="{062EDC36-1FEB-4BDC-9D5B-AA67EA0B54C0}">
      <dgm:prSet/>
      <dgm:spPr/>
      <dgm:t>
        <a:bodyPr/>
        <a:lstStyle/>
        <a:p>
          <a:endParaRPr lang="pt-BR"/>
        </a:p>
      </dgm:t>
    </dgm:pt>
    <dgm:pt modelId="{0BEB91D8-E7C9-4FCF-9B7C-49657CB2ECFE}" type="sibTrans" cxnId="{062EDC36-1FEB-4BDC-9D5B-AA67EA0B54C0}">
      <dgm:prSet/>
      <dgm:spPr/>
      <dgm:t>
        <a:bodyPr/>
        <a:lstStyle/>
        <a:p>
          <a:endParaRPr lang="pt-BR"/>
        </a:p>
      </dgm:t>
    </dgm:pt>
    <dgm:pt modelId="{95194915-5237-4D64-974F-3977FE5C7D0E}">
      <dgm:prSet custT="1"/>
      <dgm:spPr/>
      <dgm:t>
        <a:bodyPr/>
        <a:lstStyle/>
        <a:p>
          <a:r>
            <a:rPr lang="pt-BR" sz="2200" dirty="0"/>
            <a:t>2.1 Taxa de Hemodiálise Crônica por Beneficiário</a:t>
          </a:r>
        </a:p>
      </dgm:t>
    </dgm:pt>
    <dgm:pt modelId="{7BCD2D2D-EB0C-4DF0-A94E-872E9065515B}" type="parTrans" cxnId="{00B75169-D577-4F6E-A929-5CCE201651D6}">
      <dgm:prSet/>
      <dgm:spPr/>
      <dgm:t>
        <a:bodyPr/>
        <a:lstStyle/>
        <a:p>
          <a:endParaRPr lang="pt-BR"/>
        </a:p>
      </dgm:t>
    </dgm:pt>
    <dgm:pt modelId="{C127062E-DAE8-4565-AEC6-86053024CE3E}" type="sibTrans" cxnId="{00B75169-D577-4F6E-A929-5CCE201651D6}">
      <dgm:prSet/>
      <dgm:spPr/>
      <dgm:t>
        <a:bodyPr/>
        <a:lstStyle/>
        <a:p>
          <a:endParaRPr lang="pt-BR"/>
        </a:p>
      </dgm:t>
    </dgm:pt>
    <dgm:pt modelId="{3BF8BBF1-D18E-4BD3-BAB8-5C0F1F4A9867}" type="pres">
      <dgm:prSet presAssocID="{F4F1A3E8-3F89-4AD8-A172-9FDD6F82260B}" presName="vert0" presStyleCnt="0">
        <dgm:presLayoutVars>
          <dgm:dir/>
          <dgm:animOne val="branch"/>
          <dgm:animLvl val="lvl"/>
        </dgm:presLayoutVars>
      </dgm:prSet>
      <dgm:spPr/>
    </dgm:pt>
    <dgm:pt modelId="{9CD39B0B-2498-40E7-9F21-20C6C68D7261}" type="pres">
      <dgm:prSet presAssocID="{0E89EBAD-09D0-44C1-9E54-F4620A772305}" presName="thickLine" presStyleLbl="alignNode1" presStyleIdx="0" presStyleCnt="1"/>
      <dgm:spPr/>
    </dgm:pt>
    <dgm:pt modelId="{A7C88E35-4A78-455B-A6F9-9C17A5131BE4}" type="pres">
      <dgm:prSet presAssocID="{0E89EBAD-09D0-44C1-9E54-F4620A772305}" presName="horz1" presStyleCnt="0"/>
      <dgm:spPr/>
    </dgm:pt>
    <dgm:pt modelId="{8F50451F-AF95-454A-8394-089337B5764D}" type="pres">
      <dgm:prSet presAssocID="{0E89EBAD-09D0-44C1-9E54-F4620A772305}" presName="tx1" presStyleLbl="revTx" presStyleIdx="0" presStyleCnt="12" custScaleX="254714"/>
      <dgm:spPr/>
    </dgm:pt>
    <dgm:pt modelId="{59186B3E-DB64-492C-A96E-77BF2A95EACD}" type="pres">
      <dgm:prSet presAssocID="{0E89EBAD-09D0-44C1-9E54-F4620A772305}" presName="vert1" presStyleCnt="0"/>
      <dgm:spPr/>
    </dgm:pt>
    <dgm:pt modelId="{5EFDA2AF-8F2E-4378-9E1C-63B953289131}" type="pres">
      <dgm:prSet presAssocID="{566F1FA3-857B-43BC-88A4-24AA535A6D9C}" presName="vertSpace2a" presStyleCnt="0"/>
      <dgm:spPr/>
    </dgm:pt>
    <dgm:pt modelId="{BF835565-945E-46A4-BAE9-9C599E0D43E0}" type="pres">
      <dgm:prSet presAssocID="{566F1FA3-857B-43BC-88A4-24AA535A6D9C}" presName="horz2" presStyleCnt="0"/>
      <dgm:spPr/>
    </dgm:pt>
    <dgm:pt modelId="{DC20B5CB-328A-405D-969C-0CFAC3C577EF}" type="pres">
      <dgm:prSet presAssocID="{566F1FA3-857B-43BC-88A4-24AA535A6D9C}" presName="horzSpace2" presStyleCnt="0"/>
      <dgm:spPr/>
    </dgm:pt>
    <dgm:pt modelId="{EDD3ED4C-41B8-48C1-9244-CB7071BDC343}" type="pres">
      <dgm:prSet presAssocID="{566F1FA3-857B-43BC-88A4-24AA535A6D9C}" presName="tx2" presStyleLbl="revTx" presStyleIdx="1" presStyleCnt="12"/>
      <dgm:spPr/>
    </dgm:pt>
    <dgm:pt modelId="{CD1C13AC-1F25-493B-8439-0AB4A4C5E55F}" type="pres">
      <dgm:prSet presAssocID="{566F1FA3-857B-43BC-88A4-24AA535A6D9C}" presName="vert2" presStyleCnt="0"/>
      <dgm:spPr/>
    </dgm:pt>
    <dgm:pt modelId="{B9267015-CBD4-4C70-8AE6-1D48BC290472}" type="pres">
      <dgm:prSet presAssocID="{566F1FA3-857B-43BC-88A4-24AA535A6D9C}" presName="thinLine2b" presStyleLbl="callout" presStyleIdx="0" presStyleCnt="11"/>
      <dgm:spPr/>
    </dgm:pt>
    <dgm:pt modelId="{8BB0C777-D2DD-4593-A0F0-2FCED36FB0EC}" type="pres">
      <dgm:prSet presAssocID="{566F1FA3-857B-43BC-88A4-24AA535A6D9C}" presName="vertSpace2b" presStyleCnt="0"/>
      <dgm:spPr/>
    </dgm:pt>
    <dgm:pt modelId="{78E2F01B-FFF2-4AEC-A2F5-1C9C19E8A026}" type="pres">
      <dgm:prSet presAssocID="{8D108CBB-9A39-4253-91AE-BF87372BCC1B}" presName="horz2" presStyleCnt="0"/>
      <dgm:spPr/>
    </dgm:pt>
    <dgm:pt modelId="{EDCDAF73-EC35-4D1A-B8FB-89AAA5681A46}" type="pres">
      <dgm:prSet presAssocID="{8D108CBB-9A39-4253-91AE-BF87372BCC1B}" presName="horzSpace2" presStyleCnt="0"/>
      <dgm:spPr/>
    </dgm:pt>
    <dgm:pt modelId="{6D65562D-36C9-4AD6-A7A0-D5E9BDA31D4A}" type="pres">
      <dgm:prSet presAssocID="{8D108CBB-9A39-4253-91AE-BF87372BCC1B}" presName="tx2" presStyleLbl="revTx" presStyleIdx="2" presStyleCnt="12"/>
      <dgm:spPr/>
    </dgm:pt>
    <dgm:pt modelId="{3F1DFD21-F638-41F7-8321-BC93D5A14702}" type="pres">
      <dgm:prSet presAssocID="{8D108CBB-9A39-4253-91AE-BF87372BCC1B}" presName="vert2" presStyleCnt="0"/>
      <dgm:spPr/>
    </dgm:pt>
    <dgm:pt modelId="{67668771-03D3-42F1-BDBC-E1ED2397A2A2}" type="pres">
      <dgm:prSet presAssocID="{8D108CBB-9A39-4253-91AE-BF87372BCC1B}" presName="thinLine2b" presStyleLbl="callout" presStyleIdx="1" presStyleCnt="11"/>
      <dgm:spPr/>
    </dgm:pt>
    <dgm:pt modelId="{7214C91B-3161-4621-8BC8-56753A96F75F}" type="pres">
      <dgm:prSet presAssocID="{8D108CBB-9A39-4253-91AE-BF87372BCC1B}" presName="vertSpace2b" presStyleCnt="0"/>
      <dgm:spPr/>
    </dgm:pt>
    <dgm:pt modelId="{DCC152D5-F2FE-4029-93E5-EEE438B83267}" type="pres">
      <dgm:prSet presAssocID="{43B60F06-EA76-46BB-AE46-FFD3CAA56B99}" presName="horz2" presStyleCnt="0"/>
      <dgm:spPr/>
    </dgm:pt>
    <dgm:pt modelId="{20B66F1A-A43B-46B1-A3FB-EBCB5FD22D55}" type="pres">
      <dgm:prSet presAssocID="{43B60F06-EA76-46BB-AE46-FFD3CAA56B99}" presName="horzSpace2" presStyleCnt="0"/>
      <dgm:spPr/>
    </dgm:pt>
    <dgm:pt modelId="{1A00FF34-7BEB-4757-8EFD-1D46B892D7D7}" type="pres">
      <dgm:prSet presAssocID="{43B60F06-EA76-46BB-AE46-FFD3CAA56B99}" presName="tx2" presStyleLbl="revTx" presStyleIdx="3" presStyleCnt="12"/>
      <dgm:spPr/>
    </dgm:pt>
    <dgm:pt modelId="{343FBAB5-A3CB-45A4-AE2E-40C2E3B18ECE}" type="pres">
      <dgm:prSet presAssocID="{43B60F06-EA76-46BB-AE46-FFD3CAA56B99}" presName="vert2" presStyleCnt="0"/>
      <dgm:spPr/>
    </dgm:pt>
    <dgm:pt modelId="{2F7B4A75-29E5-4988-983B-B6BAC1E5CDE9}" type="pres">
      <dgm:prSet presAssocID="{43B60F06-EA76-46BB-AE46-FFD3CAA56B99}" presName="thinLine2b" presStyleLbl="callout" presStyleIdx="2" presStyleCnt="11"/>
      <dgm:spPr/>
    </dgm:pt>
    <dgm:pt modelId="{4CCAB891-7DC0-4F66-BBFD-425372456015}" type="pres">
      <dgm:prSet presAssocID="{43B60F06-EA76-46BB-AE46-FFD3CAA56B99}" presName="vertSpace2b" presStyleCnt="0"/>
      <dgm:spPr/>
    </dgm:pt>
    <dgm:pt modelId="{BFF8EA4C-E737-4437-A936-442AA62C7A8B}" type="pres">
      <dgm:prSet presAssocID="{6EC89CD2-993C-402B-BCFB-7E0AA3F478B3}" presName="horz2" presStyleCnt="0"/>
      <dgm:spPr/>
    </dgm:pt>
    <dgm:pt modelId="{D80BD0C8-3EAA-4C80-B1C1-4D5006918A73}" type="pres">
      <dgm:prSet presAssocID="{6EC89CD2-993C-402B-BCFB-7E0AA3F478B3}" presName="horzSpace2" presStyleCnt="0"/>
      <dgm:spPr/>
    </dgm:pt>
    <dgm:pt modelId="{DA21AD17-03E0-462F-A43B-BDC7A94403CC}" type="pres">
      <dgm:prSet presAssocID="{6EC89CD2-993C-402B-BCFB-7E0AA3F478B3}" presName="tx2" presStyleLbl="revTx" presStyleIdx="4" presStyleCnt="12"/>
      <dgm:spPr/>
    </dgm:pt>
    <dgm:pt modelId="{B9B341CF-56A9-43F5-B020-99E7D75F5D0A}" type="pres">
      <dgm:prSet presAssocID="{6EC89CD2-993C-402B-BCFB-7E0AA3F478B3}" presName="vert2" presStyleCnt="0"/>
      <dgm:spPr/>
    </dgm:pt>
    <dgm:pt modelId="{1DA53375-028C-452C-B98D-C9397EC8AD82}" type="pres">
      <dgm:prSet presAssocID="{6EC89CD2-993C-402B-BCFB-7E0AA3F478B3}" presName="thinLine2b" presStyleLbl="callout" presStyleIdx="3" presStyleCnt="11"/>
      <dgm:spPr/>
    </dgm:pt>
    <dgm:pt modelId="{7B86E259-1164-485E-A3CA-C45C25278285}" type="pres">
      <dgm:prSet presAssocID="{6EC89CD2-993C-402B-BCFB-7E0AA3F478B3}" presName="vertSpace2b" presStyleCnt="0"/>
      <dgm:spPr/>
    </dgm:pt>
    <dgm:pt modelId="{FB5F6597-39B7-4A05-BFB3-3A50ECC88F04}" type="pres">
      <dgm:prSet presAssocID="{93D7D014-6BA5-4B12-8121-9292E35291DB}" presName="horz2" presStyleCnt="0"/>
      <dgm:spPr/>
    </dgm:pt>
    <dgm:pt modelId="{606BF0E4-885B-42C5-B202-4EF0A63E63CC}" type="pres">
      <dgm:prSet presAssocID="{93D7D014-6BA5-4B12-8121-9292E35291DB}" presName="horzSpace2" presStyleCnt="0"/>
      <dgm:spPr/>
    </dgm:pt>
    <dgm:pt modelId="{C366839B-3C4F-4369-A19D-B5BDABF35A97}" type="pres">
      <dgm:prSet presAssocID="{93D7D014-6BA5-4B12-8121-9292E35291DB}" presName="tx2" presStyleLbl="revTx" presStyleIdx="5" presStyleCnt="12"/>
      <dgm:spPr/>
    </dgm:pt>
    <dgm:pt modelId="{60A36767-B8DA-4FC1-952E-5CF39099C0E0}" type="pres">
      <dgm:prSet presAssocID="{93D7D014-6BA5-4B12-8121-9292E35291DB}" presName="vert2" presStyleCnt="0"/>
      <dgm:spPr/>
    </dgm:pt>
    <dgm:pt modelId="{FA28CC37-D83C-4C7E-AF8B-59D02F2F64CA}" type="pres">
      <dgm:prSet presAssocID="{93D7D014-6BA5-4B12-8121-9292E35291DB}" presName="thinLine2b" presStyleLbl="callout" presStyleIdx="4" presStyleCnt="11"/>
      <dgm:spPr/>
    </dgm:pt>
    <dgm:pt modelId="{97FE1CE4-0A72-4351-9612-D55281D151A2}" type="pres">
      <dgm:prSet presAssocID="{93D7D014-6BA5-4B12-8121-9292E35291DB}" presName="vertSpace2b" presStyleCnt="0"/>
      <dgm:spPr/>
    </dgm:pt>
    <dgm:pt modelId="{1B0DFFF5-00B0-42B7-AE3C-0007372F3BD6}" type="pres">
      <dgm:prSet presAssocID="{2D7A220E-803E-4D05-8DDB-F3C3970B7263}" presName="horz2" presStyleCnt="0"/>
      <dgm:spPr/>
    </dgm:pt>
    <dgm:pt modelId="{91B29963-154E-4657-9A4F-C064B09E4634}" type="pres">
      <dgm:prSet presAssocID="{2D7A220E-803E-4D05-8DDB-F3C3970B7263}" presName="horzSpace2" presStyleCnt="0"/>
      <dgm:spPr/>
    </dgm:pt>
    <dgm:pt modelId="{E4B98F4F-D0D1-4BEC-9492-E2E96401FA7E}" type="pres">
      <dgm:prSet presAssocID="{2D7A220E-803E-4D05-8DDB-F3C3970B7263}" presName="tx2" presStyleLbl="revTx" presStyleIdx="6" presStyleCnt="12"/>
      <dgm:spPr/>
    </dgm:pt>
    <dgm:pt modelId="{EF7BFBFF-3941-4425-BA83-4515F94698BA}" type="pres">
      <dgm:prSet presAssocID="{2D7A220E-803E-4D05-8DDB-F3C3970B7263}" presName="vert2" presStyleCnt="0"/>
      <dgm:spPr/>
    </dgm:pt>
    <dgm:pt modelId="{E8374EE1-64DB-46D1-9D88-3812068E6FCB}" type="pres">
      <dgm:prSet presAssocID="{2D7A220E-803E-4D05-8DDB-F3C3970B7263}" presName="thinLine2b" presStyleLbl="callout" presStyleIdx="5" presStyleCnt="11"/>
      <dgm:spPr/>
    </dgm:pt>
    <dgm:pt modelId="{04F730EF-EC4E-4593-A4B0-90CD522955B7}" type="pres">
      <dgm:prSet presAssocID="{2D7A220E-803E-4D05-8DDB-F3C3970B7263}" presName="vertSpace2b" presStyleCnt="0"/>
      <dgm:spPr/>
    </dgm:pt>
    <dgm:pt modelId="{40BD6A41-4ADE-4975-AC54-57A924C755E8}" type="pres">
      <dgm:prSet presAssocID="{28B2612F-E468-4D05-B679-502FE84DAAB6}" presName="horz2" presStyleCnt="0"/>
      <dgm:spPr/>
    </dgm:pt>
    <dgm:pt modelId="{18DF39EA-6FC5-4364-BEAB-BD34FDEFA9FD}" type="pres">
      <dgm:prSet presAssocID="{28B2612F-E468-4D05-B679-502FE84DAAB6}" presName="horzSpace2" presStyleCnt="0"/>
      <dgm:spPr/>
    </dgm:pt>
    <dgm:pt modelId="{8FA01837-7149-4694-B4B9-7AB1B186F5D8}" type="pres">
      <dgm:prSet presAssocID="{28B2612F-E468-4D05-B679-502FE84DAAB6}" presName="tx2" presStyleLbl="revTx" presStyleIdx="7" presStyleCnt="12"/>
      <dgm:spPr/>
    </dgm:pt>
    <dgm:pt modelId="{2B13DE1B-44BD-486A-A7D3-4934DE712AD5}" type="pres">
      <dgm:prSet presAssocID="{28B2612F-E468-4D05-B679-502FE84DAAB6}" presName="vert2" presStyleCnt="0"/>
      <dgm:spPr/>
    </dgm:pt>
    <dgm:pt modelId="{D6F3B087-1831-4B33-81D8-DB0B04C39A3B}" type="pres">
      <dgm:prSet presAssocID="{28B2612F-E468-4D05-B679-502FE84DAAB6}" presName="thinLine2b" presStyleLbl="callout" presStyleIdx="6" presStyleCnt="11"/>
      <dgm:spPr/>
    </dgm:pt>
    <dgm:pt modelId="{D275F736-53D7-4288-BFDF-E30D8BEDAAA8}" type="pres">
      <dgm:prSet presAssocID="{28B2612F-E468-4D05-B679-502FE84DAAB6}" presName="vertSpace2b" presStyleCnt="0"/>
      <dgm:spPr/>
    </dgm:pt>
    <dgm:pt modelId="{27B5A784-3226-4121-886A-675811E641A3}" type="pres">
      <dgm:prSet presAssocID="{429A5AA4-6012-4755-A9A9-39EFFDF81406}" presName="horz2" presStyleCnt="0"/>
      <dgm:spPr/>
    </dgm:pt>
    <dgm:pt modelId="{C43584BE-81DD-4FB1-A1F5-ED6B07F71688}" type="pres">
      <dgm:prSet presAssocID="{429A5AA4-6012-4755-A9A9-39EFFDF81406}" presName="horzSpace2" presStyleCnt="0"/>
      <dgm:spPr/>
    </dgm:pt>
    <dgm:pt modelId="{0EB044B4-7697-4B25-AA83-43AECFF39395}" type="pres">
      <dgm:prSet presAssocID="{429A5AA4-6012-4755-A9A9-39EFFDF81406}" presName="tx2" presStyleLbl="revTx" presStyleIdx="8" presStyleCnt="12"/>
      <dgm:spPr/>
    </dgm:pt>
    <dgm:pt modelId="{D2D1827F-F5FF-43E8-A5C3-D3CB3EA77218}" type="pres">
      <dgm:prSet presAssocID="{429A5AA4-6012-4755-A9A9-39EFFDF81406}" presName="vert2" presStyleCnt="0"/>
      <dgm:spPr/>
    </dgm:pt>
    <dgm:pt modelId="{0E820F0C-4BD2-4A37-A0AD-CBEB651EC5E5}" type="pres">
      <dgm:prSet presAssocID="{429A5AA4-6012-4755-A9A9-39EFFDF81406}" presName="thinLine2b" presStyleLbl="callout" presStyleIdx="7" presStyleCnt="11"/>
      <dgm:spPr/>
    </dgm:pt>
    <dgm:pt modelId="{A2775588-B111-49C2-B347-0B0243EB350C}" type="pres">
      <dgm:prSet presAssocID="{429A5AA4-6012-4755-A9A9-39EFFDF81406}" presName="vertSpace2b" presStyleCnt="0"/>
      <dgm:spPr/>
    </dgm:pt>
    <dgm:pt modelId="{3F62B212-B567-42BA-B401-1B223689BB91}" type="pres">
      <dgm:prSet presAssocID="{95194915-5237-4D64-974F-3977FE5C7D0E}" presName="horz2" presStyleCnt="0"/>
      <dgm:spPr/>
    </dgm:pt>
    <dgm:pt modelId="{45CF38DB-60AD-40F8-91D3-B5F8509A0DAF}" type="pres">
      <dgm:prSet presAssocID="{95194915-5237-4D64-974F-3977FE5C7D0E}" presName="horzSpace2" presStyleCnt="0"/>
      <dgm:spPr/>
    </dgm:pt>
    <dgm:pt modelId="{3D477C0F-05D9-415D-83BF-B390CCE9E997}" type="pres">
      <dgm:prSet presAssocID="{95194915-5237-4D64-974F-3977FE5C7D0E}" presName="tx2" presStyleLbl="revTx" presStyleIdx="9" presStyleCnt="12"/>
      <dgm:spPr/>
    </dgm:pt>
    <dgm:pt modelId="{B4A4D01B-4E08-4DEC-A893-41FD9B8E39B1}" type="pres">
      <dgm:prSet presAssocID="{95194915-5237-4D64-974F-3977FE5C7D0E}" presName="vert2" presStyleCnt="0"/>
      <dgm:spPr/>
    </dgm:pt>
    <dgm:pt modelId="{95B6E01C-9C1F-44E5-BDCD-1872E52B615E}" type="pres">
      <dgm:prSet presAssocID="{95194915-5237-4D64-974F-3977FE5C7D0E}" presName="thinLine2b" presStyleLbl="callout" presStyleIdx="8" presStyleCnt="11"/>
      <dgm:spPr/>
    </dgm:pt>
    <dgm:pt modelId="{3A76302B-F7CC-44F6-AA44-A17DA7EB7794}" type="pres">
      <dgm:prSet presAssocID="{95194915-5237-4D64-974F-3977FE5C7D0E}" presName="vertSpace2b" presStyleCnt="0"/>
      <dgm:spPr/>
    </dgm:pt>
    <dgm:pt modelId="{FE7A8ECC-3FB4-4A91-ABAF-820192F06120}" type="pres">
      <dgm:prSet presAssocID="{42A9DB35-A6AF-42DC-A4E4-425B0C0AF344}" presName="horz2" presStyleCnt="0"/>
      <dgm:spPr/>
    </dgm:pt>
    <dgm:pt modelId="{A1E4E26B-3C5B-4EB7-BB84-5F78E76AD32D}" type="pres">
      <dgm:prSet presAssocID="{42A9DB35-A6AF-42DC-A4E4-425B0C0AF344}" presName="horzSpace2" presStyleCnt="0"/>
      <dgm:spPr/>
    </dgm:pt>
    <dgm:pt modelId="{8153F2F5-76F9-4FD5-A159-65D16D93040F}" type="pres">
      <dgm:prSet presAssocID="{42A9DB35-A6AF-42DC-A4E4-425B0C0AF344}" presName="tx2" presStyleLbl="revTx" presStyleIdx="10" presStyleCnt="12"/>
      <dgm:spPr/>
    </dgm:pt>
    <dgm:pt modelId="{5AD11A6F-15D9-4F59-BD77-2B34D9F00567}" type="pres">
      <dgm:prSet presAssocID="{42A9DB35-A6AF-42DC-A4E4-425B0C0AF344}" presName="vert2" presStyleCnt="0"/>
      <dgm:spPr/>
    </dgm:pt>
    <dgm:pt modelId="{784E4A39-4F24-434A-9750-5087851FFC42}" type="pres">
      <dgm:prSet presAssocID="{42A9DB35-A6AF-42DC-A4E4-425B0C0AF344}" presName="thinLine2b" presStyleLbl="callout" presStyleIdx="9" presStyleCnt="11"/>
      <dgm:spPr/>
    </dgm:pt>
    <dgm:pt modelId="{CB3E1D15-8746-4350-8BBB-B608F78EC408}" type="pres">
      <dgm:prSet presAssocID="{42A9DB35-A6AF-42DC-A4E4-425B0C0AF344}" presName="vertSpace2b" presStyleCnt="0"/>
      <dgm:spPr/>
    </dgm:pt>
    <dgm:pt modelId="{2FA4D9B9-27F7-493C-9FBB-4B42F32444F6}" type="pres">
      <dgm:prSet presAssocID="{1FC264E8-7814-4B7F-8CEB-C1576A641EB9}" presName="horz2" presStyleCnt="0"/>
      <dgm:spPr/>
    </dgm:pt>
    <dgm:pt modelId="{167A15EC-4993-403D-8626-2BDC441472FB}" type="pres">
      <dgm:prSet presAssocID="{1FC264E8-7814-4B7F-8CEB-C1576A641EB9}" presName="horzSpace2" presStyleCnt="0"/>
      <dgm:spPr/>
    </dgm:pt>
    <dgm:pt modelId="{204795C5-7BE5-4A9E-AA5B-7AAEC2F44968}" type="pres">
      <dgm:prSet presAssocID="{1FC264E8-7814-4B7F-8CEB-C1576A641EB9}" presName="tx2" presStyleLbl="revTx" presStyleIdx="11" presStyleCnt="12"/>
      <dgm:spPr/>
    </dgm:pt>
    <dgm:pt modelId="{659A8C2C-6785-4AAA-BA89-A1DD3BB16F52}" type="pres">
      <dgm:prSet presAssocID="{1FC264E8-7814-4B7F-8CEB-C1576A641EB9}" presName="vert2" presStyleCnt="0"/>
      <dgm:spPr/>
    </dgm:pt>
    <dgm:pt modelId="{A15F507D-0CED-49DC-83A3-26707915F565}" type="pres">
      <dgm:prSet presAssocID="{1FC264E8-7814-4B7F-8CEB-C1576A641EB9}" presName="thinLine2b" presStyleLbl="callout" presStyleIdx="10" presStyleCnt="11"/>
      <dgm:spPr/>
    </dgm:pt>
    <dgm:pt modelId="{06FA917F-1A75-48A8-B911-959D18758EC6}" type="pres">
      <dgm:prSet presAssocID="{1FC264E8-7814-4B7F-8CEB-C1576A641EB9}" presName="vertSpace2b" presStyleCnt="0"/>
      <dgm:spPr/>
    </dgm:pt>
  </dgm:ptLst>
  <dgm:cxnLst>
    <dgm:cxn modelId="{34450818-9766-4628-9DB9-50E71318F826}" srcId="{0E89EBAD-09D0-44C1-9E54-F4620A772305}" destId="{8D108CBB-9A39-4253-91AE-BF87372BCC1B}" srcOrd="1" destOrd="0" parTransId="{2A0204CE-290B-4B0D-8919-5A7524A4435C}" sibTransId="{6410047D-1C74-4859-8BE4-D8B7007A07F6}"/>
    <dgm:cxn modelId="{C460D31C-7958-4C3F-B2F1-43004198ADB1}" type="presOf" srcId="{95194915-5237-4D64-974F-3977FE5C7D0E}" destId="{3D477C0F-05D9-415D-83BF-B390CCE9E997}" srcOrd="0" destOrd="0" presId="urn:microsoft.com/office/officeart/2008/layout/LinedList"/>
    <dgm:cxn modelId="{6867E42B-FB87-4CFD-9E77-1502DFE562A1}" type="presOf" srcId="{8D108CBB-9A39-4253-91AE-BF87372BCC1B}" destId="{6D65562D-36C9-4AD6-A7A0-D5E9BDA31D4A}" srcOrd="0" destOrd="0" presId="urn:microsoft.com/office/officeart/2008/layout/LinedList"/>
    <dgm:cxn modelId="{C479542F-0555-44C3-9549-E71A8AAB9F72}" type="presOf" srcId="{2D7A220E-803E-4D05-8DDB-F3C3970B7263}" destId="{E4B98F4F-D0D1-4BEC-9492-E2E96401FA7E}" srcOrd="0" destOrd="0" presId="urn:microsoft.com/office/officeart/2008/layout/LinedList"/>
    <dgm:cxn modelId="{062EDC36-1FEB-4BDC-9D5B-AA67EA0B54C0}" srcId="{0E89EBAD-09D0-44C1-9E54-F4620A772305}" destId="{566F1FA3-857B-43BC-88A4-24AA535A6D9C}" srcOrd="0" destOrd="0" parTransId="{C1758C00-82FA-410C-8751-27986E5A7CA5}" sibTransId="{0BEB91D8-E7C9-4FCF-9B7C-49657CB2ECFE}"/>
    <dgm:cxn modelId="{5942385E-8DFD-4428-B3B7-4DE2B5AB240E}" srcId="{0E89EBAD-09D0-44C1-9E54-F4620A772305}" destId="{1FC264E8-7814-4B7F-8CEB-C1576A641EB9}" srcOrd="10" destOrd="0" parTransId="{C1A5C204-A76D-4BDD-B48C-8D780832DE00}" sibTransId="{86C5B555-9A1F-462F-BC6F-338A7FF16CC7}"/>
    <dgm:cxn modelId="{22A07D43-A390-4D4F-BC10-470067CC96A5}" srcId="{F4F1A3E8-3F89-4AD8-A172-9FDD6F82260B}" destId="{0E89EBAD-09D0-44C1-9E54-F4620A772305}" srcOrd="0" destOrd="0" parTransId="{CAEB9A0F-3E37-4FD1-A6B2-806811C84E37}" sibTransId="{5AB69920-4307-468A-8A26-3DFC51722A1E}"/>
    <dgm:cxn modelId="{00B75169-D577-4F6E-A929-5CCE201651D6}" srcId="{0E89EBAD-09D0-44C1-9E54-F4620A772305}" destId="{95194915-5237-4D64-974F-3977FE5C7D0E}" srcOrd="8" destOrd="0" parTransId="{7BCD2D2D-EB0C-4DF0-A94E-872E9065515B}" sibTransId="{C127062E-DAE8-4565-AEC6-86053024CE3E}"/>
    <dgm:cxn modelId="{39657549-D89C-4A04-BBFA-22C69C5C07A3}" srcId="{0E89EBAD-09D0-44C1-9E54-F4620A772305}" destId="{2D7A220E-803E-4D05-8DDB-F3C3970B7263}" srcOrd="5" destOrd="0" parTransId="{24B265C2-D9BE-4FC8-8C11-74A3B9AE72D9}" sibTransId="{8EA310B1-C1FA-434D-A7C3-443E4275F8A0}"/>
    <dgm:cxn modelId="{9B8B556B-7FE8-4D1A-9D2E-B23CA01E0971}" type="presOf" srcId="{0E89EBAD-09D0-44C1-9E54-F4620A772305}" destId="{8F50451F-AF95-454A-8394-089337B5764D}" srcOrd="0" destOrd="0" presId="urn:microsoft.com/office/officeart/2008/layout/LinedList"/>
    <dgm:cxn modelId="{61D15F6D-DD3B-41B1-9CD0-1A0B4415ABA5}" type="presOf" srcId="{28B2612F-E468-4D05-B679-502FE84DAAB6}" destId="{8FA01837-7149-4694-B4B9-7AB1B186F5D8}" srcOrd="0" destOrd="0" presId="urn:microsoft.com/office/officeart/2008/layout/LinedList"/>
    <dgm:cxn modelId="{15DBA475-5E29-4278-B68C-523A4E568969}" type="presOf" srcId="{42A9DB35-A6AF-42DC-A4E4-425B0C0AF344}" destId="{8153F2F5-76F9-4FD5-A159-65D16D93040F}" srcOrd="0" destOrd="0" presId="urn:microsoft.com/office/officeart/2008/layout/LinedList"/>
    <dgm:cxn modelId="{4E853B57-7DB7-4C17-A93B-60C5B51E9098}" type="presOf" srcId="{566F1FA3-857B-43BC-88A4-24AA535A6D9C}" destId="{EDD3ED4C-41B8-48C1-9244-CB7071BDC343}" srcOrd="0" destOrd="0" presId="urn:microsoft.com/office/officeart/2008/layout/LinedList"/>
    <dgm:cxn modelId="{D7290279-5C0E-4ED1-9A7B-D8E6406F44D6}" srcId="{0E89EBAD-09D0-44C1-9E54-F4620A772305}" destId="{93D7D014-6BA5-4B12-8121-9292E35291DB}" srcOrd="4" destOrd="0" parTransId="{1352D2F1-60E8-4BAA-8ECC-78442B598165}" sibTransId="{3A29655F-02C8-4C67-B56B-E8756D5A1F3D}"/>
    <dgm:cxn modelId="{CC870C84-F10A-44F0-9967-540A6FE89FDB}" type="presOf" srcId="{F4F1A3E8-3F89-4AD8-A172-9FDD6F82260B}" destId="{3BF8BBF1-D18E-4BD3-BAB8-5C0F1F4A9867}" srcOrd="0" destOrd="0" presId="urn:microsoft.com/office/officeart/2008/layout/LinedList"/>
    <dgm:cxn modelId="{3206C291-E786-4E37-AC32-80C7C001CE39}" srcId="{0E89EBAD-09D0-44C1-9E54-F4620A772305}" destId="{42A9DB35-A6AF-42DC-A4E4-425B0C0AF344}" srcOrd="9" destOrd="0" parTransId="{7DA10424-31C2-4253-8735-CC1F737A40CC}" sibTransId="{5648CBA4-75ED-4604-A028-406376682FA8}"/>
    <dgm:cxn modelId="{CA69669D-9940-4D0D-8A9A-4E60596A2722}" type="presOf" srcId="{6EC89CD2-993C-402B-BCFB-7E0AA3F478B3}" destId="{DA21AD17-03E0-462F-A43B-BDC7A94403CC}" srcOrd="0" destOrd="0" presId="urn:microsoft.com/office/officeart/2008/layout/LinedList"/>
    <dgm:cxn modelId="{FE4B62AC-BE83-4EEA-9C6A-370BFB3EDA38}" srcId="{0E89EBAD-09D0-44C1-9E54-F4620A772305}" destId="{429A5AA4-6012-4755-A9A9-39EFFDF81406}" srcOrd="7" destOrd="0" parTransId="{4E792F80-6F6B-4663-992E-1653544BEC78}" sibTransId="{C9AA09BE-C9FF-46DA-9F73-F8FA63BE2217}"/>
    <dgm:cxn modelId="{7D82B3B2-4A41-4D47-90F9-7F82C8F5758D}" srcId="{0E89EBAD-09D0-44C1-9E54-F4620A772305}" destId="{6EC89CD2-993C-402B-BCFB-7E0AA3F478B3}" srcOrd="3" destOrd="0" parTransId="{CC94E50B-BD22-4E5F-8253-B9EC4BC37955}" sibTransId="{AA15956F-90CF-4945-BC6C-EA272E267D17}"/>
    <dgm:cxn modelId="{6C6F4DB3-5B68-4681-A521-6F4B84478F34}" type="presOf" srcId="{43B60F06-EA76-46BB-AE46-FFD3CAA56B99}" destId="{1A00FF34-7BEB-4757-8EFD-1D46B892D7D7}" srcOrd="0" destOrd="0" presId="urn:microsoft.com/office/officeart/2008/layout/LinedList"/>
    <dgm:cxn modelId="{B4F626B4-D044-4273-AA0B-11401181A201}" srcId="{0E89EBAD-09D0-44C1-9E54-F4620A772305}" destId="{43B60F06-EA76-46BB-AE46-FFD3CAA56B99}" srcOrd="2" destOrd="0" parTransId="{026ED76D-7CED-43C0-8153-80A7B81917E2}" sibTransId="{62CBFE61-3AEA-4F57-8FE0-40620655AC2C}"/>
    <dgm:cxn modelId="{68DDB4D4-6C38-4C5E-ADCD-BEB6B9FA0757}" type="presOf" srcId="{93D7D014-6BA5-4B12-8121-9292E35291DB}" destId="{C366839B-3C4F-4369-A19D-B5BDABF35A97}" srcOrd="0" destOrd="0" presId="urn:microsoft.com/office/officeart/2008/layout/LinedList"/>
    <dgm:cxn modelId="{A26980D7-A3D7-40BB-AB14-AB5A1DC6EC02}" srcId="{0E89EBAD-09D0-44C1-9E54-F4620A772305}" destId="{28B2612F-E468-4D05-B679-502FE84DAAB6}" srcOrd="6" destOrd="0" parTransId="{17B62603-A5BE-4B67-95BA-493F06257994}" sibTransId="{A6E97A00-973E-40D5-A3AC-0853F3F9D466}"/>
    <dgm:cxn modelId="{DAD66EFB-8561-436F-BA78-B29C33E688F4}" type="presOf" srcId="{429A5AA4-6012-4755-A9A9-39EFFDF81406}" destId="{0EB044B4-7697-4B25-AA83-43AECFF39395}" srcOrd="0" destOrd="0" presId="urn:microsoft.com/office/officeart/2008/layout/LinedList"/>
    <dgm:cxn modelId="{9D8A23FF-4C41-4264-BA85-2DC18E8C0C33}" type="presOf" srcId="{1FC264E8-7814-4B7F-8CEB-C1576A641EB9}" destId="{204795C5-7BE5-4A9E-AA5B-7AAEC2F44968}" srcOrd="0" destOrd="0" presId="urn:microsoft.com/office/officeart/2008/layout/LinedList"/>
    <dgm:cxn modelId="{045FD65C-B20E-494B-B458-FC977E6EB385}" type="presParOf" srcId="{3BF8BBF1-D18E-4BD3-BAB8-5C0F1F4A9867}" destId="{9CD39B0B-2498-40E7-9F21-20C6C68D7261}" srcOrd="0" destOrd="0" presId="urn:microsoft.com/office/officeart/2008/layout/LinedList"/>
    <dgm:cxn modelId="{A43BE996-ECCA-460F-910A-53481E8714C5}" type="presParOf" srcId="{3BF8BBF1-D18E-4BD3-BAB8-5C0F1F4A9867}" destId="{A7C88E35-4A78-455B-A6F9-9C17A5131BE4}" srcOrd="1" destOrd="0" presId="urn:microsoft.com/office/officeart/2008/layout/LinedList"/>
    <dgm:cxn modelId="{668CD6D6-C832-4D0E-B007-406844400834}" type="presParOf" srcId="{A7C88E35-4A78-455B-A6F9-9C17A5131BE4}" destId="{8F50451F-AF95-454A-8394-089337B5764D}" srcOrd="0" destOrd="0" presId="urn:microsoft.com/office/officeart/2008/layout/LinedList"/>
    <dgm:cxn modelId="{B560D2B3-B91A-44A1-B216-D37430A10B8F}" type="presParOf" srcId="{A7C88E35-4A78-455B-A6F9-9C17A5131BE4}" destId="{59186B3E-DB64-492C-A96E-77BF2A95EACD}" srcOrd="1" destOrd="0" presId="urn:microsoft.com/office/officeart/2008/layout/LinedList"/>
    <dgm:cxn modelId="{9EE46BCA-7C6E-41C1-8060-648BD6F12046}" type="presParOf" srcId="{59186B3E-DB64-492C-A96E-77BF2A95EACD}" destId="{5EFDA2AF-8F2E-4378-9E1C-63B953289131}" srcOrd="0" destOrd="0" presId="urn:microsoft.com/office/officeart/2008/layout/LinedList"/>
    <dgm:cxn modelId="{DBE2DBD0-1D26-43BD-BE43-6026F65DFE92}" type="presParOf" srcId="{59186B3E-DB64-492C-A96E-77BF2A95EACD}" destId="{BF835565-945E-46A4-BAE9-9C599E0D43E0}" srcOrd="1" destOrd="0" presId="urn:microsoft.com/office/officeart/2008/layout/LinedList"/>
    <dgm:cxn modelId="{EB72DD58-17FF-46B0-848C-89C58950BB1A}" type="presParOf" srcId="{BF835565-945E-46A4-BAE9-9C599E0D43E0}" destId="{DC20B5CB-328A-405D-969C-0CFAC3C577EF}" srcOrd="0" destOrd="0" presId="urn:microsoft.com/office/officeart/2008/layout/LinedList"/>
    <dgm:cxn modelId="{2F15C28D-7774-4506-826D-059184C51E3D}" type="presParOf" srcId="{BF835565-945E-46A4-BAE9-9C599E0D43E0}" destId="{EDD3ED4C-41B8-48C1-9244-CB7071BDC343}" srcOrd="1" destOrd="0" presId="urn:microsoft.com/office/officeart/2008/layout/LinedList"/>
    <dgm:cxn modelId="{8EBFCDC9-7431-4CBC-9A32-E23D5D6ED229}" type="presParOf" srcId="{BF835565-945E-46A4-BAE9-9C599E0D43E0}" destId="{CD1C13AC-1F25-493B-8439-0AB4A4C5E55F}" srcOrd="2" destOrd="0" presId="urn:microsoft.com/office/officeart/2008/layout/LinedList"/>
    <dgm:cxn modelId="{B2254D0B-0DCD-4D5F-BE14-B1CEDDD8F5D4}" type="presParOf" srcId="{59186B3E-DB64-492C-A96E-77BF2A95EACD}" destId="{B9267015-CBD4-4C70-8AE6-1D48BC290472}" srcOrd="2" destOrd="0" presId="urn:microsoft.com/office/officeart/2008/layout/LinedList"/>
    <dgm:cxn modelId="{C9C0FD33-0863-4227-8C01-1F188E9B0473}" type="presParOf" srcId="{59186B3E-DB64-492C-A96E-77BF2A95EACD}" destId="{8BB0C777-D2DD-4593-A0F0-2FCED36FB0EC}" srcOrd="3" destOrd="0" presId="urn:microsoft.com/office/officeart/2008/layout/LinedList"/>
    <dgm:cxn modelId="{8942CBC2-5537-43F0-B88F-221F11EBD6F7}" type="presParOf" srcId="{59186B3E-DB64-492C-A96E-77BF2A95EACD}" destId="{78E2F01B-FFF2-4AEC-A2F5-1C9C19E8A026}" srcOrd="4" destOrd="0" presId="urn:microsoft.com/office/officeart/2008/layout/LinedList"/>
    <dgm:cxn modelId="{2BA960AE-5D76-4F82-85ED-54BA87282E1D}" type="presParOf" srcId="{78E2F01B-FFF2-4AEC-A2F5-1C9C19E8A026}" destId="{EDCDAF73-EC35-4D1A-B8FB-89AAA5681A46}" srcOrd="0" destOrd="0" presId="urn:microsoft.com/office/officeart/2008/layout/LinedList"/>
    <dgm:cxn modelId="{5E4A3227-9996-48E5-BE71-CAD1B19DE72C}" type="presParOf" srcId="{78E2F01B-FFF2-4AEC-A2F5-1C9C19E8A026}" destId="{6D65562D-36C9-4AD6-A7A0-D5E9BDA31D4A}" srcOrd="1" destOrd="0" presId="urn:microsoft.com/office/officeart/2008/layout/LinedList"/>
    <dgm:cxn modelId="{2D3F8095-ADF1-48BF-AB88-E9BD58A25753}" type="presParOf" srcId="{78E2F01B-FFF2-4AEC-A2F5-1C9C19E8A026}" destId="{3F1DFD21-F638-41F7-8321-BC93D5A14702}" srcOrd="2" destOrd="0" presId="urn:microsoft.com/office/officeart/2008/layout/LinedList"/>
    <dgm:cxn modelId="{6DA85DF3-665B-4A91-88B3-F939DA69D2DB}" type="presParOf" srcId="{59186B3E-DB64-492C-A96E-77BF2A95EACD}" destId="{67668771-03D3-42F1-BDBC-E1ED2397A2A2}" srcOrd="5" destOrd="0" presId="urn:microsoft.com/office/officeart/2008/layout/LinedList"/>
    <dgm:cxn modelId="{D1E4E272-31D7-4A78-9005-53336A3FCACD}" type="presParOf" srcId="{59186B3E-DB64-492C-A96E-77BF2A95EACD}" destId="{7214C91B-3161-4621-8BC8-56753A96F75F}" srcOrd="6" destOrd="0" presId="urn:microsoft.com/office/officeart/2008/layout/LinedList"/>
    <dgm:cxn modelId="{7641F2AC-788B-407B-93C5-34465E975A05}" type="presParOf" srcId="{59186B3E-DB64-492C-A96E-77BF2A95EACD}" destId="{DCC152D5-F2FE-4029-93E5-EEE438B83267}" srcOrd="7" destOrd="0" presId="urn:microsoft.com/office/officeart/2008/layout/LinedList"/>
    <dgm:cxn modelId="{C1D16221-287A-4C41-BA78-9155AFE2CA55}" type="presParOf" srcId="{DCC152D5-F2FE-4029-93E5-EEE438B83267}" destId="{20B66F1A-A43B-46B1-A3FB-EBCB5FD22D55}" srcOrd="0" destOrd="0" presId="urn:microsoft.com/office/officeart/2008/layout/LinedList"/>
    <dgm:cxn modelId="{AB14E244-F758-4635-9378-4EEAC6B235F1}" type="presParOf" srcId="{DCC152D5-F2FE-4029-93E5-EEE438B83267}" destId="{1A00FF34-7BEB-4757-8EFD-1D46B892D7D7}" srcOrd="1" destOrd="0" presId="urn:microsoft.com/office/officeart/2008/layout/LinedList"/>
    <dgm:cxn modelId="{AD1A486C-74BB-4A36-8C27-9B70C29AC36D}" type="presParOf" srcId="{DCC152D5-F2FE-4029-93E5-EEE438B83267}" destId="{343FBAB5-A3CB-45A4-AE2E-40C2E3B18ECE}" srcOrd="2" destOrd="0" presId="urn:microsoft.com/office/officeart/2008/layout/LinedList"/>
    <dgm:cxn modelId="{EE2566DB-6DA7-47B6-B6E0-1527210A93D5}" type="presParOf" srcId="{59186B3E-DB64-492C-A96E-77BF2A95EACD}" destId="{2F7B4A75-29E5-4988-983B-B6BAC1E5CDE9}" srcOrd="8" destOrd="0" presId="urn:microsoft.com/office/officeart/2008/layout/LinedList"/>
    <dgm:cxn modelId="{8138BDC6-AAA7-47C3-9AD6-45968BE34907}" type="presParOf" srcId="{59186B3E-DB64-492C-A96E-77BF2A95EACD}" destId="{4CCAB891-7DC0-4F66-BBFD-425372456015}" srcOrd="9" destOrd="0" presId="urn:microsoft.com/office/officeart/2008/layout/LinedList"/>
    <dgm:cxn modelId="{CDBFA61C-CDF3-40AC-85EE-A99A3487ED55}" type="presParOf" srcId="{59186B3E-DB64-492C-A96E-77BF2A95EACD}" destId="{BFF8EA4C-E737-4437-A936-442AA62C7A8B}" srcOrd="10" destOrd="0" presId="urn:microsoft.com/office/officeart/2008/layout/LinedList"/>
    <dgm:cxn modelId="{3A11E6C5-F5FA-4707-A8E2-B796A1A42D6A}" type="presParOf" srcId="{BFF8EA4C-E737-4437-A936-442AA62C7A8B}" destId="{D80BD0C8-3EAA-4C80-B1C1-4D5006918A73}" srcOrd="0" destOrd="0" presId="urn:microsoft.com/office/officeart/2008/layout/LinedList"/>
    <dgm:cxn modelId="{A2823D22-35E9-4C8A-BDD3-AE3F849D2EB1}" type="presParOf" srcId="{BFF8EA4C-E737-4437-A936-442AA62C7A8B}" destId="{DA21AD17-03E0-462F-A43B-BDC7A94403CC}" srcOrd="1" destOrd="0" presId="urn:microsoft.com/office/officeart/2008/layout/LinedList"/>
    <dgm:cxn modelId="{022C2F6E-4487-44E6-BD1F-FCD7742AA234}" type="presParOf" srcId="{BFF8EA4C-E737-4437-A936-442AA62C7A8B}" destId="{B9B341CF-56A9-43F5-B020-99E7D75F5D0A}" srcOrd="2" destOrd="0" presId="urn:microsoft.com/office/officeart/2008/layout/LinedList"/>
    <dgm:cxn modelId="{DB4BB5FC-A86E-4612-BB9F-5BFA0F4D3E0F}" type="presParOf" srcId="{59186B3E-DB64-492C-A96E-77BF2A95EACD}" destId="{1DA53375-028C-452C-B98D-C9397EC8AD82}" srcOrd="11" destOrd="0" presId="urn:microsoft.com/office/officeart/2008/layout/LinedList"/>
    <dgm:cxn modelId="{B54799B2-B97B-4418-86CB-C4394DDF6FF6}" type="presParOf" srcId="{59186B3E-DB64-492C-A96E-77BF2A95EACD}" destId="{7B86E259-1164-485E-A3CA-C45C25278285}" srcOrd="12" destOrd="0" presId="urn:microsoft.com/office/officeart/2008/layout/LinedList"/>
    <dgm:cxn modelId="{497E917A-64F7-4F7F-8C41-E323453F492F}" type="presParOf" srcId="{59186B3E-DB64-492C-A96E-77BF2A95EACD}" destId="{FB5F6597-39B7-4A05-BFB3-3A50ECC88F04}" srcOrd="13" destOrd="0" presId="urn:microsoft.com/office/officeart/2008/layout/LinedList"/>
    <dgm:cxn modelId="{1B46D80A-0600-45BA-B7E2-6B1FEB992899}" type="presParOf" srcId="{FB5F6597-39B7-4A05-BFB3-3A50ECC88F04}" destId="{606BF0E4-885B-42C5-B202-4EF0A63E63CC}" srcOrd="0" destOrd="0" presId="urn:microsoft.com/office/officeart/2008/layout/LinedList"/>
    <dgm:cxn modelId="{37039F62-49EC-43A0-A3AE-EE43440328B5}" type="presParOf" srcId="{FB5F6597-39B7-4A05-BFB3-3A50ECC88F04}" destId="{C366839B-3C4F-4369-A19D-B5BDABF35A97}" srcOrd="1" destOrd="0" presId="urn:microsoft.com/office/officeart/2008/layout/LinedList"/>
    <dgm:cxn modelId="{BBC592A3-3D1C-4221-B4D0-953748535725}" type="presParOf" srcId="{FB5F6597-39B7-4A05-BFB3-3A50ECC88F04}" destId="{60A36767-B8DA-4FC1-952E-5CF39099C0E0}" srcOrd="2" destOrd="0" presId="urn:microsoft.com/office/officeart/2008/layout/LinedList"/>
    <dgm:cxn modelId="{61F2A7C2-58D0-4AEB-B587-CF3690EDE65E}" type="presParOf" srcId="{59186B3E-DB64-492C-A96E-77BF2A95EACD}" destId="{FA28CC37-D83C-4C7E-AF8B-59D02F2F64CA}" srcOrd="14" destOrd="0" presId="urn:microsoft.com/office/officeart/2008/layout/LinedList"/>
    <dgm:cxn modelId="{00A11399-BB7C-4B6A-A76E-F11CB24A7477}" type="presParOf" srcId="{59186B3E-DB64-492C-A96E-77BF2A95EACD}" destId="{97FE1CE4-0A72-4351-9612-D55281D151A2}" srcOrd="15" destOrd="0" presId="urn:microsoft.com/office/officeart/2008/layout/LinedList"/>
    <dgm:cxn modelId="{EDBA300B-4BB7-4287-8AFC-645CA938F40B}" type="presParOf" srcId="{59186B3E-DB64-492C-A96E-77BF2A95EACD}" destId="{1B0DFFF5-00B0-42B7-AE3C-0007372F3BD6}" srcOrd="16" destOrd="0" presId="urn:microsoft.com/office/officeart/2008/layout/LinedList"/>
    <dgm:cxn modelId="{D1CF4B67-08C0-4737-854A-9210CB6246D4}" type="presParOf" srcId="{1B0DFFF5-00B0-42B7-AE3C-0007372F3BD6}" destId="{91B29963-154E-4657-9A4F-C064B09E4634}" srcOrd="0" destOrd="0" presId="urn:microsoft.com/office/officeart/2008/layout/LinedList"/>
    <dgm:cxn modelId="{3AEC95FD-7920-489D-952A-3B6A20980F60}" type="presParOf" srcId="{1B0DFFF5-00B0-42B7-AE3C-0007372F3BD6}" destId="{E4B98F4F-D0D1-4BEC-9492-E2E96401FA7E}" srcOrd="1" destOrd="0" presId="urn:microsoft.com/office/officeart/2008/layout/LinedList"/>
    <dgm:cxn modelId="{1B382129-FC8A-42D5-BAEE-70C044689794}" type="presParOf" srcId="{1B0DFFF5-00B0-42B7-AE3C-0007372F3BD6}" destId="{EF7BFBFF-3941-4425-BA83-4515F94698BA}" srcOrd="2" destOrd="0" presId="urn:microsoft.com/office/officeart/2008/layout/LinedList"/>
    <dgm:cxn modelId="{B341551F-649A-4C9B-B9B0-98C83C40CF7F}" type="presParOf" srcId="{59186B3E-DB64-492C-A96E-77BF2A95EACD}" destId="{E8374EE1-64DB-46D1-9D88-3812068E6FCB}" srcOrd="17" destOrd="0" presId="urn:microsoft.com/office/officeart/2008/layout/LinedList"/>
    <dgm:cxn modelId="{3D75B5D0-C049-4EA0-8183-D4A8762A2EE1}" type="presParOf" srcId="{59186B3E-DB64-492C-A96E-77BF2A95EACD}" destId="{04F730EF-EC4E-4593-A4B0-90CD522955B7}" srcOrd="18" destOrd="0" presId="urn:microsoft.com/office/officeart/2008/layout/LinedList"/>
    <dgm:cxn modelId="{461F74FE-2709-4B73-AD51-CC1AF02EE145}" type="presParOf" srcId="{59186B3E-DB64-492C-A96E-77BF2A95EACD}" destId="{40BD6A41-4ADE-4975-AC54-57A924C755E8}" srcOrd="19" destOrd="0" presId="urn:microsoft.com/office/officeart/2008/layout/LinedList"/>
    <dgm:cxn modelId="{81E9079F-A630-42CA-814B-0A709C27DE17}" type="presParOf" srcId="{40BD6A41-4ADE-4975-AC54-57A924C755E8}" destId="{18DF39EA-6FC5-4364-BEAB-BD34FDEFA9FD}" srcOrd="0" destOrd="0" presId="urn:microsoft.com/office/officeart/2008/layout/LinedList"/>
    <dgm:cxn modelId="{0110338B-4793-48F7-856D-069EF4CF9732}" type="presParOf" srcId="{40BD6A41-4ADE-4975-AC54-57A924C755E8}" destId="{8FA01837-7149-4694-B4B9-7AB1B186F5D8}" srcOrd="1" destOrd="0" presId="urn:microsoft.com/office/officeart/2008/layout/LinedList"/>
    <dgm:cxn modelId="{D2351E54-8300-4367-9406-B865FA176589}" type="presParOf" srcId="{40BD6A41-4ADE-4975-AC54-57A924C755E8}" destId="{2B13DE1B-44BD-486A-A7D3-4934DE712AD5}" srcOrd="2" destOrd="0" presId="urn:microsoft.com/office/officeart/2008/layout/LinedList"/>
    <dgm:cxn modelId="{25AA9B27-EDE2-4371-BA62-0E13F59877F5}" type="presParOf" srcId="{59186B3E-DB64-492C-A96E-77BF2A95EACD}" destId="{D6F3B087-1831-4B33-81D8-DB0B04C39A3B}" srcOrd="20" destOrd="0" presId="urn:microsoft.com/office/officeart/2008/layout/LinedList"/>
    <dgm:cxn modelId="{D56C0C78-23DB-402B-8084-CFA8CA379EBD}" type="presParOf" srcId="{59186B3E-DB64-492C-A96E-77BF2A95EACD}" destId="{D275F736-53D7-4288-BFDF-E30D8BEDAAA8}" srcOrd="21" destOrd="0" presId="urn:microsoft.com/office/officeart/2008/layout/LinedList"/>
    <dgm:cxn modelId="{B5BE8613-3A2E-4ECC-9064-C37135C92E5A}" type="presParOf" srcId="{59186B3E-DB64-492C-A96E-77BF2A95EACD}" destId="{27B5A784-3226-4121-886A-675811E641A3}" srcOrd="22" destOrd="0" presId="urn:microsoft.com/office/officeart/2008/layout/LinedList"/>
    <dgm:cxn modelId="{0B80AFD5-1B14-4C06-8F7B-6222F6E5428B}" type="presParOf" srcId="{27B5A784-3226-4121-886A-675811E641A3}" destId="{C43584BE-81DD-4FB1-A1F5-ED6B07F71688}" srcOrd="0" destOrd="0" presId="urn:microsoft.com/office/officeart/2008/layout/LinedList"/>
    <dgm:cxn modelId="{88F7D1ED-B890-413C-AD3A-4001D0BD89B9}" type="presParOf" srcId="{27B5A784-3226-4121-886A-675811E641A3}" destId="{0EB044B4-7697-4B25-AA83-43AECFF39395}" srcOrd="1" destOrd="0" presId="urn:microsoft.com/office/officeart/2008/layout/LinedList"/>
    <dgm:cxn modelId="{80DD7A40-812D-42C9-BAF1-D29CCE168CBE}" type="presParOf" srcId="{27B5A784-3226-4121-886A-675811E641A3}" destId="{D2D1827F-F5FF-43E8-A5C3-D3CB3EA77218}" srcOrd="2" destOrd="0" presId="urn:microsoft.com/office/officeart/2008/layout/LinedList"/>
    <dgm:cxn modelId="{3DC7F38D-8C2C-4D9A-8B82-9CA5FA33B75F}" type="presParOf" srcId="{59186B3E-DB64-492C-A96E-77BF2A95EACD}" destId="{0E820F0C-4BD2-4A37-A0AD-CBEB651EC5E5}" srcOrd="23" destOrd="0" presId="urn:microsoft.com/office/officeart/2008/layout/LinedList"/>
    <dgm:cxn modelId="{3787E095-8C7B-48D9-BD87-85355EFCD772}" type="presParOf" srcId="{59186B3E-DB64-492C-A96E-77BF2A95EACD}" destId="{A2775588-B111-49C2-B347-0B0243EB350C}" srcOrd="24" destOrd="0" presId="urn:microsoft.com/office/officeart/2008/layout/LinedList"/>
    <dgm:cxn modelId="{679E4085-BDE3-47E6-B641-4CF73E6CA103}" type="presParOf" srcId="{59186B3E-DB64-492C-A96E-77BF2A95EACD}" destId="{3F62B212-B567-42BA-B401-1B223689BB91}" srcOrd="25" destOrd="0" presId="urn:microsoft.com/office/officeart/2008/layout/LinedList"/>
    <dgm:cxn modelId="{55D8402F-3F3D-46D8-8CEC-2BEEB63071F4}" type="presParOf" srcId="{3F62B212-B567-42BA-B401-1B223689BB91}" destId="{45CF38DB-60AD-40F8-91D3-B5F8509A0DAF}" srcOrd="0" destOrd="0" presId="urn:microsoft.com/office/officeart/2008/layout/LinedList"/>
    <dgm:cxn modelId="{2260AF08-1027-4EDA-8A07-7794E9CED6FC}" type="presParOf" srcId="{3F62B212-B567-42BA-B401-1B223689BB91}" destId="{3D477C0F-05D9-415D-83BF-B390CCE9E997}" srcOrd="1" destOrd="0" presId="urn:microsoft.com/office/officeart/2008/layout/LinedList"/>
    <dgm:cxn modelId="{83EFE249-1E2C-44AD-82E4-EC6ADCEECF89}" type="presParOf" srcId="{3F62B212-B567-42BA-B401-1B223689BB91}" destId="{B4A4D01B-4E08-4DEC-A893-41FD9B8E39B1}" srcOrd="2" destOrd="0" presId="urn:microsoft.com/office/officeart/2008/layout/LinedList"/>
    <dgm:cxn modelId="{0763EB16-84D2-44DA-984D-162313306F21}" type="presParOf" srcId="{59186B3E-DB64-492C-A96E-77BF2A95EACD}" destId="{95B6E01C-9C1F-44E5-BDCD-1872E52B615E}" srcOrd="26" destOrd="0" presId="urn:microsoft.com/office/officeart/2008/layout/LinedList"/>
    <dgm:cxn modelId="{BA117545-C004-4868-9D67-299E0BF95801}" type="presParOf" srcId="{59186B3E-DB64-492C-A96E-77BF2A95EACD}" destId="{3A76302B-F7CC-44F6-AA44-A17DA7EB7794}" srcOrd="27" destOrd="0" presId="urn:microsoft.com/office/officeart/2008/layout/LinedList"/>
    <dgm:cxn modelId="{5334CEF7-3F38-4305-9E8C-AA3571EC97E9}" type="presParOf" srcId="{59186B3E-DB64-492C-A96E-77BF2A95EACD}" destId="{FE7A8ECC-3FB4-4A91-ABAF-820192F06120}" srcOrd="28" destOrd="0" presId="urn:microsoft.com/office/officeart/2008/layout/LinedList"/>
    <dgm:cxn modelId="{C57C16AE-CD84-4F24-9AD7-DFDF4BD12F4D}" type="presParOf" srcId="{FE7A8ECC-3FB4-4A91-ABAF-820192F06120}" destId="{A1E4E26B-3C5B-4EB7-BB84-5F78E76AD32D}" srcOrd="0" destOrd="0" presId="urn:microsoft.com/office/officeart/2008/layout/LinedList"/>
    <dgm:cxn modelId="{CD7D586A-E709-484B-8EB2-6CAE6D040D81}" type="presParOf" srcId="{FE7A8ECC-3FB4-4A91-ABAF-820192F06120}" destId="{8153F2F5-76F9-4FD5-A159-65D16D93040F}" srcOrd="1" destOrd="0" presId="urn:microsoft.com/office/officeart/2008/layout/LinedList"/>
    <dgm:cxn modelId="{67974C14-1A3D-43AB-803D-601A34E1160A}" type="presParOf" srcId="{FE7A8ECC-3FB4-4A91-ABAF-820192F06120}" destId="{5AD11A6F-15D9-4F59-BD77-2B34D9F00567}" srcOrd="2" destOrd="0" presId="urn:microsoft.com/office/officeart/2008/layout/LinedList"/>
    <dgm:cxn modelId="{CED44462-C8F6-4280-86C0-39B492BD5410}" type="presParOf" srcId="{59186B3E-DB64-492C-A96E-77BF2A95EACD}" destId="{784E4A39-4F24-434A-9750-5087851FFC42}" srcOrd="29" destOrd="0" presId="urn:microsoft.com/office/officeart/2008/layout/LinedList"/>
    <dgm:cxn modelId="{C28A8B25-14DF-4B0F-B97A-17CCC66279ED}" type="presParOf" srcId="{59186B3E-DB64-492C-A96E-77BF2A95EACD}" destId="{CB3E1D15-8746-4350-8BBB-B608F78EC408}" srcOrd="30" destOrd="0" presId="urn:microsoft.com/office/officeart/2008/layout/LinedList"/>
    <dgm:cxn modelId="{12C8E838-7F04-4D0F-8973-858CE8C735C2}" type="presParOf" srcId="{59186B3E-DB64-492C-A96E-77BF2A95EACD}" destId="{2FA4D9B9-27F7-493C-9FBB-4B42F32444F6}" srcOrd="31" destOrd="0" presId="urn:microsoft.com/office/officeart/2008/layout/LinedList"/>
    <dgm:cxn modelId="{30D043F5-077A-4AA7-8D2A-00D105C48403}" type="presParOf" srcId="{2FA4D9B9-27F7-493C-9FBB-4B42F32444F6}" destId="{167A15EC-4993-403D-8626-2BDC441472FB}" srcOrd="0" destOrd="0" presId="urn:microsoft.com/office/officeart/2008/layout/LinedList"/>
    <dgm:cxn modelId="{D3C1F8A3-85D2-45D0-9376-BB1DD3B59DDB}" type="presParOf" srcId="{2FA4D9B9-27F7-493C-9FBB-4B42F32444F6}" destId="{204795C5-7BE5-4A9E-AA5B-7AAEC2F44968}" srcOrd="1" destOrd="0" presId="urn:microsoft.com/office/officeart/2008/layout/LinedList"/>
    <dgm:cxn modelId="{BDF1F330-BF1E-4ED9-B00B-FCD6252FF431}" type="presParOf" srcId="{2FA4D9B9-27F7-493C-9FBB-4B42F32444F6}" destId="{659A8C2C-6785-4AAA-BA89-A1DD3BB16F52}" srcOrd="2" destOrd="0" presId="urn:microsoft.com/office/officeart/2008/layout/LinedList"/>
    <dgm:cxn modelId="{37F71312-C04E-466C-B15A-A390BCC1E499}" type="presParOf" srcId="{59186B3E-DB64-492C-A96E-77BF2A95EACD}" destId="{A15F507D-0CED-49DC-83A3-26707915F565}" srcOrd="32" destOrd="0" presId="urn:microsoft.com/office/officeart/2008/layout/LinedList"/>
    <dgm:cxn modelId="{EA1CF38F-EB32-4A72-868B-0ECCF54826B9}" type="presParOf" srcId="{59186B3E-DB64-492C-A96E-77BF2A95EACD}" destId="{06FA917F-1A75-48A8-B911-959D18758EC6}" srcOrd="33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FCA61-812A-41FB-BEFE-E64B43645DB0}">
      <dsp:nvSpPr>
        <dsp:cNvPr id="0" name=""/>
        <dsp:cNvSpPr/>
      </dsp:nvSpPr>
      <dsp:spPr>
        <a:xfrm>
          <a:off x="0" y="127624"/>
          <a:ext cx="120253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rgbClr val="006E89"/>
              </a:solidFill>
              <a:latin typeface="+mn-lt"/>
              <a:ea typeface="+mn-ea"/>
              <a:cs typeface="+mn-cs"/>
            </a:rPr>
            <a:t>O IDSS</a:t>
          </a:r>
        </a:p>
      </dsp:txBody>
      <dsp:txXfrm>
        <a:off x="59399" y="187023"/>
        <a:ext cx="11906538" cy="1098002"/>
      </dsp:txXfrm>
    </dsp:sp>
    <dsp:sp modelId="{898FB0AA-011E-4D5E-93AE-D786B18A887E}">
      <dsp:nvSpPr>
        <dsp:cNvPr id="0" name=""/>
        <dsp:cNvSpPr/>
      </dsp:nvSpPr>
      <dsp:spPr>
        <a:xfrm>
          <a:off x="0" y="1296142"/>
          <a:ext cx="120253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rgbClr val="006E89"/>
              </a:solidFill>
              <a:latin typeface="+mn-lt"/>
              <a:ea typeface="+mn-ea"/>
              <a:cs typeface="+mn-cs"/>
            </a:rPr>
            <a:t>A reformulação do IDSS</a:t>
          </a:r>
        </a:p>
      </dsp:txBody>
      <dsp:txXfrm>
        <a:off x="59399" y="1355541"/>
        <a:ext cx="11906538" cy="1098002"/>
      </dsp:txXfrm>
    </dsp:sp>
    <dsp:sp modelId="{51237151-3C58-4504-B7D7-39A708820E81}">
      <dsp:nvSpPr>
        <dsp:cNvPr id="0" name=""/>
        <dsp:cNvSpPr/>
      </dsp:nvSpPr>
      <dsp:spPr>
        <a:xfrm>
          <a:off x="0" y="2520281"/>
          <a:ext cx="12025336" cy="1216800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ln/>
              <a:solidFill>
                <a:srgbClr val="006E89"/>
              </a:solidFill>
              <a:latin typeface="Calibri"/>
              <a:ea typeface="+mn-ea"/>
              <a:cs typeface="+mn-cs"/>
            </a:rPr>
            <a:t>O Uso do Padrão TISS no IDSS</a:t>
          </a:r>
          <a:r>
            <a:rPr lang="pt-BR" sz="3800" b="1" i="1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 </a:t>
          </a:r>
        </a:p>
      </dsp:txBody>
      <dsp:txXfrm>
        <a:off x="59399" y="2579680"/>
        <a:ext cx="11906538" cy="1098002"/>
      </dsp:txXfrm>
    </dsp:sp>
    <dsp:sp modelId="{248EFA4C-895E-461B-97E1-496E7B512FB6}">
      <dsp:nvSpPr>
        <dsp:cNvPr id="0" name=""/>
        <dsp:cNvSpPr/>
      </dsp:nvSpPr>
      <dsp:spPr>
        <a:xfrm>
          <a:off x="0" y="3888428"/>
          <a:ext cx="12025336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80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600" b="0" kern="1200" dirty="0">
              <a:ln/>
              <a:solidFill>
                <a:srgbClr val="006E89"/>
              </a:solidFill>
              <a:latin typeface="+mn-lt"/>
              <a:ea typeface="+mn-ea"/>
              <a:cs typeface="+mn-cs"/>
            </a:rPr>
            <a:t>IDSS ano-base 2017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600" b="0" kern="1200" dirty="0">
              <a:ln/>
              <a:solidFill>
                <a:srgbClr val="006E89"/>
              </a:solidFill>
              <a:latin typeface="Calibri"/>
              <a:ea typeface="+mn-ea"/>
              <a:cs typeface="+mn-cs"/>
            </a:rPr>
            <a:t>IDSS ano-base 2018</a:t>
          </a:r>
        </a:p>
      </dsp:txBody>
      <dsp:txXfrm>
        <a:off x="0" y="3888428"/>
        <a:ext cx="12025336" cy="1210950"/>
      </dsp:txXfrm>
    </dsp:sp>
    <dsp:sp modelId="{0D435FA7-176F-4B46-8D12-3BD1515B1075}">
      <dsp:nvSpPr>
        <dsp:cNvPr id="0" name=""/>
        <dsp:cNvSpPr/>
      </dsp:nvSpPr>
      <dsp:spPr>
        <a:xfrm>
          <a:off x="0" y="5112563"/>
          <a:ext cx="120253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ln/>
              <a:solidFill>
                <a:srgbClr val="006E89"/>
              </a:solidFill>
              <a:latin typeface="Calibri"/>
              <a:ea typeface="+mn-ea"/>
              <a:cs typeface="+mn-cs"/>
            </a:rPr>
            <a:t>Indicadores do IDSS</a:t>
          </a:r>
          <a:endParaRPr lang="pt-BR" sz="3900" b="1" kern="1200" dirty="0"/>
        </a:p>
      </dsp:txBody>
      <dsp:txXfrm>
        <a:off x="59399" y="5171962"/>
        <a:ext cx="11906538" cy="1098002"/>
      </dsp:txXfrm>
    </dsp:sp>
    <dsp:sp modelId="{C19E1B78-8AD0-42EF-9D35-D236F424DFD8}">
      <dsp:nvSpPr>
        <dsp:cNvPr id="0" name=""/>
        <dsp:cNvSpPr/>
      </dsp:nvSpPr>
      <dsp:spPr>
        <a:xfrm>
          <a:off x="0" y="6408715"/>
          <a:ext cx="1202533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80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600" b="0" kern="1200" dirty="0">
              <a:ln/>
              <a:solidFill>
                <a:srgbClr val="006E89"/>
              </a:solidFill>
              <a:latin typeface="Calibri"/>
              <a:ea typeface="+mn-ea"/>
              <a:cs typeface="+mn-cs"/>
            </a:rPr>
            <a:t>IDSS ano-base 2019</a:t>
          </a:r>
        </a:p>
      </dsp:txBody>
      <dsp:txXfrm>
        <a:off x="0" y="6408715"/>
        <a:ext cx="12025336" cy="1076400"/>
      </dsp:txXfrm>
    </dsp:sp>
    <dsp:sp modelId="{3E1C8391-0663-40A6-A5A4-7B883CBBA80F}">
      <dsp:nvSpPr>
        <dsp:cNvPr id="0" name=""/>
        <dsp:cNvSpPr/>
      </dsp:nvSpPr>
      <dsp:spPr>
        <a:xfrm>
          <a:off x="0" y="7656575"/>
          <a:ext cx="120253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rgbClr val="006E89"/>
              </a:solidFill>
              <a:latin typeface="Calibri"/>
              <a:ea typeface="+mn-ea"/>
              <a:cs typeface="+mn-cs"/>
            </a:rPr>
            <a:t>Próximo Passos</a:t>
          </a:r>
        </a:p>
      </dsp:txBody>
      <dsp:txXfrm>
        <a:off x="59399" y="7715974"/>
        <a:ext cx="11906538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FCA61-812A-41FB-BEFE-E64B43645DB0}">
      <dsp:nvSpPr>
        <dsp:cNvPr id="0" name=""/>
        <dsp:cNvSpPr/>
      </dsp:nvSpPr>
      <dsp:spPr>
        <a:xfrm>
          <a:off x="0" y="46793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O IDSS</a:t>
          </a:r>
        </a:p>
      </dsp:txBody>
      <dsp:txXfrm>
        <a:off x="56658" y="103451"/>
        <a:ext cx="11912020" cy="1047324"/>
      </dsp:txXfrm>
    </dsp:sp>
    <dsp:sp modelId="{898FB0AA-011E-4D5E-93AE-D786B18A887E}">
      <dsp:nvSpPr>
        <dsp:cNvPr id="0" name=""/>
        <dsp:cNvSpPr/>
      </dsp:nvSpPr>
      <dsp:spPr>
        <a:xfrm>
          <a:off x="0" y="1385993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A reformulação do IDSS</a:t>
          </a:r>
        </a:p>
      </dsp:txBody>
      <dsp:txXfrm>
        <a:off x="56658" y="1442651"/>
        <a:ext cx="11912020" cy="1047324"/>
      </dsp:txXfrm>
    </dsp:sp>
    <dsp:sp modelId="{815E0315-4ED2-40B0-965F-F1EABDEEE0E3}">
      <dsp:nvSpPr>
        <dsp:cNvPr id="0" name=""/>
        <dsp:cNvSpPr/>
      </dsp:nvSpPr>
      <dsp:spPr>
        <a:xfrm>
          <a:off x="0" y="2676531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rPr>
            <a:t>IDSS ano-base 2017</a:t>
          </a:r>
        </a:p>
      </dsp:txBody>
      <dsp:txXfrm>
        <a:off x="73756" y="2750287"/>
        <a:ext cx="11877824" cy="1363385"/>
      </dsp:txXfrm>
    </dsp:sp>
    <dsp:sp modelId="{EECB3B5D-C1BA-4291-8F03-99A975E74167}">
      <dsp:nvSpPr>
        <dsp:cNvPr id="0" name=""/>
        <dsp:cNvSpPr/>
      </dsp:nvSpPr>
      <dsp:spPr>
        <a:xfrm>
          <a:off x="0" y="4414651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2018</a:t>
          </a:r>
        </a:p>
      </dsp:txBody>
      <dsp:txXfrm>
        <a:off x="73756" y="4488407"/>
        <a:ext cx="11877824" cy="1363385"/>
      </dsp:txXfrm>
    </dsp:sp>
    <dsp:sp modelId="{FA722E82-1EA3-4036-817D-FFA7CEBBE92D}">
      <dsp:nvSpPr>
        <dsp:cNvPr id="0" name=""/>
        <dsp:cNvSpPr/>
      </dsp:nvSpPr>
      <dsp:spPr>
        <a:xfrm>
          <a:off x="0" y="6104108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2019</a:t>
          </a:r>
        </a:p>
      </dsp:txBody>
      <dsp:txXfrm>
        <a:off x="73756" y="6177864"/>
        <a:ext cx="11877824" cy="1363385"/>
      </dsp:txXfrm>
    </dsp:sp>
    <dsp:sp modelId="{ECCF24B3-0125-4108-8054-E48875EF7555}">
      <dsp:nvSpPr>
        <dsp:cNvPr id="0" name=""/>
        <dsp:cNvSpPr/>
      </dsp:nvSpPr>
      <dsp:spPr>
        <a:xfrm>
          <a:off x="0" y="7793566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bg1">
                  <a:lumMod val="75000"/>
                </a:schemeClr>
              </a:solidFill>
              <a:latin typeface="Calibri"/>
              <a:ea typeface="+mn-ea"/>
              <a:cs typeface="+mn-cs"/>
            </a:rPr>
            <a:t>Próximo Passos</a:t>
          </a:r>
          <a:endParaRPr lang="pt-BR" sz="3600" b="0" kern="1200" dirty="0">
            <a:ln/>
            <a:solidFill>
              <a:schemeClr val="accent1">
                <a:lumMod val="40000"/>
                <a:lumOff val="6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56658" y="7850224"/>
        <a:ext cx="11912020" cy="10473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D7011-8520-4168-8D76-DB5491C129C1}">
      <dsp:nvSpPr>
        <dsp:cNvPr id="0" name=""/>
        <dsp:cNvSpPr/>
      </dsp:nvSpPr>
      <dsp:spPr>
        <a:xfrm>
          <a:off x="0" y="70997"/>
          <a:ext cx="167058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07EFD-97D8-4C6B-B950-AB9718EDB407}">
      <dsp:nvSpPr>
        <dsp:cNvPr id="0" name=""/>
        <dsp:cNvSpPr/>
      </dsp:nvSpPr>
      <dsp:spPr>
        <a:xfrm>
          <a:off x="0" y="3340"/>
          <a:ext cx="3697407" cy="6834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b="1" kern="1200" dirty="0">
              <a:solidFill>
                <a:srgbClr val="006E89"/>
              </a:solidFill>
            </a:rPr>
            <a:t>IDSS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b="1" kern="1200" dirty="0">
              <a:solidFill>
                <a:srgbClr val="006E89"/>
              </a:solidFill>
            </a:rPr>
            <a:t>ANO-BASE 2017</a:t>
          </a:r>
        </a:p>
      </dsp:txBody>
      <dsp:txXfrm>
        <a:off x="0" y="3340"/>
        <a:ext cx="3697407" cy="6834079"/>
      </dsp:txXfrm>
    </dsp:sp>
    <dsp:sp modelId="{BD94DFA9-D957-4D3E-ADFD-2A3FA830E558}">
      <dsp:nvSpPr>
        <dsp:cNvPr id="0" name=""/>
        <dsp:cNvSpPr/>
      </dsp:nvSpPr>
      <dsp:spPr>
        <a:xfrm>
          <a:off x="3941143" y="80006"/>
          <a:ext cx="12755508" cy="111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/>
            <a:t>A informação de que os dados disponíveis na base do Padrão TISS seriam utilizados no IDSS ano-base 2017 para o cálculo dos indicadores foi amplamente divulgada e discutida – 08 reuniões com o setor;</a:t>
          </a:r>
        </a:p>
      </dsp:txBody>
      <dsp:txXfrm>
        <a:off x="3941143" y="80006"/>
        <a:ext cx="12755508" cy="1117214"/>
      </dsp:txXfrm>
    </dsp:sp>
    <dsp:sp modelId="{5205C507-23EA-4E7C-A470-0F32C1F80048}">
      <dsp:nvSpPr>
        <dsp:cNvPr id="0" name=""/>
        <dsp:cNvSpPr/>
      </dsp:nvSpPr>
      <dsp:spPr>
        <a:xfrm>
          <a:off x="3697407" y="1197221"/>
          <a:ext cx="129992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E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49EE7-9448-42F4-8EAA-80C2274FE5C3}">
      <dsp:nvSpPr>
        <dsp:cNvPr id="0" name=""/>
        <dsp:cNvSpPr/>
      </dsp:nvSpPr>
      <dsp:spPr>
        <a:xfrm>
          <a:off x="3941143" y="1362499"/>
          <a:ext cx="12755508" cy="870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/>
            <a:t>As Fichas Técnicas dos indicadores foram disponibilizadas no portal da ANS junho de 2017;</a:t>
          </a:r>
        </a:p>
      </dsp:txBody>
      <dsp:txXfrm>
        <a:off x="3941143" y="1362499"/>
        <a:ext cx="12755508" cy="870195"/>
      </dsp:txXfrm>
    </dsp:sp>
    <dsp:sp modelId="{E83CE9B0-F5EA-41D9-B3C1-3DD046E85D4C}">
      <dsp:nvSpPr>
        <dsp:cNvPr id="0" name=""/>
        <dsp:cNvSpPr/>
      </dsp:nvSpPr>
      <dsp:spPr>
        <a:xfrm>
          <a:off x="3697407" y="2023553"/>
          <a:ext cx="129992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E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9676A-61DA-49BD-A924-E39FCBF908EE}">
      <dsp:nvSpPr>
        <dsp:cNvPr id="0" name=""/>
        <dsp:cNvSpPr/>
      </dsp:nvSpPr>
      <dsp:spPr>
        <a:xfrm>
          <a:off x="3941143" y="2220749"/>
          <a:ext cx="12755508" cy="872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/>
            <a:t>O Documento “Perguntas e respostas Frequentes” - (FAQ) foi disponibilizado em agosto de 2018;</a:t>
          </a:r>
        </a:p>
      </dsp:txBody>
      <dsp:txXfrm>
        <a:off x="3941143" y="2220749"/>
        <a:ext cx="12755508" cy="872894"/>
      </dsp:txXfrm>
    </dsp:sp>
    <dsp:sp modelId="{EE67D455-4AC2-4318-9443-D786ACB80E42}">
      <dsp:nvSpPr>
        <dsp:cNvPr id="0" name=""/>
        <dsp:cNvSpPr/>
      </dsp:nvSpPr>
      <dsp:spPr>
        <a:xfrm>
          <a:off x="3697407" y="3093643"/>
          <a:ext cx="129992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E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459C9-A9A5-4A07-A0CC-5514B9015097}">
      <dsp:nvSpPr>
        <dsp:cNvPr id="0" name=""/>
        <dsp:cNvSpPr/>
      </dsp:nvSpPr>
      <dsp:spPr>
        <a:xfrm>
          <a:off x="3941143" y="3170310"/>
          <a:ext cx="12755508" cy="1100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/>
            <a:t>Como forma de oportunizar a eventual correção de dados ou problemas de informação, foram disponibilizados para as operadoras os arquivos de conferência dos dados do padrão TISS;</a:t>
          </a:r>
        </a:p>
      </dsp:txBody>
      <dsp:txXfrm>
        <a:off x="3941143" y="3170310"/>
        <a:ext cx="12755508" cy="1100654"/>
      </dsp:txXfrm>
    </dsp:sp>
    <dsp:sp modelId="{9DA91973-6672-496E-A15A-528EA33F4A68}">
      <dsp:nvSpPr>
        <dsp:cNvPr id="0" name=""/>
        <dsp:cNvSpPr/>
      </dsp:nvSpPr>
      <dsp:spPr>
        <a:xfrm>
          <a:off x="3697407" y="4270965"/>
          <a:ext cx="129992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E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E7EA6-0940-4729-8580-EA3685BB387F}">
      <dsp:nvSpPr>
        <dsp:cNvPr id="0" name=""/>
        <dsp:cNvSpPr/>
      </dsp:nvSpPr>
      <dsp:spPr>
        <a:xfrm>
          <a:off x="3941143" y="4347631"/>
          <a:ext cx="12755508" cy="80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/>
            <a:t>A data de corte do Programa foi adiada em dois meses, de 30/04 para 30/06 - maior prazo para correção de suas informações de modo a garantir dados mais fidedignos; e</a:t>
          </a:r>
        </a:p>
      </dsp:txBody>
      <dsp:txXfrm>
        <a:off x="3941143" y="4347631"/>
        <a:ext cx="12755508" cy="800950"/>
      </dsp:txXfrm>
    </dsp:sp>
    <dsp:sp modelId="{CBCE8C60-257D-42D5-8629-8DCE4C2467D3}">
      <dsp:nvSpPr>
        <dsp:cNvPr id="0" name=""/>
        <dsp:cNvSpPr/>
      </dsp:nvSpPr>
      <dsp:spPr>
        <a:xfrm>
          <a:off x="3697407" y="5148581"/>
          <a:ext cx="129992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E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73716-0E89-4C51-8EFD-F6D6FDE1E2AF}">
      <dsp:nvSpPr>
        <dsp:cNvPr id="0" name=""/>
        <dsp:cNvSpPr/>
      </dsp:nvSpPr>
      <dsp:spPr>
        <a:xfrm>
          <a:off x="3941143" y="5225248"/>
          <a:ext cx="12755508" cy="153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/>
            <a:t>Após a divulgação dos resultados preliminares, a pedido do setor, a data de corte foi adiada para 28 de fevereiro de 2019.</a:t>
          </a:r>
        </a:p>
      </dsp:txBody>
      <dsp:txXfrm>
        <a:off x="3941143" y="5225248"/>
        <a:ext cx="12755508" cy="1533329"/>
      </dsp:txXfrm>
    </dsp:sp>
    <dsp:sp modelId="{1ED73F0A-AC35-47F9-8F14-5EFF2DA587A3}">
      <dsp:nvSpPr>
        <dsp:cNvPr id="0" name=""/>
        <dsp:cNvSpPr/>
      </dsp:nvSpPr>
      <dsp:spPr>
        <a:xfrm>
          <a:off x="3697407" y="6758578"/>
          <a:ext cx="129992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E6710-BE48-42A1-BBD6-E550E111EA43}">
      <dsp:nvSpPr>
        <dsp:cNvPr id="0" name=""/>
        <dsp:cNvSpPr/>
      </dsp:nvSpPr>
      <dsp:spPr>
        <a:xfrm rot="5400000">
          <a:off x="-207822" y="210885"/>
          <a:ext cx="1385485" cy="96983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10,55%</a:t>
          </a:r>
        </a:p>
      </dsp:txBody>
      <dsp:txXfrm rot="-5400000">
        <a:off x="2" y="487982"/>
        <a:ext cx="969839" cy="415646"/>
      </dsp:txXfrm>
    </dsp:sp>
    <dsp:sp modelId="{6602E6B7-83AC-48DD-8917-D90142873F93}">
      <dsp:nvSpPr>
        <dsp:cNvPr id="0" name=""/>
        <dsp:cNvSpPr/>
      </dsp:nvSpPr>
      <dsp:spPr>
        <a:xfrm rot="5400000">
          <a:off x="5125281" y="-4152378"/>
          <a:ext cx="900565" cy="9211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1.7. Taxa de Exames de Hemoglobina </a:t>
          </a:r>
          <a:r>
            <a:rPr lang="pt-BR" sz="2400" kern="1200" dirty="0" err="1"/>
            <a:t>Glicada</a:t>
          </a:r>
          <a:endParaRPr lang="pt-BR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</dsp:txBody>
      <dsp:txXfrm rot="-5400000">
        <a:off x="969840" y="47025"/>
        <a:ext cx="9167486" cy="812641"/>
      </dsp:txXfrm>
    </dsp:sp>
    <dsp:sp modelId="{44C27783-951C-424B-BBB5-B4C3DBBAFCAE}">
      <dsp:nvSpPr>
        <dsp:cNvPr id="0" name=""/>
        <dsp:cNvSpPr/>
      </dsp:nvSpPr>
      <dsp:spPr>
        <a:xfrm rot="5400000">
          <a:off x="-207822" y="1451204"/>
          <a:ext cx="1385485" cy="969839"/>
        </a:xfrm>
        <a:prstGeom prst="chevron">
          <a:avLst/>
        </a:prstGeom>
        <a:solidFill>
          <a:schemeClr val="accent3">
            <a:hueOff val="321012"/>
            <a:satOff val="-2365"/>
            <a:lumOff val="1045"/>
            <a:alphaOff val="0"/>
          </a:schemeClr>
        </a:solidFill>
        <a:ln w="25400" cap="flat" cmpd="sng" algn="ctr">
          <a:solidFill>
            <a:schemeClr val="accent3">
              <a:hueOff val="321012"/>
              <a:satOff val="-2365"/>
              <a:lumOff val="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9,63%</a:t>
          </a:r>
        </a:p>
      </dsp:txBody>
      <dsp:txXfrm rot="-5400000">
        <a:off x="2" y="1728301"/>
        <a:ext cx="969839" cy="415646"/>
      </dsp:txXfrm>
    </dsp:sp>
    <dsp:sp modelId="{0507CFD2-AB6A-4B78-96FC-1C03D515C111}">
      <dsp:nvSpPr>
        <dsp:cNvPr id="0" name=""/>
        <dsp:cNvSpPr/>
      </dsp:nvSpPr>
      <dsp:spPr>
        <a:xfrm rot="5400000">
          <a:off x="5125281" y="-2912059"/>
          <a:ext cx="900565" cy="9211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21012"/>
              <a:satOff val="-2365"/>
              <a:lumOff val="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1.3. Taxa de </a:t>
          </a:r>
          <a:r>
            <a:rPr lang="pt-BR" sz="2400" kern="1200" dirty="0" err="1"/>
            <a:t>Citopatologia</a:t>
          </a:r>
          <a:r>
            <a:rPr lang="pt-BR" sz="2400" kern="1200" dirty="0"/>
            <a:t> </a:t>
          </a:r>
          <a:r>
            <a:rPr lang="pt-BR" sz="2400" kern="1200" dirty="0" err="1"/>
            <a:t>Cérvico</a:t>
          </a:r>
          <a:r>
            <a:rPr lang="pt-BR" sz="2400" kern="1200" dirty="0"/>
            <a:t>-Vaginal Oncótica </a:t>
          </a:r>
        </a:p>
      </dsp:txBody>
      <dsp:txXfrm rot="-5400000">
        <a:off x="969840" y="1287344"/>
        <a:ext cx="9167486" cy="812641"/>
      </dsp:txXfrm>
    </dsp:sp>
    <dsp:sp modelId="{6CF55136-9717-45EB-AF7D-752A6095C639}">
      <dsp:nvSpPr>
        <dsp:cNvPr id="0" name=""/>
        <dsp:cNvSpPr/>
      </dsp:nvSpPr>
      <dsp:spPr>
        <a:xfrm rot="5400000">
          <a:off x="-207822" y="2691522"/>
          <a:ext cx="1385485" cy="969839"/>
        </a:xfrm>
        <a:prstGeom prst="chevron">
          <a:avLst/>
        </a:prstGeom>
        <a:solidFill>
          <a:schemeClr val="accent3">
            <a:hueOff val="642025"/>
            <a:satOff val="-4731"/>
            <a:lumOff val="2091"/>
            <a:alphaOff val="0"/>
          </a:schemeClr>
        </a:solidFill>
        <a:ln w="25400" cap="flat" cmpd="sng" algn="ctr">
          <a:solidFill>
            <a:schemeClr val="accent3">
              <a:hueOff val="642025"/>
              <a:satOff val="-4731"/>
              <a:lumOff val="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7,80%</a:t>
          </a:r>
        </a:p>
      </dsp:txBody>
      <dsp:txXfrm rot="-5400000">
        <a:off x="2" y="2968619"/>
        <a:ext cx="969839" cy="415646"/>
      </dsp:txXfrm>
    </dsp:sp>
    <dsp:sp modelId="{D366B432-02FC-4C9C-BDB3-81F2D3F2D39A}">
      <dsp:nvSpPr>
        <dsp:cNvPr id="0" name=""/>
        <dsp:cNvSpPr/>
      </dsp:nvSpPr>
      <dsp:spPr>
        <a:xfrm rot="5400000">
          <a:off x="5125281" y="-1671741"/>
          <a:ext cx="900565" cy="9211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42025"/>
              <a:satOff val="-4731"/>
              <a:lumOff val="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1.6. Razão de Consultas Ambulatoriais de Pediatria por Beneficiário de 0 a 4 anos </a:t>
          </a:r>
        </a:p>
      </dsp:txBody>
      <dsp:txXfrm rot="-5400000">
        <a:off x="969840" y="2527662"/>
        <a:ext cx="9167486" cy="812641"/>
      </dsp:txXfrm>
    </dsp:sp>
    <dsp:sp modelId="{7F7BD6B1-EFFC-44BF-861E-DC4BC3E90BE1}">
      <dsp:nvSpPr>
        <dsp:cNvPr id="0" name=""/>
        <dsp:cNvSpPr/>
      </dsp:nvSpPr>
      <dsp:spPr>
        <a:xfrm rot="5400000">
          <a:off x="-207822" y="3931841"/>
          <a:ext cx="1385485" cy="969839"/>
        </a:xfrm>
        <a:prstGeom prst="chevron">
          <a:avLst/>
        </a:prstGeom>
        <a:solidFill>
          <a:schemeClr val="accent3">
            <a:hueOff val="963037"/>
            <a:satOff val="-7096"/>
            <a:lumOff val="3136"/>
            <a:alphaOff val="0"/>
          </a:schemeClr>
        </a:solidFill>
        <a:ln w="25400" cap="flat" cmpd="sng" algn="ctr">
          <a:solidFill>
            <a:schemeClr val="accent3">
              <a:hueOff val="963037"/>
              <a:satOff val="-7096"/>
              <a:lumOff val="31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6,88%</a:t>
          </a:r>
        </a:p>
      </dsp:txBody>
      <dsp:txXfrm rot="-5400000">
        <a:off x="2" y="4208938"/>
        <a:ext cx="969839" cy="415646"/>
      </dsp:txXfrm>
    </dsp:sp>
    <dsp:sp modelId="{3AA81F91-61B2-4E99-ACF8-EC831AEB3216}">
      <dsp:nvSpPr>
        <dsp:cNvPr id="0" name=""/>
        <dsp:cNvSpPr/>
      </dsp:nvSpPr>
      <dsp:spPr>
        <a:xfrm rot="5400000">
          <a:off x="5125281" y="-431422"/>
          <a:ext cx="900565" cy="9211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63037"/>
              <a:satOff val="-7096"/>
              <a:lumOff val="31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1.2. Taxa de Consultas de Pré-Natal</a:t>
          </a:r>
        </a:p>
      </dsp:txBody>
      <dsp:txXfrm rot="-5400000">
        <a:off x="969840" y="3767981"/>
        <a:ext cx="9167486" cy="8126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04BBD-1A18-4CE7-8F96-B856592887AD}">
      <dsp:nvSpPr>
        <dsp:cNvPr id="0" name=""/>
        <dsp:cNvSpPr/>
      </dsp:nvSpPr>
      <dsp:spPr>
        <a:xfrm>
          <a:off x="0" y="0"/>
          <a:ext cx="5615380" cy="1236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rPr>
            <a:t>Data de corte: </a:t>
          </a:r>
          <a:r>
            <a: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rPr>
            <a:t>30/04/2019</a:t>
          </a:r>
          <a:endParaRPr lang="pt-BR" sz="20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6229" y="36229"/>
        <a:ext cx="4135888" cy="1164494"/>
      </dsp:txXfrm>
    </dsp:sp>
    <dsp:sp modelId="{F4EA800A-6216-4246-9A64-16809B547BDE}">
      <dsp:nvSpPr>
        <dsp:cNvPr id="0" name=""/>
        <dsp:cNvSpPr/>
      </dsp:nvSpPr>
      <dsp:spPr>
        <a:xfrm>
          <a:off x="451955" y="1398423"/>
          <a:ext cx="5615380" cy="1236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4">
                  <a:lumMod val="75000"/>
                </a:schemeClr>
              </a:solidFill>
            </a:rPr>
            <a:t>Data de Corte: </a:t>
          </a:r>
          <a:r>
            <a:rPr lang="pt-BR" sz="2000" b="1" kern="1200" dirty="0">
              <a:solidFill>
                <a:schemeClr val="accent4">
                  <a:lumMod val="75000"/>
                </a:schemeClr>
              </a:solidFill>
            </a:rPr>
            <a:t>30/06/2019</a:t>
          </a:r>
        </a:p>
      </dsp:txBody>
      <dsp:txXfrm>
        <a:off x="488184" y="1434652"/>
        <a:ext cx="4319572" cy="1164494"/>
      </dsp:txXfrm>
    </dsp:sp>
    <dsp:sp modelId="{B87FD8C1-E559-4181-96AD-AF277E44EFCF}">
      <dsp:nvSpPr>
        <dsp:cNvPr id="0" name=""/>
        <dsp:cNvSpPr/>
      </dsp:nvSpPr>
      <dsp:spPr>
        <a:xfrm>
          <a:off x="838660" y="2817503"/>
          <a:ext cx="5615380" cy="1236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4">
                  <a:lumMod val="75000"/>
                </a:schemeClr>
              </a:solidFill>
            </a:rPr>
            <a:t>Divulgação dos Resultados Preliminares: </a:t>
          </a:r>
          <a:r>
            <a: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rPr>
            <a:t>04/11/2018 </a:t>
          </a:r>
          <a:endParaRPr lang="pt-BR" sz="20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874889" y="2853732"/>
        <a:ext cx="4319572" cy="1164494"/>
      </dsp:txXfrm>
    </dsp:sp>
    <dsp:sp modelId="{CFEC1E47-A9AC-49CC-AD30-6AA316FB019C}">
      <dsp:nvSpPr>
        <dsp:cNvPr id="0" name=""/>
        <dsp:cNvSpPr/>
      </dsp:nvSpPr>
      <dsp:spPr>
        <a:xfrm>
          <a:off x="1257991" y="4226255"/>
          <a:ext cx="5615380" cy="1236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rPr>
            <a:t>04/11/18 a 11/12/2018: </a:t>
          </a:r>
          <a:r>
            <a:rPr lang="pt-BR" sz="2000" kern="1200" dirty="0">
              <a:solidFill>
                <a:schemeClr val="accent4">
                  <a:lumMod val="75000"/>
                </a:schemeClr>
              </a:solidFill>
            </a:rPr>
            <a:t>1.588 questionamentos + Solicitações de maior prazo para ajuste do Padrão TISS</a:t>
          </a:r>
        </a:p>
      </dsp:txBody>
      <dsp:txXfrm>
        <a:off x="1294220" y="4262484"/>
        <a:ext cx="4319572" cy="1164494"/>
      </dsp:txXfrm>
    </dsp:sp>
    <dsp:sp modelId="{BF98B663-7C41-4C87-9916-F0C98A095A63}">
      <dsp:nvSpPr>
        <dsp:cNvPr id="0" name=""/>
        <dsp:cNvSpPr/>
      </dsp:nvSpPr>
      <dsp:spPr>
        <a:xfrm>
          <a:off x="1677321" y="5635007"/>
          <a:ext cx="5615380" cy="1236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accent4">
                  <a:lumMod val="75000"/>
                </a:schemeClr>
              </a:solidFill>
            </a:rPr>
            <a:t>18/12/2018</a:t>
          </a:r>
          <a:r>
            <a:rPr lang="pt-BR" sz="2000" b="0" kern="1200" dirty="0">
              <a:solidFill>
                <a:schemeClr val="accent4">
                  <a:lumMod val="75000"/>
                </a:schemeClr>
              </a:solidFill>
            </a:rPr>
            <a:t>: D</a:t>
          </a:r>
          <a:r>
            <a:rPr lang="pt-BR" sz="2000" kern="1200" dirty="0">
              <a:solidFill>
                <a:schemeClr val="accent4">
                  <a:lumMod val="75000"/>
                </a:schemeClr>
              </a:solidFill>
            </a:rPr>
            <a:t>ICOL aprova nova data de corte para possibilitar correções das Operadoras nas bases de dados </a:t>
          </a:r>
        </a:p>
      </dsp:txBody>
      <dsp:txXfrm>
        <a:off x="1713550" y="5671236"/>
        <a:ext cx="4319572" cy="1164494"/>
      </dsp:txXfrm>
    </dsp:sp>
    <dsp:sp modelId="{8D2C97FC-DA3B-4C3C-A0A5-A6CF7FBC15D9}">
      <dsp:nvSpPr>
        <dsp:cNvPr id="0" name=""/>
        <dsp:cNvSpPr/>
      </dsp:nvSpPr>
      <dsp:spPr>
        <a:xfrm>
          <a:off x="4811361" y="903662"/>
          <a:ext cx="804019" cy="804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4992265" y="903662"/>
        <a:ext cx="442211" cy="605024"/>
      </dsp:txXfrm>
    </dsp:sp>
    <dsp:sp modelId="{636854A5-523B-47F0-B4A7-28423AA826CE}">
      <dsp:nvSpPr>
        <dsp:cNvPr id="0" name=""/>
        <dsp:cNvSpPr/>
      </dsp:nvSpPr>
      <dsp:spPr>
        <a:xfrm>
          <a:off x="5230691" y="2312414"/>
          <a:ext cx="804019" cy="804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5411595" y="2312414"/>
        <a:ext cx="442211" cy="605024"/>
      </dsp:txXfrm>
    </dsp:sp>
    <dsp:sp modelId="{2A8AF19C-C246-42BA-8ED7-8DB43A99D62C}">
      <dsp:nvSpPr>
        <dsp:cNvPr id="0" name=""/>
        <dsp:cNvSpPr/>
      </dsp:nvSpPr>
      <dsp:spPr>
        <a:xfrm>
          <a:off x="5650021" y="3700550"/>
          <a:ext cx="804019" cy="804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5830925" y="3700550"/>
        <a:ext cx="442211" cy="605024"/>
      </dsp:txXfrm>
    </dsp:sp>
    <dsp:sp modelId="{7F46323A-4BED-4814-BE10-E26C9FC5270F}">
      <dsp:nvSpPr>
        <dsp:cNvPr id="0" name=""/>
        <dsp:cNvSpPr/>
      </dsp:nvSpPr>
      <dsp:spPr>
        <a:xfrm>
          <a:off x="6069352" y="5123046"/>
          <a:ext cx="804019" cy="804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6250256" y="5123046"/>
        <a:ext cx="442211" cy="6050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FE9AE-51A9-4C7C-BB44-7F0BA877903D}">
      <dsp:nvSpPr>
        <dsp:cNvPr id="0" name=""/>
        <dsp:cNvSpPr/>
      </dsp:nvSpPr>
      <dsp:spPr>
        <a:xfrm>
          <a:off x="0" y="0"/>
          <a:ext cx="6855912" cy="1236952"/>
        </a:xfrm>
        <a:prstGeom prst="roundRect">
          <a:avLst>
            <a:gd name="adj" fmla="val 10000"/>
          </a:avLst>
        </a:prstGeom>
        <a:solidFill>
          <a:schemeClr val="bg2"/>
        </a:solidFill>
        <a:ln w="412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4">
                  <a:lumMod val="75000"/>
                </a:schemeClr>
              </a:solidFill>
            </a:rPr>
            <a:t>Data de Corte: </a:t>
          </a:r>
          <a:r>
            <a:rPr lang="pt-BR" sz="2000" b="1" kern="1200" dirty="0">
              <a:solidFill>
                <a:schemeClr val="accent4">
                  <a:lumMod val="75000"/>
                </a:schemeClr>
              </a:solidFill>
            </a:rPr>
            <a:t>28/02/19</a:t>
          </a:r>
        </a:p>
      </dsp:txBody>
      <dsp:txXfrm>
        <a:off x="36229" y="36229"/>
        <a:ext cx="5376421" cy="1164494"/>
      </dsp:txXfrm>
    </dsp:sp>
    <dsp:sp modelId="{9AD8295B-046F-4158-893A-11BAE767CC93}">
      <dsp:nvSpPr>
        <dsp:cNvPr id="0" name=""/>
        <dsp:cNvSpPr/>
      </dsp:nvSpPr>
      <dsp:spPr>
        <a:xfrm>
          <a:off x="511967" y="1408751"/>
          <a:ext cx="6855912" cy="1236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4">
                  <a:lumMod val="75000"/>
                </a:schemeClr>
              </a:solidFill>
            </a:rPr>
            <a:t>Divulgação dos Resultados Preliminares: </a:t>
          </a:r>
          <a:r>
            <a:rPr lang="pt-BR" sz="2000" b="1" kern="1200" dirty="0">
              <a:solidFill>
                <a:schemeClr val="accent4">
                  <a:lumMod val="75000"/>
                </a:schemeClr>
              </a:solidFill>
            </a:rPr>
            <a:t>11/07/2019</a:t>
          </a:r>
        </a:p>
      </dsp:txBody>
      <dsp:txXfrm>
        <a:off x="548196" y="1444980"/>
        <a:ext cx="5467468" cy="1164494"/>
      </dsp:txXfrm>
    </dsp:sp>
    <dsp:sp modelId="{B5EBD3C9-B19D-4588-9DB8-B3D47FE3B0DA}">
      <dsp:nvSpPr>
        <dsp:cNvPr id="0" name=""/>
        <dsp:cNvSpPr/>
      </dsp:nvSpPr>
      <dsp:spPr>
        <a:xfrm>
          <a:off x="1023935" y="2817503"/>
          <a:ext cx="6855912" cy="1236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accent4">
                  <a:lumMod val="75000"/>
                </a:schemeClr>
              </a:solidFill>
            </a:rPr>
            <a:t>11/07/19 a 25/07/19: </a:t>
          </a:r>
          <a:r>
            <a:rPr lang="pt-BR" sz="2000" kern="1200" dirty="0">
              <a:solidFill>
                <a:schemeClr val="accent4">
                  <a:lumMod val="75000"/>
                </a:schemeClr>
              </a:solidFill>
            </a:rPr>
            <a:t>227 questionamentos</a:t>
          </a:r>
        </a:p>
      </dsp:txBody>
      <dsp:txXfrm>
        <a:off x="1060164" y="2853732"/>
        <a:ext cx="5467468" cy="1164494"/>
      </dsp:txXfrm>
    </dsp:sp>
    <dsp:sp modelId="{14046428-14B8-4139-8357-423EE756DFA7}">
      <dsp:nvSpPr>
        <dsp:cNvPr id="0" name=""/>
        <dsp:cNvSpPr/>
      </dsp:nvSpPr>
      <dsp:spPr>
        <a:xfrm>
          <a:off x="1535902" y="4226255"/>
          <a:ext cx="6855912" cy="1236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4">
                  <a:lumMod val="75000"/>
                </a:schemeClr>
              </a:solidFill>
            </a:rPr>
            <a:t>Resultados Finais: </a:t>
          </a:r>
          <a:r>
            <a:rPr lang="pt-BR" sz="2000" b="1" kern="1200" dirty="0">
              <a:solidFill>
                <a:schemeClr val="accent4">
                  <a:lumMod val="75000"/>
                </a:schemeClr>
              </a:solidFill>
            </a:rPr>
            <a:t>16/09/2019</a:t>
          </a:r>
        </a:p>
      </dsp:txBody>
      <dsp:txXfrm>
        <a:off x="1572131" y="4262484"/>
        <a:ext cx="5467468" cy="1164494"/>
      </dsp:txXfrm>
    </dsp:sp>
    <dsp:sp modelId="{50D8992D-F265-4FE6-BEBF-48FD089E68DA}">
      <dsp:nvSpPr>
        <dsp:cNvPr id="0" name=""/>
        <dsp:cNvSpPr/>
      </dsp:nvSpPr>
      <dsp:spPr>
        <a:xfrm>
          <a:off x="2016195" y="5635007"/>
          <a:ext cx="6855912" cy="1236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4">
                  <a:lumMod val="75000"/>
                </a:schemeClr>
              </a:solidFill>
            </a:rPr>
            <a:t>Fase Recursal: </a:t>
          </a:r>
          <a:r>
            <a:rPr lang="pt-BR" sz="2000" b="1" kern="1200" dirty="0">
              <a:solidFill>
                <a:schemeClr val="accent4">
                  <a:lumMod val="75000"/>
                </a:schemeClr>
              </a:solidFill>
            </a:rPr>
            <a:t>De 17/09/19 a 1/10/2019</a:t>
          </a:r>
        </a:p>
      </dsp:txBody>
      <dsp:txXfrm>
        <a:off x="2052424" y="5671236"/>
        <a:ext cx="5467468" cy="1164494"/>
      </dsp:txXfrm>
    </dsp:sp>
    <dsp:sp modelId="{31E22971-3C5E-4E1C-B9CF-B922C9E0198E}">
      <dsp:nvSpPr>
        <dsp:cNvPr id="0" name=""/>
        <dsp:cNvSpPr/>
      </dsp:nvSpPr>
      <dsp:spPr>
        <a:xfrm>
          <a:off x="6051893" y="903662"/>
          <a:ext cx="804019" cy="804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6232797" y="903662"/>
        <a:ext cx="442211" cy="605024"/>
      </dsp:txXfrm>
    </dsp:sp>
    <dsp:sp modelId="{04A88D51-23ED-4D4E-A673-031182A8656C}">
      <dsp:nvSpPr>
        <dsp:cNvPr id="0" name=""/>
        <dsp:cNvSpPr/>
      </dsp:nvSpPr>
      <dsp:spPr>
        <a:xfrm>
          <a:off x="6563861" y="2312414"/>
          <a:ext cx="804019" cy="804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6744765" y="2312414"/>
        <a:ext cx="442211" cy="605024"/>
      </dsp:txXfrm>
    </dsp:sp>
    <dsp:sp modelId="{BAFD378E-2A70-437B-818E-DE5BDFE6AFBB}">
      <dsp:nvSpPr>
        <dsp:cNvPr id="0" name=""/>
        <dsp:cNvSpPr/>
      </dsp:nvSpPr>
      <dsp:spPr>
        <a:xfrm>
          <a:off x="7075828" y="3700550"/>
          <a:ext cx="804019" cy="804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7256732" y="3700550"/>
        <a:ext cx="442211" cy="605024"/>
      </dsp:txXfrm>
    </dsp:sp>
    <dsp:sp modelId="{1A4B4CE2-1D17-4A56-82C2-D0A05ABC3951}">
      <dsp:nvSpPr>
        <dsp:cNvPr id="0" name=""/>
        <dsp:cNvSpPr/>
      </dsp:nvSpPr>
      <dsp:spPr>
        <a:xfrm>
          <a:off x="7587796" y="5123046"/>
          <a:ext cx="804019" cy="804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7768700" y="5123046"/>
        <a:ext cx="442211" cy="6050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65962-D98E-4A00-A94D-AE6D73A0D996}">
      <dsp:nvSpPr>
        <dsp:cNvPr id="0" name=""/>
        <dsp:cNvSpPr/>
      </dsp:nvSpPr>
      <dsp:spPr>
        <a:xfrm>
          <a:off x="0" y="0"/>
          <a:ext cx="172099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B57D1-E495-4219-AB0B-22B2AC8657E8}">
      <dsp:nvSpPr>
        <dsp:cNvPr id="0" name=""/>
        <dsp:cNvSpPr/>
      </dsp:nvSpPr>
      <dsp:spPr>
        <a:xfrm>
          <a:off x="0" y="0"/>
          <a:ext cx="3441982" cy="678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>
              <a:solidFill>
                <a:srgbClr val="006E89"/>
              </a:solidFill>
            </a:rPr>
            <a:t>Reformulação da Área Fixa</a:t>
          </a:r>
        </a:p>
      </dsp:txBody>
      <dsp:txXfrm>
        <a:off x="0" y="0"/>
        <a:ext cx="3441982" cy="6789738"/>
      </dsp:txXfrm>
    </dsp:sp>
    <dsp:sp modelId="{CBD9E384-C4AE-47F4-99FF-0866D587F97A}">
      <dsp:nvSpPr>
        <dsp:cNvPr id="0" name=""/>
        <dsp:cNvSpPr/>
      </dsp:nvSpPr>
      <dsp:spPr>
        <a:xfrm>
          <a:off x="3700131" y="53459"/>
          <a:ext cx="13509780" cy="106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solidFill>
                <a:srgbClr val="006E89"/>
              </a:solidFill>
            </a:rPr>
            <a:t>Destaque para a nova metodologia IDSS - TISS</a:t>
          </a:r>
        </a:p>
      </dsp:txBody>
      <dsp:txXfrm>
        <a:off x="3700131" y="53459"/>
        <a:ext cx="13509780" cy="1069184"/>
      </dsp:txXfrm>
    </dsp:sp>
    <dsp:sp modelId="{F9195BDC-16B7-4633-A40A-0A85643D1713}">
      <dsp:nvSpPr>
        <dsp:cNvPr id="0" name=""/>
        <dsp:cNvSpPr/>
      </dsp:nvSpPr>
      <dsp:spPr>
        <a:xfrm>
          <a:off x="3441982" y="1122644"/>
          <a:ext cx="137679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F790C-AE66-45EB-8371-A9642D059BCE}">
      <dsp:nvSpPr>
        <dsp:cNvPr id="0" name=""/>
        <dsp:cNvSpPr/>
      </dsp:nvSpPr>
      <dsp:spPr>
        <a:xfrm>
          <a:off x="3700131" y="1176103"/>
          <a:ext cx="13509780" cy="106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solidFill>
                <a:srgbClr val="006E89"/>
              </a:solidFill>
            </a:rPr>
            <a:t>Informação Resultados do IDSS e IDSS X TISS não podem ser diretamente comparados</a:t>
          </a:r>
        </a:p>
      </dsp:txBody>
      <dsp:txXfrm>
        <a:off x="3700131" y="1176103"/>
        <a:ext cx="13509780" cy="1069184"/>
      </dsp:txXfrm>
    </dsp:sp>
    <dsp:sp modelId="{07A57846-D1C5-46BE-9569-AB89A363ADAC}">
      <dsp:nvSpPr>
        <dsp:cNvPr id="0" name=""/>
        <dsp:cNvSpPr/>
      </dsp:nvSpPr>
      <dsp:spPr>
        <a:xfrm>
          <a:off x="3441982" y="2245288"/>
          <a:ext cx="137679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7DE95-811F-486F-AF7E-DBF8E1BEFDC9}">
      <dsp:nvSpPr>
        <dsp:cNvPr id="0" name=""/>
        <dsp:cNvSpPr/>
      </dsp:nvSpPr>
      <dsp:spPr>
        <a:xfrm>
          <a:off x="3700131" y="2298747"/>
          <a:ext cx="13509780" cy="106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solidFill>
                <a:srgbClr val="006E89"/>
              </a:solidFill>
            </a:rPr>
            <a:t>Centralidade para o Buscador – permite detalhamento dos resultados e comparação de duas operadoras na mesma tela</a:t>
          </a:r>
        </a:p>
      </dsp:txBody>
      <dsp:txXfrm>
        <a:off x="3700131" y="2298747"/>
        <a:ext cx="13509780" cy="1069184"/>
      </dsp:txXfrm>
    </dsp:sp>
    <dsp:sp modelId="{243E5737-EF17-4C0D-8FCB-43F10B26587E}">
      <dsp:nvSpPr>
        <dsp:cNvPr id="0" name=""/>
        <dsp:cNvSpPr/>
      </dsp:nvSpPr>
      <dsp:spPr>
        <a:xfrm>
          <a:off x="3441982" y="3367932"/>
          <a:ext cx="137679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724B6-09D1-426D-A18A-B08C848F942B}">
      <dsp:nvSpPr>
        <dsp:cNvPr id="0" name=""/>
        <dsp:cNvSpPr/>
      </dsp:nvSpPr>
      <dsp:spPr>
        <a:xfrm>
          <a:off x="3700131" y="3421391"/>
          <a:ext cx="13509780" cy="106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solidFill>
                <a:srgbClr val="006E89"/>
              </a:solidFill>
            </a:rPr>
            <a:t>Destaque para a pesquisa de Satisfação dos Beneficiários</a:t>
          </a:r>
        </a:p>
      </dsp:txBody>
      <dsp:txXfrm>
        <a:off x="3700131" y="3421391"/>
        <a:ext cx="13509780" cy="1069184"/>
      </dsp:txXfrm>
    </dsp:sp>
    <dsp:sp modelId="{BFE5BD44-67EA-42D9-BA9F-E3078701D15C}">
      <dsp:nvSpPr>
        <dsp:cNvPr id="0" name=""/>
        <dsp:cNvSpPr/>
      </dsp:nvSpPr>
      <dsp:spPr>
        <a:xfrm>
          <a:off x="3441982" y="4490576"/>
          <a:ext cx="137679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A21D0-60FC-4701-983E-D31E880C57AB}">
      <dsp:nvSpPr>
        <dsp:cNvPr id="0" name=""/>
        <dsp:cNvSpPr/>
      </dsp:nvSpPr>
      <dsp:spPr>
        <a:xfrm>
          <a:off x="3700131" y="4544035"/>
          <a:ext cx="13509780" cy="106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solidFill>
                <a:srgbClr val="006E89"/>
              </a:solidFill>
            </a:rPr>
            <a:t>Lista de Indicadores com nomenclatura “amigável” ao beneficiário.</a:t>
          </a:r>
        </a:p>
      </dsp:txBody>
      <dsp:txXfrm>
        <a:off x="3700131" y="4544035"/>
        <a:ext cx="13509780" cy="1069184"/>
      </dsp:txXfrm>
    </dsp:sp>
    <dsp:sp modelId="{4EC5A34C-4FC8-4306-B67C-C50703FF2203}">
      <dsp:nvSpPr>
        <dsp:cNvPr id="0" name=""/>
        <dsp:cNvSpPr/>
      </dsp:nvSpPr>
      <dsp:spPr>
        <a:xfrm>
          <a:off x="3441982" y="5613220"/>
          <a:ext cx="137679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36AA6-F719-4FBF-B020-EA6FF76523B7}">
      <dsp:nvSpPr>
        <dsp:cNvPr id="0" name=""/>
        <dsp:cNvSpPr/>
      </dsp:nvSpPr>
      <dsp:spPr>
        <a:xfrm>
          <a:off x="3700131" y="5666679"/>
          <a:ext cx="13509780" cy="106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solidFill>
                <a:srgbClr val="006E89"/>
              </a:solidFill>
            </a:rPr>
            <a:t>O Portal do Governo Federal: reúne, em um </a:t>
          </a:r>
          <a:r>
            <a:rPr lang="pt-BR" sz="3000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só lugar, informações para o cidadão tem um link para a área do IDSS: </a:t>
          </a:r>
          <a:r>
            <a:rPr lang="pt-BR" sz="3000" kern="1200" dirty="0">
              <a:solidFill>
                <a:srgbClr val="006E89"/>
              </a:solidFill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https://www.gov.br/pt-br</a:t>
          </a:r>
          <a:endParaRPr lang="pt-BR" sz="3000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</dsp:txBody>
      <dsp:txXfrm>
        <a:off x="3700131" y="5666679"/>
        <a:ext cx="13509780" cy="1069184"/>
      </dsp:txXfrm>
    </dsp:sp>
    <dsp:sp modelId="{FCAE92B8-7360-46C9-B62B-1FC0D5EEF797}">
      <dsp:nvSpPr>
        <dsp:cNvPr id="0" name=""/>
        <dsp:cNvSpPr/>
      </dsp:nvSpPr>
      <dsp:spPr>
        <a:xfrm>
          <a:off x="3441982" y="6735864"/>
          <a:ext cx="137679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FCA61-812A-41FB-BEFE-E64B43645DB0}">
      <dsp:nvSpPr>
        <dsp:cNvPr id="0" name=""/>
        <dsp:cNvSpPr/>
      </dsp:nvSpPr>
      <dsp:spPr>
        <a:xfrm>
          <a:off x="0" y="46793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O IDSS</a:t>
          </a:r>
        </a:p>
      </dsp:txBody>
      <dsp:txXfrm>
        <a:off x="56658" y="103451"/>
        <a:ext cx="11912020" cy="1047324"/>
      </dsp:txXfrm>
    </dsp:sp>
    <dsp:sp modelId="{898FB0AA-011E-4D5E-93AE-D786B18A887E}">
      <dsp:nvSpPr>
        <dsp:cNvPr id="0" name=""/>
        <dsp:cNvSpPr/>
      </dsp:nvSpPr>
      <dsp:spPr>
        <a:xfrm>
          <a:off x="0" y="1385993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A reformulação do IDSS</a:t>
          </a:r>
        </a:p>
      </dsp:txBody>
      <dsp:txXfrm>
        <a:off x="56658" y="1442651"/>
        <a:ext cx="11912020" cy="1047324"/>
      </dsp:txXfrm>
    </dsp:sp>
    <dsp:sp modelId="{815E0315-4ED2-40B0-965F-F1EABDEEE0E3}">
      <dsp:nvSpPr>
        <dsp:cNvPr id="0" name=""/>
        <dsp:cNvSpPr/>
      </dsp:nvSpPr>
      <dsp:spPr>
        <a:xfrm>
          <a:off x="0" y="2676531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IDSS ano-base 2017</a:t>
          </a:r>
        </a:p>
      </dsp:txBody>
      <dsp:txXfrm>
        <a:off x="73756" y="2750287"/>
        <a:ext cx="11877824" cy="1363385"/>
      </dsp:txXfrm>
    </dsp:sp>
    <dsp:sp modelId="{EECB3B5D-C1BA-4291-8F03-99A975E74167}">
      <dsp:nvSpPr>
        <dsp:cNvPr id="0" name=""/>
        <dsp:cNvSpPr/>
      </dsp:nvSpPr>
      <dsp:spPr>
        <a:xfrm>
          <a:off x="0" y="4414651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4">
                  <a:lumMod val="75000"/>
                </a:schemeClr>
              </a:solidFill>
              <a:latin typeface="Calibri"/>
              <a:ea typeface="+mn-ea"/>
              <a:cs typeface="+mn-cs"/>
            </a:rPr>
            <a:t>IDSS ano-base 2018</a:t>
          </a:r>
        </a:p>
      </dsp:txBody>
      <dsp:txXfrm>
        <a:off x="73756" y="4488407"/>
        <a:ext cx="11877824" cy="1363385"/>
      </dsp:txXfrm>
    </dsp:sp>
    <dsp:sp modelId="{FA722E82-1EA3-4036-817D-FFA7CEBBE92D}">
      <dsp:nvSpPr>
        <dsp:cNvPr id="0" name=""/>
        <dsp:cNvSpPr/>
      </dsp:nvSpPr>
      <dsp:spPr>
        <a:xfrm>
          <a:off x="0" y="6104108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2019</a:t>
          </a:r>
        </a:p>
      </dsp:txBody>
      <dsp:txXfrm>
        <a:off x="73756" y="6177864"/>
        <a:ext cx="11877824" cy="1363385"/>
      </dsp:txXfrm>
    </dsp:sp>
    <dsp:sp modelId="{ECCF24B3-0125-4108-8054-E48875EF7555}">
      <dsp:nvSpPr>
        <dsp:cNvPr id="0" name=""/>
        <dsp:cNvSpPr/>
      </dsp:nvSpPr>
      <dsp:spPr>
        <a:xfrm>
          <a:off x="0" y="7793566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bg1">
                  <a:lumMod val="75000"/>
                </a:schemeClr>
              </a:solidFill>
              <a:latin typeface="Calibri"/>
              <a:ea typeface="+mn-ea"/>
              <a:cs typeface="+mn-cs"/>
            </a:rPr>
            <a:t>Próximo Passos</a:t>
          </a:r>
          <a:endParaRPr lang="pt-BR" sz="3600" b="0" kern="1200" dirty="0">
            <a:ln/>
            <a:solidFill>
              <a:schemeClr val="accent1">
                <a:lumMod val="40000"/>
                <a:lumOff val="6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56658" y="7850224"/>
        <a:ext cx="11912020" cy="10473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7CB4E-7C62-4328-ADD3-DD365580EA02}">
      <dsp:nvSpPr>
        <dsp:cNvPr id="0" name=""/>
        <dsp:cNvSpPr/>
      </dsp:nvSpPr>
      <dsp:spPr>
        <a:xfrm>
          <a:off x="1395296" y="0"/>
          <a:ext cx="5077365" cy="4218676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F38B6F-5629-42EB-97A3-C8F8CC0B655E}">
      <dsp:nvSpPr>
        <dsp:cNvPr id="0" name=""/>
        <dsp:cNvSpPr/>
      </dsp:nvSpPr>
      <dsp:spPr>
        <a:xfrm>
          <a:off x="1928989" y="20065"/>
          <a:ext cx="1076449" cy="923228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3B7A89-8163-42BE-9953-74DCDC7FD005}">
      <dsp:nvSpPr>
        <dsp:cNvPr id="0" name=""/>
        <dsp:cNvSpPr/>
      </dsp:nvSpPr>
      <dsp:spPr>
        <a:xfrm>
          <a:off x="2093722" y="82082"/>
          <a:ext cx="4274820" cy="79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bg2"/>
              </a:solidFill>
            </a:rPr>
            <a:t>IDQS</a:t>
          </a:r>
        </a:p>
      </dsp:txBody>
      <dsp:txXfrm>
        <a:off x="2093722" y="82082"/>
        <a:ext cx="4274820" cy="799193"/>
      </dsp:txXfrm>
    </dsp:sp>
    <dsp:sp modelId="{DBC82E30-D822-4145-B445-9CD5C47EE527}">
      <dsp:nvSpPr>
        <dsp:cNvPr id="0" name=""/>
        <dsp:cNvSpPr/>
      </dsp:nvSpPr>
      <dsp:spPr>
        <a:xfrm>
          <a:off x="1916358" y="948471"/>
          <a:ext cx="4028899" cy="268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kern="1200" dirty="0"/>
            <a:t>1.11 – Projetos de Indução da Qualidade: 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u="sng" kern="1200" dirty="0"/>
            <a:t>Incluída Certificação em APS</a:t>
          </a:r>
          <a:r>
            <a:rPr lang="pt-BR" sz="2600" b="1" i="0" u="none" kern="1200" dirty="0"/>
            <a:t> 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	Nível I:  0,30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	Nível II: 0,23 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	Nível III 0,15</a:t>
          </a:r>
        </a:p>
      </dsp:txBody>
      <dsp:txXfrm>
        <a:off x="1916358" y="948471"/>
        <a:ext cx="4028899" cy="2688686"/>
      </dsp:txXfrm>
    </dsp:sp>
    <dsp:sp modelId="{62AB962C-66C5-492E-A692-08E4552BC420}">
      <dsp:nvSpPr>
        <dsp:cNvPr id="0" name=""/>
        <dsp:cNvSpPr/>
      </dsp:nvSpPr>
      <dsp:spPr>
        <a:xfrm>
          <a:off x="1292866" y="3783548"/>
          <a:ext cx="5225482" cy="4739617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AF56BD-F9D7-4780-B69A-EC7A9EDEAB45}">
      <dsp:nvSpPr>
        <dsp:cNvPr id="0" name=""/>
        <dsp:cNvSpPr/>
      </dsp:nvSpPr>
      <dsp:spPr>
        <a:xfrm>
          <a:off x="1944216" y="4004049"/>
          <a:ext cx="1026276" cy="787613"/>
        </a:xfrm>
        <a:prstGeom prst="ellipse">
          <a:avLst/>
        </a:prstGeom>
        <a:solidFill>
          <a:schemeClr val="accent5">
            <a:lumMod val="50000"/>
            <a:alpha val="9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AE6767-2A80-420B-BEFF-6AE27AFDC52E}">
      <dsp:nvSpPr>
        <dsp:cNvPr id="0" name=""/>
        <dsp:cNvSpPr/>
      </dsp:nvSpPr>
      <dsp:spPr>
        <a:xfrm>
          <a:off x="2061884" y="3999569"/>
          <a:ext cx="4274820" cy="79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bg2"/>
              </a:solidFill>
            </a:rPr>
            <a:t>IDGA</a:t>
          </a:r>
        </a:p>
      </dsp:txBody>
      <dsp:txXfrm>
        <a:off x="2061884" y="3999569"/>
        <a:ext cx="4274820" cy="799193"/>
      </dsp:txXfrm>
    </dsp:sp>
    <dsp:sp modelId="{2BBE507F-A88F-419B-8124-0BBD14F1ED2C}">
      <dsp:nvSpPr>
        <dsp:cNvPr id="0" name=""/>
        <dsp:cNvSpPr/>
      </dsp:nvSpPr>
      <dsp:spPr>
        <a:xfrm>
          <a:off x="1629828" y="5944500"/>
          <a:ext cx="4274820" cy="85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2.8 – Efetiva Comercialização de Planos Individuais: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 i</a:t>
          </a:r>
          <a:r>
            <a:rPr lang="pt-BR" sz="2800" b="1" u="sng" kern="1200" dirty="0"/>
            <a:t>ncluído</a:t>
          </a:r>
          <a:r>
            <a:rPr lang="pt-BR" sz="2800" b="1" kern="1200" dirty="0"/>
            <a:t> indicador Bônus</a:t>
          </a:r>
        </a:p>
      </dsp:txBody>
      <dsp:txXfrm>
        <a:off x="1629828" y="5944500"/>
        <a:ext cx="4274820" cy="8513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7CB4E-7C62-4328-ADD3-DD365580EA02}">
      <dsp:nvSpPr>
        <dsp:cNvPr id="0" name=""/>
        <dsp:cNvSpPr/>
      </dsp:nvSpPr>
      <dsp:spPr>
        <a:xfrm>
          <a:off x="1216849" y="45066"/>
          <a:ext cx="5363177" cy="4456151"/>
        </a:xfrm>
        <a:prstGeom prst="ellipse">
          <a:avLst/>
        </a:prstGeom>
        <a:solidFill>
          <a:srgbClr val="6C983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F38B6F-5629-42EB-97A3-C8F8CC0B655E}">
      <dsp:nvSpPr>
        <dsp:cNvPr id="0" name=""/>
        <dsp:cNvSpPr/>
      </dsp:nvSpPr>
      <dsp:spPr>
        <a:xfrm>
          <a:off x="1854300" y="79021"/>
          <a:ext cx="1222948" cy="849997"/>
        </a:xfrm>
        <a:prstGeom prst="ellipse">
          <a:avLst/>
        </a:prstGeom>
        <a:solidFill>
          <a:srgbClr val="6C98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3B7A89-8163-42BE-9953-74DCDC7FD005}">
      <dsp:nvSpPr>
        <dsp:cNvPr id="0" name=""/>
        <dsp:cNvSpPr/>
      </dsp:nvSpPr>
      <dsp:spPr>
        <a:xfrm>
          <a:off x="1978509" y="81929"/>
          <a:ext cx="4515456" cy="844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bg2"/>
              </a:solidFill>
            </a:rPr>
            <a:t>IDSM</a:t>
          </a:r>
        </a:p>
      </dsp:txBody>
      <dsp:txXfrm>
        <a:off x="1978509" y="81929"/>
        <a:ext cx="4515456" cy="844181"/>
      </dsp:txXfrm>
    </dsp:sp>
    <dsp:sp modelId="{DBC82E30-D822-4145-B445-9CD5C47EE527}">
      <dsp:nvSpPr>
        <dsp:cNvPr id="0" name=""/>
        <dsp:cNvSpPr/>
      </dsp:nvSpPr>
      <dsp:spPr>
        <a:xfrm>
          <a:off x="1694125" y="1046796"/>
          <a:ext cx="4515456" cy="1407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3.4 Pesquisa de Satisfação de Beneficiários: </a:t>
          </a:r>
          <a:r>
            <a:rPr lang="pt-BR" sz="2300" b="1" u="sng" kern="1200" dirty="0"/>
            <a:t>Aprimoramento</a:t>
          </a:r>
          <a:r>
            <a:rPr lang="pt-BR" sz="2300" b="1" kern="1200" dirty="0"/>
            <a:t> do Documento Técnico da Pesquisa: </a:t>
          </a:r>
        </a:p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 err="1"/>
            <a:t>Ex</a:t>
          </a:r>
          <a:r>
            <a:rPr lang="pt-BR" sz="2300" b="1" kern="1200" dirty="0"/>
            <a:t>: margem de erro de 5%.</a:t>
          </a:r>
          <a:endParaRPr lang="pt-BR" sz="2300" b="1" u="none" kern="1200" dirty="0"/>
        </a:p>
      </dsp:txBody>
      <dsp:txXfrm>
        <a:off x="1694125" y="1046796"/>
        <a:ext cx="4515456" cy="1407305"/>
      </dsp:txXfrm>
    </dsp:sp>
    <dsp:sp modelId="{229B2B4B-6786-4900-9161-58CB1522FEE7}">
      <dsp:nvSpPr>
        <dsp:cNvPr id="0" name=""/>
        <dsp:cNvSpPr/>
      </dsp:nvSpPr>
      <dsp:spPr>
        <a:xfrm rot="4926437">
          <a:off x="7366539" y="1511751"/>
          <a:ext cx="160147" cy="160147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FE2DCE-25D1-4C03-A1A9-A36F52FD02C6}">
      <dsp:nvSpPr>
        <dsp:cNvPr id="0" name=""/>
        <dsp:cNvSpPr/>
      </dsp:nvSpPr>
      <dsp:spPr>
        <a:xfrm>
          <a:off x="1694125" y="2591411"/>
          <a:ext cx="4515456" cy="113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3.6 Índice de Reajuste Médio Ponderado Aplicado aos Planos Coletivos : </a:t>
          </a:r>
          <a:r>
            <a:rPr lang="pt-BR" sz="2300" b="1" u="sng" kern="1200" dirty="0"/>
            <a:t>Incluído  com peso zero</a:t>
          </a:r>
          <a:endParaRPr lang="pt-BR" sz="2300" b="1" u="none" kern="1200" dirty="0"/>
        </a:p>
      </dsp:txBody>
      <dsp:txXfrm>
        <a:off x="1694125" y="2591411"/>
        <a:ext cx="4515456" cy="1138046"/>
      </dsp:txXfrm>
    </dsp:sp>
    <dsp:sp modelId="{62AB962C-66C5-492E-A692-08E4552BC420}">
      <dsp:nvSpPr>
        <dsp:cNvPr id="0" name=""/>
        <dsp:cNvSpPr/>
      </dsp:nvSpPr>
      <dsp:spPr>
        <a:xfrm>
          <a:off x="1682777" y="4000616"/>
          <a:ext cx="4721505" cy="4535457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AF56BD-F9D7-4780-B69A-EC7A9EDEAB45}">
      <dsp:nvSpPr>
        <dsp:cNvPr id="0" name=""/>
        <dsp:cNvSpPr/>
      </dsp:nvSpPr>
      <dsp:spPr>
        <a:xfrm>
          <a:off x="1502504" y="4006135"/>
          <a:ext cx="1373381" cy="798055"/>
        </a:xfrm>
        <a:prstGeom prst="ellipse">
          <a:avLst/>
        </a:prstGeom>
        <a:solidFill>
          <a:srgbClr val="7030A0">
            <a:alpha val="9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AE6767-2A80-420B-BEFF-6AE27AFDC52E}">
      <dsp:nvSpPr>
        <dsp:cNvPr id="0" name=""/>
        <dsp:cNvSpPr/>
      </dsp:nvSpPr>
      <dsp:spPr>
        <a:xfrm>
          <a:off x="1758817" y="3980514"/>
          <a:ext cx="4515456" cy="844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bg2"/>
              </a:solidFill>
            </a:rPr>
            <a:t>IDGR</a:t>
          </a:r>
        </a:p>
      </dsp:txBody>
      <dsp:txXfrm>
        <a:off x="1758817" y="3980514"/>
        <a:ext cx="4515456" cy="844181"/>
      </dsp:txXfrm>
    </dsp:sp>
    <dsp:sp modelId="{2BBE507F-A88F-419B-8124-0BBD14F1ED2C}">
      <dsp:nvSpPr>
        <dsp:cNvPr id="0" name=""/>
        <dsp:cNvSpPr/>
      </dsp:nvSpPr>
      <dsp:spPr>
        <a:xfrm>
          <a:off x="1867775" y="6002751"/>
          <a:ext cx="4515456" cy="542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Mantido </a:t>
          </a:r>
        </a:p>
      </dsp:txBody>
      <dsp:txXfrm>
        <a:off x="1867775" y="6002751"/>
        <a:ext cx="4515456" cy="5423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48E94-743A-488E-AEBC-74C6306369CD}">
      <dsp:nvSpPr>
        <dsp:cNvPr id="0" name=""/>
        <dsp:cNvSpPr/>
      </dsp:nvSpPr>
      <dsp:spPr>
        <a:xfrm>
          <a:off x="0" y="0"/>
          <a:ext cx="164576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D3608-57BC-4746-9EFC-057A73C17406}">
      <dsp:nvSpPr>
        <dsp:cNvPr id="0" name=""/>
        <dsp:cNvSpPr/>
      </dsp:nvSpPr>
      <dsp:spPr>
        <a:xfrm>
          <a:off x="0" y="0"/>
          <a:ext cx="3291522" cy="678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 dirty="0">
              <a:solidFill>
                <a:srgbClr val="006E89"/>
              </a:solidFill>
              <a:latin typeface="+mj-lt"/>
              <a:ea typeface="+mj-ea"/>
              <a:cs typeface="Arial" panose="020B0604020202020204" pitchFamily="34" charset="0"/>
            </a:rPr>
            <a:t>Justificativa</a:t>
          </a:r>
        </a:p>
      </dsp:txBody>
      <dsp:txXfrm>
        <a:off x="0" y="0"/>
        <a:ext cx="3291522" cy="6789738"/>
      </dsp:txXfrm>
    </dsp:sp>
    <dsp:sp modelId="{A4A208A1-0F21-434F-9E9B-5DDB3907B896}">
      <dsp:nvSpPr>
        <dsp:cNvPr id="0" name=""/>
        <dsp:cNvSpPr/>
      </dsp:nvSpPr>
      <dsp:spPr>
        <a:xfrm>
          <a:off x="3538386" y="106089"/>
          <a:ext cx="12919226" cy="212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3600" b="0" kern="12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rPr>
            <a:t>Busca avaliar o crescimento de beneficiários titulares na carteira de planos individuais regulamentados;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pt-BR" sz="3300" kern="1200" dirty="0"/>
        </a:p>
      </dsp:txBody>
      <dsp:txXfrm>
        <a:off x="3538386" y="106089"/>
        <a:ext cx="12919226" cy="2121793"/>
      </dsp:txXfrm>
    </dsp:sp>
    <dsp:sp modelId="{81F2BFC5-C6FC-4477-BDD8-F13A9023FFDD}">
      <dsp:nvSpPr>
        <dsp:cNvPr id="0" name=""/>
        <dsp:cNvSpPr/>
      </dsp:nvSpPr>
      <dsp:spPr>
        <a:xfrm>
          <a:off x="3291522" y="2227882"/>
          <a:ext cx="1316609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07151-5104-450A-9F1E-B56993715B1F}">
      <dsp:nvSpPr>
        <dsp:cNvPr id="0" name=""/>
        <dsp:cNvSpPr/>
      </dsp:nvSpPr>
      <dsp:spPr>
        <a:xfrm>
          <a:off x="3538386" y="2333972"/>
          <a:ext cx="12919226" cy="212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3600" b="0" kern="1200" dirty="0">
              <a:solidFill>
                <a:srgbClr val="0679A3">
                  <a:lumMod val="50000"/>
                </a:srgbClr>
              </a:solidFill>
              <a:latin typeface="Calibri"/>
              <a:ea typeface="+mn-ea"/>
              <a:cs typeface="+mn-cs"/>
            </a:rPr>
            <a:t>Busca  estimular as operadoras a retomarem a oferta de planos individuais;</a:t>
          </a:r>
        </a:p>
      </dsp:txBody>
      <dsp:txXfrm>
        <a:off x="3538386" y="2333972"/>
        <a:ext cx="12919226" cy="2121793"/>
      </dsp:txXfrm>
    </dsp:sp>
    <dsp:sp modelId="{437F6DD9-F833-4614-9676-6AB0E1862DEF}">
      <dsp:nvSpPr>
        <dsp:cNvPr id="0" name=""/>
        <dsp:cNvSpPr/>
      </dsp:nvSpPr>
      <dsp:spPr>
        <a:xfrm>
          <a:off x="3291522" y="4455765"/>
          <a:ext cx="1316609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D089E-4C4B-47E7-87F5-9374BB92F8EC}">
      <dsp:nvSpPr>
        <dsp:cNvPr id="0" name=""/>
        <dsp:cNvSpPr/>
      </dsp:nvSpPr>
      <dsp:spPr>
        <a:xfrm>
          <a:off x="3538386" y="4561855"/>
          <a:ext cx="12919226" cy="212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0" kern="1200" dirty="0">
              <a:solidFill>
                <a:srgbClr val="0679A3">
                  <a:lumMod val="50000"/>
                </a:srgbClr>
              </a:solidFill>
              <a:latin typeface="Calibri"/>
              <a:ea typeface="+mn-ea"/>
              <a:cs typeface="+mn-cs"/>
            </a:rPr>
            <a:t>A oferta de planos individuais pelas operadoras é importante para garantir o acesso dos consumidores, especialmente idosos que não estão mais no mercado formal de trabalho.</a:t>
          </a:r>
        </a:p>
      </dsp:txBody>
      <dsp:txXfrm>
        <a:off x="3538386" y="4561855"/>
        <a:ext cx="12919226" cy="2121793"/>
      </dsp:txXfrm>
    </dsp:sp>
    <dsp:sp modelId="{E4E33922-F921-4D54-8FD7-5862EF94802E}">
      <dsp:nvSpPr>
        <dsp:cNvPr id="0" name=""/>
        <dsp:cNvSpPr/>
      </dsp:nvSpPr>
      <dsp:spPr>
        <a:xfrm>
          <a:off x="3291522" y="6683648"/>
          <a:ext cx="1316609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FCA61-812A-41FB-BEFE-E64B43645DB0}">
      <dsp:nvSpPr>
        <dsp:cNvPr id="0" name=""/>
        <dsp:cNvSpPr/>
      </dsp:nvSpPr>
      <dsp:spPr>
        <a:xfrm>
          <a:off x="0" y="382099"/>
          <a:ext cx="120253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rgbClr val="006E89"/>
              </a:solidFill>
              <a:latin typeface="+mn-lt"/>
              <a:ea typeface="+mn-ea"/>
              <a:cs typeface="+mn-cs"/>
            </a:rPr>
            <a:t>O IDSS</a:t>
          </a:r>
        </a:p>
      </dsp:txBody>
      <dsp:txXfrm>
        <a:off x="59399" y="441498"/>
        <a:ext cx="11906538" cy="1098002"/>
      </dsp:txXfrm>
    </dsp:sp>
    <dsp:sp modelId="{898FB0AA-011E-4D5E-93AE-D786B18A887E}">
      <dsp:nvSpPr>
        <dsp:cNvPr id="0" name=""/>
        <dsp:cNvSpPr/>
      </dsp:nvSpPr>
      <dsp:spPr>
        <a:xfrm>
          <a:off x="0" y="1550617"/>
          <a:ext cx="120253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rPr>
            <a:t>A reformulação do IDSS</a:t>
          </a:r>
        </a:p>
      </dsp:txBody>
      <dsp:txXfrm>
        <a:off x="59399" y="1610016"/>
        <a:ext cx="11906538" cy="1098002"/>
      </dsp:txXfrm>
    </dsp:sp>
    <dsp:sp modelId="{94DD118C-773B-4569-9F78-7607BD99CA50}">
      <dsp:nvSpPr>
        <dsp:cNvPr id="0" name=""/>
        <dsp:cNvSpPr/>
      </dsp:nvSpPr>
      <dsp:spPr>
        <a:xfrm>
          <a:off x="0" y="3190100"/>
          <a:ext cx="120253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rPr>
            <a:t>IDSS ano-base 2017</a:t>
          </a:r>
        </a:p>
      </dsp:txBody>
      <dsp:txXfrm>
        <a:off x="59399" y="3249499"/>
        <a:ext cx="11906538" cy="1098002"/>
      </dsp:txXfrm>
    </dsp:sp>
    <dsp:sp modelId="{4E90EFAC-F2B0-493B-829C-FDF7C962D137}">
      <dsp:nvSpPr>
        <dsp:cNvPr id="0" name=""/>
        <dsp:cNvSpPr/>
      </dsp:nvSpPr>
      <dsp:spPr>
        <a:xfrm>
          <a:off x="0" y="4594100"/>
          <a:ext cx="120253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bg1">
                  <a:lumMod val="85000"/>
                </a:schemeClr>
              </a:solidFill>
              <a:latin typeface="Calibri"/>
              <a:ea typeface="+mn-ea"/>
              <a:cs typeface="+mn-cs"/>
            </a:rPr>
            <a:t>IDSS ano-base 2018</a:t>
          </a:r>
        </a:p>
      </dsp:txBody>
      <dsp:txXfrm>
        <a:off x="59399" y="4653499"/>
        <a:ext cx="11906538" cy="1098002"/>
      </dsp:txXfrm>
    </dsp:sp>
    <dsp:sp modelId="{6BBA4E4C-EC30-4CEF-B0A2-969046AEC762}">
      <dsp:nvSpPr>
        <dsp:cNvPr id="0" name=""/>
        <dsp:cNvSpPr/>
      </dsp:nvSpPr>
      <dsp:spPr>
        <a:xfrm>
          <a:off x="0" y="5998100"/>
          <a:ext cx="120253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bg1">
                  <a:lumMod val="85000"/>
                </a:schemeClr>
              </a:solidFill>
              <a:latin typeface="Calibri"/>
              <a:ea typeface="+mn-ea"/>
              <a:cs typeface="+mn-cs"/>
            </a:rPr>
            <a:t>IDSS ano-base 2019</a:t>
          </a:r>
        </a:p>
      </dsp:txBody>
      <dsp:txXfrm>
        <a:off x="59399" y="6057499"/>
        <a:ext cx="11906538" cy="1098002"/>
      </dsp:txXfrm>
    </dsp:sp>
    <dsp:sp modelId="{3E1C8391-0663-40A6-A5A4-7B883CBBA80F}">
      <dsp:nvSpPr>
        <dsp:cNvPr id="0" name=""/>
        <dsp:cNvSpPr/>
      </dsp:nvSpPr>
      <dsp:spPr>
        <a:xfrm>
          <a:off x="0" y="7402100"/>
          <a:ext cx="120253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bg1">
                  <a:lumMod val="85000"/>
                </a:schemeClr>
              </a:solidFill>
              <a:latin typeface="Calibri"/>
              <a:ea typeface="+mn-ea"/>
              <a:cs typeface="+mn-cs"/>
            </a:rPr>
            <a:t>Próximo Passos</a:t>
          </a:r>
        </a:p>
      </dsp:txBody>
      <dsp:txXfrm>
        <a:off x="59399" y="7461499"/>
        <a:ext cx="11906538" cy="1098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48E94-743A-488E-AEBC-74C6306369CD}">
      <dsp:nvSpPr>
        <dsp:cNvPr id="0" name=""/>
        <dsp:cNvSpPr/>
      </dsp:nvSpPr>
      <dsp:spPr>
        <a:xfrm>
          <a:off x="0" y="3413"/>
          <a:ext cx="164576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D3608-57BC-4746-9EFC-057A73C17406}">
      <dsp:nvSpPr>
        <dsp:cNvPr id="0" name=""/>
        <dsp:cNvSpPr/>
      </dsp:nvSpPr>
      <dsp:spPr>
        <a:xfrm>
          <a:off x="0" y="3413"/>
          <a:ext cx="3291522" cy="698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 dirty="0">
              <a:solidFill>
                <a:srgbClr val="006E89"/>
              </a:solidFill>
              <a:latin typeface="+mj-lt"/>
              <a:ea typeface="+mj-ea"/>
              <a:cs typeface="Arial" panose="020B0604020202020204" pitchFamily="34" charset="0"/>
            </a:rPr>
            <a:t>Justificativa</a:t>
          </a:r>
        </a:p>
      </dsp:txBody>
      <dsp:txXfrm>
        <a:off x="0" y="3413"/>
        <a:ext cx="3291522" cy="6984844"/>
      </dsp:txXfrm>
    </dsp:sp>
    <dsp:sp modelId="{A4A208A1-0F21-434F-9E9B-5DDB3907B896}">
      <dsp:nvSpPr>
        <dsp:cNvPr id="0" name=""/>
        <dsp:cNvSpPr/>
      </dsp:nvSpPr>
      <dsp:spPr>
        <a:xfrm>
          <a:off x="3538386" y="112552"/>
          <a:ext cx="12919226" cy="2182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3200" kern="1200" dirty="0">
              <a:solidFill>
                <a:schemeClr val="accent4">
                  <a:lumMod val="50000"/>
                </a:schemeClr>
              </a:solidFill>
            </a:rPr>
            <a:t>Busca avaliar o distanciamento (à maior) dos reajustes da operadora em relação ao índice de referência do sistema RPC para planos coletivos e a dispersão de reajustes aplicados pela operadora aos seus planos coletivos</a:t>
          </a:r>
          <a:endParaRPr lang="pt-BR" sz="3200" kern="1200" dirty="0"/>
        </a:p>
      </dsp:txBody>
      <dsp:txXfrm>
        <a:off x="3538386" y="112552"/>
        <a:ext cx="12919226" cy="2182763"/>
      </dsp:txXfrm>
    </dsp:sp>
    <dsp:sp modelId="{81F2BFC5-C6FC-4477-BDD8-F13A9023FFDD}">
      <dsp:nvSpPr>
        <dsp:cNvPr id="0" name=""/>
        <dsp:cNvSpPr/>
      </dsp:nvSpPr>
      <dsp:spPr>
        <a:xfrm>
          <a:off x="3291522" y="2295315"/>
          <a:ext cx="1316609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07151-5104-450A-9F1E-B56993715B1F}">
      <dsp:nvSpPr>
        <dsp:cNvPr id="0" name=""/>
        <dsp:cNvSpPr/>
      </dsp:nvSpPr>
      <dsp:spPr>
        <a:xfrm>
          <a:off x="3538386" y="2404454"/>
          <a:ext cx="12919226" cy="2182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A </a:t>
          </a:r>
          <a:r>
            <a:rPr lang="pt-BR" sz="2800" b="1" kern="1200" dirty="0">
              <a:solidFill>
                <a:schemeClr val="accent5">
                  <a:lumMod val="50000"/>
                </a:schemeClr>
              </a:solidFill>
            </a:rPr>
            <a:t>primeira parte </a:t>
          </a:r>
          <a:r>
            <a:rPr lang="pt-BR" sz="2800" kern="1200" dirty="0">
              <a:solidFill>
                <a:srgbClr val="0679A3">
                  <a:lumMod val="50000"/>
                </a:srgbClr>
              </a:solidFill>
              <a:latin typeface="Calibri"/>
              <a:ea typeface="+mn-ea"/>
              <a:cs typeface="+mn-cs"/>
            </a:rPr>
            <a:t>b</a:t>
          </a: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usca </a:t>
          </a:r>
          <a:r>
            <a:rPr lang="pt-BR" sz="2800" b="1" kern="1200" dirty="0">
              <a:solidFill>
                <a:schemeClr val="accent4">
                  <a:lumMod val="50000"/>
                </a:schemeClr>
              </a:solidFill>
            </a:rPr>
            <a:t>medir a eficiência da operadora em relação ao setor</a:t>
          </a: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, além de, subsidiariamente, apontar uma possível </a:t>
          </a:r>
          <a:r>
            <a:rPr lang="pt-BR" sz="2800" kern="1200" dirty="0" err="1">
              <a:solidFill>
                <a:schemeClr val="accent4">
                  <a:lumMod val="50000"/>
                </a:schemeClr>
              </a:solidFill>
            </a:rPr>
            <a:t>subprecificação</a:t>
          </a: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 inicial dos produtos, uma vez que preços iniciais muito baixos podem ser compensados com reajustes mais altos.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Índice de referência: média ponderada dos reajustes dos contratos coletivos via RPC</a:t>
          </a:r>
          <a:endParaRPr lang="pt-BR" sz="2800" b="0" kern="1200" dirty="0">
            <a:solidFill>
              <a:srgbClr val="0679A3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3538386" y="2404454"/>
        <a:ext cx="12919226" cy="2182763"/>
      </dsp:txXfrm>
    </dsp:sp>
    <dsp:sp modelId="{437F6DD9-F833-4614-9676-6AB0E1862DEF}">
      <dsp:nvSpPr>
        <dsp:cNvPr id="0" name=""/>
        <dsp:cNvSpPr/>
      </dsp:nvSpPr>
      <dsp:spPr>
        <a:xfrm>
          <a:off x="3291522" y="4587217"/>
          <a:ext cx="1316609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D089E-4C4B-47E7-87F5-9374BB92F8EC}">
      <dsp:nvSpPr>
        <dsp:cNvPr id="0" name=""/>
        <dsp:cNvSpPr/>
      </dsp:nvSpPr>
      <dsp:spPr>
        <a:xfrm>
          <a:off x="3538386" y="4696356"/>
          <a:ext cx="12919226" cy="2182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A </a:t>
          </a:r>
          <a:r>
            <a:rPr lang="pt-BR" sz="2800" b="1" kern="1200" dirty="0">
              <a:solidFill>
                <a:schemeClr val="accent5">
                  <a:lumMod val="50000"/>
                </a:schemeClr>
              </a:solidFill>
            </a:rPr>
            <a:t>segunda parte </a:t>
          </a: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busca medir nível de dispersão dos reajustes na própria operadora, e indica o grau de mutualismo dos contratos coletivos, ou seja, a dispersão mede o grau de diluição dos riscos dos contratos dentro da operadora.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accent4">
                  <a:lumMod val="50000"/>
                </a:schemeClr>
              </a:solidFill>
            </a:rPr>
            <a:t>Está em linha com as iniciativas da ANS para reajustes únicos por agrupamento de contratos.</a:t>
          </a:r>
          <a:endParaRPr lang="pt-BR" sz="2800" b="0" kern="1200" dirty="0">
            <a:solidFill>
              <a:srgbClr val="0679A3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3538386" y="4696356"/>
        <a:ext cx="12919226" cy="2182763"/>
      </dsp:txXfrm>
    </dsp:sp>
    <dsp:sp modelId="{E4E33922-F921-4D54-8FD7-5862EF94802E}">
      <dsp:nvSpPr>
        <dsp:cNvPr id="0" name=""/>
        <dsp:cNvSpPr/>
      </dsp:nvSpPr>
      <dsp:spPr>
        <a:xfrm>
          <a:off x="3291522" y="6879119"/>
          <a:ext cx="1316609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FCA61-812A-41FB-BEFE-E64B43645DB0}">
      <dsp:nvSpPr>
        <dsp:cNvPr id="0" name=""/>
        <dsp:cNvSpPr/>
      </dsp:nvSpPr>
      <dsp:spPr>
        <a:xfrm>
          <a:off x="0" y="46793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O IDSS</a:t>
          </a:r>
        </a:p>
      </dsp:txBody>
      <dsp:txXfrm>
        <a:off x="56658" y="103451"/>
        <a:ext cx="11912020" cy="1047324"/>
      </dsp:txXfrm>
    </dsp:sp>
    <dsp:sp modelId="{898FB0AA-011E-4D5E-93AE-D786B18A887E}">
      <dsp:nvSpPr>
        <dsp:cNvPr id="0" name=""/>
        <dsp:cNvSpPr/>
      </dsp:nvSpPr>
      <dsp:spPr>
        <a:xfrm>
          <a:off x="0" y="1385993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A reformulação do IDSS</a:t>
          </a:r>
        </a:p>
      </dsp:txBody>
      <dsp:txXfrm>
        <a:off x="56658" y="1442651"/>
        <a:ext cx="11912020" cy="1047324"/>
      </dsp:txXfrm>
    </dsp:sp>
    <dsp:sp modelId="{815E0315-4ED2-40B0-965F-F1EABDEEE0E3}">
      <dsp:nvSpPr>
        <dsp:cNvPr id="0" name=""/>
        <dsp:cNvSpPr/>
      </dsp:nvSpPr>
      <dsp:spPr>
        <a:xfrm>
          <a:off x="0" y="2676531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IDSS ano-base 2017</a:t>
          </a:r>
        </a:p>
      </dsp:txBody>
      <dsp:txXfrm>
        <a:off x="73756" y="2750287"/>
        <a:ext cx="11877824" cy="1363385"/>
      </dsp:txXfrm>
    </dsp:sp>
    <dsp:sp modelId="{EECB3B5D-C1BA-4291-8F03-99A975E74167}">
      <dsp:nvSpPr>
        <dsp:cNvPr id="0" name=""/>
        <dsp:cNvSpPr/>
      </dsp:nvSpPr>
      <dsp:spPr>
        <a:xfrm>
          <a:off x="0" y="4414651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2018</a:t>
          </a:r>
        </a:p>
      </dsp:txBody>
      <dsp:txXfrm>
        <a:off x="73756" y="4488407"/>
        <a:ext cx="11877824" cy="1363385"/>
      </dsp:txXfrm>
    </dsp:sp>
    <dsp:sp modelId="{FA722E82-1EA3-4036-817D-FFA7CEBBE92D}">
      <dsp:nvSpPr>
        <dsp:cNvPr id="0" name=""/>
        <dsp:cNvSpPr/>
      </dsp:nvSpPr>
      <dsp:spPr>
        <a:xfrm>
          <a:off x="0" y="6104108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3">
                  <a:lumMod val="50000"/>
                </a:schemeClr>
              </a:solidFill>
              <a:latin typeface="Calibri"/>
              <a:ea typeface="+mn-ea"/>
              <a:cs typeface="+mn-cs"/>
            </a:rPr>
            <a:t>IDSS ano-base 2019</a:t>
          </a:r>
        </a:p>
      </dsp:txBody>
      <dsp:txXfrm>
        <a:off x="73756" y="6177864"/>
        <a:ext cx="11877824" cy="1363385"/>
      </dsp:txXfrm>
    </dsp:sp>
    <dsp:sp modelId="{ECCF24B3-0125-4108-8054-E48875EF7555}">
      <dsp:nvSpPr>
        <dsp:cNvPr id="0" name=""/>
        <dsp:cNvSpPr/>
      </dsp:nvSpPr>
      <dsp:spPr>
        <a:xfrm>
          <a:off x="0" y="7793566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bg1">
                  <a:lumMod val="75000"/>
                </a:schemeClr>
              </a:solidFill>
              <a:latin typeface="Calibri"/>
              <a:ea typeface="+mn-ea"/>
              <a:cs typeface="+mn-cs"/>
            </a:rPr>
            <a:t>Próximo Passos</a:t>
          </a:r>
          <a:endParaRPr lang="pt-BR" sz="3600" b="0" kern="1200" dirty="0">
            <a:ln/>
            <a:solidFill>
              <a:schemeClr val="accent1">
                <a:lumMod val="40000"/>
                <a:lumOff val="6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56658" y="7850224"/>
        <a:ext cx="11912020" cy="104732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FCA61-812A-41FB-BEFE-E64B43645DB0}">
      <dsp:nvSpPr>
        <dsp:cNvPr id="0" name=""/>
        <dsp:cNvSpPr/>
      </dsp:nvSpPr>
      <dsp:spPr>
        <a:xfrm>
          <a:off x="0" y="46793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O IDSS</a:t>
          </a:r>
        </a:p>
      </dsp:txBody>
      <dsp:txXfrm>
        <a:off x="56658" y="103451"/>
        <a:ext cx="11912020" cy="1047324"/>
      </dsp:txXfrm>
    </dsp:sp>
    <dsp:sp modelId="{898FB0AA-011E-4D5E-93AE-D786B18A887E}">
      <dsp:nvSpPr>
        <dsp:cNvPr id="0" name=""/>
        <dsp:cNvSpPr/>
      </dsp:nvSpPr>
      <dsp:spPr>
        <a:xfrm>
          <a:off x="0" y="1385993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A reformulação do IDSS</a:t>
          </a:r>
        </a:p>
      </dsp:txBody>
      <dsp:txXfrm>
        <a:off x="56658" y="1442651"/>
        <a:ext cx="11912020" cy="1047324"/>
      </dsp:txXfrm>
    </dsp:sp>
    <dsp:sp modelId="{815E0315-4ED2-40B0-965F-F1EABDEEE0E3}">
      <dsp:nvSpPr>
        <dsp:cNvPr id="0" name=""/>
        <dsp:cNvSpPr/>
      </dsp:nvSpPr>
      <dsp:spPr>
        <a:xfrm>
          <a:off x="0" y="2676531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IDSS ano-base 2017</a:t>
          </a:r>
        </a:p>
      </dsp:txBody>
      <dsp:txXfrm>
        <a:off x="73756" y="2750287"/>
        <a:ext cx="11877824" cy="1363385"/>
      </dsp:txXfrm>
    </dsp:sp>
    <dsp:sp modelId="{EECB3B5D-C1BA-4291-8F03-99A975E74167}">
      <dsp:nvSpPr>
        <dsp:cNvPr id="0" name=""/>
        <dsp:cNvSpPr/>
      </dsp:nvSpPr>
      <dsp:spPr>
        <a:xfrm>
          <a:off x="0" y="4414651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2018</a:t>
          </a:r>
        </a:p>
      </dsp:txBody>
      <dsp:txXfrm>
        <a:off x="73756" y="4488407"/>
        <a:ext cx="11877824" cy="1363385"/>
      </dsp:txXfrm>
    </dsp:sp>
    <dsp:sp modelId="{FA722E82-1EA3-4036-817D-FFA7CEBBE92D}">
      <dsp:nvSpPr>
        <dsp:cNvPr id="0" name=""/>
        <dsp:cNvSpPr/>
      </dsp:nvSpPr>
      <dsp:spPr>
        <a:xfrm>
          <a:off x="0" y="6104108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bg1">
                  <a:lumMod val="75000"/>
                </a:schemeClr>
              </a:solidFill>
              <a:latin typeface="Calibri"/>
              <a:ea typeface="+mn-ea"/>
              <a:cs typeface="+mn-cs"/>
            </a:rPr>
            <a:t>IDSS ano-base 2019</a:t>
          </a:r>
        </a:p>
      </dsp:txBody>
      <dsp:txXfrm>
        <a:off x="73756" y="6177864"/>
        <a:ext cx="11877824" cy="1363385"/>
      </dsp:txXfrm>
    </dsp:sp>
    <dsp:sp modelId="{ECCF24B3-0125-4108-8054-E48875EF7555}">
      <dsp:nvSpPr>
        <dsp:cNvPr id="0" name=""/>
        <dsp:cNvSpPr/>
      </dsp:nvSpPr>
      <dsp:spPr>
        <a:xfrm>
          <a:off x="0" y="7793566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4">
                  <a:lumMod val="50000"/>
                </a:schemeClr>
              </a:solidFill>
              <a:latin typeface="Calibri"/>
              <a:ea typeface="+mn-ea"/>
              <a:cs typeface="+mn-cs"/>
            </a:rPr>
            <a:t>Próximo Passos</a:t>
          </a:r>
        </a:p>
      </dsp:txBody>
      <dsp:txXfrm>
        <a:off x="56658" y="7850224"/>
        <a:ext cx="11912020" cy="104732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12F4E-8A9F-4547-AF10-E2E5EE121EA5}">
      <dsp:nvSpPr>
        <dsp:cNvPr id="0" name=""/>
        <dsp:cNvSpPr/>
      </dsp:nvSpPr>
      <dsp:spPr>
        <a:xfrm>
          <a:off x="5735212" y="2768504"/>
          <a:ext cx="10583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5839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kern="1200"/>
        </a:p>
      </dsp:txBody>
      <dsp:txXfrm>
        <a:off x="6237183" y="2808774"/>
        <a:ext cx="54449" cy="10900"/>
      </dsp:txXfrm>
    </dsp:sp>
    <dsp:sp modelId="{DCD02537-0334-442C-9D4B-FB054C843088}">
      <dsp:nvSpPr>
        <dsp:cNvPr id="0" name=""/>
        <dsp:cNvSpPr/>
      </dsp:nvSpPr>
      <dsp:spPr>
        <a:xfrm>
          <a:off x="13551" y="764196"/>
          <a:ext cx="5723460" cy="41000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accent4"/>
              </a:solidFill>
            </a:rPr>
            <a:t>CNS nas Guias TISS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As guias TISS que não tiverem identificação do beneficiário pelo CNS, ou cujo CNS não sela localizado no SIB, serão desconsideradas para apuração de </a:t>
          </a:r>
          <a:r>
            <a:rPr lang="pt-BR" sz="2400" b="1" kern="1200" dirty="0">
              <a:solidFill>
                <a:schemeClr val="accent4"/>
              </a:solidFill>
            </a:rPr>
            <a:t>9 indicadores assistenciais </a:t>
          </a:r>
          <a:r>
            <a:rPr lang="pt-BR" sz="2400" kern="1200" dirty="0"/>
            <a:t>(pois não será possível identificar </a:t>
          </a:r>
          <a:r>
            <a:rPr lang="pt-BR" sz="24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o beneficiário, ou sua idade, através de batimento com o </a:t>
          </a:r>
          <a:r>
            <a:rPr lang="pt-BR" sz="2400" kern="1200" dirty="0"/>
            <a:t>SIB). 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São indicadores com identificação unívoca do beneficiário, ou que usam a idade do beneficiário.</a:t>
          </a:r>
        </a:p>
      </dsp:txBody>
      <dsp:txXfrm>
        <a:off x="13551" y="764196"/>
        <a:ext cx="5723460" cy="4100056"/>
      </dsp:txXfrm>
    </dsp:sp>
    <dsp:sp modelId="{923EB862-9982-44CA-992C-61E5CF8F0616}">
      <dsp:nvSpPr>
        <dsp:cNvPr id="0" name=""/>
        <dsp:cNvSpPr/>
      </dsp:nvSpPr>
      <dsp:spPr>
        <a:xfrm>
          <a:off x="11558954" y="2768504"/>
          <a:ext cx="10583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5839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kern="1200"/>
        </a:p>
      </dsp:txBody>
      <dsp:txXfrm>
        <a:off x="12060925" y="2808774"/>
        <a:ext cx="54449" cy="10900"/>
      </dsp:txXfrm>
    </dsp:sp>
    <dsp:sp modelId="{D6F9D513-8AA4-40B8-A941-50BAEA78E1D3}">
      <dsp:nvSpPr>
        <dsp:cNvPr id="0" name=""/>
        <dsp:cNvSpPr/>
      </dsp:nvSpPr>
      <dsp:spPr>
        <a:xfrm>
          <a:off x="6826004" y="871310"/>
          <a:ext cx="4734749" cy="3885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accent4"/>
              </a:solidFill>
            </a:rPr>
            <a:t>CNS no SIB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b="1" kern="1200" dirty="0">
            <a:solidFill>
              <a:schemeClr val="accent4"/>
            </a:solidFill>
          </a:endParaRP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Se mais de </a:t>
          </a:r>
          <a:r>
            <a:rPr lang="pt-BR" sz="2400" u="sng" kern="1200" dirty="0"/>
            <a:t>30%</a:t>
          </a:r>
          <a:r>
            <a:rPr lang="pt-BR" sz="2400" kern="1200" dirty="0"/>
            <a:t> do total de CNS informados no TISS pela operadora não forem encontrados no SIB ou não forem válidos, a operadora obterá nota igual a zero em </a:t>
          </a:r>
          <a:r>
            <a:rPr lang="pt-BR" sz="2400" b="1" kern="1200" dirty="0">
              <a:solidFill>
                <a:schemeClr val="accent4"/>
              </a:solidFill>
            </a:rPr>
            <a:t>3 indicadores assistenciais.</a:t>
          </a:r>
        </a:p>
      </dsp:txBody>
      <dsp:txXfrm>
        <a:off x="6826004" y="871310"/>
        <a:ext cx="4734749" cy="3885828"/>
      </dsp:txXfrm>
    </dsp:sp>
    <dsp:sp modelId="{EBE7AC03-132B-453C-9BF1-45D319EDB398}">
      <dsp:nvSpPr>
        <dsp:cNvPr id="0" name=""/>
        <dsp:cNvSpPr/>
      </dsp:nvSpPr>
      <dsp:spPr>
        <a:xfrm>
          <a:off x="2380926" y="4755338"/>
          <a:ext cx="12636194" cy="1165506"/>
        </a:xfrm>
        <a:custGeom>
          <a:avLst/>
          <a:gdLst/>
          <a:ahLst/>
          <a:cxnLst/>
          <a:rect l="0" t="0" r="0" b="0"/>
          <a:pathLst>
            <a:path>
              <a:moveTo>
                <a:pt x="12636194" y="0"/>
              </a:moveTo>
              <a:lnTo>
                <a:pt x="12636194" y="599853"/>
              </a:lnTo>
              <a:lnTo>
                <a:pt x="0" y="599853"/>
              </a:lnTo>
              <a:lnTo>
                <a:pt x="0" y="116550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kern="1200"/>
        </a:p>
      </dsp:txBody>
      <dsp:txXfrm>
        <a:off x="8381707" y="5332641"/>
        <a:ext cx="634633" cy="10900"/>
      </dsp:txXfrm>
    </dsp:sp>
    <dsp:sp modelId="{271DEF11-3569-471E-9F68-C1D76C619150}">
      <dsp:nvSpPr>
        <dsp:cNvPr id="0" name=""/>
        <dsp:cNvSpPr/>
      </dsp:nvSpPr>
      <dsp:spPr>
        <a:xfrm>
          <a:off x="12649746" y="871310"/>
          <a:ext cx="4734749" cy="3885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accent4"/>
              </a:solidFill>
            </a:rPr>
            <a:t>CBO nas Guias TISS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 falta ou mau preenchimento do CBO (Código da Classificação Brasileira de Ocupações) do Prestador, nas Guias TISS afetam </a:t>
          </a:r>
          <a:r>
            <a:rPr lang="pt-BR" sz="2400" b="1" kern="1200" dirty="0">
              <a:solidFill>
                <a:schemeClr val="accent4"/>
              </a:solidFill>
            </a:rPr>
            <a:t>4 indicadores assistências 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(o código 999999 só deve ser preenchido, em casos excepcionais, para o CBO do solicitante nas guias de SP/SADT). </a:t>
          </a:r>
        </a:p>
      </dsp:txBody>
      <dsp:txXfrm>
        <a:off x="12649746" y="871310"/>
        <a:ext cx="4734749" cy="3885828"/>
      </dsp:txXfrm>
    </dsp:sp>
    <dsp:sp modelId="{B71CA2F4-0604-431C-9DA6-9AC07B4DE956}">
      <dsp:nvSpPr>
        <dsp:cNvPr id="0" name=""/>
        <dsp:cNvSpPr/>
      </dsp:nvSpPr>
      <dsp:spPr>
        <a:xfrm>
          <a:off x="4746501" y="7435064"/>
          <a:ext cx="10583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5839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kern="1200"/>
        </a:p>
      </dsp:txBody>
      <dsp:txXfrm>
        <a:off x="5248472" y="7475334"/>
        <a:ext cx="54449" cy="10900"/>
      </dsp:txXfrm>
    </dsp:sp>
    <dsp:sp modelId="{3D4BB35A-5116-4B11-BDB0-5E85B93342F6}">
      <dsp:nvSpPr>
        <dsp:cNvPr id="0" name=""/>
        <dsp:cNvSpPr/>
      </dsp:nvSpPr>
      <dsp:spPr>
        <a:xfrm>
          <a:off x="13551" y="5953245"/>
          <a:ext cx="4734749" cy="305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accent4"/>
              </a:solidFill>
            </a:rPr>
            <a:t>CNPJ / CPF do Prestador  Guias TISS, RPS e CNES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 falta ou mau preenchimento do CNPJ / CPF do Prestador nos sistemas TISS (Guias);  RPS e  CNES afeta </a:t>
          </a:r>
          <a:r>
            <a:rPr lang="pt-BR" sz="2400" b="1" kern="1200" dirty="0">
              <a:solidFill>
                <a:schemeClr val="accent4"/>
              </a:solidFill>
            </a:rPr>
            <a:t>2 indicadores de dispersão.</a:t>
          </a:r>
        </a:p>
      </dsp:txBody>
      <dsp:txXfrm>
        <a:off x="13551" y="5953245"/>
        <a:ext cx="4734749" cy="3055078"/>
      </dsp:txXfrm>
    </dsp:sp>
    <dsp:sp modelId="{7F5B2035-B9C8-4A7E-8616-956E32A3F7C3}">
      <dsp:nvSpPr>
        <dsp:cNvPr id="0" name=""/>
        <dsp:cNvSpPr/>
      </dsp:nvSpPr>
      <dsp:spPr>
        <a:xfrm>
          <a:off x="11586841" y="7435064"/>
          <a:ext cx="10583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5839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kern="1200"/>
        </a:p>
      </dsp:txBody>
      <dsp:txXfrm>
        <a:off x="12088813" y="7475334"/>
        <a:ext cx="54449" cy="10900"/>
      </dsp:txXfrm>
    </dsp:sp>
    <dsp:sp modelId="{78F3ECFA-450F-4D6A-AFB6-3FBE7F1221FE}">
      <dsp:nvSpPr>
        <dsp:cNvPr id="0" name=""/>
        <dsp:cNvSpPr/>
      </dsp:nvSpPr>
      <dsp:spPr>
        <a:xfrm>
          <a:off x="5837294" y="5953245"/>
          <a:ext cx="5751347" cy="305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accent4"/>
              </a:solidFill>
            </a:rPr>
            <a:t>Código TUSS - Tabela T</a:t>
          </a:r>
          <a:r>
            <a:rPr lang="pt-BR" sz="3200" b="1" u="sng" kern="1200" dirty="0">
              <a:solidFill>
                <a:schemeClr val="accent4"/>
              </a:solidFill>
            </a:rPr>
            <a:t>USS 22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b="1" kern="1200" dirty="0">
            <a:solidFill>
              <a:schemeClr val="accent4"/>
            </a:solidFill>
          </a:endParaRP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accent4"/>
              </a:solidFill>
            </a:rPr>
            <a:t>11 Indicadores</a:t>
          </a:r>
          <a:r>
            <a:rPr lang="pt-BR" sz="2400" kern="1200" dirty="0"/>
            <a:t> são afetados pelo envio das Guia TISS com código de procedimento TUSS em Tabela diferente da </a:t>
          </a:r>
          <a:r>
            <a:rPr lang="pt-BR" sz="2400" u="sng" kern="1200" dirty="0"/>
            <a:t>TUSS 22.</a:t>
          </a:r>
          <a:endParaRPr lang="pt-BR" sz="2400" kern="1200" dirty="0"/>
        </a:p>
      </dsp:txBody>
      <dsp:txXfrm>
        <a:off x="5837294" y="5953245"/>
        <a:ext cx="5751347" cy="3055078"/>
      </dsp:txXfrm>
    </dsp:sp>
    <dsp:sp modelId="{8CFB8DEC-DE60-4753-8711-A2EB011791D3}">
      <dsp:nvSpPr>
        <dsp:cNvPr id="0" name=""/>
        <dsp:cNvSpPr/>
      </dsp:nvSpPr>
      <dsp:spPr>
        <a:xfrm>
          <a:off x="12677634" y="5953245"/>
          <a:ext cx="4734749" cy="305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accent4"/>
              </a:solidFill>
            </a:rPr>
            <a:t>SIB - CNS ou CPF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b="1" kern="1200" dirty="0">
            <a:solidFill>
              <a:schemeClr val="accent4"/>
            </a:solidFill>
          </a:endParaRP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accent4"/>
              </a:solidFill>
            </a:rPr>
            <a:t>1 Indicador</a:t>
          </a:r>
          <a:r>
            <a:rPr lang="pt-BR" sz="2400" kern="1200" dirty="0"/>
            <a:t> afetado pelo cadastro de beneficiários com mais de 5% de CNS ou CPF repetidos.</a:t>
          </a:r>
        </a:p>
      </dsp:txBody>
      <dsp:txXfrm>
        <a:off x="12677634" y="5953245"/>
        <a:ext cx="4734749" cy="305507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A995D-8D55-4B68-8510-04EAF4F6D111}">
      <dsp:nvSpPr>
        <dsp:cNvPr id="0" name=""/>
        <dsp:cNvSpPr/>
      </dsp:nvSpPr>
      <dsp:spPr>
        <a:xfrm rot="5400000">
          <a:off x="-596692" y="1076452"/>
          <a:ext cx="3977948" cy="27845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>
            <a:latin typeface="+mj-lt"/>
            <a:ea typeface="Calibri" panose="020F05020202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+mj-lt"/>
              <a:ea typeface="Calibri" panose="020F0502020204030204" pitchFamily="34" charset="0"/>
            </a:rPr>
            <a:t>IDSS -TISS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3200" b="1" kern="1200" dirty="0">
              <a:latin typeface="+mj-lt"/>
              <a:ea typeface="Calibri" panose="020F0502020204030204" pitchFamily="34" charset="0"/>
            </a:rPr>
            <a:t>ano-base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3200" b="1" kern="1200" dirty="0">
              <a:latin typeface="+mj-lt"/>
              <a:ea typeface="Calibri" panose="020F0502020204030204" pitchFamily="34" charset="0"/>
            </a:rPr>
            <a:t>2018</a:t>
          </a:r>
          <a:endParaRPr lang="pt-BR" sz="3200" kern="1200" dirty="0"/>
        </a:p>
      </dsp:txBody>
      <dsp:txXfrm rot="-5400000">
        <a:off x="1" y="1872042"/>
        <a:ext cx="2784563" cy="1193385"/>
      </dsp:txXfrm>
    </dsp:sp>
    <dsp:sp modelId="{7AF0DAB3-A550-4016-8D8C-C2FC2C3D11A3}">
      <dsp:nvSpPr>
        <dsp:cNvPr id="0" name=""/>
        <dsp:cNvSpPr/>
      </dsp:nvSpPr>
      <dsp:spPr>
        <a:xfrm rot="5400000">
          <a:off x="8189074" y="-5398499"/>
          <a:ext cx="3534524" cy="14343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>
              <a:latin typeface="+mj-lt"/>
              <a:ea typeface="Calibri" panose="020F0502020204030204" pitchFamily="34" charset="0"/>
            </a:rPr>
            <a:t>novembro/2019: divulgação dos </a:t>
          </a:r>
          <a:r>
            <a:rPr lang="pt-BR" sz="3200" b="1" kern="1200" dirty="0">
              <a:latin typeface="+mj-lt"/>
              <a:ea typeface="Calibri" panose="020F0502020204030204" pitchFamily="34" charset="0"/>
            </a:rPr>
            <a:t>resultados preliminares </a:t>
          </a:r>
          <a:r>
            <a:rPr lang="pt-BR" sz="3200" kern="1200" dirty="0">
              <a:latin typeface="+mj-lt"/>
              <a:ea typeface="Calibri" panose="020F0502020204030204" pitchFamily="34" charset="0"/>
            </a:rPr>
            <a:t>e </a:t>
          </a:r>
          <a:r>
            <a:rPr lang="pt-BR" sz="3200" b="1" kern="1200" dirty="0">
              <a:latin typeface="+mj-lt"/>
              <a:ea typeface="Calibri" panose="020F0502020204030204" pitchFamily="34" charset="0"/>
            </a:rPr>
            <a:t>questionamentos </a:t>
          </a:r>
          <a:r>
            <a:rPr lang="pt-BR" sz="3200" kern="1200" dirty="0">
              <a:latin typeface="+mj-lt"/>
              <a:ea typeface="Calibri" panose="020F0502020204030204" pitchFamily="34" charset="0"/>
            </a:rPr>
            <a:t>das OPS</a:t>
          </a:r>
          <a:endParaRPr lang="pt-B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>
              <a:latin typeface="+mj-lt"/>
              <a:ea typeface="Calibri" panose="020F0502020204030204" pitchFamily="34" charset="0"/>
            </a:rPr>
            <a:t>dezembro/2019: eventuais ajustes de deferimentos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>
              <a:latin typeface="+mj-lt"/>
              <a:ea typeface="Calibri" panose="020F0502020204030204" pitchFamily="34" charset="0"/>
            </a:rPr>
            <a:t>janeiro/2020: divulgação dos </a:t>
          </a:r>
          <a:r>
            <a:rPr lang="pt-BR" sz="3200" b="1" kern="1200" dirty="0">
              <a:latin typeface="+mj-lt"/>
              <a:ea typeface="Calibri" panose="020F0502020204030204" pitchFamily="34" charset="0"/>
            </a:rPr>
            <a:t>resultados finais</a:t>
          </a:r>
        </a:p>
      </dsp:txBody>
      <dsp:txXfrm rot="-5400000">
        <a:off x="2784564" y="178552"/>
        <a:ext cx="14171004" cy="3189442"/>
      </dsp:txXfrm>
    </dsp:sp>
    <dsp:sp modelId="{FC3EFBB4-8B76-435D-B048-51134C8C7E53}">
      <dsp:nvSpPr>
        <dsp:cNvPr id="0" name=""/>
        <dsp:cNvSpPr/>
      </dsp:nvSpPr>
      <dsp:spPr>
        <a:xfrm rot="5400000">
          <a:off x="-596692" y="5775430"/>
          <a:ext cx="3977948" cy="27845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1" kern="1200" dirty="0">
            <a:ea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>
            <a:ea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ea typeface="Calibri" panose="020F0502020204030204" pitchFamily="34" charset="0"/>
            </a:rPr>
            <a:t>IDSS-TISS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3200" b="1" kern="1200" dirty="0">
              <a:ea typeface="Calibri" panose="020F0502020204030204" pitchFamily="34" charset="0"/>
            </a:rPr>
            <a:t>ano-base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3200" b="1" kern="1200" dirty="0">
              <a:ea typeface="Calibri" panose="020F0502020204030204" pitchFamily="34" charset="0"/>
            </a:rPr>
            <a:t>2019</a:t>
          </a:r>
          <a:endParaRPr lang="pt-BR" sz="3200" kern="1200" dirty="0"/>
        </a:p>
      </dsp:txBody>
      <dsp:txXfrm rot="-5400000">
        <a:off x="1" y="6571020"/>
        <a:ext cx="2784563" cy="1193385"/>
      </dsp:txXfrm>
    </dsp:sp>
    <dsp:sp modelId="{6BB14936-A289-4CBE-A9F3-691AD493FCE8}">
      <dsp:nvSpPr>
        <dsp:cNvPr id="0" name=""/>
        <dsp:cNvSpPr/>
      </dsp:nvSpPr>
      <dsp:spPr>
        <a:xfrm rot="5400000">
          <a:off x="7709909" y="-700200"/>
          <a:ext cx="4492853" cy="14343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/>
            <a:t>Fichas técnicas e documento técnico para realização da pesquisa já disponíveis no portal da ANS: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kern="1200">
              <a:hlinkClick xmlns:r="http://schemas.openxmlformats.org/officeDocument/2006/relationships" r:id="rId1"/>
            </a:rPr>
            <a:t>http://www.ans.gov.br/planos-de-saude-e-operadoras/informacoes-e-avaliacoes-de-operadoras/qualificacao-ans</a:t>
          </a:r>
          <a:endParaRPr lang="pt-BR" sz="2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900" kern="1200" dirty="0">
            <a:solidFill>
              <a:srgbClr val="006E89"/>
            </a:solidFill>
            <a:latin typeface="+mj-lt"/>
            <a:ea typeface="Calibri" panose="020F050202020403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200" kern="1200" dirty="0">
            <a:solidFill>
              <a:srgbClr val="006E89"/>
            </a:solidFill>
            <a:latin typeface="+mj-lt"/>
            <a:ea typeface="Calibri" panose="020F050202020403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>
              <a:latin typeface="+mj-lt"/>
              <a:ea typeface="Calibri" panose="020F0502020204030204" pitchFamily="34" charset="0"/>
            </a:rPr>
            <a:t>30/04/2020: Data de Corte</a:t>
          </a:r>
        </a:p>
      </dsp:txBody>
      <dsp:txXfrm rot="-5400000">
        <a:off x="2784564" y="4444468"/>
        <a:ext cx="14124222" cy="4054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FCA61-812A-41FB-BEFE-E64B43645DB0}">
      <dsp:nvSpPr>
        <dsp:cNvPr id="0" name=""/>
        <dsp:cNvSpPr/>
      </dsp:nvSpPr>
      <dsp:spPr>
        <a:xfrm>
          <a:off x="0" y="46793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O IDSS</a:t>
          </a:r>
        </a:p>
      </dsp:txBody>
      <dsp:txXfrm>
        <a:off x="56658" y="103451"/>
        <a:ext cx="11912020" cy="1047324"/>
      </dsp:txXfrm>
    </dsp:sp>
    <dsp:sp modelId="{898FB0AA-011E-4D5E-93AE-D786B18A887E}">
      <dsp:nvSpPr>
        <dsp:cNvPr id="0" name=""/>
        <dsp:cNvSpPr/>
      </dsp:nvSpPr>
      <dsp:spPr>
        <a:xfrm>
          <a:off x="0" y="1385993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rgbClr val="006E89"/>
              </a:solidFill>
              <a:latin typeface="+mn-lt"/>
              <a:ea typeface="+mn-ea"/>
              <a:cs typeface="+mn-cs"/>
            </a:rPr>
            <a:t>A reformulação do IDSS</a:t>
          </a:r>
        </a:p>
      </dsp:txBody>
      <dsp:txXfrm>
        <a:off x="56658" y="1442651"/>
        <a:ext cx="11912020" cy="1047324"/>
      </dsp:txXfrm>
    </dsp:sp>
    <dsp:sp modelId="{815E0315-4ED2-40B0-965F-F1EABDEEE0E3}">
      <dsp:nvSpPr>
        <dsp:cNvPr id="0" name=""/>
        <dsp:cNvSpPr/>
      </dsp:nvSpPr>
      <dsp:spPr>
        <a:xfrm>
          <a:off x="0" y="2676531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IDSS ano-base 2017</a:t>
          </a:r>
        </a:p>
      </dsp:txBody>
      <dsp:txXfrm>
        <a:off x="73756" y="2750287"/>
        <a:ext cx="11877824" cy="1363385"/>
      </dsp:txXfrm>
    </dsp:sp>
    <dsp:sp modelId="{EECB3B5D-C1BA-4291-8F03-99A975E74167}">
      <dsp:nvSpPr>
        <dsp:cNvPr id="0" name=""/>
        <dsp:cNvSpPr/>
      </dsp:nvSpPr>
      <dsp:spPr>
        <a:xfrm>
          <a:off x="0" y="4414651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2018</a:t>
          </a:r>
        </a:p>
      </dsp:txBody>
      <dsp:txXfrm>
        <a:off x="73756" y="4488407"/>
        <a:ext cx="11877824" cy="1363385"/>
      </dsp:txXfrm>
    </dsp:sp>
    <dsp:sp modelId="{FA722E82-1EA3-4036-817D-FFA7CEBBE92D}">
      <dsp:nvSpPr>
        <dsp:cNvPr id="0" name=""/>
        <dsp:cNvSpPr/>
      </dsp:nvSpPr>
      <dsp:spPr>
        <a:xfrm>
          <a:off x="0" y="6104108"/>
          <a:ext cx="12025336" cy="1510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IDSS ano-base 2019</a:t>
          </a:r>
        </a:p>
      </dsp:txBody>
      <dsp:txXfrm>
        <a:off x="73756" y="6177864"/>
        <a:ext cx="11877824" cy="1363385"/>
      </dsp:txXfrm>
    </dsp:sp>
    <dsp:sp modelId="{ECCF24B3-0125-4108-8054-E48875EF7555}">
      <dsp:nvSpPr>
        <dsp:cNvPr id="0" name=""/>
        <dsp:cNvSpPr/>
      </dsp:nvSpPr>
      <dsp:spPr>
        <a:xfrm>
          <a:off x="0" y="7793566"/>
          <a:ext cx="12025336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ln/>
              <a:solidFill>
                <a:schemeClr val="bg1">
                  <a:lumMod val="75000"/>
                </a:schemeClr>
              </a:solidFill>
              <a:latin typeface="Calibri"/>
              <a:ea typeface="+mn-ea"/>
              <a:cs typeface="+mn-cs"/>
            </a:rPr>
            <a:t>Próximo Passos</a:t>
          </a:r>
          <a:endParaRPr lang="pt-BR" sz="3600" b="0" kern="1200" dirty="0">
            <a:ln/>
            <a:solidFill>
              <a:schemeClr val="accent1">
                <a:lumMod val="40000"/>
                <a:lumOff val="6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56658" y="7850224"/>
        <a:ext cx="11912020" cy="1047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20692-1509-4703-8B30-AC6E33853ECF}">
      <dsp:nvSpPr>
        <dsp:cNvPr id="0" name=""/>
        <dsp:cNvSpPr/>
      </dsp:nvSpPr>
      <dsp:spPr>
        <a:xfrm rot="10800000">
          <a:off x="3270372" y="1656"/>
          <a:ext cx="11253050" cy="17438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980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/>
            <a:t>população mais envelhecida </a:t>
          </a:r>
          <a:endParaRPr lang="pt-BR" sz="3400" kern="1200" dirty="0"/>
        </a:p>
      </dsp:txBody>
      <dsp:txXfrm rot="10800000">
        <a:off x="3706329" y="1656"/>
        <a:ext cx="10817093" cy="1743829"/>
      </dsp:txXfrm>
    </dsp:sp>
    <dsp:sp modelId="{70EF677F-B829-4F9A-BD63-AFC27C4199FF}">
      <dsp:nvSpPr>
        <dsp:cNvPr id="0" name=""/>
        <dsp:cNvSpPr/>
      </dsp:nvSpPr>
      <dsp:spPr>
        <a:xfrm>
          <a:off x="2398457" y="1656"/>
          <a:ext cx="1743829" cy="17438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FB828-8E8C-4502-8B23-F0595317EC17}">
      <dsp:nvSpPr>
        <dsp:cNvPr id="0" name=""/>
        <dsp:cNvSpPr/>
      </dsp:nvSpPr>
      <dsp:spPr>
        <a:xfrm rot="10800000">
          <a:off x="3270372" y="2221239"/>
          <a:ext cx="11253050" cy="17438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980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/>
            <a:t>concentração de beneficiários do sexo feminino ou masculino</a:t>
          </a:r>
          <a:endParaRPr lang="pt-BR" sz="3400" kern="1200" dirty="0"/>
        </a:p>
      </dsp:txBody>
      <dsp:txXfrm rot="10800000">
        <a:off x="3706329" y="2221239"/>
        <a:ext cx="10817093" cy="1743829"/>
      </dsp:txXfrm>
    </dsp:sp>
    <dsp:sp modelId="{3C1B216F-A784-46B4-B9DE-5E93720E3132}">
      <dsp:nvSpPr>
        <dsp:cNvPr id="0" name=""/>
        <dsp:cNvSpPr/>
      </dsp:nvSpPr>
      <dsp:spPr>
        <a:xfrm>
          <a:off x="2398457" y="2221239"/>
          <a:ext cx="1743829" cy="17438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49088-7DB8-4421-B35D-C2CDA36139C0}">
      <dsp:nvSpPr>
        <dsp:cNvPr id="0" name=""/>
        <dsp:cNvSpPr/>
      </dsp:nvSpPr>
      <dsp:spPr>
        <a:xfrm rot="10800000">
          <a:off x="3270372" y="4440822"/>
          <a:ext cx="11253050" cy="17438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980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/>
            <a:t>carteiras muito pequenas</a:t>
          </a:r>
          <a:endParaRPr lang="pt-BR" sz="3400" kern="1200" dirty="0"/>
        </a:p>
      </dsp:txBody>
      <dsp:txXfrm rot="10800000">
        <a:off x="3706329" y="4440822"/>
        <a:ext cx="10817093" cy="1743829"/>
      </dsp:txXfrm>
    </dsp:sp>
    <dsp:sp modelId="{75219100-184E-4C53-A61F-188268F0B279}">
      <dsp:nvSpPr>
        <dsp:cNvPr id="0" name=""/>
        <dsp:cNvSpPr/>
      </dsp:nvSpPr>
      <dsp:spPr>
        <a:xfrm>
          <a:off x="2398457" y="4440822"/>
          <a:ext cx="1743829" cy="17438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39B0B-2498-40E7-9F21-20C6C68D7261}">
      <dsp:nvSpPr>
        <dsp:cNvPr id="0" name=""/>
        <dsp:cNvSpPr/>
      </dsp:nvSpPr>
      <dsp:spPr>
        <a:xfrm>
          <a:off x="0" y="0"/>
          <a:ext cx="164898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0451F-AF95-454A-8394-089337B5764D}">
      <dsp:nvSpPr>
        <dsp:cNvPr id="0" name=""/>
        <dsp:cNvSpPr/>
      </dsp:nvSpPr>
      <dsp:spPr>
        <a:xfrm>
          <a:off x="0" y="0"/>
          <a:ext cx="5597430" cy="812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A Ausência ou incorreção de identificação do beneficiário pelo </a:t>
          </a:r>
          <a:r>
            <a:rPr lang="pt-BR" sz="4400" b="1" u="sng" kern="1200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CNS</a:t>
          </a:r>
          <a:r>
            <a:rPr lang="pt-BR" sz="32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 nas Guias TISS ou SIB impactará negativamente no resultado de 9 indicadores, que necessitam da identificação unívoca</a:t>
          </a:r>
          <a:r>
            <a:rPr lang="pt-BR" sz="3200" b="1" kern="1200" dirty="0">
              <a:solidFill>
                <a:srgbClr val="006E89"/>
              </a:solidFill>
              <a:latin typeface="+mn-lt"/>
              <a:ea typeface="+mn-ea"/>
              <a:cs typeface="+mn-cs"/>
            </a:rPr>
            <a:t> ou que usam a idade do beneficiário</a:t>
          </a:r>
          <a:br>
            <a:rPr lang="pt-BR" sz="32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</a:br>
          <a:endParaRPr lang="pt-BR" sz="32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</dsp:txBody>
      <dsp:txXfrm>
        <a:off x="0" y="0"/>
        <a:ext cx="5597430" cy="8127295"/>
      </dsp:txXfrm>
    </dsp:sp>
    <dsp:sp modelId="{49A0A0E1-7235-48C5-81DE-CFFA873BA5BF}">
      <dsp:nvSpPr>
        <dsp:cNvPr id="0" name=""/>
        <dsp:cNvSpPr/>
      </dsp:nvSpPr>
      <dsp:spPr>
        <a:xfrm>
          <a:off x="5801540" y="42759"/>
          <a:ext cx="10681755" cy="85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u="none" kern="1200" dirty="0"/>
            <a:t>1.2. Taxa de Consultas de Pré-Natal</a:t>
          </a:r>
          <a:endParaRPr lang="pt-BR" sz="2400" kern="1200" dirty="0"/>
        </a:p>
      </dsp:txBody>
      <dsp:txXfrm>
        <a:off x="5801540" y="42759"/>
        <a:ext cx="10681755" cy="855191"/>
      </dsp:txXfrm>
    </dsp:sp>
    <dsp:sp modelId="{A8EEF3B4-DCBC-439A-B8F2-8188DF21FB99}">
      <dsp:nvSpPr>
        <dsp:cNvPr id="0" name=""/>
        <dsp:cNvSpPr/>
      </dsp:nvSpPr>
      <dsp:spPr>
        <a:xfrm>
          <a:off x="5597430" y="897951"/>
          <a:ext cx="108858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B6D81-0A90-4077-A248-3249CFB7FAE3}">
      <dsp:nvSpPr>
        <dsp:cNvPr id="0" name=""/>
        <dsp:cNvSpPr/>
      </dsp:nvSpPr>
      <dsp:spPr>
        <a:xfrm>
          <a:off x="5801540" y="940710"/>
          <a:ext cx="10681755" cy="85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u="none" kern="1200" dirty="0"/>
            <a:t>1.3. Taxa de </a:t>
          </a:r>
          <a:r>
            <a:rPr lang="pt-BR" sz="2400" b="0" i="0" u="none" kern="1200" dirty="0" err="1"/>
            <a:t>Citopatologia</a:t>
          </a:r>
          <a:r>
            <a:rPr lang="pt-BR" sz="2400" b="0" i="0" u="none" kern="1200" dirty="0"/>
            <a:t> </a:t>
          </a:r>
          <a:r>
            <a:rPr lang="pt-BR" sz="2400" b="0" i="0" u="none" kern="1200" dirty="0" err="1"/>
            <a:t>Cérvico</a:t>
          </a:r>
          <a:r>
            <a:rPr lang="pt-BR" sz="2400" b="0" i="0" u="none" kern="1200" dirty="0"/>
            <a:t>-Vaginal Oncótica</a:t>
          </a:r>
          <a:endParaRPr lang="pt-BR" sz="2400" kern="1200" dirty="0"/>
        </a:p>
      </dsp:txBody>
      <dsp:txXfrm>
        <a:off x="5801540" y="940710"/>
        <a:ext cx="10681755" cy="855191"/>
      </dsp:txXfrm>
    </dsp:sp>
    <dsp:sp modelId="{A0369A44-71FE-49AF-A24B-53447D28EA41}">
      <dsp:nvSpPr>
        <dsp:cNvPr id="0" name=""/>
        <dsp:cNvSpPr/>
      </dsp:nvSpPr>
      <dsp:spPr>
        <a:xfrm>
          <a:off x="5597430" y="1795902"/>
          <a:ext cx="108858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25D0E-603D-432F-B341-37BD7EF7FC61}">
      <dsp:nvSpPr>
        <dsp:cNvPr id="0" name=""/>
        <dsp:cNvSpPr/>
      </dsp:nvSpPr>
      <dsp:spPr>
        <a:xfrm>
          <a:off x="5801540" y="1838661"/>
          <a:ext cx="10681755" cy="85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u="none" kern="1200" dirty="0"/>
            <a:t>1.4. Taxa de Internação por Fratura de Fêmur em Idosos</a:t>
          </a:r>
          <a:endParaRPr lang="pt-BR" sz="2400" kern="1200" dirty="0"/>
        </a:p>
      </dsp:txBody>
      <dsp:txXfrm>
        <a:off x="5801540" y="1838661"/>
        <a:ext cx="10681755" cy="855191"/>
      </dsp:txXfrm>
    </dsp:sp>
    <dsp:sp modelId="{8EE08288-29B7-4BE4-BA80-ACAF68A81FD5}">
      <dsp:nvSpPr>
        <dsp:cNvPr id="0" name=""/>
        <dsp:cNvSpPr/>
      </dsp:nvSpPr>
      <dsp:spPr>
        <a:xfrm>
          <a:off x="5597430" y="2693853"/>
          <a:ext cx="108858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C42DF-FE0F-438C-AFBE-AA43EE5A37C2}">
      <dsp:nvSpPr>
        <dsp:cNvPr id="0" name=""/>
        <dsp:cNvSpPr/>
      </dsp:nvSpPr>
      <dsp:spPr>
        <a:xfrm>
          <a:off x="5801540" y="2736612"/>
          <a:ext cx="10681755" cy="85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u="none" kern="1200" dirty="0"/>
            <a:t>1.5. Razão de Consultas Médicas Ambulatoriais com Generalista/Especialista para idosos</a:t>
          </a:r>
          <a:endParaRPr lang="pt-BR" sz="2400" kern="1200" dirty="0"/>
        </a:p>
      </dsp:txBody>
      <dsp:txXfrm>
        <a:off x="5801540" y="2736612"/>
        <a:ext cx="10681755" cy="855191"/>
      </dsp:txXfrm>
    </dsp:sp>
    <dsp:sp modelId="{179669E5-7DE8-48C1-8BC8-D9DA254F6CA3}">
      <dsp:nvSpPr>
        <dsp:cNvPr id="0" name=""/>
        <dsp:cNvSpPr/>
      </dsp:nvSpPr>
      <dsp:spPr>
        <a:xfrm>
          <a:off x="5597430" y="3591804"/>
          <a:ext cx="108858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548DB-C75A-47B1-B043-20D7CA1BAFB5}">
      <dsp:nvSpPr>
        <dsp:cNvPr id="0" name=""/>
        <dsp:cNvSpPr/>
      </dsp:nvSpPr>
      <dsp:spPr>
        <a:xfrm>
          <a:off x="5801540" y="3634563"/>
          <a:ext cx="10681755" cy="85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u="none" kern="1200" dirty="0"/>
            <a:t>1.6. Razão de Consultas Ambulatoriais de Pediatria por Beneficiário de 0 a 4 anos</a:t>
          </a:r>
          <a:endParaRPr lang="pt-BR" sz="2400" kern="1200" dirty="0"/>
        </a:p>
      </dsp:txBody>
      <dsp:txXfrm>
        <a:off x="5801540" y="3634563"/>
        <a:ext cx="10681755" cy="855191"/>
      </dsp:txXfrm>
    </dsp:sp>
    <dsp:sp modelId="{C1A2BAC1-0D51-4F5D-9163-4736B855B2CF}">
      <dsp:nvSpPr>
        <dsp:cNvPr id="0" name=""/>
        <dsp:cNvSpPr/>
      </dsp:nvSpPr>
      <dsp:spPr>
        <a:xfrm>
          <a:off x="5597430" y="4489755"/>
          <a:ext cx="108858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1B5BC-105A-47B0-8D32-C6812D2615FE}">
      <dsp:nvSpPr>
        <dsp:cNvPr id="0" name=""/>
        <dsp:cNvSpPr/>
      </dsp:nvSpPr>
      <dsp:spPr>
        <a:xfrm>
          <a:off x="5801540" y="4532514"/>
          <a:ext cx="10681755" cy="85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u="none" kern="1200" dirty="0"/>
            <a:t>1.7. Taxa de Exames de Hemoglobina </a:t>
          </a:r>
          <a:r>
            <a:rPr lang="pt-BR" sz="2400" b="0" i="0" u="none" kern="1200" dirty="0" err="1"/>
            <a:t>Glicada</a:t>
          </a:r>
          <a:endParaRPr lang="pt-BR" sz="2400" kern="1200" dirty="0"/>
        </a:p>
      </dsp:txBody>
      <dsp:txXfrm>
        <a:off x="5801540" y="4532514"/>
        <a:ext cx="10681755" cy="855191"/>
      </dsp:txXfrm>
    </dsp:sp>
    <dsp:sp modelId="{DF0411FD-C311-4B9A-8C76-F997C7E62B20}">
      <dsp:nvSpPr>
        <dsp:cNvPr id="0" name=""/>
        <dsp:cNvSpPr/>
      </dsp:nvSpPr>
      <dsp:spPr>
        <a:xfrm>
          <a:off x="5597430" y="5387706"/>
          <a:ext cx="108858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71631-BEFB-4612-8389-73A0874B4F48}">
      <dsp:nvSpPr>
        <dsp:cNvPr id="0" name=""/>
        <dsp:cNvSpPr/>
      </dsp:nvSpPr>
      <dsp:spPr>
        <a:xfrm>
          <a:off x="5801540" y="5430465"/>
          <a:ext cx="10681755" cy="85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u="none" kern="1200" dirty="0"/>
            <a:t>1.9. Proporção de Procedimentos Preventivos em Saúde Bucal - PERIONDOTIA</a:t>
          </a:r>
          <a:endParaRPr lang="pt-BR" sz="2400" kern="1200" dirty="0"/>
        </a:p>
      </dsp:txBody>
      <dsp:txXfrm>
        <a:off x="5801540" y="5430465"/>
        <a:ext cx="10681755" cy="855191"/>
      </dsp:txXfrm>
    </dsp:sp>
    <dsp:sp modelId="{C12774B1-F16C-4767-9B56-89D59C235564}">
      <dsp:nvSpPr>
        <dsp:cNvPr id="0" name=""/>
        <dsp:cNvSpPr/>
      </dsp:nvSpPr>
      <dsp:spPr>
        <a:xfrm>
          <a:off x="5597430" y="6285657"/>
          <a:ext cx="108858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BAC5E-5112-4C59-B779-B47340D09BA3}">
      <dsp:nvSpPr>
        <dsp:cNvPr id="0" name=""/>
        <dsp:cNvSpPr/>
      </dsp:nvSpPr>
      <dsp:spPr>
        <a:xfrm>
          <a:off x="5801540" y="6328416"/>
          <a:ext cx="10681755" cy="85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u="none" kern="1200" dirty="0"/>
            <a:t>2.2. Taxa de Consultas Médicas Ambulatoriais com Generalista por Idosos</a:t>
          </a:r>
          <a:endParaRPr lang="pt-BR" sz="2400" kern="1200" dirty="0"/>
        </a:p>
      </dsp:txBody>
      <dsp:txXfrm>
        <a:off x="5801540" y="6328416"/>
        <a:ext cx="10681755" cy="855191"/>
      </dsp:txXfrm>
    </dsp:sp>
    <dsp:sp modelId="{EE1755E8-426B-4A75-A9AD-0584BDB9E2DE}">
      <dsp:nvSpPr>
        <dsp:cNvPr id="0" name=""/>
        <dsp:cNvSpPr/>
      </dsp:nvSpPr>
      <dsp:spPr>
        <a:xfrm>
          <a:off x="5597430" y="7183608"/>
          <a:ext cx="108858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037CE-AD0A-4331-B8DD-470A05020CBD}">
      <dsp:nvSpPr>
        <dsp:cNvPr id="0" name=""/>
        <dsp:cNvSpPr/>
      </dsp:nvSpPr>
      <dsp:spPr>
        <a:xfrm>
          <a:off x="5801540" y="7226367"/>
          <a:ext cx="10681755" cy="85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u="none" kern="1200" dirty="0"/>
            <a:t>2.4. Taxa de Primeira Consulta ao Dentista por Beneficiário por ano</a:t>
          </a:r>
          <a:endParaRPr lang="pt-BR" sz="2400" kern="1200" dirty="0"/>
        </a:p>
      </dsp:txBody>
      <dsp:txXfrm>
        <a:off x="5801540" y="7226367"/>
        <a:ext cx="10681755" cy="855191"/>
      </dsp:txXfrm>
    </dsp:sp>
    <dsp:sp modelId="{9E17D4E6-0053-4785-BA9F-1CB2E616CDD1}">
      <dsp:nvSpPr>
        <dsp:cNvPr id="0" name=""/>
        <dsp:cNvSpPr/>
      </dsp:nvSpPr>
      <dsp:spPr>
        <a:xfrm>
          <a:off x="5597430" y="8081559"/>
          <a:ext cx="108858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39B0B-2498-40E7-9F21-20C6C68D7261}">
      <dsp:nvSpPr>
        <dsp:cNvPr id="0" name=""/>
        <dsp:cNvSpPr/>
      </dsp:nvSpPr>
      <dsp:spPr>
        <a:xfrm>
          <a:off x="0" y="3202"/>
          <a:ext cx="164898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0451F-AF95-454A-8394-089337B5764D}">
      <dsp:nvSpPr>
        <dsp:cNvPr id="0" name=""/>
        <dsp:cNvSpPr/>
      </dsp:nvSpPr>
      <dsp:spPr>
        <a:xfrm>
          <a:off x="0" y="3202"/>
          <a:ext cx="6415135" cy="6553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b="1" kern="1200" dirty="0">
            <a:latin typeface="Calibri"/>
            <a:ea typeface="+mn-ea"/>
            <a:cs typeface="+mn-cs"/>
          </a:endParaRPr>
        </a:p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b="1" kern="1200" dirty="0">
            <a:latin typeface="Calibri"/>
            <a:ea typeface="+mn-ea"/>
            <a:cs typeface="+mn-cs"/>
          </a:endParaRPr>
        </a:p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Indicadores afetados pela falta/mau preenchimento do </a:t>
          </a:r>
          <a:r>
            <a:rPr lang="pt-BR" sz="4400" b="1" u="sng" kern="1200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CBO</a:t>
          </a: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 (Código da Classificação Brasileira de Ocupações) do Prestador, nas Guias TISS</a:t>
          </a:r>
        </a:p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b="1" kern="1200" dirty="0">
            <a:latin typeface="Calibri"/>
            <a:ea typeface="+mn-ea"/>
            <a:cs typeface="+mn-cs"/>
          </a:endParaRPr>
        </a:p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*O código 999999 só deve ser preenchido, em casos excepcionais, para o CBO do solicitante nas guias de SP/SADT. 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b="1" kern="1200" dirty="0"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b="1" kern="1200" dirty="0">
            <a:latin typeface="+mj-lt"/>
            <a:ea typeface="+mj-ea"/>
            <a:cs typeface="Arial" panose="020B0604020202020204" pitchFamily="34" charset="0"/>
          </a:endParaRPr>
        </a:p>
      </dsp:txBody>
      <dsp:txXfrm>
        <a:off x="0" y="3202"/>
        <a:ext cx="6415135" cy="6553167"/>
      </dsp:txXfrm>
    </dsp:sp>
    <dsp:sp modelId="{6D65562D-36C9-4AD6-A7A0-D5E9BDA31D4A}">
      <dsp:nvSpPr>
        <dsp:cNvPr id="0" name=""/>
        <dsp:cNvSpPr/>
      </dsp:nvSpPr>
      <dsp:spPr>
        <a:xfrm>
          <a:off x="6604027" y="80237"/>
          <a:ext cx="9885364" cy="1540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u="none" strike="noStrike" kern="1200" dirty="0">
              <a:effectLst/>
            </a:rPr>
            <a:t>1.2 - Taxa de Consultas de Pré-Natal (Atenção ao Pré-Natal)</a:t>
          </a:r>
          <a:endParaRPr lang="pt-BR" sz="2800" kern="1200" dirty="0">
            <a:latin typeface="+mj-lt"/>
          </a:endParaRPr>
        </a:p>
      </dsp:txBody>
      <dsp:txXfrm>
        <a:off x="6604027" y="80237"/>
        <a:ext cx="9885364" cy="1540698"/>
      </dsp:txXfrm>
    </dsp:sp>
    <dsp:sp modelId="{67668771-03D3-42F1-BDBC-E1ED2397A2A2}">
      <dsp:nvSpPr>
        <dsp:cNvPr id="0" name=""/>
        <dsp:cNvSpPr/>
      </dsp:nvSpPr>
      <dsp:spPr>
        <a:xfrm>
          <a:off x="6415135" y="1620936"/>
          <a:ext cx="100742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4ADC6-52E8-4FD8-B650-5E77E3E51940}">
      <dsp:nvSpPr>
        <dsp:cNvPr id="0" name=""/>
        <dsp:cNvSpPr/>
      </dsp:nvSpPr>
      <dsp:spPr>
        <a:xfrm>
          <a:off x="6604027" y="1697970"/>
          <a:ext cx="9885364" cy="1540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/>
            <a:t>1.5 - Razão de Consultas Médicas Ambulatoriais com Generalista/Especialista para idosos (Cuidado Integral do Idoso)</a:t>
          </a:r>
          <a:endParaRPr lang="pt-BR" sz="2800" kern="1200" dirty="0">
            <a:latin typeface="+mj-lt"/>
          </a:endParaRPr>
        </a:p>
      </dsp:txBody>
      <dsp:txXfrm>
        <a:off x="6604027" y="1697970"/>
        <a:ext cx="9885364" cy="1540698"/>
      </dsp:txXfrm>
    </dsp:sp>
    <dsp:sp modelId="{A130F65F-2FF3-42D4-95EE-26B24EDE5A2B}">
      <dsp:nvSpPr>
        <dsp:cNvPr id="0" name=""/>
        <dsp:cNvSpPr/>
      </dsp:nvSpPr>
      <dsp:spPr>
        <a:xfrm>
          <a:off x="6415135" y="3238669"/>
          <a:ext cx="100742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6DCC8-1573-4C50-995F-2DD0B357AF66}">
      <dsp:nvSpPr>
        <dsp:cNvPr id="0" name=""/>
        <dsp:cNvSpPr/>
      </dsp:nvSpPr>
      <dsp:spPr>
        <a:xfrm>
          <a:off x="6604027" y="3315704"/>
          <a:ext cx="9885364" cy="1540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/>
            <a:t>1.6 - Razão de Consultas Ambulatoriais de Pediatria por Beneficiário de 0 a 4 anos (Cuidado Integral da Criança até os 4 anos)</a:t>
          </a:r>
        </a:p>
      </dsp:txBody>
      <dsp:txXfrm>
        <a:off x="6604027" y="3315704"/>
        <a:ext cx="9885364" cy="1540698"/>
      </dsp:txXfrm>
    </dsp:sp>
    <dsp:sp modelId="{73E55B78-BA1F-41FB-90D0-20D3C35DF2D2}">
      <dsp:nvSpPr>
        <dsp:cNvPr id="0" name=""/>
        <dsp:cNvSpPr/>
      </dsp:nvSpPr>
      <dsp:spPr>
        <a:xfrm>
          <a:off x="6415135" y="4856402"/>
          <a:ext cx="100742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556DF-0668-4594-BF67-1AC0DCC0EB5B}">
      <dsp:nvSpPr>
        <dsp:cNvPr id="0" name=""/>
        <dsp:cNvSpPr/>
      </dsp:nvSpPr>
      <dsp:spPr>
        <a:xfrm>
          <a:off x="6604027" y="4933437"/>
          <a:ext cx="9885364" cy="1540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u="none" strike="noStrike" kern="1200" dirty="0">
              <a:effectLst/>
            </a:rPr>
            <a:t>2.2 - Taxa de Consultas Médicas Ambulatoriais com Generalista por Idosos (Médico de Referência do Idoso)</a:t>
          </a:r>
          <a:endParaRPr lang="pt-BR" sz="2800" kern="1200" dirty="0">
            <a:latin typeface="+mj-lt"/>
          </a:endParaRPr>
        </a:p>
      </dsp:txBody>
      <dsp:txXfrm>
        <a:off x="6604027" y="4933437"/>
        <a:ext cx="9885364" cy="1540698"/>
      </dsp:txXfrm>
    </dsp:sp>
    <dsp:sp modelId="{C85A5595-3812-4C6B-92C5-4E7EDD35EAAE}">
      <dsp:nvSpPr>
        <dsp:cNvPr id="0" name=""/>
        <dsp:cNvSpPr/>
      </dsp:nvSpPr>
      <dsp:spPr>
        <a:xfrm>
          <a:off x="6415135" y="6474135"/>
          <a:ext cx="100742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39B0B-2498-40E7-9F21-20C6C68D7261}">
      <dsp:nvSpPr>
        <dsp:cNvPr id="0" name=""/>
        <dsp:cNvSpPr/>
      </dsp:nvSpPr>
      <dsp:spPr>
        <a:xfrm>
          <a:off x="0" y="2285"/>
          <a:ext cx="164898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0451F-AF95-454A-8394-089337B5764D}">
      <dsp:nvSpPr>
        <dsp:cNvPr id="0" name=""/>
        <dsp:cNvSpPr/>
      </dsp:nvSpPr>
      <dsp:spPr>
        <a:xfrm>
          <a:off x="0" y="2285"/>
          <a:ext cx="6415135" cy="4675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Indicadores afetados pela falta/mau preenchimento do </a:t>
          </a:r>
          <a:r>
            <a:rPr lang="pt-BR" alt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CNPJ / CPF do Prestador nos sistemas:</a:t>
          </a:r>
        </a:p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32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</a:t>
          </a:r>
          <a:r>
            <a:rPr lang="pt-BR" altLang="pt-BR" sz="3200" b="1" u="none" kern="1200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- </a:t>
          </a:r>
          <a:r>
            <a:rPr lang="pt-BR" altLang="pt-BR" sz="3800" b="1" u="none" kern="1200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TISS (Guias)</a:t>
          </a:r>
        </a:p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3800" b="1" u="none" kern="1200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   - RPS</a:t>
          </a:r>
        </a:p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3800" b="1" u="none" kern="1200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   - CNES</a:t>
          </a:r>
        </a:p>
        <a:p>
          <a:pPr marL="0"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b="1" kern="1200" dirty="0"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  <a:p>
          <a:pPr marL="0"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b="1" kern="1200" dirty="0">
            <a:latin typeface="+mj-lt"/>
            <a:ea typeface="+mj-ea"/>
            <a:cs typeface="Arial" panose="020B0604020202020204" pitchFamily="34" charset="0"/>
          </a:endParaRPr>
        </a:p>
      </dsp:txBody>
      <dsp:txXfrm>
        <a:off x="0" y="2285"/>
        <a:ext cx="6415135" cy="4675948"/>
      </dsp:txXfrm>
    </dsp:sp>
    <dsp:sp modelId="{6D65562D-36C9-4AD6-A7A0-D5E9BDA31D4A}">
      <dsp:nvSpPr>
        <dsp:cNvPr id="0" name=""/>
        <dsp:cNvSpPr/>
      </dsp:nvSpPr>
      <dsp:spPr>
        <a:xfrm>
          <a:off x="6604027" y="630265"/>
          <a:ext cx="9885364" cy="192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u="none" strike="noStrike" kern="1200" dirty="0">
              <a:effectLst/>
            </a:rPr>
            <a:t>2.3 - Índice de Dispersão Combinado de Serviços de Urgência e Emergência</a:t>
          </a:r>
          <a:endParaRPr lang="pt-BR" sz="2800" kern="1200" dirty="0">
            <a:latin typeface="+mj-lt"/>
          </a:endParaRPr>
        </a:p>
      </dsp:txBody>
      <dsp:txXfrm>
        <a:off x="6604027" y="630265"/>
        <a:ext cx="9885364" cy="1923685"/>
      </dsp:txXfrm>
    </dsp:sp>
    <dsp:sp modelId="{67668771-03D3-42F1-BDBC-E1ED2397A2A2}">
      <dsp:nvSpPr>
        <dsp:cNvPr id="0" name=""/>
        <dsp:cNvSpPr/>
      </dsp:nvSpPr>
      <dsp:spPr>
        <a:xfrm>
          <a:off x="6415135" y="2159767"/>
          <a:ext cx="100742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4ADC6-52E8-4FD8-B650-5E77E3E51940}">
      <dsp:nvSpPr>
        <dsp:cNvPr id="0" name=""/>
        <dsp:cNvSpPr/>
      </dsp:nvSpPr>
      <dsp:spPr>
        <a:xfrm>
          <a:off x="6604027" y="2393565"/>
          <a:ext cx="9885364" cy="133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u="none" strike="noStrike" kern="1200" dirty="0">
              <a:effectLst/>
            </a:rPr>
            <a:t>2.5 - Índice de Dispersão Combinado da Rede Assistencial Odontológica</a:t>
          </a:r>
          <a:endParaRPr lang="pt-BR" sz="2800" kern="1200" dirty="0">
            <a:latin typeface="+mj-lt"/>
          </a:endParaRPr>
        </a:p>
      </dsp:txBody>
      <dsp:txXfrm>
        <a:off x="6604027" y="2393565"/>
        <a:ext cx="9885364" cy="1337835"/>
      </dsp:txXfrm>
    </dsp:sp>
    <dsp:sp modelId="{A130F65F-2FF3-42D4-95EE-26B24EDE5A2B}">
      <dsp:nvSpPr>
        <dsp:cNvPr id="0" name=""/>
        <dsp:cNvSpPr/>
      </dsp:nvSpPr>
      <dsp:spPr>
        <a:xfrm>
          <a:off x="6415135" y="3731400"/>
          <a:ext cx="100742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39B0B-2498-40E7-9F21-20C6C68D7261}">
      <dsp:nvSpPr>
        <dsp:cNvPr id="0" name=""/>
        <dsp:cNvSpPr/>
      </dsp:nvSpPr>
      <dsp:spPr>
        <a:xfrm>
          <a:off x="0" y="0"/>
          <a:ext cx="164898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0451F-AF95-454A-8394-089337B5764D}">
      <dsp:nvSpPr>
        <dsp:cNvPr id="0" name=""/>
        <dsp:cNvSpPr/>
      </dsp:nvSpPr>
      <dsp:spPr>
        <a:xfrm>
          <a:off x="0" y="0"/>
          <a:ext cx="6415135" cy="411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Indicador afetado pelo preenchimento </a:t>
          </a:r>
          <a:r>
            <a:rPr lang="pt-BR" sz="3600" b="1" kern="1200" dirty="0">
              <a:solidFill>
                <a:srgbClr val="006E89"/>
              </a:solidFill>
              <a:latin typeface="+mn-lt"/>
              <a:ea typeface="+mn-ea"/>
              <a:cs typeface="+mn-cs"/>
            </a:rPr>
            <a:t>de CNS ou CPF no SIB.</a:t>
          </a:r>
        </a:p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O Indicador Percentual de Qualidade Cadastral não será calculado caso a Operadora possua dados inconsistentes da seguinte ordem: Cadastro de Beneficiários que apresente mais de 5% de CPF repetidos e/ou CNS repetidos.</a:t>
          </a:r>
        </a:p>
      </dsp:txBody>
      <dsp:txXfrm>
        <a:off x="0" y="0"/>
        <a:ext cx="6415135" cy="4111301"/>
      </dsp:txXfrm>
    </dsp:sp>
    <dsp:sp modelId="{EDD3ED4C-41B8-48C1-9244-CB7071BDC343}">
      <dsp:nvSpPr>
        <dsp:cNvPr id="0" name=""/>
        <dsp:cNvSpPr/>
      </dsp:nvSpPr>
      <dsp:spPr>
        <a:xfrm>
          <a:off x="6604027" y="205565"/>
          <a:ext cx="9885364" cy="2604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+mj-lt"/>
            </a:rPr>
            <a:t>4.1 Índice Composto de Qualidade Cadastral SIB</a:t>
          </a:r>
        </a:p>
      </dsp:txBody>
      <dsp:txXfrm>
        <a:off x="6604027" y="205565"/>
        <a:ext cx="9885364" cy="2604468"/>
      </dsp:txXfrm>
    </dsp:sp>
    <dsp:sp modelId="{B9267015-CBD4-4C70-8AE6-1D48BC290472}">
      <dsp:nvSpPr>
        <dsp:cNvPr id="0" name=""/>
        <dsp:cNvSpPr/>
      </dsp:nvSpPr>
      <dsp:spPr>
        <a:xfrm>
          <a:off x="6415135" y="2810033"/>
          <a:ext cx="100742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39B0B-2498-40E7-9F21-20C6C68D7261}">
      <dsp:nvSpPr>
        <dsp:cNvPr id="0" name=""/>
        <dsp:cNvSpPr/>
      </dsp:nvSpPr>
      <dsp:spPr>
        <a:xfrm>
          <a:off x="0" y="3832"/>
          <a:ext cx="169218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0451F-AF95-454A-8394-089337B5764D}">
      <dsp:nvSpPr>
        <dsp:cNvPr id="0" name=""/>
        <dsp:cNvSpPr/>
      </dsp:nvSpPr>
      <dsp:spPr>
        <a:xfrm>
          <a:off x="0" y="3832"/>
          <a:ext cx="6583217" cy="7841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Indicadores afetados pelo mau preenchimento </a:t>
          </a:r>
          <a:r>
            <a:rPr lang="pt-BR" sz="3600" b="1" kern="1200" dirty="0">
              <a:solidFill>
                <a:srgbClr val="006E89"/>
              </a:solidFill>
              <a:latin typeface="+mn-lt"/>
              <a:ea typeface="+mn-ea"/>
              <a:cs typeface="+mn-cs"/>
            </a:rPr>
            <a:t>da </a:t>
          </a:r>
          <a:r>
            <a:rPr lang="pt-BR" sz="3600" b="1" u="sng" kern="1200" dirty="0">
              <a:solidFill>
                <a:srgbClr val="006E89"/>
              </a:solidFill>
              <a:latin typeface="+mn-lt"/>
              <a:ea typeface="+mn-ea"/>
              <a:cs typeface="+mn-cs"/>
            </a:rPr>
            <a:t>Tabela TUSS nas Guias TISS</a:t>
          </a:r>
          <a:endParaRPr lang="pt-BR" sz="3600" b="1" u="sng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 Deve ser utilizada a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Tabela TUSS 22</a:t>
          </a:r>
          <a:endParaRPr lang="pt-BR" sz="3600" b="1" u="sng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</dsp:txBody>
      <dsp:txXfrm>
        <a:off x="0" y="3832"/>
        <a:ext cx="6583217" cy="7841207"/>
      </dsp:txXfrm>
    </dsp:sp>
    <dsp:sp modelId="{EDD3ED4C-41B8-48C1-9244-CB7071BDC343}">
      <dsp:nvSpPr>
        <dsp:cNvPr id="0" name=""/>
        <dsp:cNvSpPr/>
      </dsp:nvSpPr>
      <dsp:spPr>
        <a:xfrm>
          <a:off x="6777059" y="37620"/>
          <a:ext cx="10144369" cy="6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j-lt"/>
            </a:rPr>
            <a:t>1.1 Taxa de Parto Cesáreo</a:t>
          </a:r>
        </a:p>
      </dsp:txBody>
      <dsp:txXfrm>
        <a:off x="6777059" y="37620"/>
        <a:ext cx="10144369" cy="675768"/>
      </dsp:txXfrm>
    </dsp:sp>
    <dsp:sp modelId="{B9267015-CBD4-4C70-8AE6-1D48BC290472}">
      <dsp:nvSpPr>
        <dsp:cNvPr id="0" name=""/>
        <dsp:cNvSpPr/>
      </dsp:nvSpPr>
      <dsp:spPr>
        <a:xfrm>
          <a:off x="6583217" y="713388"/>
          <a:ext cx="1033821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5562D-36C9-4AD6-A7A0-D5E9BDA31D4A}">
      <dsp:nvSpPr>
        <dsp:cNvPr id="0" name=""/>
        <dsp:cNvSpPr/>
      </dsp:nvSpPr>
      <dsp:spPr>
        <a:xfrm>
          <a:off x="6777059" y="747177"/>
          <a:ext cx="10144369" cy="6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 dirty="0">
              <a:latin typeface="+mj-lt"/>
            </a:rPr>
            <a:t>1.2. Taxa de Consultas de Pré-Natal</a:t>
          </a:r>
          <a:endParaRPr lang="pt-BR" sz="2200" kern="1200" dirty="0">
            <a:latin typeface="+mj-lt"/>
          </a:endParaRPr>
        </a:p>
      </dsp:txBody>
      <dsp:txXfrm>
        <a:off x="6777059" y="747177"/>
        <a:ext cx="10144369" cy="675768"/>
      </dsp:txXfrm>
    </dsp:sp>
    <dsp:sp modelId="{67668771-03D3-42F1-BDBC-E1ED2397A2A2}">
      <dsp:nvSpPr>
        <dsp:cNvPr id="0" name=""/>
        <dsp:cNvSpPr/>
      </dsp:nvSpPr>
      <dsp:spPr>
        <a:xfrm>
          <a:off x="6583217" y="1422945"/>
          <a:ext cx="1033821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0FF34-7BEB-4757-8EFD-1D46B892D7D7}">
      <dsp:nvSpPr>
        <dsp:cNvPr id="0" name=""/>
        <dsp:cNvSpPr/>
      </dsp:nvSpPr>
      <dsp:spPr>
        <a:xfrm>
          <a:off x="6777059" y="1456733"/>
          <a:ext cx="10144369" cy="6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 dirty="0"/>
            <a:t>1.3. Taxa de </a:t>
          </a:r>
          <a:r>
            <a:rPr lang="pt-BR" sz="2200" b="0" i="0" u="none" kern="1200" dirty="0" err="1"/>
            <a:t>Citopatologia</a:t>
          </a:r>
          <a:r>
            <a:rPr lang="pt-BR" sz="2200" b="0" i="0" u="none" kern="1200" dirty="0"/>
            <a:t> </a:t>
          </a:r>
          <a:r>
            <a:rPr lang="pt-BR" sz="2200" b="0" i="0" u="none" kern="1200" dirty="0" err="1"/>
            <a:t>Cérvico</a:t>
          </a:r>
          <a:r>
            <a:rPr lang="pt-BR" sz="2200" b="0" i="0" u="none" kern="1200" dirty="0"/>
            <a:t>-Vaginal Oncótica</a:t>
          </a:r>
          <a:endParaRPr lang="pt-BR" sz="2200" kern="1200" dirty="0"/>
        </a:p>
      </dsp:txBody>
      <dsp:txXfrm>
        <a:off x="6777059" y="1456733"/>
        <a:ext cx="10144369" cy="675768"/>
      </dsp:txXfrm>
    </dsp:sp>
    <dsp:sp modelId="{2F7B4A75-29E5-4988-983B-B6BAC1E5CDE9}">
      <dsp:nvSpPr>
        <dsp:cNvPr id="0" name=""/>
        <dsp:cNvSpPr/>
      </dsp:nvSpPr>
      <dsp:spPr>
        <a:xfrm>
          <a:off x="6583217" y="2132501"/>
          <a:ext cx="1033821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1AD17-03E0-462F-A43B-BDC7A94403CC}">
      <dsp:nvSpPr>
        <dsp:cNvPr id="0" name=""/>
        <dsp:cNvSpPr/>
      </dsp:nvSpPr>
      <dsp:spPr>
        <a:xfrm>
          <a:off x="6777059" y="2166290"/>
          <a:ext cx="10144369" cy="6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 dirty="0"/>
            <a:t>1.4. Taxa de Internação por Fratura de Fêmur em Idosos</a:t>
          </a:r>
          <a:endParaRPr lang="pt-BR" sz="2200" kern="1200" dirty="0"/>
        </a:p>
      </dsp:txBody>
      <dsp:txXfrm>
        <a:off x="6777059" y="2166290"/>
        <a:ext cx="10144369" cy="675768"/>
      </dsp:txXfrm>
    </dsp:sp>
    <dsp:sp modelId="{1DA53375-028C-452C-B98D-C9397EC8AD82}">
      <dsp:nvSpPr>
        <dsp:cNvPr id="0" name=""/>
        <dsp:cNvSpPr/>
      </dsp:nvSpPr>
      <dsp:spPr>
        <a:xfrm>
          <a:off x="6583217" y="2842058"/>
          <a:ext cx="1033821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6839B-3C4F-4369-A19D-B5BDABF35A97}">
      <dsp:nvSpPr>
        <dsp:cNvPr id="0" name=""/>
        <dsp:cNvSpPr/>
      </dsp:nvSpPr>
      <dsp:spPr>
        <a:xfrm>
          <a:off x="6777059" y="2875846"/>
          <a:ext cx="10144369" cy="6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 dirty="0"/>
            <a:t>1.5. Razão de Consultas Médicas Ambulatoriais com Generalista/Especialista para idosos</a:t>
          </a:r>
          <a:endParaRPr lang="pt-BR" sz="2200" kern="1200" dirty="0"/>
        </a:p>
      </dsp:txBody>
      <dsp:txXfrm>
        <a:off x="6777059" y="2875846"/>
        <a:ext cx="10144369" cy="675768"/>
      </dsp:txXfrm>
    </dsp:sp>
    <dsp:sp modelId="{FA28CC37-D83C-4C7E-AF8B-59D02F2F64CA}">
      <dsp:nvSpPr>
        <dsp:cNvPr id="0" name=""/>
        <dsp:cNvSpPr/>
      </dsp:nvSpPr>
      <dsp:spPr>
        <a:xfrm>
          <a:off x="6583217" y="3551614"/>
          <a:ext cx="1033821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98F4F-D0D1-4BEC-9492-E2E96401FA7E}">
      <dsp:nvSpPr>
        <dsp:cNvPr id="0" name=""/>
        <dsp:cNvSpPr/>
      </dsp:nvSpPr>
      <dsp:spPr>
        <a:xfrm>
          <a:off x="6777059" y="3585403"/>
          <a:ext cx="10144369" cy="6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 dirty="0"/>
            <a:t>1.6. Razão de Consultas Ambulatoriais de Pediatria por Beneficiário de 0 a 4 anos</a:t>
          </a:r>
          <a:endParaRPr lang="pt-BR" sz="2200" kern="1200" dirty="0"/>
        </a:p>
      </dsp:txBody>
      <dsp:txXfrm>
        <a:off x="6777059" y="3585403"/>
        <a:ext cx="10144369" cy="675768"/>
      </dsp:txXfrm>
    </dsp:sp>
    <dsp:sp modelId="{E8374EE1-64DB-46D1-9D88-3812068E6FCB}">
      <dsp:nvSpPr>
        <dsp:cNvPr id="0" name=""/>
        <dsp:cNvSpPr/>
      </dsp:nvSpPr>
      <dsp:spPr>
        <a:xfrm>
          <a:off x="6583217" y="4261171"/>
          <a:ext cx="1033821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01837-7149-4694-B4B9-7AB1B186F5D8}">
      <dsp:nvSpPr>
        <dsp:cNvPr id="0" name=""/>
        <dsp:cNvSpPr/>
      </dsp:nvSpPr>
      <dsp:spPr>
        <a:xfrm>
          <a:off x="6777059" y="4294959"/>
          <a:ext cx="10144369" cy="6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 dirty="0"/>
            <a:t>1.7. Taxa de Exames de Hemoglobina </a:t>
          </a:r>
          <a:r>
            <a:rPr lang="pt-BR" sz="2200" b="0" i="0" u="none" kern="1200" dirty="0" err="1"/>
            <a:t>Glicada</a:t>
          </a:r>
          <a:endParaRPr lang="pt-BR" sz="2200" kern="1200" dirty="0"/>
        </a:p>
      </dsp:txBody>
      <dsp:txXfrm>
        <a:off x="6777059" y="4294959"/>
        <a:ext cx="10144369" cy="675768"/>
      </dsp:txXfrm>
    </dsp:sp>
    <dsp:sp modelId="{D6F3B087-1831-4B33-81D8-DB0B04C39A3B}">
      <dsp:nvSpPr>
        <dsp:cNvPr id="0" name=""/>
        <dsp:cNvSpPr/>
      </dsp:nvSpPr>
      <dsp:spPr>
        <a:xfrm>
          <a:off x="6583217" y="4970727"/>
          <a:ext cx="1033821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044B4-7697-4B25-AA83-43AECFF39395}">
      <dsp:nvSpPr>
        <dsp:cNvPr id="0" name=""/>
        <dsp:cNvSpPr/>
      </dsp:nvSpPr>
      <dsp:spPr>
        <a:xfrm>
          <a:off x="6777059" y="5004516"/>
          <a:ext cx="10144369" cy="6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 dirty="0"/>
            <a:t>1.9. Proporção de Procedimentos Preventivos em Saúde Bucal - PERIONDOTIA</a:t>
          </a:r>
          <a:endParaRPr lang="pt-BR" sz="2200" kern="1200" dirty="0"/>
        </a:p>
      </dsp:txBody>
      <dsp:txXfrm>
        <a:off x="6777059" y="5004516"/>
        <a:ext cx="10144369" cy="675768"/>
      </dsp:txXfrm>
    </dsp:sp>
    <dsp:sp modelId="{0E820F0C-4BD2-4A37-A0AD-CBEB651EC5E5}">
      <dsp:nvSpPr>
        <dsp:cNvPr id="0" name=""/>
        <dsp:cNvSpPr/>
      </dsp:nvSpPr>
      <dsp:spPr>
        <a:xfrm>
          <a:off x="6583217" y="5680284"/>
          <a:ext cx="1033821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7C0F-05D9-415D-83BF-B390CCE9E997}">
      <dsp:nvSpPr>
        <dsp:cNvPr id="0" name=""/>
        <dsp:cNvSpPr/>
      </dsp:nvSpPr>
      <dsp:spPr>
        <a:xfrm>
          <a:off x="6777059" y="5714072"/>
          <a:ext cx="10144369" cy="6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2.1 Taxa de Hemodiálise Crônica por Beneficiário</a:t>
          </a:r>
        </a:p>
      </dsp:txBody>
      <dsp:txXfrm>
        <a:off x="6777059" y="5714072"/>
        <a:ext cx="10144369" cy="675768"/>
      </dsp:txXfrm>
    </dsp:sp>
    <dsp:sp modelId="{95B6E01C-9C1F-44E5-BDCD-1872E52B615E}">
      <dsp:nvSpPr>
        <dsp:cNvPr id="0" name=""/>
        <dsp:cNvSpPr/>
      </dsp:nvSpPr>
      <dsp:spPr>
        <a:xfrm>
          <a:off x="6583217" y="6389840"/>
          <a:ext cx="1033821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3F2F5-76F9-4FD5-A159-65D16D93040F}">
      <dsp:nvSpPr>
        <dsp:cNvPr id="0" name=""/>
        <dsp:cNvSpPr/>
      </dsp:nvSpPr>
      <dsp:spPr>
        <a:xfrm>
          <a:off x="6777059" y="6423629"/>
          <a:ext cx="10144369" cy="6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 dirty="0"/>
            <a:t>2.2. Taxa de Consultas Médicas Ambulatoriais com Generalista por Idosos</a:t>
          </a:r>
          <a:endParaRPr lang="pt-BR" sz="2200" kern="1200" dirty="0"/>
        </a:p>
      </dsp:txBody>
      <dsp:txXfrm>
        <a:off x="6777059" y="6423629"/>
        <a:ext cx="10144369" cy="675768"/>
      </dsp:txXfrm>
    </dsp:sp>
    <dsp:sp modelId="{784E4A39-4F24-434A-9750-5087851FFC42}">
      <dsp:nvSpPr>
        <dsp:cNvPr id="0" name=""/>
        <dsp:cNvSpPr/>
      </dsp:nvSpPr>
      <dsp:spPr>
        <a:xfrm>
          <a:off x="6583217" y="7099397"/>
          <a:ext cx="1033821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795C5-7BE5-4A9E-AA5B-7AAEC2F44968}">
      <dsp:nvSpPr>
        <dsp:cNvPr id="0" name=""/>
        <dsp:cNvSpPr/>
      </dsp:nvSpPr>
      <dsp:spPr>
        <a:xfrm>
          <a:off x="6777059" y="7133185"/>
          <a:ext cx="10144369" cy="6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u="none" kern="1200" dirty="0"/>
            <a:t>2.4. Taxa de Primeira Consulta ao Dentista por Beneficiário por ano</a:t>
          </a:r>
          <a:endParaRPr lang="pt-BR" sz="2200" kern="1200" dirty="0"/>
        </a:p>
      </dsp:txBody>
      <dsp:txXfrm>
        <a:off x="6777059" y="7133185"/>
        <a:ext cx="10144369" cy="675768"/>
      </dsp:txXfrm>
    </dsp:sp>
    <dsp:sp modelId="{A15F507D-0CED-49DC-83A3-26707915F565}">
      <dsp:nvSpPr>
        <dsp:cNvPr id="0" name=""/>
        <dsp:cNvSpPr/>
      </dsp:nvSpPr>
      <dsp:spPr>
        <a:xfrm>
          <a:off x="6583217" y="7808953"/>
          <a:ext cx="1033821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14A7E-0FED-4B75-AC97-1F9E8C4F9E22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940CC-2B23-4627-9ED2-0E5CB4D8BA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5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29/10/2019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30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79120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758241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637363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516483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395602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274722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6153844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7032965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>
            <a:extLst>
              <a:ext uri="{FF2B5EF4-FFF2-40B4-BE49-F238E27FC236}">
                <a16:creationId xmlns:a16="http://schemas.microsoft.com/office/drawing/2014/main" id="{30C6E19A-095F-4B43-8112-E2472F8BFB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>
            <a:extLst>
              <a:ext uri="{FF2B5EF4-FFF2-40B4-BE49-F238E27FC236}">
                <a16:creationId xmlns:a16="http://schemas.microsoft.com/office/drawing/2014/main" id="{8BF422C6-C9F8-4182-8EA1-23D533F7EE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148" name="Espaço Reservado para Número de Slide 3">
            <a:extLst>
              <a:ext uri="{FF2B5EF4-FFF2-40B4-BE49-F238E27FC236}">
                <a16:creationId xmlns:a16="http://schemas.microsoft.com/office/drawing/2014/main" id="{17810936-CCD2-4C7C-8735-BC97DC6C9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9B3622-4DAF-420F-9341-4EBE4E28896C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5566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ABBB1-5E8A-4D6B-9C01-E287A81F5DC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758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53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66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478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545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72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419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868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34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751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7352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705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430" y="898525"/>
            <a:ext cx="15155787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0" y="9391972"/>
            <a:ext cx="18286413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8556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</p:spPr>
        <p:txBody>
          <a:bodyPr lIns="91437" tIns="45720" rIns="91437" bIns="45720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321" y="2400304"/>
            <a:ext cx="16457772" cy="6788945"/>
          </a:xfrm>
          <a:prstGeom prst="rect">
            <a:avLst/>
          </a:prstGeom>
        </p:spPr>
        <p:txBody>
          <a:bodyPr lIns="91437" tIns="45720" rIns="91437" bIns="4572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9DB72D-A00D-4A3C-8EB3-7018FF4B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320" y="9534529"/>
            <a:ext cx="4266830" cy="547688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9421A4-7022-46C4-B42A-F80D7DF71F6F}" type="datetimeFigureOut">
              <a:rPr lang="pt-BR"/>
              <a:pPr>
                <a:defRPr/>
              </a:pPr>
              <a:t>29/10/2019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980527-C634-4AC5-9599-5A704113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7858" y="9534529"/>
            <a:ext cx="5790697" cy="547688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A27BF7-88D3-485C-BBC9-7656BB44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7" tIns="45720" rIns="91437" bIns="45720"/>
          <a:lstStyle>
            <a:lvl1pPr>
              <a:defRPr/>
            </a:lvl1pPr>
          </a:lstStyle>
          <a:p>
            <a:pPr>
              <a:defRPr/>
            </a:pPr>
            <a:fld id="{3CA940F9-EC7E-4448-9FE9-697310C50465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9827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6">
            <a:extLst>
              <a:ext uri="{FF2B5EF4-FFF2-40B4-BE49-F238E27FC236}">
                <a16:creationId xmlns:a16="http://schemas.microsoft.com/office/drawing/2014/main" id="{8987FBAE-E8D5-4675-ACB2-03631AB9142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8286413" cy="10287000"/>
            <a:chOff x="0" y="0"/>
            <a:chExt cx="9144000" cy="68580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8D3E3479-4CC4-4C2E-BB2E-39A92AF3D187}"/>
                </a:ext>
              </a:extLst>
            </p:cNvPr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5200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F4CBE17-8ECF-47DF-8632-099F5CBE7E1B}"/>
                </a:ext>
              </a:extLst>
            </p:cNvPr>
            <p:cNvSpPr/>
            <p:nvPr userDrawn="1"/>
          </p:nvSpPr>
          <p:spPr>
            <a:xfrm>
              <a:off x="1908572" y="908050"/>
              <a:ext cx="6696075" cy="5041900"/>
            </a:xfrm>
            <a:prstGeom prst="rect">
              <a:avLst/>
            </a:prstGeom>
            <a:solidFill>
              <a:srgbClr val="F2E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5200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C31982BF-3106-4CB5-85E5-93C90C5F8A37}"/>
              </a:ext>
            </a:extLst>
          </p:cNvPr>
          <p:cNvSpPr txBox="1">
            <a:spLocks/>
          </p:cNvSpPr>
          <p:nvPr userDrawn="1"/>
        </p:nvSpPr>
        <p:spPr>
          <a:xfrm>
            <a:off x="3838246" y="6548438"/>
            <a:ext cx="12598101" cy="647700"/>
          </a:xfrm>
          <a:prstGeom prst="rect">
            <a:avLst/>
          </a:prstGeom>
        </p:spPr>
        <p:txBody>
          <a:bodyPr lIns="91437" tIns="45720" rIns="91437" bIns="4572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t-BR" sz="3000" cap="none" dirty="0">
              <a:solidFill>
                <a:schemeClr val="tx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69052AD-9135-461F-A9AF-5E9F01B94E26}"/>
              </a:ext>
            </a:extLst>
          </p:cNvPr>
          <p:cNvSpPr txBox="1">
            <a:spLocks/>
          </p:cNvSpPr>
          <p:nvPr userDrawn="1"/>
        </p:nvSpPr>
        <p:spPr>
          <a:xfrm>
            <a:off x="3866818" y="6979446"/>
            <a:ext cx="12598101" cy="540543"/>
          </a:xfrm>
          <a:prstGeom prst="rect">
            <a:avLst/>
          </a:prstGeom>
        </p:spPr>
        <p:txBody>
          <a:bodyPr lIns="91437" tIns="45720" rIns="91437" bIns="4572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t-BR" sz="2400" cap="none" dirty="0">
              <a:solidFill>
                <a:schemeClr val="tx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E85C9AA-4496-492A-AFAC-BA1D58AFDEE2}"/>
              </a:ext>
            </a:extLst>
          </p:cNvPr>
          <p:cNvSpPr txBox="1">
            <a:spLocks/>
          </p:cNvSpPr>
          <p:nvPr userDrawn="1"/>
        </p:nvSpPr>
        <p:spPr>
          <a:xfrm>
            <a:off x="3866818" y="8074823"/>
            <a:ext cx="12598101" cy="538163"/>
          </a:xfrm>
          <a:prstGeom prst="rect">
            <a:avLst/>
          </a:prstGeom>
        </p:spPr>
        <p:txBody>
          <a:bodyPr lIns="91437" tIns="45720" rIns="91437" bIns="4572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t-BR" sz="2100" cap="none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5078" y="4504549"/>
            <a:ext cx="12596861" cy="2043113"/>
          </a:xfrm>
          <a:prstGeom prst="rect">
            <a:avLst/>
          </a:prstGeom>
        </p:spPr>
        <p:txBody>
          <a:bodyPr lIns="91437" tIns="45720" rIns="91437" bIns="45720" anchor="t"/>
          <a:lstStyle>
            <a:lvl1pPr algn="r">
              <a:defRPr sz="5400" b="1" cap="all">
                <a:solidFill>
                  <a:srgbClr val="006E89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9418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72751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4532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-1" y="0"/>
            <a:ext cx="18286413" cy="111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453" y="9680005"/>
            <a:ext cx="2135175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9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52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slow">
    <p:push dir="u"/>
  </p:transition>
  <p:txStyles>
    <p:titleStyle>
      <a:lvl1pPr algn="ctr" defTabSz="1758241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41" indent="-659341" algn="l" defTabSz="1758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571" indent="-549451" algn="l" defTabSz="1758241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02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6923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042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163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283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404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524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20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241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363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483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602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722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153844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7032965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-1" y="0"/>
            <a:ext cx="18286413" cy="111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50" y="9271965"/>
            <a:ext cx="2013248" cy="8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9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0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4.jp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s.gov.br/planos-de-saude-e-operadoras/informacoes-e-avaliacoes-de-operadoras/qualificacao-ans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4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sinal-de-tr%C3%A2nsito-aten%C3%A7%C3%A3o-38589/" TargetMode="External"/><Relationship Id="rId3" Type="http://schemas.openxmlformats.org/officeDocument/2006/relationships/diagramLayout" Target="../diagrams/layout23.xml"/><Relationship Id="rId7" Type="http://schemas.openxmlformats.org/officeDocument/2006/relationships/image" Target="../media/image23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C45B506-2A66-4D2A-A70C-4C70C8A2A8DB}"/>
              </a:ext>
            </a:extLst>
          </p:cNvPr>
          <p:cNvSpPr txBox="1"/>
          <p:nvPr/>
        </p:nvSpPr>
        <p:spPr>
          <a:xfrm>
            <a:off x="6002976" y="5495989"/>
            <a:ext cx="1029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Gerência de Estímulo à Inovação e Qualidade Setorial - GEEIQ</a:t>
            </a:r>
          </a:p>
          <a:p>
            <a:pPr algn="r"/>
            <a:r>
              <a:rPr lang="pt-BR" sz="2000" b="1" dirty="0"/>
              <a:t>Diretoria de Desenvolvimento Setorial – DIDES</a:t>
            </a:r>
          </a:p>
          <a:p>
            <a:pPr algn="r"/>
            <a:r>
              <a:rPr lang="pt-BR" sz="2000" b="1" dirty="0"/>
              <a:t>Agência Nacional de Saúde Suplementar</a:t>
            </a:r>
            <a:endParaRPr lang="pt-BR" sz="2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AC5FB3-C590-4C31-A04F-6A14D14BA37C}"/>
              </a:ext>
            </a:extLst>
          </p:cNvPr>
          <p:cNvSpPr txBox="1"/>
          <p:nvPr/>
        </p:nvSpPr>
        <p:spPr>
          <a:xfrm>
            <a:off x="7126982" y="2852019"/>
            <a:ext cx="9876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WORKSHOP FENASAÚDE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FEDB671-27A9-4FD8-9A71-4188877437C1}"/>
              </a:ext>
            </a:extLst>
          </p:cNvPr>
          <p:cNvSpPr txBox="1">
            <a:spLocks/>
          </p:cNvSpPr>
          <p:nvPr/>
        </p:nvSpPr>
        <p:spPr bwMode="auto">
          <a:xfrm>
            <a:off x="4102646" y="7747983"/>
            <a:ext cx="12341490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Índice de Desempenho da Saúde Suplementar (IDSS)</a:t>
            </a:r>
          </a:p>
          <a:p>
            <a:pPr algn="r"/>
            <a:r>
              <a:rPr lang="pt-BR" alt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30 de outubro de 2019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4933" y="6727676"/>
            <a:ext cx="5545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Ana Paula Cavalcante - Gerente</a:t>
            </a:r>
          </a:p>
          <a:p>
            <a:pPr algn="r"/>
            <a:r>
              <a:rPr lang="pt-BR" sz="20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Rosana Neves - Coordenadora</a:t>
            </a:r>
          </a:p>
        </p:txBody>
      </p:sp>
      <p:pic>
        <p:nvPicPr>
          <p:cNvPr id="9" name="Imagem 1">
            <a:extLst>
              <a:ext uri="{FF2B5EF4-FFF2-40B4-BE49-F238E27FC236}">
                <a16:creationId xmlns:a16="http://schemas.microsoft.com/office/drawing/2014/main" id="{07173084-9B99-4F7A-8511-F4C30A27A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670" y="1543100"/>
            <a:ext cx="2903634" cy="58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59DFF33-24CD-49BE-81C4-FFBF0FB6A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81" y="2386568"/>
            <a:ext cx="2569865" cy="3160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F97EA5-1CBF-4C3E-B0B5-88F2D98ECFC1}"/>
              </a:ext>
            </a:extLst>
          </p:cNvPr>
          <p:cNvSpPr txBox="1"/>
          <p:nvPr/>
        </p:nvSpPr>
        <p:spPr>
          <a:xfrm>
            <a:off x="4741973" y="5649772"/>
            <a:ext cx="2177729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4">
                    <a:lumMod val="75000"/>
                  </a:schemeClr>
                </a:solidFill>
              </a:rPr>
              <a:t>IDSS - TISS</a:t>
            </a:r>
          </a:p>
        </p:txBody>
      </p:sp>
    </p:spTree>
    <p:extLst>
      <p:ext uri="{BB962C8B-B14F-4D97-AF65-F5344CB8AC3E}">
        <p14:creationId xmlns:p14="http://schemas.microsoft.com/office/powerpoint/2010/main" val="120476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B431-A266-488E-818D-EE9E2AA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06" y="117644"/>
            <a:ext cx="16457772" cy="849392"/>
          </a:xfrm>
        </p:spPr>
        <p:txBody>
          <a:bodyPr/>
          <a:lstStyle/>
          <a:p>
            <a:r>
              <a:rPr 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Reformulação das Dimensões </a:t>
            </a:r>
            <a:endParaRPr lang="pt-BR" sz="48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9671858-9060-4070-828D-AE110F9A4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870965"/>
              </p:ext>
            </p:extLst>
          </p:nvPr>
        </p:nvGraphicFramePr>
        <p:xfrm>
          <a:off x="790278" y="1543100"/>
          <a:ext cx="16777863" cy="68839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87093249"/>
                    </a:ext>
                  </a:extLst>
                </a:gridCol>
                <a:gridCol w="4707262">
                  <a:extLst>
                    <a:ext uri="{9D8B030D-6E8A-4147-A177-3AD203B41FA5}">
                      <a16:colId xmlns:a16="http://schemas.microsoft.com/office/drawing/2014/main" val="679233643"/>
                    </a:ext>
                  </a:extLst>
                </a:gridCol>
                <a:gridCol w="2925586">
                  <a:extLst>
                    <a:ext uri="{9D8B030D-6E8A-4147-A177-3AD203B41FA5}">
                      <a16:colId xmlns:a16="http://schemas.microsoft.com/office/drawing/2014/main" val="2092953688"/>
                    </a:ext>
                  </a:extLst>
                </a:gridCol>
                <a:gridCol w="2481188">
                  <a:extLst>
                    <a:ext uri="{9D8B030D-6E8A-4147-A177-3AD203B41FA5}">
                      <a16:colId xmlns:a16="http://schemas.microsoft.com/office/drawing/2014/main" val="2252028333"/>
                    </a:ext>
                  </a:extLst>
                </a:gridCol>
                <a:gridCol w="2703387">
                  <a:extLst>
                    <a:ext uri="{9D8B030D-6E8A-4147-A177-3AD203B41FA5}">
                      <a16:colId xmlns:a16="http://schemas.microsoft.com/office/drawing/2014/main" val="3482215016"/>
                    </a:ext>
                  </a:extLst>
                </a:gridCol>
              </a:tblGrid>
              <a:tr h="1729421">
                <a:tc>
                  <a:txBody>
                    <a:bodyPr/>
                    <a:lstStyle/>
                    <a:p>
                      <a:pPr algn="ctr"/>
                      <a:r>
                        <a:rPr lang="pt-BR" sz="3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</a:t>
                      </a:r>
                    </a:p>
                    <a:p>
                      <a:pPr algn="ctr"/>
                      <a:r>
                        <a:rPr lang="pt-BR" sz="3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282/2011</a:t>
                      </a:r>
                      <a:br>
                        <a:rPr lang="pt-BR" sz="3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3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Desde 2006</a:t>
                      </a:r>
                      <a:endParaRPr lang="pt-BR" sz="3600" b="0" dirty="0"/>
                    </a:p>
                  </a:txBody>
                  <a:tcPr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/>
                        <a:t>RN nº</a:t>
                      </a:r>
                    </a:p>
                    <a:p>
                      <a:pPr algn="ctr"/>
                      <a:r>
                        <a:rPr lang="pt-BR" sz="3600" b="0" dirty="0"/>
                        <a:t>386/2015</a:t>
                      </a:r>
                    </a:p>
                    <a:p>
                      <a:pPr algn="ctr"/>
                      <a:endParaRPr lang="pt-BR" sz="3600" b="0" dirty="0"/>
                    </a:p>
                  </a:txBody>
                  <a:tcPr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</a:t>
                      </a:r>
                    </a:p>
                    <a:p>
                      <a:pPr algn="ctr"/>
                      <a:r>
                        <a:rPr lang="pt-BR" sz="3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282/ 2011 </a:t>
                      </a:r>
                    </a:p>
                    <a:p>
                      <a:pPr algn="ctr"/>
                      <a:r>
                        <a:rPr lang="pt-BR" sz="3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Pesos</a:t>
                      </a:r>
                      <a:endParaRPr lang="pt-BR" sz="3600" b="0" dirty="0"/>
                    </a:p>
                  </a:txBody>
                  <a:tcPr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/>
                        <a:t>RN nº 386/2015 Pesos</a:t>
                      </a:r>
                    </a:p>
                  </a:txBody>
                  <a:tcPr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 423/2017 </a:t>
                      </a:r>
                      <a:br>
                        <a:rPr lang="pt-BR" sz="3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3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Pesos</a:t>
                      </a:r>
                      <a:endParaRPr lang="pt-BR" sz="3600" b="0" dirty="0"/>
                    </a:p>
                  </a:txBody>
                  <a:tcPr anchor="ctr">
                    <a:solidFill>
                      <a:srgbClr val="006E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63462"/>
                  </a:ext>
                </a:extLst>
              </a:tr>
              <a:tr h="1199734">
                <a:tc>
                  <a:txBody>
                    <a:bodyPr/>
                    <a:lstStyle/>
                    <a:p>
                      <a:pPr algn="ctr"/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Atenção à Saúde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Font typeface="Wingdings" panose="05000000000000000000" pitchFamily="2" charset="2"/>
                        <a:buNone/>
                      </a:pPr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Qualidade na Atenção à Saúde (IDQS)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8293"/>
                  </a:ext>
                </a:extLst>
              </a:tr>
              <a:tr h="1199734">
                <a:tc>
                  <a:txBody>
                    <a:bodyPr/>
                    <a:lstStyle/>
                    <a:p>
                      <a:pPr algn="ctr"/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Estrutura e Operação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Font typeface="Wingdings" panose="05000000000000000000" pitchFamily="2" charset="2"/>
                        <a:buNone/>
                      </a:pPr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Garantia do Acesso (IDGA)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758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758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77765"/>
                  </a:ext>
                </a:extLst>
              </a:tr>
              <a:tr h="1547376">
                <a:tc>
                  <a:txBody>
                    <a:bodyPr/>
                    <a:lstStyle/>
                    <a:p>
                      <a:pPr algn="ctr"/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Econômico - Financeira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Font typeface="Wingdings" panose="05000000000000000000" pitchFamily="2" charset="2"/>
                        <a:buNone/>
                      </a:pPr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Sustentabilidade no Mercado (IDSM)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758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758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582349"/>
                  </a:ext>
                </a:extLst>
              </a:tr>
              <a:tr h="1199734">
                <a:tc>
                  <a:txBody>
                    <a:bodyPr/>
                    <a:lstStyle/>
                    <a:p>
                      <a:pPr algn="ctr"/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Satisfação dos Beneficiários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758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Gestão e Regulação (IDGR)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758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3994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22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23262" y="1759124"/>
            <a:ext cx="18286413" cy="676875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>
            <a:off x="2158430" y="3271292"/>
            <a:ext cx="14401600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13910886" y="2271364"/>
            <a:ext cx="1809602" cy="1809602"/>
          </a:xfrm>
          <a:prstGeom prst="ellipse">
            <a:avLst/>
          </a:prstGeom>
          <a:solidFill>
            <a:srgbClr val="006E89"/>
          </a:solidFill>
          <a:ln>
            <a:solidFill>
              <a:srgbClr val="FFF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7698345" y="2271364"/>
            <a:ext cx="1809602" cy="1809602"/>
          </a:xfrm>
          <a:prstGeom prst="ellipse">
            <a:avLst/>
          </a:prstGeom>
          <a:solidFill>
            <a:srgbClr val="006E89"/>
          </a:solidFill>
          <a:ln>
            <a:solidFill>
              <a:srgbClr val="FFF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03188"/>
            <a:ext cx="1828641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4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Pré-requisitos - Falta de Regularidade ou Inconsistência de Dados</a:t>
            </a:r>
            <a:br>
              <a:rPr lang="pt-BR" altLang="pt-BR" sz="4000" b="1" u="sng" dirty="0">
                <a:solidFill>
                  <a:srgbClr val="006C50"/>
                </a:solidFill>
              </a:rPr>
            </a:br>
            <a:endParaRPr lang="pt-BR" altLang="pt-BR" sz="4000" b="1" u="sng" dirty="0">
              <a:solidFill>
                <a:srgbClr val="006C5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788988" y="2271364"/>
            <a:ext cx="1809602" cy="1809602"/>
          </a:xfrm>
          <a:prstGeom prst="ellipse">
            <a:avLst/>
          </a:prstGeom>
          <a:solidFill>
            <a:srgbClr val="006E89"/>
          </a:solidFill>
          <a:ln>
            <a:solidFill>
              <a:srgbClr val="FFF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81274" y="4400012"/>
            <a:ext cx="4896544" cy="4062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Não envio de 1 ou mais trimestres até a data de corte.</a:t>
            </a:r>
          </a:p>
          <a:p>
            <a:pPr algn="just"/>
            <a:r>
              <a:rPr lang="pt-BR" sz="2800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Todos os indicadores que utilizam dados do DIOPS</a:t>
            </a:r>
            <a:br>
              <a:rPr lang="pt-BR" sz="2800" dirty="0"/>
            </a:br>
            <a:r>
              <a:rPr lang="pt-BR" sz="2800" dirty="0"/>
              <a:t>recebem Nota Zero.</a:t>
            </a:r>
          </a:p>
          <a:p>
            <a:endParaRPr lang="pt-BR" sz="2800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63190" y="2855504"/>
            <a:ext cx="13099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FCF3"/>
                </a:solidFill>
              </a:rPr>
              <a:t>DIOPS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07102" y="2840115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FCF3"/>
                </a:solidFill>
              </a:rPr>
              <a:t>SIB</a:t>
            </a:r>
            <a:endParaRPr lang="pt-BR" dirty="0">
              <a:solidFill>
                <a:srgbClr val="FFFCF3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38336" y="4399679"/>
            <a:ext cx="5516512" cy="40780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algn="just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75000"/>
                  </a:schemeClr>
                </a:solidFill>
              </a:rPr>
              <a:t>Não envio de 1 ou mais meses até a data de corte e/ou Índice de Qualidade Cadastral do SIB &lt; 20%.</a:t>
            </a:r>
          </a:p>
          <a:p>
            <a:pPr marL="228600" lvl="0" indent="-228600" algn="just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BR" sz="2800" dirty="0">
              <a:solidFill>
                <a:schemeClr val="tx1">
                  <a:lumMod val="75000"/>
                </a:schemeClr>
              </a:solidFill>
            </a:endParaRPr>
          </a:p>
          <a:p>
            <a:pPr marL="457200" lvl="0" indent="-457200" algn="just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75000"/>
                  </a:schemeClr>
                </a:solidFill>
              </a:rPr>
              <a:t>Todos os indicadores que utilizam dados do SIB recebem Nota Zero.</a:t>
            </a:r>
          </a:p>
          <a:p>
            <a:endParaRPr lang="pt-BR" sz="7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1951518" y="4400012"/>
            <a:ext cx="5760640" cy="40287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algn="just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75000"/>
                  </a:schemeClr>
                </a:solidFill>
              </a:rPr>
              <a:t>Não envio de um ou mais meses até a data de corte e/ou Taxa de completude do TISS x DIOPS &lt; 30%</a:t>
            </a:r>
          </a:p>
          <a:p>
            <a:pPr marL="457200" lvl="0" indent="-457200" algn="just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75000"/>
                </a:schemeClr>
              </a:solidFill>
            </a:endParaRPr>
          </a:p>
          <a:p>
            <a:pPr marL="457200" lvl="0" indent="-457200" algn="just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75000"/>
                  </a:schemeClr>
                </a:solidFill>
              </a:rPr>
              <a:t>Todos os indicadores que utilizam dados do TISS recebem Nota Zero</a:t>
            </a:r>
          </a:p>
          <a:p>
            <a:endParaRPr lang="pt-BR" dirty="0"/>
          </a:p>
          <a:p>
            <a:endParaRPr lang="pt-BR" sz="2400" dirty="0"/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4346633" y="2840115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FCF3"/>
                </a:solidFill>
              </a:rPr>
              <a:t>TISS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042FC996-3A2C-4DDC-A4E1-64C584333044}"/>
              </a:ext>
            </a:extLst>
          </p:cNvPr>
          <p:cNvSpPr/>
          <p:nvPr/>
        </p:nvSpPr>
        <p:spPr>
          <a:xfrm>
            <a:off x="2475015" y="5668945"/>
            <a:ext cx="360040" cy="486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DF7F9435-85D7-4C99-A6D3-72817BBD59B7}"/>
              </a:ext>
            </a:extLst>
          </p:cNvPr>
          <p:cNvSpPr/>
          <p:nvPr/>
        </p:nvSpPr>
        <p:spPr>
          <a:xfrm>
            <a:off x="8616572" y="5593134"/>
            <a:ext cx="360040" cy="486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6ABDBE08-90D7-45E4-B187-0F41EA8B0A09}"/>
              </a:ext>
            </a:extLst>
          </p:cNvPr>
          <p:cNvSpPr/>
          <p:nvPr/>
        </p:nvSpPr>
        <p:spPr>
          <a:xfrm>
            <a:off x="14635667" y="5609443"/>
            <a:ext cx="360040" cy="486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56831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03188"/>
            <a:ext cx="18286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Pré-requisitos para divulgação</a:t>
            </a: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BR" altLang="pt-BR" sz="4800" b="1" u="sng" dirty="0">
              <a:solidFill>
                <a:srgbClr val="006C5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862286" y="1543100"/>
            <a:ext cx="16057784" cy="604867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accent4">
                    <a:lumMod val="75000"/>
                  </a:schemeClr>
                </a:solidFill>
              </a:rPr>
              <a:t>Não será divulgado o IDSS da operadora que, no momento da publicação do resultado, se encontrar em uma das seguintes situações (Art. 22 da RN 386/2015):</a:t>
            </a:r>
          </a:p>
          <a:p>
            <a:pPr marL="0" indent="0" algn="just">
              <a:buNone/>
            </a:pPr>
            <a:endParaRPr lang="pt-BR" sz="3500" dirty="0">
              <a:solidFill>
                <a:schemeClr val="accent4">
                  <a:lumMod val="75000"/>
                </a:schemeClr>
              </a:solidFill>
            </a:endParaRPr>
          </a:p>
          <a:p>
            <a:pPr marL="769257" lvl="1" indent="0" algn="just">
              <a:buNone/>
            </a:pPr>
            <a:r>
              <a:rPr lang="pt-BR" sz="3200" dirty="0">
                <a:solidFill>
                  <a:schemeClr val="accent4">
                    <a:lumMod val="75000"/>
                  </a:schemeClr>
                </a:solidFill>
              </a:rPr>
              <a:t>I - 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</a:rPr>
              <a:t>em regime especial de direção fiscal;</a:t>
            </a:r>
          </a:p>
          <a:p>
            <a:pPr marL="769257" lvl="1" indent="0" algn="just">
              <a:buNone/>
            </a:pPr>
            <a:r>
              <a:rPr lang="pt-BR" sz="3600" dirty="0">
                <a:solidFill>
                  <a:schemeClr val="accent4">
                    <a:lumMod val="75000"/>
                  </a:schemeClr>
                </a:solidFill>
              </a:rPr>
              <a:t>II - em regime de direção técnica; ou</a:t>
            </a:r>
          </a:p>
          <a:p>
            <a:pPr marL="769257" lvl="1" indent="0" algn="just">
              <a:buNone/>
            </a:pPr>
            <a:r>
              <a:rPr lang="pt-BR" sz="3600" dirty="0">
                <a:solidFill>
                  <a:schemeClr val="accent4">
                    <a:lumMod val="75000"/>
                  </a:schemeClr>
                </a:solidFill>
              </a:rPr>
              <a:t>III - em processo de cancelamento do registro da operadora.</a:t>
            </a:r>
            <a:endParaRPr lang="pt-BR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281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03188"/>
            <a:ext cx="18286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 de Indicadores: Ano – Base 2017</a:t>
            </a: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BR" altLang="pt-BR" sz="4800" b="1" u="sng" dirty="0">
              <a:solidFill>
                <a:srgbClr val="006C5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05791"/>
              </p:ext>
            </p:extLst>
          </p:nvPr>
        </p:nvGraphicFramePr>
        <p:xfrm>
          <a:off x="3166542" y="2983260"/>
          <a:ext cx="11593288" cy="243471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9304346">
                  <a:extLst>
                    <a:ext uri="{9D8B030D-6E8A-4147-A177-3AD203B41FA5}">
                      <a16:colId xmlns:a16="http://schemas.microsoft.com/office/drawing/2014/main" val="222103348"/>
                    </a:ext>
                  </a:extLst>
                </a:gridCol>
                <a:gridCol w="2288942">
                  <a:extLst>
                    <a:ext uri="{9D8B030D-6E8A-4147-A177-3AD203B41FA5}">
                      <a16:colId xmlns:a16="http://schemas.microsoft.com/office/drawing/2014/main" val="351783146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INDICADOR BASE NO IDSS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PESO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8090899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Programa de Operadora Acreditada - Pontuação Base no IDSS da OPS de acordo com o Nível de Acreditação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Pontuação Base no IDSS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Nível I: 0,15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Nível II: 0,12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Nível III: 0,09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775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1702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03188"/>
            <a:ext cx="18286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 de Indicadores : Ano – Base 2017</a:t>
            </a: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BR" altLang="pt-BR" sz="4800" b="1" u="sng" dirty="0">
              <a:solidFill>
                <a:srgbClr val="006C5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323590"/>
              </p:ext>
            </p:extLst>
          </p:nvPr>
        </p:nvGraphicFramePr>
        <p:xfrm>
          <a:off x="3238550" y="1471092"/>
          <a:ext cx="11161240" cy="818615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957601">
                  <a:extLst>
                    <a:ext uri="{9D8B030D-6E8A-4147-A177-3AD203B41FA5}">
                      <a16:colId xmlns:a16="http://schemas.microsoft.com/office/drawing/2014/main" val="3724152402"/>
                    </a:ext>
                  </a:extLst>
                </a:gridCol>
                <a:gridCol w="2203639">
                  <a:extLst>
                    <a:ext uri="{9D8B030D-6E8A-4147-A177-3AD203B41FA5}">
                      <a16:colId xmlns:a16="http://schemas.microsoft.com/office/drawing/2014/main" val="641332714"/>
                    </a:ext>
                  </a:extLst>
                </a:gridCol>
              </a:tblGrid>
              <a:tr h="5996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1 - INDICADORES DA DIMENSÃO QUALIDADE EM ATENÇÃO À SAÚDE – IDQS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234501"/>
                  </a:ext>
                </a:extLst>
              </a:tr>
              <a:tr h="4884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1.1 - Proporção de Parto Cesáreo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6538953"/>
                  </a:ext>
                </a:extLst>
              </a:tr>
              <a:tr h="4948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1.2 - Taxa de Consultas Pré-Natal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429558"/>
                  </a:ext>
                </a:extLst>
              </a:tr>
              <a:tr h="4948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1.3 - Taxa de </a:t>
                      </a:r>
                      <a:r>
                        <a:rPr lang="pt-BR" sz="2000" dirty="0" err="1">
                          <a:effectLst/>
                        </a:rPr>
                        <a:t>Citopatologia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r>
                        <a:rPr lang="pt-BR" sz="2000" dirty="0" err="1">
                          <a:effectLst/>
                        </a:rPr>
                        <a:t>Cérvico</a:t>
                      </a:r>
                      <a:r>
                        <a:rPr lang="pt-BR" sz="2000" dirty="0">
                          <a:effectLst/>
                        </a:rPr>
                        <a:t>-Vaginal Oncótica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470520"/>
                  </a:ext>
                </a:extLst>
              </a:tr>
              <a:tr h="4948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1.4 - Taxa de Internação por fratura de fêmur em Idosos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1705777"/>
                  </a:ext>
                </a:extLst>
              </a:tr>
              <a:tr h="7029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1.5 - Razão de Consultas Médicas Ambulatoriais com Generalista/ Especialista para idosos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74719"/>
                  </a:ext>
                </a:extLst>
              </a:tr>
              <a:tr h="602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1.6 - Taxa de Consultas Médicas Ambulatoriais com Pediatria (até 4 anos)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7834109"/>
                  </a:ext>
                </a:extLst>
              </a:tr>
              <a:tr h="602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1.7 - Taxa de Hemoglobina Glicada (entre 19 e 75 anos)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2419936"/>
                  </a:ext>
                </a:extLst>
              </a:tr>
              <a:tr h="602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1.8 - Proporção de Procedimentos Preventivos em Saúde Bucal – CÁRIE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861045"/>
                  </a:ext>
                </a:extLst>
              </a:tr>
              <a:tr h="11612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1.9 - Proporção de Procedimentos Preventivos em Saúde Bucal – PERIONDOTIA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4698618"/>
                  </a:ext>
                </a:extLst>
              </a:tr>
              <a:tr h="11612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1.10 - Programa de Promoção da Saúde e Prevenção de Riscos e Doenças - Bônus 10% ou 15%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Bônus de 10% ou 15% sobre a IDQS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1356442"/>
                  </a:ext>
                </a:extLst>
              </a:tr>
              <a:tr h="602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1.11 - Participação em Projetos de Indução da Qualidade da ANS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Pontuação Base de 0,15 da IDQS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728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35112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03188"/>
            <a:ext cx="18286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 de Indicadores : Ano – Base 2017</a:t>
            </a: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BR" altLang="pt-BR" sz="4800" b="1" u="sng" dirty="0">
              <a:solidFill>
                <a:srgbClr val="006C5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64965"/>
              </p:ext>
            </p:extLst>
          </p:nvPr>
        </p:nvGraphicFramePr>
        <p:xfrm>
          <a:off x="4174654" y="1615108"/>
          <a:ext cx="9613068" cy="628802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455035">
                  <a:extLst>
                    <a:ext uri="{9D8B030D-6E8A-4147-A177-3AD203B41FA5}">
                      <a16:colId xmlns:a16="http://schemas.microsoft.com/office/drawing/2014/main" val="3079365480"/>
                    </a:ext>
                  </a:extLst>
                </a:gridCol>
                <a:gridCol w="2158033">
                  <a:extLst>
                    <a:ext uri="{9D8B030D-6E8A-4147-A177-3AD203B41FA5}">
                      <a16:colId xmlns:a16="http://schemas.microsoft.com/office/drawing/2014/main" val="2373330814"/>
                    </a:ext>
                  </a:extLst>
                </a:gridCol>
              </a:tblGrid>
              <a:tr h="540385">
                <a:tc gridSpan="2"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kern="1200" dirty="0">
                          <a:effectLst/>
                        </a:rPr>
                        <a:t>2 - INDICADORES DA DIMENSÃO QUALIDADE EM ATENÇÃO À SAÚDE – IDGA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84170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2.1 - Sessões de Hemodiálise Crônicas por Beneficiário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 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1</a:t>
                      </a:r>
                      <a:endParaRPr lang="pt-BR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5129803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2.2 - Taxa de Consultas Médicas Ambulatoriais com Generalista por Idosos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 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2</a:t>
                      </a:r>
                      <a:endParaRPr lang="pt-BR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2556945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2.3 - Índice de Dispersão Combinado de Serviços de Urgência e Emergência 24 horas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 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1</a:t>
                      </a:r>
                      <a:endParaRPr lang="pt-BR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0382435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2.4 - Taxa de Primeira Consulta ao Dentista por Beneficiário por ano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 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1</a:t>
                      </a:r>
                      <a:endParaRPr lang="pt-BR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8377896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2.5 - Índice de Dispersão Combinado da Rede Assistencial Odontológica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 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1</a:t>
                      </a:r>
                      <a:endParaRPr lang="pt-BR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0514232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2.6 - Frequência de Utilização de Rede de Hospitais, SADT e Consultórios com Atributo de Qualidade 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 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1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261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11599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03188"/>
            <a:ext cx="18286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 de Indicadores : Ano – Base 2017</a:t>
            </a: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BR" altLang="pt-BR" sz="4800" b="1" u="sng" dirty="0">
              <a:solidFill>
                <a:srgbClr val="006C5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52909"/>
              </p:ext>
            </p:extLst>
          </p:nvPr>
        </p:nvGraphicFramePr>
        <p:xfrm>
          <a:off x="3814614" y="1615108"/>
          <a:ext cx="9361040" cy="733968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512826">
                  <a:extLst>
                    <a:ext uri="{9D8B030D-6E8A-4147-A177-3AD203B41FA5}">
                      <a16:colId xmlns:a16="http://schemas.microsoft.com/office/drawing/2014/main" val="2774895363"/>
                    </a:ext>
                  </a:extLst>
                </a:gridCol>
                <a:gridCol w="1848214">
                  <a:extLst>
                    <a:ext uri="{9D8B030D-6E8A-4147-A177-3AD203B41FA5}">
                      <a16:colId xmlns:a16="http://schemas.microsoft.com/office/drawing/2014/main" val="458927208"/>
                    </a:ext>
                  </a:extLst>
                </a:gridCol>
              </a:tblGrid>
              <a:tr h="68642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3 - INDICADORES DA DIMENSÃO SUSTENTABILIDADE NO MERCADO – IDSM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129152"/>
                  </a:ext>
                </a:extLst>
              </a:tr>
              <a:tr h="6864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3.1 - Índice de Recursos Próprios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4294724"/>
                  </a:ext>
                </a:extLst>
              </a:tr>
              <a:tr h="1210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3.2 - Taxa de Resolutividade de Notificação de Intermediação Preliminar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0905170"/>
                  </a:ext>
                </a:extLst>
              </a:tr>
              <a:tr h="6864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3.3 - Índice Geral de Reclamações (IGR)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6950952"/>
                  </a:ext>
                </a:extLst>
              </a:tr>
              <a:tr h="1210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3.4 - Proporção de </a:t>
                      </a:r>
                      <a:r>
                        <a:rPr lang="pt-BR" sz="2000" dirty="0" err="1">
                          <a:effectLst/>
                        </a:rPr>
                        <a:t>NTRPs</a:t>
                      </a:r>
                      <a:r>
                        <a:rPr lang="pt-BR" sz="2000" dirty="0">
                          <a:effectLst/>
                        </a:rPr>
                        <a:t> com Valor Comercial da Mensalidade Atípicos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0954269"/>
                  </a:ext>
                </a:extLst>
              </a:tr>
              <a:tr h="1210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3.5 - Pesquisa de Satisfação do Beneficiário - Pontuação base 0,25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Pontuação Base de 0,25 da IDSM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939149"/>
                  </a:ext>
                </a:extLst>
              </a:tr>
              <a:tr h="1210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3.6 -Autorização prévia anual para movimentação da carteira de títulos e valores mobiliários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Bônus de 10% sobre a IDSM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9914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87892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03188"/>
            <a:ext cx="18286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 de Indicadores  : Ano – Base 2017</a:t>
            </a: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BR" altLang="pt-BR" sz="4800" b="1" u="sng" dirty="0">
              <a:solidFill>
                <a:srgbClr val="006C5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03094"/>
              </p:ext>
            </p:extLst>
          </p:nvPr>
        </p:nvGraphicFramePr>
        <p:xfrm>
          <a:off x="4246662" y="1615108"/>
          <a:ext cx="9001000" cy="656084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223871">
                  <a:extLst>
                    <a:ext uri="{9D8B030D-6E8A-4147-A177-3AD203B41FA5}">
                      <a16:colId xmlns:a16="http://schemas.microsoft.com/office/drawing/2014/main" val="3265077691"/>
                    </a:ext>
                  </a:extLst>
                </a:gridCol>
                <a:gridCol w="1777129">
                  <a:extLst>
                    <a:ext uri="{9D8B030D-6E8A-4147-A177-3AD203B41FA5}">
                      <a16:colId xmlns:a16="http://schemas.microsoft.com/office/drawing/2014/main" val="1299445088"/>
                    </a:ext>
                  </a:extLst>
                </a:gridCol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4 - INDICADORES DA DIMENSÃO GESTÃO DE PROCESSOS E REGULAÇÃO – IDGR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42202"/>
                  </a:ext>
                </a:extLst>
              </a:tr>
              <a:tr h="8240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4.1 - Índice Composto de Qualidade Cadastral (SIB)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2623991"/>
                  </a:ext>
                </a:extLst>
              </a:tr>
              <a:tr h="8240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4.2 - Taxa de utilização do SUS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1335327"/>
                  </a:ext>
                </a:extLst>
              </a:tr>
              <a:tr h="11602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4.3 - Razão de Completude do Envio dos Dados do Padrão TISS (razão TISS)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384320"/>
                  </a:ext>
                </a:extLst>
              </a:tr>
              <a:tr h="12226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4.4 - Proporção de Glosas de Pagamento a Prestadores de Serviços de Saúde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86443"/>
                  </a:ext>
                </a:extLst>
              </a:tr>
              <a:tr h="15217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4.5 Proporção de Diagnósticos inespecíficos nos eventos de internação preenchidos nas Guias TISS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Bônus de 10% sobre a IDGR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02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32786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2447132" y="174948"/>
            <a:ext cx="13501688" cy="1059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Padronizações Estatísticas</a:t>
            </a:r>
            <a:endParaRPr lang="pt-BR" altLang="pt-BR" sz="4800" b="1" dirty="0">
              <a:solidFill>
                <a:srgbClr val="006C50"/>
              </a:solidFill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790278" y="2125543"/>
          <a:ext cx="16921880" cy="618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775974" y="1359595"/>
            <a:ext cx="172962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/>
              <a:t>Algumas operadoras possuem características diversas na composição de seus beneficiários: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151278" y="8599884"/>
            <a:ext cx="14545616" cy="5355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dirty="0"/>
              <a:t>Ignorar estas diferenças pode afetar o cálculo dos indicadores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967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43271" y="1947387"/>
            <a:ext cx="1572258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Servem para comparar taxas entre populações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90278" y="982402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Slide adaptado do curso de Método e Análise Demográfica  da pós-graduação  da ENCE/IBGE, Prof. Carolina </a:t>
            </a:r>
            <a:r>
              <a:rPr lang="pt-BR" sz="1200" dirty="0" err="1"/>
              <a:t>Berthó</a:t>
            </a:r>
            <a:endParaRPr lang="pt-BR" sz="1200" dirty="0"/>
          </a:p>
        </p:txBody>
      </p:sp>
      <p:sp>
        <p:nvSpPr>
          <p:cNvPr id="3" name="Retângulo 2"/>
          <p:cNvSpPr/>
          <p:nvPr/>
        </p:nvSpPr>
        <p:spPr>
          <a:xfrm>
            <a:off x="1322969" y="5413599"/>
            <a:ext cx="15750014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1400"/>
              </a:spcAft>
            </a:pPr>
            <a:r>
              <a:rPr lang="pt-B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Quando a variável estudada tem estreita relação com a </a:t>
            </a:r>
            <a:r>
              <a:rPr lang="pt-BR" sz="40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idade</a:t>
            </a:r>
            <a:r>
              <a:rPr lang="pt-B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com o </a:t>
            </a:r>
            <a:r>
              <a:rPr lang="pt-BR" sz="40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sexo</a:t>
            </a:r>
            <a:r>
              <a:rPr lang="pt-B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ou </a:t>
            </a:r>
            <a:r>
              <a:rPr lang="pt-BR" sz="40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outras variáveis</a:t>
            </a:r>
            <a:r>
              <a:rPr lang="pt-B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é necessário realizar a técnica de padronização para remover os efeitos desses fatores que podem impedir uma comparação equilibrada entre as populações das diversas operadoras</a:t>
            </a:r>
            <a:r>
              <a:rPr lang="pt-B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82877" y="3023382"/>
            <a:ext cx="1572258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A padronização elimina distorções de idade e sexo  entre as populações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44655" y="4051290"/>
            <a:ext cx="1572258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Taxas padronizadas só tem validade para efeito de comparação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C938F08-4E0E-412D-9F2E-58F67DF0FCDD}"/>
              </a:ext>
            </a:extLst>
          </p:cNvPr>
          <p:cNvSpPr txBox="1">
            <a:spLocks/>
          </p:cNvSpPr>
          <p:nvPr/>
        </p:nvSpPr>
        <p:spPr bwMode="auto">
          <a:xfrm>
            <a:off x="2447132" y="174948"/>
            <a:ext cx="13501688" cy="10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800" b="1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Padronizações Estatísticas</a:t>
            </a:r>
            <a:endParaRPr lang="pt-BR" altLang="pt-BR" sz="4800" b="1" dirty="0">
              <a:solidFill>
                <a:srgbClr val="006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5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4D653-1311-4A4A-820C-5082A889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32" y="0"/>
            <a:ext cx="16324547" cy="1296145"/>
          </a:xfrm>
        </p:spPr>
        <p:txBody>
          <a:bodyPr/>
          <a:lstStyle/>
          <a:p>
            <a:r>
              <a:rPr lang="pt-BR" sz="72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696F314-BF0E-4A36-B76B-878306241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450609"/>
              </p:ext>
            </p:extLst>
          </p:nvPr>
        </p:nvGraphicFramePr>
        <p:xfrm>
          <a:off x="502246" y="1183060"/>
          <a:ext cx="12025336" cy="900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5238EC54-B4D2-4477-B74B-4E3DDF22F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662" y="2839244"/>
            <a:ext cx="40100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6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2447132" y="283370"/>
            <a:ext cx="13501688" cy="1059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Indicadores com Padronizações Estatísticas</a:t>
            </a:r>
            <a:endParaRPr lang="pt-BR" altLang="pt-BR" sz="4200" b="1" dirty="0">
              <a:solidFill>
                <a:srgbClr val="006C5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30364"/>
              </p:ext>
            </p:extLst>
          </p:nvPr>
        </p:nvGraphicFramePr>
        <p:xfrm>
          <a:off x="430238" y="1351078"/>
          <a:ext cx="17065895" cy="7127927"/>
        </p:xfrm>
        <a:graphic>
          <a:graphicData uri="http://schemas.openxmlformats.org/drawingml/2006/table">
            <a:tbl>
              <a:tblPr firstRow="1" firstCol="1">
                <a:tableStyleId>{ED083AE6-46FA-4A59-8FB0-9F97EB10719F}</a:tableStyleId>
              </a:tblPr>
              <a:tblGrid>
                <a:gridCol w="9217024">
                  <a:extLst>
                    <a:ext uri="{9D8B030D-6E8A-4147-A177-3AD203B41FA5}">
                      <a16:colId xmlns:a16="http://schemas.microsoft.com/office/drawing/2014/main" val="2497372556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25859448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992540792"/>
                    </a:ext>
                  </a:extLst>
                </a:gridCol>
                <a:gridCol w="2736303">
                  <a:extLst>
                    <a:ext uri="{9D8B030D-6E8A-4147-A177-3AD203B41FA5}">
                      <a16:colId xmlns:a16="http://schemas.microsoft.com/office/drawing/2014/main" val="3280017617"/>
                    </a:ext>
                  </a:extLst>
                </a:gridCol>
              </a:tblGrid>
              <a:tr h="3755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Indicador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Método de Padronização (direta)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569206"/>
                  </a:ext>
                </a:extLst>
              </a:tr>
              <a:tr h="117360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Faixa Etária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Sexo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i="1" dirty="0" err="1">
                          <a:effectLst/>
                        </a:rPr>
                        <a:t>Bayes</a:t>
                      </a:r>
                      <a:r>
                        <a:rPr lang="pt-BR" sz="2800" b="1" dirty="0">
                          <a:effectLst/>
                        </a:rPr>
                        <a:t> Empírico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4626083"/>
                  </a:ext>
                </a:extLst>
              </a:tr>
              <a:tr h="1173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0" dirty="0">
                          <a:effectLst/>
                        </a:rPr>
                        <a:t>1.4 - Taxa de Internação por Fratura de Fêmur em Idosos</a:t>
                      </a:r>
                      <a:endParaRPr lang="pt-BR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54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endParaRPr lang="pt-BR" sz="5400" b="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-457200" algn="ctr" defTabSz="17582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5400" dirty="0">
                          <a:solidFill>
                            <a:schemeClr val="accent4"/>
                          </a:solidFill>
                          <a:effectLst/>
                        </a:rPr>
                        <a:t>  </a:t>
                      </a:r>
                      <a:endParaRPr lang="pt-BR" sz="5400" b="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-457200" algn="ctr" defTabSz="17582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54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endParaRPr lang="pt-BR" sz="5400" b="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962546"/>
                  </a:ext>
                </a:extLst>
              </a:tr>
              <a:tr h="1572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0" dirty="0">
                          <a:effectLst/>
                        </a:rPr>
                        <a:t>1.7 - Taxa de Hemoglobina </a:t>
                      </a:r>
                      <a:r>
                        <a:rPr lang="pt-BR" sz="2800" b="0" dirty="0" err="1">
                          <a:effectLst/>
                        </a:rPr>
                        <a:t>Glicada</a:t>
                      </a:r>
                      <a:r>
                        <a:rPr lang="pt-BR" sz="2800" b="0" dirty="0">
                          <a:effectLst/>
                        </a:rPr>
                        <a:t> (entre 19 e 75 anos)	</a:t>
                      </a:r>
                      <a:endParaRPr lang="pt-BR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-457200" algn="ctr" defTabSz="17582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60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399443"/>
                  </a:ext>
                </a:extLst>
              </a:tr>
              <a:tr h="1173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0">
                          <a:effectLst/>
                        </a:rPr>
                        <a:t>2.1 – Taxa de Sessões de Hemodiálise Crônica por Beneficiário</a:t>
                      </a:r>
                      <a:endParaRPr lang="pt-BR" sz="2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-457200" algn="ctr" defTabSz="17582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6000" kern="12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endParaRPr lang="pt-BR" sz="6000" b="0" kern="1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-457200" algn="ctr" defTabSz="17582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6000" kern="12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endParaRPr lang="pt-BR" sz="6000" b="0" kern="1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0707445"/>
                  </a:ext>
                </a:extLst>
              </a:tr>
              <a:tr h="1572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0" dirty="0">
                          <a:effectLst/>
                        </a:rPr>
                        <a:t>2.2 - Taxa de Consultas médicas Ambulatoriais com Generalista por Idosos</a:t>
                      </a:r>
                      <a:endParaRPr lang="pt-BR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-457200" algn="ctr" defTabSz="17582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6000" kern="12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447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712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34294" y="102940"/>
            <a:ext cx="16457772" cy="1714500"/>
          </a:xfrm>
          <a:prstGeom prst="rect">
            <a:avLst/>
          </a:prstGeom>
        </p:spPr>
        <p:txBody>
          <a:bodyPr lIns="91437" tIns="45720" rIns="91437" bIns="45720"/>
          <a:lstStyle>
            <a:lvl1pPr algn="ctr" defTabSz="1758241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40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 imprescindíveis para cálculo dos indicadores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97105039"/>
              </p:ext>
            </p:extLst>
          </p:nvPr>
        </p:nvGraphicFramePr>
        <p:xfrm>
          <a:off x="718270" y="1255068"/>
          <a:ext cx="16489832" cy="812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99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34294" y="102940"/>
            <a:ext cx="16457772" cy="1714500"/>
          </a:xfrm>
          <a:prstGeom prst="rect">
            <a:avLst/>
          </a:prstGeom>
        </p:spPr>
        <p:txBody>
          <a:bodyPr lIns="91437" tIns="45720" rIns="91437" bIns="45720"/>
          <a:lstStyle>
            <a:lvl1pPr algn="ctr" defTabSz="1758241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758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 imprescindíveis para cálculo dos indicadores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9524160"/>
              </p:ext>
            </p:extLst>
          </p:nvPr>
        </p:nvGraphicFramePr>
        <p:xfrm>
          <a:off x="574254" y="1896295"/>
          <a:ext cx="16489832" cy="655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777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34294" y="102940"/>
            <a:ext cx="16457772" cy="1714500"/>
          </a:xfrm>
          <a:prstGeom prst="rect">
            <a:avLst/>
          </a:prstGeom>
        </p:spPr>
        <p:txBody>
          <a:bodyPr lIns="91437" tIns="45720" rIns="91437" bIns="45720"/>
          <a:lstStyle>
            <a:lvl1pPr algn="ctr" defTabSz="1758241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40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 imprescindíveis para cálculo dos indicadores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78742688"/>
              </p:ext>
            </p:extLst>
          </p:nvPr>
        </p:nvGraphicFramePr>
        <p:xfrm>
          <a:off x="430238" y="1111053"/>
          <a:ext cx="16489832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16270462"/>
              </p:ext>
            </p:extLst>
          </p:nvPr>
        </p:nvGraphicFramePr>
        <p:xfrm>
          <a:off x="574254" y="5784727"/>
          <a:ext cx="16489832" cy="411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01028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34294" y="102940"/>
            <a:ext cx="16457772" cy="1714500"/>
          </a:xfrm>
          <a:prstGeom prst="rect">
            <a:avLst/>
          </a:prstGeom>
        </p:spPr>
        <p:txBody>
          <a:bodyPr lIns="91437" tIns="45720" rIns="91437" bIns="45720"/>
          <a:lstStyle>
            <a:lvl1pPr algn="ctr" defTabSz="1758241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40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 imprescindíveis para cálculo dos indicadores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00460791"/>
              </p:ext>
            </p:extLst>
          </p:nvPr>
        </p:nvGraphicFramePr>
        <p:xfrm>
          <a:off x="574254" y="1471093"/>
          <a:ext cx="16921880" cy="784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090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4D653-1311-4A4A-820C-5082A889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32" y="0"/>
            <a:ext cx="16324547" cy="1296145"/>
          </a:xfrm>
        </p:spPr>
        <p:txBody>
          <a:bodyPr/>
          <a:lstStyle/>
          <a:p>
            <a:r>
              <a:rPr lang="pt-BR" sz="72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696F314-BF0E-4A36-B76B-878306241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711454"/>
              </p:ext>
            </p:extLst>
          </p:nvPr>
        </p:nvGraphicFramePr>
        <p:xfrm>
          <a:off x="502246" y="1183060"/>
          <a:ext cx="12025336" cy="900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5238EC54-B4D2-4477-B74B-4E3DDF22F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662" y="2839244"/>
            <a:ext cx="40100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68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B431-A266-488E-818D-EE9E2AA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4948"/>
            <a:ext cx="18286412" cy="792088"/>
          </a:xfrm>
        </p:spPr>
        <p:txBody>
          <a:bodyPr anchor="ctr"/>
          <a:lstStyle/>
          <a:p>
            <a:r>
              <a:rPr lang="pt-BR" sz="4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Consulta ao Setor e Transparência</a:t>
            </a:r>
            <a:endParaRPr lang="pt-BR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790278" y="2119164"/>
          <a:ext cx="16705856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970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17834" y="174948"/>
            <a:ext cx="18504247" cy="1714500"/>
          </a:xfrm>
        </p:spPr>
        <p:txBody>
          <a:bodyPr/>
          <a:lstStyle/>
          <a:p>
            <a:r>
              <a:rPr lang="pt-BR" sz="54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IDSS ano-base 2017: IDSS reestruturado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38" y="1687116"/>
            <a:ext cx="17382057" cy="748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0323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B431-A266-488E-818D-EE9E2AA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22" y="117644"/>
            <a:ext cx="17713968" cy="849392"/>
          </a:xfrm>
        </p:spPr>
        <p:txBody>
          <a:bodyPr/>
          <a:lstStyle/>
          <a:p>
            <a:r>
              <a:rPr 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Questionamentos dos Resultados Preliminares</a:t>
            </a:r>
            <a:endParaRPr lang="pt-BR" sz="48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E28FB01-D6B1-45E0-B985-832076B45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88324"/>
              </p:ext>
            </p:extLst>
          </p:nvPr>
        </p:nvGraphicFramePr>
        <p:xfrm>
          <a:off x="1654374" y="1485796"/>
          <a:ext cx="15409712" cy="2278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7887">
                  <a:extLst>
                    <a:ext uri="{9D8B030D-6E8A-4147-A177-3AD203B41FA5}">
                      <a16:colId xmlns:a16="http://schemas.microsoft.com/office/drawing/2014/main" val="3040219398"/>
                    </a:ext>
                  </a:extLst>
                </a:gridCol>
                <a:gridCol w="3533707">
                  <a:extLst>
                    <a:ext uri="{9D8B030D-6E8A-4147-A177-3AD203B41FA5}">
                      <a16:colId xmlns:a16="http://schemas.microsoft.com/office/drawing/2014/main" val="4030493295"/>
                    </a:ext>
                  </a:extLst>
                </a:gridCol>
                <a:gridCol w="3158118">
                  <a:extLst>
                    <a:ext uri="{9D8B030D-6E8A-4147-A177-3AD203B41FA5}">
                      <a16:colId xmlns:a16="http://schemas.microsoft.com/office/drawing/2014/main" val="1480090064"/>
                    </a:ext>
                  </a:extLst>
                </a:gridCol>
              </a:tblGrid>
              <a:tr h="7773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STATUS DOS QUESTIONAMENTOS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67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QTD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67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PROPORÇÃO TOTAL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67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351383"/>
                  </a:ext>
                </a:extLst>
              </a:tr>
              <a:tr h="2547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DEFERIDO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13,66%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7215495"/>
                  </a:ext>
                </a:extLst>
              </a:tr>
              <a:tr h="2547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INDEFERIDO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141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62,11%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5416251"/>
                  </a:ext>
                </a:extLst>
              </a:tr>
              <a:tr h="2547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INFORMAÇÃO ENCAMINHADA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55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24,23%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8056325"/>
                  </a:ext>
                </a:extLst>
              </a:tr>
              <a:tr h="2547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67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227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67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100,00%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67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37919"/>
                  </a:ext>
                </a:extLst>
              </a:tr>
            </a:tbl>
          </a:graphicData>
        </a:graphic>
      </p:graphicFrame>
      <p:graphicFrame>
        <p:nvGraphicFramePr>
          <p:cNvPr id="5" name="Diagrama 4"/>
          <p:cNvGraphicFramePr/>
          <p:nvPr/>
        </p:nvGraphicFramePr>
        <p:xfrm>
          <a:off x="1770230" y="4423420"/>
          <a:ext cx="10181288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239550" y="4567436"/>
            <a:ext cx="5328592" cy="41857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Esse indicadores dependem do correto </a:t>
            </a:r>
          </a:p>
          <a:p>
            <a:r>
              <a:rPr lang="pt-BR" sz="2400" dirty="0"/>
              <a:t>preenchimento das seguintes informações: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CNS nas Guias TISS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CBO nas Guias TISS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CNS no SIB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CNPJ / CPF do Prestador nas Guias TISS, RPS e CNES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Código TUSS - Tabela TUSS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CNS ou CPF no SIB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282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B431-A266-488E-818D-EE9E2AA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06" y="117644"/>
            <a:ext cx="16457772" cy="849392"/>
          </a:xfrm>
        </p:spPr>
        <p:txBody>
          <a:bodyPr/>
          <a:lstStyle/>
          <a:p>
            <a:r>
              <a:rPr 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Deferimentos</a:t>
            </a:r>
            <a:endParaRPr lang="pt-BR" sz="48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760B5B4-CBE9-4D71-BBF2-93127D635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678865"/>
              </p:ext>
            </p:extLst>
          </p:nvPr>
        </p:nvGraphicFramePr>
        <p:xfrm>
          <a:off x="1510358" y="1543100"/>
          <a:ext cx="15049672" cy="8137274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1169616508"/>
                    </a:ext>
                  </a:extLst>
                </a:gridCol>
                <a:gridCol w="8712968">
                  <a:extLst>
                    <a:ext uri="{9D8B030D-6E8A-4147-A177-3AD203B41FA5}">
                      <a16:colId xmlns:a16="http://schemas.microsoft.com/office/drawing/2014/main" val="379665331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INDICADOR AFETADO</a:t>
                      </a:r>
                      <a:endParaRPr lang="pt-BR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ALTERAÇÃO DEFERIDA</a:t>
                      </a:r>
                      <a:endParaRPr lang="pt-BR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45954212"/>
                  </a:ext>
                </a:extLst>
              </a:tr>
              <a:tr h="788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1.1. Proporção de Parto Cesáreo</a:t>
                      </a:r>
                      <a:endParaRPr lang="pt-BR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Inclusão do Parto Múltiplo no denominador do indicador </a:t>
                      </a:r>
                      <a:endParaRPr lang="pt-BR" sz="2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6489084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1.2 - Taxa de Consultas de Pré-Natal</a:t>
                      </a:r>
                      <a:endParaRPr lang="pt-BR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Inclusão do Parto Múltiplo no denominador do indicador</a:t>
                      </a:r>
                      <a:endParaRPr lang="pt-BR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26273649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2.3. Índice de Dispersão Combinado de Serviços de Urgência e Emergência 24 horas</a:t>
                      </a:r>
                      <a:endParaRPr lang="pt-BR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Aplicação dos filtros do CNES à 2ª parte do indicador</a:t>
                      </a:r>
                      <a:endParaRPr lang="pt-BR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5692820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dirty="0">
                          <a:effectLst/>
                        </a:rPr>
                        <a:t>2.5. Índice de Dispersão Combinado da Rede Assistencial Odontológica</a:t>
                      </a:r>
                      <a:endParaRPr lang="pt-BR" sz="2800" b="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17583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effectLst/>
                        </a:rPr>
                        <a:t>Aplicação dos filtros do CNES à 2ª parte do indicador</a:t>
                      </a:r>
                    </a:p>
                    <a:p>
                      <a:pPr marL="0" marR="0" lvl="0" indent="0" algn="l" defTabSz="17583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effectLst/>
                        </a:rPr>
                        <a:t>e</a:t>
                      </a:r>
                    </a:p>
                    <a:p>
                      <a:pPr marL="0" marR="0" lvl="0" indent="0" algn="l" defTabSz="17583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effectLst/>
                        </a:rPr>
                        <a:t>Consideração dos </a:t>
                      </a:r>
                      <a:r>
                        <a:rPr lang="pt-BR" sz="2800" dirty="0" err="1">
                          <a:effectLst/>
                        </a:rPr>
                        <a:t>CPF’s</a:t>
                      </a:r>
                      <a:r>
                        <a:rPr lang="pt-BR" sz="2800" dirty="0">
                          <a:effectLst/>
                        </a:rPr>
                        <a:t> para busca dos prestadores no RPS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7242106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4.1. Índice composto de Qualidade Cadastral (SIB)</a:t>
                      </a:r>
                      <a:endParaRPr lang="pt-BR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Acerto na pontuação do indicador </a:t>
                      </a:r>
                      <a:endParaRPr lang="pt-BR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0266001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Indicadores assistenciais MH e OD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(1.1, 1.2, 1.3, 1.4, 1.5, 1.6, 1.7, 1.8, 1.9,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2.1, 2.2 e 2.4)</a:t>
                      </a:r>
                      <a:endParaRPr lang="pt-BR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17583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kern="1200" dirty="0">
                          <a:effectLst/>
                        </a:rPr>
                        <a:t>OPS sem beneficiários MH ou OD nos 12 meses avaliados recebem “Não se Aplica” nos indicadores MH ou OD.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595703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17583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kern="1200" dirty="0">
                          <a:effectLst/>
                        </a:rPr>
                        <a:t>4.2. Taxa de Utilização do SUS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Acerto para inclusão das </a:t>
                      </a:r>
                      <a:r>
                        <a:rPr lang="pt-BR" sz="2800" dirty="0" err="1">
                          <a:effectLst/>
                        </a:rPr>
                        <a:t>APACs</a:t>
                      </a:r>
                      <a:r>
                        <a:rPr lang="pt-BR" sz="2800" dirty="0">
                          <a:effectLst/>
                        </a:rPr>
                        <a:t> no calculo do indicador</a:t>
                      </a:r>
                      <a:endParaRPr lang="pt-BR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7754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1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4D653-1311-4A4A-820C-5082A889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32" y="0"/>
            <a:ext cx="16324547" cy="1296145"/>
          </a:xfrm>
        </p:spPr>
        <p:txBody>
          <a:bodyPr/>
          <a:lstStyle/>
          <a:p>
            <a:r>
              <a:rPr lang="pt-BR" sz="72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696F314-BF0E-4A36-B76B-878306241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682418"/>
              </p:ext>
            </p:extLst>
          </p:nvPr>
        </p:nvGraphicFramePr>
        <p:xfrm>
          <a:off x="502246" y="1183060"/>
          <a:ext cx="12025336" cy="900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5238EC54-B4D2-4477-B74B-4E3DDF22F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662" y="2839244"/>
            <a:ext cx="40100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8310" y="185165"/>
            <a:ext cx="16457772" cy="1714500"/>
          </a:xfrm>
        </p:spPr>
        <p:txBody>
          <a:bodyPr/>
          <a:lstStyle/>
          <a:p>
            <a:r>
              <a:rPr lang="pt-BR" sz="54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Resultados IDSS – TISS Ano-base 2017</a:t>
            </a:r>
            <a:endParaRPr lang="pt-BR" sz="5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332823"/>
              </p:ext>
            </p:extLst>
          </p:nvPr>
        </p:nvGraphicFramePr>
        <p:xfrm>
          <a:off x="646262" y="4639444"/>
          <a:ext cx="11121461" cy="374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85252">
                  <a:extLst>
                    <a:ext uri="{9D8B030D-6E8A-4147-A177-3AD203B41FA5}">
                      <a16:colId xmlns:a16="http://schemas.microsoft.com/office/drawing/2014/main" val="283759250"/>
                    </a:ext>
                  </a:extLst>
                </a:gridCol>
                <a:gridCol w="3629055">
                  <a:extLst>
                    <a:ext uri="{9D8B030D-6E8A-4147-A177-3AD203B41FA5}">
                      <a16:colId xmlns:a16="http://schemas.microsoft.com/office/drawing/2014/main" val="3092888122"/>
                    </a:ext>
                  </a:extLst>
                </a:gridCol>
                <a:gridCol w="3707154">
                  <a:extLst>
                    <a:ext uri="{9D8B030D-6E8A-4147-A177-3AD203B41FA5}">
                      <a16:colId xmlns:a16="http://schemas.microsoft.com/office/drawing/2014/main" val="324591202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Percentual de Operadoras e Beneficiários nas Faixas Superiores do IDSS (Nota entre 0,6 e 1) – Faixas 1 e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213466"/>
                  </a:ext>
                </a:extLst>
              </a:tr>
              <a:tr h="641960">
                <a:tc>
                  <a:txBody>
                    <a:bodyPr/>
                    <a:lstStyle/>
                    <a:p>
                      <a:pPr algn="ctr"/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58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/>
                        <a:t>Operadoras</a:t>
                      </a:r>
                    </a:p>
                    <a:p>
                      <a:pPr algn="ctr"/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58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/>
                        <a:t>Percentual de Beneficiários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40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50,8%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75,5%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6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MH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51,3%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73,9%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75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49,3%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81,2%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778998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112157"/>
              </p:ext>
            </p:extLst>
          </p:nvPr>
        </p:nvGraphicFramePr>
        <p:xfrm>
          <a:off x="646262" y="1759124"/>
          <a:ext cx="11121461" cy="24457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103">
                  <a:extLst>
                    <a:ext uri="{9D8B030D-6E8A-4147-A177-3AD203B41FA5}">
                      <a16:colId xmlns:a16="http://schemas.microsoft.com/office/drawing/2014/main" val="3947707777"/>
                    </a:ext>
                  </a:extLst>
                </a:gridCol>
                <a:gridCol w="3696679">
                  <a:extLst>
                    <a:ext uri="{9D8B030D-6E8A-4147-A177-3AD203B41FA5}">
                      <a16:colId xmlns:a16="http://schemas.microsoft.com/office/drawing/2014/main" val="3095547956"/>
                    </a:ext>
                  </a:extLst>
                </a:gridCol>
                <a:gridCol w="3696679">
                  <a:extLst>
                    <a:ext uri="{9D8B030D-6E8A-4147-A177-3AD203B41FA5}">
                      <a16:colId xmlns:a16="http://schemas.microsoft.com/office/drawing/2014/main" val="2323698219"/>
                    </a:ext>
                  </a:extLst>
                </a:gridCol>
              </a:tblGrid>
              <a:tr h="129606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Segmentação das Operadoras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Média de pontuação do indicador de Qualidade do SIB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Média de pontuação do indicador de Completude TISS/DIOPS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074812"/>
                  </a:ext>
                </a:extLst>
              </a:tr>
              <a:tr h="47966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353370"/>
                  </a:ext>
                </a:extLst>
              </a:tr>
              <a:tr h="669997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0,63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652868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1807502" y="2906855"/>
            <a:ext cx="6349571" cy="1446400"/>
          </a:xfrm>
          <a:prstGeom prst="rect">
            <a:avLst/>
          </a:prstGeom>
        </p:spPr>
        <p:txBody>
          <a:bodyPr lIns="91437" tIns="45720" rIns="91437" bIns="45720"/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Qualidade dos Dados</a:t>
            </a:r>
            <a:endParaRPr lang="pt-BR" sz="4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1807502" y="6367636"/>
            <a:ext cx="6349571" cy="1446400"/>
          </a:xfrm>
          <a:prstGeom prst="rect">
            <a:avLst/>
          </a:prstGeom>
        </p:spPr>
        <p:txBody>
          <a:bodyPr lIns="91437" tIns="45720" rIns="91437" bIns="45720"/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Melhores avaliações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980491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B431-A266-488E-818D-EE9E2AA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06" y="117644"/>
            <a:ext cx="16457772" cy="849392"/>
          </a:xfrm>
        </p:spPr>
        <p:txBody>
          <a:bodyPr/>
          <a:lstStyle/>
          <a:p>
            <a:r>
              <a:rPr 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Resultados IDSS – TISS Ano-base 2017</a:t>
            </a:r>
            <a:endParaRPr lang="pt-BR" sz="4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151318" y="3720733"/>
            <a:ext cx="6984776" cy="702687"/>
          </a:xfrm>
          <a:prstGeom prst="rect">
            <a:avLst/>
          </a:prstGeom>
        </p:spPr>
        <p:txBody>
          <a:bodyPr lIns="91437" tIns="45720" rIns="91437" bIns="45720"/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76230"/>
              </p:ext>
            </p:extLst>
          </p:nvPr>
        </p:nvGraphicFramePr>
        <p:xfrm>
          <a:off x="246443" y="1385800"/>
          <a:ext cx="11233248" cy="4304106"/>
        </p:xfrm>
        <a:graphic>
          <a:graphicData uri="http://schemas.openxmlformats.org/drawingml/2006/table">
            <a:tbl>
              <a:tblPr firstRow="1" firstCol="1"/>
              <a:tblGrid>
                <a:gridCol w="1800234">
                  <a:extLst>
                    <a:ext uri="{9D8B030D-6E8A-4147-A177-3AD203B41FA5}">
                      <a16:colId xmlns:a16="http://schemas.microsoft.com/office/drawing/2014/main" val="112516086"/>
                    </a:ext>
                  </a:extLst>
                </a:gridCol>
                <a:gridCol w="2055969">
                  <a:extLst>
                    <a:ext uri="{9D8B030D-6E8A-4147-A177-3AD203B41FA5}">
                      <a16:colId xmlns:a16="http://schemas.microsoft.com/office/drawing/2014/main" val="694312444"/>
                    </a:ext>
                  </a:extLst>
                </a:gridCol>
                <a:gridCol w="2029677">
                  <a:extLst>
                    <a:ext uri="{9D8B030D-6E8A-4147-A177-3AD203B41FA5}">
                      <a16:colId xmlns:a16="http://schemas.microsoft.com/office/drawing/2014/main" val="734945374"/>
                    </a:ext>
                  </a:extLst>
                </a:gridCol>
                <a:gridCol w="2766687">
                  <a:extLst>
                    <a:ext uri="{9D8B030D-6E8A-4147-A177-3AD203B41FA5}">
                      <a16:colId xmlns:a16="http://schemas.microsoft.com/office/drawing/2014/main" val="1921658988"/>
                    </a:ext>
                  </a:extLst>
                </a:gridCol>
                <a:gridCol w="2580681">
                  <a:extLst>
                    <a:ext uri="{9D8B030D-6E8A-4147-A177-3AD203B41FA5}">
                      <a16:colId xmlns:a16="http://schemas.microsoft.com/office/drawing/2014/main" val="3075973469"/>
                    </a:ext>
                  </a:extLst>
                </a:gridCol>
              </a:tblGrid>
              <a:tr h="1024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Segmento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 de Beneficiários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ano-base 2017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Nº de OPS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ano-base 2017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IDSS do Setor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ano-base 2017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IDSSS do setor 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ano-base 2016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671669"/>
                  </a:ext>
                </a:extLst>
              </a:tr>
              <a:tr h="1068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MH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54.178.431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736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0,7368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0,7980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821794"/>
                  </a:ext>
                </a:extLst>
              </a:tr>
              <a:tr h="1068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OD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14.975.769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272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0,7028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0,8306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462953"/>
                  </a:ext>
                </a:extLst>
              </a:tr>
              <a:tr h="1068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 Geral</a:t>
                      </a:r>
                      <a:endParaRPr lang="pt-B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69.154.201</a:t>
                      </a:r>
                      <a:endParaRPr lang="pt-B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1.008</a:t>
                      </a:r>
                      <a:endParaRPr lang="pt-B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600" b="1" u="sng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0,7295</a:t>
                      </a:r>
                      <a:endParaRPr lang="pt-BR" sz="48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0,8051</a:t>
                      </a:r>
                      <a:endParaRPr lang="pt-B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616538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2402255" y="3063459"/>
            <a:ext cx="47517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IDSS do setor e por segmento</a:t>
            </a:r>
            <a:endParaRPr lang="pt-BR" sz="4400" dirty="0"/>
          </a:p>
        </p:txBody>
      </p:sp>
      <p:sp>
        <p:nvSpPr>
          <p:cNvPr id="12" name="Retângulo 11"/>
          <p:cNvSpPr/>
          <p:nvPr/>
        </p:nvSpPr>
        <p:spPr>
          <a:xfrm>
            <a:off x="11851461" y="7667853"/>
            <a:ext cx="6192688" cy="6771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3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IDSS do setor por porte</a:t>
            </a:r>
            <a:endParaRPr lang="pt-BR" sz="3800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50938"/>
              </p:ext>
            </p:extLst>
          </p:nvPr>
        </p:nvGraphicFramePr>
        <p:xfrm>
          <a:off x="242264" y="6439644"/>
          <a:ext cx="11205196" cy="3133526"/>
        </p:xfrm>
        <a:graphic>
          <a:graphicData uri="http://schemas.openxmlformats.org/drawingml/2006/table">
            <a:tbl>
              <a:tblPr firstRow="1" firstCol="1" bandRow="1"/>
              <a:tblGrid>
                <a:gridCol w="3631677">
                  <a:extLst>
                    <a:ext uri="{9D8B030D-6E8A-4147-A177-3AD203B41FA5}">
                      <a16:colId xmlns:a16="http://schemas.microsoft.com/office/drawing/2014/main" val="570254585"/>
                    </a:ext>
                  </a:extLst>
                </a:gridCol>
                <a:gridCol w="2393389">
                  <a:extLst>
                    <a:ext uri="{9D8B030D-6E8A-4147-A177-3AD203B41FA5}">
                      <a16:colId xmlns:a16="http://schemas.microsoft.com/office/drawing/2014/main" val="1908279046"/>
                    </a:ext>
                  </a:extLst>
                </a:gridCol>
                <a:gridCol w="1651740">
                  <a:extLst>
                    <a:ext uri="{9D8B030D-6E8A-4147-A177-3AD203B41FA5}">
                      <a16:colId xmlns:a16="http://schemas.microsoft.com/office/drawing/2014/main" val="2810215072"/>
                    </a:ext>
                  </a:extLst>
                </a:gridCol>
                <a:gridCol w="1675713">
                  <a:extLst>
                    <a:ext uri="{9D8B030D-6E8A-4147-A177-3AD203B41FA5}">
                      <a16:colId xmlns:a16="http://schemas.microsoft.com/office/drawing/2014/main" val="3650585778"/>
                    </a:ext>
                  </a:extLst>
                </a:gridCol>
                <a:gridCol w="1852677">
                  <a:extLst>
                    <a:ext uri="{9D8B030D-6E8A-4147-A177-3AD203B41FA5}">
                      <a16:colId xmlns:a16="http://schemas.microsoft.com/office/drawing/2014/main" val="4203065329"/>
                    </a:ext>
                  </a:extLst>
                </a:gridCol>
              </a:tblGrid>
              <a:tr h="84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Porte (beneficiários)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 de Beneficiários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ano-base 2017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Nº de OPS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ano-base 2017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IDSS ano-base 2017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IDSS ano-base 2016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068995"/>
                  </a:ext>
                </a:extLst>
              </a:tr>
              <a:tr h="572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Pequeno (1 a 19.999)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4.392.233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617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0,5727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0,7527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84976"/>
                  </a:ext>
                </a:extLst>
              </a:tr>
              <a:tr h="572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Médio (20.000 a 99.999)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13.726.038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297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0,6389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0,7579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04136"/>
                  </a:ext>
                </a:extLst>
              </a:tr>
              <a:tr h="572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Grande (mais que 100.000)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51.035.929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94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0,7673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0,8232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27205"/>
                  </a:ext>
                </a:extLst>
              </a:tr>
              <a:tr h="572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 Geral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69.154.201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1.008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0,7295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0,8051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52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772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B431-A266-488E-818D-EE9E2AA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06" y="117644"/>
            <a:ext cx="16457772" cy="849392"/>
          </a:xfrm>
        </p:spPr>
        <p:txBody>
          <a:bodyPr/>
          <a:lstStyle/>
          <a:p>
            <a:r>
              <a:rPr 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Resultados IDSS – TISS Ano-base 2017</a:t>
            </a:r>
            <a:endParaRPr lang="pt-BR" sz="4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151318" y="3720733"/>
            <a:ext cx="6984776" cy="702687"/>
          </a:xfrm>
          <a:prstGeom prst="rect">
            <a:avLst/>
          </a:prstGeom>
        </p:spPr>
        <p:txBody>
          <a:bodyPr lIns="91437" tIns="45720" rIns="91437" bIns="45720"/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638080"/>
              </p:ext>
            </p:extLst>
          </p:nvPr>
        </p:nvGraphicFramePr>
        <p:xfrm>
          <a:off x="934294" y="1399084"/>
          <a:ext cx="11809312" cy="8404881"/>
        </p:xfrm>
        <a:graphic>
          <a:graphicData uri="http://schemas.openxmlformats.org/drawingml/2006/table">
            <a:tbl>
              <a:tblPr firstRow="1" firstCol="1" bandRow="1"/>
              <a:tblGrid>
                <a:gridCol w="2677877">
                  <a:extLst>
                    <a:ext uri="{9D8B030D-6E8A-4147-A177-3AD203B41FA5}">
                      <a16:colId xmlns:a16="http://schemas.microsoft.com/office/drawing/2014/main" val="219291253"/>
                    </a:ext>
                  </a:extLst>
                </a:gridCol>
                <a:gridCol w="2146659">
                  <a:extLst>
                    <a:ext uri="{9D8B030D-6E8A-4147-A177-3AD203B41FA5}">
                      <a16:colId xmlns:a16="http://schemas.microsoft.com/office/drawing/2014/main" val="233674460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50926420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67357924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4237403810"/>
                    </a:ext>
                  </a:extLst>
                </a:gridCol>
              </a:tblGrid>
              <a:tr h="145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Modalidade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 de Beneficiários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Nº de OPS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ano-base 2017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IDSS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ano-base 2017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IDSS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ano-base 2016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54534"/>
                  </a:ext>
                </a:extLst>
              </a:tr>
              <a:tr h="458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Autogestão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3.823.161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121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0,6009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0,7606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958302"/>
                  </a:ext>
                </a:extLst>
              </a:tr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Autogestão por RH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1.112.790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0,4766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0,7496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62250"/>
                  </a:ext>
                </a:extLst>
              </a:tr>
              <a:tr h="906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Cooperativa Médica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17.940.432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289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0,7685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0,8062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641601"/>
                  </a:ext>
                </a:extLst>
              </a:tr>
              <a:tr h="906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Cooperativa Odontológica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3.118.889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105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0,6853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0,8172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75087"/>
                  </a:ext>
                </a:extLst>
              </a:tr>
              <a:tr h="458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Filantropia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1.035.660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0,7018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0,7791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79451"/>
                  </a:ext>
                </a:extLst>
              </a:tr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Medicina de Grupo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23.123.630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244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0,7128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0,7772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104244"/>
                  </a:ext>
                </a:extLst>
              </a:tr>
              <a:tr h="906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Odontologia de Grupo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11.856.880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167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0,7074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0,8343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383627"/>
                  </a:ext>
                </a:extLst>
              </a:tr>
              <a:tr h="1417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Seguradora Especializada em Saúde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7.142.759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0,8534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0,8655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302980"/>
                  </a:ext>
                </a:extLst>
              </a:tr>
              <a:tr h="458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 Geral</a:t>
                      </a:r>
                      <a:endParaRPr lang="pt-B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69.154.201</a:t>
                      </a:r>
                      <a:endParaRPr lang="pt-B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1.008</a:t>
                      </a:r>
                      <a:endParaRPr lang="pt-B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0,7295</a:t>
                      </a:r>
                      <a:endParaRPr lang="pt-B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0,8051</a:t>
                      </a:r>
                      <a:endParaRPr lang="pt-B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43873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12479919" y="4939804"/>
            <a:ext cx="6192688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40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IDSS do Setor por modalidade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75077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B431-A266-488E-818D-EE9E2AA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62" y="30932"/>
            <a:ext cx="16457772" cy="1152128"/>
          </a:xfrm>
        </p:spPr>
        <p:txBody>
          <a:bodyPr/>
          <a:lstStyle/>
          <a:p>
            <a:r>
              <a:rPr lang="pt-BR" sz="36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PESQUISA DE SATISFAÇÃO DO BENEFICIÁRIO </a:t>
            </a:r>
            <a:br>
              <a:rPr lang="pt-BR" sz="36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IDSS ANO-BASE 2017</a:t>
            </a:r>
            <a:endParaRPr lang="pt-BR" sz="3600" dirty="0"/>
          </a:p>
        </p:txBody>
      </p:sp>
      <p:sp>
        <p:nvSpPr>
          <p:cNvPr id="10" name="Retângulo 9"/>
          <p:cNvSpPr/>
          <p:nvPr/>
        </p:nvSpPr>
        <p:spPr>
          <a:xfrm>
            <a:off x="7513573" y="1759124"/>
            <a:ext cx="10345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Material técnico divulgado no site da ANS + Perguntas e Respostas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89 Operadoras realizaram Pesquisas de Satisfação de acordo estabelecidos e enviaram os dados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Equivalem a 42,19% dos beneficiários do setor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18" y="1359429"/>
            <a:ext cx="4686300" cy="777240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766942" y="4711452"/>
          <a:ext cx="10588120" cy="3600401"/>
        </p:xfrm>
        <a:graphic>
          <a:graphicData uri="http://schemas.openxmlformats.org/drawingml/2006/table">
            <a:tbl>
              <a:tblPr firstRow="1" firstCol="1" bandRow="1"/>
              <a:tblGrid>
                <a:gridCol w="2772613">
                  <a:extLst>
                    <a:ext uri="{9D8B030D-6E8A-4147-A177-3AD203B41FA5}">
                      <a16:colId xmlns:a16="http://schemas.microsoft.com/office/drawing/2014/main" val="1398011824"/>
                    </a:ext>
                  </a:extLst>
                </a:gridCol>
                <a:gridCol w="1911301">
                  <a:extLst>
                    <a:ext uri="{9D8B030D-6E8A-4147-A177-3AD203B41FA5}">
                      <a16:colId xmlns:a16="http://schemas.microsoft.com/office/drawing/2014/main" val="1077965690"/>
                    </a:ext>
                  </a:extLst>
                </a:gridCol>
                <a:gridCol w="1910076">
                  <a:extLst>
                    <a:ext uri="{9D8B030D-6E8A-4147-A177-3AD203B41FA5}">
                      <a16:colId xmlns:a16="http://schemas.microsoft.com/office/drawing/2014/main" val="1686274616"/>
                    </a:ext>
                  </a:extLst>
                </a:gridCol>
                <a:gridCol w="2430784">
                  <a:extLst>
                    <a:ext uri="{9D8B030D-6E8A-4147-A177-3AD203B41FA5}">
                      <a16:colId xmlns:a16="http://schemas.microsoft.com/office/drawing/2014/main" val="3925533413"/>
                    </a:ext>
                  </a:extLst>
                </a:gridCol>
                <a:gridCol w="1563346">
                  <a:extLst>
                    <a:ext uri="{9D8B030D-6E8A-4147-A177-3AD203B41FA5}">
                      <a16:colId xmlns:a16="http://schemas.microsoft.com/office/drawing/2014/main" val="2455682060"/>
                    </a:ext>
                  </a:extLst>
                </a:gridCol>
              </a:tblGrid>
              <a:tr h="931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Modalidade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de beneficiários 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 de operadoras 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de </a:t>
                      </a:r>
                      <a:r>
                        <a:rPr lang="pt-BR" sz="24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benef</a:t>
                      </a:r>
                      <a:r>
                        <a:rPr lang="pt-BR" sz="2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de OPS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346466"/>
                  </a:ext>
                </a:extLst>
              </a:tr>
              <a:tr h="32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Autogestão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1.091.587 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13 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28,55%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10,74%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6933"/>
                  </a:ext>
                </a:extLst>
              </a:tr>
              <a:tr h="32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Cooperativa Médica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8.643.156 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47 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48,18%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16,26%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819415"/>
                  </a:ext>
                </a:extLst>
              </a:tr>
              <a:tr h="32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Filantropia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314.833 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3 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30,40%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7,69%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71476"/>
                  </a:ext>
                </a:extLst>
              </a:tr>
              <a:tr h="32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Medicina de Grupo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11.411.991 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20 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49,35%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8,20%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0864"/>
                  </a:ext>
                </a:extLst>
              </a:tr>
              <a:tr h="32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Odontologia de Grupo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1.619.106 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3 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13,66%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1,80%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31832"/>
                  </a:ext>
                </a:extLst>
              </a:tr>
              <a:tr h="700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Seguradora Especializada em Saúde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6.098.432 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3 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85,38%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33,33%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582750"/>
                  </a:ext>
                </a:extLst>
              </a:tr>
              <a:tr h="327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cap="small" spc="25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29.179.105 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89 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42,19%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8,83%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50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26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278" y="102940"/>
            <a:ext cx="16457772" cy="1714500"/>
          </a:xfrm>
        </p:spPr>
        <p:txBody>
          <a:bodyPr/>
          <a:lstStyle/>
          <a:p>
            <a:r>
              <a:rPr 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Passos Percorridos IDSS-TISS: Ano-base 2017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914401" y="2400300"/>
          <a:ext cx="7292702" cy="68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8783166" y="2400300"/>
          <a:ext cx="8903783" cy="68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366342" y="1369338"/>
            <a:ext cx="4605813" cy="615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Primeiro Processamento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303446" y="1536789"/>
            <a:ext cx="4531112" cy="615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Segundo Processamento</a:t>
            </a:r>
          </a:p>
        </p:txBody>
      </p:sp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CE2B9A0E-F8AB-4B1E-B140-C3AFD2D9E05F}"/>
              </a:ext>
            </a:extLst>
          </p:cNvPr>
          <p:cNvSpPr/>
          <p:nvPr/>
        </p:nvSpPr>
        <p:spPr>
          <a:xfrm>
            <a:off x="17159494" y="8455868"/>
            <a:ext cx="840696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08189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7015" y="148538"/>
            <a:ext cx="16457772" cy="1714500"/>
          </a:xfrm>
        </p:spPr>
        <p:txBody>
          <a:bodyPr/>
          <a:lstStyle/>
          <a:p>
            <a:r>
              <a:rPr lang="pt-BR" sz="54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Divulgação dos Resultados do IDSS-TISS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558532"/>
              </p:ext>
            </p:extLst>
          </p:nvPr>
        </p:nvGraphicFramePr>
        <p:xfrm>
          <a:off x="502246" y="1615108"/>
          <a:ext cx="17209912" cy="678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: Cantos Arredondados 4"/>
          <p:cNvSpPr/>
          <p:nvPr/>
        </p:nvSpPr>
        <p:spPr>
          <a:xfrm>
            <a:off x="3958630" y="8671892"/>
            <a:ext cx="11809312" cy="11521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operadoras deverão divulgar obrigatoriamente os Resultados do IDSS no seu Portal em até 30 dias</a:t>
            </a:r>
          </a:p>
        </p:txBody>
      </p:sp>
    </p:spTree>
    <p:extLst>
      <p:ext uri="{BB962C8B-B14F-4D97-AF65-F5344CB8AC3E}">
        <p14:creationId xmlns:p14="http://schemas.microsoft.com/office/powerpoint/2010/main" val="1970538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38" y="1111052"/>
            <a:ext cx="13465496" cy="905202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42406" y="0"/>
            <a:ext cx="13178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006E89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Área fixa do IDSS no Portal da ANS atualizada</a:t>
            </a:r>
          </a:p>
        </p:txBody>
      </p:sp>
    </p:spTree>
    <p:extLst>
      <p:ext uri="{BB962C8B-B14F-4D97-AF65-F5344CB8AC3E}">
        <p14:creationId xmlns:p14="http://schemas.microsoft.com/office/powerpoint/2010/main" val="1042266754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8999190" y="967036"/>
            <a:ext cx="8640960" cy="7128792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/>
          <a:stretch>
            <a:fillRect/>
          </a:stretch>
        </p:blipFill>
        <p:spPr>
          <a:xfrm>
            <a:off x="2498496" y="390972"/>
            <a:ext cx="6140653" cy="89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56337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150401" y="3631332"/>
            <a:ext cx="4993805" cy="23762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006E89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Indicadores com Nomenclatura Simplificada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A3B033-6E94-4856-A5D1-AC9CC09A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2" y="390972"/>
            <a:ext cx="12700335" cy="93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66689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114660" y="3703340"/>
            <a:ext cx="4993805" cy="23762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006E89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Indicadores com Nomenclatura Simplificada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6E2E22-7860-480B-A0B6-C78232CD5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1" y="1039044"/>
            <a:ext cx="12791399" cy="82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68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1D816-FF47-4F24-8DA0-627B8194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21" y="27717"/>
            <a:ext cx="16457772" cy="1714500"/>
          </a:xfrm>
        </p:spPr>
        <p:txBody>
          <a:bodyPr/>
          <a:lstStyle/>
          <a:p>
            <a:r>
              <a:rPr lang="pt-BR" altLang="pt-BR" sz="54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IDSS</a:t>
            </a:r>
            <a:endParaRPr lang="pt-BR" sz="5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DB531C-337C-438E-834E-2211DF8D0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22" y="1327076"/>
            <a:ext cx="17785976" cy="81369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O IDSS é um Programa obrigatório da ANS instituído desde 2006 que avalia o</a:t>
            </a:r>
            <a:r>
              <a:rPr lang="pt-BR" altLang="pt-BR" sz="3400" dirty="0">
                <a:solidFill>
                  <a:schemeClr val="accent4">
                    <a:lumMod val="75000"/>
                  </a:schemeClr>
                </a:solidFill>
              </a:rPr>
              <a:t> desempenho das Operadoras </a:t>
            </a: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de planos de saúde por meio de indicadores;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Tem como objetivo </a:t>
            </a:r>
            <a:r>
              <a:rPr lang="pt-BR" sz="3400" u="sng" dirty="0">
                <a:solidFill>
                  <a:schemeClr val="accent4">
                    <a:lumMod val="75000"/>
                  </a:schemeClr>
                </a:solidFill>
              </a:rPr>
              <a:t>ampliar a transparência </a:t>
            </a: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e </a:t>
            </a:r>
            <a:r>
              <a:rPr lang="pt-BR" sz="3400" u="sng" dirty="0">
                <a:solidFill>
                  <a:schemeClr val="accent4">
                    <a:lumMod val="75000"/>
                  </a:schemeClr>
                </a:solidFill>
              </a:rPr>
              <a:t>reduzir a assimetria de informação</a:t>
            </a: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, falha de mercado que, neste caso, </a:t>
            </a:r>
            <a:r>
              <a:rPr lang="pt-BR" sz="3400" u="sng" dirty="0">
                <a:solidFill>
                  <a:schemeClr val="accent4">
                    <a:lumMod val="75000"/>
                  </a:schemeClr>
                </a:solidFill>
              </a:rPr>
              <a:t>compromete a capacidade do consumidor de fazer suas escolhas </a:t>
            </a: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no momento da contratação de um plano de saúde;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É um índice composto (vários indicadores agregados em medida final), que mede o desempenho em 4 dimensões básicas: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4">
                    <a:lumMod val="75000"/>
                  </a:schemeClr>
                </a:solidFill>
              </a:rPr>
              <a:t>I – Qualidade na Atenção à Saúde (IDQS);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4">
                    <a:lumMod val="75000"/>
                  </a:schemeClr>
                </a:solidFill>
              </a:rPr>
              <a:t>II – Garantia do Acesso (IDGA);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4">
                    <a:lumMod val="75000"/>
                  </a:schemeClr>
                </a:solidFill>
              </a:rPr>
              <a:t>III - Sustentabilidade no Mercado (IDSM);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4">
                    <a:lumMod val="75000"/>
                  </a:schemeClr>
                </a:solidFill>
              </a:rPr>
              <a:t>IV - Gestão e Regulação (IDGR).</a:t>
            </a:r>
          </a:p>
          <a:p>
            <a:pPr marL="659341" lvl="1" indent="-659341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08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4D653-1311-4A4A-820C-5082A889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32" y="0"/>
            <a:ext cx="16324547" cy="1296145"/>
          </a:xfrm>
        </p:spPr>
        <p:txBody>
          <a:bodyPr/>
          <a:lstStyle/>
          <a:p>
            <a:r>
              <a:rPr lang="pt-BR" sz="72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696F314-BF0E-4A36-B76B-878306241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444107"/>
              </p:ext>
            </p:extLst>
          </p:nvPr>
        </p:nvGraphicFramePr>
        <p:xfrm>
          <a:off x="502246" y="1183060"/>
          <a:ext cx="12025336" cy="900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5238EC54-B4D2-4477-B74B-4E3DDF22F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662" y="2839244"/>
            <a:ext cx="40100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40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2F640-7F52-4E57-A996-A8F7844A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22" y="0"/>
            <a:ext cx="17713968" cy="1714500"/>
          </a:xfrm>
        </p:spPr>
        <p:txBody>
          <a:bodyPr>
            <a:noAutofit/>
          </a:bodyPr>
          <a:lstStyle/>
          <a:p>
            <a:pPr marL="514350" lvl="1" indent="-514350" algn="ctr">
              <a:defRPr/>
            </a:pPr>
            <a:r>
              <a:rPr lang="pt-BR" altLang="pt-BR" sz="4400" b="1" dirty="0">
                <a:solidFill>
                  <a:srgbClr val="006E89"/>
                </a:solidFill>
                <a:cs typeface="Arial" panose="020B0604020202020204" pitchFamily="34" charset="0"/>
              </a:rPr>
              <a:t>Principais Alterações para os Indicadores do IDSS ano-base 2018</a:t>
            </a:r>
            <a:endParaRPr lang="pt-BR" sz="4400" b="1" kern="1200" dirty="0">
              <a:solidFill>
                <a:srgbClr val="006E8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527EF2-A743-4D2E-AD33-B1D69055D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007" y="1714500"/>
            <a:ext cx="12761120" cy="8181975"/>
          </a:xfrm>
        </p:spPr>
        <p:txBody>
          <a:bodyPr>
            <a:normAutofit/>
          </a:bodyPr>
          <a:lstStyle/>
          <a:p>
            <a:pPr marL="600075" lvl="1" indent="0">
              <a:buNone/>
              <a:defRPr/>
            </a:pPr>
            <a:endParaRPr lang="pt-BR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600075" lvl="1" indent="0">
              <a:buNone/>
              <a:defRPr/>
            </a:pPr>
            <a:endParaRPr lang="pt-BR" sz="135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0D8F50C-2525-4F77-8667-8696FB48EA32}"/>
              </a:ext>
            </a:extLst>
          </p:cNvPr>
          <p:cNvGraphicFramePr/>
          <p:nvPr/>
        </p:nvGraphicFramePr>
        <p:xfrm>
          <a:off x="2944828" y="1564102"/>
          <a:ext cx="8280920" cy="853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Elipse 15" descr="IDSS&#10;">
            <a:extLst>
              <a:ext uri="{FF2B5EF4-FFF2-40B4-BE49-F238E27FC236}">
                <a16:creationId xmlns:a16="http://schemas.microsoft.com/office/drawing/2014/main" id="{69FBF646-5359-4464-8D95-3836898524CC}"/>
              </a:ext>
            </a:extLst>
          </p:cNvPr>
          <p:cNvSpPr/>
          <p:nvPr/>
        </p:nvSpPr>
        <p:spPr>
          <a:xfrm>
            <a:off x="122832" y="2696427"/>
            <a:ext cx="4195838" cy="4195838"/>
          </a:xfrm>
          <a:prstGeom prst="ellipse">
            <a:avLst/>
          </a:prstGeom>
          <a:solidFill>
            <a:schemeClr val="accent4">
              <a:lumMod val="50000"/>
              <a:alpha val="64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CFB6542-DB12-49E2-9CBB-30C52836193A}"/>
              </a:ext>
            </a:extLst>
          </p:cNvPr>
          <p:cNvSpPr txBox="1"/>
          <p:nvPr/>
        </p:nvSpPr>
        <p:spPr>
          <a:xfrm>
            <a:off x="286222" y="3513445"/>
            <a:ext cx="3600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IDSS– Acreditação de Operadoras</a:t>
            </a:r>
          </a:p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u="sng" dirty="0">
                <a:solidFill>
                  <a:srgbClr val="FFFFFF"/>
                </a:solidFill>
                <a:latin typeface="Calibri"/>
              </a:rPr>
              <a:t>Aumento da pontuação</a:t>
            </a:r>
            <a:endParaRPr kumimoji="0" lang="pt-BR" sz="280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Nível I:   0,30</a:t>
            </a:r>
          </a:p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Nível II:  0,23</a:t>
            </a:r>
          </a:p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Nível III: 0,15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CCCBD0B4-6961-4068-A69B-E5AFA85DCF3B}"/>
              </a:ext>
            </a:extLst>
          </p:cNvPr>
          <p:cNvGraphicFramePr/>
          <p:nvPr/>
        </p:nvGraphicFramePr>
        <p:xfrm>
          <a:off x="9249289" y="1360401"/>
          <a:ext cx="8280920" cy="853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90183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A461C5-A6E7-442D-8B1E-3AA3813E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478" y="246956"/>
            <a:ext cx="12529392" cy="9553449"/>
          </a:xfrm>
          <a:prstGeom prst="rect">
            <a:avLst/>
          </a:prstGeom>
        </p:spPr>
      </p:pic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329E02AF-A2F6-4194-84DA-EB038C042B33}"/>
              </a:ext>
            </a:extLst>
          </p:cNvPr>
          <p:cNvSpPr/>
          <p:nvPr/>
        </p:nvSpPr>
        <p:spPr>
          <a:xfrm>
            <a:off x="15263886" y="9463980"/>
            <a:ext cx="720080" cy="288032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927191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329E02AF-A2F6-4194-84DA-EB038C042B33}"/>
              </a:ext>
            </a:extLst>
          </p:cNvPr>
          <p:cNvSpPr/>
          <p:nvPr/>
        </p:nvSpPr>
        <p:spPr>
          <a:xfrm>
            <a:off x="15839950" y="3487316"/>
            <a:ext cx="720080" cy="288032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F50615-82B3-428A-9E44-EFBEFE43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6" y="895028"/>
            <a:ext cx="13776941" cy="82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84298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85FE1-0FDD-40A8-9EB6-8DFEC003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8286413" cy="1096962"/>
          </a:xfrm>
        </p:spPr>
        <p:txBody>
          <a:bodyPr/>
          <a:lstStyle/>
          <a:p>
            <a:r>
              <a:rPr lang="pt-BR" sz="4400" b="1" dirty="0">
                <a:solidFill>
                  <a:srgbClr val="006E89"/>
                </a:solidFill>
                <a:cs typeface="Arial" panose="020B0604020202020204" pitchFamily="34" charset="0"/>
              </a:rPr>
              <a:t>2.8 Índice de Efetiva Comercialização de Planos Individuais (Bônus até 10%)</a:t>
            </a:r>
            <a:endParaRPr lang="pt-BR" sz="44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05A42AD-CBB0-43B0-8FA7-B232204B3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156719"/>
              </p:ext>
            </p:extLst>
          </p:nvPr>
        </p:nvGraphicFramePr>
        <p:xfrm>
          <a:off x="914399" y="1831132"/>
          <a:ext cx="16457613" cy="678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247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E80E99F-D089-4838-9E93-6D21F9A24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950" y="1399085"/>
                <a:ext cx="16771208" cy="6192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800" b="1" dirty="0">
                    <a:solidFill>
                      <a:schemeClr val="accent3">
                        <a:lumMod val="50000"/>
                      </a:schemeClr>
                    </a:solidFill>
                  </a:rPr>
                  <a:t>Conceito</a:t>
                </a:r>
              </a:p>
              <a:p>
                <a:pPr marL="0" indent="0" fontAlgn="base" hangingPunct="0">
                  <a:buNone/>
                </a:pPr>
                <a:r>
                  <a:rPr lang="pt-BR" sz="2400" dirty="0">
                    <a:solidFill>
                      <a:schemeClr val="accent3">
                        <a:lumMod val="50000"/>
                      </a:schemeClr>
                    </a:solidFill>
                  </a:rPr>
                  <a:t>Crescimento de beneficiários titulares na carteira de planos individuais regulamentados.</a:t>
                </a:r>
              </a:p>
              <a:p>
                <a:pPr marL="0" indent="0">
                  <a:buNone/>
                </a:pPr>
                <a:r>
                  <a:rPr lang="pt-BR" sz="2800" b="1" dirty="0">
                    <a:solidFill>
                      <a:schemeClr val="accent3">
                        <a:lumMod val="50000"/>
                      </a:schemeClr>
                    </a:solidFill>
                  </a:rPr>
                  <a:t>Método de Cálculo </a:t>
                </a:r>
              </a:p>
              <a:p>
                <a:pPr marL="0" indent="0">
                  <a:buNone/>
                </a:pPr>
                <a:r>
                  <a:rPr lang="pt-BR" sz="2400" dirty="0">
                    <a:solidFill>
                      <a:schemeClr val="accent3">
                        <a:lumMod val="50000"/>
                      </a:schemeClr>
                    </a:solidFill>
                  </a:rPr>
                  <a:t>O cálculo dependerá do atingimento das metas estabelecidas para crescimento da carteira de beneficiários titulares de planos individuais. A fórmula de cálculo para elegibilidade ao bônus é dada a seguir: </a:t>
                </a:r>
                <a:endParaRPr lang="pt-BR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pt-BR" sz="2800" b="1" dirty="0">
                    <a:solidFill>
                      <a:schemeClr val="accent3">
                        <a:lumMod val="50000"/>
                      </a:schemeClr>
                    </a:solidFill>
                  </a:rPr>
                  <a:t>Crescimento da Carteira de beneficiários titulares: </a:t>
                </a:r>
                <a:endParaRPr lang="pt-BR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pt-BR" sz="2800" dirty="0">
                    <a:solidFill>
                      <a:schemeClr val="accent3">
                        <a:lumMod val="50000"/>
                      </a:schemeClr>
                    </a:solidFill>
                  </a:rPr>
                  <a:t>Crescimento da Carteira de beneficiários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º </m:t>
                            </m:r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Ben</m:t>
                            </m:r>
                            <m: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Tit</m:t>
                            </m:r>
                            <m: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planos</m:t>
                            </m:r>
                            <m: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indiv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𝑎𝑛𝑜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º </m:t>
                            </m:r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Ben</m:t>
                            </m:r>
                            <m: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Tit</m:t>
                            </m:r>
                            <m: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planos</m:t>
                            </m:r>
                            <m: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indiv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𝑎𝑛𝑜</m:t>
                            </m:r>
                            <m:r>
                              <a:rPr lang="pt-BR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º </m:t>
                            </m:r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Benef</m:t>
                            </m:r>
                            <m: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planos</m:t>
                            </m:r>
                            <m: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individuais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𝑎𝑛𝑜</m:t>
                            </m:r>
                            <m:r>
                              <a:rPr lang="pt-BR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pt-BR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pt-BR" sz="2400" dirty="0">
                    <a:solidFill>
                      <a:schemeClr val="accent3">
                        <a:lumMod val="50000"/>
                      </a:schemeClr>
                    </a:solidFill>
                  </a:rPr>
                  <a:t>Observação: Este indicador (bônus) não se aplica às operadoras da modalidade de autogestão. </a:t>
                </a:r>
              </a:p>
              <a:p>
                <a:pPr marL="0" indent="0">
                  <a:buNone/>
                </a:pPr>
                <a:r>
                  <a:rPr lang="pt-BR" sz="2800" b="1" dirty="0">
                    <a:solidFill>
                      <a:schemeClr val="accent3">
                        <a:lumMod val="50000"/>
                      </a:schemeClr>
                    </a:solidFill>
                  </a:rPr>
                  <a:t>Interpretação do indicador</a:t>
                </a:r>
              </a:p>
              <a:p>
                <a:pPr marL="0" indent="0">
                  <a:buNone/>
                </a:pPr>
                <a:r>
                  <a:rPr lang="pt-BR" sz="2400" dirty="0">
                    <a:solidFill>
                      <a:schemeClr val="accent3">
                        <a:lumMod val="50000"/>
                      </a:schemeClr>
                    </a:solidFill>
                  </a:rPr>
                  <a:t>Permite medir a efetiva oferta de planos individuais para potenciais beneficiários, por meio do ingresso líquido de beneficiários titulares.</a:t>
                </a:r>
              </a:p>
              <a:p>
                <a:pPr marL="0" indent="0">
                  <a:buNone/>
                </a:pPr>
                <a:endParaRPr lang="pt-BR" sz="24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pt-BR" sz="2800" b="1" dirty="0">
                    <a:solidFill>
                      <a:schemeClr val="accent3">
                        <a:lumMod val="50000"/>
                      </a:schemeClr>
                    </a:solidFill>
                  </a:rPr>
                  <a:t>Pontuação</a:t>
                </a:r>
              </a:p>
              <a:p>
                <a:pPr marL="0" indent="0">
                  <a:buNone/>
                </a:pPr>
                <a:endParaRPr lang="pt-BR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E80E99F-D089-4838-9E93-6D21F9A24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950" y="1399085"/>
                <a:ext cx="16771208" cy="6192688"/>
              </a:xfrm>
              <a:blipFill>
                <a:blip r:embed="rId2"/>
                <a:stretch>
                  <a:fillRect l="-727" t="-985" b="-47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72FCE52-00C2-4B0F-BB89-A214215D5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25189"/>
              </p:ext>
            </p:extLst>
          </p:nvPr>
        </p:nvGraphicFramePr>
        <p:xfrm>
          <a:off x="1078310" y="7807796"/>
          <a:ext cx="12961440" cy="17297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919791">
                  <a:extLst>
                    <a:ext uri="{9D8B030D-6E8A-4147-A177-3AD203B41FA5}">
                      <a16:colId xmlns:a16="http://schemas.microsoft.com/office/drawing/2014/main" val="166184564"/>
                    </a:ext>
                  </a:extLst>
                </a:gridCol>
                <a:gridCol w="2142677">
                  <a:extLst>
                    <a:ext uri="{9D8B030D-6E8A-4147-A177-3AD203B41FA5}">
                      <a16:colId xmlns:a16="http://schemas.microsoft.com/office/drawing/2014/main" val="3188466140"/>
                    </a:ext>
                  </a:extLst>
                </a:gridCol>
                <a:gridCol w="1686043">
                  <a:extLst>
                    <a:ext uri="{9D8B030D-6E8A-4147-A177-3AD203B41FA5}">
                      <a16:colId xmlns:a16="http://schemas.microsoft.com/office/drawing/2014/main" val="2042600792"/>
                    </a:ext>
                  </a:extLst>
                </a:gridCol>
                <a:gridCol w="2212929">
                  <a:extLst>
                    <a:ext uri="{9D8B030D-6E8A-4147-A177-3AD203B41FA5}">
                      <a16:colId xmlns:a16="http://schemas.microsoft.com/office/drawing/2014/main" val="140921257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Segmento da Operadora</a:t>
                      </a:r>
                      <a:endParaRPr lang="pt-BR" sz="2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MH</a:t>
                      </a:r>
                      <a:endParaRPr lang="pt-BR" sz="28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OD</a:t>
                      </a:r>
                      <a:endParaRPr lang="pt-BR" sz="28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MH+OD</a:t>
                      </a:r>
                      <a:endParaRPr lang="pt-BR" sz="28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32844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Crescimento da carteira de </a:t>
                      </a:r>
                      <a:r>
                        <a:rPr lang="pt-BR" sz="2700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benef</a:t>
                      </a:r>
                      <a:r>
                        <a:rPr lang="pt-BR" sz="27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. titulares em planos individuais novos</a:t>
                      </a:r>
                      <a:endParaRPr lang="pt-BR" sz="27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1,5% aa</a:t>
                      </a:r>
                      <a:endParaRPr lang="pt-BR" sz="28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4% aa</a:t>
                      </a:r>
                      <a:endParaRPr lang="pt-BR" sz="28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Peso 2 MH + Peso 1 OD</a:t>
                      </a:r>
                      <a:endParaRPr lang="pt-BR" sz="2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68643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Bônus</a:t>
                      </a:r>
                      <a:endParaRPr lang="pt-BR" sz="27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10%</a:t>
                      </a:r>
                      <a:endParaRPr lang="pt-BR" sz="2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10%</a:t>
                      </a:r>
                      <a:endParaRPr lang="pt-BR" sz="2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Até 10%</a:t>
                      </a:r>
                      <a:endParaRPr lang="pt-BR" sz="2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7456573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BC40073C-7692-4A12-AE56-ACD68872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8286413" cy="1096962"/>
          </a:xfrm>
        </p:spPr>
        <p:txBody>
          <a:bodyPr/>
          <a:lstStyle/>
          <a:p>
            <a:r>
              <a:rPr lang="pt-BR" sz="4400" b="1" dirty="0">
                <a:solidFill>
                  <a:srgbClr val="006E89"/>
                </a:solidFill>
                <a:cs typeface="Arial" panose="020B0604020202020204" pitchFamily="34" charset="0"/>
              </a:rPr>
              <a:t>2.8 Índice de Efetiva Comercialização de Planos Individuais (Bônus até 10%)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161741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85FE1-0FDD-40A8-9EB6-8DFEC003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48" y="139345"/>
            <a:ext cx="17857315" cy="1714500"/>
          </a:xfrm>
        </p:spPr>
        <p:txBody>
          <a:bodyPr/>
          <a:lstStyle/>
          <a:p>
            <a:r>
              <a:rPr 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3.7 - Índice de Reajuste Médio Ponderado Aplicado aos Planos Coletivos (Peso zero)</a:t>
            </a:r>
            <a:br>
              <a:rPr 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</a:br>
            <a:endParaRPr lang="pt-BR" sz="40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05A42AD-CBB0-43B0-8FA7-B232204B3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030164"/>
              </p:ext>
            </p:extLst>
          </p:nvPr>
        </p:nvGraphicFramePr>
        <p:xfrm>
          <a:off x="718270" y="1255068"/>
          <a:ext cx="16457613" cy="6991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928A2AD4-1FCF-4E87-A568-7501416CBCE7}"/>
              </a:ext>
            </a:extLst>
          </p:cNvPr>
          <p:cNvGrpSpPr/>
          <p:nvPr/>
        </p:nvGrpSpPr>
        <p:grpSpPr>
          <a:xfrm>
            <a:off x="7991078" y="8176103"/>
            <a:ext cx="7848872" cy="1916203"/>
            <a:chOff x="1810982" y="3710113"/>
            <a:chExt cx="14664446" cy="7155499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AAC403-0A3F-4C66-95BE-4C90EEBA8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0982" y="3710113"/>
              <a:ext cx="14664446" cy="4161036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9029805-6094-4DAA-BC25-4006B8321B8A}"/>
                </a:ext>
              </a:extLst>
            </p:cNvPr>
            <p:cNvSpPr txBox="1"/>
            <p:nvPr/>
          </p:nvSpPr>
          <p:spPr>
            <a:xfrm>
              <a:off x="7326966" y="8416000"/>
              <a:ext cx="2723015" cy="24496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100%</a:t>
              </a:r>
            </a:p>
            <a:p>
              <a:pPr algn="ctr"/>
              <a:r>
                <a:rPr lang="pt-BR" sz="2000" b="1" dirty="0"/>
                <a:t>Índice RPC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7A32E2CE-52EF-4531-9226-6B46DC6CCAAA}"/>
                </a:ext>
              </a:extLst>
            </p:cNvPr>
            <p:cNvSpPr txBox="1"/>
            <p:nvPr/>
          </p:nvSpPr>
          <p:spPr>
            <a:xfrm>
              <a:off x="10383262" y="8416003"/>
              <a:ext cx="1309749" cy="18105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800" b="1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BF4E88C2-0175-48B8-9E08-B680B930D744}"/>
                </a:ext>
              </a:extLst>
            </p:cNvPr>
            <p:cNvSpPr txBox="1"/>
            <p:nvPr/>
          </p:nvSpPr>
          <p:spPr>
            <a:xfrm>
              <a:off x="11434298" y="8416004"/>
              <a:ext cx="1543189" cy="13845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166%</a:t>
              </a:r>
            </a:p>
          </p:txBody>
        </p:sp>
        <p:sp>
          <p:nvSpPr>
            <p:cNvPr id="10" name="Seta: para Cima 9">
              <a:extLst>
                <a:ext uri="{FF2B5EF4-FFF2-40B4-BE49-F238E27FC236}">
                  <a16:creationId xmlns:a16="http://schemas.microsoft.com/office/drawing/2014/main" id="{CBAEE8F8-6C48-4042-A98E-79624DAD7EC7}"/>
                </a:ext>
              </a:extLst>
            </p:cNvPr>
            <p:cNvSpPr/>
            <p:nvPr/>
          </p:nvSpPr>
          <p:spPr>
            <a:xfrm>
              <a:off x="8840072" y="7499468"/>
              <a:ext cx="174558" cy="74336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100"/>
            </a:p>
          </p:txBody>
        </p:sp>
        <p:sp>
          <p:nvSpPr>
            <p:cNvPr id="11" name="Seta: para Cima 10">
              <a:extLst>
                <a:ext uri="{FF2B5EF4-FFF2-40B4-BE49-F238E27FC236}">
                  <a16:creationId xmlns:a16="http://schemas.microsoft.com/office/drawing/2014/main" id="{D30BA442-9C49-4612-A976-7D783C433C4D}"/>
                </a:ext>
              </a:extLst>
            </p:cNvPr>
            <p:cNvSpPr/>
            <p:nvPr/>
          </p:nvSpPr>
          <p:spPr>
            <a:xfrm>
              <a:off x="10838846" y="7499468"/>
              <a:ext cx="174558" cy="74336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100" dirty="0"/>
            </a:p>
          </p:txBody>
        </p:sp>
        <p:sp>
          <p:nvSpPr>
            <p:cNvPr id="12" name="Seta: para Cima 11">
              <a:extLst>
                <a:ext uri="{FF2B5EF4-FFF2-40B4-BE49-F238E27FC236}">
                  <a16:creationId xmlns:a16="http://schemas.microsoft.com/office/drawing/2014/main" id="{1254DA8A-D677-41DB-A9E1-D36CC3F8CB10}"/>
                </a:ext>
              </a:extLst>
            </p:cNvPr>
            <p:cNvSpPr/>
            <p:nvPr/>
          </p:nvSpPr>
          <p:spPr>
            <a:xfrm>
              <a:off x="12148594" y="7499468"/>
              <a:ext cx="174558" cy="74336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100"/>
            </a:p>
          </p:txBody>
        </p:sp>
        <p:sp>
          <p:nvSpPr>
            <p:cNvPr id="13" name="Seta: para Cima 12">
              <a:extLst>
                <a:ext uri="{FF2B5EF4-FFF2-40B4-BE49-F238E27FC236}">
                  <a16:creationId xmlns:a16="http://schemas.microsoft.com/office/drawing/2014/main" id="{857CC991-6FCF-47E7-8E03-7E9DF9346B42}"/>
                </a:ext>
              </a:extLst>
            </p:cNvPr>
            <p:cNvSpPr/>
            <p:nvPr/>
          </p:nvSpPr>
          <p:spPr>
            <a:xfrm>
              <a:off x="13458342" y="7499468"/>
              <a:ext cx="174558" cy="74336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10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45CB5413-7116-4DB8-A364-93D64089A733}"/>
                </a:ext>
              </a:extLst>
            </p:cNvPr>
            <p:cNvSpPr txBox="1"/>
            <p:nvPr/>
          </p:nvSpPr>
          <p:spPr>
            <a:xfrm>
              <a:off x="10049981" y="8254909"/>
              <a:ext cx="1466928" cy="13845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133%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728E0D13-7D9C-4FF9-8F4D-C521B75CA45C}"/>
                </a:ext>
              </a:extLst>
            </p:cNvPr>
            <p:cNvSpPr txBox="1"/>
            <p:nvPr/>
          </p:nvSpPr>
          <p:spPr>
            <a:xfrm>
              <a:off x="12826660" y="8254910"/>
              <a:ext cx="2279879" cy="1272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200%</a:t>
              </a: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46A607EA-77CC-41D3-A226-4D36AEF24766}"/>
              </a:ext>
            </a:extLst>
          </p:cNvPr>
          <p:cNvSpPr/>
          <p:nvPr/>
        </p:nvSpPr>
        <p:spPr>
          <a:xfrm>
            <a:off x="1314392" y="9324803"/>
            <a:ext cx="9140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354"/>
            <a:r>
              <a:rPr lang="pt-BR" sz="2000" dirty="0">
                <a:solidFill>
                  <a:srgbClr val="0679A3">
                    <a:lumMod val="50000"/>
                  </a:srgbClr>
                </a:solidFill>
              </a:rPr>
              <a:t>1º </a:t>
            </a:r>
            <a:r>
              <a:rPr lang="pt-BR" sz="2000" dirty="0">
                <a:solidFill>
                  <a:srgbClr val="FFC000">
                    <a:lumMod val="50000"/>
                  </a:srgbClr>
                </a:solidFill>
              </a:rPr>
              <a:t>Parte</a:t>
            </a:r>
            <a:r>
              <a:rPr lang="pt-BR" sz="2000" dirty="0">
                <a:solidFill>
                  <a:srgbClr val="0679A3">
                    <a:lumMod val="50000"/>
                  </a:srgbClr>
                </a:solidFill>
              </a:rPr>
              <a:t>: Indicador </a:t>
            </a:r>
          </a:p>
          <a:p>
            <a:pPr lvl="0" defTabSz="914354"/>
            <a:r>
              <a:rPr lang="pt-BR" sz="2000" dirty="0">
                <a:solidFill>
                  <a:srgbClr val="0679A3">
                    <a:lumMod val="50000"/>
                  </a:srgbClr>
                </a:solidFill>
              </a:rPr>
              <a:t>Grau de Distanciamento (à direita) do Índice do RPC </a:t>
            </a:r>
          </a:p>
        </p:txBody>
      </p:sp>
    </p:spTree>
    <p:extLst>
      <p:ext uri="{BB962C8B-B14F-4D97-AF65-F5344CB8AC3E}">
        <p14:creationId xmlns:p14="http://schemas.microsoft.com/office/powerpoint/2010/main" val="22997864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B9D54-64AC-45ED-92C9-B1DCAADD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30"/>
            <a:ext cx="18286413" cy="1714500"/>
          </a:xfrm>
        </p:spPr>
        <p:txBody>
          <a:bodyPr/>
          <a:lstStyle/>
          <a:p>
            <a:r>
              <a:rPr 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3.7 Índice de Reajuste Médio Ponderado Aplicado aos Planos Coletivos (Peso zero)</a:t>
            </a:r>
            <a:br>
              <a:rPr 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</a:br>
            <a:endParaRPr lang="pt-BR" sz="4000" b="1" dirty="0">
              <a:solidFill>
                <a:srgbClr val="006E89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D958B9F8-4DD6-4667-8643-4F03B628BFCA}"/>
                  </a:ext>
                </a:extLst>
              </p:cNvPr>
              <p:cNvSpPr/>
              <p:nvPr/>
            </p:nvSpPr>
            <p:spPr>
              <a:xfrm>
                <a:off x="358230" y="1183060"/>
                <a:ext cx="17857984" cy="6424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5759450" algn="l"/>
                  </a:tabLst>
                </a:pPr>
                <a:r>
                  <a:rPr lang="pt-BR" sz="2000" b="1" dirty="0">
                    <a:latin typeface="Verdana" panose="020B0604030504040204" pitchFamily="34" charset="0"/>
                  </a:rPr>
                  <a:t>Conceito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sz="2000" b="0" spc="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Avaliar a dispersão de reajustes aplicados a contratos coletivos na carteira da operadora, e o desvio à direita em relação a um índice de reajuste de contratos coletivos (apurado via sistema de Reajustes de Planos Coletivos - RPC para o ano-base).</a:t>
                </a:r>
                <a:endParaRPr lang="pt-BR" sz="2000" b="1" spc="75" dirty="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5759450" algn="l"/>
                  </a:tabLst>
                </a:pPr>
                <a:r>
                  <a:rPr lang="pt-BR" sz="2000" b="1" dirty="0">
                    <a:effectLst/>
                    <a:latin typeface="Verdana" panose="020B0604030504040204" pitchFamily="34" charset="0"/>
                  </a:rPr>
                  <a:t>Método de Cálculo</a:t>
                </a:r>
              </a:p>
              <a:p>
                <a:pPr marR="2794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sz="200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cálculo do indicador é composto por dois fatores: </a:t>
                </a:r>
                <a:endParaRPr lang="pt-BR" sz="2400" dirty="0"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2794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sz="2000" b="1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Grau de distanciamento do </a:t>
                </a:r>
                <a:r>
                  <a:rPr lang="pt-BR" sz="2000" b="1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Reajuste médio da OPS* com relação ao índice setorial do RPC:</a:t>
                </a:r>
              </a:p>
              <a:p>
                <a:pPr marR="2794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sz="200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*Média ponderada dos reajustes aplicados em contratos coletivos no ano-base por operadora: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𝑅𝑒𝑎𝑗𝑢𝑠𝑡𝑒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𝑎𝑝𝑙𝑖𝑐𝑎𝑑𝑜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𝑛𝑜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𝑐𝑜𝑛𝑡𝑟𝑎𝑡𝑜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nary>
                            <m: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º </m:t>
                            </m:r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benef</m:t>
                            </m:r>
                            <m: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  </m:t>
                            </m:r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no</m:t>
                            </m:r>
                            <m: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contrato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𝑎𝑛𝑜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∑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º </m:t>
                            </m:r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Benef</m:t>
                            </m:r>
                            <m: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no</m:t>
                            </m:r>
                            <m: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contrato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𝑎𝑛𝑜</m:t>
                            </m:r>
                          </m:sub>
                        </m:sSub>
                      </m:den>
                    </m:f>
                  </m:oMath>
                </a14:m>
                <a:endParaRPr lang="pt-BR" sz="2000" dirty="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2794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sz="2000" b="1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b="1" dirty="0">
                    <a:latin typeface="Verdana" panose="020B0604030504040204" pitchFamily="34" charset="0"/>
                    <a:ea typeface="Times New Roman" panose="02020603050405020304" pitchFamily="18" charset="0"/>
                  </a:rPr>
                  <a:t>CV: </a:t>
                </a:r>
                <a:r>
                  <a:rPr lang="pt-BR" sz="2000" b="1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</a:rPr>
                  <a:t>Dispersão dos Reajustes</a:t>
                </a:r>
                <a:r>
                  <a:rPr lang="pt-BR" sz="200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</a:rPr>
                  <a:t>, medida pelo coeficiente de variação (CV), que é a razão entre o desvio padrão e a média dos reajustes aplicados pela operadora aos contratos coletivos no ano-base:</a:t>
                </a:r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pt-BR" sz="280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</a:rPr>
                  <a:t>CV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</m:t>
                            </m:r>
                            <m:r>
                              <a:rPr lang="pt-BR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naryPr>
                              <m:sub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pt-BR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pt-BR" sz="2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sz="2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BR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t-BR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pt-BR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pt-BR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num>
                      <m:den>
                        <m:acc>
                          <m:accPr>
                            <m:chr m:val="̅"/>
                            <m:ctrlP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</m:oMath>
                </a14:m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5759450" algn="l"/>
                  </a:tabLst>
                </a:pPr>
                <a:r>
                  <a:rPr lang="pt-BR" sz="2000" b="1" dirty="0">
                    <a:latin typeface="Verdana" panose="020B0604030504040204" pitchFamily="34" charset="0"/>
                  </a:rPr>
                  <a:t>Pontuação</a:t>
                </a:r>
              </a:p>
              <a:p>
                <a:pPr>
                  <a:spcAft>
                    <a:spcPts val="0"/>
                  </a:spcAft>
                </a:pPr>
                <a:r>
                  <a:rPr lang="pt-BR" sz="2000" dirty="0">
                    <a:latin typeface="Verdana" panose="020B0604030504040204" pitchFamily="34" charset="0"/>
                    <a:cs typeface="Times New Roman" panose="02020603050405020304" pitchFamily="18" charset="0"/>
                  </a:rPr>
                  <a:t>A pontuação final será apurada a partir da média da pontuação dos componentes do indicador (peso de 50% para cada):</a:t>
                </a:r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D958B9F8-4DD6-4667-8643-4F03B628B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0" y="1183060"/>
                <a:ext cx="17857984" cy="6424259"/>
              </a:xfrm>
              <a:prstGeom prst="rect">
                <a:avLst/>
              </a:prstGeom>
              <a:blipFill>
                <a:blip r:embed="rId2"/>
                <a:stretch>
                  <a:fillRect l="-376" t="-474" r="-341" b="-6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EC2CA8F-5AD6-478F-A0AC-1B520722AC08}"/>
              </a:ext>
            </a:extLst>
          </p:cNvPr>
          <p:cNvGraphicFramePr>
            <a:graphicFrameLocks noGrp="1"/>
          </p:cNvGraphicFramePr>
          <p:nvPr/>
        </p:nvGraphicFramePr>
        <p:xfrm>
          <a:off x="428428" y="7536990"/>
          <a:ext cx="11019034" cy="263741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051703">
                  <a:extLst>
                    <a:ext uri="{9D8B030D-6E8A-4147-A177-3AD203B41FA5}">
                      <a16:colId xmlns:a16="http://schemas.microsoft.com/office/drawing/2014/main" val="3831468481"/>
                    </a:ext>
                  </a:extLst>
                </a:gridCol>
                <a:gridCol w="1967331">
                  <a:extLst>
                    <a:ext uri="{9D8B030D-6E8A-4147-A177-3AD203B41FA5}">
                      <a16:colId xmlns:a16="http://schemas.microsoft.com/office/drawing/2014/main" val="238268812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Indicador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Pontuação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3388398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Reajuste Médio OPS ≤ Índice de Referência do RPC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8290743"/>
                  </a:ext>
                </a:extLst>
              </a:tr>
              <a:tr h="8204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Índice de referência do RPC  &lt; Reajuste Médio da OPS &lt; </a:t>
                      </a:r>
                      <a:br>
                        <a:rPr lang="pt-BR" sz="2400" dirty="0">
                          <a:effectLst/>
                        </a:rPr>
                      </a:br>
                      <a:r>
                        <a:rPr lang="pt-BR" sz="2400" dirty="0">
                          <a:effectLst/>
                        </a:rPr>
                        <a:t> 2 x Índice de Referência do RPC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V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3990898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Reajuste Médio da OPS ≥  2 x Índice de Referência do RPC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1361498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8CE1A948-8EFA-46E4-86A5-21788178457F}"/>
              </a:ext>
            </a:extLst>
          </p:cNvPr>
          <p:cNvGraphicFramePr>
            <a:graphicFrameLocks noGrp="1"/>
          </p:cNvGraphicFramePr>
          <p:nvPr/>
        </p:nvGraphicFramePr>
        <p:xfrm>
          <a:off x="11663486" y="7546648"/>
          <a:ext cx="6408712" cy="26374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806534">
                  <a:extLst>
                    <a:ext uri="{9D8B030D-6E8A-4147-A177-3AD203B41FA5}">
                      <a16:colId xmlns:a16="http://schemas.microsoft.com/office/drawing/2014/main" val="2464002236"/>
                    </a:ext>
                  </a:extLst>
                </a:gridCol>
                <a:gridCol w="1602178">
                  <a:extLst>
                    <a:ext uri="{9D8B030D-6E8A-4147-A177-3AD203B41FA5}">
                      <a16:colId xmlns:a16="http://schemas.microsoft.com/office/drawing/2014/main" val="1986399592"/>
                    </a:ext>
                  </a:extLst>
                </a:gridCol>
              </a:tblGrid>
              <a:tr h="659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Pontuação CV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Pontuação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438922"/>
                  </a:ext>
                </a:extLst>
              </a:tr>
              <a:tr h="659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CV  ≤ 0,15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5869146"/>
                  </a:ext>
                </a:extLst>
              </a:tr>
              <a:tr h="659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0,15 &lt; CV ≤ 1,00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V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0958580"/>
                  </a:ext>
                </a:extLst>
              </a:tr>
              <a:tr h="659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CV &gt; 1,00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2838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287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B431-A266-488E-818D-EE9E2AA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62" y="174948"/>
            <a:ext cx="16457772" cy="1152128"/>
          </a:xfrm>
        </p:spPr>
        <p:txBody>
          <a:bodyPr/>
          <a:lstStyle/>
          <a:p>
            <a:r>
              <a:rPr lang="pt-BR" sz="36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IDSS ANO-BASE 2018</a:t>
            </a:r>
            <a:endParaRPr lang="pt-BR" sz="3600" dirty="0"/>
          </a:p>
        </p:txBody>
      </p:sp>
      <p:sp>
        <p:nvSpPr>
          <p:cNvPr id="10" name="Retângulo 9"/>
          <p:cNvSpPr/>
          <p:nvPr/>
        </p:nvSpPr>
        <p:spPr>
          <a:xfrm>
            <a:off x="7270998" y="1327076"/>
            <a:ext cx="10377325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Material técnico divulgado no site da ANS + Perguntas e Respostas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Foram encaminhadas 184 Pesquisas de Satisfação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006E89"/>
                </a:solidFill>
              </a:rPr>
              <a:t>Principais problemas detectados na Pesquisa de Satisfação dos Beneficiários:</a:t>
            </a:r>
          </a:p>
          <a:p>
            <a:pPr marL="1336320" lvl="1" indent="-457200">
              <a:buFont typeface="Courier New" panose="02070309020205020404" pitchFamily="49" charset="0"/>
              <a:buChar char="o"/>
            </a:pPr>
            <a:r>
              <a:rPr lang="pt-BR" sz="2600" b="1" dirty="0">
                <a:solidFill>
                  <a:srgbClr val="006E89"/>
                </a:solidFill>
              </a:rPr>
              <a:t>Questionário</a:t>
            </a:r>
            <a:r>
              <a:rPr lang="pt-BR" sz="2600" dirty="0">
                <a:solidFill>
                  <a:srgbClr val="006E89"/>
                </a:solidFill>
              </a:rPr>
              <a:t>: troca de ordem das opções de respostas</a:t>
            </a:r>
          </a:p>
          <a:p>
            <a:pPr marL="1336320" lvl="1" indent="-457200">
              <a:buFont typeface="Courier New" panose="02070309020205020404" pitchFamily="49" charset="0"/>
              <a:buChar char="o"/>
            </a:pPr>
            <a:r>
              <a:rPr lang="pt-BR" sz="2600" b="1" dirty="0">
                <a:solidFill>
                  <a:srgbClr val="006E89"/>
                </a:solidFill>
              </a:rPr>
              <a:t>Planejamento:  </a:t>
            </a:r>
            <a:r>
              <a:rPr lang="pt-BR" sz="2600" dirty="0">
                <a:solidFill>
                  <a:srgbClr val="006E89"/>
                </a:solidFill>
              </a:rPr>
              <a:t>Não informação dos erros amostrais, erros não amostrais e Intervalo de Confiança; </a:t>
            </a:r>
          </a:p>
          <a:p>
            <a:pPr marL="1336320" lvl="1" indent="-457200">
              <a:buFont typeface="Courier New" panose="02070309020205020404" pitchFamily="49" charset="0"/>
              <a:buChar char="o"/>
            </a:pPr>
            <a:r>
              <a:rPr lang="pt-BR" sz="2600" dirty="0">
                <a:solidFill>
                  <a:srgbClr val="006E89"/>
                </a:solidFill>
              </a:rPr>
              <a:t>Não informação do nº total de beneficiários e de beneficiários maiores de 18 anos</a:t>
            </a:r>
          </a:p>
          <a:p>
            <a:pPr marL="1336320" lvl="1" indent="-457200">
              <a:buFont typeface="Courier New" panose="02070309020205020404" pitchFamily="49" charset="0"/>
              <a:buChar char="o"/>
            </a:pPr>
            <a:r>
              <a:rPr lang="pt-BR" sz="2600" b="1" dirty="0">
                <a:solidFill>
                  <a:srgbClr val="006E89"/>
                </a:solidFill>
              </a:rPr>
              <a:t>Resultados: </a:t>
            </a:r>
            <a:r>
              <a:rPr lang="pt-BR" sz="2600" dirty="0">
                <a:solidFill>
                  <a:srgbClr val="006E89"/>
                </a:solidFill>
              </a:rPr>
              <a:t>Falta de análise descritiva dos resultados; </a:t>
            </a:r>
          </a:p>
          <a:p>
            <a:pPr marL="1336320" lvl="1" indent="-457200">
              <a:buFont typeface="Courier New" panose="02070309020205020404" pitchFamily="49" charset="0"/>
              <a:buChar char="o"/>
            </a:pPr>
            <a:r>
              <a:rPr lang="pt-BR" sz="2600" dirty="0">
                <a:solidFill>
                  <a:srgbClr val="006E89"/>
                </a:solidFill>
              </a:rPr>
              <a:t>Respostas em branco; </a:t>
            </a:r>
          </a:p>
          <a:p>
            <a:pPr marL="1336320" lvl="1" indent="-457200">
              <a:buFont typeface="Courier New" panose="02070309020205020404" pitchFamily="49" charset="0"/>
              <a:buChar char="o"/>
            </a:pPr>
            <a:r>
              <a:rPr lang="pt-BR" sz="2600" dirty="0">
                <a:solidFill>
                  <a:srgbClr val="006E89"/>
                </a:solidFill>
              </a:rPr>
              <a:t>Falta observação a respeito das respostas “Não se aplica”</a:t>
            </a:r>
          </a:p>
          <a:p>
            <a:pPr marL="1336320" lvl="1" indent="-457200">
              <a:buFont typeface="Courier New" panose="02070309020205020404" pitchFamily="49" charset="0"/>
              <a:buChar char="o"/>
            </a:pPr>
            <a:r>
              <a:rPr lang="pt-BR" sz="2600" b="1" dirty="0">
                <a:solidFill>
                  <a:srgbClr val="006E89"/>
                </a:solidFill>
              </a:rPr>
              <a:t>Auditoria: </a:t>
            </a:r>
            <a:r>
              <a:rPr lang="pt-BR" sz="2600" dirty="0">
                <a:solidFill>
                  <a:srgbClr val="006E89"/>
                </a:solidFill>
              </a:rPr>
              <a:t>Falta de assinatura/envio do termo de responsabilidade pela pesquisa pelo Estatístico e/ou pelo Representante legal da OPS</a:t>
            </a:r>
          </a:p>
          <a:p>
            <a:pPr marL="1336320" lvl="1" indent="-457200">
              <a:buFont typeface="Courier New" panose="02070309020205020404" pitchFamily="49" charset="0"/>
              <a:buChar char="o"/>
            </a:pPr>
            <a:r>
              <a:rPr lang="pt-BR" sz="2600" b="1" dirty="0">
                <a:solidFill>
                  <a:srgbClr val="006E89"/>
                </a:solidFill>
              </a:rPr>
              <a:t>Divulgação: </a:t>
            </a:r>
            <a:r>
              <a:rPr lang="pt-BR" sz="2600" dirty="0">
                <a:solidFill>
                  <a:srgbClr val="006E89"/>
                </a:solidFill>
              </a:rPr>
              <a:t>link que não funciona;  </a:t>
            </a:r>
          </a:p>
          <a:p>
            <a:pPr marL="1336320" lvl="1" indent="-457200">
              <a:buFont typeface="Courier New" panose="02070309020205020404" pitchFamily="49" charset="0"/>
              <a:buChar char="o"/>
            </a:pPr>
            <a:r>
              <a:rPr lang="pt-BR" sz="2600" dirty="0">
                <a:solidFill>
                  <a:srgbClr val="006E89"/>
                </a:solidFill>
              </a:rPr>
              <a:t>Arquivo da pesquisa em local de difícil acesso no portal da OPS  ou sem acesso direto (formato ZIP ou Nuvem)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u="sng" dirty="0">
              <a:solidFill>
                <a:srgbClr val="006E8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pt-B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186F2B-12CD-4B38-A5D0-F2916F17B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80" y="1327076"/>
            <a:ext cx="6358554" cy="87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325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B431-A266-488E-818D-EE9E2AA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62" y="30932"/>
            <a:ext cx="16457772" cy="1152128"/>
          </a:xfrm>
        </p:spPr>
        <p:txBody>
          <a:bodyPr/>
          <a:lstStyle/>
          <a:p>
            <a:r>
              <a:rPr lang="pt-BR" sz="36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PESQUISA DE SATISFAÇÃO DO BENEFICIÁRIO </a:t>
            </a:r>
            <a:br>
              <a:rPr lang="pt-BR" sz="36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IDSS ANO-BASE 2018</a:t>
            </a:r>
            <a:endParaRPr lang="pt-BR" sz="3600" dirty="0"/>
          </a:p>
        </p:txBody>
      </p:sp>
      <p:sp>
        <p:nvSpPr>
          <p:cNvPr id="10" name="Retângulo 9"/>
          <p:cNvSpPr/>
          <p:nvPr/>
        </p:nvSpPr>
        <p:spPr>
          <a:xfrm>
            <a:off x="7513573" y="1759124"/>
            <a:ext cx="10345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Material técnico divulgado no site da ANS + Perguntas e Respostas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185 Operadoras realizaram Pesquisas de Satisfação </a:t>
            </a:r>
          </a:p>
          <a:p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(nem todas deferidas)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Equivalem a 48,7% dos beneficiários do setor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6646C9-9E46-4A48-A34F-226636BF9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11" y="1392882"/>
            <a:ext cx="5629275" cy="76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1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A224C-AAFD-471D-B189-B39CCBA5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310" y="102940"/>
            <a:ext cx="16457772" cy="1714500"/>
          </a:xfrm>
        </p:spPr>
        <p:txBody>
          <a:bodyPr/>
          <a:lstStyle/>
          <a:p>
            <a:r>
              <a:rPr lang="pt-BR" sz="54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IDSS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9C621F-2551-4021-82D9-36571F160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8" y="1543100"/>
            <a:ext cx="16457772" cy="678894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O resultado varia de Zero a 1, sendo 1 o melhor desempenho.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Na implementação do IDSS, a ANS propõe-se a: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 I- incentivar as operadoras a atuar como gestoras de saúde;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II – incentivar os prestadores a atuar como produtores do cuidado de saúde;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III – incentivar os beneficiários a serem usuários de serviços de saúde com consciência sanitária; 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IV - aprimorar sua capacidade regulatória.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chemeClr val="accent4">
                    <a:lumMod val="75000"/>
                  </a:schemeClr>
                </a:solidFill>
              </a:rPr>
              <a:t>O IDSS do setor é calculado a partir dos IDSS das operadoras, ponderados pelo número de beneficiários da modalidade correspondente, podendo ser agregados por segmento, modalidade assistencial e porte da operadora.</a:t>
            </a:r>
          </a:p>
        </p:txBody>
      </p:sp>
    </p:spTree>
    <p:extLst>
      <p:ext uri="{BB962C8B-B14F-4D97-AF65-F5344CB8AC3E}">
        <p14:creationId xmlns:p14="http://schemas.microsoft.com/office/powerpoint/2010/main" val="11213412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4D653-1311-4A4A-820C-5082A889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32" y="0"/>
            <a:ext cx="16324547" cy="1296145"/>
          </a:xfrm>
        </p:spPr>
        <p:txBody>
          <a:bodyPr/>
          <a:lstStyle/>
          <a:p>
            <a:r>
              <a:rPr lang="pt-BR" sz="72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696F314-BF0E-4A36-B76B-878306241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060703"/>
              </p:ext>
            </p:extLst>
          </p:nvPr>
        </p:nvGraphicFramePr>
        <p:xfrm>
          <a:off x="502246" y="1183060"/>
          <a:ext cx="12025336" cy="900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5238EC54-B4D2-4477-B74B-4E3DDF22F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662" y="2839244"/>
            <a:ext cx="40100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382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B431-A266-488E-818D-EE9E2AA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06" y="117644"/>
            <a:ext cx="16457772" cy="849392"/>
          </a:xfrm>
        </p:spPr>
        <p:txBody>
          <a:bodyPr/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IDSS ano-base 2019</a:t>
            </a:r>
            <a:endParaRPr lang="pt-BR" sz="48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71BC9D9-E8DC-4F96-9AAB-1866670066DD}"/>
              </a:ext>
            </a:extLst>
          </p:cNvPr>
          <p:cNvGraphicFramePr>
            <a:graphicFrameLocks noGrp="1"/>
          </p:cNvGraphicFramePr>
          <p:nvPr/>
        </p:nvGraphicFramePr>
        <p:xfrm>
          <a:off x="214214" y="1183060"/>
          <a:ext cx="17929992" cy="89862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263000795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168425514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989158701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1821476164"/>
                    </a:ext>
                  </a:extLst>
                </a:gridCol>
              </a:tblGrid>
              <a:tr h="658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Dimensão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Indicador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Ano-base 2018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Ajuste no ano-base 2019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37548"/>
                  </a:ext>
                </a:extLst>
              </a:tr>
              <a:tr h="26503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u="none" strike="noStrike">
                          <a:effectLst/>
                        </a:rPr>
                        <a:t>IDQS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u="none" strike="noStrike" dirty="0">
                          <a:effectLst/>
                        </a:rPr>
                        <a:t>1.2 Taxa de Consulta de Pré-Natal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u="none" strike="noStrike" dirty="0">
                          <a:effectLst/>
                        </a:rPr>
                        <a:t>Havia apenas a previsão de Planos que contivessem a segmentação “ambulatoriais e hospitalar com obstetrícia”.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1" u="none" strike="noStrike" dirty="0">
                          <a:effectLst/>
                        </a:rPr>
                        <a:t>Inclusão no cômputo do indicador dos planos hospitalares com obstetrícia 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1998274"/>
                  </a:ext>
                </a:extLst>
              </a:tr>
              <a:tr h="26503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u="none" strike="noStrike" dirty="0">
                          <a:effectLst/>
                        </a:rPr>
                        <a:t>IDQS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u="none" strike="noStrike" dirty="0">
                          <a:effectLst/>
                        </a:rPr>
                        <a:t>1.11 Participação em Projetos de Indução da Qualidade da ANS (Parto Adequado)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u="none" strike="noStrike" dirty="0">
                          <a:effectLst/>
                        </a:rPr>
                        <a:t>O critério era exclusivamente a participação no Programa sem avaliar o desempenho por meio da proporção de partos cesáreos realizados. 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1" u="none" strike="noStrike" dirty="0">
                          <a:effectLst/>
                        </a:rPr>
                        <a:t>Inclusão de critério de redução da proporção de parto cesáreo em relação ao ano anterior maior do que 5% ou proporção de parto cesáreo menor ou igual a 45%.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8542197"/>
                  </a:ext>
                </a:extLst>
              </a:tr>
              <a:tr h="30273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u="none" strike="noStrike" dirty="0">
                          <a:effectLst/>
                        </a:rPr>
                        <a:t>IDQS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u="none" strike="noStrike" dirty="0">
                          <a:effectLst/>
                        </a:rPr>
                        <a:t>1.12 Participação no Projeto de Modelos de Remuneração Baseados em Valor (PONTUAÇÃO BASE de 0,10)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u="none" strike="noStrike" dirty="0">
                          <a:effectLst/>
                        </a:rPr>
                        <a:t>Não existia. 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1" u="none" strike="noStrike" dirty="0">
                          <a:effectLst/>
                        </a:rPr>
                        <a:t>Inclusão do indicador, para estimular as operadoras a adotarem novos modelos de remuneração, baseados em valor, de acordo com o documento técnico disponibilizado pela ANS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187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5630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B431-A266-488E-818D-EE9E2AA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06" y="117644"/>
            <a:ext cx="16457772" cy="849392"/>
          </a:xfrm>
        </p:spPr>
        <p:txBody>
          <a:bodyPr/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IDSS ano-base 2019</a:t>
            </a:r>
            <a:endParaRPr lang="pt-BR" sz="48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2539C24-1E8C-4B9E-BB9A-607EC4CD7543}"/>
              </a:ext>
            </a:extLst>
          </p:cNvPr>
          <p:cNvGraphicFramePr>
            <a:graphicFrameLocks noGrp="1"/>
          </p:cNvGraphicFramePr>
          <p:nvPr/>
        </p:nvGraphicFramePr>
        <p:xfrm>
          <a:off x="214214" y="1183060"/>
          <a:ext cx="17713968" cy="84624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4143523333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1107503821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373593767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3793397080"/>
                    </a:ext>
                  </a:extLst>
                </a:gridCol>
              </a:tblGrid>
              <a:tr h="10577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Dimensão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Indicador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Ano-base 2018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Ajuste no ano-base 2019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04652437"/>
                  </a:ext>
                </a:extLst>
              </a:tr>
              <a:tr h="15299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IDGA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2.4 – Taxa de Primeira Consulta ao Dentista por Beneficiário por ano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A Meta era 0,8 consultas por beneficiário/ano.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 dirty="0">
                          <a:effectLst/>
                        </a:rPr>
                        <a:t>Redução da Meta, de 0,8 consultas para cada 1 beneficiário, para 0,5 consultas, de forma a adequar à realidade do setor odontológico.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69811221"/>
                  </a:ext>
                </a:extLst>
              </a:tr>
              <a:tr h="22016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IDGR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4.4 – Proporção de glosas de pagamentos a prestadores de serviços de saúde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A meta para que a operadora obtivesse nota máxima no indicador era: zero glosas.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 dirty="0">
                          <a:effectLst/>
                        </a:rPr>
                        <a:t>Mudança na meta: Nota máxima para operadoras com glosas abaixo do percentil 15, ao invés de zero glosas e </a:t>
                      </a:r>
                      <a:r>
                        <a:rPr lang="pt-BR" sz="2400" b="1" u="none" strike="noStrike" dirty="0" err="1">
                          <a:effectLst/>
                        </a:rPr>
                        <a:t>e</a:t>
                      </a:r>
                      <a:r>
                        <a:rPr lang="pt-BR" sz="2400" b="1" u="none" strike="noStrike" dirty="0">
                          <a:effectLst/>
                        </a:rPr>
                        <a:t> Descrição dos critérios de Exclusão de cálculo do indicador: serão desconsideradas as guias com “Origem de Guia 4 – Reembolso”, e as guias em aberto</a:t>
                      </a:r>
                      <a:r>
                        <a:rPr lang="pt-BR" sz="2400" u="none" strike="noStrike" dirty="0">
                          <a:effectLst/>
                        </a:rPr>
                        <a:t>.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41451455"/>
                  </a:ext>
                </a:extLst>
              </a:tr>
              <a:tr h="36706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IDGR  e IDGA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17583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>
                          <a:effectLst/>
                        </a:rPr>
                        <a:t>2.1 Taxa de Sessões de Hemodiálise Crônica por Beneficiário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pt-BR" sz="24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4.2 Taxa de utilização do SUS</a:t>
                      </a:r>
                    </a:p>
                    <a:p>
                      <a:pPr marL="0" marR="0" lvl="0" indent="0" algn="l" defTabSz="17583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u="none" strike="noStrike" dirty="0">
                        <a:effectLst/>
                      </a:endParaRPr>
                    </a:p>
                    <a:p>
                      <a:pPr marL="0" marR="0" lvl="0" indent="0" algn="l" defTabSz="17583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u="none" strike="noStrike" dirty="0">
                        <a:effectLst/>
                      </a:endParaRPr>
                    </a:p>
                    <a:p>
                      <a:pPr marL="0" marR="0" lvl="0" indent="0" algn="l" defTabSz="17583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>
                          <a:effectLst/>
                        </a:rPr>
                        <a:t>4.3 Razão de Completude do Envio dos Dados do Padrão TISS (Razão TISS) (PESO 2)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A cada ano as </a:t>
                      </a:r>
                      <a:r>
                        <a:rPr lang="pt-BR" sz="2400" u="none" strike="noStrike" dirty="0" err="1">
                          <a:effectLst/>
                        </a:rPr>
                        <a:t>ABI’s</a:t>
                      </a:r>
                      <a:r>
                        <a:rPr lang="pt-BR" sz="2400" u="none" strike="noStrike" dirty="0">
                          <a:effectLst/>
                        </a:rPr>
                        <a:t> e as fórmulas devem prever o ano-base em análise. Em 2018 a ficha técnica previa o ano-base 2018.</a:t>
                      </a:r>
                    </a:p>
                    <a:p>
                      <a:pPr algn="l" fontAlgn="ctr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17583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>
                          <a:effectLst/>
                        </a:rPr>
                        <a:t>A cada alteração das Contas de Despesas do DIOPS, o indicador deve ser atualizado, já que utiliza o DIOPS vigente.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17583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dirty="0">
                          <a:effectLst/>
                        </a:rPr>
                        <a:t>Atualização do ano de referência nas fórmulas (2019), e do número de </a:t>
                      </a:r>
                      <a:r>
                        <a:rPr lang="pt-BR" sz="2400" b="1" u="none" strike="noStrike" dirty="0" err="1">
                          <a:effectLst/>
                        </a:rPr>
                        <a:t>ABI’s</a:t>
                      </a:r>
                      <a:r>
                        <a:rPr lang="pt-BR" sz="2400" b="1" u="none" strike="noStrike" dirty="0">
                          <a:effectLst/>
                        </a:rPr>
                        <a:t> de 2019.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17583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dirty="0">
                          <a:effectLst/>
                        </a:rPr>
                        <a:t>Atualização das contas de despesas do DIOPS </a:t>
                      </a:r>
                      <a:r>
                        <a:rPr lang="pt-BR" sz="2400" u="none" strike="noStrike" dirty="0">
                          <a:effectLst/>
                        </a:rPr>
                        <a:t>(valor em reais dos eventos/ sinistros conhecidos ou avisados de assistência à saúde hospitalar e odontológica) para comparação com o valor informado no TISS.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8043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4616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03188"/>
            <a:ext cx="18286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 de Indicadores: Ano-base 2019</a:t>
            </a: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BR" altLang="pt-BR" sz="4800" b="1" u="sng" dirty="0">
              <a:solidFill>
                <a:srgbClr val="006C5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166542" y="2983260"/>
          <a:ext cx="11593288" cy="243471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9304346">
                  <a:extLst>
                    <a:ext uri="{9D8B030D-6E8A-4147-A177-3AD203B41FA5}">
                      <a16:colId xmlns:a16="http://schemas.microsoft.com/office/drawing/2014/main" val="222103348"/>
                    </a:ext>
                  </a:extLst>
                </a:gridCol>
                <a:gridCol w="2288942">
                  <a:extLst>
                    <a:ext uri="{9D8B030D-6E8A-4147-A177-3AD203B41FA5}">
                      <a16:colId xmlns:a16="http://schemas.microsoft.com/office/drawing/2014/main" val="351783146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INDICADOR BASE NO IDSS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PESO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8090899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Programa de Operadora Acreditada - Pontuação Base no IDSS da OPS de acordo com o Nível de Acreditação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Pontuação Base no IDSS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Nível I: 0,30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Nível II: 0,23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Nível III: 0,15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775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867666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03188"/>
            <a:ext cx="18286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 de Indicadores:  Ano – Base 2019</a:t>
            </a: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BR" altLang="pt-BR" sz="4800" b="1" u="sng" dirty="0">
              <a:solidFill>
                <a:srgbClr val="006C5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166542" y="1219198"/>
          <a:ext cx="11161240" cy="894654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957601">
                  <a:extLst>
                    <a:ext uri="{9D8B030D-6E8A-4147-A177-3AD203B41FA5}">
                      <a16:colId xmlns:a16="http://schemas.microsoft.com/office/drawing/2014/main" val="3724152402"/>
                    </a:ext>
                  </a:extLst>
                </a:gridCol>
                <a:gridCol w="2203639">
                  <a:extLst>
                    <a:ext uri="{9D8B030D-6E8A-4147-A177-3AD203B41FA5}">
                      <a16:colId xmlns:a16="http://schemas.microsoft.com/office/drawing/2014/main" val="641332714"/>
                    </a:ext>
                  </a:extLst>
                </a:gridCol>
              </a:tblGrid>
              <a:tr h="5996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1 - INDICADORES DA DIMENSÃO QUALIDADE EM ATENÇÃO À SAÚDE – IDQS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234501"/>
                  </a:ext>
                </a:extLst>
              </a:tr>
              <a:tr h="4884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1.1 - Proporção de Parto Cesáreo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6538953"/>
                  </a:ext>
                </a:extLst>
              </a:tr>
              <a:tr h="4948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1.2 - Taxa de Consultas Pré-Natal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429558"/>
                  </a:ext>
                </a:extLst>
              </a:tr>
              <a:tr h="4948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1.3 - Taxa de Internação por fratura de fêmur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470520"/>
                  </a:ext>
                </a:extLst>
              </a:tr>
              <a:tr h="7029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1.4 –Razão de Consultas Ambulatoriais de Pediatria por Beneficiário de 0 a 4 anos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74719"/>
                  </a:ext>
                </a:extLst>
              </a:tr>
              <a:tr h="602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– Taxa de </a:t>
                      </a:r>
                      <a:r>
                        <a:rPr lang="pt-B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Citopatologia</a:t>
                      </a: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Cérvico</a:t>
                      </a: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-Vaginal Oncótica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5704915"/>
                  </a:ext>
                </a:extLst>
              </a:tr>
              <a:tr h="602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1.6 - Taxa de Hemoglobina Glicada (entre 19 e 75 anos)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2816388"/>
                  </a:ext>
                </a:extLst>
              </a:tr>
              <a:tr h="602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1.7 - Proporção de Procedimentos Preventivos em Saúde Bucal – CÁRIE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861045"/>
                  </a:ext>
                </a:extLst>
              </a:tr>
              <a:tr h="597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1.8 - Proporção de Procedimentos Preventivos em Saúde Bucal – PERIONDOTIA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4698618"/>
                  </a:ext>
                </a:extLst>
              </a:tr>
              <a:tr h="11612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1.9 - Razão de Consultas Médicas Ambulatoriais com Generalista/ Especialista para idosos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8967335"/>
                  </a:ext>
                </a:extLst>
              </a:tr>
              <a:tr h="8147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1.10 - Programa de Promoção da Saúde e Prevenção de Riscos e Doenças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Pontuação Base de 0,10 - IDQS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1356442"/>
                  </a:ext>
                </a:extLst>
              </a:tr>
              <a:tr h="602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1.11 - Participação em Projetos de Indução da Qualidade da ANS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Pontuação Base de </a:t>
                      </a:r>
                      <a:r>
                        <a:rPr lang="pt-BR" sz="2000" dirty="0" err="1">
                          <a:effectLst/>
                        </a:rPr>
                        <a:t>de</a:t>
                      </a:r>
                      <a:r>
                        <a:rPr lang="pt-BR" sz="2000" dirty="0">
                          <a:effectLst/>
                        </a:rPr>
                        <a:t> até 0,30 - IDQS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728675"/>
                  </a:ext>
                </a:extLst>
              </a:tr>
              <a:tr h="602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 – Participação no Projeto de Modelos de Remuneração Baseados em Valor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Pontuação Base de 0,10 - IDQS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8226422"/>
                  </a:ext>
                </a:extLst>
              </a:tr>
            </a:tbl>
          </a:graphicData>
        </a:graphic>
      </p:graphicFrame>
      <p:sp>
        <p:nvSpPr>
          <p:cNvPr id="2" name="Seta: para a Esquerda 1">
            <a:extLst>
              <a:ext uri="{FF2B5EF4-FFF2-40B4-BE49-F238E27FC236}">
                <a16:creationId xmlns:a16="http://schemas.microsoft.com/office/drawing/2014/main" id="{FEED72BA-FB2A-4BA3-83FC-7D749CD48962}"/>
              </a:ext>
            </a:extLst>
          </p:cNvPr>
          <p:cNvSpPr/>
          <p:nvPr/>
        </p:nvSpPr>
        <p:spPr>
          <a:xfrm>
            <a:off x="14327782" y="9463980"/>
            <a:ext cx="720080" cy="36004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232790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03188"/>
            <a:ext cx="18286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 de Indicadores: Ano- Base 2019</a:t>
            </a: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BR" altLang="pt-BR" sz="4800" b="1" u="sng" dirty="0">
              <a:solidFill>
                <a:srgbClr val="006C5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498690" y="1543100"/>
          <a:ext cx="9289032" cy="788974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455035">
                  <a:extLst>
                    <a:ext uri="{9D8B030D-6E8A-4147-A177-3AD203B41FA5}">
                      <a16:colId xmlns:a16="http://schemas.microsoft.com/office/drawing/2014/main" val="3079365480"/>
                    </a:ext>
                  </a:extLst>
                </a:gridCol>
                <a:gridCol w="1833997">
                  <a:extLst>
                    <a:ext uri="{9D8B030D-6E8A-4147-A177-3AD203B41FA5}">
                      <a16:colId xmlns:a16="http://schemas.microsoft.com/office/drawing/2014/main" val="2373330814"/>
                    </a:ext>
                  </a:extLst>
                </a:gridCol>
              </a:tblGrid>
              <a:tr h="540385">
                <a:tc gridSpan="2"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kern="1200" dirty="0">
                          <a:effectLst/>
                        </a:rPr>
                        <a:t>2 - INDICADORES DA DIMENSÃO QUALIDADE EM ATENÇÃO À SAÚDE – IDGA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84170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2.1 - Sessões de Hemodiálise Crônicas por Beneficiário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 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effectLst/>
                        </a:rPr>
                        <a:t>1</a:t>
                      </a:r>
                      <a:endParaRPr lang="pt-BR" sz="20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5129803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2.2 - Taxa de Consultas médicas ambulatoriais com generalista por idosos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 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effectLst/>
                        </a:rPr>
                        <a:t>2</a:t>
                      </a:r>
                      <a:endParaRPr lang="pt-BR" sz="20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2556945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2.3 - Índice de Dispersão Combinado de Serviços de Urgência e Emergência 24 horas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 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effectLst/>
                        </a:rPr>
                        <a:t>1</a:t>
                      </a:r>
                      <a:endParaRPr lang="pt-BR" sz="20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0382435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2.4 - Taxa de Primeira Consulta ao Dentista por Beneficiário por ano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 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effectLst/>
                        </a:rPr>
                        <a:t>1</a:t>
                      </a:r>
                      <a:endParaRPr lang="pt-BR" sz="20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8377896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2.5 - Índice de Dispersão Combinado da Rede Assistencial Odontológica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 </a:t>
                      </a:r>
                      <a:endParaRPr lang="pt-BR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effectLst/>
                        </a:rPr>
                        <a:t>1</a:t>
                      </a:r>
                      <a:endParaRPr lang="pt-BR" sz="20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0514232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2.6 - Frequência de Utilização de Rede de Hospitais com Atributo de Qualidade 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 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effectLst/>
                        </a:rPr>
                        <a:t>1</a:t>
                      </a:r>
                      <a:endParaRPr lang="pt-BR" sz="20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2612125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2.7 - Frequência de Utilização de Rede SADT e Consultórios com Atributo de Qualidade 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 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effectLst/>
                        </a:rPr>
                        <a:t>1</a:t>
                      </a:r>
                      <a:endParaRPr lang="pt-BR" sz="20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3650714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2.8 – Índice de Efetiva Comercialização de Planos Individuais</a:t>
                      </a:r>
                    </a:p>
                    <a:p>
                      <a:pPr marL="0" algn="l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 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Bônus de até 10% IDGA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541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730237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03188"/>
            <a:ext cx="18286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 de Indicadores : Ano-Base 2019</a:t>
            </a: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BR" altLang="pt-BR" sz="4800" b="1" u="sng" dirty="0">
              <a:solidFill>
                <a:srgbClr val="006C5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814614" y="1471092"/>
          <a:ext cx="9361040" cy="854999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512826">
                  <a:extLst>
                    <a:ext uri="{9D8B030D-6E8A-4147-A177-3AD203B41FA5}">
                      <a16:colId xmlns:a16="http://schemas.microsoft.com/office/drawing/2014/main" val="2774895363"/>
                    </a:ext>
                  </a:extLst>
                </a:gridCol>
                <a:gridCol w="1848214">
                  <a:extLst>
                    <a:ext uri="{9D8B030D-6E8A-4147-A177-3AD203B41FA5}">
                      <a16:colId xmlns:a16="http://schemas.microsoft.com/office/drawing/2014/main" val="458927208"/>
                    </a:ext>
                  </a:extLst>
                </a:gridCol>
              </a:tblGrid>
              <a:tr h="68642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3 - INDICADORES DA DIMENSÃO SUSTENTABILIDADE NO MERCADO – IDSM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129152"/>
                  </a:ext>
                </a:extLst>
              </a:tr>
              <a:tr h="6864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3.1 - Índice de Recursos Próprios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4294724"/>
                  </a:ext>
                </a:extLst>
              </a:tr>
              <a:tr h="1210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3.2 - Taxa de Resolutividade de Notificação de Intermediação Preliminar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0905170"/>
                  </a:ext>
                </a:extLst>
              </a:tr>
              <a:tr h="6864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3.3 - Índice Geral de Reclamações (IGR)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6950952"/>
                  </a:ext>
                </a:extLst>
              </a:tr>
              <a:tr h="1210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3.4 - Proporção de </a:t>
                      </a:r>
                      <a:r>
                        <a:rPr lang="pt-BR" sz="2000" dirty="0" err="1">
                          <a:effectLst/>
                        </a:rPr>
                        <a:t>NTRPs</a:t>
                      </a:r>
                      <a:r>
                        <a:rPr lang="pt-BR" sz="2000" dirty="0">
                          <a:effectLst/>
                        </a:rPr>
                        <a:t> com valor comercial da Mensalidade Atípicos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0954269"/>
                  </a:ext>
                </a:extLst>
              </a:tr>
              <a:tr h="1210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3.5 - Pesquisa de Satisfação do Beneficiário - Pontuação base 0,25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Pontuação Base de 0,25 IDSM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939149"/>
                  </a:ext>
                </a:extLst>
              </a:tr>
              <a:tr h="1210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3.6 -Autorização prévia anual para movimentação da carteira de títulos e valores mobiliários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Bônus de 10% IDSM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9914127"/>
                  </a:ext>
                </a:extLst>
              </a:tr>
              <a:tr h="1210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3.7 - Índice de Reajuste Médio Ponderado aplicado aos Planos Coletivos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98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378987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03188"/>
            <a:ext cx="18286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 de Indicadores : Ano-Base 2019</a:t>
            </a: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BR" altLang="pt-BR" sz="4800" b="1" u="sng" dirty="0">
              <a:solidFill>
                <a:srgbClr val="006C5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246662" y="1615108"/>
          <a:ext cx="9001000" cy="656084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223871">
                  <a:extLst>
                    <a:ext uri="{9D8B030D-6E8A-4147-A177-3AD203B41FA5}">
                      <a16:colId xmlns:a16="http://schemas.microsoft.com/office/drawing/2014/main" val="3265077691"/>
                    </a:ext>
                  </a:extLst>
                </a:gridCol>
                <a:gridCol w="1777129">
                  <a:extLst>
                    <a:ext uri="{9D8B030D-6E8A-4147-A177-3AD203B41FA5}">
                      <a16:colId xmlns:a16="http://schemas.microsoft.com/office/drawing/2014/main" val="1299445088"/>
                    </a:ext>
                  </a:extLst>
                </a:gridCol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4 - INDICADORES DA DIMENSÃO GESTÃO DE PROCESSOS E REGULAÇÃO – IDGR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42202"/>
                  </a:ext>
                </a:extLst>
              </a:tr>
              <a:tr h="8240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4.1 - Índice composto de Qualidade Cadastral (SIB)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2623991"/>
                  </a:ext>
                </a:extLst>
              </a:tr>
              <a:tr h="8240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4.2 - Taxa de utilização do SUS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1335327"/>
                  </a:ext>
                </a:extLst>
              </a:tr>
              <a:tr h="11602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4.3 - Razão de Completude do Envio dos Dados do Padrão TISS (razão TISS)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384320"/>
                  </a:ext>
                </a:extLst>
              </a:tr>
              <a:tr h="12226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4.4 - Proporção de Glosas de Pagamento a Prestadores de Serviços de Saúde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86443"/>
                  </a:ext>
                </a:extLst>
              </a:tr>
              <a:tr h="15217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4.5 Proporção de Diagnósticos inespecíficos nos eventos de internação preenchidos nas Guias TISS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Bônus de 10%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02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672081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DA67A-F2B6-46FB-9B55-A7F0319AD1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0238" y="44450"/>
            <a:ext cx="16027375" cy="1714500"/>
          </a:xfrm>
          <a:prstGeom prst="rect">
            <a:avLst/>
          </a:prstGeom>
        </p:spPr>
        <p:txBody>
          <a:bodyPr/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IDSS Ano-base 2019</a:t>
            </a:r>
            <a:endParaRPr lang="pt-BR" sz="4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58794BD-F60B-4D44-97F8-D935A9BAE304}"/>
              </a:ext>
            </a:extLst>
          </p:cNvPr>
          <p:cNvSpPr/>
          <p:nvPr/>
        </p:nvSpPr>
        <p:spPr>
          <a:xfrm>
            <a:off x="718270" y="1255068"/>
            <a:ext cx="1692188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006E89"/>
                </a:solidFill>
              </a:rPr>
              <a:t>Fichas técnicas e documento técnico para realização da pesquisa já disponíveis no portal da ANS, em:</a:t>
            </a:r>
            <a:endParaRPr lang="pt-BR" sz="3600" dirty="0">
              <a:solidFill>
                <a:srgbClr val="006E89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sz="3600" dirty="0">
              <a:solidFill>
                <a:srgbClr val="006E89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3600" dirty="0">
                <a:solidFill>
                  <a:srgbClr val="006E89"/>
                </a:solidFill>
              </a:rPr>
              <a:t>Planos e Operadoras / Informações e Avaliações de Operadoras /</a:t>
            </a:r>
          </a:p>
          <a:p>
            <a:r>
              <a:rPr lang="pt-BR" sz="3600" dirty="0">
                <a:solidFill>
                  <a:srgbClr val="006E89"/>
                </a:solidFill>
              </a:rPr>
              <a:t>Programa de Qualificação de Operadoras / Conheça mais dados do Programa de Qualificação de Operadoras / Dados do Programa de Qualificação de Operadoras / </a:t>
            </a:r>
          </a:p>
          <a:p>
            <a:r>
              <a:rPr lang="pt-BR" sz="3600" dirty="0">
                <a:solidFill>
                  <a:srgbClr val="006E89"/>
                </a:solidFill>
              </a:rPr>
              <a:t>Ano 2020 (Ano-base 2019)</a:t>
            </a:r>
          </a:p>
          <a:p>
            <a:endParaRPr lang="pt-BR" dirty="0">
              <a:hlinkClick r:id="rId2"/>
            </a:endParaRPr>
          </a:p>
          <a:p>
            <a:r>
              <a:rPr lang="pt-BR" sz="3600" dirty="0">
                <a:solidFill>
                  <a:srgbClr val="006E89"/>
                </a:solidFill>
              </a:rPr>
              <a:t>OU link:</a:t>
            </a:r>
            <a:endParaRPr lang="pt-BR" sz="3600" dirty="0">
              <a:solidFill>
                <a:srgbClr val="006E89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dirty="0">
                <a:solidFill>
                  <a:srgbClr val="006E8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http://www.ans.gov.br/planos-de-saude-e-operadoras/informacoes-e-avaliacoes-de-operadoras/qualificacao-ans</a:t>
            </a:r>
            <a:endParaRPr lang="pt-BR" dirty="0">
              <a:solidFill>
                <a:srgbClr val="006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57787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4D653-1311-4A4A-820C-5082A889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32" y="0"/>
            <a:ext cx="16324547" cy="1296145"/>
          </a:xfrm>
        </p:spPr>
        <p:txBody>
          <a:bodyPr/>
          <a:lstStyle/>
          <a:p>
            <a:r>
              <a:rPr lang="pt-BR" sz="72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696F314-BF0E-4A36-B76B-878306241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880945"/>
              </p:ext>
            </p:extLst>
          </p:nvPr>
        </p:nvGraphicFramePr>
        <p:xfrm>
          <a:off x="502246" y="1183060"/>
          <a:ext cx="12025336" cy="900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5238EC54-B4D2-4477-B74B-4E3DDF22F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662" y="2839244"/>
            <a:ext cx="40100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2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32848" y="1417255"/>
            <a:ext cx="10653565" cy="753790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5"/>
          <a:stretch/>
        </p:blipFill>
        <p:spPr>
          <a:xfrm>
            <a:off x="0" y="1417255"/>
            <a:ext cx="7632848" cy="7537903"/>
          </a:xfrm>
          <a:prstGeom prst="rect">
            <a:avLst/>
          </a:prstGeom>
        </p:spPr>
      </p:pic>
      <p:sp>
        <p:nvSpPr>
          <p:cNvPr id="60418" name="Título 1">
            <a:extLst>
              <a:ext uri="{FF2B5EF4-FFF2-40B4-BE49-F238E27FC236}">
                <a16:creationId xmlns:a16="http://schemas.microsoft.com/office/drawing/2014/main" id="{AA139E7E-BA4B-4687-AE0F-FFAB6A86E4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4214" y="44624"/>
            <a:ext cx="18072199" cy="9944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55" tIns="68577" rIns="137155" bIns="68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IDSS Objetivos </a:t>
            </a:r>
            <a:endParaRPr lang="pt-BR" sz="4800" b="1" dirty="0">
              <a:solidFill>
                <a:srgbClr val="006E8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135094" y="2119164"/>
            <a:ext cx="90730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FFFCF3"/>
                </a:solidFill>
              </a:rPr>
              <a:t>Avaliar o </a:t>
            </a:r>
            <a:r>
              <a:rPr lang="pt-BR" altLang="pt-BR" sz="2800" b="1" dirty="0">
                <a:solidFill>
                  <a:srgbClr val="FFFCF3"/>
                </a:solidFill>
              </a:rPr>
              <a:t>desempenho das OPS por meio </a:t>
            </a:r>
            <a:r>
              <a:rPr lang="pt-BR" altLang="pt-BR" sz="2800" dirty="0">
                <a:solidFill>
                  <a:srgbClr val="FFFCF3"/>
                </a:solidFill>
              </a:rPr>
              <a:t>de indicadores </a:t>
            </a:r>
            <a:br>
              <a:rPr lang="pt-BR" altLang="pt-BR" sz="2800" dirty="0">
                <a:solidFill>
                  <a:srgbClr val="FFFCF3"/>
                </a:solidFill>
              </a:rPr>
            </a:br>
            <a:r>
              <a:rPr lang="pt-BR" altLang="pt-BR" sz="2800" dirty="0">
                <a:solidFill>
                  <a:srgbClr val="FFFCF3"/>
                </a:solidFill>
              </a:rPr>
              <a:t>com vistas a dar transparência;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pt-BR" altLang="pt-BR" sz="2800" dirty="0">
              <a:solidFill>
                <a:srgbClr val="FFFCF3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FFFCF3"/>
                </a:solidFill>
              </a:rPr>
              <a:t>Reduzir a </a:t>
            </a:r>
            <a:r>
              <a:rPr lang="pt-BR" altLang="pt-BR" sz="2800" b="1" dirty="0">
                <a:solidFill>
                  <a:srgbClr val="FFFCF3"/>
                </a:solidFill>
              </a:rPr>
              <a:t>assimetria de informação entre o consumidor</a:t>
            </a:r>
            <a:br>
              <a:rPr lang="pt-BR" altLang="pt-BR" sz="2800" b="1" dirty="0">
                <a:solidFill>
                  <a:srgbClr val="FFFCF3"/>
                </a:solidFill>
              </a:rPr>
            </a:br>
            <a:r>
              <a:rPr lang="pt-BR" altLang="pt-BR" sz="2800" b="1" dirty="0">
                <a:solidFill>
                  <a:srgbClr val="FFFCF3"/>
                </a:solidFill>
              </a:rPr>
              <a:t>e as OPS, </a:t>
            </a:r>
            <a:r>
              <a:rPr lang="pt-BR" altLang="pt-BR" sz="2800" dirty="0">
                <a:solidFill>
                  <a:srgbClr val="FFFCF3"/>
                </a:solidFill>
              </a:rPr>
              <a:t>oferecendo maior </a:t>
            </a:r>
            <a:r>
              <a:rPr lang="pt-BR" altLang="pt-BR" sz="2800" b="1" dirty="0">
                <a:solidFill>
                  <a:srgbClr val="FFFCF3"/>
                </a:solidFill>
              </a:rPr>
              <a:t>poder de escolha;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FCF3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FFFCF3"/>
                </a:solidFill>
              </a:rPr>
              <a:t>Estimular a </a:t>
            </a:r>
            <a:r>
              <a:rPr lang="pt-BR" altLang="pt-BR" sz="2800" b="1" dirty="0">
                <a:solidFill>
                  <a:srgbClr val="FFFCF3"/>
                </a:solidFill>
              </a:rPr>
              <a:t>Qualidade Setorial;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FCF3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CF3"/>
                </a:solidFill>
              </a:rPr>
              <a:t>Benchmarking entre as OPS;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FCF3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FFFCF3"/>
                </a:solidFill>
              </a:rPr>
              <a:t>Induzir o setor no sentido da consecução das </a:t>
            </a:r>
            <a:r>
              <a:rPr lang="pt-BR" altLang="pt-BR" sz="2800" b="1" dirty="0">
                <a:solidFill>
                  <a:srgbClr val="FFFCF3"/>
                </a:solidFill>
              </a:rPr>
              <a:t>diretrizes</a:t>
            </a:r>
            <a:br>
              <a:rPr lang="pt-BR" altLang="pt-BR" sz="2800" b="1" dirty="0">
                <a:solidFill>
                  <a:srgbClr val="FFFCF3"/>
                </a:solidFill>
              </a:rPr>
            </a:br>
            <a:r>
              <a:rPr lang="pt-BR" altLang="pt-BR" sz="2800" b="1" dirty="0">
                <a:solidFill>
                  <a:srgbClr val="FFFCF3"/>
                </a:solidFill>
              </a:rPr>
              <a:t>da ANS </a:t>
            </a:r>
            <a:r>
              <a:rPr lang="pt-BR" altLang="pt-BR" sz="2800" dirty="0">
                <a:solidFill>
                  <a:srgbClr val="FFFCF3"/>
                </a:solidFill>
              </a:rPr>
              <a:t>e </a:t>
            </a:r>
            <a:r>
              <a:rPr lang="pt-BR" altLang="pt-BR" sz="2800" b="1" dirty="0">
                <a:solidFill>
                  <a:srgbClr val="FFFCF3"/>
                </a:solidFill>
              </a:rPr>
              <a:t>atingimento de melhores resultados; 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FCF3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FCF3"/>
                </a:solidFill>
              </a:rPr>
              <a:t>Subsidiar ações regulatórias da ANS.</a:t>
            </a:r>
            <a:endParaRPr lang="pt-BR" sz="2800" dirty="0">
              <a:solidFill>
                <a:srgbClr val="FFF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101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696F314-BF0E-4A36-B76B-878306241C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2246" y="1255068"/>
          <a:ext cx="12025336" cy="900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B80B5D6E-35A3-4F08-B0CE-63082B4ECA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18473" y="2119164"/>
            <a:ext cx="5849466" cy="513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0720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03188"/>
            <a:ext cx="18286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 imprescindíveis para cálculo dos indicadores</a:t>
            </a:r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id="{7AF57688-2067-4E77-AB34-23DC4880229E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30238" y="534988"/>
          <a:ext cx="17425936" cy="977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332722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DA67A-F2B6-46FB-9B55-A7F0319AD1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0238" y="44450"/>
            <a:ext cx="16027375" cy="1714500"/>
          </a:xfrm>
          <a:prstGeom prst="rect">
            <a:avLst/>
          </a:prstGeom>
        </p:spPr>
        <p:txBody>
          <a:bodyPr/>
          <a:lstStyle/>
          <a:p>
            <a:r>
              <a:rPr lang="pt-BR" alt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Próximos Passos Previstos</a:t>
            </a:r>
            <a:endParaRPr lang="pt-BR" sz="48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DF18635-0A56-4805-93E7-9C7F5AF02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605652"/>
              </p:ext>
            </p:extLst>
          </p:nvPr>
        </p:nvGraphicFramePr>
        <p:xfrm>
          <a:off x="440033" y="1124302"/>
          <a:ext cx="17128109" cy="916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759394"/>
      </p:ext>
    </p:extLst>
  </p:cSld>
  <p:clrMapOvr>
    <a:masterClrMapping/>
  </p:clrMapOvr>
  <p:transition spd="slow"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1468486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Obrigada!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qualidade.dides@ans.gov.br</a:t>
            </a:r>
            <a:endParaRPr lang="pt-BR" altLang="pt-BR" sz="6600" b="1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623926" y="9391972"/>
            <a:ext cx="2662487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5E344D-208B-40D7-AD1C-529E3D5BB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6"/>
          <a:stretch/>
        </p:blipFill>
        <p:spPr>
          <a:xfrm>
            <a:off x="4582938" y="4656648"/>
            <a:ext cx="9120536" cy="35111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94" y="8375336"/>
            <a:ext cx="7786025" cy="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4D653-1311-4A4A-820C-5082A889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32" y="0"/>
            <a:ext cx="16324547" cy="1296145"/>
          </a:xfrm>
        </p:spPr>
        <p:txBody>
          <a:bodyPr/>
          <a:lstStyle/>
          <a:p>
            <a:r>
              <a:rPr lang="pt-BR" sz="72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696F314-BF0E-4A36-B76B-878306241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384613"/>
              </p:ext>
            </p:extLst>
          </p:nvPr>
        </p:nvGraphicFramePr>
        <p:xfrm>
          <a:off x="502246" y="1183060"/>
          <a:ext cx="12025336" cy="900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5238EC54-B4D2-4477-B74B-4E3DDF22F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662" y="2839244"/>
            <a:ext cx="40100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B431-A266-488E-818D-EE9E2AA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62" y="144016"/>
            <a:ext cx="16457772" cy="895028"/>
          </a:xfrm>
        </p:spPr>
        <p:txBody>
          <a:bodyPr/>
          <a:lstStyle/>
          <a:p>
            <a:r>
              <a:rPr 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Diagnóstico do Programa em 2016</a:t>
            </a:r>
            <a:endParaRPr lang="pt-BR" sz="4800" dirty="0"/>
          </a:p>
        </p:txBody>
      </p:sp>
      <p:sp>
        <p:nvSpPr>
          <p:cNvPr id="4" name="Retângulo 3"/>
          <p:cNvSpPr/>
          <p:nvPr/>
        </p:nvSpPr>
        <p:spPr>
          <a:xfrm>
            <a:off x="620274" y="1255067"/>
            <a:ext cx="11737304" cy="789446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76200" lvl="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BR" sz="1500" b="1" dirty="0">
              <a:solidFill>
                <a:schemeClr val="accent4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76200" lvl="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6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Estudo Estatístico de Indicadores Correlacionados, por meio da Metodologia de Análise Multivariada (Matriz de Correlações) e efeito dos Indicadores na diferenciação de grupos de operadoras, verificou-se muitos indicadores correlacionados.</a:t>
            </a:r>
          </a:p>
          <a:p>
            <a:pPr marL="457200" marR="76200" lvl="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BR" sz="1800" b="1" dirty="0">
              <a:solidFill>
                <a:schemeClr val="accent4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76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6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Estudo de Concentração de Indicadores - verificou-se que vários indicadores possuíam um baixo grau de diferenciação; e</a:t>
            </a:r>
          </a:p>
          <a:p>
            <a:pPr marL="457200" marR="76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BR" sz="1800" b="1" dirty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57200" marR="76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600" b="1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Retirada de Indicadores Inespecíficos - não mensuravam qualidade ou não traziam informações relevantes.</a:t>
            </a:r>
          </a:p>
          <a:p>
            <a:pPr marR="76200" algn="just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endParaRPr lang="pt-BR" sz="3600" b="1" dirty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9035" b="8769"/>
          <a:stretch/>
        </p:blipFill>
        <p:spPr>
          <a:xfrm>
            <a:off x="13463685" y="1255067"/>
            <a:ext cx="4822727" cy="5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7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452827" y="1417254"/>
            <a:ext cx="10653565" cy="753790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418" name="Título 1">
            <a:extLst>
              <a:ext uri="{FF2B5EF4-FFF2-40B4-BE49-F238E27FC236}">
                <a16:creationId xmlns:a16="http://schemas.microsoft.com/office/drawing/2014/main" id="{AA139E7E-BA4B-4687-AE0F-FFAB6A86E4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4214" y="44624"/>
            <a:ext cx="18072199" cy="9944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55" tIns="68577" rIns="137155" bIns="68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48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Restruturação do IDSS ( RN 423/2017)</a:t>
            </a:r>
            <a:endParaRPr lang="pt-BR" sz="4800" b="1" dirty="0">
              <a:solidFill>
                <a:srgbClr val="006E8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31038" y="1331843"/>
            <a:ext cx="9865096" cy="828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dirty="0">
                <a:solidFill>
                  <a:schemeClr val="bg1"/>
                </a:solidFill>
              </a:rPr>
              <a:t>Todo o escopo do programa foi revisto;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dirty="0">
                <a:solidFill>
                  <a:schemeClr val="bg1"/>
                </a:solidFill>
              </a:rPr>
              <a:t>Mudança das Dimensões;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b="1" u="sng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Adoção do Padrão TISS como fonte de dados;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dirty="0">
                <a:solidFill>
                  <a:schemeClr val="bg1"/>
                </a:solidFill>
              </a:rPr>
              <a:t>Ampla revisão dos indicadores – metas, pontuação, críticas;</a:t>
            </a:r>
            <a:endParaRPr lang="pt-BR" altLang="pt-BR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000" dirty="0">
                <a:solidFill>
                  <a:schemeClr val="bg1"/>
                </a:solidFill>
              </a:rPr>
              <a:t>Integração com os demais projetos da ANS 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000" dirty="0">
                <a:solidFill>
                  <a:schemeClr val="bg1"/>
                </a:solidFill>
              </a:rPr>
              <a:t>Avaliação do desempenho da OPS para subsidiar as políticas regulatórias (Incluindo a Pesquisa Satisfação de Beneficiários); 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000" dirty="0">
                <a:solidFill>
                  <a:schemeClr val="bg1"/>
                </a:solidFill>
              </a:rPr>
              <a:t>Mudança de pesos entre as dimensões, reduzindo o peso da Dimensão IDGR.</a:t>
            </a:r>
            <a:br>
              <a:rPr lang="pt-BR" altLang="pt-BR" sz="280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3" name="Imagem 2" descr="Invista na &lt;strong&gt;reestruturação&lt;/strong&gt; organizacional da sua empre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9" y="1425632"/>
            <a:ext cx="7251298" cy="752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066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4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22009</TotalTime>
  <Words>5312</Words>
  <Application>Microsoft Office PowerPoint</Application>
  <PresentationFormat>Personalizar</PresentationFormat>
  <Paragraphs>924</Paragraphs>
  <Slides>63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63</vt:i4>
      </vt:variant>
    </vt:vector>
  </HeadingPairs>
  <TitlesOfParts>
    <vt:vector size="74" baseType="lpstr">
      <vt:lpstr>Arial</vt:lpstr>
      <vt:lpstr>Calibri</vt:lpstr>
      <vt:lpstr>Cambria Math</vt:lpstr>
      <vt:lpstr>Courier New</vt:lpstr>
      <vt:lpstr>Helvetica</vt:lpstr>
      <vt:lpstr>Times New Roman</vt:lpstr>
      <vt:lpstr>Verdana</vt:lpstr>
      <vt:lpstr>Wingdings</vt:lpstr>
      <vt:lpstr>4_Personalizar design</vt:lpstr>
      <vt:lpstr>1_Personalizar design</vt:lpstr>
      <vt:lpstr>2_Personalizar design</vt:lpstr>
      <vt:lpstr>Apresentação do PowerPoint</vt:lpstr>
      <vt:lpstr>Agenda</vt:lpstr>
      <vt:lpstr>Agenda</vt:lpstr>
      <vt:lpstr>IDSS</vt:lpstr>
      <vt:lpstr>IDSS</vt:lpstr>
      <vt:lpstr>IDSS Objetivos </vt:lpstr>
      <vt:lpstr>Agenda</vt:lpstr>
      <vt:lpstr>Diagnóstico do Programa em 2016</vt:lpstr>
      <vt:lpstr>Restruturação do IDSS ( RN 423/2017)</vt:lpstr>
      <vt:lpstr>Reformulação das Dimensões </vt:lpstr>
      <vt:lpstr>Pré-requisitos - Falta de Regularidade ou Inconsistência de Dados </vt:lpstr>
      <vt:lpstr>Pré-requisitos para divulgação </vt:lpstr>
      <vt:lpstr>Lista de Indicadores: Ano – Base 2017 </vt:lpstr>
      <vt:lpstr>Lista de Indicadores : Ano – Base 2017  </vt:lpstr>
      <vt:lpstr>Lista de Indicadores : Ano – Base 2017  </vt:lpstr>
      <vt:lpstr>Lista de Indicadores : Ano – Base 2017  </vt:lpstr>
      <vt:lpstr>Lista de Indicadores  : Ano – Base 2017  </vt:lpstr>
      <vt:lpstr>Padronizações Estatísticas</vt:lpstr>
      <vt:lpstr>Apresentação do PowerPoint</vt:lpstr>
      <vt:lpstr>Indicadores com Padronizações Estatísticas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Consulta ao Setor e Transparência</vt:lpstr>
      <vt:lpstr>IDSS ano-base 2017: IDSS reestruturado</vt:lpstr>
      <vt:lpstr>Questionamentos dos Resultados Preliminares</vt:lpstr>
      <vt:lpstr>Deferimentos</vt:lpstr>
      <vt:lpstr>Resultados IDSS – TISS Ano-base 2017</vt:lpstr>
      <vt:lpstr>Resultados IDSS – TISS Ano-base 2017</vt:lpstr>
      <vt:lpstr>Resultados IDSS – TISS Ano-base 2017</vt:lpstr>
      <vt:lpstr>PESQUISA DE SATISFAÇÃO DO BENEFICIÁRIO  IDSS ANO-BASE 2017</vt:lpstr>
      <vt:lpstr>Passos Percorridos IDSS-TISS: Ano-base 2017</vt:lpstr>
      <vt:lpstr>Divulgação dos Resultados do IDSS-TISS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Principais Alterações para os Indicadores do IDSS ano-base 2018</vt:lpstr>
      <vt:lpstr>Apresentação do PowerPoint</vt:lpstr>
      <vt:lpstr>Apresentação do PowerPoint</vt:lpstr>
      <vt:lpstr>2.8 Índice de Efetiva Comercialização de Planos Individuais (Bônus até 10%)</vt:lpstr>
      <vt:lpstr>2.8 Índice de Efetiva Comercialização de Planos Individuais (Bônus até 10%)</vt:lpstr>
      <vt:lpstr>3.7 - Índice de Reajuste Médio Ponderado Aplicado aos Planos Coletivos (Peso zero) </vt:lpstr>
      <vt:lpstr>3.7 Índice de Reajuste Médio Ponderado Aplicado aos Planos Coletivos (Peso zero) </vt:lpstr>
      <vt:lpstr>IDSS ANO-BASE 2018</vt:lpstr>
      <vt:lpstr>PESQUISA DE SATISFAÇÃO DO BENEFICIÁRIO  IDSS ANO-BASE 2018</vt:lpstr>
      <vt:lpstr>Agenda</vt:lpstr>
      <vt:lpstr>IDSS ano-base 2019</vt:lpstr>
      <vt:lpstr>IDSS ano-base 2019</vt:lpstr>
      <vt:lpstr>Lista de Indicadores: Ano-base 2019 </vt:lpstr>
      <vt:lpstr>Lista de Indicadores:  Ano – Base 2019 </vt:lpstr>
      <vt:lpstr>Lista de Indicadores: Ano- Base 2019 </vt:lpstr>
      <vt:lpstr>Lista de Indicadores : Ano-Base 2019 </vt:lpstr>
      <vt:lpstr>Lista de Indicadores : Ano-Base 2019  </vt:lpstr>
      <vt:lpstr>IDSS Ano-base 2019</vt:lpstr>
      <vt:lpstr>Agenda</vt:lpstr>
      <vt:lpstr>Apresentação do PowerPoint</vt:lpstr>
      <vt:lpstr>Dados imprescindíveis para cálculo dos indicadores</vt:lpstr>
      <vt:lpstr>Próximos Passos Previstos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Rosana Vieira das Neves</cp:lastModifiedBy>
  <cp:revision>1610</cp:revision>
  <cp:lastPrinted>2018-09-26T16:54:18Z</cp:lastPrinted>
  <dcterms:created xsi:type="dcterms:W3CDTF">2016-01-16T10:55:01Z</dcterms:created>
  <dcterms:modified xsi:type="dcterms:W3CDTF">2019-10-29T21:40:39Z</dcterms:modified>
</cp:coreProperties>
</file>