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4" r:id="rId2"/>
    <p:sldId id="277" r:id="rId3"/>
    <p:sldId id="280" r:id="rId4"/>
    <p:sldId id="279" r:id="rId5"/>
    <p:sldId id="300" r:id="rId6"/>
    <p:sldId id="281" r:id="rId7"/>
    <p:sldId id="301" r:id="rId8"/>
    <p:sldId id="278" r:id="rId9"/>
    <p:sldId id="306" r:id="rId10"/>
    <p:sldId id="302" r:id="rId11"/>
    <p:sldId id="303" r:id="rId12"/>
    <p:sldId id="283" r:id="rId13"/>
    <p:sldId id="284" r:id="rId14"/>
    <p:sldId id="285" r:id="rId15"/>
    <p:sldId id="287" r:id="rId16"/>
    <p:sldId id="307" r:id="rId17"/>
    <p:sldId id="304" r:id="rId18"/>
    <p:sldId id="289" r:id="rId19"/>
    <p:sldId id="305" r:id="rId20"/>
    <p:sldId id="290" r:id="rId21"/>
    <p:sldId id="309" r:id="rId22"/>
    <p:sldId id="291" r:id="rId23"/>
    <p:sldId id="312" r:id="rId24"/>
    <p:sldId id="311" r:id="rId25"/>
    <p:sldId id="313" r:id="rId26"/>
    <p:sldId id="292" r:id="rId27"/>
    <p:sldId id="293" r:id="rId28"/>
    <p:sldId id="310" r:id="rId29"/>
    <p:sldId id="31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E44D-2A0B-458A-9185-FA4ED881D66A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8159-F210-4289-A0DD-AB2262538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12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9602D4-266A-4DCA-A93E-ADECFC689AC5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53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7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4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3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5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3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33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5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4FDDB-94C4-415E-BE6B-7EF44F35E5F2}" type="datetimeFigureOut">
              <a:rPr lang="pt-BR" smtClean="0"/>
              <a:t>09/06/2015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EED6-CF72-4CA1-AA30-1FB7EAA28D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93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laboratorio@ans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87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395288" y="476250"/>
            <a:ext cx="83915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ítulo 1"/>
          <p:cNvSpPr>
            <a:spLocks noGrp="1"/>
          </p:cNvSpPr>
          <p:nvPr>
            <p:ph type="ctrTitle"/>
          </p:nvPr>
        </p:nvSpPr>
        <p:spPr bwMode="auto">
          <a:xfrm>
            <a:off x="395288" y="1844675"/>
            <a:ext cx="8391525" cy="4105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>
              <a:defRPr/>
            </a:pPr>
            <a:r>
              <a:rPr lang="pt-BR" altLang="pt-BR" sz="4000" b="1" dirty="0" smtClean="0">
                <a:solidFill>
                  <a:srgbClr val="006699"/>
                </a:solidFill>
                <a:latin typeface="HelveticaNeue Condensed" pitchFamily="34" charset="0"/>
              </a:rPr>
              <a:t/>
            </a:r>
            <a:br>
              <a:rPr lang="pt-BR" altLang="pt-BR" sz="4000" b="1" dirty="0" smtClean="0">
                <a:solidFill>
                  <a:srgbClr val="006699"/>
                </a:solidFill>
                <a:latin typeface="HelveticaNeue Condensed" pitchFamily="34" charset="0"/>
              </a:rPr>
            </a:br>
            <a:r>
              <a:rPr lang="pt-BR" altLang="pt-BR" sz="3200" b="1" dirty="0" smtClean="0">
                <a:solidFill>
                  <a:srgbClr val="006699"/>
                </a:solidFill>
                <a:latin typeface="+mn-lt"/>
              </a:rPr>
              <a:t>LABORATÓRIO DE DESENVOLVIMENTO, SUSTENTABILIDADE E INOVAÇÃO SETORIAL</a:t>
            </a:r>
            <a:br>
              <a:rPr lang="pt-BR" altLang="pt-BR" sz="32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32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32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Reunião do Grupo Externo</a:t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08/06/2015</a:t>
            </a:r>
            <a:r>
              <a:rPr lang="pt-BR" altLang="pt-BR" sz="36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36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36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36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Eduardo Vichi</a:t>
            </a:r>
            <a:br>
              <a:rPr lang="pt-BR" alt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pt-BR" altLang="pt-B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Consultor ANS/OPAS </a:t>
            </a:r>
          </a:p>
        </p:txBody>
      </p:sp>
      <p:pic>
        <p:nvPicPr>
          <p:cNvPr id="1434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76250"/>
            <a:ext cx="2616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17EA1-7487-42D1-8B3D-25C8C1119D8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1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8" y="0"/>
            <a:ext cx="3543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8" y="0"/>
            <a:ext cx="3543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4" y="0"/>
            <a:ext cx="51636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0"/>
            <a:ext cx="739220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0" y="0"/>
            <a:ext cx="73921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585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3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5852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52" y="0"/>
            <a:ext cx="296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50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61" y="0"/>
            <a:ext cx="31682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9" y="0"/>
            <a:ext cx="7292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0"/>
            <a:ext cx="739220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00" y="0"/>
            <a:ext cx="73921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4" y="0"/>
            <a:ext cx="51636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0"/>
            <a:ext cx="681804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0"/>
            <a:ext cx="681804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0"/>
            <a:ext cx="681804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0"/>
            <a:ext cx="681804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0"/>
            <a:ext cx="681804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0"/>
            <a:ext cx="7022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ítulo 1"/>
          <p:cNvSpPr>
            <a:spLocks noGrp="1"/>
          </p:cNvSpPr>
          <p:nvPr>
            <p:ph type="title"/>
          </p:nvPr>
        </p:nvSpPr>
        <p:spPr bwMode="auto">
          <a:xfrm>
            <a:off x="288925" y="1484313"/>
            <a:ext cx="8207375" cy="1925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OBRIGADO!</a:t>
            </a:r>
            <a:r>
              <a:rPr lang="pt-BR" altLang="pt-BR" sz="4000" b="1" dirty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4000" b="1" dirty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pt-BR" altLang="pt-BR" sz="2400" b="1" dirty="0" smtClean="0">
                <a:solidFill>
                  <a:srgbClr val="006699"/>
                </a:solidFill>
                <a:latin typeface="+mn-lt"/>
                <a:hlinkClick r:id="rId2"/>
              </a:rPr>
              <a:t>laboratorio@ans.gov.br</a:t>
            </a: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Diretoria </a:t>
            </a:r>
            <a:r>
              <a:rPr lang="pt-BR" altLang="pt-BR" sz="2400" b="1" dirty="0">
                <a:solidFill>
                  <a:srgbClr val="006699"/>
                </a:solidFill>
                <a:latin typeface="+mn-lt"/>
              </a:rPr>
              <a:t>de Desenvolvimento </a:t>
            </a: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>Setorial - DIDES</a:t>
            </a:r>
            <a:r>
              <a:rPr lang="pt-BR" altLang="pt-BR" sz="2400" b="1" dirty="0">
                <a:solidFill>
                  <a:srgbClr val="006699"/>
                </a:solidFill>
                <a:latin typeface="HelveticaNeue Condensed" pitchFamily="34" charset="0"/>
              </a:rPr>
              <a:t/>
            </a:r>
            <a:br>
              <a:rPr lang="pt-BR" altLang="pt-BR" sz="2400" b="1" dirty="0">
                <a:solidFill>
                  <a:srgbClr val="006699"/>
                </a:solidFill>
                <a:latin typeface="HelveticaNeue Condensed" pitchFamily="34" charset="0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 smtClean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 smtClean="0">
                <a:solidFill>
                  <a:srgbClr val="006699"/>
                </a:solidFill>
                <a:latin typeface="+mn-lt"/>
              </a:rPr>
            </a:br>
            <a:r>
              <a:rPr lang="pt-BR" altLang="pt-BR" sz="2400" b="1" dirty="0">
                <a:solidFill>
                  <a:srgbClr val="006699"/>
                </a:solidFill>
                <a:latin typeface="+mn-lt"/>
              </a:rPr>
              <a:t/>
            </a:r>
            <a:br>
              <a:rPr lang="pt-BR" altLang="pt-BR" sz="2400" b="1" dirty="0">
                <a:solidFill>
                  <a:srgbClr val="006699"/>
                </a:solidFill>
                <a:latin typeface="+mn-lt"/>
              </a:rPr>
            </a:br>
            <a:endParaRPr lang="pt-BR" altLang="pt-BR" sz="2400" b="1" dirty="0" smtClean="0">
              <a:solidFill>
                <a:srgbClr val="006699"/>
              </a:solidFill>
              <a:latin typeface="HelveticaNeue Condensed" pitchFamily="34" charset="0"/>
            </a:endParaRP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965700"/>
            <a:ext cx="5219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809875" cy="98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CE9C2-9D00-4408-9563-F21AC26F7361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23" y="0"/>
            <a:ext cx="34553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0"/>
            <a:ext cx="73922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8" y="0"/>
            <a:ext cx="3543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9" y="0"/>
            <a:ext cx="7872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88" y="0"/>
            <a:ext cx="35434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0"/>
            <a:ext cx="73922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9" y="0"/>
            <a:ext cx="7392201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</Words>
  <Application>Microsoft Office PowerPoint</Application>
  <PresentationFormat>Apresentação na tela (4:3)</PresentationFormat>
  <Paragraphs>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 LABORATÓRIO DE DESENVOLVIMENTO, SUSTENTABILIDADE E INOVAÇÃO SETORIAL  Reunião do Grupo Externo  08/06/2015  Eduardo Vichi Consultor ANS/OPAS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  laboratorio@ans.gov.br  Diretoria de Desenvolvimento Setorial - DIDES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Vichi</dc:creator>
  <cp:lastModifiedBy>Vanessa Maria Gomes de Carvalho</cp:lastModifiedBy>
  <cp:revision>139</cp:revision>
  <dcterms:created xsi:type="dcterms:W3CDTF">2015-05-19T23:06:40Z</dcterms:created>
  <dcterms:modified xsi:type="dcterms:W3CDTF">2015-06-09T14:26:48Z</dcterms:modified>
</cp:coreProperties>
</file>