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</p:sldMasterIdLst>
  <p:notesMasterIdLst>
    <p:notesMasterId r:id="rId10"/>
  </p:notesMasterIdLst>
  <p:sldIdLst>
    <p:sldId id="698" r:id="rId2"/>
    <p:sldId id="868" r:id="rId3"/>
    <p:sldId id="883" r:id="rId4"/>
    <p:sldId id="836" r:id="rId5"/>
    <p:sldId id="819" r:id="rId6"/>
    <p:sldId id="884" r:id="rId7"/>
    <p:sldId id="826" r:id="rId8"/>
    <p:sldId id="689" r:id="rId9"/>
  </p:sldIdLst>
  <p:sldSz cx="18288000" cy="10287000"/>
  <p:notesSz cx="6858000" cy="9144000"/>
  <p:custDataLst>
    <p:tags r:id="rId11"/>
  </p:custDataLst>
  <p:defaultTextStyle>
    <a:defPPr>
      <a:defRPr lang="pt-BR"/>
    </a:defPPr>
    <a:lvl1pPr marL="0" algn="l" defTabSz="1758300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1pPr>
    <a:lvl2pPr marL="879150" algn="l" defTabSz="1758300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2pPr>
    <a:lvl3pPr marL="1758300" algn="l" defTabSz="1758300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3pPr>
    <a:lvl4pPr marL="2637450" algn="l" defTabSz="1758300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4pPr>
    <a:lvl5pPr marL="3516600" algn="l" defTabSz="1758300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5pPr>
    <a:lvl6pPr marL="4395749" algn="l" defTabSz="1758300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6pPr>
    <a:lvl7pPr marL="5274899" algn="l" defTabSz="1758300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7pPr>
    <a:lvl8pPr marL="6154049" algn="l" defTabSz="1758300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8pPr>
    <a:lvl9pPr marL="7033199" algn="l" defTabSz="1758300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4A5B2796-1A49-4A19-8942-96C3A28C94D5}">
          <p14:sldIdLst>
            <p14:sldId id="698"/>
            <p14:sldId id="868"/>
            <p14:sldId id="883"/>
            <p14:sldId id="836"/>
            <p14:sldId id="819"/>
            <p14:sldId id="884"/>
            <p14:sldId id="826"/>
            <p14:sldId id="68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063" userDrawn="1">
          <p15:clr>
            <a:srgbClr val="A4A3A4"/>
          </p15:clr>
        </p15:guide>
        <p15:guide id="3" orient="horz" pos="5349" userDrawn="1">
          <p15:clr>
            <a:srgbClr val="A4A3A4"/>
          </p15:clr>
        </p15:guide>
        <p15:guide id="4" pos="1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373"/>
    <a:srgbClr val="DF4F3B"/>
    <a:srgbClr val="6D983F"/>
    <a:srgbClr val="8CBB59"/>
    <a:srgbClr val="F47521"/>
    <a:srgbClr val="006E89"/>
    <a:srgbClr val="00C0BC"/>
    <a:srgbClr val="0679A9"/>
    <a:srgbClr val="FF9933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F1112E-AAAD-426A-BF5E-4D39846C156B}" v="1446" dt="2023-10-05T17:07:06.3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56" y="40"/>
      </p:cViewPr>
      <p:guideLst>
        <p:guide orient="horz" pos="1063"/>
        <p:guide orient="horz" pos="5349"/>
        <p:guide pos="1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elina Maria Ferro de Oliveira" userId="dc91a3ce-852d-438d-ad1c-d2326c49e88f" providerId="ADAL" clId="{42F1112E-AAAD-426A-BF5E-4D39846C156B}"/>
    <pc:docChg chg="undo redo custSel addSld delSld modSld modSection">
      <pc:chgData name="Celina Maria Ferro de Oliveira" userId="dc91a3ce-852d-438d-ad1c-d2326c49e88f" providerId="ADAL" clId="{42F1112E-AAAD-426A-BF5E-4D39846C156B}" dt="2023-10-05T17:07:06.321" v="1592" actId="20577"/>
      <pc:docMkLst>
        <pc:docMk/>
      </pc:docMkLst>
      <pc:sldChg chg="del">
        <pc:chgData name="Celina Maria Ferro de Oliveira" userId="dc91a3ce-852d-438d-ad1c-d2326c49e88f" providerId="ADAL" clId="{42F1112E-AAAD-426A-BF5E-4D39846C156B}" dt="2023-10-05T13:54:48.440" v="0" actId="47"/>
        <pc:sldMkLst>
          <pc:docMk/>
          <pc:sldMk cId="3443956893" sldId="691"/>
        </pc:sldMkLst>
      </pc:sldChg>
      <pc:sldChg chg="modSp mod">
        <pc:chgData name="Celina Maria Ferro de Oliveira" userId="dc91a3ce-852d-438d-ad1c-d2326c49e88f" providerId="ADAL" clId="{42F1112E-AAAD-426A-BF5E-4D39846C156B}" dt="2023-10-05T13:55:55.010" v="11" actId="20577"/>
        <pc:sldMkLst>
          <pc:docMk/>
          <pc:sldMk cId="771526838" sldId="698"/>
        </pc:sldMkLst>
        <pc:spChg chg="mod">
          <ac:chgData name="Celina Maria Ferro de Oliveira" userId="dc91a3ce-852d-438d-ad1c-d2326c49e88f" providerId="ADAL" clId="{42F1112E-AAAD-426A-BF5E-4D39846C156B}" dt="2023-10-05T13:55:55.010" v="11" actId="20577"/>
          <ac:spMkLst>
            <pc:docMk/>
            <pc:sldMk cId="771526838" sldId="698"/>
            <ac:spMk id="12" creationId="{96BB16C8-45DD-417E-980B-60BEC4B67027}"/>
          </ac:spMkLst>
        </pc:spChg>
      </pc:sldChg>
      <pc:sldChg chg="del">
        <pc:chgData name="Celina Maria Ferro de Oliveira" userId="dc91a3ce-852d-438d-ad1c-d2326c49e88f" providerId="ADAL" clId="{42F1112E-AAAD-426A-BF5E-4D39846C156B}" dt="2023-10-05T13:54:48.440" v="0" actId="47"/>
        <pc:sldMkLst>
          <pc:docMk/>
          <pc:sldMk cId="1567445999" sldId="803"/>
        </pc:sldMkLst>
      </pc:sldChg>
      <pc:sldChg chg="addSp delSp modSp mod">
        <pc:chgData name="Celina Maria Ferro de Oliveira" userId="dc91a3ce-852d-438d-ad1c-d2326c49e88f" providerId="ADAL" clId="{42F1112E-AAAD-426A-BF5E-4D39846C156B}" dt="2023-10-05T17:07:06.321" v="1592" actId="20577"/>
        <pc:sldMkLst>
          <pc:docMk/>
          <pc:sldMk cId="3508458472" sldId="819"/>
        </pc:sldMkLst>
        <pc:spChg chg="add mod">
          <ac:chgData name="Celina Maria Ferro de Oliveira" userId="dc91a3ce-852d-438d-ad1c-d2326c49e88f" providerId="ADAL" clId="{42F1112E-AAAD-426A-BF5E-4D39846C156B}" dt="2023-10-05T14:11:45.003" v="770"/>
          <ac:spMkLst>
            <pc:docMk/>
            <pc:sldMk cId="3508458472" sldId="819"/>
            <ac:spMk id="7" creationId="{4021F606-4922-08DF-A274-50CDC83C4959}"/>
          </ac:spMkLst>
        </pc:spChg>
        <pc:spChg chg="add mod">
          <ac:chgData name="Celina Maria Ferro de Oliveira" userId="dc91a3ce-852d-438d-ad1c-d2326c49e88f" providerId="ADAL" clId="{42F1112E-AAAD-426A-BF5E-4D39846C156B}" dt="2023-10-05T14:11:45.003" v="770"/>
          <ac:spMkLst>
            <pc:docMk/>
            <pc:sldMk cId="3508458472" sldId="819"/>
            <ac:spMk id="8" creationId="{346EBE42-621D-13C6-A491-D3E89482129A}"/>
          </ac:spMkLst>
        </pc:spChg>
        <pc:grpChg chg="add mod">
          <ac:chgData name="Celina Maria Ferro de Oliveira" userId="dc91a3ce-852d-438d-ad1c-d2326c49e88f" providerId="ADAL" clId="{42F1112E-AAAD-426A-BF5E-4D39846C156B}" dt="2023-10-05T14:11:45.003" v="770"/>
          <ac:grpSpMkLst>
            <pc:docMk/>
            <pc:sldMk cId="3508458472" sldId="819"/>
            <ac:grpSpMk id="5" creationId="{7DBD67BE-CB08-9B56-E6CC-0AEC29C3BCE8}"/>
          </ac:grpSpMkLst>
        </pc:grpChg>
        <pc:graphicFrameChg chg="add mod">
          <ac:chgData name="Celina Maria Ferro de Oliveira" userId="dc91a3ce-852d-438d-ad1c-d2326c49e88f" providerId="ADAL" clId="{42F1112E-AAAD-426A-BF5E-4D39846C156B}" dt="2023-10-05T17:07:06.321" v="1592" actId="20577"/>
          <ac:graphicFrameMkLst>
            <pc:docMk/>
            <pc:sldMk cId="3508458472" sldId="819"/>
            <ac:graphicFrameMk id="4" creationId="{290B0BA3-88B9-2CE0-D91B-B2D748DD2DA5}"/>
          </ac:graphicFrameMkLst>
        </pc:graphicFrameChg>
        <pc:graphicFrameChg chg="del mod">
          <ac:chgData name="Celina Maria Ferro de Oliveira" userId="dc91a3ce-852d-438d-ad1c-d2326c49e88f" providerId="ADAL" clId="{42F1112E-AAAD-426A-BF5E-4D39846C156B}" dt="2023-10-05T14:09:40.963" v="758" actId="478"/>
          <ac:graphicFrameMkLst>
            <pc:docMk/>
            <pc:sldMk cId="3508458472" sldId="819"/>
            <ac:graphicFrameMk id="6" creationId="{2B12A638-8BE1-4F59-B9A5-8D3F1BF8F3BE}"/>
          </ac:graphicFrameMkLst>
        </pc:graphicFrameChg>
        <pc:picChg chg="mod">
          <ac:chgData name="Celina Maria Ferro de Oliveira" userId="dc91a3ce-852d-438d-ad1c-d2326c49e88f" providerId="ADAL" clId="{42F1112E-AAAD-426A-BF5E-4D39846C156B}" dt="2023-10-05T14:09:45.718" v="759" actId="1076"/>
          <ac:picMkLst>
            <pc:docMk/>
            <pc:sldMk cId="3508458472" sldId="819"/>
            <ac:picMk id="2" creationId="{BE56726E-5AEE-44B2-BAB1-D5E47D97D500}"/>
          </ac:picMkLst>
        </pc:picChg>
        <pc:picChg chg="mod">
          <ac:chgData name="Celina Maria Ferro de Oliveira" userId="dc91a3ce-852d-438d-ad1c-d2326c49e88f" providerId="ADAL" clId="{42F1112E-AAAD-426A-BF5E-4D39846C156B}" dt="2023-10-05T14:09:49.481" v="760" actId="1076"/>
          <ac:picMkLst>
            <pc:docMk/>
            <pc:sldMk cId="3508458472" sldId="819"/>
            <ac:picMk id="14" creationId="{BDD5C5A3-2706-4EEF-BCE5-D4C7B423D5F4}"/>
          </ac:picMkLst>
        </pc:picChg>
      </pc:sldChg>
      <pc:sldChg chg="del">
        <pc:chgData name="Celina Maria Ferro de Oliveira" userId="dc91a3ce-852d-438d-ad1c-d2326c49e88f" providerId="ADAL" clId="{42F1112E-AAAD-426A-BF5E-4D39846C156B}" dt="2023-10-05T14:10:22.652" v="763" actId="47"/>
        <pc:sldMkLst>
          <pc:docMk/>
          <pc:sldMk cId="3493098970" sldId="820"/>
        </pc:sldMkLst>
      </pc:sldChg>
      <pc:sldChg chg="del">
        <pc:chgData name="Celina Maria Ferro de Oliveira" userId="dc91a3ce-852d-438d-ad1c-d2326c49e88f" providerId="ADAL" clId="{42F1112E-AAAD-426A-BF5E-4D39846C156B}" dt="2023-10-05T13:55:06.331" v="1" actId="47"/>
        <pc:sldMkLst>
          <pc:docMk/>
          <pc:sldMk cId="2515417937" sldId="824"/>
        </pc:sldMkLst>
      </pc:sldChg>
      <pc:sldChg chg="del">
        <pc:chgData name="Celina Maria Ferro de Oliveira" userId="dc91a3ce-852d-438d-ad1c-d2326c49e88f" providerId="ADAL" clId="{42F1112E-AAAD-426A-BF5E-4D39846C156B}" dt="2023-10-05T13:55:06.331" v="1" actId="47"/>
        <pc:sldMkLst>
          <pc:docMk/>
          <pc:sldMk cId="4009767130" sldId="825"/>
        </pc:sldMkLst>
      </pc:sldChg>
      <pc:sldChg chg="add">
        <pc:chgData name="Celina Maria Ferro de Oliveira" userId="dc91a3ce-852d-438d-ad1c-d2326c49e88f" providerId="ADAL" clId="{42F1112E-AAAD-426A-BF5E-4D39846C156B}" dt="2023-10-05T14:18:01.515" v="868"/>
        <pc:sldMkLst>
          <pc:docMk/>
          <pc:sldMk cId="2260128130" sldId="826"/>
        </pc:sldMkLst>
      </pc:sldChg>
      <pc:sldChg chg="del">
        <pc:chgData name="Celina Maria Ferro de Oliveira" userId="dc91a3ce-852d-438d-ad1c-d2326c49e88f" providerId="ADAL" clId="{42F1112E-AAAD-426A-BF5E-4D39846C156B}" dt="2023-10-05T13:55:06.331" v="1" actId="47"/>
        <pc:sldMkLst>
          <pc:docMk/>
          <pc:sldMk cId="3834307995" sldId="826"/>
        </pc:sldMkLst>
      </pc:sldChg>
      <pc:sldChg chg="addSp delSp modSp mod">
        <pc:chgData name="Celina Maria Ferro de Oliveira" userId="dc91a3ce-852d-438d-ad1c-d2326c49e88f" providerId="ADAL" clId="{42F1112E-AAAD-426A-BF5E-4D39846C156B}" dt="2023-10-05T14:06:31.924" v="461"/>
        <pc:sldMkLst>
          <pc:docMk/>
          <pc:sldMk cId="55719239" sldId="836"/>
        </pc:sldMkLst>
        <pc:graphicFrameChg chg="add mod">
          <ac:chgData name="Celina Maria Ferro de Oliveira" userId="dc91a3ce-852d-438d-ad1c-d2326c49e88f" providerId="ADAL" clId="{42F1112E-AAAD-426A-BF5E-4D39846C156B}" dt="2023-10-05T14:06:31.924" v="461"/>
          <ac:graphicFrameMkLst>
            <pc:docMk/>
            <pc:sldMk cId="55719239" sldId="836"/>
            <ac:graphicFrameMk id="3" creationId="{C3531523-E674-7128-F694-FA25D0E31CFC}"/>
          </ac:graphicFrameMkLst>
        </pc:graphicFrameChg>
        <pc:graphicFrameChg chg="del">
          <ac:chgData name="Celina Maria Ferro de Oliveira" userId="dc91a3ce-852d-438d-ad1c-d2326c49e88f" providerId="ADAL" clId="{42F1112E-AAAD-426A-BF5E-4D39846C156B}" dt="2023-10-05T14:03:29.506" v="187" actId="478"/>
          <ac:graphicFrameMkLst>
            <pc:docMk/>
            <pc:sldMk cId="55719239" sldId="836"/>
            <ac:graphicFrameMk id="6" creationId="{2B12A638-8BE1-4F59-B9A5-8D3F1BF8F3BE}"/>
          </ac:graphicFrameMkLst>
        </pc:graphicFrameChg>
        <pc:graphicFrameChg chg="del">
          <ac:chgData name="Celina Maria Ferro de Oliveira" userId="dc91a3ce-852d-438d-ad1c-d2326c49e88f" providerId="ADAL" clId="{42F1112E-AAAD-426A-BF5E-4D39846C156B}" dt="2023-10-05T14:03:33.093" v="188" actId="478"/>
          <ac:graphicFrameMkLst>
            <pc:docMk/>
            <pc:sldMk cId="55719239" sldId="836"/>
            <ac:graphicFrameMk id="8" creationId="{8680D342-2F88-4B4D-8C38-DD98B0482533}"/>
          </ac:graphicFrameMkLst>
        </pc:graphicFrameChg>
      </pc:sldChg>
      <pc:sldChg chg="del">
        <pc:chgData name="Celina Maria Ferro de Oliveira" userId="dc91a3ce-852d-438d-ad1c-d2326c49e88f" providerId="ADAL" clId="{42F1112E-AAAD-426A-BF5E-4D39846C156B}" dt="2023-10-05T14:10:31.785" v="765" actId="47"/>
        <pc:sldMkLst>
          <pc:docMk/>
          <pc:sldMk cId="2853859531" sldId="838"/>
        </pc:sldMkLst>
      </pc:sldChg>
      <pc:sldChg chg="del">
        <pc:chgData name="Celina Maria Ferro de Oliveira" userId="dc91a3ce-852d-438d-ad1c-d2326c49e88f" providerId="ADAL" clId="{42F1112E-AAAD-426A-BF5E-4D39846C156B}" dt="2023-10-05T14:10:28.387" v="764" actId="47"/>
        <pc:sldMkLst>
          <pc:docMk/>
          <pc:sldMk cId="2888450382" sldId="840"/>
        </pc:sldMkLst>
      </pc:sldChg>
      <pc:sldChg chg="addSp delSp modSp mod">
        <pc:chgData name="Celina Maria Ferro de Oliveira" userId="dc91a3ce-852d-438d-ad1c-d2326c49e88f" providerId="ADAL" clId="{42F1112E-AAAD-426A-BF5E-4D39846C156B}" dt="2023-10-05T15:01:08.922" v="1567" actId="20577"/>
        <pc:sldMkLst>
          <pc:docMk/>
          <pc:sldMk cId="3641786160" sldId="868"/>
        </pc:sldMkLst>
        <pc:spChg chg="mod">
          <ac:chgData name="Celina Maria Ferro de Oliveira" userId="dc91a3ce-852d-438d-ad1c-d2326c49e88f" providerId="ADAL" clId="{42F1112E-AAAD-426A-BF5E-4D39846C156B}" dt="2023-10-05T15:01:08.922" v="1567" actId="20577"/>
          <ac:spMkLst>
            <pc:docMk/>
            <pc:sldMk cId="3641786160" sldId="868"/>
            <ac:spMk id="2" creationId="{44BB032D-0468-B1F3-DBB1-C17220F7F9FD}"/>
          </ac:spMkLst>
        </pc:spChg>
        <pc:spChg chg="mod">
          <ac:chgData name="Celina Maria Ferro de Oliveira" userId="dc91a3ce-852d-438d-ad1c-d2326c49e88f" providerId="ADAL" clId="{42F1112E-AAAD-426A-BF5E-4D39846C156B}" dt="2023-10-05T14:18:30.971" v="869" actId="255"/>
          <ac:spMkLst>
            <pc:docMk/>
            <pc:sldMk cId="3641786160" sldId="868"/>
            <ac:spMk id="8" creationId="{45DB6BEE-35CB-5B37-5E3E-AF97DC1F4161}"/>
          </ac:spMkLst>
        </pc:spChg>
        <pc:spChg chg="add mod ord">
          <ac:chgData name="Celina Maria Ferro de Oliveira" userId="dc91a3ce-852d-438d-ad1c-d2326c49e88f" providerId="ADAL" clId="{42F1112E-AAAD-426A-BF5E-4D39846C156B}" dt="2023-10-05T14:58:05.605" v="1457" actId="167"/>
          <ac:spMkLst>
            <pc:docMk/>
            <pc:sldMk cId="3641786160" sldId="868"/>
            <ac:spMk id="9" creationId="{25CA3C1B-4B1A-067C-034C-84B6A87D91B5}"/>
          </ac:spMkLst>
        </pc:spChg>
        <pc:spChg chg="mod">
          <ac:chgData name="Celina Maria Ferro de Oliveira" userId="dc91a3ce-852d-438d-ad1c-d2326c49e88f" providerId="ADAL" clId="{42F1112E-AAAD-426A-BF5E-4D39846C156B}" dt="2023-10-05T14:18:30.971" v="869" actId="255"/>
          <ac:spMkLst>
            <pc:docMk/>
            <pc:sldMk cId="3641786160" sldId="868"/>
            <ac:spMk id="14" creationId="{5B19AC96-8535-C3BB-3220-67BC3E1AFAEA}"/>
          </ac:spMkLst>
        </pc:spChg>
        <pc:spChg chg="mod">
          <ac:chgData name="Celina Maria Ferro de Oliveira" userId="dc91a3ce-852d-438d-ad1c-d2326c49e88f" providerId="ADAL" clId="{42F1112E-AAAD-426A-BF5E-4D39846C156B}" dt="2023-10-05T14:18:30.971" v="869" actId="255"/>
          <ac:spMkLst>
            <pc:docMk/>
            <pc:sldMk cId="3641786160" sldId="868"/>
            <ac:spMk id="18" creationId="{D126C06B-C097-E5C2-9E0D-477ABDEC7382}"/>
          </ac:spMkLst>
        </pc:spChg>
        <pc:spChg chg="mod">
          <ac:chgData name="Celina Maria Ferro de Oliveira" userId="dc91a3ce-852d-438d-ad1c-d2326c49e88f" providerId="ADAL" clId="{42F1112E-AAAD-426A-BF5E-4D39846C156B}" dt="2023-10-05T14:18:30.971" v="869" actId="255"/>
          <ac:spMkLst>
            <pc:docMk/>
            <pc:sldMk cId="3641786160" sldId="868"/>
            <ac:spMk id="19" creationId="{8D753C64-83C5-D7B9-2EC7-C765CAB10D82}"/>
          </ac:spMkLst>
        </pc:spChg>
        <pc:spChg chg="mod">
          <ac:chgData name="Celina Maria Ferro de Oliveira" userId="dc91a3ce-852d-438d-ad1c-d2326c49e88f" providerId="ADAL" clId="{42F1112E-AAAD-426A-BF5E-4D39846C156B}" dt="2023-10-05T14:18:30.971" v="869" actId="255"/>
          <ac:spMkLst>
            <pc:docMk/>
            <pc:sldMk cId="3641786160" sldId="868"/>
            <ac:spMk id="21" creationId="{30F698EC-B8D6-1C7A-5FFE-6DAC58A8D203}"/>
          </ac:spMkLst>
        </pc:spChg>
        <pc:spChg chg="mod">
          <ac:chgData name="Celina Maria Ferro de Oliveira" userId="dc91a3ce-852d-438d-ad1c-d2326c49e88f" providerId="ADAL" clId="{42F1112E-AAAD-426A-BF5E-4D39846C156B}" dt="2023-10-05T14:18:30.971" v="869" actId="255"/>
          <ac:spMkLst>
            <pc:docMk/>
            <pc:sldMk cId="3641786160" sldId="868"/>
            <ac:spMk id="22" creationId="{37313E3E-37E2-7CB4-07DD-87793107992C}"/>
          </ac:spMkLst>
        </pc:spChg>
        <pc:spChg chg="mod">
          <ac:chgData name="Celina Maria Ferro de Oliveira" userId="dc91a3ce-852d-438d-ad1c-d2326c49e88f" providerId="ADAL" clId="{42F1112E-AAAD-426A-BF5E-4D39846C156B}" dt="2023-10-05T14:18:30.971" v="869" actId="255"/>
          <ac:spMkLst>
            <pc:docMk/>
            <pc:sldMk cId="3641786160" sldId="868"/>
            <ac:spMk id="23" creationId="{45FE9208-9151-4461-25E4-AB9EEB690DA6}"/>
          </ac:spMkLst>
        </pc:spChg>
        <pc:spChg chg="mod">
          <ac:chgData name="Celina Maria Ferro de Oliveira" userId="dc91a3ce-852d-438d-ad1c-d2326c49e88f" providerId="ADAL" clId="{42F1112E-AAAD-426A-BF5E-4D39846C156B}" dt="2023-10-05T14:31:28.718" v="1214" actId="6549"/>
          <ac:spMkLst>
            <pc:docMk/>
            <pc:sldMk cId="3641786160" sldId="868"/>
            <ac:spMk id="25" creationId="{8471FDC9-FB3D-D146-04B7-972136228132}"/>
          </ac:spMkLst>
        </pc:spChg>
        <pc:spChg chg="mod">
          <ac:chgData name="Celina Maria Ferro de Oliveira" userId="dc91a3ce-852d-438d-ad1c-d2326c49e88f" providerId="ADAL" clId="{42F1112E-AAAD-426A-BF5E-4D39846C156B}" dt="2023-10-05T14:18:30.971" v="869" actId="255"/>
          <ac:spMkLst>
            <pc:docMk/>
            <pc:sldMk cId="3641786160" sldId="868"/>
            <ac:spMk id="26" creationId="{92EE564C-7CD3-1F5F-89C7-4B8B3D918DE3}"/>
          </ac:spMkLst>
        </pc:spChg>
        <pc:spChg chg="mod">
          <ac:chgData name="Celina Maria Ferro de Oliveira" userId="dc91a3ce-852d-438d-ad1c-d2326c49e88f" providerId="ADAL" clId="{42F1112E-AAAD-426A-BF5E-4D39846C156B}" dt="2023-10-05T14:18:30.971" v="869" actId="255"/>
          <ac:spMkLst>
            <pc:docMk/>
            <pc:sldMk cId="3641786160" sldId="868"/>
            <ac:spMk id="27" creationId="{5CD29E17-2D23-2741-36AC-BD82B6427136}"/>
          </ac:spMkLst>
        </pc:spChg>
        <pc:spChg chg="mod">
          <ac:chgData name="Celina Maria Ferro de Oliveira" userId="dc91a3ce-852d-438d-ad1c-d2326c49e88f" providerId="ADAL" clId="{42F1112E-AAAD-426A-BF5E-4D39846C156B}" dt="2023-10-05T14:18:30.971" v="869" actId="255"/>
          <ac:spMkLst>
            <pc:docMk/>
            <pc:sldMk cId="3641786160" sldId="868"/>
            <ac:spMk id="28" creationId="{F3654E74-A50D-C85F-E63B-083FDCD7A76D}"/>
          </ac:spMkLst>
        </pc:spChg>
        <pc:spChg chg="mod">
          <ac:chgData name="Celina Maria Ferro de Oliveira" userId="dc91a3ce-852d-438d-ad1c-d2326c49e88f" providerId="ADAL" clId="{42F1112E-AAAD-426A-BF5E-4D39846C156B}" dt="2023-10-05T14:18:30.971" v="869" actId="255"/>
          <ac:spMkLst>
            <pc:docMk/>
            <pc:sldMk cId="3641786160" sldId="868"/>
            <ac:spMk id="29" creationId="{DFF955F1-A449-1DFB-529E-288E33E4A27E}"/>
          </ac:spMkLst>
        </pc:spChg>
        <pc:grpChg chg="mod">
          <ac:chgData name="Celina Maria Ferro de Oliveira" userId="dc91a3ce-852d-438d-ad1c-d2326c49e88f" providerId="ADAL" clId="{42F1112E-AAAD-426A-BF5E-4D39846C156B}" dt="2023-10-05T14:18:30.971" v="869" actId="255"/>
          <ac:grpSpMkLst>
            <pc:docMk/>
            <pc:sldMk cId="3641786160" sldId="868"/>
            <ac:grpSpMk id="7" creationId="{3C999E61-5440-9F95-8507-8AC5D227917D}"/>
          </ac:grpSpMkLst>
        </pc:grpChg>
        <pc:grpChg chg="del mod">
          <ac:chgData name="Celina Maria Ferro de Oliveira" userId="dc91a3ce-852d-438d-ad1c-d2326c49e88f" providerId="ADAL" clId="{42F1112E-AAAD-426A-BF5E-4D39846C156B}" dt="2023-10-05T14:31:31.720" v="1215" actId="478"/>
          <ac:grpSpMkLst>
            <pc:docMk/>
            <pc:sldMk cId="3641786160" sldId="868"/>
            <ac:grpSpMk id="30" creationId="{87A5CE9C-733A-D1C9-09D3-286836291AB2}"/>
          </ac:grpSpMkLst>
        </pc:grpChg>
        <pc:graphicFrameChg chg="add del mod modGraphic">
          <ac:chgData name="Celina Maria Ferro de Oliveira" userId="dc91a3ce-852d-438d-ad1c-d2326c49e88f" providerId="ADAL" clId="{42F1112E-AAAD-426A-BF5E-4D39846C156B}" dt="2023-10-05T14:24:33.229" v="901" actId="1032"/>
          <ac:graphicFrameMkLst>
            <pc:docMk/>
            <pc:sldMk cId="3641786160" sldId="868"/>
            <ac:graphicFrameMk id="3" creationId="{F65D15EC-A717-DEFA-2714-2E944C4E3341}"/>
          </ac:graphicFrameMkLst>
        </pc:graphicFrameChg>
        <pc:graphicFrameChg chg="add del mod modGraphic">
          <ac:chgData name="Celina Maria Ferro de Oliveira" userId="dc91a3ce-852d-438d-ad1c-d2326c49e88f" providerId="ADAL" clId="{42F1112E-AAAD-426A-BF5E-4D39846C156B}" dt="2023-10-05T14:29:08.584" v="984" actId="478"/>
          <ac:graphicFrameMkLst>
            <pc:docMk/>
            <pc:sldMk cId="3641786160" sldId="868"/>
            <ac:graphicFrameMk id="4" creationId="{02935400-02EB-55D7-2112-E2EB8606F251}"/>
          </ac:graphicFrameMkLst>
        </pc:graphicFrameChg>
        <pc:graphicFrameChg chg="add del mod modGraphic">
          <ac:chgData name="Celina Maria Ferro de Oliveira" userId="dc91a3ce-852d-438d-ad1c-d2326c49e88f" providerId="ADAL" clId="{42F1112E-AAAD-426A-BF5E-4D39846C156B}" dt="2023-10-05T14:29:03.237" v="982" actId="478"/>
          <ac:graphicFrameMkLst>
            <pc:docMk/>
            <pc:sldMk cId="3641786160" sldId="868"/>
            <ac:graphicFrameMk id="5" creationId="{F2D0D2AA-977E-BD28-3E2F-16177812913F}"/>
          </ac:graphicFrameMkLst>
        </pc:graphicFrameChg>
        <pc:graphicFrameChg chg="add mod modGraphic">
          <ac:chgData name="Celina Maria Ferro de Oliveira" userId="dc91a3ce-852d-438d-ad1c-d2326c49e88f" providerId="ADAL" clId="{42F1112E-AAAD-426A-BF5E-4D39846C156B}" dt="2023-10-05T15:00:30.245" v="1469"/>
          <ac:graphicFrameMkLst>
            <pc:docMk/>
            <pc:sldMk cId="3641786160" sldId="868"/>
            <ac:graphicFrameMk id="6" creationId="{4B6A1A07-D930-82E9-C004-E1ED524FB7B9}"/>
          </ac:graphicFrameMkLst>
        </pc:graphicFrameChg>
        <pc:picChg chg="mod">
          <ac:chgData name="Celina Maria Ferro de Oliveira" userId="dc91a3ce-852d-438d-ad1c-d2326c49e88f" providerId="ADAL" clId="{42F1112E-AAAD-426A-BF5E-4D39846C156B}" dt="2023-10-05T14:18:30.971" v="869" actId="255"/>
          <ac:picMkLst>
            <pc:docMk/>
            <pc:sldMk cId="3641786160" sldId="868"/>
            <ac:picMk id="13" creationId="{8BE0C638-83BE-04C4-0617-05F1E517A59E}"/>
          </ac:picMkLst>
        </pc:picChg>
        <pc:picChg chg="mod">
          <ac:chgData name="Celina Maria Ferro de Oliveira" userId="dc91a3ce-852d-438d-ad1c-d2326c49e88f" providerId="ADAL" clId="{42F1112E-AAAD-426A-BF5E-4D39846C156B}" dt="2023-10-05T14:18:30.971" v="869" actId="255"/>
          <ac:picMkLst>
            <pc:docMk/>
            <pc:sldMk cId="3641786160" sldId="868"/>
            <ac:picMk id="20" creationId="{A2CC6232-40BA-CA5C-C67F-8510B82284A6}"/>
          </ac:picMkLst>
        </pc:picChg>
        <pc:picChg chg="mod">
          <ac:chgData name="Celina Maria Ferro de Oliveira" userId="dc91a3ce-852d-438d-ad1c-d2326c49e88f" providerId="ADAL" clId="{42F1112E-AAAD-426A-BF5E-4D39846C156B}" dt="2023-10-05T14:18:30.971" v="869" actId="255"/>
          <ac:picMkLst>
            <pc:docMk/>
            <pc:sldMk cId="3641786160" sldId="868"/>
            <ac:picMk id="24" creationId="{3E219AC9-736D-FEB7-376A-61D10A3288FA}"/>
          </ac:picMkLst>
        </pc:picChg>
      </pc:sldChg>
      <pc:sldChg chg="del">
        <pc:chgData name="Celina Maria Ferro de Oliveira" userId="dc91a3ce-852d-438d-ad1c-d2326c49e88f" providerId="ADAL" clId="{42F1112E-AAAD-426A-BF5E-4D39846C156B}" dt="2023-10-05T13:54:48.440" v="0" actId="47"/>
        <pc:sldMkLst>
          <pc:docMk/>
          <pc:sldMk cId="193790146" sldId="869"/>
        </pc:sldMkLst>
      </pc:sldChg>
      <pc:sldChg chg="del">
        <pc:chgData name="Celina Maria Ferro de Oliveira" userId="dc91a3ce-852d-438d-ad1c-d2326c49e88f" providerId="ADAL" clId="{42F1112E-AAAD-426A-BF5E-4D39846C156B}" dt="2023-10-05T13:54:48.440" v="0" actId="47"/>
        <pc:sldMkLst>
          <pc:docMk/>
          <pc:sldMk cId="4049517939" sldId="870"/>
        </pc:sldMkLst>
      </pc:sldChg>
      <pc:sldChg chg="delSp modSp del mod">
        <pc:chgData name="Celina Maria Ferro de Oliveira" userId="dc91a3ce-852d-438d-ad1c-d2326c49e88f" providerId="ADAL" clId="{42F1112E-AAAD-426A-BF5E-4D39846C156B}" dt="2023-10-05T14:16:26.227" v="865" actId="47"/>
        <pc:sldMkLst>
          <pc:docMk/>
          <pc:sldMk cId="2611139077" sldId="873"/>
        </pc:sldMkLst>
        <pc:spChg chg="mod">
          <ac:chgData name="Celina Maria Ferro de Oliveira" userId="dc91a3ce-852d-438d-ad1c-d2326c49e88f" providerId="ADAL" clId="{42F1112E-AAAD-426A-BF5E-4D39846C156B}" dt="2023-10-05T14:11:05.900" v="767" actId="6549"/>
          <ac:spMkLst>
            <pc:docMk/>
            <pc:sldMk cId="2611139077" sldId="873"/>
            <ac:spMk id="9" creationId="{03E4D2E1-D81B-4F86-97A1-CD770A6ACABC}"/>
          </ac:spMkLst>
        </pc:spChg>
        <pc:graphicFrameChg chg="del">
          <ac:chgData name="Celina Maria Ferro de Oliveira" userId="dc91a3ce-852d-438d-ad1c-d2326c49e88f" providerId="ADAL" clId="{42F1112E-AAAD-426A-BF5E-4D39846C156B}" dt="2023-10-05T14:10:53.405" v="766" actId="478"/>
          <ac:graphicFrameMkLst>
            <pc:docMk/>
            <pc:sldMk cId="2611139077" sldId="873"/>
            <ac:graphicFrameMk id="4" creationId="{01D0BE03-6225-4F4C-BCD0-C5870F0F253B}"/>
          </ac:graphicFrameMkLst>
        </pc:graphicFrameChg>
      </pc:sldChg>
      <pc:sldChg chg="del">
        <pc:chgData name="Celina Maria Ferro de Oliveira" userId="dc91a3ce-852d-438d-ad1c-d2326c49e88f" providerId="ADAL" clId="{42F1112E-AAAD-426A-BF5E-4D39846C156B}" dt="2023-10-05T13:55:06.331" v="1" actId="47"/>
        <pc:sldMkLst>
          <pc:docMk/>
          <pc:sldMk cId="53495863" sldId="875"/>
        </pc:sldMkLst>
      </pc:sldChg>
      <pc:sldChg chg="del">
        <pc:chgData name="Celina Maria Ferro de Oliveira" userId="dc91a3ce-852d-438d-ad1c-d2326c49e88f" providerId="ADAL" clId="{42F1112E-AAAD-426A-BF5E-4D39846C156B}" dt="2023-10-05T14:16:26.227" v="865" actId="47"/>
        <pc:sldMkLst>
          <pc:docMk/>
          <pc:sldMk cId="1946531825" sldId="876"/>
        </pc:sldMkLst>
      </pc:sldChg>
      <pc:sldChg chg="del">
        <pc:chgData name="Celina Maria Ferro de Oliveira" userId="dc91a3ce-852d-438d-ad1c-d2326c49e88f" providerId="ADAL" clId="{42F1112E-AAAD-426A-BF5E-4D39846C156B}" dt="2023-10-05T14:16:26.227" v="865" actId="47"/>
        <pc:sldMkLst>
          <pc:docMk/>
          <pc:sldMk cId="2394309598" sldId="877"/>
        </pc:sldMkLst>
      </pc:sldChg>
      <pc:sldChg chg="del">
        <pc:chgData name="Celina Maria Ferro de Oliveira" userId="dc91a3ce-852d-438d-ad1c-d2326c49e88f" providerId="ADAL" clId="{42F1112E-AAAD-426A-BF5E-4D39846C156B}" dt="2023-10-05T14:16:26.227" v="865" actId="47"/>
        <pc:sldMkLst>
          <pc:docMk/>
          <pc:sldMk cId="1625314975" sldId="878"/>
        </pc:sldMkLst>
      </pc:sldChg>
      <pc:sldChg chg="del">
        <pc:chgData name="Celina Maria Ferro de Oliveira" userId="dc91a3ce-852d-438d-ad1c-d2326c49e88f" providerId="ADAL" clId="{42F1112E-AAAD-426A-BF5E-4D39846C156B}" dt="2023-10-05T14:16:26.227" v="865" actId="47"/>
        <pc:sldMkLst>
          <pc:docMk/>
          <pc:sldMk cId="2111593121" sldId="879"/>
        </pc:sldMkLst>
      </pc:sldChg>
      <pc:sldChg chg="modSp del">
        <pc:chgData name="Celina Maria Ferro de Oliveira" userId="dc91a3ce-852d-438d-ad1c-d2326c49e88f" providerId="ADAL" clId="{42F1112E-AAAD-426A-BF5E-4D39846C156B}" dt="2023-10-05T14:16:26.227" v="865" actId="47"/>
        <pc:sldMkLst>
          <pc:docMk/>
          <pc:sldMk cId="2550458757" sldId="880"/>
        </pc:sldMkLst>
        <pc:graphicFrameChg chg="mod">
          <ac:chgData name="Celina Maria Ferro de Oliveira" userId="dc91a3ce-852d-438d-ad1c-d2326c49e88f" providerId="ADAL" clId="{42F1112E-AAAD-426A-BF5E-4D39846C156B}" dt="2023-10-05T14:11:33.625" v="768" actId="478"/>
          <ac:graphicFrameMkLst>
            <pc:docMk/>
            <pc:sldMk cId="2550458757" sldId="880"/>
            <ac:graphicFrameMk id="8" creationId="{64F411AC-1DC8-8E2D-8413-4B7F42B6322F}"/>
          </ac:graphicFrameMkLst>
        </pc:graphicFrameChg>
      </pc:sldChg>
      <pc:sldChg chg="del">
        <pc:chgData name="Celina Maria Ferro de Oliveira" userId="dc91a3ce-852d-438d-ad1c-d2326c49e88f" providerId="ADAL" clId="{42F1112E-AAAD-426A-BF5E-4D39846C156B}" dt="2023-10-05T14:16:26.227" v="865" actId="47"/>
        <pc:sldMkLst>
          <pc:docMk/>
          <pc:sldMk cId="3841681558" sldId="881"/>
        </pc:sldMkLst>
      </pc:sldChg>
      <pc:sldChg chg="del">
        <pc:chgData name="Celina Maria Ferro de Oliveira" userId="dc91a3ce-852d-438d-ad1c-d2326c49e88f" providerId="ADAL" clId="{42F1112E-AAAD-426A-BF5E-4D39846C156B}" dt="2023-10-05T14:16:26.227" v="865" actId="47"/>
        <pc:sldMkLst>
          <pc:docMk/>
          <pc:sldMk cId="2587492599" sldId="882"/>
        </pc:sldMkLst>
      </pc:sldChg>
      <pc:sldChg chg="addSp delSp modSp add mod setBg">
        <pc:chgData name="Celina Maria Ferro de Oliveira" userId="dc91a3ce-852d-438d-ad1c-d2326c49e88f" providerId="ADAL" clId="{42F1112E-AAAD-426A-BF5E-4D39846C156B}" dt="2023-10-05T14:03:08.840" v="185"/>
        <pc:sldMkLst>
          <pc:docMk/>
          <pc:sldMk cId="791289166" sldId="883"/>
        </pc:sldMkLst>
        <pc:graphicFrameChg chg="add mod modGraphic">
          <ac:chgData name="Celina Maria Ferro de Oliveira" userId="dc91a3ce-852d-438d-ad1c-d2326c49e88f" providerId="ADAL" clId="{42F1112E-AAAD-426A-BF5E-4D39846C156B}" dt="2023-10-05T14:03:08.840" v="185"/>
          <ac:graphicFrameMkLst>
            <pc:docMk/>
            <pc:sldMk cId="791289166" sldId="883"/>
            <ac:graphicFrameMk id="3" creationId="{EDB30999-4B27-E462-4903-C1CDB2548EAB}"/>
          </ac:graphicFrameMkLst>
        </pc:graphicFrameChg>
        <pc:graphicFrameChg chg="del mod">
          <ac:chgData name="Celina Maria Ferro de Oliveira" userId="dc91a3ce-852d-438d-ad1c-d2326c49e88f" providerId="ADAL" clId="{42F1112E-AAAD-426A-BF5E-4D39846C156B}" dt="2023-10-05T14:02:20.247" v="179" actId="478"/>
          <ac:graphicFrameMkLst>
            <pc:docMk/>
            <pc:sldMk cId="791289166" sldId="883"/>
            <ac:graphicFrameMk id="7" creationId="{E4E9EC19-75D3-46EC-86C9-091BB09DC0D1}"/>
          </ac:graphicFrameMkLst>
        </pc:graphicFrameChg>
        <pc:graphicFrameChg chg="del mod">
          <ac:chgData name="Celina Maria Ferro de Oliveira" userId="dc91a3ce-852d-438d-ad1c-d2326c49e88f" providerId="ADAL" clId="{42F1112E-AAAD-426A-BF5E-4D39846C156B}" dt="2023-10-05T14:02:14.855" v="178" actId="478"/>
          <ac:graphicFrameMkLst>
            <pc:docMk/>
            <pc:sldMk cId="791289166" sldId="883"/>
            <ac:graphicFrameMk id="8" creationId="{6CD4E4F2-FB2D-42E0-B58B-A5A24F01DB9F}"/>
          </ac:graphicFrameMkLst>
        </pc:graphicFrameChg>
      </pc:sldChg>
      <pc:sldChg chg="del">
        <pc:chgData name="Celina Maria Ferro de Oliveira" userId="dc91a3ce-852d-438d-ad1c-d2326c49e88f" providerId="ADAL" clId="{42F1112E-AAAD-426A-BF5E-4D39846C156B}" dt="2023-10-05T13:55:06.331" v="1" actId="47"/>
        <pc:sldMkLst>
          <pc:docMk/>
          <pc:sldMk cId="1125403745" sldId="883"/>
        </pc:sldMkLst>
      </pc:sldChg>
      <pc:sldChg chg="add del">
        <pc:chgData name="Celina Maria Ferro de Oliveira" userId="dc91a3ce-852d-438d-ad1c-d2326c49e88f" providerId="ADAL" clId="{42F1112E-AAAD-426A-BF5E-4D39846C156B}" dt="2023-10-05T14:10:19.326" v="762" actId="47"/>
        <pc:sldMkLst>
          <pc:docMk/>
          <pc:sldMk cId="72449540" sldId="884"/>
        </pc:sldMkLst>
      </pc:sldChg>
      <pc:sldChg chg="addSp delSp modSp add mod">
        <pc:chgData name="Celina Maria Ferro de Oliveira" userId="dc91a3ce-852d-438d-ad1c-d2326c49e88f" providerId="ADAL" clId="{42F1112E-AAAD-426A-BF5E-4D39846C156B}" dt="2023-10-05T14:16:40.485" v="867" actId="14100"/>
        <pc:sldMkLst>
          <pc:docMk/>
          <pc:sldMk cId="2851030869" sldId="884"/>
        </pc:sldMkLst>
        <pc:spChg chg="mod">
          <ac:chgData name="Celina Maria Ferro de Oliveira" userId="dc91a3ce-852d-438d-ad1c-d2326c49e88f" providerId="ADAL" clId="{42F1112E-AAAD-426A-BF5E-4D39846C156B}" dt="2023-10-05T14:12:03.225" v="790" actId="20577"/>
          <ac:spMkLst>
            <pc:docMk/>
            <pc:sldMk cId="2851030869" sldId="884"/>
            <ac:spMk id="9" creationId="{03E4D2E1-D81B-4F86-97A1-CD770A6ACABC}"/>
          </ac:spMkLst>
        </pc:spChg>
        <pc:graphicFrameChg chg="add mod">
          <ac:chgData name="Celina Maria Ferro de Oliveira" userId="dc91a3ce-852d-438d-ad1c-d2326c49e88f" providerId="ADAL" clId="{42F1112E-AAAD-426A-BF5E-4D39846C156B}" dt="2023-10-05T14:12:21.313" v="792"/>
          <ac:graphicFrameMkLst>
            <pc:docMk/>
            <pc:sldMk cId="2851030869" sldId="884"/>
            <ac:graphicFrameMk id="2" creationId="{F165EB51-5078-A32D-D872-C2396D79E028}"/>
          </ac:graphicFrameMkLst>
        </pc:graphicFrameChg>
        <pc:graphicFrameChg chg="mod">
          <ac:chgData name="Celina Maria Ferro de Oliveira" userId="dc91a3ce-852d-438d-ad1c-d2326c49e88f" providerId="ADAL" clId="{42F1112E-AAAD-426A-BF5E-4D39846C156B}" dt="2023-10-05T14:16:40.485" v="867" actId="14100"/>
          <ac:graphicFrameMkLst>
            <pc:docMk/>
            <pc:sldMk cId="2851030869" sldId="884"/>
            <ac:graphicFrameMk id="3" creationId="{42F46C54-3DAC-DD31-2A2F-E3EE4D77C62D}"/>
          </ac:graphicFrameMkLst>
        </pc:graphicFrameChg>
        <pc:graphicFrameChg chg="add del mod">
          <ac:chgData name="Celina Maria Ferro de Oliveira" userId="dc91a3ce-852d-438d-ad1c-d2326c49e88f" providerId="ADAL" clId="{42F1112E-AAAD-426A-BF5E-4D39846C156B}" dt="2023-10-05T14:13:05.663" v="819"/>
          <ac:graphicFrameMkLst>
            <pc:docMk/>
            <pc:sldMk cId="2851030869" sldId="884"/>
            <ac:graphicFrameMk id="4" creationId="{344DFF9E-DEE1-8A63-D574-1CC7A88EE848}"/>
          </ac:graphicFrameMkLst>
        </pc:graphicFrameChg>
        <pc:graphicFrameChg chg="del mod">
          <ac:chgData name="Celina Maria Ferro de Oliveira" userId="dc91a3ce-852d-438d-ad1c-d2326c49e88f" providerId="ADAL" clId="{42F1112E-AAAD-426A-BF5E-4D39846C156B}" dt="2023-10-05T14:12:30.908" v="795" actId="478"/>
          <ac:graphicFrameMkLst>
            <pc:docMk/>
            <pc:sldMk cId="2851030869" sldId="884"/>
            <ac:graphicFrameMk id="8" creationId="{64F411AC-1DC8-8E2D-8413-4B7F42B6322F}"/>
          </ac:graphicFrameMkLst>
        </pc:graphicFrameChg>
        <pc:graphicFrameChg chg="del">
          <ac:chgData name="Celina Maria Ferro de Oliveira" userId="dc91a3ce-852d-438d-ad1c-d2326c49e88f" providerId="ADAL" clId="{42F1112E-AAAD-426A-BF5E-4D39846C156B}" dt="2023-10-05T14:12:19.854" v="791" actId="478"/>
          <ac:graphicFrameMkLst>
            <pc:docMk/>
            <pc:sldMk cId="2851030869" sldId="884"/>
            <ac:graphicFrameMk id="10" creationId="{A3311C1F-CC8E-486C-9816-6EC3826F9DAA}"/>
          </ac:graphicFrameMkLst>
        </pc:graphicFrameChg>
      </pc:sldChg>
      <pc:sldChg chg="add del">
        <pc:chgData name="Celina Maria Ferro de Oliveira" userId="dc91a3ce-852d-438d-ad1c-d2326c49e88f" providerId="ADAL" clId="{42F1112E-AAAD-426A-BF5E-4D39846C156B}" dt="2023-10-05T14:07:02.079" v="462" actId="47"/>
        <pc:sldMkLst>
          <pc:docMk/>
          <pc:sldMk cId="3141839767" sldId="884"/>
        </pc:sldMkLst>
      </pc:sldChg>
      <pc:sldChg chg="del">
        <pc:chgData name="Celina Maria Ferro de Oliveira" userId="dc91a3ce-852d-438d-ad1c-d2326c49e88f" providerId="ADAL" clId="{42F1112E-AAAD-426A-BF5E-4D39846C156B}" dt="2023-10-05T13:55:06.331" v="1" actId="47"/>
        <pc:sldMkLst>
          <pc:docMk/>
          <pc:sldMk cId="3234782783" sldId="884"/>
        </pc:sldMkLst>
      </pc:sldChg>
      <pc:sldChg chg="add del">
        <pc:chgData name="Celina Maria Ferro de Oliveira" userId="dc91a3ce-852d-438d-ad1c-d2326c49e88f" providerId="ADAL" clId="{42F1112E-AAAD-426A-BF5E-4D39846C156B}" dt="2023-10-05T15:15:42.132" v="1581" actId="47"/>
        <pc:sldMkLst>
          <pc:docMk/>
          <pc:sldMk cId="3302471458" sldId="885"/>
        </pc:sldMkLst>
      </pc:sldChg>
      <pc:sldChg chg="del">
        <pc:chgData name="Celina Maria Ferro de Oliveira" userId="dc91a3ce-852d-438d-ad1c-d2326c49e88f" providerId="ADAL" clId="{42F1112E-AAAD-426A-BF5E-4D39846C156B}" dt="2023-10-05T13:54:48.440" v="0" actId="47"/>
        <pc:sldMkLst>
          <pc:docMk/>
          <pc:sldMk cId="3583878194" sldId="885"/>
        </pc:sldMkLst>
      </pc:sldChg>
      <pc:sldChg chg="del">
        <pc:chgData name="Celina Maria Ferro de Oliveira" userId="dc91a3ce-852d-438d-ad1c-d2326c49e88f" providerId="ADAL" clId="{42F1112E-AAAD-426A-BF5E-4D39846C156B}" dt="2023-10-05T13:55:06.331" v="1" actId="47"/>
        <pc:sldMkLst>
          <pc:docMk/>
          <pc:sldMk cId="4232298389" sldId="886"/>
        </pc:sldMkLst>
      </pc:sldChg>
      <pc:sldChg chg="del">
        <pc:chgData name="Celina Maria Ferro de Oliveira" userId="dc91a3ce-852d-438d-ad1c-d2326c49e88f" providerId="ADAL" clId="{42F1112E-AAAD-426A-BF5E-4D39846C156B}" dt="2023-10-05T13:55:06.331" v="1" actId="47"/>
        <pc:sldMkLst>
          <pc:docMk/>
          <pc:sldMk cId="4226502707" sldId="887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E52D27-8E08-4731-9140-BF6C4F55CDD3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0B9BADD-2909-4A99-8B97-D04AD62C662E}">
      <dgm:prSet phldrT="[Texto]"/>
      <dgm:spPr>
        <a:solidFill>
          <a:schemeClr val="accent3"/>
        </a:solidFill>
      </dgm:spPr>
      <dgm:t>
        <a:bodyPr/>
        <a:lstStyle/>
        <a:p>
          <a:r>
            <a:rPr lang="pt-BR" dirty="0"/>
            <a:t>Objeto</a:t>
          </a:r>
        </a:p>
      </dgm:t>
    </dgm:pt>
    <dgm:pt modelId="{A04EC94F-D6B0-470F-B085-CD5451AE9BB8}" type="parTrans" cxnId="{7DD2ABE9-DCB5-4630-A285-43CB5AC6947D}">
      <dgm:prSet/>
      <dgm:spPr/>
      <dgm:t>
        <a:bodyPr/>
        <a:lstStyle/>
        <a:p>
          <a:endParaRPr lang="pt-BR"/>
        </a:p>
      </dgm:t>
    </dgm:pt>
    <dgm:pt modelId="{D35215C0-2D88-4701-872C-CE46B11DE734}" type="sibTrans" cxnId="{7DD2ABE9-DCB5-4630-A285-43CB5AC6947D}">
      <dgm:prSet/>
      <dgm:spPr/>
      <dgm:t>
        <a:bodyPr/>
        <a:lstStyle/>
        <a:p>
          <a:endParaRPr lang="pt-BR"/>
        </a:p>
      </dgm:t>
    </dgm:pt>
    <dgm:pt modelId="{B27C1C29-0DCD-4680-8DC0-614BCD5E9D88}">
      <dgm:prSet phldrT="[Texto]" custT="1"/>
      <dgm:spPr/>
      <dgm:t>
        <a:bodyPr/>
        <a:lstStyle/>
        <a:p>
          <a:r>
            <a:rPr lang="pt-BR" sz="2400" dirty="0"/>
            <a:t>Troca de informação na Saúde Suplementar;</a:t>
          </a:r>
        </a:p>
      </dgm:t>
    </dgm:pt>
    <dgm:pt modelId="{6ABF8B90-F9A1-41B0-B66B-FB3DBA9DF764}" type="parTrans" cxnId="{64AE7BDB-6C58-468C-B3E6-30D88ABC04E9}">
      <dgm:prSet/>
      <dgm:spPr/>
      <dgm:t>
        <a:bodyPr/>
        <a:lstStyle/>
        <a:p>
          <a:endParaRPr lang="pt-BR"/>
        </a:p>
      </dgm:t>
    </dgm:pt>
    <dgm:pt modelId="{970CF432-B423-4CEB-B120-CD412B798AAE}" type="sibTrans" cxnId="{64AE7BDB-6C58-468C-B3E6-30D88ABC04E9}">
      <dgm:prSet/>
      <dgm:spPr/>
      <dgm:t>
        <a:bodyPr/>
        <a:lstStyle/>
        <a:p>
          <a:endParaRPr lang="pt-BR"/>
        </a:p>
      </dgm:t>
    </dgm:pt>
    <dgm:pt modelId="{8AD808D6-775B-400D-AC05-00927EC8BFF4}">
      <dgm:prSet phldrT="[Texto]"/>
      <dgm:spPr>
        <a:solidFill>
          <a:schemeClr val="accent2"/>
        </a:solidFill>
      </dgm:spPr>
      <dgm:t>
        <a:bodyPr/>
        <a:lstStyle/>
        <a:p>
          <a:r>
            <a:rPr lang="pt-BR" dirty="0"/>
            <a:t>Diretrizes</a:t>
          </a:r>
        </a:p>
      </dgm:t>
    </dgm:pt>
    <dgm:pt modelId="{EC59BF55-E543-4E6F-8BF9-75E5519E19BF}" type="parTrans" cxnId="{EB30C15E-305A-4B66-B958-CE153EBDEC6D}">
      <dgm:prSet/>
      <dgm:spPr/>
      <dgm:t>
        <a:bodyPr/>
        <a:lstStyle/>
        <a:p>
          <a:endParaRPr lang="pt-BR"/>
        </a:p>
      </dgm:t>
    </dgm:pt>
    <dgm:pt modelId="{D80226DD-5C33-42C2-A7D2-C1FDE861E4AC}" type="sibTrans" cxnId="{EB30C15E-305A-4B66-B958-CE153EBDEC6D}">
      <dgm:prSet/>
      <dgm:spPr/>
      <dgm:t>
        <a:bodyPr/>
        <a:lstStyle/>
        <a:p>
          <a:endParaRPr lang="pt-BR"/>
        </a:p>
      </dgm:t>
    </dgm:pt>
    <dgm:pt modelId="{2DE582C9-B1D7-4866-A058-D9FA7F07B881}">
      <dgm:prSet phldrT="[Texto]" custT="1"/>
      <dgm:spPr/>
      <dgm:t>
        <a:bodyPr/>
        <a:lstStyle/>
        <a:p>
          <a:r>
            <a:rPr lang="pt-BR" sz="2400" b="1" dirty="0">
              <a:solidFill>
                <a:schemeClr val="accent2"/>
              </a:solidFill>
            </a:rPr>
            <a:t>Interoperabilidade</a:t>
          </a:r>
          <a:r>
            <a:rPr lang="pt-BR" sz="2400" dirty="0"/>
            <a:t> entre os sistemas de informações em saúde;</a:t>
          </a:r>
        </a:p>
      </dgm:t>
    </dgm:pt>
    <dgm:pt modelId="{7F528A43-971C-40AD-A6FA-33EC2C8A4B3C}" type="parTrans" cxnId="{735C015B-F336-458D-A3ED-E6AA3D528004}">
      <dgm:prSet/>
      <dgm:spPr/>
      <dgm:t>
        <a:bodyPr/>
        <a:lstStyle/>
        <a:p>
          <a:endParaRPr lang="pt-BR"/>
        </a:p>
      </dgm:t>
    </dgm:pt>
    <dgm:pt modelId="{020C04C6-97E4-4840-A990-21B8D757DAAD}" type="sibTrans" cxnId="{735C015B-F336-458D-A3ED-E6AA3D528004}">
      <dgm:prSet/>
      <dgm:spPr/>
      <dgm:t>
        <a:bodyPr/>
        <a:lstStyle/>
        <a:p>
          <a:endParaRPr lang="pt-BR"/>
        </a:p>
      </dgm:t>
    </dgm:pt>
    <dgm:pt modelId="{B4B60740-E78D-4EF8-B90A-63C2A145B936}">
      <dgm:prSet phldrT="[Texto]"/>
      <dgm:spPr/>
      <dgm:t>
        <a:bodyPr/>
        <a:lstStyle/>
        <a:p>
          <a:r>
            <a:rPr lang="pt-BR" dirty="0"/>
            <a:t>Finalidades</a:t>
          </a:r>
        </a:p>
      </dgm:t>
    </dgm:pt>
    <dgm:pt modelId="{DECD1E20-C266-4C3F-8402-B0BC65754409}" type="parTrans" cxnId="{86224F59-A0E7-4155-ACA1-50A2446B5594}">
      <dgm:prSet/>
      <dgm:spPr/>
      <dgm:t>
        <a:bodyPr/>
        <a:lstStyle/>
        <a:p>
          <a:endParaRPr lang="pt-BR"/>
        </a:p>
      </dgm:t>
    </dgm:pt>
    <dgm:pt modelId="{C3BF6BFD-620E-434D-8F22-0342F6D84EB6}" type="sibTrans" cxnId="{86224F59-A0E7-4155-ACA1-50A2446B5594}">
      <dgm:prSet/>
      <dgm:spPr/>
      <dgm:t>
        <a:bodyPr/>
        <a:lstStyle/>
        <a:p>
          <a:endParaRPr lang="pt-BR"/>
        </a:p>
      </dgm:t>
    </dgm:pt>
    <dgm:pt modelId="{DB3A4A0A-DDF0-4C24-B494-7F70884D06B0}">
      <dgm:prSet phldrT="[Texto]" custT="1"/>
      <dgm:spPr/>
      <dgm:t>
        <a:bodyPr/>
        <a:lstStyle/>
        <a:p>
          <a:r>
            <a:rPr lang="en-US" sz="2400" b="1" dirty="0" err="1">
              <a:solidFill>
                <a:srgbClr val="006699"/>
              </a:solidFill>
              <a:cs typeface="Arial" panose="020B0604020202020204" pitchFamily="34" charset="0"/>
            </a:rPr>
            <a:t>Padronizar</a:t>
          </a:r>
          <a:r>
            <a:rPr lang="en-US" sz="2400" dirty="0">
              <a:solidFill>
                <a:srgbClr val="000000"/>
              </a:solidFill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rgbClr val="000000"/>
              </a:solidFill>
              <a:cs typeface="Arial" panose="020B0604020202020204" pitchFamily="34" charset="0"/>
            </a:rPr>
            <a:t>processos</a:t>
          </a:r>
          <a:r>
            <a:rPr lang="en-US" sz="2400" dirty="0">
              <a:solidFill>
                <a:srgbClr val="000000"/>
              </a:solidFill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rgbClr val="000000"/>
              </a:solidFill>
              <a:cs typeface="Arial" panose="020B0604020202020204" pitchFamily="34" charset="0"/>
            </a:rPr>
            <a:t>administrativos</a:t>
          </a:r>
          <a:r>
            <a:rPr lang="en-US" sz="2400" dirty="0">
              <a:solidFill>
                <a:srgbClr val="000000"/>
              </a:solidFill>
              <a:cs typeface="Arial" panose="020B0604020202020204" pitchFamily="34" charset="0"/>
            </a:rPr>
            <a:t> entre </a:t>
          </a:r>
          <a:r>
            <a:rPr lang="en-US" sz="2400" dirty="0" err="1">
              <a:solidFill>
                <a:srgbClr val="000000"/>
              </a:solidFill>
              <a:cs typeface="Arial" panose="020B0604020202020204" pitchFamily="34" charset="0"/>
            </a:rPr>
            <a:t>prestadores</a:t>
          </a:r>
          <a:r>
            <a:rPr lang="en-US" sz="2400" dirty="0">
              <a:solidFill>
                <a:srgbClr val="000000"/>
              </a:solidFill>
              <a:cs typeface="Arial" panose="020B0604020202020204" pitchFamily="34" charset="0"/>
            </a:rPr>
            <a:t> e </a:t>
          </a:r>
          <a:r>
            <a:rPr lang="en-US" sz="2400" dirty="0" err="1">
              <a:solidFill>
                <a:srgbClr val="000000"/>
              </a:solidFill>
              <a:cs typeface="Arial" panose="020B0604020202020204" pitchFamily="34" charset="0"/>
            </a:rPr>
            <a:t>operadoras</a:t>
          </a:r>
          <a:r>
            <a:rPr lang="en-US" sz="2400" dirty="0">
              <a:solidFill>
                <a:srgbClr val="000000"/>
              </a:solidFill>
              <a:cs typeface="Arial" panose="020B0604020202020204" pitchFamily="34" charset="0"/>
            </a:rPr>
            <a:t>;</a:t>
          </a:r>
          <a:endParaRPr lang="pt-BR" sz="2400" dirty="0"/>
        </a:p>
      </dgm:t>
    </dgm:pt>
    <dgm:pt modelId="{0E9CC9A8-83E5-4BF6-83BF-96B21E3109A5}" type="parTrans" cxnId="{FDD7A914-5DD3-466E-877D-5DCF76ADD33F}">
      <dgm:prSet/>
      <dgm:spPr/>
      <dgm:t>
        <a:bodyPr/>
        <a:lstStyle/>
        <a:p>
          <a:endParaRPr lang="pt-BR"/>
        </a:p>
      </dgm:t>
    </dgm:pt>
    <dgm:pt modelId="{21DD95EA-B835-42EA-980A-1F175B18E7BC}" type="sibTrans" cxnId="{FDD7A914-5DD3-466E-877D-5DCF76ADD33F}">
      <dgm:prSet/>
      <dgm:spPr/>
      <dgm:t>
        <a:bodyPr/>
        <a:lstStyle/>
        <a:p>
          <a:endParaRPr lang="pt-BR"/>
        </a:p>
      </dgm:t>
    </dgm:pt>
    <dgm:pt modelId="{52778A10-D732-4217-AE6B-1215358F1E8C}">
      <dgm:prSet phldrT="[Texto]" custT="1"/>
      <dgm:spPr/>
      <dgm:t>
        <a:bodyPr/>
        <a:lstStyle/>
        <a:p>
          <a:r>
            <a:rPr lang="pt-BR" sz="2400" b="1" dirty="0">
              <a:solidFill>
                <a:srgbClr val="007373"/>
              </a:solidFill>
            </a:rPr>
            <a:t>Subsidiar</a:t>
          </a:r>
          <a:r>
            <a:rPr lang="pt-BR" sz="2400" dirty="0"/>
            <a:t> ações da ANS;</a:t>
          </a:r>
        </a:p>
      </dgm:t>
    </dgm:pt>
    <dgm:pt modelId="{BBFD1E7D-0693-4625-AEF8-5498033FBE6B}" type="parTrans" cxnId="{89036DAF-FBE2-42FC-A98B-A1E363F62E10}">
      <dgm:prSet/>
      <dgm:spPr/>
      <dgm:t>
        <a:bodyPr/>
        <a:lstStyle/>
        <a:p>
          <a:endParaRPr lang="pt-BR"/>
        </a:p>
      </dgm:t>
    </dgm:pt>
    <dgm:pt modelId="{15DF4F56-0A86-4F71-A6FF-47BD7C09061D}" type="sibTrans" cxnId="{89036DAF-FBE2-42FC-A98B-A1E363F62E10}">
      <dgm:prSet/>
      <dgm:spPr/>
      <dgm:t>
        <a:bodyPr/>
        <a:lstStyle/>
        <a:p>
          <a:endParaRPr lang="pt-BR"/>
        </a:p>
      </dgm:t>
    </dgm:pt>
    <dgm:pt modelId="{38657E96-C727-4EE6-AAD6-8A3473C3D3C6}">
      <dgm:prSet phldrT="[Texto]" custT="1"/>
      <dgm:spPr/>
      <dgm:t>
        <a:bodyPr/>
        <a:lstStyle/>
        <a:p>
          <a:r>
            <a:rPr lang="pt-BR" sz="2400" dirty="0"/>
            <a:t>Dados de atenção à saúde dos beneficiários.</a:t>
          </a:r>
        </a:p>
      </dgm:t>
    </dgm:pt>
    <dgm:pt modelId="{5E80BDCE-2138-4AF7-BFCB-5313EDA801E6}" type="parTrans" cxnId="{9C9ED737-BA6C-4A95-AE84-CB05FC413621}">
      <dgm:prSet/>
      <dgm:spPr/>
      <dgm:t>
        <a:bodyPr/>
        <a:lstStyle/>
        <a:p>
          <a:endParaRPr lang="pt-BR"/>
        </a:p>
      </dgm:t>
    </dgm:pt>
    <dgm:pt modelId="{7CBA3EED-1C27-4F71-BB29-E939C8D56BE4}" type="sibTrans" cxnId="{9C9ED737-BA6C-4A95-AE84-CB05FC413621}">
      <dgm:prSet/>
      <dgm:spPr/>
      <dgm:t>
        <a:bodyPr/>
        <a:lstStyle/>
        <a:p>
          <a:endParaRPr lang="pt-BR"/>
        </a:p>
      </dgm:t>
    </dgm:pt>
    <dgm:pt modelId="{F3067874-13DF-4F7A-A090-BE69E5DAA51B}">
      <dgm:prSet phldrT="[Texto]" custT="1"/>
      <dgm:spPr/>
      <dgm:t>
        <a:bodyPr/>
        <a:lstStyle/>
        <a:p>
          <a:r>
            <a:rPr lang="pt-BR" sz="2400" b="1" dirty="0">
              <a:solidFill>
                <a:schemeClr val="accent2"/>
              </a:solidFill>
            </a:rPr>
            <a:t>Redução</a:t>
          </a:r>
          <a:r>
            <a:rPr lang="pt-BR" sz="2400" dirty="0"/>
            <a:t> da assimetria de informações.</a:t>
          </a:r>
        </a:p>
      </dgm:t>
    </dgm:pt>
    <dgm:pt modelId="{3BE152E5-21E7-429C-835B-1650FD9A7405}" type="parTrans" cxnId="{21A05F80-A915-4DD8-8AE3-7231387059C6}">
      <dgm:prSet/>
      <dgm:spPr/>
      <dgm:t>
        <a:bodyPr/>
        <a:lstStyle/>
        <a:p>
          <a:endParaRPr lang="pt-BR"/>
        </a:p>
      </dgm:t>
    </dgm:pt>
    <dgm:pt modelId="{A6FF207D-DC60-44BC-992B-2FB695A969B2}" type="sibTrans" cxnId="{21A05F80-A915-4DD8-8AE3-7231387059C6}">
      <dgm:prSet/>
      <dgm:spPr/>
      <dgm:t>
        <a:bodyPr/>
        <a:lstStyle/>
        <a:p>
          <a:endParaRPr lang="pt-BR"/>
        </a:p>
      </dgm:t>
    </dgm:pt>
    <dgm:pt modelId="{6368355D-6360-41D7-ADF1-12BF51E05B04}">
      <dgm:prSet phldrT="[Texto]" custT="1"/>
      <dgm:spPr/>
      <dgm:t>
        <a:bodyPr/>
        <a:lstStyle/>
        <a:p>
          <a:r>
            <a:rPr lang="pt-BR" sz="2400" b="1" dirty="0">
              <a:solidFill>
                <a:srgbClr val="007373"/>
              </a:solidFill>
            </a:rPr>
            <a:t>Compor</a:t>
          </a:r>
          <a:r>
            <a:rPr lang="pt-BR" sz="2400" dirty="0"/>
            <a:t> o RES.</a:t>
          </a:r>
        </a:p>
      </dgm:t>
    </dgm:pt>
    <dgm:pt modelId="{92042F52-4C8E-49A8-B728-D7373EB53552}" type="parTrans" cxnId="{E58659AF-D43F-4B26-9DE0-E4F6C35C4D71}">
      <dgm:prSet/>
      <dgm:spPr/>
      <dgm:t>
        <a:bodyPr/>
        <a:lstStyle/>
        <a:p>
          <a:endParaRPr lang="pt-BR"/>
        </a:p>
      </dgm:t>
    </dgm:pt>
    <dgm:pt modelId="{9FCFF7EF-6AA6-4F85-A05D-4AE0D14F2D2E}" type="sibTrans" cxnId="{E58659AF-D43F-4B26-9DE0-E4F6C35C4D71}">
      <dgm:prSet/>
      <dgm:spPr/>
      <dgm:t>
        <a:bodyPr/>
        <a:lstStyle/>
        <a:p>
          <a:endParaRPr lang="pt-BR"/>
        </a:p>
      </dgm:t>
    </dgm:pt>
    <dgm:pt modelId="{EE2692B1-A877-4BAD-BB41-8269C0205FA0}" type="pres">
      <dgm:prSet presAssocID="{3AE52D27-8E08-4731-9140-BF6C4F55CDD3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AC3E682D-3DC6-4BA6-805D-FDBB950112E5}" type="pres">
      <dgm:prSet presAssocID="{3AE52D27-8E08-4731-9140-BF6C4F55CDD3}" presName="cycle" presStyleCnt="0"/>
      <dgm:spPr/>
    </dgm:pt>
    <dgm:pt modelId="{6715347E-238B-4B1A-BEC5-420997C2C301}" type="pres">
      <dgm:prSet presAssocID="{3AE52D27-8E08-4731-9140-BF6C4F55CDD3}" presName="centerShape" presStyleCnt="0"/>
      <dgm:spPr/>
    </dgm:pt>
    <dgm:pt modelId="{049D6016-7FAD-45D6-A8D3-BF9782C351FD}" type="pres">
      <dgm:prSet presAssocID="{3AE52D27-8E08-4731-9140-BF6C4F55CDD3}" presName="connSite" presStyleLbl="node1" presStyleIdx="0" presStyleCnt="4"/>
      <dgm:spPr/>
    </dgm:pt>
    <dgm:pt modelId="{61B1ACBD-BDAA-415A-9CB1-1FE5D7AC6E33}" type="pres">
      <dgm:prSet presAssocID="{3AE52D27-8E08-4731-9140-BF6C4F55CDD3}" presName="visible" presStyleLbl="node1" presStyleIdx="0" presStyleCnt="4" custScaleX="102982" custScaleY="103350" custLinFactNeighborX="-1960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 l="-5000" r="-5000"/>
          </a:stretch>
        </a:blipFill>
      </dgm:spPr>
    </dgm:pt>
    <dgm:pt modelId="{DF3D53D1-13AF-456C-8B3A-CE0D1755B100}" type="pres">
      <dgm:prSet presAssocID="{A04EC94F-D6B0-470F-B085-CD5451AE9BB8}" presName="Name25" presStyleLbl="parChTrans1D1" presStyleIdx="0" presStyleCnt="3"/>
      <dgm:spPr/>
    </dgm:pt>
    <dgm:pt modelId="{6931521F-E387-40E0-AFB9-95CF951264BF}" type="pres">
      <dgm:prSet presAssocID="{B0B9BADD-2909-4A99-8B97-D04AD62C662E}" presName="node" presStyleCnt="0"/>
      <dgm:spPr/>
    </dgm:pt>
    <dgm:pt modelId="{86A63407-DDD4-4737-B5E5-43E3A7C82B76}" type="pres">
      <dgm:prSet presAssocID="{B0B9BADD-2909-4A99-8B97-D04AD62C662E}" presName="parentNode" presStyleLbl="node1" presStyleIdx="1" presStyleCnt="4">
        <dgm:presLayoutVars>
          <dgm:chMax val="1"/>
          <dgm:bulletEnabled val="1"/>
        </dgm:presLayoutVars>
      </dgm:prSet>
      <dgm:spPr/>
    </dgm:pt>
    <dgm:pt modelId="{C32BD77A-1D22-4E57-9965-598C1563BC64}" type="pres">
      <dgm:prSet presAssocID="{B0B9BADD-2909-4A99-8B97-D04AD62C662E}" presName="childNode" presStyleLbl="revTx" presStyleIdx="0" presStyleCnt="3">
        <dgm:presLayoutVars>
          <dgm:bulletEnabled val="1"/>
        </dgm:presLayoutVars>
      </dgm:prSet>
      <dgm:spPr/>
    </dgm:pt>
    <dgm:pt modelId="{97C13C79-DDB4-40D3-8B9E-8DC32B3A203A}" type="pres">
      <dgm:prSet presAssocID="{EC59BF55-E543-4E6F-8BF9-75E5519E19BF}" presName="Name25" presStyleLbl="parChTrans1D1" presStyleIdx="1" presStyleCnt="3"/>
      <dgm:spPr/>
    </dgm:pt>
    <dgm:pt modelId="{42BFAE6A-2A77-4404-9867-CB0DF8161DDF}" type="pres">
      <dgm:prSet presAssocID="{8AD808D6-775B-400D-AC05-00927EC8BFF4}" presName="node" presStyleCnt="0"/>
      <dgm:spPr/>
    </dgm:pt>
    <dgm:pt modelId="{333C2E26-D2BF-4040-BAF7-DECE2D191144}" type="pres">
      <dgm:prSet presAssocID="{8AD808D6-775B-400D-AC05-00927EC8BFF4}" presName="parentNode" presStyleLbl="node1" presStyleIdx="2" presStyleCnt="4">
        <dgm:presLayoutVars>
          <dgm:chMax val="1"/>
          <dgm:bulletEnabled val="1"/>
        </dgm:presLayoutVars>
      </dgm:prSet>
      <dgm:spPr/>
    </dgm:pt>
    <dgm:pt modelId="{9ED6DC09-7A20-4E0B-B405-5BB10778A3C0}" type="pres">
      <dgm:prSet presAssocID="{8AD808D6-775B-400D-AC05-00927EC8BFF4}" presName="childNode" presStyleLbl="revTx" presStyleIdx="1" presStyleCnt="3">
        <dgm:presLayoutVars>
          <dgm:bulletEnabled val="1"/>
        </dgm:presLayoutVars>
      </dgm:prSet>
      <dgm:spPr/>
    </dgm:pt>
    <dgm:pt modelId="{59C8F1FF-C780-4187-B9F4-9455718BFAB3}" type="pres">
      <dgm:prSet presAssocID="{DECD1E20-C266-4C3F-8402-B0BC65754409}" presName="Name25" presStyleLbl="parChTrans1D1" presStyleIdx="2" presStyleCnt="3"/>
      <dgm:spPr/>
    </dgm:pt>
    <dgm:pt modelId="{A014E272-2F14-49E1-98A7-30B281A7EC86}" type="pres">
      <dgm:prSet presAssocID="{B4B60740-E78D-4EF8-B90A-63C2A145B936}" presName="node" presStyleCnt="0"/>
      <dgm:spPr/>
    </dgm:pt>
    <dgm:pt modelId="{E6CE1D05-2BF5-4BF5-A056-037C01BCD4CE}" type="pres">
      <dgm:prSet presAssocID="{B4B60740-E78D-4EF8-B90A-63C2A145B936}" presName="parentNode" presStyleLbl="node1" presStyleIdx="3" presStyleCnt="4">
        <dgm:presLayoutVars>
          <dgm:chMax val="1"/>
          <dgm:bulletEnabled val="1"/>
        </dgm:presLayoutVars>
      </dgm:prSet>
      <dgm:spPr/>
    </dgm:pt>
    <dgm:pt modelId="{BEC3B840-8DC6-42A9-BB8C-00C5E60FF497}" type="pres">
      <dgm:prSet presAssocID="{B4B60740-E78D-4EF8-B90A-63C2A145B936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FDD7A914-5DD3-466E-877D-5DCF76ADD33F}" srcId="{B4B60740-E78D-4EF8-B90A-63C2A145B936}" destId="{DB3A4A0A-DDF0-4C24-B494-7F70884D06B0}" srcOrd="0" destOrd="0" parTransId="{0E9CC9A8-83E5-4BF6-83BF-96B21E3109A5}" sibTransId="{21DD95EA-B835-42EA-980A-1F175B18E7BC}"/>
    <dgm:cxn modelId="{7427042D-ED61-46AC-B3CB-DC5261B5530A}" type="presOf" srcId="{2DE582C9-B1D7-4866-A058-D9FA7F07B881}" destId="{9ED6DC09-7A20-4E0B-B405-5BB10778A3C0}" srcOrd="0" destOrd="0" presId="urn:microsoft.com/office/officeart/2005/8/layout/radial2"/>
    <dgm:cxn modelId="{80793D35-B531-4A17-BBE9-05C63AEDA2E7}" type="presOf" srcId="{B0B9BADD-2909-4A99-8B97-D04AD62C662E}" destId="{86A63407-DDD4-4737-B5E5-43E3A7C82B76}" srcOrd="0" destOrd="0" presId="urn:microsoft.com/office/officeart/2005/8/layout/radial2"/>
    <dgm:cxn modelId="{9C9ED737-BA6C-4A95-AE84-CB05FC413621}" srcId="{B0B9BADD-2909-4A99-8B97-D04AD62C662E}" destId="{38657E96-C727-4EE6-AAD6-8A3473C3D3C6}" srcOrd="1" destOrd="0" parTransId="{5E80BDCE-2138-4AF7-BFCB-5313EDA801E6}" sibTransId="{7CBA3EED-1C27-4F71-BB29-E939C8D56BE4}"/>
    <dgm:cxn modelId="{9C653938-B33C-4487-AD3D-DD32A035E934}" type="presOf" srcId="{8AD808D6-775B-400D-AC05-00927EC8BFF4}" destId="{333C2E26-D2BF-4040-BAF7-DECE2D191144}" srcOrd="0" destOrd="0" presId="urn:microsoft.com/office/officeart/2005/8/layout/radial2"/>
    <dgm:cxn modelId="{735C015B-F336-458D-A3ED-E6AA3D528004}" srcId="{8AD808D6-775B-400D-AC05-00927EC8BFF4}" destId="{2DE582C9-B1D7-4866-A058-D9FA7F07B881}" srcOrd="0" destOrd="0" parTransId="{7F528A43-971C-40AD-A6FA-33EC2C8A4B3C}" sibTransId="{020C04C6-97E4-4840-A990-21B8D757DAAD}"/>
    <dgm:cxn modelId="{EB30C15E-305A-4B66-B958-CE153EBDEC6D}" srcId="{3AE52D27-8E08-4731-9140-BF6C4F55CDD3}" destId="{8AD808D6-775B-400D-AC05-00927EC8BFF4}" srcOrd="1" destOrd="0" parTransId="{EC59BF55-E543-4E6F-8BF9-75E5519E19BF}" sibTransId="{D80226DD-5C33-42C2-A7D2-C1FDE861E4AC}"/>
    <dgm:cxn modelId="{26D47C4E-A349-443B-A0E2-4DC026713B91}" type="presOf" srcId="{B4B60740-E78D-4EF8-B90A-63C2A145B936}" destId="{E6CE1D05-2BF5-4BF5-A056-037C01BCD4CE}" srcOrd="0" destOrd="0" presId="urn:microsoft.com/office/officeart/2005/8/layout/radial2"/>
    <dgm:cxn modelId="{D19CED72-F90D-403E-AE05-845CDA0788D8}" type="presOf" srcId="{38657E96-C727-4EE6-AAD6-8A3473C3D3C6}" destId="{C32BD77A-1D22-4E57-9965-598C1563BC64}" srcOrd="0" destOrd="1" presId="urn:microsoft.com/office/officeart/2005/8/layout/radial2"/>
    <dgm:cxn modelId="{86224F59-A0E7-4155-ACA1-50A2446B5594}" srcId="{3AE52D27-8E08-4731-9140-BF6C4F55CDD3}" destId="{B4B60740-E78D-4EF8-B90A-63C2A145B936}" srcOrd="2" destOrd="0" parTransId="{DECD1E20-C266-4C3F-8402-B0BC65754409}" sibTransId="{C3BF6BFD-620E-434D-8F22-0342F6D84EB6}"/>
    <dgm:cxn modelId="{9CFA137E-B34C-408A-A89A-0E14710DA36F}" type="presOf" srcId="{52778A10-D732-4217-AE6B-1215358F1E8C}" destId="{BEC3B840-8DC6-42A9-BB8C-00C5E60FF497}" srcOrd="0" destOrd="1" presId="urn:microsoft.com/office/officeart/2005/8/layout/radial2"/>
    <dgm:cxn modelId="{21A05F80-A915-4DD8-8AE3-7231387059C6}" srcId="{8AD808D6-775B-400D-AC05-00927EC8BFF4}" destId="{F3067874-13DF-4F7A-A090-BE69E5DAA51B}" srcOrd="1" destOrd="0" parTransId="{3BE152E5-21E7-429C-835B-1650FD9A7405}" sibTransId="{A6FF207D-DC60-44BC-992B-2FB695A969B2}"/>
    <dgm:cxn modelId="{6A09B081-8C76-4095-B260-27012DB648A2}" type="presOf" srcId="{B27C1C29-0DCD-4680-8DC0-614BCD5E9D88}" destId="{C32BD77A-1D22-4E57-9965-598C1563BC64}" srcOrd="0" destOrd="0" presId="urn:microsoft.com/office/officeart/2005/8/layout/radial2"/>
    <dgm:cxn modelId="{432A94AA-D5F5-4DF1-9150-98950AAB8759}" type="presOf" srcId="{A04EC94F-D6B0-470F-B085-CD5451AE9BB8}" destId="{DF3D53D1-13AF-456C-8B3A-CE0D1755B100}" srcOrd="0" destOrd="0" presId="urn:microsoft.com/office/officeart/2005/8/layout/radial2"/>
    <dgm:cxn modelId="{8F5F34AB-2FAD-4294-8D9C-D3A441FAB97B}" type="presOf" srcId="{DB3A4A0A-DDF0-4C24-B494-7F70884D06B0}" destId="{BEC3B840-8DC6-42A9-BB8C-00C5E60FF497}" srcOrd="0" destOrd="0" presId="urn:microsoft.com/office/officeart/2005/8/layout/radial2"/>
    <dgm:cxn modelId="{89036DAF-FBE2-42FC-A98B-A1E363F62E10}" srcId="{B4B60740-E78D-4EF8-B90A-63C2A145B936}" destId="{52778A10-D732-4217-AE6B-1215358F1E8C}" srcOrd="1" destOrd="0" parTransId="{BBFD1E7D-0693-4625-AEF8-5498033FBE6B}" sibTransId="{15DF4F56-0A86-4F71-A6FF-47BD7C09061D}"/>
    <dgm:cxn modelId="{E58659AF-D43F-4B26-9DE0-E4F6C35C4D71}" srcId="{B4B60740-E78D-4EF8-B90A-63C2A145B936}" destId="{6368355D-6360-41D7-ADF1-12BF51E05B04}" srcOrd="2" destOrd="0" parTransId="{92042F52-4C8E-49A8-B728-D7373EB53552}" sibTransId="{9FCFF7EF-6AA6-4F85-A05D-4AE0D14F2D2E}"/>
    <dgm:cxn modelId="{9BF622D6-5CB4-4B7A-A653-FBA2B71207CC}" type="presOf" srcId="{6368355D-6360-41D7-ADF1-12BF51E05B04}" destId="{BEC3B840-8DC6-42A9-BB8C-00C5E60FF497}" srcOrd="0" destOrd="2" presId="urn:microsoft.com/office/officeart/2005/8/layout/radial2"/>
    <dgm:cxn modelId="{D2BECFD8-578B-4425-8246-0CE87F7DDAD5}" type="presOf" srcId="{EC59BF55-E543-4E6F-8BF9-75E5519E19BF}" destId="{97C13C79-DDB4-40D3-8B9E-8DC32B3A203A}" srcOrd="0" destOrd="0" presId="urn:microsoft.com/office/officeart/2005/8/layout/radial2"/>
    <dgm:cxn modelId="{64AE7BDB-6C58-468C-B3E6-30D88ABC04E9}" srcId="{B0B9BADD-2909-4A99-8B97-D04AD62C662E}" destId="{B27C1C29-0DCD-4680-8DC0-614BCD5E9D88}" srcOrd="0" destOrd="0" parTransId="{6ABF8B90-F9A1-41B0-B66B-FB3DBA9DF764}" sibTransId="{970CF432-B423-4CEB-B120-CD412B798AAE}"/>
    <dgm:cxn modelId="{CDBA93DC-5AB9-48F6-A4E9-96BFA3F32138}" type="presOf" srcId="{DECD1E20-C266-4C3F-8402-B0BC65754409}" destId="{59C8F1FF-C780-4187-B9F4-9455718BFAB3}" srcOrd="0" destOrd="0" presId="urn:microsoft.com/office/officeart/2005/8/layout/radial2"/>
    <dgm:cxn modelId="{7DD2ABE9-DCB5-4630-A285-43CB5AC6947D}" srcId="{3AE52D27-8E08-4731-9140-BF6C4F55CDD3}" destId="{B0B9BADD-2909-4A99-8B97-D04AD62C662E}" srcOrd="0" destOrd="0" parTransId="{A04EC94F-D6B0-470F-B085-CD5451AE9BB8}" sibTransId="{D35215C0-2D88-4701-872C-CE46B11DE734}"/>
    <dgm:cxn modelId="{577E56EC-3914-462F-8C91-C1DDE2D298CB}" type="presOf" srcId="{3AE52D27-8E08-4731-9140-BF6C4F55CDD3}" destId="{EE2692B1-A877-4BAD-BB41-8269C0205FA0}" srcOrd="0" destOrd="0" presId="urn:microsoft.com/office/officeart/2005/8/layout/radial2"/>
    <dgm:cxn modelId="{FAFFF4F2-9403-4E2E-B016-5E0761739C49}" type="presOf" srcId="{F3067874-13DF-4F7A-A090-BE69E5DAA51B}" destId="{9ED6DC09-7A20-4E0B-B405-5BB10778A3C0}" srcOrd="0" destOrd="1" presId="urn:microsoft.com/office/officeart/2005/8/layout/radial2"/>
    <dgm:cxn modelId="{86B5441E-54DE-4067-B5D7-2421B54D32F7}" type="presParOf" srcId="{EE2692B1-A877-4BAD-BB41-8269C0205FA0}" destId="{AC3E682D-3DC6-4BA6-805D-FDBB950112E5}" srcOrd="0" destOrd="0" presId="urn:microsoft.com/office/officeart/2005/8/layout/radial2"/>
    <dgm:cxn modelId="{B971B15A-F2AD-4653-9BF8-6CF9EE2D866E}" type="presParOf" srcId="{AC3E682D-3DC6-4BA6-805D-FDBB950112E5}" destId="{6715347E-238B-4B1A-BEC5-420997C2C301}" srcOrd="0" destOrd="0" presId="urn:microsoft.com/office/officeart/2005/8/layout/radial2"/>
    <dgm:cxn modelId="{949808CD-D74F-4664-82DC-B84AED30A3C3}" type="presParOf" srcId="{6715347E-238B-4B1A-BEC5-420997C2C301}" destId="{049D6016-7FAD-45D6-A8D3-BF9782C351FD}" srcOrd="0" destOrd="0" presId="urn:microsoft.com/office/officeart/2005/8/layout/radial2"/>
    <dgm:cxn modelId="{963DDEF7-0F90-4004-A263-166A7E942E3C}" type="presParOf" srcId="{6715347E-238B-4B1A-BEC5-420997C2C301}" destId="{61B1ACBD-BDAA-415A-9CB1-1FE5D7AC6E33}" srcOrd="1" destOrd="0" presId="urn:microsoft.com/office/officeart/2005/8/layout/radial2"/>
    <dgm:cxn modelId="{8A4BB6CA-4CFA-44A8-8EAB-6F6ABDAF54A4}" type="presParOf" srcId="{AC3E682D-3DC6-4BA6-805D-FDBB950112E5}" destId="{DF3D53D1-13AF-456C-8B3A-CE0D1755B100}" srcOrd="1" destOrd="0" presId="urn:microsoft.com/office/officeart/2005/8/layout/radial2"/>
    <dgm:cxn modelId="{B215D17E-B9DD-4955-8A1A-5701E623ED8C}" type="presParOf" srcId="{AC3E682D-3DC6-4BA6-805D-FDBB950112E5}" destId="{6931521F-E387-40E0-AFB9-95CF951264BF}" srcOrd="2" destOrd="0" presId="urn:microsoft.com/office/officeart/2005/8/layout/radial2"/>
    <dgm:cxn modelId="{575E9EF2-13C6-4DE9-963A-DE61751E14FC}" type="presParOf" srcId="{6931521F-E387-40E0-AFB9-95CF951264BF}" destId="{86A63407-DDD4-4737-B5E5-43E3A7C82B76}" srcOrd="0" destOrd="0" presId="urn:microsoft.com/office/officeart/2005/8/layout/radial2"/>
    <dgm:cxn modelId="{E00FDC2E-CBEB-4F76-9A00-6C324F0F2142}" type="presParOf" srcId="{6931521F-E387-40E0-AFB9-95CF951264BF}" destId="{C32BD77A-1D22-4E57-9965-598C1563BC64}" srcOrd="1" destOrd="0" presId="urn:microsoft.com/office/officeart/2005/8/layout/radial2"/>
    <dgm:cxn modelId="{2ABADCB4-0F86-4A7F-B06F-3C7CF5263EB6}" type="presParOf" srcId="{AC3E682D-3DC6-4BA6-805D-FDBB950112E5}" destId="{97C13C79-DDB4-40D3-8B9E-8DC32B3A203A}" srcOrd="3" destOrd="0" presId="urn:microsoft.com/office/officeart/2005/8/layout/radial2"/>
    <dgm:cxn modelId="{0C20BBE4-8AAD-4A64-94A2-C8F8DE5C8FED}" type="presParOf" srcId="{AC3E682D-3DC6-4BA6-805D-FDBB950112E5}" destId="{42BFAE6A-2A77-4404-9867-CB0DF8161DDF}" srcOrd="4" destOrd="0" presId="urn:microsoft.com/office/officeart/2005/8/layout/radial2"/>
    <dgm:cxn modelId="{25E84513-B2A7-49A6-AECF-637357078E18}" type="presParOf" srcId="{42BFAE6A-2A77-4404-9867-CB0DF8161DDF}" destId="{333C2E26-D2BF-4040-BAF7-DECE2D191144}" srcOrd="0" destOrd="0" presId="urn:microsoft.com/office/officeart/2005/8/layout/radial2"/>
    <dgm:cxn modelId="{33A64DBD-5E41-476F-8F42-8E81C1B2F03C}" type="presParOf" srcId="{42BFAE6A-2A77-4404-9867-CB0DF8161DDF}" destId="{9ED6DC09-7A20-4E0B-B405-5BB10778A3C0}" srcOrd="1" destOrd="0" presId="urn:microsoft.com/office/officeart/2005/8/layout/radial2"/>
    <dgm:cxn modelId="{AC0E8E17-781A-429E-9616-B5ABAFBC7C9E}" type="presParOf" srcId="{AC3E682D-3DC6-4BA6-805D-FDBB950112E5}" destId="{59C8F1FF-C780-4187-B9F4-9455718BFAB3}" srcOrd="5" destOrd="0" presId="urn:microsoft.com/office/officeart/2005/8/layout/radial2"/>
    <dgm:cxn modelId="{6AFC58EB-FA64-4BB2-A84E-A1DF5256D589}" type="presParOf" srcId="{AC3E682D-3DC6-4BA6-805D-FDBB950112E5}" destId="{A014E272-2F14-49E1-98A7-30B281A7EC86}" srcOrd="6" destOrd="0" presId="urn:microsoft.com/office/officeart/2005/8/layout/radial2"/>
    <dgm:cxn modelId="{92FE2800-5FD1-47EC-B230-C4A3EFFB9BA4}" type="presParOf" srcId="{A014E272-2F14-49E1-98A7-30B281A7EC86}" destId="{E6CE1D05-2BF5-4BF5-A056-037C01BCD4CE}" srcOrd="0" destOrd="0" presId="urn:microsoft.com/office/officeart/2005/8/layout/radial2"/>
    <dgm:cxn modelId="{E591AAE7-D1A8-4521-BB3F-03A574841AED}" type="presParOf" srcId="{A014E272-2F14-49E1-98A7-30B281A7EC86}" destId="{BEC3B840-8DC6-42A9-BB8C-00C5E60FF497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1F1E27-A2C6-4BE2-9269-CAF49E63A9A5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0CBE7CA-3D6B-4DA0-9317-11C7EC53B33E}">
      <dgm:prSet phldrT="[Texto]"/>
      <dgm:spPr/>
      <dgm:t>
        <a:bodyPr/>
        <a:lstStyle/>
        <a:p>
          <a:r>
            <a:rPr lang="pt-BR" dirty="0"/>
            <a:t>Verifica elegibilidade do beneficiário</a:t>
          </a:r>
        </a:p>
      </dgm:t>
    </dgm:pt>
    <dgm:pt modelId="{B943CD41-6907-486E-83EA-599AC2841ED0}" type="parTrans" cxnId="{26B4E713-3FF8-414A-BB44-1977535EB58B}">
      <dgm:prSet/>
      <dgm:spPr/>
      <dgm:t>
        <a:bodyPr/>
        <a:lstStyle/>
        <a:p>
          <a:endParaRPr lang="pt-BR"/>
        </a:p>
      </dgm:t>
    </dgm:pt>
    <dgm:pt modelId="{7A7910F3-E84C-451F-96A2-EA927F320063}" type="sibTrans" cxnId="{26B4E713-3FF8-414A-BB44-1977535EB58B}">
      <dgm:prSet/>
      <dgm:spPr/>
      <dgm:t>
        <a:bodyPr/>
        <a:lstStyle/>
        <a:p>
          <a:endParaRPr lang="pt-BR"/>
        </a:p>
      </dgm:t>
    </dgm:pt>
    <dgm:pt modelId="{CEB1EA70-4CB2-4995-8A78-5AEB3895C42C}">
      <dgm:prSet phldrT="[Texto]"/>
      <dgm:spPr>
        <a:solidFill>
          <a:srgbClr val="6D983F"/>
        </a:solidFill>
      </dgm:spPr>
      <dgm:t>
        <a:bodyPr/>
        <a:lstStyle/>
        <a:p>
          <a:r>
            <a:rPr lang="pt-BR" dirty="0"/>
            <a:t>Solicita autorização</a:t>
          </a:r>
        </a:p>
      </dgm:t>
    </dgm:pt>
    <dgm:pt modelId="{88E05D22-6C1B-4D51-8B2D-234421C881C9}" type="parTrans" cxnId="{2CFF99EE-229A-4159-A72F-03261249C21A}">
      <dgm:prSet/>
      <dgm:spPr/>
      <dgm:t>
        <a:bodyPr/>
        <a:lstStyle/>
        <a:p>
          <a:endParaRPr lang="pt-BR"/>
        </a:p>
      </dgm:t>
    </dgm:pt>
    <dgm:pt modelId="{08236394-288F-4508-8384-3E2967F8FE19}" type="sibTrans" cxnId="{2CFF99EE-229A-4159-A72F-03261249C21A}">
      <dgm:prSet/>
      <dgm:spPr/>
      <dgm:t>
        <a:bodyPr/>
        <a:lstStyle/>
        <a:p>
          <a:endParaRPr lang="pt-BR"/>
        </a:p>
      </dgm:t>
    </dgm:pt>
    <dgm:pt modelId="{2C884AE4-15C5-482C-9603-B2331970586F}">
      <dgm:prSet phldrT="[Texto]"/>
      <dgm:spPr>
        <a:solidFill>
          <a:srgbClr val="6D983F"/>
        </a:solidFill>
      </dgm:spPr>
      <dgm:t>
        <a:bodyPr/>
        <a:lstStyle/>
        <a:p>
          <a:r>
            <a:rPr lang="pt-BR" dirty="0"/>
            <a:t>Responde à solicitação de autorização</a:t>
          </a:r>
        </a:p>
      </dgm:t>
    </dgm:pt>
    <dgm:pt modelId="{732837DF-6F8F-441C-9C79-49247D2063D5}" type="parTrans" cxnId="{A5513689-0B60-473D-81B6-9452A389A840}">
      <dgm:prSet/>
      <dgm:spPr/>
      <dgm:t>
        <a:bodyPr/>
        <a:lstStyle/>
        <a:p>
          <a:endParaRPr lang="pt-BR"/>
        </a:p>
      </dgm:t>
    </dgm:pt>
    <dgm:pt modelId="{2767644E-2943-47AE-A9DD-037A5064139F}" type="sibTrans" cxnId="{A5513689-0B60-473D-81B6-9452A389A840}">
      <dgm:prSet/>
      <dgm:spPr/>
      <dgm:t>
        <a:bodyPr/>
        <a:lstStyle/>
        <a:p>
          <a:endParaRPr lang="pt-BR"/>
        </a:p>
      </dgm:t>
    </dgm:pt>
    <dgm:pt modelId="{7A4D62FB-50E6-461C-AB95-FCA75610C292}">
      <dgm:prSet phldrT="[Texto]"/>
      <dgm:spPr>
        <a:solidFill>
          <a:srgbClr val="6D983F"/>
        </a:solidFill>
      </dgm:spPr>
      <dgm:t>
        <a:bodyPr/>
        <a:lstStyle/>
        <a:p>
          <a:r>
            <a:rPr lang="pt-BR" dirty="0"/>
            <a:t>Questiona situação da autorização</a:t>
          </a:r>
        </a:p>
      </dgm:t>
    </dgm:pt>
    <dgm:pt modelId="{9C76529F-80F0-4173-AD7A-42BD616375C3}" type="parTrans" cxnId="{7C5C4CAA-6B59-4640-9389-80BC32EA2C00}">
      <dgm:prSet/>
      <dgm:spPr/>
      <dgm:t>
        <a:bodyPr/>
        <a:lstStyle/>
        <a:p>
          <a:endParaRPr lang="pt-BR"/>
        </a:p>
      </dgm:t>
    </dgm:pt>
    <dgm:pt modelId="{FB23CA6F-D88F-4910-BAB7-613B9CB90E38}" type="sibTrans" cxnId="{7C5C4CAA-6B59-4640-9389-80BC32EA2C00}">
      <dgm:prSet/>
      <dgm:spPr/>
      <dgm:t>
        <a:bodyPr/>
        <a:lstStyle/>
        <a:p>
          <a:endParaRPr lang="pt-BR"/>
        </a:p>
      </dgm:t>
    </dgm:pt>
    <dgm:pt modelId="{41B265DC-A55C-4164-8EAC-B64B5654AAD2}">
      <dgm:prSet phldrT="[Texto]"/>
      <dgm:spPr>
        <a:solidFill>
          <a:srgbClr val="6D983F"/>
        </a:solidFill>
      </dgm:spPr>
      <dgm:t>
        <a:bodyPr/>
        <a:lstStyle/>
        <a:p>
          <a:r>
            <a:rPr lang="pt-BR" dirty="0"/>
            <a:t>Informa situação da autorização</a:t>
          </a:r>
        </a:p>
      </dgm:t>
    </dgm:pt>
    <dgm:pt modelId="{20538191-47C0-477B-9483-F3929525E1C7}" type="parTrans" cxnId="{940E8EC1-E94B-4A9B-ADA2-1354415C1285}">
      <dgm:prSet/>
      <dgm:spPr/>
      <dgm:t>
        <a:bodyPr/>
        <a:lstStyle/>
        <a:p>
          <a:endParaRPr lang="pt-BR"/>
        </a:p>
      </dgm:t>
    </dgm:pt>
    <dgm:pt modelId="{414F303D-10B4-4587-9516-0F94EDE0F0CF}" type="sibTrans" cxnId="{940E8EC1-E94B-4A9B-ADA2-1354415C1285}">
      <dgm:prSet/>
      <dgm:spPr/>
      <dgm:t>
        <a:bodyPr/>
        <a:lstStyle/>
        <a:p>
          <a:endParaRPr lang="pt-BR"/>
        </a:p>
      </dgm:t>
    </dgm:pt>
    <dgm:pt modelId="{E5AE2298-BFA7-46F7-A707-88DE8459F376}">
      <dgm:prSet/>
      <dgm:spPr/>
      <dgm:t>
        <a:bodyPr/>
        <a:lstStyle/>
        <a:p>
          <a:r>
            <a:rPr lang="pt-BR" dirty="0"/>
            <a:t>Responde à verificação de elegibilidade do beneficiário</a:t>
          </a:r>
        </a:p>
      </dgm:t>
    </dgm:pt>
    <dgm:pt modelId="{3A8769DC-2EBE-4031-B9A7-C754F97490CD}" type="parTrans" cxnId="{3BBB5308-99E6-4D9B-BE54-865399C80CC8}">
      <dgm:prSet/>
      <dgm:spPr/>
      <dgm:t>
        <a:bodyPr/>
        <a:lstStyle/>
        <a:p>
          <a:endParaRPr lang="pt-BR"/>
        </a:p>
      </dgm:t>
    </dgm:pt>
    <dgm:pt modelId="{DF7E7AEA-3B1A-4C16-A1E6-DFB20591D0F2}" type="sibTrans" cxnId="{3BBB5308-99E6-4D9B-BE54-865399C80CC8}">
      <dgm:prSet/>
      <dgm:spPr/>
      <dgm:t>
        <a:bodyPr/>
        <a:lstStyle/>
        <a:p>
          <a:endParaRPr lang="pt-BR"/>
        </a:p>
      </dgm:t>
    </dgm:pt>
    <dgm:pt modelId="{A0559156-DFA0-45A7-ADF5-BC533082EF13}" type="pres">
      <dgm:prSet presAssocID="{431F1E27-A2C6-4BE2-9269-CAF49E63A9A5}" presName="Name0" presStyleCnt="0">
        <dgm:presLayoutVars>
          <dgm:dir/>
          <dgm:resizeHandles val="exact"/>
        </dgm:presLayoutVars>
      </dgm:prSet>
      <dgm:spPr/>
    </dgm:pt>
    <dgm:pt modelId="{AE60867A-6781-4CEF-BFEE-2024457E2227}" type="pres">
      <dgm:prSet presAssocID="{70CBE7CA-3D6B-4DA0-9317-11C7EC53B33E}" presName="node" presStyleLbl="node1" presStyleIdx="0" presStyleCnt="6">
        <dgm:presLayoutVars>
          <dgm:bulletEnabled val="1"/>
        </dgm:presLayoutVars>
      </dgm:prSet>
      <dgm:spPr/>
    </dgm:pt>
    <dgm:pt modelId="{A8566AF4-777A-4FD0-876E-3E233A95DAC6}" type="pres">
      <dgm:prSet presAssocID="{7A7910F3-E84C-451F-96A2-EA927F320063}" presName="sibTrans" presStyleLbl="sibTrans1D1" presStyleIdx="0" presStyleCnt="5"/>
      <dgm:spPr/>
    </dgm:pt>
    <dgm:pt modelId="{5128E794-585F-473B-AF60-8F15A1CC73F7}" type="pres">
      <dgm:prSet presAssocID="{7A7910F3-E84C-451F-96A2-EA927F320063}" presName="connectorText" presStyleLbl="sibTrans1D1" presStyleIdx="0" presStyleCnt="5"/>
      <dgm:spPr/>
    </dgm:pt>
    <dgm:pt modelId="{FC92F1B2-1BB9-46AE-82E8-E81F759382A7}" type="pres">
      <dgm:prSet presAssocID="{E5AE2298-BFA7-46F7-A707-88DE8459F376}" presName="node" presStyleLbl="node1" presStyleIdx="1" presStyleCnt="6">
        <dgm:presLayoutVars>
          <dgm:bulletEnabled val="1"/>
        </dgm:presLayoutVars>
      </dgm:prSet>
      <dgm:spPr/>
    </dgm:pt>
    <dgm:pt modelId="{6C02A36B-3780-4D11-A619-9F8A276DCCA1}" type="pres">
      <dgm:prSet presAssocID="{DF7E7AEA-3B1A-4C16-A1E6-DFB20591D0F2}" presName="sibTrans" presStyleLbl="sibTrans1D1" presStyleIdx="1" presStyleCnt="5"/>
      <dgm:spPr/>
    </dgm:pt>
    <dgm:pt modelId="{9196B38D-FD2C-4AA8-9895-34AC476896D4}" type="pres">
      <dgm:prSet presAssocID="{DF7E7AEA-3B1A-4C16-A1E6-DFB20591D0F2}" presName="connectorText" presStyleLbl="sibTrans1D1" presStyleIdx="1" presStyleCnt="5"/>
      <dgm:spPr/>
    </dgm:pt>
    <dgm:pt modelId="{107C6250-9797-40A0-8705-1DE41C035B63}" type="pres">
      <dgm:prSet presAssocID="{CEB1EA70-4CB2-4995-8A78-5AEB3895C42C}" presName="node" presStyleLbl="node1" presStyleIdx="2" presStyleCnt="6">
        <dgm:presLayoutVars>
          <dgm:bulletEnabled val="1"/>
        </dgm:presLayoutVars>
      </dgm:prSet>
      <dgm:spPr/>
    </dgm:pt>
    <dgm:pt modelId="{E4E2F33E-D8EF-492A-B88E-23B8F791355E}" type="pres">
      <dgm:prSet presAssocID="{08236394-288F-4508-8384-3E2967F8FE19}" presName="sibTrans" presStyleLbl="sibTrans1D1" presStyleIdx="2" presStyleCnt="5"/>
      <dgm:spPr/>
    </dgm:pt>
    <dgm:pt modelId="{90B7E0D6-5F98-4F7E-AA3A-FE0D3A64C487}" type="pres">
      <dgm:prSet presAssocID="{08236394-288F-4508-8384-3E2967F8FE19}" presName="connectorText" presStyleLbl="sibTrans1D1" presStyleIdx="2" presStyleCnt="5"/>
      <dgm:spPr/>
    </dgm:pt>
    <dgm:pt modelId="{E31A08FF-45D5-4AB1-9A85-7B03DD04C81B}" type="pres">
      <dgm:prSet presAssocID="{2C884AE4-15C5-482C-9603-B2331970586F}" presName="node" presStyleLbl="node1" presStyleIdx="3" presStyleCnt="6">
        <dgm:presLayoutVars>
          <dgm:bulletEnabled val="1"/>
        </dgm:presLayoutVars>
      </dgm:prSet>
      <dgm:spPr/>
    </dgm:pt>
    <dgm:pt modelId="{AF66E64C-F30A-4E86-BDE2-78DF092E0572}" type="pres">
      <dgm:prSet presAssocID="{2767644E-2943-47AE-A9DD-037A5064139F}" presName="sibTrans" presStyleLbl="sibTrans1D1" presStyleIdx="3" presStyleCnt="5"/>
      <dgm:spPr/>
    </dgm:pt>
    <dgm:pt modelId="{AEAA4F5B-CFBD-4CA3-95C4-4B6E13D31E1C}" type="pres">
      <dgm:prSet presAssocID="{2767644E-2943-47AE-A9DD-037A5064139F}" presName="connectorText" presStyleLbl="sibTrans1D1" presStyleIdx="3" presStyleCnt="5"/>
      <dgm:spPr/>
    </dgm:pt>
    <dgm:pt modelId="{880C46F6-988D-467D-8DE7-B3A7A57AD83F}" type="pres">
      <dgm:prSet presAssocID="{7A4D62FB-50E6-461C-AB95-FCA75610C292}" presName="node" presStyleLbl="node1" presStyleIdx="4" presStyleCnt="6">
        <dgm:presLayoutVars>
          <dgm:bulletEnabled val="1"/>
        </dgm:presLayoutVars>
      </dgm:prSet>
      <dgm:spPr/>
    </dgm:pt>
    <dgm:pt modelId="{040E8B39-AF67-4A65-B22F-ECA7DDAAB315}" type="pres">
      <dgm:prSet presAssocID="{FB23CA6F-D88F-4910-BAB7-613B9CB90E38}" presName="sibTrans" presStyleLbl="sibTrans1D1" presStyleIdx="4" presStyleCnt="5"/>
      <dgm:spPr/>
    </dgm:pt>
    <dgm:pt modelId="{E718BE6B-8AB4-445A-A2ED-0609E36EFE3B}" type="pres">
      <dgm:prSet presAssocID="{FB23CA6F-D88F-4910-BAB7-613B9CB90E38}" presName="connectorText" presStyleLbl="sibTrans1D1" presStyleIdx="4" presStyleCnt="5"/>
      <dgm:spPr/>
    </dgm:pt>
    <dgm:pt modelId="{97A28A00-4B84-439C-8285-A1F07E96A3B0}" type="pres">
      <dgm:prSet presAssocID="{41B265DC-A55C-4164-8EAC-B64B5654AAD2}" presName="node" presStyleLbl="node1" presStyleIdx="5" presStyleCnt="6">
        <dgm:presLayoutVars>
          <dgm:bulletEnabled val="1"/>
        </dgm:presLayoutVars>
      </dgm:prSet>
      <dgm:spPr/>
    </dgm:pt>
  </dgm:ptLst>
  <dgm:cxnLst>
    <dgm:cxn modelId="{30C8A205-6D8C-4FCC-AFC1-B3C753A335F0}" type="presOf" srcId="{CEB1EA70-4CB2-4995-8A78-5AEB3895C42C}" destId="{107C6250-9797-40A0-8705-1DE41C035B63}" srcOrd="0" destOrd="0" presId="urn:microsoft.com/office/officeart/2005/8/layout/bProcess3"/>
    <dgm:cxn modelId="{3BBB5308-99E6-4D9B-BE54-865399C80CC8}" srcId="{431F1E27-A2C6-4BE2-9269-CAF49E63A9A5}" destId="{E5AE2298-BFA7-46F7-A707-88DE8459F376}" srcOrd="1" destOrd="0" parTransId="{3A8769DC-2EBE-4031-B9A7-C754F97490CD}" sibTransId="{DF7E7AEA-3B1A-4C16-A1E6-DFB20591D0F2}"/>
    <dgm:cxn modelId="{26B4E713-3FF8-414A-BB44-1977535EB58B}" srcId="{431F1E27-A2C6-4BE2-9269-CAF49E63A9A5}" destId="{70CBE7CA-3D6B-4DA0-9317-11C7EC53B33E}" srcOrd="0" destOrd="0" parTransId="{B943CD41-6907-486E-83EA-599AC2841ED0}" sibTransId="{7A7910F3-E84C-451F-96A2-EA927F320063}"/>
    <dgm:cxn modelId="{F4DE171F-B79B-48EC-AFEA-D692FF51C354}" type="presOf" srcId="{7A4D62FB-50E6-461C-AB95-FCA75610C292}" destId="{880C46F6-988D-467D-8DE7-B3A7A57AD83F}" srcOrd="0" destOrd="0" presId="urn:microsoft.com/office/officeart/2005/8/layout/bProcess3"/>
    <dgm:cxn modelId="{00184832-E18C-48CC-8A05-E059FBBAE63A}" type="presOf" srcId="{DF7E7AEA-3B1A-4C16-A1E6-DFB20591D0F2}" destId="{6C02A36B-3780-4D11-A619-9F8A276DCCA1}" srcOrd="0" destOrd="0" presId="urn:microsoft.com/office/officeart/2005/8/layout/bProcess3"/>
    <dgm:cxn modelId="{C6DD4761-54DA-4D48-8EC3-9D5FADA22E1D}" type="presOf" srcId="{08236394-288F-4508-8384-3E2967F8FE19}" destId="{E4E2F33E-D8EF-492A-B88E-23B8F791355E}" srcOrd="0" destOrd="0" presId="urn:microsoft.com/office/officeart/2005/8/layout/bProcess3"/>
    <dgm:cxn modelId="{D3B38963-8F95-4520-B4AD-3D9D550D2EC5}" type="presOf" srcId="{7A7910F3-E84C-451F-96A2-EA927F320063}" destId="{A8566AF4-777A-4FD0-876E-3E233A95DAC6}" srcOrd="0" destOrd="0" presId="urn:microsoft.com/office/officeart/2005/8/layout/bProcess3"/>
    <dgm:cxn modelId="{4E604B69-11A8-4F3A-AB05-3C5163515D3A}" type="presOf" srcId="{70CBE7CA-3D6B-4DA0-9317-11C7EC53B33E}" destId="{AE60867A-6781-4CEF-BFEE-2024457E2227}" srcOrd="0" destOrd="0" presId="urn:microsoft.com/office/officeart/2005/8/layout/bProcess3"/>
    <dgm:cxn modelId="{0449EA7C-E0F3-4B75-A981-039C66E002FD}" type="presOf" srcId="{41B265DC-A55C-4164-8EAC-B64B5654AAD2}" destId="{97A28A00-4B84-439C-8285-A1F07E96A3B0}" srcOrd="0" destOrd="0" presId="urn:microsoft.com/office/officeart/2005/8/layout/bProcess3"/>
    <dgm:cxn modelId="{A5513689-0B60-473D-81B6-9452A389A840}" srcId="{431F1E27-A2C6-4BE2-9269-CAF49E63A9A5}" destId="{2C884AE4-15C5-482C-9603-B2331970586F}" srcOrd="3" destOrd="0" parTransId="{732837DF-6F8F-441C-9C79-49247D2063D5}" sibTransId="{2767644E-2943-47AE-A9DD-037A5064139F}"/>
    <dgm:cxn modelId="{5C48669A-C693-4C5D-8C4A-B5ED217BB079}" type="presOf" srcId="{FB23CA6F-D88F-4910-BAB7-613B9CB90E38}" destId="{E718BE6B-8AB4-445A-A2ED-0609E36EFE3B}" srcOrd="1" destOrd="0" presId="urn:microsoft.com/office/officeart/2005/8/layout/bProcess3"/>
    <dgm:cxn modelId="{87D477A8-D2E9-4990-92F7-639553AD7361}" type="presOf" srcId="{E5AE2298-BFA7-46F7-A707-88DE8459F376}" destId="{FC92F1B2-1BB9-46AE-82E8-E81F759382A7}" srcOrd="0" destOrd="0" presId="urn:microsoft.com/office/officeart/2005/8/layout/bProcess3"/>
    <dgm:cxn modelId="{8B775CAA-062F-45F3-9EB0-6A9BE403DD7B}" type="presOf" srcId="{2767644E-2943-47AE-A9DD-037A5064139F}" destId="{AF66E64C-F30A-4E86-BDE2-78DF092E0572}" srcOrd="0" destOrd="0" presId="urn:microsoft.com/office/officeart/2005/8/layout/bProcess3"/>
    <dgm:cxn modelId="{7C5C4CAA-6B59-4640-9389-80BC32EA2C00}" srcId="{431F1E27-A2C6-4BE2-9269-CAF49E63A9A5}" destId="{7A4D62FB-50E6-461C-AB95-FCA75610C292}" srcOrd="4" destOrd="0" parTransId="{9C76529F-80F0-4173-AD7A-42BD616375C3}" sibTransId="{FB23CA6F-D88F-4910-BAB7-613B9CB90E38}"/>
    <dgm:cxn modelId="{2ED023B8-9BA1-4C2A-A8C9-62CB84530846}" type="presOf" srcId="{431F1E27-A2C6-4BE2-9269-CAF49E63A9A5}" destId="{A0559156-DFA0-45A7-ADF5-BC533082EF13}" srcOrd="0" destOrd="0" presId="urn:microsoft.com/office/officeart/2005/8/layout/bProcess3"/>
    <dgm:cxn modelId="{940E8EC1-E94B-4A9B-ADA2-1354415C1285}" srcId="{431F1E27-A2C6-4BE2-9269-CAF49E63A9A5}" destId="{41B265DC-A55C-4164-8EAC-B64B5654AAD2}" srcOrd="5" destOrd="0" parTransId="{20538191-47C0-477B-9483-F3929525E1C7}" sibTransId="{414F303D-10B4-4587-9516-0F94EDE0F0CF}"/>
    <dgm:cxn modelId="{62F382C4-6A81-476B-9ABE-3A001025699B}" type="presOf" srcId="{2C884AE4-15C5-482C-9603-B2331970586F}" destId="{E31A08FF-45D5-4AB1-9A85-7B03DD04C81B}" srcOrd="0" destOrd="0" presId="urn:microsoft.com/office/officeart/2005/8/layout/bProcess3"/>
    <dgm:cxn modelId="{F42A64D8-5515-4D1C-A248-96E2825A2B1D}" type="presOf" srcId="{08236394-288F-4508-8384-3E2967F8FE19}" destId="{90B7E0D6-5F98-4F7E-AA3A-FE0D3A64C487}" srcOrd="1" destOrd="0" presId="urn:microsoft.com/office/officeart/2005/8/layout/bProcess3"/>
    <dgm:cxn modelId="{2CFF99EE-229A-4159-A72F-03261249C21A}" srcId="{431F1E27-A2C6-4BE2-9269-CAF49E63A9A5}" destId="{CEB1EA70-4CB2-4995-8A78-5AEB3895C42C}" srcOrd="2" destOrd="0" parTransId="{88E05D22-6C1B-4D51-8B2D-234421C881C9}" sibTransId="{08236394-288F-4508-8384-3E2967F8FE19}"/>
    <dgm:cxn modelId="{396DE8EE-59BB-4D37-8AC2-BE8C4077201D}" type="presOf" srcId="{2767644E-2943-47AE-A9DD-037A5064139F}" destId="{AEAA4F5B-CFBD-4CA3-95C4-4B6E13D31E1C}" srcOrd="1" destOrd="0" presId="urn:microsoft.com/office/officeart/2005/8/layout/bProcess3"/>
    <dgm:cxn modelId="{4F27E0F9-F6DE-4351-911F-F70F70101264}" type="presOf" srcId="{FB23CA6F-D88F-4910-BAB7-613B9CB90E38}" destId="{040E8B39-AF67-4A65-B22F-ECA7DDAAB315}" srcOrd="0" destOrd="0" presId="urn:microsoft.com/office/officeart/2005/8/layout/bProcess3"/>
    <dgm:cxn modelId="{B29A83FA-4698-4A50-8798-76657DA5B342}" type="presOf" srcId="{DF7E7AEA-3B1A-4C16-A1E6-DFB20591D0F2}" destId="{9196B38D-FD2C-4AA8-9895-34AC476896D4}" srcOrd="1" destOrd="0" presId="urn:microsoft.com/office/officeart/2005/8/layout/bProcess3"/>
    <dgm:cxn modelId="{586A28FD-1E1C-4BE1-9B03-A6D55E22051F}" type="presOf" srcId="{7A7910F3-E84C-451F-96A2-EA927F320063}" destId="{5128E794-585F-473B-AF60-8F15A1CC73F7}" srcOrd="1" destOrd="0" presId="urn:microsoft.com/office/officeart/2005/8/layout/bProcess3"/>
    <dgm:cxn modelId="{E1B52CBA-E0D7-42F8-9A64-05B737EB9752}" type="presParOf" srcId="{A0559156-DFA0-45A7-ADF5-BC533082EF13}" destId="{AE60867A-6781-4CEF-BFEE-2024457E2227}" srcOrd="0" destOrd="0" presId="urn:microsoft.com/office/officeart/2005/8/layout/bProcess3"/>
    <dgm:cxn modelId="{29EDF7D9-DC3F-48FF-8D78-9F650989A4EE}" type="presParOf" srcId="{A0559156-DFA0-45A7-ADF5-BC533082EF13}" destId="{A8566AF4-777A-4FD0-876E-3E233A95DAC6}" srcOrd="1" destOrd="0" presId="urn:microsoft.com/office/officeart/2005/8/layout/bProcess3"/>
    <dgm:cxn modelId="{9BD379A9-9253-48C3-ABB0-7DC3FB52912E}" type="presParOf" srcId="{A8566AF4-777A-4FD0-876E-3E233A95DAC6}" destId="{5128E794-585F-473B-AF60-8F15A1CC73F7}" srcOrd="0" destOrd="0" presId="urn:microsoft.com/office/officeart/2005/8/layout/bProcess3"/>
    <dgm:cxn modelId="{9FCB6D79-8C1B-41E1-AD42-F3128CA0B93D}" type="presParOf" srcId="{A0559156-DFA0-45A7-ADF5-BC533082EF13}" destId="{FC92F1B2-1BB9-46AE-82E8-E81F759382A7}" srcOrd="2" destOrd="0" presId="urn:microsoft.com/office/officeart/2005/8/layout/bProcess3"/>
    <dgm:cxn modelId="{9522988A-8757-4B29-9EBB-6396CC68D1A3}" type="presParOf" srcId="{A0559156-DFA0-45A7-ADF5-BC533082EF13}" destId="{6C02A36B-3780-4D11-A619-9F8A276DCCA1}" srcOrd="3" destOrd="0" presId="urn:microsoft.com/office/officeart/2005/8/layout/bProcess3"/>
    <dgm:cxn modelId="{08EEF346-C801-447C-A835-E23AD0624605}" type="presParOf" srcId="{6C02A36B-3780-4D11-A619-9F8A276DCCA1}" destId="{9196B38D-FD2C-4AA8-9895-34AC476896D4}" srcOrd="0" destOrd="0" presId="urn:microsoft.com/office/officeart/2005/8/layout/bProcess3"/>
    <dgm:cxn modelId="{3374B0A1-51AB-49D9-A89C-2F011662AD95}" type="presParOf" srcId="{A0559156-DFA0-45A7-ADF5-BC533082EF13}" destId="{107C6250-9797-40A0-8705-1DE41C035B63}" srcOrd="4" destOrd="0" presId="urn:microsoft.com/office/officeart/2005/8/layout/bProcess3"/>
    <dgm:cxn modelId="{A4D04BEC-A9A5-456C-94A8-3E444097DCC0}" type="presParOf" srcId="{A0559156-DFA0-45A7-ADF5-BC533082EF13}" destId="{E4E2F33E-D8EF-492A-B88E-23B8F791355E}" srcOrd="5" destOrd="0" presId="urn:microsoft.com/office/officeart/2005/8/layout/bProcess3"/>
    <dgm:cxn modelId="{140D5CAE-FBB2-44C8-A951-6DC913C5F7C7}" type="presParOf" srcId="{E4E2F33E-D8EF-492A-B88E-23B8F791355E}" destId="{90B7E0D6-5F98-4F7E-AA3A-FE0D3A64C487}" srcOrd="0" destOrd="0" presId="urn:microsoft.com/office/officeart/2005/8/layout/bProcess3"/>
    <dgm:cxn modelId="{7268192E-D411-45DD-A3C8-4F3DBB1E526C}" type="presParOf" srcId="{A0559156-DFA0-45A7-ADF5-BC533082EF13}" destId="{E31A08FF-45D5-4AB1-9A85-7B03DD04C81B}" srcOrd="6" destOrd="0" presId="urn:microsoft.com/office/officeart/2005/8/layout/bProcess3"/>
    <dgm:cxn modelId="{F17B4D6D-CE4E-4ED6-AC63-4975798D0CBF}" type="presParOf" srcId="{A0559156-DFA0-45A7-ADF5-BC533082EF13}" destId="{AF66E64C-F30A-4E86-BDE2-78DF092E0572}" srcOrd="7" destOrd="0" presId="urn:microsoft.com/office/officeart/2005/8/layout/bProcess3"/>
    <dgm:cxn modelId="{3524CE11-50B8-4E43-8F2E-26C9EB516E6A}" type="presParOf" srcId="{AF66E64C-F30A-4E86-BDE2-78DF092E0572}" destId="{AEAA4F5B-CFBD-4CA3-95C4-4B6E13D31E1C}" srcOrd="0" destOrd="0" presId="urn:microsoft.com/office/officeart/2005/8/layout/bProcess3"/>
    <dgm:cxn modelId="{D926464F-BB5B-4164-965E-41C95B94AB9C}" type="presParOf" srcId="{A0559156-DFA0-45A7-ADF5-BC533082EF13}" destId="{880C46F6-988D-467D-8DE7-B3A7A57AD83F}" srcOrd="8" destOrd="0" presId="urn:microsoft.com/office/officeart/2005/8/layout/bProcess3"/>
    <dgm:cxn modelId="{0B5A0785-C724-473A-8EF7-FAAF9B8D90F2}" type="presParOf" srcId="{A0559156-DFA0-45A7-ADF5-BC533082EF13}" destId="{040E8B39-AF67-4A65-B22F-ECA7DDAAB315}" srcOrd="9" destOrd="0" presId="urn:microsoft.com/office/officeart/2005/8/layout/bProcess3"/>
    <dgm:cxn modelId="{64EC3000-19F2-40BA-877B-4772A2EF80D9}" type="presParOf" srcId="{040E8B39-AF67-4A65-B22F-ECA7DDAAB315}" destId="{E718BE6B-8AB4-445A-A2ED-0609E36EFE3B}" srcOrd="0" destOrd="0" presId="urn:microsoft.com/office/officeart/2005/8/layout/bProcess3"/>
    <dgm:cxn modelId="{803491CF-F74A-4F4D-BB08-99002EA058A9}" type="presParOf" srcId="{A0559156-DFA0-45A7-ADF5-BC533082EF13}" destId="{97A28A00-4B84-439C-8285-A1F07E96A3B0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31F1E27-A2C6-4BE2-9269-CAF49E63A9A5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0CBE7CA-3D6B-4DA0-9317-11C7EC53B33E}">
      <dgm:prSet phldrT="[Texto]"/>
      <dgm:spPr>
        <a:solidFill>
          <a:srgbClr val="DF4F3B"/>
        </a:solidFill>
      </dgm:spPr>
      <dgm:t>
        <a:bodyPr/>
        <a:lstStyle/>
        <a:p>
          <a:r>
            <a:rPr lang="pt-BR" dirty="0"/>
            <a:t>Envia guias de cobrança</a:t>
          </a:r>
        </a:p>
      </dgm:t>
    </dgm:pt>
    <dgm:pt modelId="{B943CD41-6907-486E-83EA-599AC2841ED0}" type="parTrans" cxnId="{26B4E713-3FF8-414A-BB44-1977535EB58B}">
      <dgm:prSet/>
      <dgm:spPr/>
      <dgm:t>
        <a:bodyPr/>
        <a:lstStyle/>
        <a:p>
          <a:endParaRPr lang="pt-BR"/>
        </a:p>
      </dgm:t>
    </dgm:pt>
    <dgm:pt modelId="{7A7910F3-E84C-451F-96A2-EA927F320063}" type="sibTrans" cxnId="{26B4E713-3FF8-414A-BB44-1977535EB58B}">
      <dgm:prSet/>
      <dgm:spPr/>
      <dgm:t>
        <a:bodyPr/>
        <a:lstStyle/>
        <a:p>
          <a:endParaRPr lang="pt-BR"/>
        </a:p>
      </dgm:t>
    </dgm:pt>
    <dgm:pt modelId="{CEB1EA70-4CB2-4995-8A78-5AEB3895C42C}">
      <dgm:prSet phldrT="[Texto]"/>
      <dgm:spPr>
        <a:solidFill>
          <a:srgbClr val="DF4F3B"/>
        </a:solidFill>
      </dgm:spPr>
      <dgm:t>
        <a:bodyPr/>
        <a:lstStyle/>
        <a:p>
          <a:r>
            <a:rPr lang="pt-BR" dirty="0"/>
            <a:t>Solicita demonstrativo de análise de conta</a:t>
          </a:r>
        </a:p>
      </dgm:t>
    </dgm:pt>
    <dgm:pt modelId="{88E05D22-6C1B-4D51-8B2D-234421C881C9}" type="parTrans" cxnId="{2CFF99EE-229A-4159-A72F-03261249C21A}">
      <dgm:prSet/>
      <dgm:spPr/>
      <dgm:t>
        <a:bodyPr/>
        <a:lstStyle/>
        <a:p>
          <a:endParaRPr lang="pt-BR"/>
        </a:p>
      </dgm:t>
    </dgm:pt>
    <dgm:pt modelId="{08236394-288F-4508-8384-3E2967F8FE19}" type="sibTrans" cxnId="{2CFF99EE-229A-4159-A72F-03261249C21A}">
      <dgm:prSet/>
      <dgm:spPr/>
      <dgm:t>
        <a:bodyPr/>
        <a:lstStyle/>
        <a:p>
          <a:endParaRPr lang="pt-BR"/>
        </a:p>
      </dgm:t>
    </dgm:pt>
    <dgm:pt modelId="{2C884AE4-15C5-482C-9603-B2331970586F}">
      <dgm:prSet phldrT="[Texto]"/>
      <dgm:spPr>
        <a:solidFill>
          <a:srgbClr val="DF4F3B"/>
        </a:solidFill>
      </dgm:spPr>
      <dgm:t>
        <a:bodyPr/>
        <a:lstStyle/>
        <a:p>
          <a:r>
            <a:rPr lang="pt-BR" dirty="0"/>
            <a:t>Envia demonstrativo análise de conta</a:t>
          </a:r>
        </a:p>
      </dgm:t>
    </dgm:pt>
    <dgm:pt modelId="{732837DF-6F8F-441C-9C79-49247D2063D5}" type="parTrans" cxnId="{A5513689-0B60-473D-81B6-9452A389A840}">
      <dgm:prSet/>
      <dgm:spPr/>
      <dgm:t>
        <a:bodyPr/>
        <a:lstStyle/>
        <a:p>
          <a:endParaRPr lang="pt-BR"/>
        </a:p>
      </dgm:t>
    </dgm:pt>
    <dgm:pt modelId="{2767644E-2943-47AE-A9DD-037A5064139F}" type="sibTrans" cxnId="{A5513689-0B60-473D-81B6-9452A389A840}">
      <dgm:prSet/>
      <dgm:spPr/>
      <dgm:t>
        <a:bodyPr/>
        <a:lstStyle/>
        <a:p>
          <a:endParaRPr lang="pt-BR"/>
        </a:p>
      </dgm:t>
    </dgm:pt>
    <dgm:pt modelId="{7A4D62FB-50E6-461C-AB95-FCA75610C292}">
      <dgm:prSet phldrT="[Texto]"/>
      <dgm:spPr>
        <a:solidFill>
          <a:srgbClr val="DF4F3B"/>
        </a:solidFill>
      </dgm:spPr>
      <dgm:t>
        <a:bodyPr/>
        <a:lstStyle/>
        <a:p>
          <a:r>
            <a:rPr lang="pt-BR" dirty="0"/>
            <a:t>Envia recurso de glosa</a:t>
          </a:r>
        </a:p>
      </dgm:t>
    </dgm:pt>
    <dgm:pt modelId="{9C76529F-80F0-4173-AD7A-42BD616375C3}" type="parTrans" cxnId="{7C5C4CAA-6B59-4640-9389-80BC32EA2C00}">
      <dgm:prSet/>
      <dgm:spPr/>
      <dgm:t>
        <a:bodyPr/>
        <a:lstStyle/>
        <a:p>
          <a:endParaRPr lang="pt-BR"/>
        </a:p>
      </dgm:t>
    </dgm:pt>
    <dgm:pt modelId="{FB23CA6F-D88F-4910-BAB7-613B9CB90E38}" type="sibTrans" cxnId="{7C5C4CAA-6B59-4640-9389-80BC32EA2C00}">
      <dgm:prSet/>
      <dgm:spPr/>
      <dgm:t>
        <a:bodyPr/>
        <a:lstStyle/>
        <a:p>
          <a:endParaRPr lang="pt-BR"/>
        </a:p>
      </dgm:t>
    </dgm:pt>
    <dgm:pt modelId="{41B265DC-A55C-4164-8EAC-B64B5654AAD2}">
      <dgm:prSet phldrT="[Texto]"/>
      <dgm:spPr>
        <a:solidFill>
          <a:srgbClr val="DF4F3B"/>
        </a:solidFill>
      </dgm:spPr>
      <dgm:t>
        <a:bodyPr/>
        <a:lstStyle/>
        <a:p>
          <a:r>
            <a:rPr lang="pt-BR" dirty="0"/>
            <a:t>Responde ao recurso de glosa</a:t>
          </a:r>
        </a:p>
      </dgm:t>
    </dgm:pt>
    <dgm:pt modelId="{20538191-47C0-477B-9483-F3929525E1C7}" type="parTrans" cxnId="{940E8EC1-E94B-4A9B-ADA2-1354415C1285}">
      <dgm:prSet/>
      <dgm:spPr/>
      <dgm:t>
        <a:bodyPr/>
        <a:lstStyle/>
        <a:p>
          <a:endParaRPr lang="pt-BR"/>
        </a:p>
      </dgm:t>
    </dgm:pt>
    <dgm:pt modelId="{414F303D-10B4-4587-9516-0F94EDE0F0CF}" type="sibTrans" cxnId="{940E8EC1-E94B-4A9B-ADA2-1354415C1285}">
      <dgm:prSet/>
      <dgm:spPr/>
      <dgm:t>
        <a:bodyPr/>
        <a:lstStyle/>
        <a:p>
          <a:endParaRPr lang="pt-BR"/>
        </a:p>
      </dgm:t>
    </dgm:pt>
    <dgm:pt modelId="{E5AE2298-BFA7-46F7-A707-88DE8459F376}">
      <dgm:prSet/>
      <dgm:spPr>
        <a:solidFill>
          <a:srgbClr val="DF4F3B"/>
        </a:solidFill>
      </dgm:spPr>
      <dgm:t>
        <a:bodyPr/>
        <a:lstStyle/>
        <a:p>
          <a:r>
            <a:rPr lang="pt-BR" dirty="0"/>
            <a:t>Confirma o recebimento da cobrança</a:t>
          </a:r>
        </a:p>
      </dgm:t>
    </dgm:pt>
    <dgm:pt modelId="{3A8769DC-2EBE-4031-B9A7-C754F97490CD}" type="parTrans" cxnId="{3BBB5308-99E6-4D9B-BE54-865399C80CC8}">
      <dgm:prSet/>
      <dgm:spPr/>
      <dgm:t>
        <a:bodyPr/>
        <a:lstStyle/>
        <a:p>
          <a:endParaRPr lang="pt-BR"/>
        </a:p>
      </dgm:t>
    </dgm:pt>
    <dgm:pt modelId="{DF7E7AEA-3B1A-4C16-A1E6-DFB20591D0F2}" type="sibTrans" cxnId="{3BBB5308-99E6-4D9B-BE54-865399C80CC8}">
      <dgm:prSet/>
      <dgm:spPr/>
      <dgm:t>
        <a:bodyPr/>
        <a:lstStyle/>
        <a:p>
          <a:endParaRPr lang="pt-BR"/>
        </a:p>
      </dgm:t>
    </dgm:pt>
    <dgm:pt modelId="{CE12DC2B-204C-4DFB-922E-ADAF3A6BEEA0}">
      <dgm:prSet phldrT="[Texto]"/>
      <dgm:spPr>
        <a:solidFill>
          <a:srgbClr val="DF4F3B"/>
        </a:solidFill>
      </dgm:spPr>
      <dgm:t>
        <a:bodyPr/>
        <a:lstStyle/>
        <a:p>
          <a:r>
            <a:rPr lang="pt-BR" dirty="0"/>
            <a:t>Solicita demonstrativo de pagamento</a:t>
          </a:r>
        </a:p>
      </dgm:t>
    </dgm:pt>
    <dgm:pt modelId="{BDDC033E-48CC-417C-8E52-DC3FB12A9B4D}" type="parTrans" cxnId="{70829C81-5AAD-4CC7-ACD7-1D012A4580CB}">
      <dgm:prSet/>
      <dgm:spPr/>
      <dgm:t>
        <a:bodyPr/>
        <a:lstStyle/>
        <a:p>
          <a:endParaRPr lang="pt-BR"/>
        </a:p>
      </dgm:t>
    </dgm:pt>
    <dgm:pt modelId="{068AC04A-5635-4294-B428-4C5201B86398}" type="sibTrans" cxnId="{70829C81-5AAD-4CC7-ACD7-1D012A4580CB}">
      <dgm:prSet/>
      <dgm:spPr/>
      <dgm:t>
        <a:bodyPr/>
        <a:lstStyle/>
        <a:p>
          <a:endParaRPr lang="pt-BR"/>
        </a:p>
      </dgm:t>
    </dgm:pt>
    <dgm:pt modelId="{47E6F249-523D-4E90-AF65-F09C9AC1711E}">
      <dgm:prSet phldrT="[Texto]"/>
      <dgm:spPr>
        <a:solidFill>
          <a:srgbClr val="DF4F3B"/>
        </a:solidFill>
      </dgm:spPr>
      <dgm:t>
        <a:bodyPr/>
        <a:lstStyle/>
        <a:p>
          <a:r>
            <a:rPr lang="pt-BR" dirty="0"/>
            <a:t>Envia demonstrativo de pagamento</a:t>
          </a:r>
        </a:p>
      </dgm:t>
    </dgm:pt>
    <dgm:pt modelId="{0AFE7FA6-17D4-4B37-9211-4FB9FAD1ECFB}" type="parTrans" cxnId="{D5DD6281-573C-496F-833E-A628B1666775}">
      <dgm:prSet/>
      <dgm:spPr/>
      <dgm:t>
        <a:bodyPr/>
        <a:lstStyle/>
        <a:p>
          <a:endParaRPr lang="pt-BR"/>
        </a:p>
      </dgm:t>
    </dgm:pt>
    <dgm:pt modelId="{7A028FC4-7ED5-4DD3-818F-82201B7D9C48}" type="sibTrans" cxnId="{D5DD6281-573C-496F-833E-A628B1666775}">
      <dgm:prSet/>
      <dgm:spPr/>
      <dgm:t>
        <a:bodyPr/>
        <a:lstStyle/>
        <a:p>
          <a:endParaRPr lang="pt-BR"/>
        </a:p>
      </dgm:t>
    </dgm:pt>
    <dgm:pt modelId="{A0559156-DFA0-45A7-ADF5-BC533082EF13}" type="pres">
      <dgm:prSet presAssocID="{431F1E27-A2C6-4BE2-9269-CAF49E63A9A5}" presName="Name0" presStyleCnt="0">
        <dgm:presLayoutVars>
          <dgm:dir/>
          <dgm:resizeHandles val="exact"/>
        </dgm:presLayoutVars>
      </dgm:prSet>
      <dgm:spPr/>
    </dgm:pt>
    <dgm:pt modelId="{AE60867A-6781-4CEF-BFEE-2024457E2227}" type="pres">
      <dgm:prSet presAssocID="{70CBE7CA-3D6B-4DA0-9317-11C7EC53B33E}" presName="node" presStyleLbl="node1" presStyleIdx="0" presStyleCnt="8" custLinFactNeighborX="-1345">
        <dgm:presLayoutVars>
          <dgm:bulletEnabled val="1"/>
        </dgm:presLayoutVars>
      </dgm:prSet>
      <dgm:spPr/>
    </dgm:pt>
    <dgm:pt modelId="{A8566AF4-777A-4FD0-876E-3E233A95DAC6}" type="pres">
      <dgm:prSet presAssocID="{7A7910F3-E84C-451F-96A2-EA927F320063}" presName="sibTrans" presStyleLbl="sibTrans1D1" presStyleIdx="0" presStyleCnt="7"/>
      <dgm:spPr/>
    </dgm:pt>
    <dgm:pt modelId="{5128E794-585F-473B-AF60-8F15A1CC73F7}" type="pres">
      <dgm:prSet presAssocID="{7A7910F3-E84C-451F-96A2-EA927F320063}" presName="connectorText" presStyleLbl="sibTrans1D1" presStyleIdx="0" presStyleCnt="7"/>
      <dgm:spPr/>
    </dgm:pt>
    <dgm:pt modelId="{FC92F1B2-1BB9-46AE-82E8-E81F759382A7}" type="pres">
      <dgm:prSet presAssocID="{E5AE2298-BFA7-46F7-A707-88DE8459F376}" presName="node" presStyleLbl="node1" presStyleIdx="1" presStyleCnt="8" custLinFactNeighborX="-1345">
        <dgm:presLayoutVars>
          <dgm:bulletEnabled val="1"/>
        </dgm:presLayoutVars>
      </dgm:prSet>
      <dgm:spPr/>
    </dgm:pt>
    <dgm:pt modelId="{6C02A36B-3780-4D11-A619-9F8A276DCCA1}" type="pres">
      <dgm:prSet presAssocID="{DF7E7AEA-3B1A-4C16-A1E6-DFB20591D0F2}" presName="sibTrans" presStyleLbl="sibTrans1D1" presStyleIdx="1" presStyleCnt="7"/>
      <dgm:spPr/>
    </dgm:pt>
    <dgm:pt modelId="{9196B38D-FD2C-4AA8-9895-34AC476896D4}" type="pres">
      <dgm:prSet presAssocID="{DF7E7AEA-3B1A-4C16-A1E6-DFB20591D0F2}" presName="connectorText" presStyleLbl="sibTrans1D1" presStyleIdx="1" presStyleCnt="7"/>
      <dgm:spPr/>
    </dgm:pt>
    <dgm:pt modelId="{107C6250-9797-40A0-8705-1DE41C035B63}" type="pres">
      <dgm:prSet presAssocID="{CEB1EA70-4CB2-4995-8A78-5AEB3895C42C}" presName="node" presStyleLbl="node1" presStyleIdx="2" presStyleCnt="8" custLinFactNeighborX="-1345">
        <dgm:presLayoutVars>
          <dgm:bulletEnabled val="1"/>
        </dgm:presLayoutVars>
      </dgm:prSet>
      <dgm:spPr/>
    </dgm:pt>
    <dgm:pt modelId="{E4E2F33E-D8EF-492A-B88E-23B8F791355E}" type="pres">
      <dgm:prSet presAssocID="{08236394-288F-4508-8384-3E2967F8FE19}" presName="sibTrans" presStyleLbl="sibTrans1D1" presStyleIdx="2" presStyleCnt="7"/>
      <dgm:spPr/>
    </dgm:pt>
    <dgm:pt modelId="{90B7E0D6-5F98-4F7E-AA3A-FE0D3A64C487}" type="pres">
      <dgm:prSet presAssocID="{08236394-288F-4508-8384-3E2967F8FE19}" presName="connectorText" presStyleLbl="sibTrans1D1" presStyleIdx="2" presStyleCnt="7"/>
      <dgm:spPr/>
    </dgm:pt>
    <dgm:pt modelId="{E31A08FF-45D5-4AB1-9A85-7B03DD04C81B}" type="pres">
      <dgm:prSet presAssocID="{2C884AE4-15C5-482C-9603-B2331970586F}" presName="node" presStyleLbl="node1" presStyleIdx="3" presStyleCnt="8" custLinFactNeighborX="-1345">
        <dgm:presLayoutVars>
          <dgm:bulletEnabled val="1"/>
        </dgm:presLayoutVars>
      </dgm:prSet>
      <dgm:spPr/>
    </dgm:pt>
    <dgm:pt modelId="{AF66E64C-F30A-4E86-BDE2-78DF092E0572}" type="pres">
      <dgm:prSet presAssocID="{2767644E-2943-47AE-A9DD-037A5064139F}" presName="sibTrans" presStyleLbl="sibTrans1D1" presStyleIdx="3" presStyleCnt="7"/>
      <dgm:spPr/>
    </dgm:pt>
    <dgm:pt modelId="{AEAA4F5B-CFBD-4CA3-95C4-4B6E13D31E1C}" type="pres">
      <dgm:prSet presAssocID="{2767644E-2943-47AE-A9DD-037A5064139F}" presName="connectorText" presStyleLbl="sibTrans1D1" presStyleIdx="3" presStyleCnt="7"/>
      <dgm:spPr/>
    </dgm:pt>
    <dgm:pt modelId="{880C46F6-988D-467D-8DE7-B3A7A57AD83F}" type="pres">
      <dgm:prSet presAssocID="{7A4D62FB-50E6-461C-AB95-FCA75610C292}" presName="node" presStyleLbl="node1" presStyleIdx="4" presStyleCnt="8" custLinFactNeighborX="-1345">
        <dgm:presLayoutVars>
          <dgm:bulletEnabled val="1"/>
        </dgm:presLayoutVars>
      </dgm:prSet>
      <dgm:spPr/>
    </dgm:pt>
    <dgm:pt modelId="{040E8B39-AF67-4A65-B22F-ECA7DDAAB315}" type="pres">
      <dgm:prSet presAssocID="{FB23CA6F-D88F-4910-BAB7-613B9CB90E38}" presName="sibTrans" presStyleLbl="sibTrans1D1" presStyleIdx="4" presStyleCnt="7"/>
      <dgm:spPr/>
    </dgm:pt>
    <dgm:pt modelId="{E718BE6B-8AB4-445A-A2ED-0609E36EFE3B}" type="pres">
      <dgm:prSet presAssocID="{FB23CA6F-D88F-4910-BAB7-613B9CB90E38}" presName="connectorText" presStyleLbl="sibTrans1D1" presStyleIdx="4" presStyleCnt="7"/>
      <dgm:spPr/>
    </dgm:pt>
    <dgm:pt modelId="{97A28A00-4B84-439C-8285-A1F07E96A3B0}" type="pres">
      <dgm:prSet presAssocID="{41B265DC-A55C-4164-8EAC-B64B5654AAD2}" presName="node" presStyleLbl="node1" presStyleIdx="5" presStyleCnt="8" custLinFactNeighborX="-1345">
        <dgm:presLayoutVars>
          <dgm:bulletEnabled val="1"/>
        </dgm:presLayoutVars>
      </dgm:prSet>
      <dgm:spPr/>
    </dgm:pt>
    <dgm:pt modelId="{8E86A7C2-C7B5-463A-A9C1-95358D869E46}" type="pres">
      <dgm:prSet presAssocID="{414F303D-10B4-4587-9516-0F94EDE0F0CF}" presName="sibTrans" presStyleLbl="sibTrans1D1" presStyleIdx="5" presStyleCnt="7"/>
      <dgm:spPr/>
    </dgm:pt>
    <dgm:pt modelId="{DDA9FA6E-5EFD-4CD2-AE30-D73256475E2A}" type="pres">
      <dgm:prSet presAssocID="{414F303D-10B4-4587-9516-0F94EDE0F0CF}" presName="connectorText" presStyleLbl="sibTrans1D1" presStyleIdx="5" presStyleCnt="7"/>
      <dgm:spPr/>
    </dgm:pt>
    <dgm:pt modelId="{0154487C-F0A5-4BAB-B31A-5711F558E400}" type="pres">
      <dgm:prSet presAssocID="{CE12DC2B-204C-4DFB-922E-ADAF3A6BEEA0}" presName="node" presStyleLbl="node1" presStyleIdx="6" presStyleCnt="8" custLinFactNeighborX="-1345">
        <dgm:presLayoutVars>
          <dgm:bulletEnabled val="1"/>
        </dgm:presLayoutVars>
      </dgm:prSet>
      <dgm:spPr/>
    </dgm:pt>
    <dgm:pt modelId="{6808EC25-26F9-4590-85E6-BF602EC6AACF}" type="pres">
      <dgm:prSet presAssocID="{068AC04A-5635-4294-B428-4C5201B86398}" presName="sibTrans" presStyleLbl="sibTrans1D1" presStyleIdx="6" presStyleCnt="7"/>
      <dgm:spPr/>
    </dgm:pt>
    <dgm:pt modelId="{B012113B-54C6-4724-A2C5-F755B026B7A4}" type="pres">
      <dgm:prSet presAssocID="{068AC04A-5635-4294-B428-4C5201B86398}" presName="connectorText" presStyleLbl="sibTrans1D1" presStyleIdx="6" presStyleCnt="7"/>
      <dgm:spPr/>
    </dgm:pt>
    <dgm:pt modelId="{59DECFFE-97EA-4FB5-AB79-88973685D8C7}" type="pres">
      <dgm:prSet presAssocID="{47E6F249-523D-4E90-AF65-F09C9AC1711E}" presName="node" presStyleLbl="node1" presStyleIdx="7" presStyleCnt="8" custLinFactNeighborX="-1345">
        <dgm:presLayoutVars>
          <dgm:bulletEnabled val="1"/>
        </dgm:presLayoutVars>
      </dgm:prSet>
      <dgm:spPr/>
    </dgm:pt>
  </dgm:ptLst>
  <dgm:cxnLst>
    <dgm:cxn modelId="{30C8A205-6D8C-4FCC-AFC1-B3C753A335F0}" type="presOf" srcId="{CEB1EA70-4CB2-4995-8A78-5AEB3895C42C}" destId="{107C6250-9797-40A0-8705-1DE41C035B63}" srcOrd="0" destOrd="0" presId="urn:microsoft.com/office/officeart/2005/8/layout/bProcess3"/>
    <dgm:cxn modelId="{3BBB5308-99E6-4D9B-BE54-865399C80CC8}" srcId="{431F1E27-A2C6-4BE2-9269-CAF49E63A9A5}" destId="{E5AE2298-BFA7-46F7-A707-88DE8459F376}" srcOrd="1" destOrd="0" parTransId="{3A8769DC-2EBE-4031-B9A7-C754F97490CD}" sibTransId="{DF7E7AEA-3B1A-4C16-A1E6-DFB20591D0F2}"/>
    <dgm:cxn modelId="{26B4E713-3FF8-414A-BB44-1977535EB58B}" srcId="{431F1E27-A2C6-4BE2-9269-CAF49E63A9A5}" destId="{70CBE7CA-3D6B-4DA0-9317-11C7EC53B33E}" srcOrd="0" destOrd="0" parTransId="{B943CD41-6907-486E-83EA-599AC2841ED0}" sibTransId="{7A7910F3-E84C-451F-96A2-EA927F320063}"/>
    <dgm:cxn modelId="{F4DE171F-B79B-48EC-AFEA-D692FF51C354}" type="presOf" srcId="{7A4D62FB-50E6-461C-AB95-FCA75610C292}" destId="{880C46F6-988D-467D-8DE7-B3A7A57AD83F}" srcOrd="0" destOrd="0" presId="urn:microsoft.com/office/officeart/2005/8/layout/bProcess3"/>
    <dgm:cxn modelId="{00184832-E18C-48CC-8A05-E059FBBAE63A}" type="presOf" srcId="{DF7E7AEA-3B1A-4C16-A1E6-DFB20591D0F2}" destId="{6C02A36B-3780-4D11-A619-9F8A276DCCA1}" srcOrd="0" destOrd="0" presId="urn:microsoft.com/office/officeart/2005/8/layout/bProcess3"/>
    <dgm:cxn modelId="{C6DD4761-54DA-4D48-8EC3-9D5FADA22E1D}" type="presOf" srcId="{08236394-288F-4508-8384-3E2967F8FE19}" destId="{E4E2F33E-D8EF-492A-B88E-23B8F791355E}" srcOrd="0" destOrd="0" presId="urn:microsoft.com/office/officeart/2005/8/layout/bProcess3"/>
    <dgm:cxn modelId="{D3B38963-8F95-4520-B4AD-3D9D550D2EC5}" type="presOf" srcId="{7A7910F3-E84C-451F-96A2-EA927F320063}" destId="{A8566AF4-777A-4FD0-876E-3E233A95DAC6}" srcOrd="0" destOrd="0" presId="urn:microsoft.com/office/officeart/2005/8/layout/bProcess3"/>
    <dgm:cxn modelId="{4E604B69-11A8-4F3A-AB05-3C5163515D3A}" type="presOf" srcId="{70CBE7CA-3D6B-4DA0-9317-11C7EC53B33E}" destId="{AE60867A-6781-4CEF-BFEE-2024457E2227}" srcOrd="0" destOrd="0" presId="urn:microsoft.com/office/officeart/2005/8/layout/bProcess3"/>
    <dgm:cxn modelId="{02ED9649-5553-4306-AD0A-76E6255493D1}" type="presOf" srcId="{068AC04A-5635-4294-B428-4C5201B86398}" destId="{6808EC25-26F9-4590-85E6-BF602EC6AACF}" srcOrd="0" destOrd="0" presId="urn:microsoft.com/office/officeart/2005/8/layout/bProcess3"/>
    <dgm:cxn modelId="{3D46B357-729E-4CEE-B123-5B860F924965}" type="presOf" srcId="{414F303D-10B4-4587-9516-0F94EDE0F0CF}" destId="{8E86A7C2-C7B5-463A-A9C1-95358D869E46}" srcOrd="0" destOrd="0" presId="urn:microsoft.com/office/officeart/2005/8/layout/bProcess3"/>
    <dgm:cxn modelId="{0449EA7C-E0F3-4B75-A981-039C66E002FD}" type="presOf" srcId="{41B265DC-A55C-4164-8EAC-B64B5654AAD2}" destId="{97A28A00-4B84-439C-8285-A1F07E96A3B0}" srcOrd="0" destOrd="0" presId="urn:microsoft.com/office/officeart/2005/8/layout/bProcess3"/>
    <dgm:cxn modelId="{D5DD6281-573C-496F-833E-A628B1666775}" srcId="{431F1E27-A2C6-4BE2-9269-CAF49E63A9A5}" destId="{47E6F249-523D-4E90-AF65-F09C9AC1711E}" srcOrd="7" destOrd="0" parTransId="{0AFE7FA6-17D4-4B37-9211-4FB9FAD1ECFB}" sibTransId="{7A028FC4-7ED5-4DD3-818F-82201B7D9C48}"/>
    <dgm:cxn modelId="{70829C81-5AAD-4CC7-ACD7-1D012A4580CB}" srcId="{431F1E27-A2C6-4BE2-9269-CAF49E63A9A5}" destId="{CE12DC2B-204C-4DFB-922E-ADAF3A6BEEA0}" srcOrd="6" destOrd="0" parTransId="{BDDC033E-48CC-417C-8E52-DC3FB12A9B4D}" sibTransId="{068AC04A-5635-4294-B428-4C5201B86398}"/>
    <dgm:cxn modelId="{A5513689-0B60-473D-81B6-9452A389A840}" srcId="{431F1E27-A2C6-4BE2-9269-CAF49E63A9A5}" destId="{2C884AE4-15C5-482C-9603-B2331970586F}" srcOrd="3" destOrd="0" parTransId="{732837DF-6F8F-441C-9C79-49247D2063D5}" sibTransId="{2767644E-2943-47AE-A9DD-037A5064139F}"/>
    <dgm:cxn modelId="{A6496B93-3444-4EBF-AE5A-F43994831932}" type="presOf" srcId="{CE12DC2B-204C-4DFB-922E-ADAF3A6BEEA0}" destId="{0154487C-F0A5-4BAB-B31A-5711F558E400}" srcOrd="0" destOrd="0" presId="urn:microsoft.com/office/officeart/2005/8/layout/bProcess3"/>
    <dgm:cxn modelId="{5C48669A-C693-4C5D-8C4A-B5ED217BB079}" type="presOf" srcId="{FB23CA6F-D88F-4910-BAB7-613B9CB90E38}" destId="{E718BE6B-8AB4-445A-A2ED-0609E36EFE3B}" srcOrd="1" destOrd="0" presId="urn:microsoft.com/office/officeart/2005/8/layout/bProcess3"/>
    <dgm:cxn modelId="{87D477A8-D2E9-4990-92F7-639553AD7361}" type="presOf" srcId="{E5AE2298-BFA7-46F7-A707-88DE8459F376}" destId="{FC92F1B2-1BB9-46AE-82E8-E81F759382A7}" srcOrd="0" destOrd="0" presId="urn:microsoft.com/office/officeart/2005/8/layout/bProcess3"/>
    <dgm:cxn modelId="{8B775CAA-062F-45F3-9EB0-6A9BE403DD7B}" type="presOf" srcId="{2767644E-2943-47AE-A9DD-037A5064139F}" destId="{AF66E64C-F30A-4E86-BDE2-78DF092E0572}" srcOrd="0" destOrd="0" presId="urn:microsoft.com/office/officeart/2005/8/layout/bProcess3"/>
    <dgm:cxn modelId="{7C5C4CAA-6B59-4640-9389-80BC32EA2C00}" srcId="{431F1E27-A2C6-4BE2-9269-CAF49E63A9A5}" destId="{7A4D62FB-50E6-461C-AB95-FCA75610C292}" srcOrd="4" destOrd="0" parTransId="{9C76529F-80F0-4173-AD7A-42BD616375C3}" sibTransId="{FB23CA6F-D88F-4910-BAB7-613B9CB90E38}"/>
    <dgm:cxn modelId="{2ED023B8-9BA1-4C2A-A8C9-62CB84530846}" type="presOf" srcId="{431F1E27-A2C6-4BE2-9269-CAF49E63A9A5}" destId="{A0559156-DFA0-45A7-ADF5-BC533082EF13}" srcOrd="0" destOrd="0" presId="urn:microsoft.com/office/officeart/2005/8/layout/bProcess3"/>
    <dgm:cxn modelId="{F909AFC0-6D56-4763-A3FE-6381BD0E327C}" type="presOf" srcId="{068AC04A-5635-4294-B428-4C5201B86398}" destId="{B012113B-54C6-4724-A2C5-F755B026B7A4}" srcOrd="1" destOrd="0" presId="urn:microsoft.com/office/officeart/2005/8/layout/bProcess3"/>
    <dgm:cxn modelId="{940E8EC1-E94B-4A9B-ADA2-1354415C1285}" srcId="{431F1E27-A2C6-4BE2-9269-CAF49E63A9A5}" destId="{41B265DC-A55C-4164-8EAC-B64B5654AAD2}" srcOrd="5" destOrd="0" parTransId="{20538191-47C0-477B-9483-F3929525E1C7}" sibTransId="{414F303D-10B4-4587-9516-0F94EDE0F0CF}"/>
    <dgm:cxn modelId="{62F382C4-6A81-476B-9ABE-3A001025699B}" type="presOf" srcId="{2C884AE4-15C5-482C-9603-B2331970586F}" destId="{E31A08FF-45D5-4AB1-9A85-7B03DD04C81B}" srcOrd="0" destOrd="0" presId="urn:microsoft.com/office/officeart/2005/8/layout/bProcess3"/>
    <dgm:cxn modelId="{F42A64D8-5515-4D1C-A248-96E2825A2B1D}" type="presOf" srcId="{08236394-288F-4508-8384-3E2967F8FE19}" destId="{90B7E0D6-5F98-4F7E-AA3A-FE0D3A64C487}" srcOrd="1" destOrd="0" presId="urn:microsoft.com/office/officeart/2005/8/layout/bProcess3"/>
    <dgm:cxn modelId="{D9A6FADE-64E4-4959-A36B-FFA339E6CCFD}" type="presOf" srcId="{47E6F249-523D-4E90-AF65-F09C9AC1711E}" destId="{59DECFFE-97EA-4FB5-AB79-88973685D8C7}" srcOrd="0" destOrd="0" presId="urn:microsoft.com/office/officeart/2005/8/layout/bProcess3"/>
    <dgm:cxn modelId="{57168FE0-51FB-4102-8854-4FB1103B595B}" type="presOf" srcId="{414F303D-10B4-4587-9516-0F94EDE0F0CF}" destId="{DDA9FA6E-5EFD-4CD2-AE30-D73256475E2A}" srcOrd="1" destOrd="0" presId="urn:microsoft.com/office/officeart/2005/8/layout/bProcess3"/>
    <dgm:cxn modelId="{2CFF99EE-229A-4159-A72F-03261249C21A}" srcId="{431F1E27-A2C6-4BE2-9269-CAF49E63A9A5}" destId="{CEB1EA70-4CB2-4995-8A78-5AEB3895C42C}" srcOrd="2" destOrd="0" parTransId="{88E05D22-6C1B-4D51-8B2D-234421C881C9}" sibTransId="{08236394-288F-4508-8384-3E2967F8FE19}"/>
    <dgm:cxn modelId="{396DE8EE-59BB-4D37-8AC2-BE8C4077201D}" type="presOf" srcId="{2767644E-2943-47AE-A9DD-037A5064139F}" destId="{AEAA4F5B-CFBD-4CA3-95C4-4B6E13D31E1C}" srcOrd="1" destOrd="0" presId="urn:microsoft.com/office/officeart/2005/8/layout/bProcess3"/>
    <dgm:cxn modelId="{4F27E0F9-F6DE-4351-911F-F70F70101264}" type="presOf" srcId="{FB23CA6F-D88F-4910-BAB7-613B9CB90E38}" destId="{040E8B39-AF67-4A65-B22F-ECA7DDAAB315}" srcOrd="0" destOrd="0" presId="urn:microsoft.com/office/officeart/2005/8/layout/bProcess3"/>
    <dgm:cxn modelId="{B29A83FA-4698-4A50-8798-76657DA5B342}" type="presOf" srcId="{DF7E7AEA-3B1A-4C16-A1E6-DFB20591D0F2}" destId="{9196B38D-FD2C-4AA8-9895-34AC476896D4}" srcOrd="1" destOrd="0" presId="urn:microsoft.com/office/officeart/2005/8/layout/bProcess3"/>
    <dgm:cxn modelId="{586A28FD-1E1C-4BE1-9B03-A6D55E22051F}" type="presOf" srcId="{7A7910F3-E84C-451F-96A2-EA927F320063}" destId="{5128E794-585F-473B-AF60-8F15A1CC73F7}" srcOrd="1" destOrd="0" presId="urn:microsoft.com/office/officeart/2005/8/layout/bProcess3"/>
    <dgm:cxn modelId="{E1B52CBA-E0D7-42F8-9A64-05B737EB9752}" type="presParOf" srcId="{A0559156-DFA0-45A7-ADF5-BC533082EF13}" destId="{AE60867A-6781-4CEF-BFEE-2024457E2227}" srcOrd="0" destOrd="0" presId="urn:microsoft.com/office/officeart/2005/8/layout/bProcess3"/>
    <dgm:cxn modelId="{29EDF7D9-DC3F-48FF-8D78-9F650989A4EE}" type="presParOf" srcId="{A0559156-DFA0-45A7-ADF5-BC533082EF13}" destId="{A8566AF4-777A-4FD0-876E-3E233A95DAC6}" srcOrd="1" destOrd="0" presId="urn:microsoft.com/office/officeart/2005/8/layout/bProcess3"/>
    <dgm:cxn modelId="{9BD379A9-9253-48C3-ABB0-7DC3FB52912E}" type="presParOf" srcId="{A8566AF4-777A-4FD0-876E-3E233A95DAC6}" destId="{5128E794-585F-473B-AF60-8F15A1CC73F7}" srcOrd="0" destOrd="0" presId="urn:microsoft.com/office/officeart/2005/8/layout/bProcess3"/>
    <dgm:cxn modelId="{9FCB6D79-8C1B-41E1-AD42-F3128CA0B93D}" type="presParOf" srcId="{A0559156-DFA0-45A7-ADF5-BC533082EF13}" destId="{FC92F1B2-1BB9-46AE-82E8-E81F759382A7}" srcOrd="2" destOrd="0" presId="urn:microsoft.com/office/officeart/2005/8/layout/bProcess3"/>
    <dgm:cxn modelId="{9522988A-8757-4B29-9EBB-6396CC68D1A3}" type="presParOf" srcId="{A0559156-DFA0-45A7-ADF5-BC533082EF13}" destId="{6C02A36B-3780-4D11-A619-9F8A276DCCA1}" srcOrd="3" destOrd="0" presId="urn:microsoft.com/office/officeart/2005/8/layout/bProcess3"/>
    <dgm:cxn modelId="{08EEF346-C801-447C-A835-E23AD0624605}" type="presParOf" srcId="{6C02A36B-3780-4D11-A619-9F8A276DCCA1}" destId="{9196B38D-FD2C-4AA8-9895-34AC476896D4}" srcOrd="0" destOrd="0" presId="urn:microsoft.com/office/officeart/2005/8/layout/bProcess3"/>
    <dgm:cxn modelId="{3374B0A1-51AB-49D9-A89C-2F011662AD95}" type="presParOf" srcId="{A0559156-DFA0-45A7-ADF5-BC533082EF13}" destId="{107C6250-9797-40A0-8705-1DE41C035B63}" srcOrd="4" destOrd="0" presId="urn:microsoft.com/office/officeart/2005/8/layout/bProcess3"/>
    <dgm:cxn modelId="{A4D04BEC-A9A5-456C-94A8-3E444097DCC0}" type="presParOf" srcId="{A0559156-DFA0-45A7-ADF5-BC533082EF13}" destId="{E4E2F33E-D8EF-492A-B88E-23B8F791355E}" srcOrd="5" destOrd="0" presId="urn:microsoft.com/office/officeart/2005/8/layout/bProcess3"/>
    <dgm:cxn modelId="{140D5CAE-FBB2-44C8-A951-6DC913C5F7C7}" type="presParOf" srcId="{E4E2F33E-D8EF-492A-B88E-23B8F791355E}" destId="{90B7E0D6-5F98-4F7E-AA3A-FE0D3A64C487}" srcOrd="0" destOrd="0" presId="urn:microsoft.com/office/officeart/2005/8/layout/bProcess3"/>
    <dgm:cxn modelId="{7268192E-D411-45DD-A3C8-4F3DBB1E526C}" type="presParOf" srcId="{A0559156-DFA0-45A7-ADF5-BC533082EF13}" destId="{E31A08FF-45D5-4AB1-9A85-7B03DD04C81B}" srcOrd="6" destOrd="0" presId="urn:microsoft.com/office/officeart/2005/8/layout/bProcess3"/>
    <dgm:cxn modelId="{F17B4D6D-CE4E-4ED6-AC63-4975798D0CBF}" type="presParOf" srcId="{A0559156-DFA0-45A7-ADF5-BC533082EF13}" destId="{AF66E64C-F30A-4E86-BDE2-78DF092E0572}" srcOrd="7" destOrd="0" presId="urn:microsoft.com/office/officeart/2005/8/layout/bProcess3"/>
    <dgm:cxn modelId="{3524CE11-50B8-4E43-8F2E-26C9EB516E6A}" type="presParOf" srcId="{AF66E64C-F30A-4E86-BDE2-78DF092E0572}" destId="{AEAA4F5B-CFBD-4CA3-95C4-4B6E13D31E1C}" srcOrd="0" destOrd="0" presId="urn:microsoft.com/office/officeart/2005/8/layout/bProcess3"/>
    <dgm:cxn modelId="{D926464F-BB5B-4164-965E-41C95B94AB9C}" type="presParOf" srcId="{A0559156-DFA0-45A7-ADF5-BC533082EF13}" destId="{880C46F6-988D-467D-8DE7-B3A7A57AD83F}" srcOrd="8" destOrd="0" presId="urn:microsoft.com/office/officeart/2005/8/layout/bProcess3"/>
    <dgm:cxn modelId="{0B5A0785-C724-473A-8EF7-FAAF9B8D90F2}" type="presParOf" srcId="{A0559156-DFA0-45A7-ADF5-BC533082EF13}" destId="{040E8B39-AF67-4A65-B22F-ECA7DDAAB315}" srcOrd="9" destOrd="0" presId="urn:microsoft.com/office/officeart/2005/8/layout/bProcess3"/>
    <dgm:cxn modelId="{64EC3000-19F2-40BA-877B-4772A2EF80D9}" type="presParOf" srcId="{040E8B39-AF67-4A65-B22F-ECA7DDAAB315}" destId="{E718BE6B-8AB4-445A-A2ED-0609E36EFE3B}" srcOrd="0" destOrd="0" presId="urn:microsoft.com/office/officeart/2005/8/layout/bProcess3"/>
    <dgm:cxn modelId="{803491CF-F74A-4F4D-BB08-99002EA058A9}" type="presParOf" srcId="{A0559156-DFA0-45A7-ADF5-BC533082EF13}" destId="{97A28A00-4B84-439C-8285-A1F07E96A3B0}" srcOrd="10" destOrd="0" presId="urn:microsoft.com/office/officeart/2005/8/layout/bProcess3"/>
    <dgm:cxn modelId="{D5D68552-9399-4377-89D6-018AD69B97A6}" type="presParOf" srcId="{A0559156-DFA0-45A7-ADF5-BC533082EF13}" destId="{8E86A7C2-C7B5-463A-A9C1-95358D869E46}" srcOrd="11" destOrd="0" presId="urn:microsoft.com/office/officeart/2005/8/layout/bProcess3"/>
    <dgm:cxn modelId="{5CDDC2BA-F0E0-4A5F-BF1A-24667ED0D91D}" type="presParOf" srcId="{8E86A7C2-C7B5-463A-A9C1-95358D869E46}" destId="{DDA9FA6E-5EFD-4CD2-AE30-D73256475E2A}" srcOrd="0" destOrd="0" presId="urn:microsoft.com/office/officeart/2005/8/layout/bProcess3"/>
    <dgm:cxn modelId="{5884DFD2-FFD0-4288-8D25-B7F8A8854A95}" type="presParOf" srcId="{A0559156-DFA0-45A7-ADF5-BC533082EF13}" destId="{0154487C-F0A5-4BAB-B31A-5711F558E400}" srcOrd="12" destOrd="0" presId="urn:microsoft.com/office/officeart/2005/8/layout/bProcess3"/>
    <dgm:cxn modelId="{FAF7C321-9B90-4275-A98F-91028D10C11F}" type="presParOf" srcId="{A0559156-DFA0-45A7-ADF5-BC533082EF13}" destId="{6808EC25-26F9-4590-85E6-BF602EC6AACF}" srcOrd="13" destOrd="0" presId="urn:microsoft.com/office/officeart/2005/8/layout/bProcess3"/>
    <dgm:cxn modelId="{6A510C49-1721-437B-9903-90DAFFEB8799}" type="presParOf" srcId="{6808EC25-26F9-4590-85E6-BF602EC6AACF}" destId="{B012113B-54C6-4724-A2C5-F755B026B7A4}" srcOrd="0" destOrd="0" presId="urn:microsoft.com/office/officeart/2005/8/layout/bProcess3"/>
    <dgm:cxn modelId="{E0DE494D-A626-4A9B-90A9-66C5109F3F4F}" type="presParOf" srcId="{A0559156-DFA0-45A7-ADF5-BC533082EF13}" destId="{59DECFFE-97EA-4FB5-AB79-88973685D8C7}" srcOrd="14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31F1E27-A2C6-4BE2-9269-CAF49E63A9A5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0CBE7CA-3D6B-4DA0-9317-11C7EC53B33E}">
      <dgm:prSet phldrT="[Texto]"/>
      <dgm:spPr>
        <a:solidFill>
          <a:srgbClr val="7030A0"/>
        </a:solidFill>
      </dgm:spPr>
      <dgm:t>
        <a:bodyPr/>
        <a:lstStyle/>
        <a:p>
          <a:r>
            <a:rPr lang="pt-BR" dirty="0"/>
            <a:t>Solicita informações sobre negativa de autorização</a:t>
          </a:r>
        </a:p>
      </dgm:t>
    </dgm:pt>
    <dgm:pt modelId="{B943CD41-6907-486E-83EA-599AC2841ED0}" type="parTrans" cxnId="{26B4E713-3FF8-414A-BB44-1977535EB58B}">
      <dgm:prSet/>
      <dgm:spPr/>
      <dgm:t>
        <a:bodyPr/>
        <a:lstStyle/>
        <a:p>
          <a:endParaRPr lang="pt-BR"/>
        </a:p>
      </dgm:t>
    </dgm:pt>
    <dgm:pt modelId="{7A7910F3-E84C-451F-96A2-EA927F320063}" type="sibTrans" cxnId="{26B4E713-3FF8-414A-BB44-1977535EB58B}">
      <dgm:prSet/>
      <dgm:spPr/>
      <dgm:t>
        <a:bodyPr/>
        <a:lstStyle/>
        <a:p>
          <a:endParaRPr lang="pt-BR"/>
        </a:p>
      </dgm:t>
    </dgm:pt>
    <dgm:pt modelId="{CEB1EA70-4CB2-4995-8A78-5AEB3895C42C}">
      <dgm:prSet phldrT="[Texto]"/>
      <dgm:spPr>
        <a:solidFill>
          <a:srgbClr val="7030A0"/>
        </a:solidFill>
      </dgm:spPr>
      <dgm:t>
        <a:bodyPr/>
        <a:lstStyle/>
        <a:p>
          <a:r>
            <a:rPr lang="pt-BR" dirty="0"/>
            <a:t>Solicita informações </a:t>
          </a:r>
          <a:r>
            <a:rPr lang="pt-BR"/>
            <a:t>sobre partos – </a:t>
          </a:r>
        </a:p>
        <a:p>
          <a:r>
            <a:rPr lang="pt-BR"/>
            <a:t>RN 368</a:t>
          </a:r>
          <a:endParaRPr lang="pt-BR" dirty="0"/>
        </a:p>
      </dgm:t>
    </dgm:pt>
    <dgm:pt modelId="{88E05D22-6C1B-4D51-8B2D-234421C881C9}" type="parTrans" cxnId="{2CFF99EE-229A-4159-A72F-03261249C21A}">
      <dgm:prSet/>
      <dgm:spPr/>
      <dgm:t>
        <a:bodyPr/>
        <a:lstStyle/>
        <a:p>
          <a:endParaRPr lang="pt-BR"/>
        </a:p>
      </dgm:t>
    </dgm:pt>
    <dgm:pt modelId="{08236394-288F-4508-8384-3E2967F8FE19}" type="sibTrans" cxnId="{2CFF99EE-229A-4159-A72F-03261249C21A}">
      <dgm:prSet/>
      <dgm:spPr/>
      <dgm:t>
        <a:bodyPr/>
        <a:lstStyle/>
        <a:p>
          <a:endParaRPr lang="pt-BR"/>
        </a:p>
      </dgm:t>
    </dgm:pt>
    <dgm:pt modelId="{2C884AE4-15C5-482C-9603-B2331970586F}">
      <dgm:prSet phldrT="[Texto]"/>
      <dgm:spPr>
        <a:solidFill>
          <a:srgbClr val="7030A0"/>
        </a:solidFill>
      </dgm:spPr>
      <dgm:t>
        <a:bodyPr/>
        <a:lstStyle/>
        <a:p>
          <a:r>
            <a:rPr lang="pt-BR" dirty="0"/>
            <a:t>Envia informações de prestadores e profissionais sobre partos</a:t>
          </a:r>
        </a:p>
      </dgm:t>
    </dgm:pt>
    <dgm:pt modelId="{732837DF-6F8F-441C-9C79-49247D2063D5}" type="parTrans" cxnId="{A5513689-0B60-473D-81B6-9452A389A840}">
      <dgm:prSet/>
      <dgm:spPr/>
      <dgm:t>
        <a:bodyPr/>
        <a:lstStyle/>
        <a:p>
          <a:endParaRPr lang="pt-BR"/>
        </a:p>
      </dgm:t>
    </dgm:pt>
    <dgm:pt modelId="{2767644E-2943-47AE-A9DD-037A5064139F}" type="sibTrans" cxnId="{A5513689-0B60-473D-81B6-9452A389A840}">
      <dgm:prSet/>
      <dgm:spPr/>
      <dgm:t>
        <a:bodyPr/>
        <a:lstStyle/>
        <a:p>
          <a:endParaRPr lang="pt-BR"/>
        </a:p>
      </dgm:t>
    </dgm:pt>
    <dgm:pt modelId="{7A4D62FB-50E6-461C-AB95-FCA75610C292}">
      <dgm:prSet phldrT="[Texto]"/>
      <dgm:spPr>
        <a:solidFill>
          <a:srgbClr val="7030A0"/>
        </a:solidFill>
      </dgm:spPr>
      <dgm:t>
        <a:bodyPr/>
        <a:lstStyle/>
        <a:p>
          <a:r>
            <a:rPr lang="pt-BR" dirty="0"/>
            <a:t>PINSS – RN 509/22</a:t>
          </a:r>
        </a:p>
      </dgm:t>
    </dgm:pt>
    <dgm:pt modelId="{9C76529F-80F0-4173-AD7A-42BD616375C3}" type="parTrans" cxnId="{7C5C4CAA-6B59-4640-9389-80BC32EA2C00}">
      <dgm:prSet/>
      <dgm:spPr/>
      <dgm:t>
        <a:bodyPr/>
        <a:lstStyle/>
        <a:p>
          <a:endParaRPr lang="pt-BR"/>
        </a:p>
      </dgm:t>
    </dgm:pt>
    <dgm:pt modelId="{FB23CA6F-D88F-4910-BAB7-613B9CB90E38}" type="sibTrans" cxnId="{7C5C4CAA-6B59-4640-9389-80BC32EA2C00}">
      <dgm:prSet/>
      <dgm:spPr/>
      <dgm:t>
        <a:bodyPr/>
        <a:lstStyle/>
        <a:p>
          <a:endParaRPr lang="pt-BR"/>
        </a:p>
      </dgm:t>
    </dgm:pt>
    <dgm:pt modelId="{41B265DC-A55C-4164-8EAC-B64B5654AAD2}">
      <dgm:prSet phldrT="[Texto]"/>
      <dgm:spPr>
        <a:solidFill>
          <a:srgbClr val="7030A0"/>
        </a:solidFill>
      </dgm:spPr>
      <dgm:t>
        <a:bodyPr/>
        <a:lstStyle/>
        <a:p>
          <a:r>
            <a:rPr lang="pt-BR" dirty="0"/>
            <a:t>Disponibiliza informações sobre utilização de serviços</a:t>
          </a:r>
        </a:p>
      </dgm:t>
    </dgm:pt>
    <dgm:pt modelId="{20538191-47C0-477B-9483-F3929525E1C7}" type="parTrans" cxnId="{940E8EC1-E94B-4A9B-ADA2-1354415C1285}">
      <dgm:prSet/>
      <dgm:spPr/>
      <dgm:t>
        <a:bodyPr/>
        <a:lstStyle/>
        <a:p>
          <a:endParaRPr lang="pt-BR"/>
        </a:p>
      </dgm:t>
    </dgm:pt>
    <dgm:pt modelId="{414F303D-10B4-4587-9516-0F94EDE0F0CF}" type="sibTrans" cxnId="{940E8EC1-E94B-4A9B-ADA2-1354415C1285}">
      <dgm:prSet/>
      <dgm:spPr/>
      <dgm:t>
        <a:bodyPr/>
        <a:lstStyle/>
        <a:p>
          <a:endParaRPr lang="pt-BR"/>
        </a:p>
      </dgm:t>
    </dgm:pt>
    <dgm:pt modelId="{E5AE2298-BFA7-46F7-A707-88DE8459F376}">
      <dgm:prSet/>
      <dgm:spPr>
        <a:solidFill>
          <a:srgbClr val="7030A0"/>
        </a:solidFill>
      </dgm:spPr>
      <dgm:t>
        <a:bodyPr/>
        <a:lstStyle/>
        <a:p>
          <a:r>
            <a:rPr lang="pt-BR" dirty="0"/>
            <a:t>Envia informações sobre negativa de autorização</a:t>
          </a:r>
        </a:p>
      </dgm:t>
    </dgm:pt>
    <dgm:pt modelId="{3A8769DC-2EBE-4031-B9A7-C754F97490CD}" type="parTrans" cxnId="{3BBB5308-99E6-4D9B-BE54-865399C80CC8}">
      <dgm:prSet/>
      <dgm:spPr/>
      <dgm:t>
        <a:bodyPr/>
        <a:lstStyle/>
        <a:p>
          <a:endParaRPr lang="pt-BR"/>
        </a:p>
      </dgm:t>
    </dgm:pt>
    <dgm:pt modelId="{DF7E7AEA-3B1A-4C16-A1E6-DFB20591D0F2}" type="sibTrans" cxnId="{3BBB5308-99E6-4D9B-BE54-865399C80CC8}">
      <dgm:prSet/>
      <dgm:spPr/>
      <dgm:t>
        <a:bodyPr/>
        <a:lstStyle/>
        <a:p>
          <a:endParaRPr lang="pt-BR"/>
        </a:p>
      </dgm:t>
    </dgm:pt>
    <dgm:pt modelId="{A0559156-DFA0-45A7-ADF5-BC533082EF13}" type="pres">
      <dgm:prSet presAssocID="{431F1E27-A2C6-4BE2-9269-CAF49E63A9A5}" presName="Name0" presStyleCnt="0">
        <dgm:presLayoutVars>
          <dgm:dir/>
          <dgm:resizeHandles val="exact"/>
        </dgm:presLayoutVars>
      </dgm:prSet>
      <dgm:spPr/>
    </dgm:pt>
    <dgm:pt modelId="{AE60867A-6781-4CEF-BFEE-2024457E2227}" type="pres">
      <dgm:prSet presAssocID="{70CBE7CA-3D6B-4DA0-9317-11C7EC53B33E}" presName="node" presStyleLbl="node1" presStyleIdx="0" presStyleCnt="6">
        <dgm:presLayoutVars>
          <dgm:bulletEnabled val="1"/>
        </dgm:presLayoutVars>
      </dgm:prSet>
      <dgm:spPr/>
    </dgm:pt>
    <dgm:pt modelId="{A8566AF4-777A-4FD0-876E-3E233A95DAC6}" type="pres">
      <dgm:prSet presAssocID="{7A7910F3-E84C-451F-96A2-EA927F320063}" presName="sibTrans" presStyleLbl="sibTrans1D1" presStyleIdx="0" presStyleCnt="5"/>
      <dgm:spPr/>
    </dgm:pt>
    <dgm:pt modelId="{5128E794-585F-473B-AF60-8F15A1CC73F7}" type="pres">
      <dgm:prSet presAssocID="{7A7910F3-E84C-451F-96A2-EA927F320063}" presName="connectorText" presStyleLbl="sibTrans1D1" presStyleIdx="0" presStyleCnt="5"/>
      <dgm:spPr/>
    </dgm:pt>
    <dgm:pt modelId="{FC92F1B2-1BB9-46AE-82E8-E81F759382A7}" type="pres">
      <dgm:prSet presAssocID="{E5AE2298-BFA7-46F7-A707-88DE8459F376}" presName="node" presStyleLbl="node1" presStyleIdx="1" presStyleCnt="6">
        <dgm:presLayoutVars>
          <dgm:bulletEnabled val="1"/>
        </dgm:presLayoutVars>
      </dgm:prSet>
      <dgm:spPr/>
    </dgm:pt>
    <dgm:pt modelId="{6C02A36B-3780-4D11-A619-9F8A276DCCA1}" type="pres">
      <dgm:prSet presAssocID="{DF7E7AEA-3B1A-4C16-A1E6-DFB20591D0F2}" presName="sibTrans" presStyleLbl="sibTrans1D1" presStyleIdx="1" presStyleCnt="5"/>
      <dgm:spPr/>
    </dgm:pt>
    <dgm:pt modelId="{9196B38D-FD2C-4AA8-9895-34AC476896D4}" type="pres">
      <dgm:prSet presAssocID="{DF7E7AEA-3B1A-4C16-A1E6-DFB20591D0F2}" presName="connectorText" presStyleLbl="sibTrans1D1" presStyleIdx="1" presStyleCnt="5"/>
      <dgm:spPr/>
    </dgm:pt>
    <dgm:pt modelId="{107C6250-9797-40A0-8705-1DE41C035B63}" type="pres">
      <dgm:prSet presAssocID="{CEB1EA70-4CB2-4995-8A78-5AEB3895C42C}" presName="node" presStyleLbl="node1" presStyleIdx="2" presStyleCnt="6">
        <dgm:presLayoutVars>
          <dgm:bulletEnabled val="1"/>
        </dgm:presLayoutVars>
      </dgm:prSet>
      <dgm:spPr/>
    </dgm:pt>
    <dgm:pt modelId="{E4E2F33E-D8EF-492A-B88E-23B8F791355E}" type="pres">
      <dgm:prSet presAssocID="{08236394-288F-4508-8384-3E2967F8FE19}" presName="sibTrans" presStyleLbl="sibTrans1D1" presStyleIdx="2" presStyleCnt="5"/>
      <dgm:spPr/>
    </dgm:pt>
    <dgm:pt modelId="{90B7E0D6-5F98-4F7E-AA3A-FE0D3A64C487}" type="pres">
      <dgm:prSet presAssocID="{08236394-288F-4508-8384-3E2967F8FE19}" presName="connectorText" presStyleLbl="sibTrans1D1" presStyleIdx="2" presStyleCnt="5"/>
      <dgm:spPr/>
    </dgm:pt>
    <dgm:pt modelId="{E31A08FF-45D5-4AB1-9A85-7B03DD04C81B}" type="pres">
      <dgm:prSet presAssocID="{2C884AE4-15C5-482C-9603-B2331970586F}" presName="node" presStyleLbl="node1" presStyleIdx="3" presStyleCnt="6">
        <dgm:presLayoutVars>
          <dgm:bulletEnabled val="1"/>
        </dgm:presLayoutVars>
      </dgm:prSet>
      <dgm:spPr/>
    </dgm:pt>
    <dgm:pt modelId="{AF66E64C-F30A-4E86-BDE2-78DF092E0572}" type="pres">
      <dgm:prSet presAssocID="{2767644E-2943-47AE-A9DD-037A5064139F}" presName="sibTrans" presStyleLbl="sibTrans1D1" presStyleIdx="3" presStyleCnt="5"/>
      <dgm:spPr/>
    </dgm:pt>
    <dgm:pt modelId="{AEAA4F5B-CFBD-4CA3-95C4-4B6E13D31E1C}" type="pres">
      <dgm:prSet presAssocID="{2767644E-2943-47AE-A9DD-037A5064139F}" presName="connectorText" presStyleLbl="sibTrans1D1" presStyleIdx="3" presStyleCnt="5"/>
      <dgm:spPr/>
    </dgm:pt>
    <dgm:pt modelId="{880C46F6-988D-467D-8DE7-B3A7A57AD83F}" type="pres">
      <dgm:prSet presAssocID="{7A4D62FB-50E6-461C-AB95-FCA75610C292}" presName="node" presStyleLbl="node1" presStyleIdx="4" presStyleCnt="6">
        <dgm:presLayoutVars>
          <dgm:bulletEnabled val="1"/>
        </dgm:presLayoutVars>
      </dgm:prSet>
      <dgm:spPr/>
    </dgm:pt>
    <dgm:pt modelId="{040E8B39-AF67-4A65-B22F-ECA7DDAAB315}" type="pres">
      <dgm:prSet presAssocID="{FB23CA6F-D88F-4910-BAB7-613B9CB90E38}" presName="sibTrans" presStyleLbl="sibTrans1D1" presStyleIdx="4" presStyleCnt="5"/>
      <dgm:spPr/>
    </dgm:pt>
    <dgm:pt modelId="{E718BE6B-8AB4-445A-A2ED-0609E36EFE3B}" type="pres">
      <dgm:prSet presAssocID="{FB23CA6F-D88F-4910-BAB7-613B9CB90E38}" presName="connectorText" presStyleLbl="sibTrans1D1" presStyleIdx="4" presStyleCnt="5"/>
      <dgm:spPr/>
    </dgm:pt>
    <dgm:pt modelId="{97A28A00-4B84-439C-8285-A1F07E96A3B0}" type="pres">
      <dgm:prSet presAssocID="{41B265DC-A55C-4164-8EAC-B64B5654AAD2}" presName="node" presStyleLbl="node1" presStyleIdx="5" presStyleCnt="6">
        <dgm:presLayoutVars>
          <dgm:bulletEnabled val="1"/>
        </dgm:presLayoutVars>
      </dgm:prSet>
      <dgm:spPr/>
    </dgm:pt>
  </dgm:ptLst>
  <dgm:cxnLst>
    <dgm:cxn modelId="{30C8A205-6D8C-4FCC-AFC1-B3C753A335F0}" type="presOf" srcId="{CEB1EA70-4CB2-4995-8A78-5AEB3895C42C}" destId="{107C6250-9797-40A0-8705-1DE41C035B63}" srcOrd="0" destOrd="0" presId="urn:microsoft.com/office/officeart/2005/8/layout/bProcess3"/>
    <dgm:cxn modelId="{3BBB5308-99E6-4D9B-BE54-865399C80CC8}" srcId="{431F1E27-A2C6-4BE2-9269-CAF49E63A9A5}" destId="{E5AE2298-BFA7-46F7-A707-88DE8459F376}" srcOrd="1" destOrd="0" parTransId="{3A8769DC-2EBE-4031-B9A7-C754F97490CD}" sibTransId="{DF7E7AEA-3B1A-4C16-A1E6-DFB20591D0F2}"/>
    <dgm:cxn modelId="{26B4E713-3FF8-414A-BB44-1977535EB58B}" srcId="{431F1E27-A2C6-4BE2-9269-CAF49E63A9A5}" destId="{70CBE7CA-3D6B-4DA0-9317-11C7EC53B33E}" srcOrd="0" destOrd="0" parTransId="{B943CD41-6907-486E-83EA-599AC2841ED0}" sibTransId="{7A7910F3-E84C-451F-96A2-EA927F320063}"/>
    <dgm:cxn modelId="{F4DE171F-B79B-48EC-AFEA-D692FF51C354}" type="presOf" srcId="{7A4D62FB-50E6-461C-AB95-FCA75610C292}" destId="{880C46F6-988D-467D-8DE7-B3A7A57AD83F}" srcOrd="0" destOrd="0" presId="urn:microsoft.com/office/officeart/2005/8/layout/bProcess3"/>
    <dgm:cxn modelId="{00184832-E18C-48CC-8A05-E059FBBAE63A}" type="presOf" srcId="{DF7E7AEA-3B1A-4C16-A1E6-DFB20591D0F2}" destId="{6C02A36B-3780-4D11-A619-9F8A276DCCA1}" srcOrd="0" destOrd="0" presId="urn:microsoft.com/office/officeart/2005/8/layout/bProcess3"/>
    <dgm:cxn modelId="{C6DD4761-54DA-4D48-8EC3-9D5FADA22E1D}" type="presOf" srcId="{08236394-288F-4508-8384-3E2967F8FE19}" destId="{E4E2F33E-D8EF-492A-B88E-23B8F791355E}" srcOrd="0" destOrd="0" presId="urn:microsoft.com/office/officeart/2005/8/layout/bProcess3"/>
    <dgm:cxn modelId="{D3B38963-8F95-4520-B4AD-3D9D550D2EC5}" type="presOf" srcId="{7A7910F3-E84C-451F-96A2-EA927F320063}" destId="{A8566AF4-777A-4FD0-876E-3E233A95DAC6}" srcOrd="0" destOrd="0" presId="urn:microsoft.com/office/officeart/2005/8/layout/bProcess3"/>
    <dgm:cxn modelId="{4E604B69-11A8-4F3A-AB05-3C5163515D3A}" type="presOf" srcId="{70CBE7CA-3D6B-4DA0-9317-11C7EC53B33E}" destId="{AE60867A-6781-4CEF-BFEE-2024457E2227}" srcOrd="0" destOrd="0" presId="urn:microsoft.com/office/officeart/2005/8/layout/bProcess3"/>
    <dgm:cxn modelId="{0449EA7C-E0F3-4B75-A981-039C66E002FD}" type="presOf" srcId="{41B265DC-A55C-4164-8EAC-B64B5654AAD2}" destId="{97A28A00-4B84-439C-8285-A1F07E96A3B0}" srcOrd="0" destOrd="0" presId="urn:microsoft.com/office/officeart/2005/8/layout/bProcess3"/>
    <dgm:cxn modelId="{A5513689-0B60-473D-81B6-9452A389A840}" srcId="{431F1E27-A2C6-4BE2-9269-CAF49E63A9A5}" destId="{2C884AE4-15C5-482C-9603-B2331970586F}" srcOrd="3" destOrd="0" parTransId="{732837DF-6F8F-441C-9C79-49247D2063D5}" sibTransId="{2767644E-2943-47AE-A9DD-037A5064139F}"/>
    <dgm:cxn modelId="{5C48669A-C693-4C5D-8C4A-B5ED217BB079}" type="presOf" srcId="{FB23CA6F-D88F-4910-BAB7-613B9CB90E38}" destId="{E718BE6B-8AB4-445A-A2ED-0609E36EFE3B}" srcOrd="1" destOrd="0" presId="urn:microsoft.com/office/officeart/2005/8/layout/bProcess3"/>
    <dgm:cxn modelId="{87D477A8-D2E9-4990-92F7-639553AD7361}" type="presOf" srcId="{E5AE2298-BFA7-46F7-A707-88DE8459F376}" destId="{FC92F1B2-1BB9-46AE-82E8-E81F759382A7}" srcOrd="0" destOrd="0" presId="urn:microsoft.com/office/officeart/2005/8/layout/bProcess3"/>
    <dgm:cxn modelId="{8B775CAA-062F-45F3-9EB0-6A9BE403DD7B}" type="presOf" srcId="{2767644E-2943-47AE-A9DD-037A5064139F}" destId="{AF66E64C-F30A-4E86-BDE2-78DF092E0572}" srcOrd="0" destOrd="0" presId="urn:microsoft.com/office/officeart/2005/8/layout/bProcess3"/>
    <dgm:cxn modelId="{7C5C4CAA-6B59-4640-9389-80BC32EA2C00}" srcId="{431F1E27-A2C6-4BE2-9269-CAF49E63A9A5}" destId="{7A4D62FB-50E6-461C-AB95-FCA75610C292}" srcOrd="4" destOrd="0" parTransId="{9C76529F-80F0-4173-AD7A-42BD616375C3}" sibTransId="{FB23CA6F-D88F-4910-BAB7-613B9CB90E38}"/>
    <dgm:cxn modelId="{2ED023B8-9BA1-4C2A-A8C9-62CB84530846}" type="presOf" srcId="{431F1E27-A2C6-4BE2-9269-CAF49E63A9A5}" destId="{A0559156-DFA0-45A7-ADF5-BC533082EF13}" srcOrd="0" destOrd="0" presId="urn:microsoft.com/office/officeart/2005/8/layout/bProcess3"/>
    <dgm:cxn modelId="{940E8EC1-E94B-4A9B-ADA2-1354415C1285}" srcId="{431F1E27-A2C6-4BE2-9269-CAF49E63A9A5}" destId="{41B265DC-A55C-4164-8EAC-B64B5654AAD2}" srcOrd="5" destOrd="0" parTransId="{20538191-47C0-477B-9483-F3929525E1C7}" sibTransId="{414F303D-10B4-4587-9516-0F94EDE0F0CF}"/>
    <dgm:cxn modelId="{62F382C4-6A81-476B-9ABE-3A001025699B}" type="presOf" srcId="{2C884AE4-15C5-482C-9603-B2331970586F}" destId="{E31A08FF-45D5-4AB1-9A85-7B03DD04C81B}" srcOrd="0" destOrd="0" presId="urn:microsoft.com/office/officeart/2005/8/layout/bProcess3"/>
    <dgm:cxn modelId="{F42A64D8-5515-4D1C-A248-96E2825A2B1D}" type="presOf" srcId="{08236394-288F-4508-8384-3E2967F8FE19}" destId="{90B7E0D6-5F98-4F7E-AA3A-FE0D3A64C487}" srcOrd="1" destOrd="0" presId="urn:microsoft.com/office/officeart/2005/8/layout/bProcess3"/>
    <dgm:cxn modelId="{2CFF99EE-229A-4159-A72F-03261249C21A}" srcId="{431F1E27-A2C6-4BE2-9269-CAF49E63A9A5}" destId="{CEB1EA70-4CB2-4995-8A78-5AEB3895C42C}" srcOrd="2" destOrd="0" parTransId="{88E05D22-6C1B-4D51-8B2D-234421C881C9}" sibTransId="{08236394-288F-4508-8384-3E2967F8FE19}"/>
    <dgm:cxn modelId="{396DE8EE-59BB-4D37-8AC2-BE8C4077201D}" type="presOf" srcId="{2767644E-2943-47AE-A9DD-037A5064139F}" destId="{AEAA4F5B-CFBD-4CA3-95C4-4B6E13D31E1C}" srcOrd="1" destOrd="0" presId="urn:microsoft.com/office/officeart/2005/8/layout/bProcess3"/>
    <dgm:cxn modelId="{4F27E0F9-F6DE-4351-911F-F70F70101264}" type="presOf" srcId="{FB23CA6F-D88F-4910-BAB7-613B9CB90E38}" destId="{040E8B39-AF67-4A65-B22F-ECA7DDAAB315}" srcOrd="0" destOrd="0" presId="urn:microsoft.com/office/officeart/2005/8/layout/bProcess3"/>
    <dgm:cxn modelId="{B29A83FA-4698-4A50-8798-76657DA5B342}" type="presOf" srcId="{DF7E7AEA-3B1A-4C16-A1E6-DFB20591D0F2}" destId="{9196B38D-FD2C-4AA8-9895-34AC476896D4}" srcOrd="1" destOrd="0" presId="urn:microsoft.com/office/officeart/2005/8/layout/bProcess3"/>
    <dgm:cxn modelId="{586A28FD-1E1C-4BE1-9B03-A6D55E22051F}" type="presOf" srcId="{7A7910F3-E84C-451F-96A2-EA927F320063}" destId="{5128E794-585F-473B-AF60-8F15A1CC73F7}" srcOrd="1" destOrd="0" presId="urn:microsoft.com/office/officeart/2005/8/layout/bProcess3"/>
    <dgm:cxn modelId="{E1B52CBA-E0D7-42F8-9A64-05B737EB9752}" type="presParOf" srcId="{A0559156-DFA0-45A7-ADF5-BC533082EF13}" destId="{AE60867A-6781-4CEF-BFEE-2024457E2227}" srcOrd="0" destOrd="0" presId="urn:microsoft.com/office/officeart/2005/8/layout/bProcess3"/>
    <dgm:cxn modelId="{29EDF7D9-DC3F-48FF-8D78-9F650989A4EE}" type="presParOf" srcId="{A0559156-DFA0-45A7-ADF5-BC533082EF13}" destId="{A8566AF4-777A-4FD0-876E-3E233A95DAC6}" srcOrd="1" destOrd="0" presId="urn:microsoft.com/office/officeart/2005/8/layout/bProcess3"/>
    <dgm:cxn modelId="{9BD379A9-9253-48C3-ABB0-7DC3FB52912E}" type="presParOf" srcId="{A8566AF4-777A-4FD0-876E-3E233A95DAC6}" destId="{5128E794-585F-473B-AF60-8F15A1CC73F7}" srcOrd="0" destOrd="0" presId="urn:microsoft.com/office/officeart/2005/8/layout/bProcess3"/>
    <dgm:cxn modelId="{9FCB6D79-8C1B-41E1-AD42-F3128CA0B93D}" type="presParOf" srcId="{A0559156-DFA0-45A7-ADF5-BC533082EF13}" destId="{FC92F1B2-1BB9-46AE-82E8-E81F759382A7}" srcOrd="2" destOrd="0" presId="urn:microsoft.com/office/officeart/2005/8/layout/bProcess3"/>
    <dgm:cxn modelId="{9522988A-8757-4B29-9EBB-6396CC68D1A3}" type="presParOf" srcId="{A0559156-DFA0-45A7-ADF5-BC533082EF13}" destId="{6C02A36B-3780-4D11-A619-9F8A276DCCA1}" srcOrd="3" destOrd="0" presId="urn:microsoft.com/office/officeart/2005/8/layout/bProcess3"/>
    <dgm:cxn modelId="{08EEF346-C801-447C-A835-E23AD0624605}" type="presParOf" srcId="{6C02A36B-3780-4D11-A619-9F8A276DCCA1}" destId="{9196B38D-FD2C-4AA8-9895-34AC476896D4}" srcOrd="0" destOrd="0" presId="urn:microsoft.com/office/officeart/2005/8/layout/bProcess3"/>
    <dgm:cxn modelId="{3374B0A1-51AB-49D9-A89C-2F011662AD95}" type="presParOf" srcId="{A0559156-DFA0-45A7-ADF5-BC533082EF13}" destId="{107C6250-9797-40A0-8705-1DE41C035B63}" srcOrd="4" destOrd="0" presId="urn:microsoft.com/office/officeart/2005/8/layout/bProcess3"/>
    <dgm:cxn modelId="{A4D04BEC-A9A5-456C-94A8-3E444097DCC0}" type="presParOf" srcId="{A0559156-DFA0-45A7-ADF5-BC533082EF13}" destId="{E4E2F33E-D8EF-492A-B88E-23B8F791355E}" srcOrd="5" destOrd="0" presId="urn:microsoft.com/office/officeart/2005/8/layout/bProcess3"/>
    <dgm:cxn modelId="{140D5CAE-FBB2-44C8-A951-6DC913C5F7C7}" type="presParOf" srcId="{E4E2F33E-D8EF-492A-B88E-23B8F791355E}" destId="{90B7E0D6-5F98-4F7E-AA3A-FE0D3A64C487}" srcOrd="0" destOrd="0" presId="urn:microsoft.com/office/officeart/2005/8/layout/bProcess3"/>
    <dgm:cxn modelId="{7268192E-D411-45DD-A3C8-4F3DBB1E526C}" type="presParOf" srcId="{A0559156-DFA0-45A7-ADF5-BC533082EF13}" destId="{E31A08FF-45D5-4AB1-9A85-7B03DD04C81B}" srcOrd="6" destOrd="0" presId="urn:microsoft.com/office/officeart/2005/8/layout/bProcess3"/>
    <dgm:cxn modelId="{F17B4D6D-CE4E-4ED6-AC63-4975798D0CBF}" type="presParOf" srcId="{A0559156-DFA0-45A7-ADF5-BC533082EF13}" destId="{AF66E64C-F30A-4E86-BDE2-78DF092E0572}" srcOrd="7" destOrd="0" presId="urn:microsoft.com/office/officeart/2005/8/layout/bProcess3"/>
    <dgm:cxn modelId="{3524CE11-50B8-4E43-8F2E-26C9EB516E6A}" type="presParOf" srcId="{AF66E64C-F30A-4E86-BDE2-78DF092E0572}" destId="{AEAA4F5B-CFBD-4CA3-95C4-4B6E13D31E1C}" srcOrd="0" destOrd="0" presId="urn:microsoft.com/office/officeart/2005/8/layout/bProcess3"/>
    <dgm:cxn modelId="{D926464F-BB5B-4164-965E-41C95B94AB9C}" type="presParOf" srcId="{A0559156-DFA0-45A7-ADF5-BC533082EF13}" destId="{880C46F6-988D-467D-8DE7-B3A7A57AD83F}" srcOrd="8" destOrd="0" presId="urn:microsoft.com/office/officeart/2005/8/layout/bProcess3"/>
    <dgm:cxn modelId="{0B5A0785-C724-473A-8EF7-FAAF9B8D90F2}" type="presParOf" srcId="{A0559156-DFA0-45A7-ADF5-BC533082EF13}" destId="{040E8B39-AF67-4A65-B22F-ECA7DDAAB315}" srcOrd="9" destOrd="0" presId="urn:microsoft.com/office/officeart/2005/8/layout/bProcess3"/>
    <dgm:cxn modelId="{64EC3000-19F2-40BA-877B-4772A2EF80D9}" type="presParOf" srcId="{040E8B39-AF67-4A65-B22F-ECA7DDAAB315}" destId="{E718BE6B-8AB4-445A-A2ED-0609E36EFE3B}" srcOrd="0" destOrd="0" presId="urn:microsoft.com/office/officeart/2005/8/layout/bProcess3"/>
    <dgm:cxn modelId="{803491CF-F74A-4F4D-BB08-99002EA058A9}" type="presParOf" srcId="{A0559156-DFA0-45A7-ADF5-BC533082EF13}" destId="{97A28A00-4B84-439C-8285-A1F07E96A3B0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4C01AE7-F9AC-4A4F-8864-C4AE984A9F98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AC32A75-437A-468B-95BC-FD1FAEEB28DF}">
      <dgm:prSet phldrT="[Texto]" custT="1"/>
      <dgm:spPr>
        <a:solidFill>
          <a:schemeClr val="accent6"/>
        </a:solidFill>
      </dgm:spPr>
      <dgm:t>
        <a:bodyPr/>
        <a:lstStyle/>
        <a:p>
          <a:r>
            <a:rPr lang="pt-BR" sz="2000" b="1" dirty="0">
              <a:solidFill>
                <a:schemeClr val="tx1"/>
              </a:solidFill>
            </a:rPr>
            <a:t>Guias</a:t>
          </a:r>
        </a:p>
      </dgm:t>
    </dgm:pt>
    <dgm:pt modelId="{872539C4-0459-4A95-B090-CA0A0BF3A6CC}" type="parTrans" cxnId="{95BCB3CC-8982-4DF2-B543-14B2E7A59B4F}">
      <dgm:prSet/>
      <dgm:spPr/>
      <dgm:t>
        <a:bodyPr/>
        <a:lstStyle/>
        <a:p>
          <a:endParaRPr lang="pt-BR" sz="2000" b="1">
            <a:solidFill>
              <a:schemeClr val="tx1"/>
            </a:solidFill>
          </a:endParaRPr>
        </a:p>
      </dgm:t>
    </dgm:pt>
    <dgm:pt modelId="{B1428F02-F953-4D4E-B1AB-872CE67DDE84}" type="sibTrans" cxnId="{95BCB3CC-8982-4DF2-B543-14B2E7A59B4F}">
      <dgm:prSet/>
      <dgm:spPr/>
      <dgm:t>
        <a:bodyPr/>
        <a:lstStyle/>
        <a:p>
          <a:endParaRPr lang="pt-BR" sz="2000" b="1">
            <a:solidFill>
              <a:schemeClr val="tx1"/>
            </a:solidFill>
          </a:endParaRPr>
        </a:p>
      </dgm:t>
    </dgm:pt>
    <dgm:pt modelId="{BBDB9078-DDFB-4D45-B463-6973963A857A}">
      <dgm:prSet phldrT="[Texto]" custT="1"/>
      <dgm:spPr/>
      <dgm:t>
        <a:bodyPr/>
        <a:lstStyle/>
        <a:p>
          <a:r>
            <a:rPr lang="pt-BR" sz="2000" b="1" dirty="0">
              <a:solidFill>
                <a:schemeClr val="bg1"/>
              </a:solidFill>
            </a:rPr>
            <a:t>Beneficiário</a:t>
          </a:r>
        </a:p>
      </dgm:t>
    </dgm:pt>
    <dgm:pt modelId="{CBD55ED0-D42D-4196-9E44-2F7D6338C60F}" type="parTrans" cxnId="{3ED2E6F1-D185-4885-801C-5E1BD5311064}">
      <dgm:prSet custT="1"/>
      <dgm:spPr/>
      <dgm:t>
        <a:bodyPr/>
        <a:lstStyle/>
        <a:p>
          <a:endParaRPr lang="pt-BR" sz="2000" b="1">
            <a:solidFill>
              <a:schemeClr val="tx1"/>
            </a:solidFill>
          </a:endParaRPr>
        </a:p>
      </dgm:t>
    </dgm:pt>
    <dgm:pt modelId="{3EE96488-6CCE-411A-B75B-1C65BBDF091F}" type="sibTrans" cxnId="{3ED2E6F1-D185-4885-801C-5E1BD5311064}">
      <dgm:prSet/>
      <dgm:spPr/>
      <dgm:t>
        <a:bodyPr/>
        <a:lstStyle/>
        <a:p>
          <a:endParaRPr lang="pt-BR" sz="2000" b="1">
            <a:solidFill>
              <a:schemeClr val="tx1"/>
            </a:solidFill>
          </a:endParaRPr>
        </a:p>
      </dgm:t>
    </dgm:pt>
    <dgm:pt modelId="{483F9640-EA26-4C3F-BF44-EACBA96AD92B}">
      <dgm:prSet phldrT="[Texto]" custT="1"/>
      <dgm:spPr/>
      <dgm:t>
        <a:bodyPr/>
        <a:lstStyle/>
        <a:p>
          <a:r>
            <a:rPr lang="pt-BR" sz="2000" b="1" dirty="0">
              <a:solidFill>
                <a:schemeClr val="bg1"/>
              </a:solidFill>
            </a:rPr>
            <a:t>Procedimento ou Item</a:t>
          </a:r>
        </a:p>
      </dgm:t>
    </dgm:pt>
    <dgm:pt modelId="{EFD9EA93-F57D-4894-8B78-E5B1CA6FD037}" type="parTrans" cxnId="{AE62466C-4B14-453B-89D3-DB505E9D3096}">
      <dgm:prSet custT="1"/>
      <dgm:spPr/>
      <dgm:t>
        <a:bodyPr/>
        <a:lstStyle/>
        <a:p>
          <a:endParaRPr lang="pt-BR" sz="2000" b="1">
            <a:solidFill>
              <a:schemeClr val="tx1"/>
            </a:solidFill>
          </a:endParaRPr>
        </a:p>
      </dgm:t>
    </dgm:pt>
    <dgm:pt modelId="{D780FB05-A1A9-4A1E-B00A-A0835F363289}" type="sibTrans" cxnId="{AE62466C-4B14-453B-89D3-DB505E9D3096}">
      <dgm:prSet/>
      <dgm:spPr/>
      <dgm:t>
        <a:bodyPr/>
        <a:lstStyle/>
        <a:p>
          <a:endParaRPr lang="pt-BR" sz="2000" b="1">
            <a:solidFill>
              <a:schemeClr val="tx1"/>
            </a:solidFill>
          </a:endParaRPr>
        </a:p>
      </dgm:t>
    </dgm:pt>
    <dgm:pt modelId="{333991CA-7A6B-4D58-B87F-08659174463C}">
      <dgm:prSet phldrT="[Texto]" custT="1"/>
      <dgm:spPr>
        <a:solidFill>
          <a:schemeClr val="accent6"/>
        </a:solidFill>
      </dgm:spPr>
      <dgm:t>
        <a:bodyPr/>
        <a:lstStyle/>
        <a:p>
          <a:r>
            <a:rPr lang="pt-BR" sz="1800" b="1" dirty="0">
              <a:solidFill>
                <a:schemeClr val="tx1"/>
              </a:solidFill>
            </a:rPr>
            <a:t>Motivo de Encerramento</a:t>
          </a:r>
        </a:p>
      </dgm:t>
    </dgm:pt>
    <dgm:pt modelId="{7944CCAF-4088-43E9-B3FD-2A0210A1515A}" type="parTrans" cxnId="{C01D4366-892B-47FA-AB74-75E7891CA8D9}">
      <dgm:prSet custT="1"/>
      <dgm:spPr/>
      <dgm:t>
        <a:bodyPr/>
        <a:lstStyle/>
        <a:p>
          <a:endParaRPr lang="pt-BR" sz="2000" b="1">
            <a:solidFill>
              <a:schemeClr val="tx1"/>
            </a:solidFill>
          </a:endParaRPr>
        </a:p>
      </dgm:t>
    </dgm:pt>
    <dgm:pt modelId="{00D59B77-DADA-460B-9F3C-0015815B8170}" type="sibTrans" cxnId="{C01D4366-892B-47FA-AB74-75E7891CA8D9}">
      <dgm:prSet/>
      <dgm:spPr/>
      <dgm:t>
        <a:bodyPr/>
        <a:lstStyle/>
        <a:p>
          <a:endParaRPr lang="pt-BR" sz="2000" b="1">
            <a:solidFill>
              <a:schemeClr val="tx1"/>
            </a:solidFill>
          </a:endParaRPr>
        </a:p>
      </dgm:t>
    </dgm:pt>
    <dgm:pt modelId="{39394FAE-F119-4260-8985-4D19FB653C55}">
      <dgm:prSet phldrT="[Texto]" custT="1"/>
      <dgm:spPr>
        <a:solidFill>
          <a:schemeClr val="accent6"/>
        </a:solidFill>
      </dgm:spPr>
      <dgm:t>
        <a:bodyPr/>
        <a:lstStyle/>
        <a:p>
          <a:r>
            <a:rPr lang="pt-BR" sz="1800" b="1">
              <a:solidFill>
                <a:schemeClr val="tx1"/>
              </a:solidFill>
            </a:rPr>
            <a:t>Caráter do Atendimento</a:t>
          </a:r>
        </a:p>
      </dgm:t>
    </dgm:pt>
    <dgm:pt modelId="{CDC5C69E-00F9-450C-ADAA-8F43F37914A7}" type="parTrans" cxnId="{58BA6FB2-3F67-41A2-B55F-9E4D54D69144}">
      <dgm:prSet custT="1"/>
      <dgm:spPr/>
      <dgm:t>
        <a:bodyPr/>
        <a:lstStyle/>
        <a:p>
          <a:endParaRPr lang="pt-BR" sz="2000" b="1">
            <a:solidFill>
              <a:schemeClr val="tx1"/>
            </a:solidFill>
          </a:endParaRPr>
        </a:p>
      </dgm:t>
    </dgm:pt>
    <dgm:pt modelId="{9624C4F7-4F9C-4E47-BD1E-28D91EED8CDD}" type="sibTrans" cxnId="{58BA6FB2-3F67-41A2-B55F-9E4D54D69144}">
      <dgm:prSet/>
      <dgm:spPr/>
      <dgm:t>
        <a:bodyPr/>
        <a:lstStyle/>
        <a:p>
          <a:endParaRPr lang="pt-BR" sz="2000" b="1">
            <a:solidFill>
              <a:schemeClr val="tx1"/>
            </a:solidFill>
          </a:endParaRPr>
        </a:p>
      </dgm:t>
    </dgm:pt>
    <dgm:pt modelId="{8395232E-E6F2-44CC-91A7-01A83E8BDC3E}">
      <dgm:prSet phldrT="[Texto]" custT="1"/>
      <dgm:spPr>
        <a:solidFill>
          <a:schemeClr val="accent6"/>
        </a:solidFill>
      </dgm:spPr>
      <dgm:t>
        <a:bodyPr/>
        <a:lstStyle/>
        <a:p>
          <a:r>
            <a:rPr lang="pt-BR" sz="2000" b="1" dirty="0">
              <a:solidFill>
                <a:schemeClr val="tx1"/>
              </a:solidFill>
            </a:rPr>
            <a:t>Tipo de Internação</a:t>
          </a:r>
        </a:p>
      </dgm:t>
    </dgm:pt>
    <dgm:pt modelId="{E5A18B25-6623-4586-8FC1-C22CAD66A8FD}" type="parTrans" cxnId="{1AF35D19-B3AD-4FB4-9B0F-71FE32380997}">
      <dgm:prSet custT="1"/>
      <dgm:spPr/>
      <dgm:t>
        <a:bodyPr/>
        <a:lstStyle/>
        <a:p>
          <a:endParaRPr lang="pt-BR" sz="2000" b="1">
            <a:solidFill>
              <a:schemeClr val="tx1"/>
            </a:solidFill>
          </a:endParaRPr>
        </a:p>
      </dgm:t>
    </dgm:pt>
    <dgm:pt modelId="{9EF7C08C-0F57-4C4D-927A-272CD72FE3FD}" type="sibTrans" cxnId="{1AF35D19-B3AD-4FB4-9B0F-71FE32380997}">
      <dgm:prSet/>
      <dgm:spPr/>
      <dgm:t>
        <a:bodyPr/>
        <a:lstStyle/>
        <a:p>
          <a:endParaRPr lang="pt-BR" sz="2000" b="1">
            <a:solidFill>
              <a:schemeClr val="tx1"/>
            </a:solidFill>
          </a:endParaRPr>
        </a:p>
      </dgm:t>
    </dgm:pt>
    <dgm:pt modelId="{AA98B797-C0C9-4E58-AF45-A7B772A55A28}">
      <dgm:prSet phldrT="[Texto]" custT="1"/>
      <dgm:spPr>
        <a:solidFill>
          <a:schemeClr val="accent6"/>
        </a:solidFill>
      </dgm:spPr>
      <dgm:t>
        <a:bodyPr/>
        <a:lstStyle/>
        <a:p>
          <a:r>
            <a:rPr lang="pt-BR" sz="2000" b="1" dirty="0">
              <a:solidFill>
                <a:schemeClr val="tx1"/>
              </a:solidFill>
            </a:rPr>
            <a:t>Regime de Internação</a:t>
          </a:r>
        </a:p>
      </dgm:t>
    </dgm:pt>
    <dgm:pt modelId="{41D4174F-58C5-47BE-90BC-5C3E62784AAA}" type="parTrans" cxnId="{3542C261-28F9-460D-AB64-5D2046B260F7}">
      <dgm:prSet custT="1"/>
      <dgm:spPr/>
      <dgm:t>
        <a:bodyPr/>
        <a:lstStyle/>
        <a:p>
          <a:endParaRPr lang="pt-BR" sz="2000" b="1">
            <a:solidFill>
              <a:schemeClr val="tx1"/>
            </a:solidFill>
          </a:endParaRPr>
        </a:p>
      </dgm:t>
    </dgm:pt>
    <dgm:pt modelId="{4234DDAF-D6F7-4EEF-BED2-8FE0332B40F9}" type="sibTrans" cxnId="{3542C261-28F9-460D-AB64-5D2046B260F7}">
      <dgm:prSet/>
      <dgm:spPr/>
      <dgm:t>
        <a:bodyPr/>
        <a:lstStyle/>
        <a:p>
          <a:endParaRPr lang="pt-BR" sz="2000" b="1">
            <a:solidFill>
              <a:schemeClr val="tx1"/>
            </a:solidFill>
          </a:endParaRPr>
        </a:p>
      </dgm:t>
    </dgm:pt>
    <dgm:pt modelId="{85283395-9998-4EFC-930C-83D210E64104}">
      <dgm:prSet phldrT="[Texto]" custT="1"/>
      <dgm:spPr/>
      <dgm:t>
        <a:bodyPr/>
        <a:lstStyle/>
        <a:p>
          <a:r>
            <a:rPr lang="pt-BR" sz="2000" b="1" dirty="0">
              <a:solidFill>
                <a:schemeClr val="bg1"/>
              </a:solidFill>
            </a:rPr>
            <a:t>Prestador Executante</a:t>
          </a:r>
        </a:p>
      </dgm:t>
    </dgm:pt>
    <dgm:pt modelId="{3B07B51A-72C5-4413-B685-743D4F42F84C}" type="parTrans" cxnId="{AD0CE7C7-EFC1-474A-AE77-FE2741737B09}">
      <dgm:prSet custT="1"/>
      <dgm:spPr/>
      <dgm:t>
        <a:bodyPr/>
        <a:lstStyle/>
        <a:p>
          <a:endParaRPr lang="pt-BR" sz="2000" b="1">
            <a:solidFill>
              <a:schemeClr val="tx1"/>
            </a:solidFill>
          </a:endParaRPr>
        </a:p>
      </dgm:t>
    </dgm:pt>
    <dgm:pt modelId="{F5727DBC-C8BA-4A09-BF7D-6216DF9CB9CA}" type="sibTrans" cxnId="{AD0CE7C7-EFC1-474A-AE77-FE2741737B09}">
      <dgm:prSet/>
      <dgm:spPr/>
      <dgm:t>
        <a:bodyPr/>
        <a:lstStyle/>
        <a:p>
          <a:endParaRPr lang="pt-BR" sz="2000" b="1">
            <a:solidFill>
              <a:schemeClr val="tx1"/>
            </a:solidFill>
          </a:endParaRPr>
        </a:p>
      </dgm:t>
    </dgm:pt>
    <dgm:pt modelId="{B2F5DA01-876A-4D88-84F6-2F244D5B9482}">
      <dgm:prSet phldrT="[Texto]" custT="1"/>
      <dgm:spPr>
        <a:solidFill>
          <a:schemeClr val="accent6"/>
        </a:solidFill>
      </dgm:spPr>
      <dgm:t>
        <a:bodyPr/>
        <a:lstStyle/>
        <a:p>
          <a:r>
            <a:rPr lang="pt-BR" sz="2000" b="1" dirty="0">
              <a:solidFill>
                <a:schemeClr val="tx1"/>
              </a:solidFill>
            </a:rPr>
            <a:t>Nº Diárias de UTI</a:t>
          </a:r>
        </a:p>
      </dgm:t>
    </dgm:pt>
    <dgm:pt modelId="{647D9D21-71A7-49F1-AE31-949E4B07ABC0}" type="parTrans" cxnId="{A44DA8E5-1AAE-4D6D-A789-0945B36B68BC}">
      <dgm:prSet/>
      <dgm:spPr/>
      <dgm:t>
        <a:bodyPr/>
        <a:lstStyle/>
        <a:p>
          <a:endParaRPr lang="pt-BR"/>
        </a:p>
      </dgm:t>
    </dgm:pt>
    <dgm:pt modelId="{750B7822-3EF9-434D-8BFA-AE70BEF7BC3C}" type="sibTrans" cxnId="{A44DA8E5-1AAE-4D6D-A789-0945B36B68BC}">
      <dgm:prSet/>
      <dgm:spPr/>
      <dgm:t>
        <a:bodyPr/>
        <a:lstStyle/>
        <a:p>
          <a:endParaRPr lang="pt-BR"/>
        </a:p>
      </dgm:t>
    </dgm:pt>
    <dgm:pt modelId="{CAF23AD3-29B5-40A3-8296-4AB7FDA9AE84}">
      <dgm:prSet phldrT="[Texto]" custT="1"/>
      <dgm:spPr>
        <a:solidFill>
          <a:schemeClr val="accent6"/>
        </a:solidFill>
      </dgm:spPr>
      <dgm:t>
        <a:bodyPr/>
        <a:lstStyle/>
        <a:p>
          <a:r>
            <a:rPr lang="pt-BR" sz="1800" b="1" dirty="0">
              <a:solidFill>
                <a:schemeClr val="tx1"/>
              </a:solidFill>
            </a:rPr>
            <a:t>Diagnósticos (quatro)</a:t>
          </a:r>
        </a:p>
      </dgm:t>
    </dgm:pt>
    <dgm:pt modelId="{145B8851-DB37-4401-AC3E-EB9A3F6E7234}" type="parTrans" cxnId="{19382328-9890-4EC9-9FE1-CAA755D6D9A9}">
      <dgm:prSet/>
      <dgm:spPr/>
      <dgm:t>
        <a:bodyPr/>
        <a:lstStyle/>
        <a:p>
          <a:endParaRPr lang="pt-BR"/>
        </a:p>
      </dgm:t>
    </dgm:pt>
    <dgm:pt modelId="{CCA449CE-812B-40FC-B603-9D50CBDD2A3F}" type="sibTrans" cxnId="{19382328-9890-4EC9-9FE1-CAA755D6D9A9}">
      <dgm:prSet/>
      <dgm:spPr/>
      <dgm:t>
        <a:bodyPr/>
        <a:lstStyle/>
        <a:p>
          <a:endParaRPr lang="pt-BR"/>
        </a:p>
      </dgm:t>
    </dgm:pt>
    <dgm:pt modelId="{BAB0D4B1-B607-49E0-962C-0DFD319C745A}">
      <dgm:prSet phldrT="[Texto]" custT="1"/>
      <dgm:spPr>
        <a:solidFill>
          <a:schemeClr val="accent6"/>
        </a:solidFill>
      </dgm:spPr>
      <dgm:t>
        <a:bodyPr/>
        <a:lstStyle/>
        <a:p>
          <a:r>
            <a:rPr lang="pt-BR" sz="1800" b="1">
              <a:solidFill>
                <a:schemeClr val="tx1"/>
              </a:solidFill>
            </a:rPr>
            <a:t>Nº Diárias Acompanhante</a:t>
          </a:r>
        </a:p>
      </dgm:t>
    </dgm:pt>
    <dgm:pt modelId="{6EB261FC-65F4-4278-BF6B-FE6F9A88C8B9}" type="parTrans" cxnId="{211C453D-93ED-44B2-B5D9-A7F961322ED6}">
      <dgm:prSet/>
      <dgm:spPr/>
      <dgm:t>
        <a:bodyPr/>
        <a:lstStyle/>
        <a:p>
          <a:endParaRPr lang="pt-BR"/>
        </a:p>
      </dgm:t>
    </dgm:pt>
    <dgm:pt modelId="{BE182F3C-EB45-4B24-8D9C-26A93E158486}" type="sibTrans" cxnId="{211C453D-93ED-44B2-B5D9-A7F961322ED6}">
      <dgm:prSet/>
      <dgm:spPr/>
      <dgm:t>
        <a:bodyPr/>
        <a:lstStyle/>
        <a:p>
          <a:endParaRPr lang="pt-BR"/>
        </a:p>
      </dgm:t>
    </dgm:pt>
    <dgm:pt modelId="{10F6B5FE-FE3D-4804-841E-0B247BCD82E0}">
      <dgm:prSet phldrT="[Texto]" custT="1"/>
      <dgm:spPr>
        <a:solidFill>
          <a:schemeClr val="accent6"/>
        </a:solidFill>
      </dgm:spPr>
      <dgm:t>
        <a:bodyPr/>
        <a:lstStyle/>
        <a:p>
          <a:r>
            <a:rPr lang="pt-BR" sz="1800" b="1">
              <a:solidFill>
                <a:schemeClr val="tx1"/>
              </a:solidFill>
            </a:rPr>
            <a:t>Tipo de Faturamento</a:t>
          </a:r>
        </a:p>
      </dgm:t>
    </dgm:pt>
    <dgm:pt modelId="{4CCAE352-02FA-48E3-B320-5311D5C4B1FA}" type="parTrans" cxnId="{350003AD-6FD2-4B52-A832-F3787E74C020}">
      <dgm:prSet/>
      <dgm:spPr/>
      <dgm:t>
        <a:bodyPr/>
        <a:lstStyle/>
        <a:p>
          <a:endParaRPr lang="pt-BR"/>
        </a:p>
      </dgm:t>
    </dgm:pt>
    <dgm:pt modelId="{0744BF2D-5DD9-453D-8C8A-7A1EC8B37B8B}" type="sibTrans" cxnId="{350003AD-6FD2-4B52-A832-F3787E74C020}">
      <dgm:prSet/>
      <dgm:spPr/>
      <dgm:t>
        <a:bodyPr/>
        <a:lstStyle/>
        <a:p>
          <a:endParaRPr lang="pt-BR"/>
        </a:p>
      </dgm:t>
    </dgm:pt>
    <dgm:pt modelId="{818748E9-F0B2-4CA1-B77A-71A73CA2E866}">
      <dgm:prSet phldrT="[Texto]" custT="1"/>
      <dgm:spPr>
        <a:solidFill>
          <a:schemeClr val="accent6"/>
        </a:solidFill>
      </dgm:spPr>
      <dgm:t>
        <a:bodyPr/>
        <a:lstStyle/>
        <a:p>
          <a:r>
            <a:rPr lang="pt-BR" sz="1800" b="1">
              <a:solidFill>
                <a:schemeClr val="tx1"/>
              </a:solidFill>
            </a:rPr>
            <a:t>Data de Início e Fim</a:t>
          </a:r>
        </a:p>
      </dgm:t>
    </dgm:pt>
    <dgm:pt modelId="{24C7D8C3-FD71-4F9E-B5EA-049A00147EA6}" type="parTrans" cxnId="{426C058E-807A-4461-8597-FBC66E062D0A}">
      <dgm:prSet/>
      <dgm:spPr/>
      <dgm:t>
        <a:bodyPr/>
        <a:lstStyle/>
        <a:p>
          <a:endParaRPr lang="pt-BR"/>
        </a:p>
      </dgm:t>
    </dgm:pt>
    <dgm:pt modelId="{EBCF16C8-A711-4D58-8A6D-115AA987894D}" type="sibTrans" cxnId="{426C058E-807A-4461-8597-FBC66E062D0A}">
      <dgm:prSet/>
      <dgm:spPr/>
      <dgm:t>
        <a:bodyPr/>
        <a:lstStyle/>
        <a:p>
          <a:endParaRPr lang="pt-BR"/>
        </a:p>
      </dgm:t>
    </dgm:pt>
    <dgm:pt modelId="{5C0A3D5A-96AB-4217-BAAF-A1C05FB31ED1}">
      <dgm:prSet phldrT="[Texto]" custT="1"/>
      <dgm:spPr>
        <a:solidFill>
          <a:schemeClr val="accent6"/>
        </a:solidFill>
      </dgm:spPr>
      <dgm:t>
        <a:bodyPr/>
        <a:lstStyle/>
        <a:p>
          <a:r>
            <a:rPr lang="pt-BR" sz="1800" b="1">
              <a:solidFill>
                <a:schemeClr val="tx1"/>
              </a:solidFill>
            </a:rPr>
            <a:t>Declaração de Nascido Vivo</a:t>
          </a:r>
        </a:p>
      </dgm:t>
    </dgm:pt>
    <dgm:pt modelId="{FB1821E4-7C55-4093-BD7B-5A8993A462FD}" type="parTrans" cxnId="{94C85C5F-C3C4-4F5E-821D-A9373AA171C3}">
      <dgm:prSet/>
      <dgm:spPr/>
      <dgm:t>
        <a:bodyPr/>
        <a:lstStyle/>
        <a:p>
          <a:endParaRPr lang="pt-BR"/>
        </a:p>
      </dgm:t>
    </dgm:pt>
    <dgm:pt modelId="{3DF709F8-D9E3-4050-91A3-1A26FC0C92F4}" type="sibTrans" cxnId="{94C85C5F-C3C4-4F5E-821D-A9373AA171C3}">
      <dgm:prSet/>
      <dgm:spPr/>
      <dgm:t>
        <a:bodyPr/>
        <a:lstStyle/>
        <a:p>
          <a:endParaRPr lang="pt-BR"/>
        </a:p>
      </dgm:t>
    </dgm:pt>
    <dgm:pt modelId="{6FB8EEA8-0297-47CF-8C39-9D0E6CBCAA14}">
      <dgm:prSet phldrT="[Texto]" custT="1"/>
      <dgm:spPr>
        <a:solidFill>
          <a:schemeClr val="accent6"/>
        </a:solidFill>
      </dgm:spPr>
      <dgm:t>
        <a:bodyPr/>
        <a:lstStyle/>
        <a:p>
          <a:r>
            <a:rPr lang="pt-BR" sz="1800" b="1" dirty="0">
              <a:solidFill>
                <a:schemeClr val="tx1"/>
              </a:solidFill>
            </a:rPr>
            <a:t>Declaração de Óbito</a:t>
          </a:r>
        </a:p>
      </dgm:t>
    </dgm:pt>
    <dgm:pt modelId="{139AC628-9359-4AFE-A6AB-CDDE9B8845F3}" type="parTrans" cxnId="{CB38E1E1-2FD0-4703-9ECC-AB0FAD21B62E}">
      <dgm:prSet/>
      <dgm:spPr/>
      <dgm:t>
        <a:bodyPr/>
        <a:lstStyle/>
        <a:p>
          <a:endParaRPr lang="pt-BR"/>
        </a:p>
      </dgm:t>
    </dgm:pt>
    <dgm:pt modelId="{79DAD578-8E1D-4D85-8B8B-05AFE1F6402A}" type="sibTrans" cxnId="{CB38E1E1-2FD0-4703-9ECC-AB0FAD21B62E}">
      <dgm:prSet/>
      <dgm:spPr/>
      <dgm:t>
        <a:bodyPr/>
        <a:lstStyle/>
        <a:p>
          <a:endParaRPr lang="pt-BR"/>
        </a:p>
      </dgm:t>
    </dgm:pt>
    <dgm:pt modelId="{D16DECEB-915B-4A2C-8159-7D51FBE3A8EA}">
      <dgm:prSet phldrT="[Texto]" custT="1"/>
      <dgm:spPr>
        <a:solidFill>
          <a:schemeClr val="accent6"/>
        </a:solidFill>
      </dgm:spPr>
      <dgm:t>
        <a:bodyPr/>
        <a:lstStyle/>
        <a:p>
          <a:r>
            <a:rPr lang="pt-BR" sz="1800" b="1" dirty="0">
              <a:solidFill>
                <a:schemeClr val="tx1"/>
              </a:solidFill>
            </a:rPr>
            <a:t>Tipo de Consulta</a:t>
          </a:r>
        </a:p>
      </dgm:t>
    </dgm:pt>
    <dgm:pt modelId="{B85714E9-20AC-4D69-935A-632F775D9C25}" type="parTrans" cxnId="{BCC4D259-A5FC-47B3-8CED-8EC6639ACD29}">
      <dgm:prSet/>
      <dgm:spPr/>
      <dgm:t>
        <a:bodyPr/>
        <a:lstStyle/>
        <a:p>
          <a:endParaRPr lang="pt-BR"/>
        </a:p>
      </dgm:t>
    </dgm:pt>
    <dgm:pt modelId="{AB55911E-A8F6-4F33-ACC5-8A0FED5B4AEA}" type="sibTrans" cxnId="{BCC4D259-A5FC-47B3-8CED-8EC6639ACD29}">
      <dgm:prSet/>
      <dgm:spPr/>
      <dgm:t>
        <a:bodyPr/>
        <a:lstStyle/>
        <a:p>
          <a:endParaRPr lang="pt-BR"/>
        </a:p>
      </dgm:t>
    </dgm:pt>
    <dgm:pt modelId="{D45895A0-DF5C-47A5-AA2A-BC87E6BCB923}" type="pres">
      <dgm:prSet presAssocID="{D4C01AE7-F9AC-4A4F-8864-C4AE984A9F98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632B3BB-447D-4FE9-9DA5-ABAE28E3506C}" type="pres">
      <dgm:prSet presAssocID="{0AC32A75-437A-468B-95BC-FD1FAEEB28DF}" presName="centerShape" presStyleLbl="node0" presStyleIdx="0" presStyleCnt="1" custScaleX="168074"/>
      <dgm:spPr/>
    </dgm:pt>
    <dgm:pt modelId="{9479E091-6037-4643-9739-E298521AFFA0}" type="pres">
      <dgm:prSet presAssocID="{CBD55ED0-D42D-4196-9E44-2F7D6338C60F}" presName="Name9" presStyleLbl="parChTrans1D2" presStyleIdx="0" presStyleCnt="15"/>
      <dgm:spPr/>
    </dgm:pt>
    <dgm:pt modelId="{59ABF0AC-8170-491D-90AD-6223E4869FD4}" type="pres">
      <dgm:prSet presAssocID="{CBD55ED0-D42D-4196-9E44-2F7D6338C60F}" presName="connTx" presStyleLbl="parChTrans1D2" presStyleIdx="0" presStyleCnt="15"/>
      <dgm:spPr/>
    </dgm:pt>
    <dgm:pt modelId="{BDA2B20C-408D-4822-A1FD-6F18E7F8CF4B}" type="pres">
      <dgm:prSet presAssocID="{BBDB9078-DDFB-4D45-B463-6973963A857A}" presName="node" presStyleLbl="node1" presStyleIdx="0" presStyleCnt="15" custScaleX="191074" custRadScaleRad="102088" custRadScaleInc="-324250">
        <dgm:presLayoutVars>
          <dgm:bulletEnabled val="1"/>
        </dgm:presLayoutVars>
      </dgm:prSet>
      <dgm:spPr/>
    </dgm:pt>
    <dgm:pt modelId="{BA3B26F8-22CD-46A7-A010-1315B6B7C32A}" type="pres">
      <dgm:prSet presAssocID="{EFD9EA93-F57D-4894-8B78-E5B1CA6FD037}" presName="Name9" presStyleLbl="parChTrans1D2" presStyleIdx="1" presStyleCnt="15"/>
      <dgm:spPr/>
    </dgm:pt>
    <dgm:pt modelId="{E271C925-8537-4578-9684-3531F35E367A}" type="pres">
      <dgm:prSet presAssocID="{EFD9EA93-F57D-4894-8B78-E5B1CA6FD037}" presName="connTx" presStyleLbl="parChTrans1D2" presStyleIdx="1" presStyleCnt="15"/>
      <dgm:spPr/>
    </dgm:pt>
    <dgm:pt modelId="{9E5CBCF9-20DD-461B-B9AB-8BB413BA5766}" type="pres">
      <dgm:prSet presAssocID="{483F9640-EA26-4C3F-BF44-EACBA96AD92B}" presName="node" presStyleLbl="node1" presStyleIdx="1" presStyleCnt="15" custScaleX="218782" custScaleY="113157" custRadScaleRad="94663" custRadScaleInc="-175682">
        <dgm:presLayoutVars>
          <dgm:bulletEnabled val="1"/>
        </dgm:presLayoutVars>
      </dgm:prSet>
      <dgm:spPr/>
    </dgm:pt>
    <dgm:pt modelId="{37AD4376-3375-4F3B-BBB6-1A232AAA088B}" type="pres">
      <dgm:prSet presAssocID="{7944CCAF-4088-43E9-B3FD-2A0210A1515A}" presName="Name9" presStyleLbl="parChTrans1D2" presStyleIdx="2" presStyleCnt="15"/>
      <dgm:spPr/>
    </dgm:pt>
    <dgm:pt modelId="{891B7208-7C6B-4B20-B566-7E74B6C5E7D5}" type="pres">
      <dgm:prSet presAssocID="{7944CCAF-4088-43E9-B3FD-2A0210A1515A}" presName="connTx" presStyleLbl="parChTrans1D2" presStyleIdx="2" presStyleCnt="15"/>
      <dgm:spPr/>
    </dgm:pt>
    <dgm:pt modelId="{7B7B73F4-FC57-453C-B69B-4C754898E32E}" type="pres">
      <dgm:prSet presAssocID="{333991CA-7A6B-4D58-B87F-08659174463C}" presName="node" presStyleLbl="node1" presStyleIdx="2" presStyleCnt="15" custScaleX="191100" custScaleY="84851" custRadScaleRad="114194" custRadScaleInc="-83557">
        <dgm:presLayoutVars>
          <dgm:bulletEnabled val="1"/>
        </dgm:presLayoutVars>
      </dgm:prSet>
      <dgm:spPr/>
    </dgm:pt>
    <dgm:pt modelId="{99A3B87D-BA72-4F69-AD3B-8AE22C024442}" type="pres">
      <dgm:prSet presAssocID="{CDC5C69E-00F9-450C-ADAA-8F43F37914A7}" presName="Name9" presStyleLbl="parChTrans1D2" presStyleIdx="3" presStyleCnt="15"/>
      <dgm:spPr/>
    </dgm:pt>
    <dgm:pt modelId="{CA65B4D4-3787-4F53-ACA5-BB4C2A0D4383}" type="pres">
      <dgm:prSet presAssocID="{CDC5C69E-00F9-450C-ADAA-8F43F37914A7}" presName="connTx" presStyleLbl="parChTrans1D2" presStyleIdx="3" presStyleCnt="15"/>
      <dgm:spPr/>
    </dgm:pt>
    <dgm:pt modelId="{51943260-2684-45A4-A9E0-D21256DA1EE2}" type="pres">
      <dgm:prSet presAssocID="{39394FAE-F119-4260-8985-4D19FB653C55}" presName="node" presStyleLbl="node1" presStyleIdx="3" presStyleCnt="15" custScaleX="190651" custScaleY="83483" custRadScaleRad="107170" custRadScaleInc="-120669">
        <dgm:presLayoutVars>
          <dgm:bulletEnabled val="1"/>
        </dgm:presLayoutVars>
      </dgm:prSet>
      <dgm:spPr/>
    </dgm:pt>
    <dgm:pt modelId="{734D5287-7644-4768-978B-1B7D36F12B7F}" type="pres">
      <dgm:prSet presAssocID="{E5A18B25-6623-4586-8FC1-C22CAD66A8FD}" presName="Name9" presStyleLbl="parChTrans1D2" presStyleIdx="4" presStyleCnt="15"/>
      <dgm:spPr/>
    </dgm:pt>
    <dgm:pt modelId="{B2902FD0-AF39-417E-A56C-9FE253B39CA5}" type="pres">
      <dgm:prSet presAssocID="{E5A18B25-6623-4586-8FC1-C22CAD66A8FD}" presName="connTx" presStyleLbl="parChTrans1D2" presStyleIdx="4" presStyleCnt="15"/>
      <dgm:spPr/>
    </dgm:pt>
    <dgm:pt modelId="{D16F40ED-32C5-4452-802D-709991B12F87}" type="pres">
      <dgm:prSet presAssocID="{8395232E-E6F2-44CC-91A7-01A83E8BDC3E}" presName="node" presStyleLbl="node1" presStyleIdx="4" presStyleCnt="15" custScaleX="184607" custScaleY="89142" custRadScaleRad="103702" custRadScaleInc="-163463">
        <dgm:presLayoutVars>
          <dgm:bulletEnabled val="1"/>
        </dgm:presLayoutVars>
      </dgm:prSet>
      <dgm:spPr/>
    </dgm:pt>
    <dgm:pt modelId="{80510B1A-FD60-4172-B3B0-E8C09E672A3D}" type="pres">
      <dgm:prSet presAssocID="{41D4174F-58C5-47BE-90BC-5C3E62784AAA}" presName="Name9" presStyleLbl="parChTrans1D2" presStyleIdx="5" presStyleCnt="15"/>
      <dgm:spPr/>
    </dgm:pt>
    <dgm:pt modelId="{2C6AE92B-63EA-4E96-A6DE-7EF1A830ECB6}" type="pres">
      <dgm:prSet presAssocID="{41D4174F-58C5-47BE-90BC-5C3E62784AAA}" presName="connTx" presStyleLbl="parChTrans1D2" presStyleIdx="5" presStyleCnt="15"/>
      <dgm:spPr/>
    </dgm:pt>
    <dgm:pt modelId="{3283F110-2836-4A51-A851-C08519082B1A}" type="pres">
      <dgm:prSet presAssocID="{AA98B797-C0C9-4E58-AF45-A7B772A55A28}" presName="node" presStyleLbl="node1" presStyleIdx="5" presStyleCnt="15" custScaleX="157856" custScaleY="73191" custRadScaleRad="122123" custRadScaleInc="-119330">
        <dgm:presLayoutVars>
          <dgm:bulletEnabled val="1"/>
        </dgm:presLayoutVars>
      </dgm:prSet>
      <dgm:spPr/>
    </dgm:pt>
    <dgm:pt modelId="{2AC5DAAC-1CD6-4638-A20F-A30D40247CB2}" type="pres">
      <dgm:prSet presAssocID="{3B07B51A-72C5-4413-B685-743D4F42F84C}" presName="Name9" presStyleLbl="parChTrans1D2" presStyleIdx="6" presStyleCnt="15"/>
      <dgm:spPr/>
    </dgm:pt>
    <dgm:pt modelId="{597090B6-89AB-4529-918B-DFC95ABD42FB}" type="pres">
      <dgm:prSet presAssocID="{3B07B51A-72C5-4413-B685-743D4F42F84C}" presName="connTx" presStyleLbl="parChTrans1D2" presStyleIdx="6" presStyleCnt="15"/>
      <dgm:spPr/>
    </dgm:pt>
    <dgm:pt modelId="{FC93A1DE-FA1A-42D8-B00D-51576C342428}" type="pres">
      <dgm:prSet presAssocID="{85283395-9998-4EFC-930C-83D210E64104}" presName="node" presStyleLbl="node1" presStyleIdx="6" presStyleCnt="15" custScaleX="217002" custScaleY="131482" custRadScaleRad="98550" custRadScaleInc="1242644">
        <dgm:presLayoutVars>
          <dgm:bulletEnabled val="1"/>
        </dgm:presLayoutVars>
      </dgm:prSet>
      <dgm:spPr/>
    </dgm:pt>
    <dgm:pt modelId="{A4D99923-98E3-4D6C-ABA6-D2AAA487EEBF}" type="pres">
      <dgm:prSet presAssocID="{647D9D21-71A7-49F1-AE31-949E4B07ABC0}" presName="Name9" presStyleLbl="parChTrans1D2" presStyleIdx="7" presStyleCnt="15"/>
      <dgm:spPr/>
    </dgm:pt>
    <dgm:pt modelId="{AB52CE85-1515-485A-9C36-D299AF59C58B}" type="pres">
      <dgm:prSet presAssocID="{647D9D21-71A7-49F1-AE31-949E4B07ABC0}" presName="connTx" presStyleLbl="parChTrans1D2" presStyleIdx="7" presStyleCnt="15"/>
      <dgm:spPr/>
    </dgm:pt>
    <dgm:pt modelId="{66D76BFE-2FF5-4A55-8AB7-B198132ACB9E}" type="pres">
      <dgm:prSet presAssocID="{B2F5DA01-876A-4D88-84F6-2F244D5B9482}" presName="node" presStyleLbl="node1" presStyleIdx="7" presStyleCnt="15" custScaleX="168010" custScaleY="107531" custRadScaleRad="114790" custRadScaleInc="-234232">
        <dgm:presLayoutVars>
          <dgm:bulletEnabled val="1"/>
        </dgm:presLayoutVars>
      </dgm:prSet>
      <dgm:spPr/>
    </dgm:pt>
    <dgm:pt modelId="{CD414D4A-B190-4768-871D-C293D6EA5264}" type="pres">
      <dgm:prSet presAssocID="{145B8851-DB37-4401-AC3E-EB9A3F6E7234}" presName="Name9" presStyleLbl="parChTrans1D2" presStyleIdx="8" presStyleCnt="15"/>
      <dgm:spPr/>
    </dgm:pt>
    <dgm:pt modelId="{82BDDEC1-1B4B-4B9B-B5EF-507554578CD7}" type="pres">
      <dgm:prSet presAssocID="{145B8851-DB37-4401-AC3E-EB9A3F6E7234}" presName="connTx" presStyleLbl="parChTrans1D2" presStyleIdx="8" presStyleCnt="15"/>
      <dgm:spPr/>
    </dgm:pt>
    <dgm:pt modelId="{1275553D-544A-4ADB-B89D-900CE6DA6126}" type="pres">
      <dgm:prSet presAssocID="{CAF23AD3-29B5-40A3-8296-4AB7FDA9AE84}" presName="node" presStyleLbl="node1" presStyleIdx="8" presStyleCnt="15" custScaleX="189368" custScaleY="86663" custRadScaleRad="123566" custRadScaleInc="-608006">
        <dgm:presLayoutVars>
          <dgm:bulletEnabled val="1"/>
        </dgm:presLayoutVars>
      </dgm:prSet>
      <dgm:spPr/>
    </dgm:pt>
    <dgm:pt modelId="{2CEA33AC-2FD1-4111-B1B3-4D0ED5F89A93}" type="pres">
      <dgm:prSet presAssocID="{6EB261FC-65F4-4278-BF6B-FE6F9A88C8B9}" presName="Name9" presStyleLbl="parChTrans1D2" presStyleIdx="9" presStyleCnt="15"/>
      <dgm:spPr/>
    </dgm:pt>
    <dgm:pt modelId="{DFE2E6A9-14E2-473C-9611-774DE950808C}" type="pres">
      <dgm:prSet presAssocID="{6EB261FC-65F4-4278-BF6B-FE6F9A88C8B9}" presName="connTx" presStyleLbl="parChTrans1D2" presStyleIdx="9" presStyleCnt="15"/>
      <dgm:spPr/>
    </dgm:pt>
    <dgm:pt modelId="{22727087-D2AA-4B08-8F5B-61928BD493D5}" type="pres">
      <dgm:prSet presAssocID="{BAB0D4B1-B607-49E0-962C-0DFD319C745A}" presName="node" presStyleLbl="node1" presStyleIdx="9" presStyleCnt="15" custScaleX="207387" custScaleY="71740" custRadScaleRad="103357" custRadScaleInc="-118835">
        <dgm:presLayoutVars>
          <dgm:bulletEnabled val="1"/>
        </dgm:presLayoutVars>
      </dgm:prSet>
      <dgm:spPr/>
    </dgm:pt>
    <dgm:pt modelId="{6425CF5D-630B-4626-8C3F-8B3C07BF8E8E}" type="pres">
      <dgm:prSet presAssocID="{4CCAE352-02FA-48E3-B320-5311D5C4B1FA}" presName="Name9" presStyleLbl="parChTrans1D2" presStyleIdx="10" presStyleCnt="15"/>
      <dgm:spPr/>
    </dgm:pt>
    <dgm:pt modelId="{C7FFEE0E-519B-4449-B034-7ECBB335388A}" type="pres">
      <dgm:prSet presAssocID="{4CCAE352-02FA-48E3-B320-5311D5C4B1FA}" presName="connTx" presStyleLbl="parChTrans1D2" presStyleIdx="10" presStyleCnt="15"/>
      <dgm:spPr/>
    </dgm:pt>
    <dgm:pt modelId="{9F8FDBE4-CD75-4CB0-8EF7-46B6C64C59B4}" type="pres">
      <dgm:prSet presAssocID="{10F6B5FE-FE3D-4804-841E-0B247BCD82E0}" presName="node" presStyleLbl="node1" presStyleIdx="10" presStyleCnt="15" custScaleX="161748" custScaleY="98951" custRadScaleRad="111647" custRadScaleInc="-126152">
        <dgm:presLayoutVars>
          <dgm:bulletEnabled val="1"/>
        </dgm:presLayoutVars>
      </dgm:prSet>
      <dgm:spPr/>
    </dgm:pt>
    <dgm:pt modelId="{B0CB5715-C91B-4E00-A879-891787F13591}" type="pres">
      <dgm:prSet presAssocID="{24C7D8C3-FD71-4F9E-B5EA-049A00147EA6}" presName="Name9" presStyleLbl="parChTrans1D2" presStyleIdx="11" presStyleCnt="15"/>
      <dgm:spPr/>
    </dgm:pt>
    <dgm:pt modelId="{EEC7F180-63FF-4B14-8624-B9722E3DD9E2}" type="pres">
      <dgm:prSet presAssocID="{24C7D8C3-FD71-4F9E-B5EA-049A00147EA6}" presName="connTx" presStyleLbl="parChTrans1D2" presStyleIdx="11" presStyleCnt="15"/>
      <dgm:spPr/>
    </dgm:pt>
    <dgm:pt modelId="{256460C8-128C-4707-8539-591C2D8EAB94}" type="pres">
      <dgm:prSet presAssocID="{818748E9-F0B2-4CA1-B77A-71A73CA2E866}" presName="node" presStyleLbl="node1" presStyleIdx="11" presStyleCnt="15" custScaleX="147871" custScaleY="120723" custRadScaleRad="104120" custRadScaleInc="-138471">
        <dgm:presLayoutVars>
          <dgm:bulletEnabled val="1"/>
        </dgm:presLayoutVars>
      </dgm:prSet>
      <dgm:spPr/>
    </dgm:pt>
    <dgm:pt modelId="{7F54C908-7FCD-4773-80FD-E6490A03828C}" type="pres">
      <dgm:prSet presAssocID="{FB1821E4-7C55-4093-BD7B-5A8993A462FD}" presName="Name9" presStyleLbl="parChTrans1D2" presStyleIdx="12" presStyleCnt="15"/>
      <dgm:spPr/>
    </dgm:pt>
    <dgm:pt modelId="{C0151589-2D84-48EB-A73E-87F6F72319FC}" type="pres">
      <dgm:prSet presAssocID="{FB1821E4-7C55-4093-BD7B-5A8993A462FD}" presName="connTx" presStyleLbl="parChTrans1D2" presStyleIdx="12" presStyleCnt="15"/>
      <dgm:spPr/>
    </dgm:pt>
    <dgm:pt modelId="{6DD2F02B-A2B3-484F-8563-883C5B00BE7B}" type="pres">
      <dgm:prSet presAssocID="{5C0A3D5A-96AB-4217-BAAF-A1C05FB31ED1}" presName="node" presStyleLbl="node1" presStyleIdx="12" presStyleCnt="15" custScaleX="177004" custRadScaleRad="96999" custRadScaleInc="-149520">
        <dgm:presLayoutVars>
          <dgm:bulletEnabled val="1"/>
        </dgm:presLayoutVars>
      </dgm:prSet>
      <dgm:spPr/>
    </dgm:pt>
    <dgm:pt modelId="{1D602534-27FD-4F44-8D4A-4648EBB21143}" type="pres">
      <dgm:prSet presAssocID="{139AC628-9359-4AFE-A6AB-CDDE9B8845F3}" presName="Name9" presStyleLbl="parChTrans1D2" presStyleIdx="13" presStyleCnt="15"/>
      <dgm:spPr/>
    </dgm:pt>
    <dgm:pt modelId="{2678D37A-E9CE-41AC-B850-8DD900E17AE9}" type="pres">
      <dgm:prSet presAssocID="{139AC628-9359-4AFE-A6AB-CDDE9B8845F3}" presName="connTx" presStyleLbl="parChTrans1D2" presStyleIdx="13" presStyleCnt="15"/>
      <dgm:spPr/>
    </dgm:pt>
    <dgm:pt modelId="{E3F4E566-22EF-4EF4-B91A-851017C33A21}" type="pres">
      <dgm:prSet presAssocID="{6FB8EEA8-0297-47CF-8C39-9D0E6CBCAA14}" presName="node" presStyleLbl="node1" presStyleIdx="13" presStyleCnt="15" custScaleX="142983" custRadScaleRad="100533" custRadScaleInc="-1204876">
        <dgm:presLayoutVars>
          <dgm:bulletEnabled val="1"/>
        </dgm:presLayoutVars>
      </dgm:prSet>
      <dgm:spPr/>
    </dgm:pt>
    <dgm:pt modelId="{5C89BDFE-2DC1-4808-8DD8-B612EC09C82E}" type="pres">
      <dgm:prSet presAssocID="{B85714E9-20AC-4D69-935A-632F775D9C25}" presName="Name9" presStyleLbl="parChTrans1D2" presStyleIdx="14" presStyleCnt="15"/>
      <dgm:spPr/>
    </dgm:pt>
    <dgm:pt modelId="{3ECF2798-3F20-45BE-BAC4-3659C858F480}" type="pres">
      <dgm:prSet presAssocID="{B85714E9-20AC-4D69-935A-632F775D9C25}" presName="connTx" presStyleLbl="parChTrans1D2" presStyleIdx="14" presStyleCnt="15"/>
      <dgm:spPr/>
    </dgm:pt>
    <dgm:pt modelId="{9A0591F5-1D51-4EC5-9DD6-D9143B4B408E}" type="pres">
      <dgm:prSet presAssocID="{D16DECEB-915B-4A2C-8159-7D51FBE3A8EA}" presName="node" presStyleLbl="node1" presStyleIdx="14" presStyleCnt="15" custScaleX="135455" custScaleY="96276" custRadScaleRad="126775" custRadScaleInc="961099">
        <dgm:presLayoutVars>
          <dgm:bulletEnabled val="1"/>
        </dgm:presLayoutVars>
      </dgm:prSet>
      <dgm:spPr/>
    </dgm:pt>
  </dgm:ptLst>
  <dgm:cxnLst>
    <dgm:cxn modelId="{BDA3AD04-C704-456C-B457-75067B49D99E}" type="presOf" srcId="{647D9D21-71A7-49F1-AE31-949E4B07ABC0}" destId="{A4D99923-98E3-4D6C-ABA6-D2AAA487EEBF}" srcOrd="0" destOrd="0" presId="urn:microsoft.com/office/officeart/2005/8/layout/radial1"/>
    <dgm:cxn modelId="{BF3BF70A-3F64-47BC-B932-7D3FB59479FB}" type="presOf" srcId="{D4C01AE7-F9AC-4A4F-8864-C4AE984A9F98}" destId="{D45895A0-DF5C-47A5-AA2A-BC87E6BCB923}" srcOrd="0" destOrd="0" presId="urn:microsoft.com/office/officeart/2005/8/layout/radial1"/>
    <dgm:cxn modelId="{1AF35D19-B3AD-4FB4-9B0F-71FE32380997}" srcId="{0AC32A75-437A-468B-95BC-FD1FAEEB28DF}" destId="{8395232E-E6F2-44CC-91A7-01A83E8BDC3E}" srcOrd="4" destOrd="0" parTransId="{E5A18B25-6623-4586-8FC1-C22CAD66A8FD}" sibTransId="{9EF7C08C-0F57-4C4D-927A-272CD72FE3FD}"/>
    <dgm:cxn modelId="{2222681D-66B3-4B19-B507-F2107060604B}" type="presOf" srcId="{6FB8EEA8-0297-47CF-8C39-9D0E6CBCAA14}" destId="{E3F4E566-22EF-4EF4-B91A-851017C33A21}" srcOrd="0" destOrd="0" presId="urn:microsoft.com/office/officeart/2005/8/layout/radial1"/>
    <dgm:cxn modelId="{19382328-9890-4EC9-9FE1-CAA755D6D9A9}" srcId="{0AC32A75-437A-468B-95BC-FD1FAEEB28DF}" destId="{CAF23AD3-29B5-40A3-8296-4AB7FDA9AE84}" srcOrd="8" destOrd="0" parTransId="{145B8851-DB37-4401-AC3E-EB9A3F6E7234}" sibTransId="{CCA449CE-812B-40FC-B603-9D50CBDD2A3F}"/>
    <dgm:cxn modelId="{616B922C-01A6-47E2-B1E5-4FE0CB196A9A}" type="presOf" srcId="{7944CCAF-4088-43E9-B3FD-2A0210A1515A}" destId="{891B7208-7C6B-4B20-B566-7E74B6C5E7D5}" srcOrd="1" destOrd="0" presId="urn:microsoft.com/office/officeart/2005/8/layout/radial1"/>
    <dgm:cxn modelId="{C4DA5031-779D-49ED-B8BD-465AF03FCF20}" type="presOf" srcId="{B85714E9-20AC-4D69-935A-632F775D9C25}" destId="{3ECF2798-3F20-45BE-BAC4-3659C858F480}" srcOrd="1" destOrd="0" presId="urn:microsoft.com/office/officeart/2005/8/layout/radial1"/>
    <dgm:cxn modelId="{896C4D33-649A-4CFC-A7F4-04406A5FD903}" type="presOf" srcId="{BAB0D4B1-B607-49E0-962C-0DFD319C745A}" destId="{22727087-D2AA-4B08-8F5B-61928BD493D5}" srcOrd="0" destOrd="0" presId="urn:microsoft.com/office/officeart/2005/8/layout/radial1"/>
    <dgm:cxn modelId="{4578EB37-AE2C-4224-9921-4DD34AEC5C44}" type="presOf" srcId="{FB1821E4-7C55-4093-BD7B-5A8993A462FD}" destId="{7F54C908-7FCD-4773-80FD-E6490A03828C}" srcOrd="0" destOrd="0" presId="urn:microsoft.com/office/officeart/2005/8/layout/radial1"/>
    <dgm:cxn modelId="{60ADC538-8A9D-48B4-B64B-BCB80EFAC8EA}" type="presOf" srcId="{483F9640-EA26-4C3F-BF44-EACBA96AD92B}" destId="{9E5CBCF9-20DD-461B-B9AB-8BB413BA5766}" srcOrd="0" destOrd="0" presId="urn:microsoft.com/office/officeart/2005/8/layout/radial1"/>
    <dgm:cxn modelId="{DD99993A-E793-4D2A-9344-9091DD92AF17}" type="presOf" srcId="{139AC628-9359-4AFE-A6AB-CDDE9B8845F3}" destId="{2678D37A-E9CE-41AC-B850-8DD900E17AE9}" srcOrd="1" destOrd="0" presId="urn:microsoft.com/office/officeart/2005/8/layout/radial1"/>
    <dgm:cxn modelId="{08198D3B-B900-4A2A-8B87-CEECF8F99B10}" type="presOf" srcId="{EFD9EA93-F57D-4894-8B78-E5B1CA6FD037}" destId="{BA3B26F8-22CD-46A7-A010-1315B6B7C32A}" srcOrd="0" destOrd="0" presId="urn:microsoft.com/office/officeart/2005/8/layout/radial1"/>
    <dgm:cxn modelId="{211C453D-93ED-44B2-B5D9-A7F961322ED6}" srcId="{0AC32A75-437A-468B-95BC-FD1FAEEB28DF}" destId="{BAB0D4B1-B607-49E0-962C-0DFD319C745A}" srcOrd="9" destOrd="0" parTransId="{6EB261FC-65F4-4278-BF6B-FE6F9A88C8B9}" sibTransId="{BE182F3C-EB45-4B24-8D9C-26A93E158486}"/>
    <dgm:cxn modelId="{94C85C5F-C3C4-4F5E-821D-A9373AA171C3}" srcId="{0AC32A75-437A-468B-95BC-FD1FAEEB28DF}" destId="{5C0A3D5A-96AB-4217-BAAF-A1C05FB31ED1}" srcOrd="12" destOrd="0" parTransId="{FB1821E4-7C55-4093-BD7B-5A8993A462FD}" sibTransId="{3DF709F8-D9E3-4050-91A3-1A26FC0C92F4}"/>
    <dgm:cxn modelId="{3542C261-28F9-460D-AB64-5D2046B260F7}" srcId="{0AC32A75-437A-468B-95BC-FD1FAEEB28DF}" destId="{AA98B797-C0C9-4E58-AF45-A7B772A55A28}" srcOrd="5" destOrd="0" parTransId="{41D4174F-58C5-47BE-90BC-5C3E62784AAA}" sibTransId="{4234DDAF-D6F7-4EEF-BED2-8FE0332B40F9}"/>
    <dgm:cxn modelId="{93E0E342-41B3-4078-85C4-3800C4A2CA05}" type="presOf" srcId="{AA98B797-C0C9-4E58-AF45-A7B772A55A28}" destId="{3283F110-2836-4A51-A851-C08519082B1A}" srcOrd="0" destOrd="0" presId="urn:microsoft.com/office/officeart/2005/8/layout/radial1"/>
    <dgm:cxn modelId="{131FAB43-34AB-4A93-B277-B55B18F3FEE9}" type="presOf" srcId="{818748E9-F0B2-4CA1-B77A-71A73CA2E866}" destId="{256460C8-128C-4707-8539-591C2D8EAB94}" srcOrd="0" destOrd="0" presId="urn:microsoft.com/office/officeart/2005/8/layout/radial1"/>
    <dgm:cxn modelId="{131ACB43-CD7C-4C4B-98CF-E4A5A4F86B52}" type="presOf" srcId="{BBDB9078-DDFB-4D45-B463-6973963A857A}" destId="{BDA2B20C-408D-4822-A1FD-6F18E7F8CF4B}" srcOrd="0" destOrd="0" presId="urn:microsoft.com/office/officeart/2005/8/layout/radial1"/>
    <dgm:cxn modelId="{F89F2664-2035-4CA1-9E66-982ED139F203}" type="presOf" srcId="{7944CCAF-4088-43E9-B3FD-2A0210A1515A}" destId="{37AD4376-3375-4F3B-BBB6-1A232AAA088B}" srcOrd="0" destOrd="0" presId="urn:microsoft.com/office/officeart/2005/8/layout/radial1"/>
    <dgm:cxn modelId="{6D0FF164-F3E3-4B3B-A484-6E036F78F526}" type="presOf" srcId="{CDC5C69E-00F9-450C-ADAA-8F43F37914A7}" destId="{99A3B87D-BA72-4F69-AD3B-8AE22C024442}" srcOrd="0" destOrd="0" presId="urn:microsoft.com/office/officeart/2005/8/layout/radial1"/>
    <dgm:cxn modelId="{90563366-3CEF-4621-9155-1DE7164A2916}" type="presOf" srcId="{3B07B51A-72C5-4413-B685-743D4F42F84C}" destId="{2AC5DAAC-1CD6-4638-A20F-A30D40247CB2}" srcOrd="0" destOrd="0" presId="urn:microsoft.com/office/officeart/2005/8/layout/radial1"/>
    <dgm:cxn modelId="{C01D4366-892B-47FA-AB74-75E7891CA8D9}" srcId="{0AC32A75-437A-468B-95BC-FD1FAEEB28DF}" destId="{333991CA-7A6B-4D58-B87F-08659174463C}" srcOrd="2" destOrd="0" parTransId="{7944CCAF-4088-43E9-B3FD-2A0210A1515A}" sibTransId="{00D59B77-DADA-460B-9F3C-0015815B8170}"/>
    <dgm:cxn modelId="{AE61A568-0079-4C97-ACFC-FB3EB736BF62}" type="presOf" srcId="{8395232E-E6F2-44CC-91A7-01A83E8BDC3E}" destId="{D16F40ED-32C5-4452-802D-709991B12F87}" srcOrd="0" destOrd="0" presId="urn:microsoft.com/office/officeart/2005/8/layout/radial1"/>
    <dgm:cxn modelId="{76FC4E49-7028-4D62-B347-E363071F5EBA}" type="presOf" srcId="{39394FAE-F119-4260-8985-4D19FB653C55}" destId="{51943260-2684-45A4-A9E0-D21256DA1EE2}" srcOrd="0" destOrd="0" presId="urn:microsoft.com/office/officeart/2005/8/layout/radial1"/>
    <dgm:cxn modelId="{AE62466C-4B14-453B-89D3-DB505E9D3096}" srcId="{0AC32A75-437A-468B-95BC-FD1FAEEB28DF}" destId="{483F9640-EA26-4C3F-BF44-EACBA96AD92B}" srcOrd="1" destOrd="0" parTransId="{EFD9EA93-F57D-4894-8B78-E5B1CA6FD037}" sibTransId="{D780FB05-A1A9-4A1E-B00A-A0835F363289}"/>
    <dgm:cxn modelId="{95F6F76E-2AB9-46C1-AACF-458BD11BE594}" type="presOf" srcId="{145B8851-DB37-4401-AC3E-EB9A3F6E7234}" destId="{CD414D4A-B190-4768-871D-C293D6EA5264}" srcOrd="0" destOrd="0" presId="urn:microsoft.com/office/officeart/2005/8/layout/radial1"/>
    <dgm:cxn modelId="{4365FC6E-A610-4BBB-A4D2-AACB8B991F6E}" type="presOf" srcId="{24C7D8C3-FD71-4F9E-B5EA-049A00147EA6}" destId="{EEC7F180-63FF-4B14-8624-B9722E3DD9E2}" srcOrd="1" destOrd="0" presId="urn:microsoft.com/office/officeart/2005/8/layout/radial1"/>
    <dgm:cxn modelId="{63539271-1A0A-4FDD-B3B8-A88A9EBFECDD}" type="presOf" srcId="{333991CA-7A6B-4D58-B87F-08659174463C}" destId="{7B7B73F4-FC57-453C-B69B-4C754898E32E}" srcOrd="0" destOrd="0" presId="urn:microsoft.com/office/officeart/2005/8/layout/radial1"/>
    <dgm:cxn modelId="{BCC4D259-A5FC-47B3-8CED-8EC6639ACD29}" srcId="{0AC32A75-437A-468B-95BC-FD1FAEEB28DF}" destId="{D16DECEB-915B-4A2C-8159-7D51FBE3A8EA}" srcOrd="14" destOrd="0" parTransId="{B85714E9-20AC-4D69-935A-632F775D9C25}" sibTransId="{AB55911E-A8F6-4F33-ACC5-8A0FED5B4AEA}"/>
    <dgm:cxn modelId="{6BB4F459-BF6B-4793-813C-1B49B37AB1BE}" type="presOf" srcId="{5C0A3D5A-96AB-4217-BAAF-A1C05FB31ED1}" destId="{6DD2F02B-A2B3-484F-8563-883C5B00BE7B}" srcOrd="0" destOrd="0" presId="urn:microsoft.com/office/officeart/2005/8/layout/radial1"/>
    <dgm:cxn modelId="{AEE44C5A-15A9-469E-8FC6-42C442494EE9}" type="presOf" srcId="{E5A18B25-6623-4586-8FC1-C22CAD66A8FD}" destId="{734D5287-7644-4768-978B-1B7D36F12B7F}" srcOrd="0" destOrd="0" presId="urn:microsoft.com/office/officeart/2005/8/layout/radial1"/>
    <dgm:cxn modelId="{56FA077F-577A-4C6E-A562-CFAEC27E26B3}" type="presOf" srcId="{85283395-9998-4EFC-930C-83D210E64104}" destId="{FC93A1DE-FA1A-42D8-B00D-51576C342428}" srcOrd="0" destOrd="0" presId="urn:microsoft.com/office/officeart/2005/8/layout/radial1"/>
    <dgm:cxn modelId="{8CCB7C80-02B3-432D-B109-F938EDF411B5}" type="presOf" srcId="{CBD55ED0-D42D-4196-9E44-2F7D6338C60F}" destId="{59ABF0AC-8170-491D-90AD-6223E4869FD4}" srcOrd="1" destOrd="0" presId="urn:microsoft.com/office/officeart/2005/8/layout/radial1"/>
    <dgm:cxn modelId="{1ABB8882-29EF-4E03-A754-1C3AA5A013B4}" type="presOf" srcId="{0AC32A75-437A-468B-95BC-FD1FAEEB28DF}" destId="{4632B3BB-447D-4FE9-9DA5-ABAE28E3506C}" srcOrd="0" destOrd="0" presId="urn:microsoft.com/office/officeart/2005/8/layout/radial1"/>
    <dgm:cxn modelId="{CAAECB86-743F-4E21-B65A-C28A053DA79F}" type="presOf" srcId="{B2F5DA01-876A-4D88-84F6-2F244D5B9482}" destId="{66D76BFE-2FF5-4A55-8AB7-B198132ACB9E}" srcOrd="0" destOrd="0" presId="urn:microsoft.com/office/officeart/2005/8/layout/radial1"/>
    <dgm:cxn modelId="{426C058E-807A-4461-8597-FBC66E062D0A}" srcId="{0AC32A75-437A-468B-95BC-FD1FAEEB28DF}" destId="{818748E9-F0B2-4CA1-B77A-71A73CA2E866}" srcOrd="11" destOrd="0" parTransId="{24C7D8C3-FD71-4F9E-B5EA-049A00147EA6}" sibTransId="{EBCF16C8-A711-4D58-8A6D-115AA987894D}"/>
    <dgm:cxn modelId="{3E97C78F-DD19-4BF5-80CD-0A0916C0644F}" type="presOf" srcId="{FB1821E4-7C55-4093-BD7B-5A8993A462FD}" destId="{C0151589-2D84-48EB-A73E-87F6F72319FC}" srcOrd="1" destOrd="0" presId="urn:microsoft.com/office/officeart/2005/8/layout/radial1"/>
    <dgm:cxn modelId="{50633791-57ED-48E3-8F3B-F7590981EA9D}" type="presOf" srcId="{E5A18B25-6623-4586-8FC1-C22CAD66A8FD}" destId="{B2902FD0-AF39-417E-A56C-9FE253B39CA5}" srcOrd="1" destOrd="0" presId="urn:microsoft.com/office/officeart/2005/8/layout/radial1"/>
    <dgm:cxn modelId="{AF6C9292-C47A-4B00-B78B-9E86BA370AD7}" type="presOf" srcId="{647D9D21-71A7-49F1-AE31-949E4B07ABC0}" destId="{AB52CE85-1515-485A-9C36-D299AF59C58B}" srcOrd="1" destOrd="0" presId="urn:microsoft.com/office/officeart/2005/8/layout/radial1"/>
    <dgm:cxn modelId="{A9874094-8790-456E-9635-954AC7C81732}" type="presOf" srcId="{CDC5C69E-00F9-450C-ADAA-8F43F37914A7}" destId="{CA65B4D4-3787-4F53-ACA5-BB4C2A0D4383}" srcOrd="1" destOrd="0" presId="urn:microsoft.com/office/officeart/2005/8/layout/radial1"/>
    <dgm:cxn modelId="{36E2329A-9CB4-4210-8662-F4BC82BBB2EE}" type="presOf" srcId="{CBD55ED0-D42D-4196-9E44-2F7D6338C60F}" destId="{9479E091-6037-4643-9739-E298521AFFA0}" srcOrd="0" destOrd="0" presId="urn:microsoft.com/office/officeart/2005/8/layout/radial1"/>
    <dgm:cxn modelId="{326F69A2-315B-4B66-AF30-0B0523064B56}" type="presOf" srcId="{41D4174F-58C5-47BE-90BC-5C3E62784AAA}" destId="{80510B1A-FD60-4172-B3B0-E8C09E672A3D}" srcOrd="0" destOrd="0" presId="urn:microsoft.com/office/officeart/2005/8/layout/radial1"/>
    <dgm:cxn modelId="{CBB24BA3-FB95-47A1-8AF9-7C1FFA324D4D}" type="presOf" srcId="{41D4174F-58C5-47BE-90BC-5C3E62784AAA}" destId="{2C6AE92B-63EA-4E96-A6DE-7EF1A830ECB6}" srcOrd="1" destOrd="0" presId="urn:microsoft.com/office/officeart/2005/8/layout/radial1"/>
    <dgm:cxn modelId="{350003AD-6FD2-4B52-A832-F3787E74C020}" srcId="{0AC32A75-437A-468B-95BC-FD1FAEEB28DF}" destId="{10F6B5FE-FE3D-4804-841E-0B247BCD82E0}" srcOrd="10" destOrd="0" parTransId="{4CCAE352-02FA-48E3-B320-5311D5C4B1FA}" sibTransId="{0744BF2D-5DD9-453D-8C8A-7A1EC8B37B8B}"/>
    <dgm:cxn modelId="{E5BBB0AE-1320-409D-B255-D57BA8EF7FA7}" type="presOf" srcId="{145B8851-DB37-4401-AC3E-EB9A3F6E7234}" destId="{82BDDEC1-1B4B-4B9B-B5EF-507554578CD7}" srcOrd="1" destOrd="0" presId="urn:microsoft.com/office/officeart/2005/8/layout/radial1"/>
    <dgm:cxn modelId="{770129AF-6901-41C8-B03B-52C51491D36B}" type="presOf" srcId="{10F6B5FE-FE3D-4804-841E-0B247BCD82E0}" destId="{9F8FDBE4-CD75-4CB0-8EF7-46B6C64C59B4}" srcOrd="0" destOrd="0" presId="urn:microsoft.com/office/officeart/2005/8/layout/radial1"/>
    <dgm:cxn modelId="{608B94B1-5F6F-4FA0-805C-735E589ECB20}" type="presOf" srcId="{139AC628-9359-4AFE-A6AB-CDDE9B8845F3}" destId="{1D602534-27FD-4F44-8D4A-4648EBB21143}" srcOrd="0" destOrd="0" presId="urn:microsoft.com/office/officeart/2005/8/layout/radial1"/>
    <dgm:cxn modelId="{58BA6FB2-3F67-41A2-B55F-9E4D54D69144}" srcId="{0AC32A75-437A-468B-95BC-FD1FAEEB28DF}" destId="{39394FAE-F119-4260-8985-4D19FB653C55}" srcOrd="3" destOrd="0" parTransId="{CDC5C69E-00F9-450C-ADAA-8F43F37914A7}" sibTransId="{9624C4F7-4F9C-4E47-BD1E-28D91EED8CDD}"/>
    <dgm:cxn modelId="{AAE939B4-F1C2-47C0-97C4-D36472CA2626}" type="presOf" srcId="{6EB261FC-65F4-4278-BF6B-FE6F9A88C8B9}" destId="{2CEA33AC-2FD1-4111-B1B3-4D0ED5F89A93}" srcOrd="0" destOrd="0" presId="urn:microsoft.com/office/officeart/2005/8/layout/radial1"/>
    <dgm:cxn modelId="{BB3C41B7-DA7C-401D-9C99-0A1D6F9D11D5}" type="presOf" srcId="{CAF23AD3-29B5-40A3-8296-4AB7FDA9AE84}" destId="{1275553D-544A-4ADB-B89D-900CE6DA6126}" srcOrd="0" destOrd="0" presId="urn:microsoft.com/office/officeart/2005/8/layout/radial1"/>
    <dgm:cxn modelId="{25F7B4BA-FB4D-4618-AE8A-1525A69C96A1}" type="presOf" srcId="{3B07B51A-72C5-4413-B685-743D4F42F84C}" destId="{597090B6-89AB-4529-918B-DFC95ABD42FB}" srcOrd="1" destOrd="0" presId="urn:microsoft.com/office/officeart/2005/8/layout/radial1"/>
    <dgm:cxn modelId="{7C3F11BC-095B-41AB-9788-88C8B32AE7AD}" type="presOf" srcId="{4CCAE352-02FA-48E3-B320-5311D5C4B1FA}" destId="{C7FFEE0E-519B-4449-B034-7ECBB335388A}" srcOrd="1" destOrd="0" presId="urn:microsoft.com/office/officeart/2005/8/layout/radial1"/>
    <dgm:cxn modelId="{AD0CE7C7-EFC1-474A-AE77-FE2741737B09}" srcId="{0AC32A75-437A-468B-95BC-FD1FAEEB28DF}" destId="{85283395-9998-4EFC-930C-83D210E64104}" srcOrd="6" destOrd="0" parTransId="{3B07B51A-72C5-4413-B685-743D4F42F84C}" sibTransId="{F5727DBC-C8BA-4A09-BF7D-6216DF9CB9CA}"/>
    <dgm:cxn modelId="{95BCB3CC-8982-4DF2-B543-14B2E7A59B4F}" srcId="{D4C01AE7-F9AC-4A4F-8864-C4AE984A9F98}" destId="{0AC32A75-437A-468B-95BC-FD1FAEEB28DF}" srcOrd="0" destOrd="0" parTransId="{872539C4-0459-4A95-B090-CA0A0BF3A6CC}" sibTransId="{B1428F02-F953-4D4E-B1AB-872CE67DDE84}"/>
    <dgm:cxn modelId="{7207D8CE-B35C-4640-A14E-4BEB8CC4AAFC}" type="presOf" srcId="{EFD9EA93-F57D-4894-8B78-E5B1CA6FD037}" destId="{E271C925-8537-4578-9684-3531F35E367A}" srcOrd="1" destOrd="0" presId="urn:microsoft.com/office/officeart/2005/8/layout/radial1"/>
    <dgm:cxn modelId="{77B73DD2-6C8C-4FD8-BAE3-CF99F46678D1}" type="presOf" srcId="{6EB261FC-65F4-4278-BF6B-FE6F9A88C8B9}" destId="{DFE2E6A9-14E2-473C-9611-774DE950808C}" srcOrd="1" destOrd="0" presId="urn:microsoft.com/office/officeart/2005/8/layout/radial1"/>
    <dgm:cxn modelId="{AA24F4DA-B4F6-4A97-B5D9-DD937E32A4F0}" type="presOf" srcId="{24C7D8C3-FD71-4F9E-B5EA-049A00147EA6}" destId="{B0CB5715-C91B-4E00-A879-891787F13591}" srcOrd="0" destOrd="0" presId="urn:microsoft.com/office/officeart/2005/8/layout/radial1"/>
    <dgm:cxn modelId="{CB38E1E1-2FD0-4703-9ECC-AB0FAD21B62E}" srcId="{0AC32A75-437A-468B-95BC-FD1FAEEB28DF}" destId="{6FB8EEA8-0297-47CF-8C39-9D0E6CBCAA14}" srcOrd="13" destOrd="0" parTransId="{139AC628-9359-4AFE-A6AB-CDDE9B8845F3}" sibTransId="{79DAD578-8E1D-4D85-8B8B-05AFE1F6402A}"/>
    <dgm:cxn modelId="{A44DA8E5-1AAE-4D6D-A789-0945B36B68BC}" srcId="{0AC32A75-437A-468B-95BC-FD1FAEEB28DF}" destId="{B2F5DA01-876A-4D88-84F6-2F244D5B9482}" srcOrd="7" destOrd="0" parTransId="{647D9D21-71A7-49F1-AE31-949E4B07ABC0}" sibTransId="{750B7822-3EF9-434D-8BFA-AE70BEF7BC3C}"/>
    <dgm:cxn modelId="{380A03E7-5FFE-443B-A6F0-9E5296582E21}" type="presOf" srcId="{D16DECEB-915B-4A2C-8159-7D51FBE3A8EA}" destId="{9A0591F5-1D51-4EC5-9DD6-D9143B4B408E}" srcOrd="0" destOrd="0" presId="urn:microsoft.com/office/officeart/2005/8/layout/radial1"/>
    <dgm:cxn modelId="{28E279E7-99DC-45A2-B293-FE31D6276976}" type="presOf" srcId="{B85714E9-20AC-4D69-935A-632F775D9C25}" destId="{5C89BDFE-2DC1-4808-8DD8-B612EC09C82E}" srcOrd="0" destOrd="0" presId="urn:microsoft.com/office/officeart/2005/8/layout/radial1"/>
    <dgm:cxn modelId="{3ED2E6F1-D185-4885-801C-5E1BD5311064}" srcId="{0AC32A75-437A-468B-95BC-FD1FAEEB28DF}" destId="{BBDB9078-DDFB-4D45-B463-6973963A857A}" srcOrd="0" destOrd="0" parTransId="{CBD55ED0-D42D-4196-9E44-2F7D6338C60F}" sibTransId="{3EE96488-6CCE-411A-B75B-1C65BBDF091F}"/>
    <dgm:cxn modelId="{565409F5-CA12-4E51-8699-961553A12CFF}" type="presOf" srcId="{4CCAE352-02FA-48E3-B320-5311D5C4B1FA}" destId="{6425CF5D-630B-4626-8C3F-8B3C07BF8E8E}" srcOrd="0" destOrd="0" presId="urn:microsoft.com/office/officeart/2005/8/layout/radial1"/>
    <dgm:cxn modelId="{8D47A047-0F42-41E1-9912-AF1BE7F77AFC}" type="presParOf" srcId="{D45895A0-DF5C-47A5-AA2A-BC87E6BCB923}" destId="{4632B3BB-447D-4FE9-9DA5-ABAE28E3506C}" srcOrd="0" destOrd="0" presId="urn:microsoft.com/office/officeart/2005/8/layout/radial1"/>
    <dgm:cxn modelId="{EEAD60D3-8B8E-4008-9C0D-D6C85D7E094E}" type="presParOf" srcId="{D45895A0-DF5C-47A5-AA2A-BC87E6BCB923}" destId="{9479E091-6037-4643-9739-E298521AFFA0}" srcOrd="1" destOrd="0" presId="urn:microsoft.com/office/officeart/2005/8/layout/radial1"/>
    <dgm:cxn modelId="{5BC55037-1BAD-4E97-8656-693A9E1AAD6A}" type="presParOf" srcId="{9479E091-6037-4643-9739-E298521AFFA0}" destId="{59ABF0AC-8170-491D-90AD-6223E4869FD4}" srcOrd="0" destOrd="0" presId="urn:microsoft.com/office/officeart/2005/8/layout/radial1"/>
    <dgm:cxn modelId="{6AFF1151-D270-45CB-8D9E-25DDD3A27A41}" type="presParOf" srcId="{D45895A0-DF5C-47A5-AA2A-BC87E6BCB923}" destId="{BDA2B20C-408D-4822-A1FD-6F18E7F8CF4B}" srcOrd="2" destOrd="0" presId="urn:microsoft.com/office/officeart/2005/8/layout/radial1"/>
    <dgm:cxn modelId="{069725BB-AE0A-467A-B055-CE3F86230F3B}" type="presParOf" srcId="{D45895A0-DF5C-47A5-AA2A-BC87E6BCB923}" destId="{BA3B26F8-22CD-46A7-A010-1315B6B7C32A}" srcOrd="3" destOrd="0" presId="urn:microsoft.com/office/officeart/2005/8/layout/radial1"/>
    <dgm:cxn modelId="{83B79B68-DC37-4423-A719-373335560F8B}" type="presParOf" srcId="{BA3B26F8-22CD-46A7-A010-1315B6B7C32A}" destId="{E271C925-8537-4578-9684-3531F35E367A}" srcOrd="0" destOrd="0" presId="urn:microsoft.com/office/officeart/2005/8/layout/radial1"/>
    <dgm:cxn modelId="{B60BA080-B617-42EB-BCB6-19F2299F952E}" type="presParOf" srcId="{D45895A0-DF5C-47A5-AA2A-BC87E6BCB923}" destId="{9E5CBCF9-20DD-461B-B9AB-8BB413BA5766}" srcOrd="4" destOrd="0" presId="urn:microsoft.com/office/officeart/2005/8/layout/radial1"/>
    <dgm:cxn modelId="{E44274DC-9F6E-4409-8198-D758A7577D49}" type="presParOf" srcId="{D45895A0-DF5C-47A5-AA2A-BC87E6BCB923}" destId="{37AD4376-3375-4F3B-BBB6-1A232AAA088B}" srcOrd="5" destOrd="0" presId="urn:microsoft.com/office/officeart/2005/8/layout/radial1"/>
    <dgm:cxn modelId="{170AFB6A-930C-4EC5-B4FE-00F8827EC3B9}" type="presParOf" srcId="{37AD4376-3375-4F3B-BBB6-1A232AAA088B}" destId="{891B7208-7C6B-4B20-B566-7E74B6C5E7D5}" srcOrd="0" destOrd="0" presId="urn:microsoft.com/office/officeart/2005/8/layout/radial1"/>
    <dgm:cxn modelId="{3AD648F7-9B64-4C31-9668-3AD8380B079C}" type="presParOf" srcId="{D45895A0-DF5C-47A5-AA2A-BC87E6BCB923}" destId="{7B7B73F4-FC57-453C-B69B-4C754898E32E}" srcOrd="6" destOrd="0" presId="urn:microsoft.com/office/officeart/2005/8/layout/radial1"/>
    <dgm:cxn modelId="{EC2E3FB2-3A06-4C38-A0CE-DB848EA78B8C}" type="presParOf" srcId="{D45895A0-DF5C-47A5-AA2A-BC87E6BCB923}" destId="{99A3B87D-BA72-4F69-AD3B-8AE22C024442}" srcOrd="7" destOrd="0" presId="urn:microsoft.com/office/officeart/2005/8/layout/radial1"/>
    <dgm:cxn modelId="{941CFBBC-0E01-4E98-A37C-E8D4D0440DC1}" type="presParOf" srcId="{99A3B87D-BA72-4F69-AD3B-8AE22C024442}" destId="{CA65B4D4-3787-4F53-ACA5-BB4C2A0D4383}" srcOrd="0" destOrd="0" presId="urn:microsoft.com/office/officeart/2005/8/layout/radial1"/>
    <dgm:cxn modelId="{C1280BAC-E17E-4263-8362-3C84283EDEF9}" type="presParOf" srcId="{D45895A0-DF5C-47A5-AA2A-BC87E6BCB923}" destId="{51943260-2684-45A4-A9E0-D21256DA1EE2}" srcOrd="8" destOrd="0" presId="urn:microsoft.com/office/officeart/2005/8/layout/radial1"/>
    <dgm:cxn modelId="{9B1204E0-94D3-4B01-BF84-F084618C34D1}" type="presParOf" srcId="{D45895A0-DF5C-47A5-AA2A-BC87E6BCB923}" destId="{734D5287-7644-4768-978B-1B7D36F12B7F}" srcOrd="9" destOrd="0" presId="urn:microsoft.com/office/officeart/2005/8/layout/radial1"/>
    <dgm:cxn modelId="{DB023D9B-8353-494E-AC2A-E4004F7AF9B4}" type="presParOf" srcId="{734D5287-7644-4768-978B-1B7D36F12B7F}" destId="{B2902FD0-AF39-417E-A56C-9FE253B39CA5}" srcOrd="0" destOrd="0" presId="urn:microsoft.com/office/officeart/2005/8/layout/radial1"/>
    <dgm:cxn modelId="{1C02CF69-6693-4341-9C6F-8CF6F91DA341}" type="presParOf" srcId="{D45895A0-DF5C-47A5-AA2A-BC87E6BCB923}" destId="{D16F40ED-32C5-4452-802D-709991B12F87}" srcOrd="10" destOrd="0" presId="urn:microsoft.com/office/officeart/2005/8/layout/radial1"/>
    <dgm:cxn modelId="{31E24550-C851-40B1-AC50-E9D0EBDEB119}" type="presParOf" srcId="{D45895A0-DF5C-47A5-AA2A-BC87E6BCB923}" destId="{80510B1A-FD60-4172-B3B0-E8C09E672A3D}" srcOrd="11" destOrd="0" presId="urn:microsoft.com/office/officeart/2005/8/layout/radial1"/>
    <dgm:cxn modelId="{FE4E2153-B40E-472A-AE2D-808B6E8C5956}" type="presParOf" srcId="{80510B1A-FD60-4172-B3B0-E8C09E672A3D}" destId="{2C6AE92B-63EA-4E96-A6DE-7EF1A830ECB6}" srcOrd="0" destOrd="0" presId="urn:microsoft.com/office/officeart/2005/8/layout/radial1"/>
    <dgm:cxn modelId="{E02F71C8-8477-4CCE-A583-0CC3F4020312}" type="presParOf" srcId="{D45895A0-DF5C-47A5-AA2A-BC87E6BCB923}" destId="{3283F110-2836-4A51-A851-C08519082B1A}" srcOrd="12" destOrd="0" presId="urn:microsoft.com/office/officeart/2005/8/layout/radial1"/>
    <dgm:cxn modelId="{89B40EB9-D94F-43CB-AD84-65AE233C1F63}" type="presParOf" srcId="{D45895A0-DF5C-47A5-AA2A-BC87E6BCB923}" destId="{2AC5DAAC-1CD6-4638-A20F-A30D40247CB2}" srcOrd="13" destOrd="0" presId="urn:microsoft.com/office/officeart/2005/8/layout/radial1"/>
    <dgm:cxn modelId="{35F46D4C-8AED-4707-A31B-EB5A5BC2D820}" type="presParOf" srcId="{2AC5DAAC-1CD6-4638-A20F-A30D40247CB2}" destId="{597090B6-89AB-4529-918B-DFC95ABD42FB}" srcOrd="0" destOrd="0" presId="urn:microsoft.com/office/officeart/2005/8/layout/radial1"/>
    <dgm:cxn modelId="{94A3DE67-C86A-4E8B-98C8-F51ED2D82BA7}" type="presParOf" srcId="{D45895A0-DF5C-47A5-AA2A-BC87E6BCB923}" destId="{FC93A1DE-FA1A-42D8-B00D-51576C342428}" srcOrd="14" destOrd="0" presId="urn:microsoft.com/office/officeart/2005/8/layout/radial1"/>
    <dgm:cxn modelId="{115A2F71-B4A4-4060-B362-1E3DB74B600B}" type="presParOf" srcId="{D45895A0-DF5C-47A5-AA2A-BC87E6BCB923}" destId="{A4D99923-98E3-4D6C-ABA6-D2AAA487EEBF}" srcOrd="15" destOrd="0" presId="urn:microsoft.com/office/officeart/2005/8/layout/radial1"/>
    <dgm:cxn modelId="{DD45D999-7AD8-42E6-AC0E-7D25FD18F07A}" type="presParOf" srcId="{A4D99923-98E3-4D6C-ABA6-D2AAA487EEBF}" destId="{AB52CE85-1515-485A-9C36-D299AF59C58B}" srcOrd="0" destOrd="0" presId="urn:microsoft.com/office/officeart/2005/8/layout/radial1"/>
    <dgm:cxn modelId="{DD309FA6-D8F3-410D-AB6A-064048BD2AC3}" type="presParOf" srcId="{D45895A0-DF5C-47A5-AA2A-BC87E6BCB923}" destId="{66D76BFE-2FF5-4A55-8AB7-B198132ACB9E}" srcOrd="16" destOrd="0" presId="urn:microsoft.com/office/officeart/2005/8/layout/radial1"/>
    <dgm:cxn modelId="{5A5C3E24-0AAD-4036-9AA1-983C702989E3}" type="presParOf" srcId="{D45895A0-DF5C-47A5-AA2A-BC87E6BCB923}" destId="{CD414D4A-B190-4768-871D-C293D6EA5264}" srcOrd="17" destOrd="0" presId="urn:microsoft.com/office/officeart/2005/8/layout/radial1"/>
    <dgm:cxn modelId="{A08CADDE-89A0-46FC-B28A-E6965B23CE01}" type="presParOf" srcId="{CD414D4A-B190-4768-871D-C293D6EA5264}" destId="{82BDDEC1-1B4B-4B9B-B5EF-507554578CD7}" srcOrd="0" destOrd="0" presId="urn:microsoft.com/office/officeart/2005/8/layout/radial1"/>
    <dgm:cxn modelId="{54ABB1A2-9DF4-4752-950F-107FBBB35A1A}" type="presParOf" srcId="{D45895A0-DF5C-47A5-AA2A-BC87E6BCB923}" destId="{1275553D-544A-4ADB-B89D-900CE6DA6126}" srcOrd="18" destOrd="0" presId="urn:microsoft.com/office/officeart/2005/8/layout/radial1"/>
    <dgm:cxn modelId="{6E1C1FA2-EDEF-4BDC-A8F0-A21995F94892}" type="presParOf" srcId="{D45895A0-DF5C-47A5-AA2A-BC87E6BCB923}" destId="{2CEA33AC-2FD1-4111-B1B3-4D0ED5F89A93}" srcOrd="19" destOrd="0" presId="urn:microsoft.com/office/officeart/2005/8/layout/radial1"/>
    <dgm:cxn modelId="{F4F719EC-1F03-4D26-AF17-B33859C1521E}" type="presParOf" srcId="{2CEA33AC-2FD1-4111-B1B3-4D0ED5F89A93}" destId="{DFE2E6A9-14E2-473C-9611-774DE950808C}" srcOrd="0" destOrd="0" presId="urn:microsoft.com/office/officeart/2005/8/layout/radial1"/>
    <dgm:cxn modelId="{F48BE6EF-D1F4-4187-A48F-A3BF512223EF}" type="presParOf" srcId="{D45895A0-DF5C-47A5-AA2A-BC87E6BCB923}" destId="{22727087-D2AA-4B08-8F5B-61928BD493D5}" srcOrd="20" destOrd="0" presId="urn:microsoft.com/office/officeart/2005/8/layout/radial1"/>
    <dgm:cxn modelId="{A3E7559E-9BE9-4083-AF10-BE4409A4B4F5}" type="presParOf" srcId="{D45895A0-DF5C-47A5-AA2A-BC87E6BCB923}" destId="{6425CF5D-630B-4626-8C3F-8B3C07BF8E8E}" srcOrd="21" destOrd="0" presId="urn:microsoft.com/office/officeart/2005/8/layout/radial1"/>
    <dgm:cxn modelId="{0C809036-8F19-4B0A-9EC5-950A9B03413C}" type="presParOf" srcId="{6425CF5D-630B-4626-8C3F-8B3C07BF8E8E}" destId="{C7FFEE0E-519B-4449-B034-7ECBB335388A}" srcOrd="0" destOrd="0" presId="urn:microsoft.com/office/officeart/2005/8/layout/radial1"/>
    <dgm:cxn modelId="{919B004A-07A2-4F6A-BFCE-F98FF63710A9}" type="presParOf" srcId="{D45895A0-DF5C-47A5-AA2A-BC87E6BCB923}" destId="{9F8FDBE4-CD75-4CB0-8EF7-46B6C64C59B4}" srcOrd="22" destOrd="0" presId="urn:microsoft.com/office/officeart/2005/8/layout/radial1"/>
    <dgm:cxn modelId="{4B681CF0-E519-4EEA-B2BB-FC777A5A1F16}" type="presParOf" srcId="{D45895A0-DF5C-47A5-AA2A-BC87E6BCB923}" destId="{B0CB5715-C91B-4E00-A879-891787F13591}" srcOrd="23" destOrd="0" presId="urn:microsoft.com/office/officeart/2005/8/layout/radial1"/>
    <dgm:cxn modelId="{1BA7EA0E-D309-4005-8D51-EBDD31AF9A47}" type="presParOf" srcId="{B0CB5715-C91B-4E00-A879-891787F13591}" destId="{EEC7F180-63FF-4B14-8624-B9722E3DD9E2}" srcOrd="0" destOrd="0" presId="urn:microsoft.com/office/officeart/2005/8/layout/radial1"/>
    <dgm:cxn modelId="{E43BC0AD-4F75-4595-B82C-0723932AB4E9}" type="presParOf" srcId="{D45895A0-DF5C-47A5-AA2A-BC87E6BCB923}" destId="{256460C8-128C-4707-8539-591C2D8EAB94}" srcOrd="24" destOrd="0" presId="urn:microsoft.com/office/officeart/2005/8/layout/radial1"/>
    <dgm:cxn modelId="{E774D4B5-5E55-4690-AE99-096C8B170F7A}" type="presParOf" srcId="{D45895A0-DF5C-47A5-AA2A-BC87E6BCB923}" destId="{7F54C908-7FCD-4773-80FD-E6490A03828C}" srcOrd="25" destOrd="0" presId="urn:microsoft.com/office/officeart/2005/8/layout/radial1"/>
    <dgm:cxn modelId="{94B771E2-D9D6-47B0-A58D-FD62D61566D0}" type="presParOf" srcId="{7F54C908-7FCD-4773-80FD-E6490A03828C}" destId="{C0151589-2D84-48EB-A73E-87F6F72319FC}" srcOrd="0" destOrd="0" presId="urn:microsoft.com/office/officeart/2005/8/layout/radial1"/>
    <dgm:cxn modelId="{6BA6E93C-5CC3-4882-BEAE-BDD915117D92}" type="presParOf" srcId="{D45895A0-DF5C-47A5-AA2A-BC87E6BCB923}" destId="{6DD2F02B-A2B3-484F-8563-883C5B00BE7B}" srcOrd="26" destOrd="0" presId="urn:microsoft.com/office/officeart/2005/8/layout/radial1"/>
    <dgm:cxn modelId="{3E4B0844-0BE0-4E0E-826F-F45E75E9641F}" type="presParOf" srcId="{D45895A0-DF5C-47A5-AA2A-BC87E6BCB923}" destId="{1D602534-27FD-4F44-8D4A-4648EBB21143}" srcOrd="27" destOrd="0" presId="urn:microsoft.com/office/officeart/2005/8/layout/radial1"/>
    <dgm:cxn modelId="{B68451AF-9FA3-4BDD-BF38-99B29FED3F05}" type="presParOf" srcId="{1D602534-27FD-4F44-8D4A-4648EBB21143}" destId="{2678D37A-E9CE-41AC-B850-8DD900E17AE9}" srcOrd="0" destOrd="0" presId="urn:microsoft.com/office/officeart/2005/8/layout/radial1"/>
    <dgm:cxn modelId="{C3F95145-89C7-4777-A50A-BF31106EBB7E}" type="presParOf" srcId="{D45895A0-DF5C-47A5-AA2A-BC87E6BCB923}" destId="{E3F4E566-22EF-4EF4-B91A-851017C33A21}" srcOrd="28" destOrd="0" presId="urn:microsoft.com/office/officeart/2005/8/layout/radial1"/>
    <dgm:cxn modelId="{E1597397-0D49-46FB-91C6-D8FD87705595}" type="presParOf" srcId="{D45895A0-DF5C-47A5-AA2A-BC87E6BCB923}" destId="{5C89BDFE-2DC1-4808-8DD8-B612EC09C82E}" srcOrd="29" destOrd="0" presId="urn:microsoft.com/office/officeart/2005/8/layout/radial1"/>
    <dgm:cxn modelId="{15973899-2F0C-4AEB-AB56-30E953C91DA1}" type="presParOf" srcId="{5C89BDFE-2DC1-4808-8DD8-B612EC09C82E}" destId="{3ECF2798-3F20-45BE-BAC4-3659C858F480}" srcOrd="0" destOrd="0" presId="urn:microsoft.com/office/officeart/2005/8/layout/radial1"/>
    <dgm:cxn modelId="{24B16CF6-39B3-40C0-9A4C-07B489F09722}" type="presParOf" srcId="{D45895A0-DF5C-47A5-AA2A-BC87E6BCB923}" destId="{9A0591F5-1D51-4EC5-9DD6-D9143B4B408E}" srcOrd="3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76FB8FA-F4BD-41BD-B341-F99A524E14D9}" type="doc">
      <dgm:prSet loTypeId="urn:microsoft.com/office/officeart/2008/layout/VerticalCurvedList" loCatId="list" qsTypeId="urn:microsoft.com/office/officeart/2005/8/quickstyle/3d6" qsCatId="3D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E38764D6-D52F-4FBF-B108-7150FA5B05E6}">
      <dgm:prSet phldrT="[Texto]" custT="1"/>
      <dgm:spPr>
        <a:solidFill>
          <a:srgbClr val="8CBB59"/>
        </a:solidFill>
        <a:sp3d prstMaterial="plastic">
          <a:bevelT w="50800" h="50800" prst="softRound"/>
          <a:bevelB w="50800" h="50800"/>
        </a:sp3d>
      </dgm:spPr>
      <dgm:t>
        <a:bodyPr/>
        <a:lstStyle/>
        <a:p>
          <a:r>
            <a:rPr lang="pt-BR" sz="3500" b="1" dirty="0">
              <a:solidFill>
                <a:srgbClr val="333333"/>
              </a:solidFill>
            </a:rPr>
            <a:t>Consulta</a:t>
          </a:r>
        </a:p>
      </dgm:t>
    </dgm:pt>
    <dgm:pt modelId="{63901ED5-C989-4CE6-945A-0CDF8ED8A41A}" type="parTrans" cxnId="{18109134-F7D2-43E2-9AFE-042DE4F1205A}">
      <dgm:prSet/>
      <dgm:spPr/>
      <dgm:t>
        <a:bodyPr/>
        <a:lstStyle/>
        <a:p>
          <a:endParaRPr lang="pt-BR"/>
        </a:p>
      </dgm:t>
    </dgm:pt>
    <dgm:pt modelId="{05B3D68A-F311-4503-979C-05E6C85602C0}" type="sibTrans" cxnId="{18109134-F7D2-43E2-9AFE-042DE4F1205A}">
      <dgm:prSet/>
      <dgm:spPr>
        <a:sp3d z="-25400" prstMaterial="plastic">
          <a:bevelT w="152400" h="50800" prst="softRound"/>
        </a:sp3d>
      </dgm:spPr>
      <dgm:t>
        <a:bodyPr/>
        <a:lstStyle/>
        <a:p>
          <a:endParaRPr lang="pt-BR"/>
        </a:p>
      </dgm:t>
    </dgm:pt>
    <dgm:pt modelId="{08C7C4B9-48AA-4483-A264-EEDD1A6C733A}">
      <dgm:prSet phldrT="[Texto]" custT="1"/>
      <dgm:spPr>
        <a:solidFill>
          <a:srgbClr val="FFC000"/>
        </a:solidFill>
        <a:sp3d prstMaterial="plastic">
          <a:bevelT w="50800" h="50800" prst="softRound"/>
          <a:bevelB w="50800" h="50800"/>
        </a:sp3d>
      </dgm:spPr>
      <dgm:t>
        <a:bodyPr/>
        <a:lstStyle/>
        <a:p>
          <a:r>
            <a:rPr lang="pt-BR" sz="3500" b="1">
              <a:solidFill>
                <a:srgbClr val="333333"/>
              </a:solidFill>
            </a:rPr>
            <a:t>SP/SADT</a:t>
          </a:r>
        </a:p>
      </dgm:t>
    </dgm:pt>
    <dgm:pt modelId="{F0487140-7875-453A-9499-52A851243676}" type="parTrans" cxnId="{529104CF-8ABC-4740-9048-0374E671984F}">
      <dgm:prSet/>
      <dgm:spPr/>
      <dgm:t>
        <a:bodyPr/>
        <a:lstStyle/>
        <a:p>
          <a:endParaRPr lang="pt-BR"/>
        </a:p>
      </dgm:t>
    </dgm:pt>
    <dgm:pt modelId="{441F3087-79E4-42B3-ADD7-2A968C8DFF5A}" type="sibTrans" cxnId="{529104CF-8ABC-4740-9048-0374E671984F}">
      <dgm:prSet/>
      <dgm:spPr/>
      <dgm:t>
        <a:bodyPr/>
        <a:lstStyle/>
        <a:p>
          <a:endParaRPr lang="pt-BR"/>
        </a:p>
      </dgm:t>
    </dgm:pt>
    <dgm:pt modelId="{DF4D8636-ED8D-4A03-81F0-A1514A6711A8}">
      <dgm:prSet phldrT="[Texto]" custT="1"/>
      <dgm:spPr>
        <a:solidFill>
          <a:schemeClr val="accent6">
            <a:lumMod val="60000"/>
            <a:lumOff val="40000"/>
          </a:schemeClr>
        </a:solidFill>
        <a:sp3d prstMaterial="plastic">
          <a:bevelT w="50800" h="50800" prst="softRound"/>
          <a:bevelB w="50800" h="50800"/>
        </a:sp3d>
      </dgm:spPr>
      <dgm:t>
        <a:bodyPr/>
        <a:lstStyle/>
        <a:p>
          <a:r>
            <a:rPr lang="pt-BR" sz="3500" b="1">
              <a:solidFill>
                <a:srgbClr val="333333"/>
              </a:solidFill>
            </a:rPr>
            <a:t>Internação</a:t>
          </a:r>
        </a:p>
      </dgm:t>
    </dgm:pt>
    <dgm:pt modelId="{DA6BF3F4-7FF2-4874-B29E-E3574887F8B8}" type="parTrans" cxnId="{6AD70CF7-C427-4AD3-AB90-EB42DEBE1F81}">
      <dgm:prSet/>
      <dgm:spPr/>
      <dgm:t>
        <a:bodyPr/>
        <a:lstStyle/>
        <a:p>
          <a:endParaRPr lang="pt-BR"/>
        </a:p>
      </dgm:t>
    </dgm:pt>
    <dgm:pt modelId="{5ADAE2D8-1C0A-491A-AFAF-8E35DD3B9257}" type="sibTrans" cxnId="{6AD70CF7-C427-4AD3-AB90-EB42DEBE1F81}">
      <dgm:prSet/>
      <dgm:spPr/>
      <dgm:t>
        <a:bodyPr/>
        <a:lstStyle/>
        <a:p>
          <a:endParaRPr lang="pt-BR"/>
        </a:p>
      </dgm:t>
    </dgm:pt>
    <dgm:pt modelId="{DCC5291D-D8F1-40CC-9B31-3B1E42DE2F43}">
      <dgm:prSet phldrT="[Texto]"/>
      <dgm:spPr>
        <a:solidFill>
          <a:srgbClr val="DF4F3B"/>
        </a:solidFill>
        <a:sp3d prstMaterial="plastic">
          <a:bevelT w="50800" h="50800" prst="softRound"/>
          <a:bevelB w="50800" h="50800"/>
        </a:sp3d>
      </dgm:spPr>
      <dgm:t>
        <a:bodyPr/>
        <a:lstStyle/>
        <a:p>
          <a:r>
            <a:rPr lang="pt-BR" b="1">
              <a:solidFill>
                <a:srgbClr val="333333"/>
              </a:solidFill>
            </a:rPr>
            <a:t>Tratamento Odontológico</a:t>
          </a:r>
        </a:p>
      </dgm:t>
    </dgm:pt>
    <dgm:pt modelId="{E1CA5115-E531-4C12-A12D-0CCE48FFD541}" type="parTrans" cxnId="{63E1E24C-FAE3-4FBB-9A48-8F487338AA7E}">
      <dgm:prSet/>
      <dgm:spPr/>
      <dgm:t>
        <a:bodyPr/>
        <a:lstStyle/>
        <a:p>
          <a:endParaRPr lang="pt-BR"/>
        </a:p>
      </dgm:t>
    </dgm:pt>
    <dgm:pt modelId="{0CF7B579-23DD-418C-B7DC-DFCE5B0E2C6C}" type="sibTrans" cxnId="{63E1E24C-FAE3-4FBB-9A48-8F487338AA7E}">
      <dgm:prSet/>
      <dgm:spPr/>
      <dgm:t>
        <a:bodyPr/>
        <a:lstStyle/>
        <a:p>
          <a:endParaRPr lang="pt-BR"/>
        </a:p>
      </dgm:t>
    </dgm:pt>
    <dgm:pt modelId="{1A2BB3CC-0738-4F4D-A79E-574ABDE49353}" type="pres">
      <dgm:prSet presAssocID="{576FB8FA-F4BD-41BD-B341-F99A524E14D9}" presName="Name0" presStyleCnt="0">
        <dgm:presLayoutVars>
          <dgm:chMax val="7"/>
          <dgm:chPref val="7"/>
          <dgm:dir/>
        </dgm:presLayoutVars>
      </dgm:prSet>
      <dgm:spPr/>
    </dgm:pt>
    <dgm:pt modelId="{DFC5FE57-DC2E-4CF4-93E9-76325264FE2E}" type="pres">
      <dgm:prSet presAssocID="{576FB8FA-F4BD-41BD-B341-F99A524E14D9}" presName="Name1" presStyleCnt="0"/>
      <dgm:spPr>
        <a:sp3d>
          <a:bevelT w="152400" h="50800" prst="softRound"/>
        </a:sp3d>
      </dgm:spPr>
    </dgm:pt>
    <dgm:pt modelId="{582076D7-A51E-4875-A447-56DF48082490}" type="pres">
      <dgm:prSet presAssocID="{576FB8FA-F4BD-41BD-B341-F99A524E14D9}" presName="cycle" presStyleCnt="0"/>
      <dgm:spPr>
        <a:sp3d>
          <a:bevelT w="152400" h="50800" prst="softRound"/>
        </a:sp3d>
      </dgm:spPr>
    </dgm:pt>
    <dgm:pt modelId="{DCA48B39-5E43-4562-8C3F-8C9B05261E2E}" type="pres">
      <dgm:prSet presAssocID="{576FB8FA-F4BD-41BD-B341-F99A524E14D9}" presName="srcNode" presStyleLbl="node1" presStyleIdx="0" presStyleCnt="4"/>
      <dgm:spPr>
        <a:sp3d>
          <a:bevelT w="152400" h="50800" prst="softRound"/>
        </a:sp3d>
      </dgm:spPr>
    </dgm:pt>
    <dgm:pt modelId="{549E8BA5-5F04-4CE2-8872-90C3818E6BF6}" type="pres">
      <dgm:prSet presAssocID="{576FB8FA-F4BD-41BD-B341-F99A524E14D9}" presName="conn" presStyleLbl="parChTrans1D2" presStyleIdx="0" presStyleCnt="1"/>
      <dgm:spPr/>
    </dgm:pt>
    <dgm:pt modelId="{AAC0A135-EE36-4008-B8C1-4D260C8D01E1}" type="pres">
      <dgm:prSet presAssocID="{576FB8FA-F4BD-41BD-B341-F99A524E14D9}" presName="extraNode" presStyleLbl="node1" presStyleIdx="0" presStyleCnt="4"/>
      <dgm:spPr>
        <a:sp3d>
          <a:bevelT w="152400" h="50800" prst="softRound"/>
        </a:sp3d>
      </dgm:spPr>
    </dgm:pt>
    <dgm:pt modelId="{ED7BC0BD-F972-46C5-8279-BD8FA1126441}" type="pres">
      <dgm:prSet presAssocID="{576FB8FA-F4BD-41BD-B341-F99A524E14D9}" presName="dstNode" presStyleLbl="node1" presStyleIdx="0" presStyleCnt="4"/>
      <dgm:spPr>
        <a:sp3d>
          <a:bevelT w="152400" h="50800" prst="softRound"/>
        </a:sp3d>
      </dgm:spPr>
    </dgm:pt>
    <dgm:pt modelId="{FF3E483C-0040-4314-BF3F-F47AE96B2839}" type="pres">
      <dgm:prSet presAssocID="{E38764D6-D52F-4FBF-B108-7150FA5B05E6}" presName="text_1" presStyleLbl="node1" presStyleIdx="0" presStyleCnt="4">
        <dgm:presLayoutVars>
          <dgm:bulletEnabled val="1"/>
        </dgm:presLayoutVars>
      </dgm:prSet>
      <dgm:spPr/>
    </dgm:pt>
    <dgm:pt modelId="{6E01091A-47A3-4892-8D7D-F5F970F0C5D2}" type="pres">
      <dgm:prSet presAssocID="{E38764D6-D52F-4FBF-B108-7150FA5B05E6}" presName="accent_1" presStyleCnt="0"/>
      <dgm:spPr>
        <a:sp3d>
          <a:bevelT w="152400" h="50800" prst="softRound"/>
        </a:sp3d>
      </dgm:spPr>
    </dgm:pt>
    <dgm:pt modelId="{4E256A20-38EB-4BE3-9CEE-36155B87088C}" type="pres">
      <dgm:prSet presAssocID="{E38764D6-D52F-4FBF-B108-7150FA5B05E6}" presName="accentRepeatNode" presStyleLbl="solidFgAcc1" presStyleIdx="0" presStyleCnt="4"/>
      <dgm:spPr>
        <a:sp3d z="152400" prstMaterial="plastic">
          <a:bevelT w="25400" h="25400" prst="softRound"/>
          <a:bevelB w="25400" h="25400"/>
        </a:sp3d>
      </dgm:spPr>
    </dgm:pt>
    <dgm:pt modelId="{DFFF66FA-46FC-4635-BC7F-73A543CA283B}" type="pres">
      <dgm:prSet presAssocID="{08C7C4B9-48AA-4483-A264-EEDD1A6C733A}" presName="text_2" presStyleLbl="node1" presStyleIdx="1" presStyleCnt="4">
        <dgm:presLayoutVars>
          <dgm:bulletEnabled val="1"/>
        </dgm:presLayoutVars>
      </dgm:prSet>
      <dgm:spPr/>
    </dgm:pt>
    <dgm:pt modelId="{5F4CA4CE-7A6A-4C8D-B2CE-36430DF608F9}" type="pres">
      <dgm:prSet presAssocID="{08C7C4B9-48AA-4483-A264-EEDD1A6C733A}" presName="accent_2" presStyleCnt="0"/>
      <dgm:spPr>
        <a:sp3d>
          <a:bevelT w="152400" h="50800" prst="softRound"/>
        </a:sp3d>
      </dgm:spPr>
    </dgm:pt>
    <dgm:pt modelId="{0162B4A8-A110-43E8-AAA6-810913630E05}" type="pres">
      <dgm:prSet presAssocID="{08C7C4B9-48AA-4483-A264-EEDD1A6C733A}" presName="accentRepeatNode" presStyleLbl="solidFgAcc1" presStyleIdx="1" presStyleCnt="4"/>
      <dgm:spPr>
        <a:sp3d z="152400" prstMaterial="plastic">
          <a:bevelT w="25400" h="25400" prst="softRound"/>
          <a:bevelB w="25400" h="25400"/>
        </a:sp3d>
      </dgm:spPr>
    </dgm:pt>
    <dgm:pt modelId="{4C270DA3-988F-43E4-B7E2-CF7449E265F3}" type="pres">
      <dgm:prSet presAssocID="{DF4D8636-ED8D-4A03-81F0-A1514A6711A8}" presName="text_3" presStyleLbl="node1" presStyleIdx="2" presStyleCnt="4" custLinFactNeighborX="2446" custLinFactNeighborY="-21580">
        <dgm:presLayoutVars>
          <dgm:bulletEnabled val="1"/>
        </dgm:presLayoutVars>
      </dgm:prSet>
      <dgm:spPr/>
    </dgm:pt>
    <dgm:pt modelId="{DEB00759-F9DB-4773-8EA4-D3E5FA7930F4}" type="pres">
      <dgm:prSet presAssocID="{DF4D8636-ED8D-4A03-81F0-A1514A6711A8}" presName="accent_3" presStyleCnt="0"/>
      <dgm:spPr>
        <a:sp3d>
          <a:bevelT w="152400" h="50800" prst="softRound"/>
        </a:sp3d>
      </dgm:spPr>
    </dgm:pt>
    <dgm:pt modelId="{C9B96A94-104D-4029-B21B-818AF19A18FE}" type="pres">
      <dgm:prSet presAssocID="{DF4D8636-ED8D-4A03-81F0-A1514A6711A8}" presName="accentRepeatNode" presStyleLbl="solidFgAcc1" presStyleIdx="2" presStyleCnt="4"/>
      <dgm:spPr>
        <a:sp3d z="152400" prstMaterial="plastic">
          <a:bevelT w="25400" h="25400" prst="softRound"/>
          <a:bevelB w="25400" h="25400"/>
        </a:sp3d>
      </dgm:spPr>
    </dgm:pt>
    <dgm:pt modelId="{139FB8B2-406F-4C25-8087-2CC502C539A4}" type="pres">
      <dgm:prSet presAssocID="{DCC5291D-D8F1-40CC-9B31-3B1E42DE2F43}" presName="text_4" presStyleLbl="node1" presStyleIdx="3" presStyleCnt="4">
        <dgm:presLayoutVars>
          <dgm:bulletEnabled val="1"/>
        </dgm:presLayoutVars>
      </dgm:prSet>
      <dgm:spPr/>
    </dgm:pt>
    <dgm:pt modelId="{90969ADE-E77A-4DB1-B781-B7C6CDB3D6F1}" type="pres">
      <dgm:prSet presAssocID="{DCC5291D-D8F1-40CC-9B31-3B1E42DE2F43}" presName="accent_4" presStyleCnt="0"/>
      <dgm:spPr>
        <a:sp3d>
          <a:bevelT w="152400" h="50800" prst="softRound"/>
        </a:sp3d>
      </dgm:spPr>
    </dgm:pt>
    <dgm:pt modelId="{590D066F-1E19-484E-B730-28E1D594AC8A}" type="pres">
      <dgm:prSet presAssocID="{DCC5291D-D8F1-40CC-9B31-3B1E42DE2F43}" presName="accentRepeatNode" presStyleLbl="solidFgAcc1" presStyleIdx="3" presStyleCnt="4"/>
      <dgm:spPr>
        <a:sp3d z="152400" prstMaterial="plastic">
          <a:bevelT w="25400" h="25400" prst="softRound"/>
          <a:bevelB w="25400" h="25400"/>
        </a:sp3d>
      </dgm:spPr>
    </dgm:pt>
  </dgm:ptLst>
  <dgm:cxnLst>
    <dgm:cxn modelId="{18109134-F7D2-43E2-9AFE-042DE4F1205A}" srcId="{576FB8FA-F4BD-41BD-B341-F99A524E14D9}" destId="{E38764D6-D52F-4FBF-B108-7150FA5B05E6}" srcOrd="0" destOrd="0" parTransId="{63901ED5-C989-4CE6-945A-0CDF8ED8A41A}" sibTransId="{05B3D68A-F311-4503-979C-05E6C85602C0}"/>
    <dgm:cxn modelId="{F0C94F3B-04B9-415B-8DF7-55558907E306}" type="presOf" srcId="{DCC5291D-D8F1-40CC-9B31-3B1E42DE2F43}" destId="{139FB8B2-406F-4C25-8087-2CC502C539A4}" srcOrd="0" destOrd="0" presId="urn:microsoft.com/office/officeart/2008/layout/VerticalCurvedList"/>
    <dgm:cxn modelId="{EBA15166-A5D8-4CC9-B798-5692F45C6FB9}" type="presOf" srcId="{E38764D6-D52F-4FBF-B108-7150FA5B05E6}" destId="{FF3E483C-0040-4314-BF3F-F47AE96B2839}" srcOrd="0" destOrd="0" presId="urn:microsoft.com/office/officeart/2008/layout/VerticalCurvedList"/>
    <dgm:cxn modelId="{657C9A4C-C715-43B8-9819-7A31C50E5C17}" type="presOf" srcId="{05B3D68A-F311-4503-979C-05E6C85602C0}" destId="{549E8BA5-5F04-4CE2-8872-90C3818E6BF6}" srcOrd="0" destOrd="0" presId="urn:microsoft.com/office/officeart/2008/layout/VerticalCurvedList"/>
    <dgm:cxn modelId="{63E1E24C-FAE3-4FBB-9A48-8F487338AA7E}" srcId="{576FB8FA-F4BD-41BD-B341-F99A524E14D9}" destId="{DCC5291D-D8F1-40CC-9B31-3B1E42DE2F43}" srcOrd="3" destOrd="0" parTransId="{E1CA5115-E531-4C12-A12D-0CCE48FFD541}" sibTransId="{0CF7B579-23DD-418C-B7DC-DFCE5B0E2C6C}"/>
    <dgm:cxn modelId="{D699E34E-A31E-4419-825D-EE9505AF8E03}" type="presOf" srcId="{576FB8FA-F4BD-41BD-B341-F99A524E14D9}" destId="{1A2BB3CC-0738-4F4D-A79E-574ABDE49353}" srcOrd="0" destOrd="0" presId="urn:microsoft.com/office/officeart/2008/layout/VerticalCurvedList"/>
    <dgm:cxn modelId="{E59E49C0-489A-4818-BCA7-846EB04D7379}" type="presOf" srcId="{DF4D8636-ED8D-4A03-81F0-A1514A6711A8}" destId="{4C270DA3-988F-43E4-B7E2-CF7449E265F3}" srcOrd="0" destOrd="0" presId="urn:microsoft.com/office/officeart/2008/layout/VerticalCurvedList"/>
    <dgm:cxn modelId="{A92B71C5-F68F-4AEC-AD7C-A5854C0F4F1D}" type="presOf" srcId="{08C7C4B9-48AA-4483-A264-EEDD1A6C733A}" destId="{DFFF66FA-46FC-4635-BC7F-73A543CA283B}" srcOrd="0" destOrd="0" presId="urn:microsoft.com/office/officeart/2008/layout/VerticalCurvedList"/>
    <dgm:cxn modelId="{529104CF-8ABC-4740-9048-0374E671984F}" srcId="{576FB8FA-F4BD-41BD-B341-F99A524E14D9}" destId="{08C7C4B9-48AA-4483-A264-EEDD1A6C733A}" srcOrd="1" destOrd="0" parTransId="{F0487140-7875-453A-9499-52A851243676}" sibTransId="{441F3087-79E4-42B3-ADD7-2A968C8DFF5A}"/>
    <dgm:cxn modelId="{6AD70CF7-C427-4AD3-AB90-EB42DEBE1F81}" srcId="{576FB8FA-F4BD-41BD-B341-F99A524E14D9}" destId="{DF4D8636-ED8D-4A03-81F0-A1514A6711A8}" srcOrd="2" destOrd="0" parTransId="{DA6BF3F4-7FF2-4874-B29E-E3574887F8B8}" sibTransId="{5ADAE2D8-1C0A-491A-AFAF-8E35DD3B9257}"/>
    <dgm:cxn modelId="{6F08710E-0195-46B8-8390-B7DA8807047C}" type="presParOf" srcId="{1A2BB3CC-0738-4F4D-A79E-574ABDE49353}" destId="{DFC5FE57-DC2E-4CF4-93E9-76325264FE2E}" srcOrd="0" destOrd="0" presId="urn:microsoft.com/office/officeart/2008/layout/VerticalCurvedList"/>
    <dgm:cxn modelId="{7B84F6F2-E192-4459-A91F-DFF203E84493}" type="presParOf" srcId="{DFC5FE57-DC2E-4CF4-93E9-76325264FE2E}" destId="{582076D7-A51E-4875-A447-56DF48082490}" srcOrd="0" destOrd="0" presId="urn:microsoft.com/office/officeart/2008/layout/VerticalCurvedList"/>
    <dgm:cxn modelId="{22AA08EA-4709-4303-B7F5-2AF5C06CFF73}" type="presParOf" srcId="{582076D7-A51E-4875-A447-56DF48082490}" destId="{DCA48B39-5E43-4562-8C3F-8C9B05261E2E}" srcOrd="0" destOrd="0" presId="urn:microsoft.com/office/officeart/2008/layout/VerticalCurvedList"/>
    <dgm:cxn modelId="{04CA61E9-DB92-4589-A3B6-35BA478E32EC}" type="presParOf" srcId="{582076D7-A51E-4875-A447-56DF48082490}" destId="{549E8BA5-5F04-4CE2-8872-90C3818E6BF6}" srcOrd="1" destOrd="0" presId="urn:microsoft.com/office/officeart/2008/layout/VerticalCurvedList"/>
    <dgm:cxn modelId="{9D1B0A3F-CA1C-49C2-A648-A5216B8D3D08}" type="presParOf" srcId="{582076D7-A51E-4875-A447-56DF48082490}" destId="{AAC0A135-EE36-4008-B8C1-4D260C8D01E1}" srcOrd="2" destOrd="0" presId="urn:microsoft.com/office/officeart/2008/layout/VerticalCurvedList"/>
    <dgm:cxn modelId="{8A359CD3-9E12-40BB-ACF4-D2EC86303F41}" type="presParOf" srcId="{582076D7-A51E-4875-A447-56DF48082490}" destId="{ED7BC0BD-F972-46C5-8279-BD8FA1126441}" srcOrd="3" destOrd="0" presId="urn:microsoft.com/office/officeart/2008/layout/VerticalCurvedList"/>
    <dgm:cxn modelId="{83C8D2C4-3EB8-4864-BBED-D74EE8A77DE3}" type="presParOf" srcId="{DFC5FE57-DC2E-4CF4-93E9-76325264FE2E}" destId="{FF3E483C-0040-4314-BF3F-F47AE96B2839}" srcOrd="1" destOrd="0" presId="urn:microsoft.com/office/officeart/2008/layout/VerticalCurvedList"/>
    <dgm:cxn modelId="{39ECA7B1-0641-47BD-8002-4C35FA2481AD}" type="presParOf" srcId="{DFC5FE57-DC2E-4CF4-93E9-76325264FE2E}" destId="{6E01091A-47A3-4892-8D7D-F5F970F0C5D2}" srcOrd="2" destOrd="0" presId="urn:microsoft.com/office/officeart/2008/layout/VerticalCurvedList"/>
    <dgm:cxn modelId="{19741D7B-D5EF-44BA-9B7E-E5F8A898AE1C}" type="presParOf" srcId="{6E01091A-47A3-4892-8D7D-F5F970F0C5D2}" destId="{4E256A20-38EB-4BE3-9CEE-36155B87088C}" srcOrd="0" destOrd="0" presId="urn:microsoft.com/office/officeart/2008/layout/VerticalCurvedList"/>
    <dgm:cxn modelId="{92E216CE-D458-456C-AC3C-330AFB977BF2}" type="presParOf" srcId="{DFC5FE57-DC2E-4CF4-93E9-76325264FE2E}" destId="{DFFF66FA-46FC-4635-BC7F-73A543CA283B}" srcOrd="3" destOrd="0" presId="urn:microsoft.com/office/officeart/2008/layout/VerticalCurvedList"/>
    <dgm:cxn modelId="{A61C38BA-2C54-4134-8C15-EE5BA5E2D3F0}" type="presParOf" srcId="{DFC5FE57-DC2E-4CF4-93E9-76325264FE2E}" destId="{5F4CA4CE-7A6A-4C8D-B2CE-36430DF608F9}" srcOrd="4" destOrd="0" presId="urn:microsoft.com/office/officeart/2008/layout/VerticalCurvedList"/>
    <dgm:cxn modelId="{A3FD3B31-2454-4C86-B5FA-7382A5EA260C}" type="presParOf" srcId="{5F4CA4CE-7A6A-4C8D-B2CE-36430DF608F9}" destId="{0162B4A8-A110-43E8-AAA6-810913630E05}" srcOrd="0" destOrd="0" presId="urn:microsoft.com/office/officeart/2008/layout/VerticalCurvedList"/>
    <dgm:cxn modelId="{3AF10B50-C017-44E0-B04F-5DAB8525CE3C}" type="presParOf" srcId="{DFC5FE57-DC2E-4CF4-93E9-76325264FE2E}" destId="{4C270DA3-988F-43E4-B7E2-CF7449E265F3}" srcOrd="5" destOrd="0" presId="urn:microsoft.com/office/officeart/2008/layout/VerticalCurvedList"/>
    <dgm:cxn modelId="{2A05846C-C44A-46F2-BB8C-A6C02C4B3A7E}" type="presParOf" srcId="{DFC5FE57-DC2E-4CF4-93E9-76325264FE2E}" destId="{DEB00759-F9DB-4773-8EA4-D3E5FA7930F4}" srcOrd="6" destOrd="0" presId="urn:microsoft.com/office/officeart/2008/layout/VerticalCurvedList"/>
    <dgm:cxn modelId="{A6A5E427-0142-45D9-B46A-5A5CE02BF703}" type="presParOf" srcId="{DEB00759-F9DB-4773-8EA4-D3E5FA7930F4}" destId="{C9B96A94-104D-4029-B21B-818AF19A18FE}" srcOrd="0" destOrd="0" presId="urn:microsoft.com/office/officeart/2008/layout/VerticalCurvedList"/>
    <dgm:cxn modelId="{3242DA12-7F9B-4561-BDFC-AE9564FFBA66}" type="presParOf" srcId="{DFC5FE57-DC2E-4CF4-93E9-76325264FE2E}" destId="{139FB8B2-406F-4C25-8087-2CC502C539A4}" srcOrd="7" destOrd="0" presId="urn:microsoft.com/office/officeart/2008/layout/VerticalCurvedList"/>
    <dgm:cxn modelId="{5639E36E-A2F0-4B79-8C7A-3C3208577003}" type="presParOf" srcId="{DFC5FE57-DC2E-4CF4-93E9-76325264FE2E}" destId="{90969ADE-E77A-4DB1-B781-B7C6CDB3D6F1}" srcOrd="8" destOrd="0" presId="urn:microsoft.com/office/officeart/2008/layout/VerticalCurvedList"/>
    <dgm:cxn modelId="{20C33C8C-1909-4EA5-B443-58EB07E2EF47}" type="presParOf" srcId="{90969ADE-E77A-4DB1-B781-B7C6CDB3D6F1}" destId="{590D066F-1E19-484E-B730-28E1D594AC8A}" srcOrd="0" destOrd="0" presId="urn:microsoft.com/office/officeart/2008/layout/VerticalCurvedList"/>
  </dgm:cxnLst>
  <dgm:bg>
    <a:effectLst>
      <a:softEdge rad="0"/>
    </a:effectLst>
  </dgm:bg>
  <dgm:whole>
    <a:effectLst/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82EE964-7DAF-42CD-939D-7CFDBB06B2F3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FB99705E-D60E-42A8-99F3-C42C6DC81A85}">
      <dgm:prSet phldrT="[Texto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pt-BR" dirty="0"/>
            <a:t>Operadoras</a:t>
          </a:r>
        </a:p>
      </dgm:t>
    </dgm:pt>
    <dgm:pt modelId="{6F1200F3-87A9-4936-9147-C08F8E0C9DED}" type="parTrans" cxnId="{A739B85C-C6B3-46AE-9530-1D14488B4230}">
      <dgm:prSet/>
      <dgm:spPr/>
      <dgm:t>
        <a:bodyPr/>
        <a:lstStyle/>
        <a:p>
          <a:endParaRPr lang="pt-BR"/>
        </a:p>
      </dgm:t>
    </dgm:pt>
    <dgm:pt modelId="{4B39F2B0-A974-4E16-BFF2-2BBF9E3F9C05}" type="sibTrans" cxnId="{A739B85C-C6B3-46AE-9530-1D14488B4230}">
      <dgm:prSet/>
      <dgm:spPr/>
      <dgm:t>
        <a:bodyPr/>
        <a:lstStyle/>
        <a:p>
          <a:endParaRPr lang="pt-BR"/>
        </a:p>
      </dgm:t>
    </dgm:pt>
    <dgm:pt modelId="{508F8E5C-9FA4-4DA4-98F2-5415DB094B7E}">
      <dgm:prSet phldrT="[Texto]" custT="1"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pt-BR" sz="2000" dirty="0"/>
            <a:t>Seguradoras</a:t>
          </a:r>
        </a:p>
      </dgm:t>
    </dgm:pt>
    <dgm:pt modelId="{3D527064-5217-45CF-BEE9-99EB5CF053CA}" type="parTrans" cxnId="{221D6F66-B683-40EB-94FC-3FA9C2A37655}">
      <dgm:prSet/>
      <dgm:spPr/>
      <dgm:t>
        <a:bodyPr/>
        <a:lstStyle/>
        <a:p>
          <a:endParaRPr lang="pt-BR"/>
        </a:p>
      </dgm:t>
    </dgm:pt>
    <dgm:pt modelId="{3E522570-E5D2-4AD6-87D2-A6AF019A3AF0}" type="sibTrans" cxnId="{221D6F66-B683-40EB-94FC-3FA9C2A37655}">
      <dgm:prSet/>
      <dgm:spPr/>
      <dgm:t>
        <a:bodyPr/>
        <a:lstStyle/>
        <a:p>
          <a:endParaRPr lang="pt-BR"/>
        </a:p>
      </dgm:t>
    </dgm:pt>
    <dgm:pt modelId="{D2C24253-9EB7-4F6D-9A3C-9BCE209DC96E}">
      <dgm:prSet phldrT="[Texto]"/>
      <dgm:spPr>
        <a:solidFill>
          <a:srgbClr val="6D983F"/>
        </a:solidFill>
      </dgm:spPr>
      <dgm:t>
        <a:bodyPr/>
        <a:lstStyle/>
        <a:p>
          <a:r>
            <a:rPr lang="pt-BR" dirty="0"/>
            <a:t>Prestadores </a:t>
          </a:r>
        </a:p>
      </dgm:t>
    </dgm:pt>
    <dgm:pt modelId="{81A8344E-EABF-44BC-BD80-AF44D3B12D4A}" type="parTrans" cxnId="{8F2D929A-FB99-42BE-B914-B51F8E0A92EB}">
      <dgm:prSet/>
      <dgm:spPr/>
      <dgm:t>
        <a:bodyPr/>
        <a:lstStyle/>
        <a:p>
          <a:endParaRPr lang="pt-BR"/>
        </a:p>
      </dgm:t>
    </dgm:pt>
    <dgm:pt modelId="{7BABA5FC-B665-4D71-B6D4-60F08A661D04}" type="sibTrans" cxnId="{8F2D929A-FB99-42BE-B914-B51F8E0A92EB}">
      <dgm:prSet/>
      <dgm:spPr/>
      <dgm:t>
        <a:bodyPr/>
        <a:lstStyle/>
        <a:p>
          <a:endParaRPr lang="pt-BR"/>
        </a:p>
      </dgm:t>
    </dgm:pt>
    <dgm:pt modelId="{FDCE1874-A5DF-4792-842D-02CE2DF4F6BB}">
      <dgm:prSet phldrT="[Texto]" custT="1"/>
      <dgm:spPr>
        <a:ln>
          <a:solidFill>
            <a:srgbClr val="6D983F"/>
          </a:solidFill>
        </a:ln>
      </dgm:spPr>
      <dgm:t>
        <a:bodyPr/>
        <a:lstStyle/>
        <a:p>
          <a:r>
            <a:rPr lang="pt-BR" sz="2000" dirty="0" err="1"/>
            <a:t>Hospitals</a:t>
          </a:r>
          <a:r>
            <a:rPr lang="pt-BR" sz="2000" dirty="0"/>
            <a:t> (CNS, FBH, ANAHP)</a:t>
          </a:r>
        </a:p>
      </dgm:t>
    </dgm:pt>
    <dgm:pt modelId="{DF5D2120-6EF7-4FEA-A706-BD226746703A}" type="parTrans" cxnId="{9F6202A3-A995-414F-B597-81EB133B3364}">
      <dgm:prSet/>
      <dgm:spPr/>
      <dgm:t>
        <a:bodyPr/>
        <a:lstStyle/>
        <a:p>
          <a:endParaRPr lang="pt-BR"/>
        </a:p>
      </dgm:t>
    </dgm:pt>
    <dgm:pt modelId="{80966117-9306-4738-9EE2-8BA20C550059}" type="sibTrans" cxnId="{9F6202A3-A995-414F-B597-81EB133B3364}">
      <dgm:prSet/>
      <dgm:spPr/>
      <dgm:t>
        <a:bodyPr/>
        <a:lstStyle/>
        <a:p>
          <a:endParaRPr lang="pt-BR"/>
        </a:p>
      </dgm:t>
    </dgm:pt>
    <dgm:pt modelId="{F3A4604A-0A96-4C27-BF99-8B1AFBC60207}">
      <dgm:prSet phldrT="[Texto]"/>
      <dgm:spPr>
        <a:solidFill>
          <a:srgbClr val="FFC000"/>
        </a:solidFill>
      </dgm:spPr>
      <dgm:t>
        <a:bodyPr/>
        <a:lstStyle/>
        <a:p>
          <a:r>
            <a:rPr lang="pt-BR" dirty="0"/>
            <a:t>Beneficiários</a:t>
          </a:r>
        </a:p>
      </dgm:t>
    </dgm:pt>
    <dgm:pt modelId="{09F6B578-EB99-4476-ACB0-D020F645B292}" type="parTrans" cxnId="{F779B5DA-5183-438E-ACEF-A25EFEB7639F}">
      <dgm:prSet/>
      <dgm:spPr/>
      <dgm:t>
        <a:bodyPr/>
        <a:lstStyle/>
        <a:p>
          <a:endParaRPr lang="pt-BR"/>
        </a:p>
      </dgm:t>
    </dgm:pt>
    <dgm:pt modelId="{4A7C3CA7-F230-4B2E-BFA0-EE1FC29BB50D}" type="sibTrans" cxnId="{F779B5DA-5183-438E-ACEF-A25EFEB7639F}">
      <dgm:prSet/>
      <dgm:spPr/>
      <dgm:t>
        <a:bodyPr/>
        <a:lstStyle/>
        <a:p>
          <a:endParaRPr lang="pt-BR"/>
        </a:p>
      </dgm:t>
    </dgm:pt>
    <dgm:pt modelId="{B176E9B1-4DF5-4844-A074-DA5790BF6DC0}">
      <dgm:prSet phldrT="[Texto]"/>
      <dgm:spPr>
        <a:ln>
          <a:solidFill>
            <a:srgbClr val="FFC000"/>
          </a:solidFill>
        </a:ln>
      </dgm:spPr>
      <dgm:t>
        <a:bodyPr/>
        <a:lstStyle/>
        <a:p>
          <a:r>
            <a:rPr lang="pt-BR" dirty="0"/>
            <a:t>Entidades representantes</a:t>
          </a:r>
        </a:p>
      </dgm:t>
    </dgm:pt>
    <dgm:pt modelId="{CD45FB76-907E-46F8-B3ED-47EBEB35554A}" type="parTrans" cxnId="{C405D267-D359-497F-A0AC-B33F9BC34238}">
      <dgm:prSet/>
      <dgm:spPr/>
      <dgm:t>
        <a:bodyPr/>
        <a:lstStyle/>
        <a:p>
          <a:endParaRPr lang="pt-BR"/>
        </a:p>
      </dgm:t>
    </dgm:pt>
    <dgm:pt modelId="{7B7930C0-8212-48C4-9290-9CA192F96E8F}" type="sibTrans" cxnId="{C405D267-D359-497F-A0AC-B33F9BC34238}">
      <dgm:prSet/>
      <dgm:spPr/>
      <dgm:t>
        <a:bodyPr/>
        <a:lstStyle/>
        <a:p>
          <a:endParaRPr lang="pt-BR"/>
        </a:p>
      </dgm:t>
    </dgm:pt>
    <dgm:pt modelId="{92219636-F4CC-4264-802F-0B63DC91E8E3}">
      <dgm:prSet phldrT="[Texto]"/>
      <dgm:spPr>
        <a:solidFill>
          <a:srgbClr val="7030A0"/>
        </a:solidFill>
      </dgm:spPr>
      <dgm:t>
        <a:bodyPr/>
        <a:lstStyle/>
        <a:p>
          <a:r>
            <a:rPr lang="pt-BR" dirty="0"/>
            <a:t>Ministério da Saúde</a:t>
          </a:r>
        </a:p>
      </dgm:t>
    </dgm:pt>
    <dgm:pt modelId="{F58BEDA7-A9C9-463D-BA5F-4797B2E72019}" type="parTrans" cxnId="{2E35A909-9BD3-47F9-91DD-5E4FAFDA7EAF}">
      <dgm:prSet/>
      <dgm:spPr/>
      <dgm:t>
        <a:bodyPr/>
        <a:lstStyle/>
        <a:p>
          <a:endParaRPr lang="pt-BR"/>
        </a:p>
      </dgm:t>
    </dgm:pt>
    <dgm:pt modelId="{DCE4572E-8EDF-4E3E-BD4E-789B2B17DC74}" type="sibTrans" cxnId="{2E35A909-9BD3-47F9-91DD-5E4FAFDA7EAF}">
      <dgm:prSet/>
      <dgm:spPr/>
      <dgm:t>
        <a:bodyPr/>
        <a:lstStyle/>
        <a:p>
          <a:endParaRPr lang="pt-BR"/>
        </a:p>
      </dgm:t>
    </dgm:pt>
    <dgm:pt modelId="{A274CE65-0271-4363-BCB5-E036F541440A}">
      <dgm:prSet phldrT="[Texto]" custT="1"/>
      <dgm:spPr>
        <a:ln>
          <a:solidFill>
            <a:srgbClr val="7030A0"/>
          </a:solidFill>
        </a:ln>
      </dgm:spPr>
      <dgm:t>
        <a:bodyPr/>
        <a:lstStyle/>
        <a:p>
          <a:r>
            <a:rPr lang="pt-BR" sz="2600" dirty="0" err="1"/>
            <a:t>Datasus</a:t>
          </a:r>
          <a:endParaRPr lang="pt-BR" sz="2600" dirty="0"/>
        </a:p>
      </dgm:t>
    </dgm:pt>
    <dgm:pt modelId="{EF4CDEFD-BAF4-443A-8885-1EE687A2D578}" type="parTrans" cxnId="{84A8C6D6-713F-4A25-9DD3-D8BB6A3B38A2}">
      <dgm:prSet/>
      <dgm:spPr/>
      <dgm:t>
        <a:bodyPr/>
        <a:lstStyle/>
        <a:p>
          <a:endParaRPr lang="pt-BR"/>
        </a:p>
      </dgm:t>
    </dgm:pt>
    <dgm:pt modelId="{5BFCF608-9E02-499A-8248-B00B243FA491}" type="sibTrans" cxnId="{84A8C6D6-713F-4A25-9DD3-D8BB6A3B38A2}">
      <dgm:prSet/>
      <dgm:spPr/>
      <dgm:t>
        <a:bodyPr/>
        <a:lstStyle/>
        <a:p>
          <a:endParaRPr lang="pt-BR"/>
        </a:p>
      </dgm:t>
    </dgm:pt>
    <dgm:pt modelId="{37C7FA35-9D57-48A9-A855-82EDE5662FEC}">
      <dgm:prSet phldrT="[Texto]" custT="1"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pt-BR" sz="2000" dirty="0"/>
            <a:t>Cooperativas médicas e odontológicas</a:t>
          </a:r>
        </a:p>
      </dgm:t>
    </dgm:pt>
    <dgm:pt modelId="{BF6958E5-3BFB-49C4-BE79-4B0921E6913A}" type="parTrans" cxnId="{78DD1D91-5806-4308-9921-D06CAC2CC324}">
      <dgm:prSet/>
      <dgm:spPr/>
      <dgm:t>
        <a:bodyPr/>
        <a:lstStyle/>
        <a:p>
          <a:endParaRPr lang="pt-BR"/>
        </a:p>
      </dgm:t>
    </dgm:pt>
    <dgm:pt modelId="{5138B0B6-FDA9-4779-9351-EB5458220AB9}" type="sibTrans" cxnId="{78DD1D91-5806-4308-9921-D06CAC2CC324}">
      <dgm:prSet/>
      <dgm:spPr/>
      <dgm:t>
        <a:bodyPr/>
        <a:lstStyle/>
        <a:p>
          <a:endParaRPr lang="pt-BR"/>
        </a:p>
      </dgm:t>
    </dgm:pt>
    <dgm:pt modelId="{C76B7E83-4882-4DB3-8C2F-5DE6A8B7B468}">
      <dgm:prSet phldrT="[Texto]" custT="1"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pt-BR" sz="2000" dirty="0"/>
            <a:t>Medicina e Odontologia de grupo</a:t>
          </a:r>
        </a:p>
      </dgm:t>
    </dgm:pt>
    <dgm:pt modelId="{301CE3C9-3231-49B9-870C-0454ED1A6F99}" type="parTrans" cxnId="{DB8782BE-F74C-4533-9230-2B29674E8E00}">
      <dgm:prSet/>
      <dgm:spPr/>
      <dgm:t>
        <a:bodyPr/>
        <a:lstStyle/>
        <a:p>
          <a:endParaRPr lang="pt-BR"/>
        </a:p>
      </dgm:t>
    </dgm:pt>
    <dgm:pt modelId="{698951EC-597F-4CA1-A60C-D42EDEADBB82}" type="sibTrans" cxnId="{DB8782BE-F74C-4533-9230-2B29674E8E00}">
      <dgm:prSet/>
      <dgm:spPr/>
      <dgm:t>
        <a:bodyPr/>
        <a:lstStyle/>
        <a:p>
          <a:endParaRPr lang="pt-BR"/>
        </a:p>
      </dgm:t>
    </dgm:pt>
    <dgm:pt modelId="{98AA9DBB-FA03-499B-8511-A8F85F0AF963}">
      <dgm:prSet phldrT="[Texto]" custT="1"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pt-BR" sz="2000" dirty="0"/>
            <a:t>Autogestões</a:t>
          </a:r>
        </a:p>
      </dgm:t>
    </dgm:pt>
    <dgm:pt modelId="{02469D34-98C1-4828-BA2C-786C2E1B92E4}" type="parTrans" cxnId="{B6AE646C-35AB-4727-96BF-957A9F0E4E11}">
      <dgm:prSet/>
      <dgm:spPr/>
      <dgm:t>
        <a:bodyPr/>
        <a:lstStyle/>
        <a:p>
          <a:endParaRPr lang="pt-BR"/>
        </a:p>
      </dgm:t>
    </dgm:pt>
    <dgm:pt modelId="{699FDD40-3646-4E03-8C0D-ED60234BD068}" type="sibTrans" cxnId="{B6AE646C-35AB-4727-96BF-957A9F0E4E11}">
      <dgm:prSet/>
      <dgm:spPr/>
      <dgm:t>
        <a:bodyPr/>
        <a:lstStyle/>
        <a:p>
          <a:endParaRPr lang="pt-BR"/>
        </a:p>
      </dgm:t>
    </dgm:pt>
    <dgm:pt modelId="{1B7A3D54-648A-4201-8DD5-97EC3109B214}">
      <dgm:prSet phldrT="[Texto]" custT="1"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pt-BR" sz="2000" dirty="0"/>
            <a:t>Filantropias</a:t>
          </a:r>
        </a:p>
      </dgm:t>
    </dgm:pt>
    <dgm:pt modelId="{09961DAC-36F7-412E-A652-957FB0AF6348}" type="parTrans" cxnId="{6D0E82CD-2806-4882-9DE1-EF159610B2C8}">
      <dgm:prSet/>
      <dgm:spPr/>
      <dgm:t>
        <a:bodyPr/>
        <a:lstStyle/>
        <a:p>
          <a:endParaRPr lang="pt-BR"/>
        </a:p>
      </dgm:t>
    </dgm:pt>
    <dgm:pt modelId="{3C11BA56-028E-49BA-AF97-AC3749F1A427}" type="sibTrans" cxnId="{6D0E82CD-2806-4882-9DE1-EF159610B2C8}">
      <dgm:prSet/>
      <dgm:spPr/>
      <dgm:t>
        <a:bodyPr/>
        <a:lstStyle/>
        <a:p>
          <a:endParaRPr lang="pt-BR"/>
        </a:p>
      </dgm:t>
    </dgm:pt>
    <dgm:pt modelId="{CCF280C8-04D6-4CA2-92A4-F53DA6F819C7}">
      <dgm:prSet phldrT="[Texto]" custT="1"/>
      <dgm:spPr>
        <a:ln>
          <a:solidFill>
            <a:srgbClr val="6D983F"/>
          </a:solidFill>
        </a:ln>
      </dgm:spPr>
      <dgm:t>
        <a:bodyPr/>
        <a:lstStyle/>
        <a:p>
          <a:r>
            <a:rPr lang="pt-BR" sz="2000" dirty="0"/>
            <a:t>SBPC/ML</a:t>
          </a:r>
        </a:p>
      </dgm:t>
    </dgm:pt>
    <dgm:pt modelId="{4CE2E4BE-6A64-4BA0-99C3-1A1ADCD351D3}" type="parTrans" cxnId="{2C683AD1-FE2C-485D-9C5F-014DEA2541D8}">
      <dgm:prSet/>
      <dgm:spPr/>
      <dgm:t>
        <a:bodyPr/>
        <a:lstStyle/>
        <a:p>
          <a:endParaRPr lang="pt-BR"/>
        </a:p>
      </dgm:t>
    </dgm:pt>
    <dgm:pt modelId="{A249BC74-2417-47DC-8E8C-57E7AA426CB2}" type="sibTrans" cxnId="{2C683AD1-FE2C-485D-9C5F-014DEA2541D8}">
      <dgm:prSet/>
      <dgm:spPr/>
      <dgm:t>
        <a:bodyPr/>
        <a:lstStyle/>
        <a:p>
          <a:endParaRPr lang="pt-BR"/>
        </a:p>
      </dgm:t>
    </dgm:pt>
    <dgm:pt modelId="{589164E3-D867-4872-9767-B57A384EF83D}">
      <dgm:prSet phldrT="[Texto]" custT="1"/>
      <dgm:spPr>
        <a:ln>
          <a:solidFill>
            <a:srgbClr val="6D983F"/>
          </a:solidFill>
        </a:ln>
      </dgm:spPr>
      <dgm:t>
        <a:bodyPr/>
        <a:lstStyle/>
        <a:p>
          <a:r>
            <a:rPr lang="pt-BR" sz="2000" dirty="0"/>
            <a:t>CBR</a:t>
          </a:r>
        </a:p>
      </dgm:t>
    </dgm:pt>
    <dgm:pt modelId="{F1981260-E96F-4417-A385-3ECC3576C5DB}" type="parTrans" cxnId="{26A1ECC0-5630-4BCE-A8E4-38A6F09ACDA9}">
      <dgm:prSet/>
      <dgm:spPr/>
      <dgm:t>
        <a:bodyPr/>
        <a:lstStyle/>
        <a:p>
          <a:endParaRPr lang="pt-BR"/>
        </a:p>
      </dgm:t>
    </dgm:pt>
    <dgm:pt modelId="{668EA462-7C00-4B01-BE8A-419AD3ED759B}" type="sibTrans" cxnId="{26A1ECC0-5630-4BCE-A8E4-38A6F09ACDA9}">
      <dgm:prSet/>
      <dgm:spPr/>
      <dgm:t>
        <a:bodyPr/>
        <a:lstStyle/>
        <a:p>
          <a:endParaRPr lang="pt-BR"/>
        </a:p>
      </dgm:t>
    </dgm:pt>
    <dgm:pt modelId="{1D4131B3-3073-4746-A9C0-025A242828DA}">
      <dgm:prSet phldrT="[Texto]" custT="1"/>
      <dgm:spPr>
        <a:ln>
          <a:solidFill>
            <a:srgbClr val="6D983F"/>
          </a:solidFill>
        </a:ln>
      </dgm:spPr>
      <dgm:t>
        <a:bodyPr/>
        <a:lstStyle/>
        <a:p>
          <a:r>
            <a:rPr lang="pt-BR" sz="2000" dirty="0"/>
            <a:t>ABRAMED</a:t>
          </a:r>
        </a:p>
      </dgm:t>
    </dgm:pt>
    <dgm:pt modelId="{6D2C185E-7EB3-474C-90A6-76D463281D2B}" type="parTrans" cxnId="{EEE99A4E-BF72-48E2-A8E9-23045271F873}">
      <dgm:prSet/>
      <dgm:spPr/>
      <dgm:t>
        <a:bodyPr/>
        <a:lstStyle/>
        <a:p>
          <a:endParaRPr lang="pt-BR"/>
        </a:p>
      </dgm:t>
    </dgm:pt>
    <dgm:pt modelId="{705F4EFC-EBBE-4410-9A8D-369DAF516DF3}" type="sibTrans" cxnId="{EEE99A4E-BF72-48E2-A8E9-23045271F873}">
      <dgm:prSet/>
      <dgm:spPr/>
      <dgm:t>
        <a:bodyPr/>
        <a:lstStyle/>
        <a:p>
          <a:endParaRPr lang="pt-BR"/>
        </a:p>
      </dgm:t>
    </dgm:pt>
    <dgm:pt modelId="{58DA9913-7BBC-4D86-A31E-6AB0FDEFCC8B}">
      <dgm:prSet phldrT="[Texto]" custT="1"/>
      <dgm:spPr>
        <a:ln>
          <a:solidFill>
            <a:srgbClr val="6D983F"/>
          </a:solidFill>
        </a:ln>
      </dgm:spPr>
      <dgm:t>
        <a:bodyPr/>
        <a:lstStyle/>
        <a:p>
          <a:r>
            <a:rPr lang="pt-BR" sz="2000" dirty="0"/>
            <a:t>Conselhos Profissionais</a:t>
          </a:r>
        </a:p>
      </dgm:t>
    </dgm:pt>
    <dgm:pt modelId="{F36A0FEE-4976-4972-A0B0-35F5ED0B4B95}" type="parTrans" cxnId="{27855C59-72BD-425F-A1FB-0D404B9ED75C}">
      <dgm:prSet/>
      <dgm:spPr/>
      <dgm:t>
        <a:bodyPr/>
        <a:lstStyle/>
        <a:p>
          <a:endParaRPr lang="pt-BR"/>
        </a:p>
      </dgm:t>
    </dgm:pt>
    <dgm:pt modelId="{2203182C-F4EC-46BA-A9D0-DF0A49F4B810}" type="sibTrans" cxnId="{27855C59-72BD-425F-A1FB-0D404B9ED75C}">
      <dgm:prSet/>
      <dgm:spPr/>
      <dgm:t>
        <a:bodyPr/>
        <a:lstStyle/>
        <a:p>
          <a:endParaRPr lang="pt-BR"/>
        </a:p>
      </dgm:t>
    </dgm:pt>
    <dgm:pt modelId="{93EBDA82-85E6-46E7-8BDF-1953DF0DD568}">
      <dgm:prSet phldrT="[Texto]"/>
      <dgm:spPr>
        <a:ln>
          <a:solidFill>
            <a:srgbClr val="6D983F"/>
          </a:solidFill>
        </a:ln>
      </dgm:spPr>
      <dgm:t>
        <a:bodyPr/>
        <a:lstStyle/>
        <a:p>
          <a:endParaRPr lang="pt-BR" sz="1500" dirty="0"/>
        </a:p>
      </dgm:t>
    </dgm:pt>
    <dgm:pt modelId="{2F9D3DBC-2DD3-4A85-AD23-B6B2DA815EDC}" type="parTrans" cxnId="{08ADB58A-36EB-4AE2-9B9D-A64BEAB4022E}">
      <dgm:prSet/>
      <dgm:spPr/>
      <dgm:t>
        <a:bodyPr/>
        <a:lstStyle/>
        <a:p>
          <a:endParaRPr lang="pt-BR"/>
        </a:p>
      </dgm:t>
    </dgm:pt>
    <dgm:pt modelId="{AF16D5B1-26D2-40B2-8D7A-602131CB515F}" type="sibTrans" cxnId="{08ADB58A-36EB-4AE2-9B9D-A64BEAB4022E}">
      <dgm:prSet/>
      <dgm:spPr/>
      <dgm:t>
        <a:bodyPr/>
        <a:lstStyle/>
        <a:p>
          <a:endParaRPr lang="pt-BR"/>
        </a:p>
      </dgm:t>
    </dgm:pt>
    <dgm:pt modelId="{EFEF2FC8-5CC8-4E29-8E53-58C0780E3547}">
      <dgm:prSet phldrT="[Texto]" custT="1"/>
      <dgm:spPr>
        <a:ln>
          <a:solidFill>
            <a:srgbClr val="7030A0"/>
          </a:solidFill>
        </a:ln>
      </dgm:spPr>
      <dgm:t>
        <a:bodyPr/>
        <a:lstStyle/>
        <a:p>
          <a:r>
            <a:rPr lang="pt-BR" sz="2600" dirty="0"/>
            <a:t>SAES</a:t>
          </a:r>
        </a:p>
      </dgm:t>
    </dgm:pt>
    <dgm:pt modelId="{74EBEABA-A6F4-4530-B64B-540FDCE594BD}" type="parTrans" cxnId="{5114A6A3-EA65-42E6-A5CA-7D9183F09828}">
      <dgm:prSet/>
      <dgm:spPr/>
      <dgm:t>
        <a:bodyPr/>
        <a:lstStyle/>
        <a:p>
          <a:endParaRPr lang="pt-BR"/>
        </a:p>
      </dgm:t>
    </dgm:pt>
    <dgm:pt modelId="{75CA206B-A270-4A86-8E6E-3C717DB814E4}" type="sibTrans" cxnId="{5114A6A3-EA65-42E6-A5CA-7D9183F09828}">
      <dgm:prSet/>
      <dgm:spPr/>
      <dgm:t>
        <a:bodyPr/>
        <a:lstStyle/>
        <a:p>
          <a:endParaRPr lang="pt-BR"/>
        </a:p>
      </dgm:t>
    </dgm:pt>
    <dgm:pt modelId="{9AA448ED-B7CA-4A40-B628-1FB4A8C3D7F4}">
      <dgm:prSet phldrT="[Texto]" custT="1"/>
      <dgm:spPr>
        <a:ln>
          <a:solidFill>
            <a:srgbClr val="7030A0"/>
          </a:solidFill>
        </a:ln>
      </dgm:spPr>
      <dgm:t>
        <a:bodyPr/>
        <a:lstStyle/>
        <a:p>
          <a:r>
            <a:rPr lang="pt-BR" sz="2600" dirty="0"/>
            <a:t>ANVISA</a:t>
          </a:r>
        </a:p>
      </dgm:t>
    </dgm:pt>
    <dgm:pt modelId="{4B52A035-2328-47CC-BC7B-F1968E53DA6A}" type="parTrans" cxnId="{29A5CC38-3778-4030-8E28-7FA0E8A07EAC}">
      <dgm:prSet/>
      <dgm:spPr/>
      <dgm:t>
        <a:bodyPr/>
        <a:lstStyle/>
        <a:p>
          <a:endParaRPr lang="pt-BR"/>
        </a:p>
      </dgm:t>
    </dgm:pt>
    <dgm:pt modelId="{7EFAFF06-4736-41E7-8433-E994883441AE}" type="sibTrans" cxnId="{29A5CC38-3778-4030-8E28-7FA0E8A07EAC}">
      <dgm:prSet/>
      <dgm:spPr/>
      <dgm:t>
        <a:bodyPr/>
        <a:lstStyle/>
        <a:p>
          <a:endParaRPr lang="pt-BR"/>
        </a:p>
      </dgm:t>
    </dgm:pt>
    <dgm:pt modelId="{A4822B0E-DAD6-42E8-BED5-92F8B9357358}">
      <dgm:prSet phldrT="[Texto]" custT="1"/>
      <dgm:spPr>
        <a:ln>
          <a:solidFill>
            <a:srgbClr val="7030A0"/>
          </a:solidFill>
        </a:ln>
      </dgm:spPr>
      <dgm:t>
        <a:bodyPr/>
        <a:lstStyle/>
        <a:p>
          <a:r>
            <a:rPr lang="pt-BR" sz="2600" dirty="0"/>
            <a:t>ANS</a:t>
          </a:r>
        </a:p>
      </dgm:t>
    </dgm:pt>
    <dgm:pt modelId="{25A0F1EF-76A2-4F19-B189-9A2F6AE3F36F}" type="parTrans" cxnId="{A456F300-1900-4C70-A062-726A610D318A}">
      <dgm:prSet/>
      <dgm:spPr/>
      <dgm:t>
        <a:bodyPr/>
        <a:lstStyle/>
        <a:p>
          <a:endParaRPr lang="pt-BR"/>
        </a:p>
      </dgm:t>
    </dgm:pt>
    <dgm:pt modelId="{3471A151-FF8C-4EF1-83DE-7AB8BE3017F7}" type="sibTrans" cxnId="{A456F300-1900-4C70-A062-726A610D318A}">
      <dgm:prSet/>
      <dgm:spPr/>
      <dgm:t>
        <a:bodyPr/>
        <a:lstStyle/>
        <a:p>
          <a:endParaRPr lang="pt-BR"/>
        </a:p>
      </dgm:t>
    </dgm:pt>
    <dgm:pt modelId="{C5AD56FD-13BF-4651-BC5B-B06576A5724D}">
      <dgm:prSet phldrT="[Texto]" custT="1"/>
      <dgm:spPr>
        <a:ln>
          <a:solidFill>
            <a:srgbClr val="6D983F"/>
          </a:solidFill>
        </a:ln>
      </dgm:spPr>
      <dgm:t>
        <a:bodyPr/>
        <a:lstStyle/>
        <a:p>
          <a:r>
            <a:rPr lang="pt-BR" sz="2000" dirty="0"/>
            <a:t>AMB</a:t>
          </a:r>
        </a:p>
      </dgm:t>
    </dgm:pt>
    <dgm:pt modelId="{3809B272-3D1A-42B7-B107-4557478CB9B6}" type="parTrans" cxnId="{A2CE5C3E-1AEF-4A97-90CF-8FDBF015E29D}">
      <dgm:prSet/>
      <dgm:spPr/>
    </dgm:pt>
    <dgm:pt modelId="{54CD13EC-895A-4CA5-8809-C68276CA8A1C}" type="sibTrans" cxnId="{A2CE5C3E-1AEF-4A97-90CF-8FDBF015E29D}">
      <dgm:prSet/>
      <dgm:spPr/>
    </dgm:pt>
    <dgm:pt modelId="{4473D76D-612A-40A5-A0D2-F714EE32479A}" type="pres">
      <dgm:prSet presAssocID="{882EE964-7DAF-42CD-939D-7CFDBB06B2F3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889D0A42-1D06-47DB-ADA0-ED90091133CB}" type="pres">
      <dgm:prSet presAssocID="{882EE964-7DAF-42CD-939D-7CFDBB06B2F3}" presName="children" presStyleCnt="0"/>
      <dgm:spPr/>
    </dgm:pt>
    <dgm:pt modelId="{AC58270F-F0F6-4868-9F48-1442CC931A9C}" type="pres">
      <dgm:prSet presAssocID="{882EE964-7DAF-42CD-939D-7CFDBB06B2F3}" presName="child1group" presStyleCnt="0"/>
      <dgm:spPr/>
    </dgm:pt>
    <dgm:pt modelId="{DB0672A1-B352-41A3-8F7D-F545F4A52CBC}" type="pres">
      <dgm:prSet presAssocID="{882EE964-7DAF-42CD-939D-7CFDBB06B2F3}" presName="child1" presStyleLbl="bgAcc1" presStyleIdx="0" presStyleCnt="4" custScaleX="123041" custScaleY="116072"/>
      <dgm:spPr/>
    </dgm:pt>
    <dgm:pt modelId="{9E6ED47F-68A0-4C57-A544-0D3247F3FBD6}" type="pres">
      <dgm:prSet presAssocID="{882EE964-7DAF-42CD-939D-7CFDBB06B2F3}" presName="child1Text" presStyleLbl="bgAcc1" presStyleIdx="0" presStyleCnt="4">
        <dgm:presLayoutVars>
          <dgm:bulletEnabled val="1"/>
        </dgm:presLayoutVars>
      </dgm:prSet>
      <dgm:spPr/>
    </dgm:pt>
    <dgm:pt modelId="{2275FEF7-E7FA-4F4E-B3DC-E55CAEF1CA08}" type="pres">
      <dgm:prSet presAssocID="{882EE964-7DAF-42CD-939D-7CFDBB06B2F3}" presName="child2group" presStyleCnt="0"/>
      <dgm:spPr/>
    </dgm:pt>
    <dgm:pt modelId="{E7FCF8AF-5D58-4E8E-B377-17751C8AD592}" type="pres">
      <dgm:prSet presAssocID="{882EE964-7DAF-42CD-939D-7CFDBB06B2F3}" presName="child2" presStyleLbl="bgAcc1" presStyleIdx="1" presStyleCnt="4" custScaleX="116509" custScaleY="105428" custLinFactNeighborX="18215"/>
      <dgm:spPr/>
    </dgm:pt>
    <dgm:pt modelId="{EB5ABFD3-F7AA-4089-A57C-71A528C99539}" type="pres">
      <dgm:prSet presAssocID="{882EE964-7DAF-42CD-939D-7CFDBB06B2F3}" presName="child2Text" presStyleLbl="bgAcc1" presStyleIdx="1" presStyleCnt="4">
        <dgm:presLayoutVars>
          <dgm:bulletEnabled val="1"/>
        </dgm:presLayoutVars>
      </dgm:prSet>
      <dgm:spPr/>
    </dgm:pt>
    <dgm:pt modelId="{0CF5E5BE-5329-4BD1-97BD-45B9B2E48375}" type="pres">
      <dgm:prSet presAssocID="{882EE964-7DAF-42CD-939D-7CFDBB06B2F3}" presName="child3group" presStyleCnt="0"/>
      <dgm:spPr/>
    </dgm:pt>
    <dgm:pt modelId="{1A5AB233-6E0D-443B-88F6-7F8284BED857}" type="pres">
      <dgm:prSet presAssocID="{882EE964-7DAF-42CD-939D-7CFDBB06B2F3}" presName="child3" presStyleLbl="bgAcc1" presStyleIdx="2" presStyleCnt="4"/>
      <dgm:spPr/>
    </dgm:pt>
    <dgm:pt modelId="{BEF0A8E6-D242-4CD5-9510-426D321F29A2}" type="pres">
      <dgm:prSet presAssocID="{882EE964-7DAF-42CD-939D-7CFDBB06B2F3}" presName="child3Text" presStyleLbl="bgAcc1" presStyleIdx="2" presStyleCnt="4">
        <dgm:presLayoutVars>
          <dgm:bulletEnabled val="1"/>
        </dgm:presLayoutVars>
      </dgm:prSet>
      <dgm:spPr/>
    </dgm:pt>
    <dgm:pt modelId="{9D19309F-36AA-4ED6-B425-CC7FCAE3A744}" type="pres">
      <dgm:prSet presAssocID="{882EE964-7DAF-42CD-939D-7CFDBB06B2F3}" presName="child4group" presStyleCnt="0"/>
      <dgm:spPr/>
    </dgm:pt>
    <dgm:pt modelId="{3F64E5AA-20D4-406C-BBA4-88B1BF41A33C}" type="pres">
      <dgm:prSet presAssocID="{882EE964-7DAF-42CD-939D-7CFDBB06B2F3}" presName="child4" presStyleLbl="bgAcc1" presStyleIdx="3" presStyleCnt="4" custLinFactNeighborX="-2193" custLinFactNeighborY="2253"/>
      <dgm:spPr/>
    </dgm:pt>
    <dgm:pt modelId="{F7304E99-3C2B-4C0E-85D1-11EF847F7F29}" type="pres">
      <dgm:prSet presAssocID="{882EE964-7DAF-42CD-939D-7CFDBB06B2F3}" presName="child4Text" presStyleLbl="bgAcc1" presStyleIdx="3" presStyleCnt="4">
        <dgm:presLayoutVars>
          <dgm:bulletEnabled val="1"/>
        </dgm:presLayoutVars>
      </dgm:prSet>
      <dgm:spPr/>
    </dgm:pt>
    <dgm:pt modelId="{5DFA7EE7-FE37-4000-94F0-2C76E455EFE5}" type="pres">
      <dgm:prSet presAssocID="{882EE964-7DAF-42CD-939D-7CFDBB06B2F3}" presName="childPlaceholder" presStyleCnt="0"/>
      <dgm:spPr/>
    </dgm:pt>
    <dgm:pt modelId="{E47032C5-8D4A-41BE-AFF0-5E00C1576452}" type="pres">
      <dgm:prSet presAssocID="{882EE964-7DAF-42CD-939D-7CFDBB06B2F3}" presName="circle" presStyleCnt="0"/>
      <dgm:spPr/>
    </dgm:pt>
    <dgm:pt modelId="{22D30A13-5463-4350-84A4-AFF321737AFA}" type="pres">
      <dgm:prSet presAssocID="{882EE964-7DAF-42CD-939D-7CFDBB06B2F3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373E5BF1-F56E-4841-9238-515B4A59B501}" type="pres">
      <dgm:prSet presAssocID="{882EE964-7DAF-42CD-939D-7CFDBB06B2F3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3B9DB44C-FF40-44FD-95B2-6734F6194C4A}" type="pres">
      <dgm:prSet presAssocID="{882EE964-7DAF-42CD-939D-7CFDBB06B2F3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FB9C8C74-A676-419C-A620-C1A6A58B360A}" type="pres">
      <dgm:prSet presAssocID="{882EE964-7DAF-42CD-939D-7CFDBB06B2F3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02C10B70-DA2D-4794-A3ED-945CC5B3ECF1}" type="pres">
      <dgm:prSet presAssocID="{882EE964-7DAF-42CD-939D-7CFDBB06B2F3}" presName="quadrantPlaceholder" presStyleCnt="0"/>
      <dgm:spPr/>
    </dgm:pt>
    <dgm:pt modelId="{70D4AC85-42B2-4FA5-BCE4-DDC9B7FEDD88}" type="pres">
      <dgm:prSet presAssocID="{882EE964-7DAF-42CD-939D-7CFDBB06B2F3}" presName="center1" presStyleLbl="fgShp" presStyleIdx="0" presStyleCnt="2"/>
      <dgm:spPr/>
    </dgm:pt>
    <dgm:pt modelId="{2F90FCE4-00C0-4DD3-BF7D-571C3C3B733B}" type="pres">
      <dgm:prSet presAssocID="{882EE964-7DAF-42CD-939D-7CFDBB06B2F3}" presName="center2" presStyleLbl="fgShp" presStyleIdx="1" presStyleCnt="2"/>
      <dgm:spPr/>
    </dgm:pt>
  </dgm:ptLst>
  <dgm:cxnLst>
    <dgm:cxn modelId="{A456F300-1900-4C70-A062-726A610D318A}" srcId="{92219636-F4CC-4264-802F-0B63DC91E8E3}" destId="{A4822B0E-DAD6-42E8-BED5-92F8B9357358}" srcOrd="3" destOrd="0" parTransId="{25A0F1EF-76A2-4F19-B189-9A2F6AE3F36F}" sibTransId="{3471A151-FF8C-4EF1-83DE-7AB8BE3017F7}"/>
    <dgm:cxn modelId="{81C15602-70BB-469C-A034-AC416197244B}" type="presOf" srcId="{EFEF2FC8-5CC8-4E29-8E53-58C0780E3547}" destId="{F7304E99-3C2B-4C0E-85D1-11EF847F7F29}" srcOrd="1" destOrd="1" presId="urn:microsoft.com/office/officeart/2005/8/layout/cycle4"/>
    <dgm:cxn modelId="{2E35A909-9BD3-47F9-91DD-5E4FAFDA7EAF}" srcId="{882EE964-7DAF-42CD-939D-7CFDBB06B2F3}" destId="{92219636-F4CC-4264-802F-0B63DC91E8E3}" srcOrd="3" destOrd="0" parTransId="{F58BEDA7-A9C9-463D-BA5F-4797B2E72019}" sibTransId="{DCE4572E-8EDF-4E3E-BD4E-789B2B17DC74}"/>
    <dgm:cxn modelId="{8F5AE11A-BB5A-4A0A-B7F6-3D3065BC24AC}" type="presOf" srcId="{1B7A3D54-648A-4201-8DD5-97EC3109B214}" destId="{DB0672A1-B352-41A3-8F7D-F545F4A52CBC}" srcOrd="0" destOrd="4" presId="urn:microsoft.com/office/officeart/2005/8/layout/cycle4"/>
    <dgm:cxn modelId="{7CBF231C-6180-4AD0-BB57-CF363C9F83A9}" type="presOf" srcId="{93EBDA82-85E6-46E7-8BDF-1953DF0DD568}" destId="{E7FCF8AF-5D58-4E8E-B377-17751C8AD592}" srcOrd="0" destOrd="6" presId="urn:microsoft.com/office/officeart/2005/8/layout/cycle4"/>
    <dgm:cxn modelId="{E5554B1C-7C5B-49A2-BD89-BA157F1E1ABE}" type="presOf" srcId="{9AA448ED-B7CA-4A40-B628-1FB4A8C3D7F4}" destId="{3F64E5AA-20D4-406C-BBA4-88B1BF41A33C}" srcOrd="0" destOrd="2" presId="urn:microsoft.com/office/officeart/2005/8/layout/cycle4"/>
    <dgm:cxn modelId="{0A90EF21-ABA7-46F7-8438-A0195A94A291}" type="presOf" srcId="{C5AD56FD-13BF-4651-BC5B-B06576A5724D}" destId="{E7FCF8AF-5D58-4E8E-B377-17751C8AD592}" srcOrd="0" destOrd="4" presId="urn:microsoft.com/office/officeart/2005/8/layout/cycle4"/>
    <dgm:cxn modelId="{5A809427-4105-41EC-AD71-6FF658BDBB76}" type="presOf" srcId="{58DA9913-7BBC-4D86-A31E-6AB0FDEFCC8B}" destId="{EB5ABFD3-F7AA-4089-A57C-71A528C99539}" srcOrd="1" destOrd="5" presId="urn:microsoft.com/office/officeart/2005/8/layout/cycle4"/>
    <dgm:cxn modelId="{078D8028-6C2E-499C-924F-790CE497C3AD}" type="presOf" srcId="{98AA9DBB-FA03-499B-8511-A8F85F0AF963}" destId="{DB0672A1-B352-41A3-8F7D-F545F4A52CBC}" srcOrd="0" destOrd="3" presId="urn:microsoft.com/office/officeart/2005/8/layout/cycle4"/>
    <dgm:cxn modelId="{E95CD62F-2B2F-49CB-9181-DBCDE88909FF}" type="presOf" srcId="{1D4131B3-3073-4746-A9C0-025A242828DA}" destId="{E7FCF8AF-5D58-4E8E-B377-17751C8AD592}" srcOrd="0" destOrd="3" presId="urn:microsoft.com/office/officeart/2005/8/layout/cycle4"/>
    <dgm:cxn modelId="{29A5CC38-3778-4030-8E28-7FA0E8A07EAC}" srcId="{92219636-F4CC-4264-802F-0B63DC91E8E3}" destId="{9AA448ED-B7CA-4A40-B628-1FB4A8C3D7F4}" srcOrd="2" destOrd="0" parTransId="{4B52A035-2328-47CC-BC7B-F1968E53DA6A}" sibTransId="{7EFAFF06-4736-41E7-8433-E994883441AE}"/>
    <dgm:cxn modelId="{A2CE5C3E-1AEF-4A97-90CF-8FDBF015E29D}" srcId="{D2C24253-9EB7-4F6D-9A3C-9BCE209DC96E}" destId="{C5AD56FD-13BF-4651-BC5B-B06576A5724D}" srcOrd="4" destOrd="0" parTransId="{3809B272-3D1A-42B7-B107-4557478CB9B6}" sibTransId="{54CD13EC-895A-4CA5-8809-C68276CA8A1C}"/>
    <dgm:cxn modelId="{A739B85C-C6B3-46AE-9530-1D14488B4230}" srcId="{882EE964-7DAF-42CD-939D-7CFDBB06B2F3}" destId="{FB99705E-D60E-42A8-99F3-C42C6DC81A85}" srcOrd="0" destOrd="0" parTransId="{6F1200F3-87A9-4936-9147-C08F8E0C9DED}" sibTransId="{4B39F2B0-A974-4E16-BFF2-2BBF9E3F9C05}"/>
    <dgm:cxn modelId="{E4F3D65D-EE2C-4B41-A1D5-3E34AD848177}" type="presOf" srcId="{92219636-F4CC-4264-802F-0B63DC91E8E3}" destId="{FB9C8C74-A676-419C-A620-C1A6A58B360A}" srcOrd="0" destOrd="0" presId="urn:microsoft.com/office/officeart/2005/8/layout/cycle4"/>
    <dgm:cxn modelId="{C21B125F-F9C1-43D9-849D-7412B754B81A}" type="presOf" srcId="{D2C24253-9EB7-4F6D-9A3C-9BCE209DC96E}" destId="{373E5BF1-F56E-4841-9238-515B4A59B501}" srcOrd="0" destOrd="0" presId="urn:microsoft.com/office/officeart/2005/8/layout/cycle4"/>
    <dgm:cxn modelId="{A7A6FB44-D2F8-4826-9D8E-BB6B71E5389F}" type="presOf" srcId="{98AA9DBB-FA03-499B-8511-A8F85F0AF963}" destId="{9E6ED47F-68A0-4C57-A544-0D3247F3FBD6}" srcOrd="1" destOrd="3" presId="urn:microsoft.com/office/officeart/2005/8/layout/cycle4"/>
    <dgm:cxn modelId="{221D6F66-B683-40EB-94FC-3FA9C2A37655}" srcId="{FB99705E-D60E-42A8-99F3-C42C6DC81A85}" destId="{508F8E5C-9FA4-4DA4-98F2-5415DB094B7E}" srcOrd="0" destOrd="0" parTransId="{3D527064-5217-45CF-BEE9-99EB5CF053CA}" sibTransId="{3E522570-E5D2-4AD6-87D2-A6AF019A3AF0}"/>
    <dgm:cxn modelId="{B94F7D66-E1F8-4B65-8106-82B904D5087A}" type="presOf" srcId="{B176E9B1-4DF5-4844-A074-DA5790BF6DC0}" destId="{1A5AB233-6E0D-443B-88F6-7F8284BED857}" srcOrd="0" destOrd="0" presId="urn:microsoft.com/office/officeart/2005/8/layout/cycle4"/>
    <dgm:cxn modelId="{C405D267-D359-497F-A0AC-B33F9BC34238}" srcId="{F3A4604A-0A96-4C27-BF99-8B1AFBC60207}" destId="{B176E9B1-4DF5-4844-A074-DA5790BF6DC0}" srcOrd="0" destOrd="0" parTransId="{CD45FB76-907E-46F8-B3ED-47EBEB35554A}" sibTransId="{7B7930C0-8212-48C4-9290-9CA192F96E8F}"/>
    <dgm:cxn modelId="{B6AE646C-35AB-4727-96BF-957A9F0E4E11}" srcId="{FB99705E-D60E-42A8-99F3-C42C6DC81A85}" destId="{98AA9DBB-FA03-499B-8511-A8F85F0AF963}" srcOrd="3" destOrd="0" parTransId="{02469D34-98C1-4828-BA2C-786C2E1B92E4}" sibTransId="{699FDD40-3646-4E03-8C0D-ED60234BD068}"/>
    <dgm:cxn modelId="{F655B84C-3512-4691-A895-A4430317503D}" type="presOf" srcId="{C5AD56FD-13BF-4651-BC5B-B06576A5724D}" destId="{EB5ABFD3-F7AA-4089-A57C-71A528C99539}" srcOrd="1" destOrd="4" presId="urn:microsoft.com/office/officeart/2005/8/layout/cycle4"/>
    <dgm:cxn modelId="{EEE99A4E-BF72-48E2-A8E9-23045271F873}" srcId="{D2C24253-9EB7-4F6D-9A3C-9BCE209DC96E}" destId="{1D4131B3-3073-4746-A9C0-025A242828DA}" srcOrd="3" destOrd="0" parTransId="{6D2C185E-7EB3-474C-90A6-76D463281D2B}" sibTransId="{705F4EFC-EBBE-4410-9A8D-369DAF516DF3}"/>
    <dgm:cxn modelId="{7E80E871-FC03-4AA7-B5E3-AB1922DDDF65}" type="presOf" srcId="{37C7FA35-9D57-48A9-A855-82EDE5662FEC}" destId="{DB0672A1-B352-41A3-8F7D-F545F4A52CBC}" srcOrd="0" destOrd="1" presId="urn:microsoft.com/office/officeart/2005/8/layout/cycle4"/>
    <dgm:cxn modelId="{FEF71A73-9F87-4DEF-882F-993C081B6721}" type="presOf" srcId="{589164E3-D867-4872-9767-B57A384EF83D}" destId="{E7FCF8AF-5D58-4E8E-B377-17751C8AD592}" srcOrd="0" destOrd="2" presId="urn:microsoft.com/office/officeart/2005/8/layout/cycle4"/>
    <dgm:cxn modelId="{27855C59-72BD-425F-A1FB-0D404B9ED75C}" srcId="{D2C24253-9EB7-4F6D-9A3C-9BCE209DC96E}" destId="{58DA9913-7BBC-4D86-A31E-6AB0FDEFCC8B}" srcOrd="5" destOrd="0" parTransId="{F36A0FEE-4976-4972-A0B0-35F5ED0B4B95}" sibTransId="{2203182C-F4EC-46BA-A9D0-DF0A49F4B810}"/>
    <dgm:cxn modelId="{4728E37B-782D-47A6-9719-F607AA1E20FE}" type="presOf" srcId="{1D4131B3-3073-4746-A9C0-025A242828DA}" destId="{EB5ABFD3-F7AA-4089-A57C-71A528C99539}" srcOrd="1" destOrd="3" presId="urn:microsoft.com/office/officeart/2005/8/layout/cycle4"/>
    <dgm:cxn modelId="{E2E7E87C-0902-4E2F-8518-CB43872BA414}" type="presOf" srcId="{C76B7E83-4882-4DB3-8C2F-5DE6A8B7B468}" destId="{9E6ED47F-68A0-4C57-A544-0D3247F3FBD6}" srcOrd="1" destOrd="2" presId="urn:microsoft.com/office/officeart/2005/8/layout/cycle4"/>
    <dgm:cxn modelId="{227E7F86-3DC9-4A42-A402-95163AF36B42}" type="presOf" srcId="{EFEF2FC8-5CC8-4E29-8E53-58C0780E3547}" destId="{3F64E5AA-20D4-406C-BBA4-88B1BF41A33C}" srcOrd="0" destOrd="1" presId="urn:microsoft.com/office/officeart/2005/8/layout/cycle4"/>
    <dgm:cxn modelId="{08ADB58A-36EB-4AE2-9B9D-A64BEAB4022E}" srcId="{D2C24253-9EB7-4F6D-9A3C-9BCE209DC96E}" destId="{93EBDA82-85E6-46E7-8BDF-1953DF0DD568}" srcOrd="6" destOrd="0" parTransId="{2F9D3DBC-2DD3-4A85-AD23-B6B2DA815EDC}" sibTransId="{AF16D5B1-26D2-40B2-8D7A-602131CB515F}"/>
    <dgm:cxn modelId="{C247498C-DB8F-40AF-A72A-ACAC160A3843}" type="presOf" srcId="{882EE964-7DAF-42CD-939D-7CFDBB06B2F3}" destId="{4473D76D-612A-40A5-A0D2-F714EE32479A}" srcOrd="0" destOrd="0" presId="urn:microsoft.com/office/officeart/2005/8/layout/cycle4"/>
    <dgm:cxn modelId="{78DD1D91-5806-4308-9921-D06CAC2CC324}" srcId="{FB99705E-D60E-42A8-99F3-C42C6DC81A85}" destId="{37C7FA35-9D57-48A9-A855-82EDE5662FEC}" srcOrd="1" destOrd="0" parTransId="{BF6958E5-3BFB-49C4-BE79-4B0921E6913A}" sibTransId="{5138B0B6-FDA9-4779-9351-EB5458220AB9}"/>
    <dgm:cxn modelId="{4ADF7996-6DE2-4137-AB5A-1E2648F3E7BA}" type="presOf" srcId="{37C7FA35-9D57-48A9-A855-82EDE5662FEC}" destId="{9E6ED47F-68A0-4C57-A544-0D3247F3FBD6}" srcOrd="1" destOrd="1" presId="urn:microsoft.com/office/officeart/2005/8/layout/cycle4"/>
    <dgm:cxn modelId="{B5384E97-58EC-4903-B3BD-AAEA78212F82}" type="presOf" srcId="{FDCE1874-A5DF-4792-842D-02CE2DF4F6BB}" destId="{EB5ABFD3-F7AA-4089-A57C-71A528C99539}" srcOrd="1" destOrd="0" presId="urn:microsoft.com/office/officeart/2005/8/layout/cycle4"/>
    <dgm:cxn modelId="{8F2D929A-FB99-42BE-B914-B51F8E0A92EB}" srcId="{882EE964-7DAF-42CD-939D-7CFDBB06B2F3}" destId="{D2C24253-9EB7-4F6D-9A3C-9BCE209DC96E}" srcOrd="1" destOrd="0" parTransId="{81A8344E-EABF-44BC-BD80-AF44D3B12D4A}" sibTransId="{7BABA5FC-B665-4D71-B6D4-60F08A661D04}"/>
    <dgm:cxn modelId="{378E389F-4C01-4CF1-9ECE-543DFDF34F4E}" type="presOf" srcId="{9AA448ED-B7CA-4A40-B628-1FB4A8C3D7F4}" destId="{F7304E99-3C2B-4C0E-85D1-11EF847F7F29}" srcOrd="1" destOrd="2" presId="urn:microsoft.com/office/officeart/2005/8/layout/cycle4"/>
    <dgm:cxn modelId="{60367AA0-6934-4205-BC89-F415F9969BD6}" type="presOf" srcId="{1B7A3D54-648A-4201-8DD5-97EC3109B214}" destId="{9E6ED47F-68A0-4C57-A544-0D3247F3FBD6}" srcOrd="1" destOrd="4" presId="urn:microsoft.com/office/officeart/2005/8/layout/cycle4"/>
    <dgm:cxn modelId="{E31FC8A1-C388-4447-8BDF-D64693F093F6}" type="presOf" srcId="{508F8E5C-9FA4-4DA4-98F2-5415DB094B7E}" destId="{DB0672A1-B352-41A3-8F7D-F545F4A52CBC}" srcOrd="0" destOrd="0" presId="urn:microsoft.com/office/officeart/2005/8/layout/cycle4"/>
    <dgm:cxn modelId="{8E19DEA2-2D05-4554-AAFB-52A7783DA953}" type="presOf" srcId="{58DA9913-7BBC-4D86-A31E-6AB0FDEFCC8B}" destId="{E7FCF8AF-5D58-4E8E-B377-17751C8AD592}" srcOrd="0" destOrd="5" presId="urn:microsoft.com/office/officeart/2005/8/layout/cycle4"/>
    <dgm:cxn modelId="{9F6202A3-A995-414F-B597-81EB133B3364}" srcId="{D2C24253-9EB7-4F6D-9A3C-9BCE209DC96E}" destId="{FDCE1874-A5DF-4792-842D-02CE2DF4F6BB}" srcOrd="0" destOrd="0" parTransId="{DF5D2120-6EF7-4FEA-A706-BD226746703A}" sibTransId="{80966117-9306-4738-9EE2-8BA20C550059}"/>
    <dgm:cxn modelId="{5114A6A3-EA65-42E6-A5CA-7D9183F09828}" srcId="{92219636-F4CC-4264-802F-0B63DC91E8E3}" destId="{EFEF2FC8-5CC8-4E29-8E53-58C0780E3547}" srcOrd="1" destOrd="0" parTransId="{74EBEABA-A6F4-4530-B64B-540FDCE594BD}" sibTransId="{75CA206B-A270-4A86-8E6E-3C717DB814E4}"/>
    <dgm:cxn modelId="{AD064EA7-0C40-45D6-A672-9B843C6EF733}" type="presOf" srcId="{B176E9B1-4DF5-4844-A074-DA5790BF6DC0}" destId="{BEF0A8E6-D242-4CD5-9510-426D321F29A2}" srcOrd="1" destOrd="0" presId="urn:microsoft.com/office/officeart/2005/8/layout/cycle4"/>
    <dgm:cxn modelId="{DB8782BE-F74C-4533-9230-2B29674E8E00}" srcId="{FB99705E-D60E-42A8-99F3-C42C6DC81A85}" destId="{C76B7E83-4882-4DB3-8C2F-5DE6A8B7B468}" srcOrd="2" destOrd="0" parTransId="{301CE3C9-3231-49B9-870C-0454ED1A6F99}" sibTransId="{698951EC-597F-4CA1-A60C-D42EDEADBB82}"/>
    <dgm:cxn modelId="{26A1ECC0-5630-4BCE-A8E4-38A6F09ACDA9}" srcId="{D2C24253-9EB7-4F6D-9A3C-9BCE209DC96E}" destId="{589164E3-D867-4872-9767-B57A384EF83D}" srcOrd="2" destOrd="0" parTransId="{F1981260-E96F-4417-A385-3ECC3576C5DB}" sibTransId="{668EA462-7C00-4B01-BE8A-419AD3ED759B}"/>
    <dgm:cxn modelId="{5005F5C0-1CB2-48BF-A7A5-EEE75CE8E2E9}" type="presOf" srcId="{FDCE1874-A5DF-4792-842D-02CE2DF4F6BB}" destId="{E7FCF8AF-5D58-4E8E-B377-17751C8AD592}" srcOrd="0" destOrd="0" presId="urn:microsoft.com/office/officeart/2005/8/layout/cycle4"/>
    <dgm:cxn modelId="{BDAA74C5-20BE-4F9C-A644-01EBEA5E60E9}" type="presOf" srcId="{A4822B0E-DAD6-42E8-BED5-92F8B9357358}" destId="{F7304E99-3C2B-4C0E-85D1-11EF847F7F29}" srcOrd="1" destOrd="3" presId="urn:microsoft.com/office/officeart/2005/8/layout/cycle4"/>
    <dgm:cxn modelId="{E3AE21CD-451A-4A38-9F0B-3EF2071D5C6C}" type="presOf" srcId="{FB99705E-D60E-42A8-99F3-C42C6DC81A85}" destId="{22D30A13-5463-4350-84A4-AFF321737AFA}" srcOrd="0" destOrd="0" presId="urn:microsoft.com/office/officeart/2005/8/layout/cycle4"/>
    <dgm:cxn modelId="{6D0E82CD-2806-4882-9DE1-EF159610B2C8}" srcId="{FB99705E-D60E-42A8-99F3-C42C6DC81A85}" destId="{1B7A3D54-648A-4201-8DD5-97EC3109B214}" srcOrd="4" destOrd="0" parTransId="{09961DAC-36F7-412E-A652-957FB0AF6348}" sibTransId="{3C11BA56-028E-49BA-AF97-AC3749F1A427}"/>
    <dgm:cxn modelId="{2C683AD1-FE2C-485D-9C5F-014DEA2541D8}" srcId="{D2C24253-9EB7-4F6D-9A3C-9BCE209DC96E}" destId="{CCF280C8-04D6-4CA2-92A4-F53DA6F819C7}" srcOrd="1" destOrd="0" parTransId="{4CE2E4BE-6A64-4BA0-99C3-1A1ADCD351D3}" sibTransId="{A249BC74-2417-47DC-8E8C-57E7AA426CB2}"/>
    <dgm:cxn modelId="{84A8C6D6-713F-4A25-9DD3-D8BB6A3B38A2}" srcId="{92219636-F4CC-4264-802F-0B63DC91E8E3}" destId="{A274CE65-0271-4363-BCB5-E036F541440A}" srcOrd="0" destOrd="0" parTransId="{EF4CDEFD-BAF4-443A-8885-1EE687A2D578}" sibTransId="{5BFCF608-9E02-499A-8248-B00B243FA491}"/>
    <dgm:cxn modelId="{F779B5DA-5183-438E-ACEF-A25EFEB7639F}" srcId="{882EE964-7DAF-42CD-939D-7CFDBB06B2F3}" destId="{F3A4604A-0A96-4C27-BF99-8B1AFBC60207}" srcOrd="2" destOrd="0" parTransId="{09F6B578-EB99-4476-ACB0-D020F645B292}" sibTransId="{4A7C3CA7-F230-4B2E-BFA0-EE1FC29BB50D}"/>
    <dgm:cxn modelId="{C9FFB8DC-3F60-4565-9CA1-2E37B69A4EE8}" type="presOf" srcId="{F3A4604A-0A96-4C27-BF99-8B1AFBC60207}" destId="{3B9DB44C-FF40-44FD-95B2-6734F6194C4A}" srcOrd="0" destOrd="0" presId="urn:microsoft.com/office/officeart/2005/8/layout/cycle4"/>
    <dgm:cxn modelId="{2564F0DC-8012-4FDB-B205-8148127D6D54}" type="presOf" srcId="{CCF280C8-04D6-4CA2-92A4-F53DA6F819C7}" destId="{E7FCF8AF-5D58-4E8E-B377-17751C8AD592}" srcOrd="0" destOrd="1" presId="urn:microsoft.com/office/officeart/2005/8/layout/cycle4"/>
    <dgm:cxn modelId="{9C00D9E3-3642-4D97-8FAD-64DB893F1BDA}" type="presOf" srcId="{A274CE65-0271-4363-BCB5-E036F541440A}" destId="{F7304E99-3C2B-4C0E-85D1-11EF847F7F29}" srcOrd="1" destOrd="0" presId="urn:microsoft.com/office/officeart/2005/8/layout/cycle4"/>
    <dgm:cxn modelId="{FEF496E5-9A36-4B51-AFDF-95AC94B353EE}" type="presOf" srcId="{A4822B0E-DAD6-42E8-BED5-92F8B9357358}" destId="{3F64E5AA-20D4-406C-BBA4-88B1BF41A33C}" srcOrd="0" destOrd="3" presId="urn:microsoft.com/office/officeart/2005/8/layout/cycle4"/>
    <dgm:cxn modelId="{56303EE8-16F8-4A09-A77F-7DF0505C365C}" type="presOf" srcId="{C76B7E83-4882-4DB3-8C2F-5DE6A8B7B468}" destId="{DB0672A1-B352-41A3-8F7D-F545F4A52CBC}" srcOrd="0" destOrd="2" presId="urn:microsoft.com/office/officeart/2005/8/layout/cycle4"/>
    <dgm:cxn modelId="{C75297E8-AC01-4D09-A7DC-02F2B2301A67}" type="presOf" srcId="{CCF280C8-04D6-4CA2-92A4-F53DA6F819C7}" destId="{EB5ABFD3-F7AA-4089-A57C-71A528C99539}" srcOrd="1" destOrd="1" presId="urn:microsoft.com/office/officeart/2005/8/layout/cycle4"/>
    <dgm:cxn modelId="{447456EC-3253-437A-90F4-8A13876DB24A}" type="presOf" srcId="{A274CE65-0271-4363-BCB5-E036F541440A}" destId="{3F64E5AA-20D4-406C-BBA4-88B1BF41A33C}" srcOrd="0" destOrd="0" presId="urn:microsoft.com/office/officeart/2005/8/layout/cycle4"/>
    <dgm:cxn modelId="{817738F3-E56D-4A16-8858-B2D6FE9CCDB9}" type="presOf" srcId="{589164E3-D867-4872-9767-B57A384EF83D}" destId="{EB5ABFD3-F7AA-4089-A57C-71A528C99539}" srcOrd="1" destOrd="2" presId="urn:microsoft.com/office/officeart/2005/8/layout/cycle4"/>
    <dgm:cxn modelId="{14B30CFA-CF77-4308-B9FF-FAE370990C12}" type="presOf" srcId="{93EBDA82-85E6-46E7-8BDF-1953DF0DD568}" destId="{EB5ABFD3-F7AA-4089-A57C-71A528C99539}" srcOrd="1" destOrd="6" presId="urn:microsoft.com/office/officeart/2005/8/layout/cycle4"/>
    <dgm:cxn modelId="{706E88FB-BF99-4841-8A55-58EC1430B525}" type="presOf" srcId="{508F8E5C-9FA4-4DA4-98F2-5415DB094B7E}" destId="{9E6ED47F-68A0-4C57-A544-0D3247F3FBD6}" srcOrd="1" destOrd="0" presId="urn:microsoft.com/office/officeart/2005/8/layout/cycle4"/>
    <dgm:cxn modelId="{FC62B893-D1AB-4DC5-AB9D-C9ABBC919ED7}" type="presParOf" srcId="{4473D76D-612A-40A5-A0D2-F714EE32479A}" destId="{889D0A42-1D06-47DB-ADA0-ED90091133CB}" srcOrd="0" destOrd="0" presId="urn:microsoft.com/office/officeart/2005/8/layout/cycle4"/>
    <dgm:cxn modelId="{21E99863-468C-4862-BF58-742B5263AD17}" type="presParOf" srcId="{889D0A42-1D06-47DB-ADA0-ED90091133CB}" destId="{AC58270F-F0F6-4868-9F48-1442CC931A9C}" srcOrd="0" destOrd="0" presId="urn:microsoft.com/office/officeart/2005/8/layout/cycle4"/>
    <dgm:cxn modelId="{9E82DC74-D686-4B2C-B29F-A8EDACE5765E}" type="presParOf" srcId="{AC58270F-F0F6-4868-9F48-1442CC931A9C}" destId="{DB0672A1-B352-41A3-8F7D-F545F4A52CBC}" srcOrd="0" destOrd="0" presId="urn:microsoft.com/office/officeart/2005/8/layout/cycle4"/>
    <dgm:cxn modelId="{96A2C85D-2A86-4330-909F-9B4CDF035F3B}" type="presParOf" srcId="{AC58270F-F0F6-4868-9F48-1442CC931A9C}" destId="{9E6ED47F-68A0-4C57-A544-0D3247F3FBD6}" srcOrd="1" destOrd="0" presId="urn:microsoft.com/office/officeart/2005/8/layout/cycle4"/>
    <dgm:cxn modelId="{852FB49C-4741-4C7A-ADCF-0E37AC9BD2A7}" type="presParOf" srcId="{889D0A42-1D06-47DB-ADA0-ED90091133CB}" destId="{2275FEF7-E7FA-4F4E-B3DC-E55CAEF1CA08}" srcOrd="1" destOrd="0" presId="urn:microsoft.com/office/officeart/2005/8/layout/cycle4"/>
    <dgm:cxn modelId="{9A7C3119-C637-4E7C-AA43-6DE6C7376BA4}" type="presParOf" srcId="{2275FEF7-E7FA-4F4E-B3DC-E55CAEF1CA08}" destId="{E7FCF8AF-5D58-4E8E-B377-17751C8AD592}" srcOrd="0" destOrd="0" presId="urn:microsoft.com/office/officeart/2005/8/layout/cycle4"/>
    <dgm:cxn modelId="{45F95B3B-9902-43AC-8C09-22D1894CE251}" type="presParOf" srcId="{2275FEF7-E7FA-4F4E-B3DC-E55CAEF1CA08}" destId="{EB5ABFD3-F7AA-4089-A57C-71A528C99539}" srcOrd="1" destOrd="0" presId="urn:microsoft.com/office/officeart/2005/8/layout/cycle4"/>
    <dgm:cxn modelId="{6CB1A793-F37A-4792-AA13-9AC1CE790209}" type="presParOf" srcId="{889D0A42-1D06-47DB-ADA0-ED90091133CB}" destId="{0CF5E5BE-5329-4BD1-97BD-45B9B2E48375}" srcOrd="2" destOrd="0" presId="urn:microsoft.com/office/officeart/2005/8/layout/cycle4"/>
    <dgm:cxn modelId="{DEDDBE01-9F09-49CD-BE5C-3CE8DDCE4DED}" type="presParOf" srcId="{0CF5E5BE-5329-4BD1-97BD-45B9B2E48375}" destId="{1A5AB233-6E0D-443B-88F6-7F8284BED857}" srcOrd="0" destOrd="0" presId="urn:microsoft.com/office/officeart/2005/8/layout/cycle4"/>
    <dgm:cxn modelId="{3C62E6FA-7CD6-4113-BB7B-20683902A684}" type="presParOf" srcId="{0CF5E5BE-5329-4BD1-97BD-45B9B2E48375}" destId="{BEF0A8E6-D242-4CD5-9510-426D321F29A2}" srcOrd="1" destOrd="0" presId="urn:microsoft.com/office/officeart/2005/8/layout/cycle4"/>
    <dgm:cxn modelId="{241B472E-062C-4D47-B8AF-D6E88E139C47}" type="presParOf" srcId="{889D0A42-1D06-47DB-ADA0-ED90091133CB}" destId="{9D19309F-36AA-4ED6-B425-CC7FCAE3A744}" srcOrd="3" destOrd="0" presId="urn:microsoft.com/office/officeart/2005/8/layout/cycle4"/>
    <dgm:cxn modelId="{21C21B53-64C8-4F1A-9F29-6DB7423B92DE}" type="presParOf" srcId="{9D19309F-36AA-4ED6-B425-CC7FCAE3A744}" destId="{3F64E5AA-20D4-406C-BBA4-88B1BF41A33C}" srcOrd="0" destOrd="0" presId="urn:microsoft.com/office/officeart/2005/8/layout/cycle4"/>
    <dgm:cxn modelId="{6376E28F-9E84-4E99-969E-34083F0A308A}" type="presParOf" srcId="{9D19309F-36AA-4ED6-B425-CC7FCAE3A744}" destId="{F7304E99-3C2B-4C0E-85D1-11EF847F7F29}" srcOrd="1" destOrd="0" presId="urn:microsoft.com/office/officeart/2005/8/layout/cycle4"/>
    <dgm:cxn modelId="{AA3A2BC5-AA79-44E8-A423-EECD0EC7CE49}" type="presParOf" srcId="{889D0A42-1D06-47DB-ADA0-ED90091133CB}" destId="{5DFA7EE7-FE37-4000-94F0-2C76E455EFE5}" srcOrd="4" destOrd="0" presId="urn:microsoft.com/office/officeart/2005/8/layout/cycle4"/>
    <dgm:cxn modelId="{BA629D6C-1AD0-4F3C-9E3A-39D4B9B7DE82}" type="presParOf" srcId="{4473D76D-612A-40A5-A0D2-F714EE32479A}" destId="{E47032C5-8D4A-41BE-AFF0-5E00C1576452}" srcOrd="1" destOrd="0" presId="urn:microsoft.com/office/officeart/2005/8/layout/cycle4"/>
    <dgm:cxn modelId="{B0375971-3A78-418A-AD13-ED2860AA0E47}" type="presParOf" srcId="{E47032C5-8D4A-41BE-AFF0-5E00C1576452}" destId="{22D30A13-5463-4350-84A4-AFF321737AFA}" srcOrd="0" destOrd="0" presId="urn:microsoft.com/office/officeart/2005/8/layout/cycle4"/>
    <dgm:cxn modelId="{C992F20F-F5E7-4B30-A06A-443FE315F592}" type="presParOf" srcId="{E47032C5-8D4A-41BE-AFF0-5E00C1576452}" destId="{373E5BF1-F56E-4841-9238-515B4A59B501}" srcOrd="1" destOrd="0" presId="urn:microsoft.com/office/officeart/2005/8/layout/cycle4"/>
    <dgm:cxn modelId="{5C2FF5AF-A8BD-4AAE-B591-E26AA95E9740}" type="presParOf" srcId="{E47032C5-8D4A-41BE-AFF0-5E00C1576452}" destId="{3B9DB44C-FF40-44FD-95B2-6734F6194C4A}" srcOrd="2" destOrd="0" presId="urn:microsoft.com/office/officeart/2005/8/layout/cycle4"/>
    <dgm:cxn modelId="{E37B8D18-D45A-45E3-AEF2-4E9E07402D07}" type="presParOf" srcId="{E47032C5-8D4A-41BE-AFF0-5E00C1576452}" destId="{FB9C8C74-A676-419C-A620-C1A6A58B360A}" srcOrd="3" destOrd="0" presId="urn:microsoft.com/office/officeart/2005/8/layout/cycle4"/>
    <dgm:cxn modelId="{21D47C2D-4C8F-4B7E-A0AA-88F580088C13}" type="presParOf" srcId="{E47032C5-8D4A-41BE-AFF0-5E00C1576452}" destId="{02C10B70-DA2D-4794-A3ED-945CC5B3ECF1}" srcOrd="4" destOrd="0" presId="urn:microsoft.com/office/officeart/2005/8/layout/cycle4"/>
    <dgm:cxn modelId="{CB01A918-068C-414B-8C98-5529A13D8C60}" type="presParOf" srcId="{4473D76D-612A-40A5-A0D2-F714EE32479A}" destId="{70D4AC85-42B2-4FA5-BCE4-DDC9B7FEDD88}" srcOrd="2" destOrd="0" presId="urn:microsoft.com/office/officeart/2005/8/layout/cycle4"/>
    <dgm:cxn modelId="{2D74334F-E947-4E15-8548-817F1AC75049}" type="presParOf" srcId="{4473D76D-612A-40A5-A0D2-F714EE32479A}" destId="{2F90FCE4-00C0-4DD3-BF7D-571C3C3B733B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C8F1FF-C780-4187-B9F4-9455718BFAB3}">
      <dsp:nvSpPr>
        <dsp:cNvPr id="0" name=""/>
        <dsp:cNvSpPr/>
      </dsp:nvSpPr>
      <dsp:spPr>
        <a:xfrm rot="2561364">
          <a:off x="5330917" y="5992273"/>
          <a:ext cx="1294133" cy="48164"/>
        </a:xfrm>
        <a:custGeom>
          <a:avLst/>
          <a:gdLst/>
          <a:ahLst/>
          <a:cxnLst/>
          <a:rect l="0" t="0" r="0" b="0"/>
          <a:pathLst>
            <a:path>
              <a:moveTo>
                <a:pt x="0" y="24082"/>
              </a:moveTo>
              <a:lnTo>
                <a:pt x="1294133" y="2408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C13C79-DDB4-40D3-8B9E-8DC32B3A203A}">
      <dsp:nvSpPr>
        <dsp:cNvPr id="0" name=""/>
        <dsp:cNvSpPr/>
      </dsp:nvSpPr>
      <dsp:spPr>
        <a:xfrm>
          <a:off x="5502364" y="4233046"/>
          <a:ext cx="1437987" cy="48164"/>
        </a:xfrm>
        <a:custGeom>
          <a:avLst/>
          <a:gdLst/>
          <a:ahLst/>
          <a:cxnLst/>
          <a:rect l="0" t="0" r="0" b="0"/>
          <a:pathLst>
            <a:path>
              <a:moveTo>
                <a:pt x="0" y="24082"/>
              </a:moveTo>
              <a:lnTo>
                <a:pt x="1437987" y="2408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3D53D1-13AF-456C-8B3A-CE0D1755B100}">
      <dsp:nvSpPr>
        <dsp:cNvPr id="0" name=""/>
        <dsp:cNvSpPr/>
      </dsp:nvSpPr>
      <dsp:spPr>
        <a:xfrm rot="19038636">
          <a:off x="5330917" y="2473820"/>
          <a:ext cx="1294133" cy="48164"/>
        </a:xfrm>
        <a:custGeom>
          <a:avLst/>
          <a:gdLst/>
          <a:ahLst/>
          <a:cxnLst/>
          <a:rect l="0" t="0" r="0" b="0"/>
          <a:pathLst>
            <a:path>
              <a:moveTo>
                <a:pt x="0" y="24082"/>
              </a:moveTo>
              <a:lnTo>
                <a:pt x="1294133" y="2408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B1ACBD-BDAA-415A-9CB1-1FE5D7AC6E33}">
      <dsp:nvSpPr>
        <dsp:cNvPr id="0" name=""/>
        <dsp:cNvSpPr/>
      </dsp:nvSpPr>
      <dsp:spPr>
        <a:xfrm>
          <a:off x="1162946" y="2143557"/>
          <a:ext cx="4212091" cy="422714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 l="-5000" r="-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A63407-DDD4-4737-B5E5-43E3A7C82B76}">
      <dsp:nvSpPr>
        <dsp:cNvPr id="0" name=""/>
        <dsp:cNvSpPr/>
      </dsp:nvSpPr>
      <dsp:spPr>
        <a:xfrm>
          <a:off x="6128488" y="177"/>
          <a:ext cx="2454074" cy="2454074"/>
        </a:xfrm>
        <a:prstGeom prst="ellipse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 dirty="0"/>
            <a:t>Objeto</a:t>
          </a:r>
        </a:p>
      </dsp:txBody>
      <dsp:txXfrm>
        <a:off x="6487879" y="359568"/>
        <a:ext cx="1735292" cy="1735292"/>
      </dsp:txXfrm>
    </dsp:sp>
    <dsp:sp modelId="{C32BD77A-1D22-4E57-9965-598C1563BC64}">
      <dsp:nvSpPr>
        <dsp:cNvPr id="0" name=""/>
        <dsp:cNvSpPr/>
      </dsp:nvSpPr>
      <dsp:spPr>
        <a:xfrm>
          <a:off x="8827970" y="177"/>
          <a:ext cx="3681111" cy="24540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400" kern="1200" dirty="0"/>
            <a:t>Troca de informação na Saúde Suplementar;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400" kern="1200" dirty="0"/>
            <a:t>Dados de atenção à saúde dos beneficiários.</a:t>
          </a:r>
        </a:p>
      </dsp:txBody>
      <dsp:txXfrm>
        <a:off x="8827970" y="177"/>
        <a:ext cx="3681111" cy="2454074"/>
      </dsp:txXfrm>
    </dsp:sp>
    <dsp:sp modelId="{333C2E26-D2BF-4040-BAF7-DECE2D191144}">
      <dsp:nvSpPr>
        <dsp:cNvPr id="0" name=""/>
        <dsp:cNvSpPr/>
      </dsp:nvSpPr>
      <dsp:spPr>
        <a:xfrm>
          <a:off x="6940351" y="3030091"/>
          <a:ext cx="2454074" cy="2454074"/>
        </a:xfrm>
        <a:prstGeom prst="ellipse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 dirty="0"/>
            <a:t>Diretrizes</a:t>
          </a:r>
        </a:p>
      </dsp:txBody>
      <dsp:txXfrm>
        <a:off x="7299742" y="3389482"/>
        <a:ext cx="1735292" cy="1735292"/>
      </dsp:txXfrm>
    </dsp:sp>
    <dsp:sp modelId="{9ED6DC09-7A20-4E0B-B405-5BB10778A3C0}">
      <dsp:nvSpPr>
        <dsp:cNvPr id="0" name=""/>
        <dsp:cNvSpPr/>
      </dsp:nvSpPr>
      <dsp:spPr>
        <a:xfrm>
          <a:off x="9639833" y="3030091"/>
          <a:ext cx="3681111" cy="24540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400" b="1" kern="1200" dirty="0">
              <a:solidFill>
                <a:schemeClr val="accent2"/>
              </a:solidFill>
            </a:rPr>
            <a:t>Interoperabilidade</a:t>
          </a:r>
          <a:r>
            <a:rPr lang="pt-BR" sz="2400" kern="1200" dirty="0"/>
            <a:t> entre os sistemas de informações em saúde;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400" b="1" kern="1200" dirty="0">
              <a:solidFill>
                <a:schemeClr val="accent2"/>
              </a:solidFill>
            </a:rPr>
            <a:t>Redução</a:t>
          </a:r>
          <a:r>
            <a:rPr lang="pt-BR" sz="2400" kern="1200" dirty="0"/>
            <a:t> da assimetria de informações.</a:t>
          </a:r>
        </a:p>
      </dsp:txBody>
      <dsp:txXfrm>
        <a:off x="9639833" y="3030091"/>
        <a:ext cx="3681111" cy="2454074"/>
      </dsp:txXfrm>
    </dsp:sp>
    <dsp:sp modelId="{E6CE1D05-2BF5-4BF5-A056-037C01BCD4CE}">
      <dsp:nvSpPr>
        <dsp:cNvPr id="0" name=""/>
        <dsp:cNvSpPr/>
      </dsp:nvSpPr>
      <dsp:spPr>
        <a:xfrm>
          <a:off x="6128488" y="6060005"/>
          <a:ext cx="2454074" cy="24540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 dirty="0"/>
            <a:t>Finalidades</a:t>
          </a:r>
        </a:p>
      </dsp:txBody>
      <dsp:txXfrm>
        <a:off x="6487879" y="6419396"/>
        <a:ext cx="1735292" cy="1735292"/>
      </dsp:txXfrm>
    </dsp:sp>
    <dsp:sp modelId="{BEC3B840-8DC6-42A9-BB8C-00C5E60FF497}">
      <dsp:nvSpPr>
        <dsp:cNvPr id="0" name=""/>
        <dsp:cNvSpPr/>
      </dsp:nvSpPr>
      <dsp:spPr>
        <a:xfrm>
          <a:off x="8827970" y="6060005"/>
          <a:ext cx="3681111" cy="24540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 dirty="0" err="1">
              <a:solidFill>
                <a:srgbClr val="006699"/>
              </a:solidFill>
              <a:cs typeface="Arial" panose="020B0604020202020204" pitchFamily="34" charset="0"/>
            </a:rPr>
            <a:t>Padronizar</a:t>
          </a:r>
          <a:r>
            <a:rPr lang="en-US" sz="2400" kern="1200" dirty="0">
              <a:solidFill>
                <a:srgbClr val="000000"/>
              </a:solidFill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rgbClr val="000000"/>
              </a:solidFill>
              <a:cs typeface="Arial" panose="020B0604020202020204" pitchFamily="34" charset="0"/>
            </a:rPr>
            <a:t>processos</a:t>
          </a:r>
          <a:r>
            <a:rPr lang="en-US" sz="2400" kern="1200" dirty="0">
              <a:solidFill>
                <a:srgbClr val="000000"/>
              </a:solidFill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rgbClr val="000000"/>
              </a:solidFill>
              <a:cs typeface="Arial" panose="020B0604020202020204" pitchFamily="34" charset="0"/>
            </a:rPr>
            <a:t>administrativos</a:t>
          </a:r>
          <a:r>
            <a:rPr lang="en-US" sz="2400" kern="1200" dirty="0">
              <a:solidFill>
                <a:srgbClr val="000000"/>
              </a:solidFill>
              <a:cs typeface="Arial" panose="020B0604020202020204" pitchFamily="34" charset="0"/>
            </a:rPr>
            <a:t> entre </a:t>
          </a:r>
          <a:r>
            <a:rPr lang="en-US" sz="2400" kern="1200" dirty="0" err="1">
              <a:solidFill>
                <a:srgbClr val="000000"/>
              </a:solidFill>
              <a:cs typeface="Arial" panose="020B0604020202020204" pitchFamily="34" charset="0"/>
            </a:rPr>
            <a:t>prestadores</a:t>
          </a:r>
          <a:r>
            <a:rPr lang="en-US" sz="2400" kern="1200" dirty="0">
              <a:solidFill>
                <a:srgbClr val="000000"/>
              </a:solidFill>
              <a:cs typeface="Arial" panose="020B0604020202020204" pitchFamily="34" charset="0"/>
            </a:rPr>
            <a:t> e </a:t>
          </a:r>
          <a:r>
            <a:rPr lang="en-US" sz="2400" kern="1200" dirty="0" err="1">
              <a:solidFill>
                <a:srgbClr val="000000"/>
              </a:solidFill>
              <a:cs typeface="Arial" panose="020B0604020202020204" pitchFamily="34" charset="0"/>
            </a:rPr>
            <a:t>operadoras</a:t>
          </a:r>
          <a:r>
            <a:rPr lang="en-US" sz="2400" kern="1200" dirty="0">
              <a:solidFill>
                <a:srgbClr val="000000"/>
              </a:solidFill>
              <a:cs typeface="Arial" panose="020B0604020202020204" pitchFamily="34" charset="0"/>
            </a:rPr>
            <a:t>;</a:t>
          </a:r>
          <a:endParaRPr lang="pt-BR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400" b="1" kern="1200" dirty="0">
              <a:solidFill>
                <a:srgbClr val="007373"/>
              </a:solidFill>
            </a:rPr>
            <a:t>Subsidiar</a:t>
          </a:r>
          <a:r>
            <a:rPr lang="pt-BR" sz="2400" kern="1200" dirty="0"/>
            <a:t> ações da ANS;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400" b="1" kern="1200" dirty="0">
              <a:solidFill>
                <a:srgbClr val="007373"/>
              </a:solidFill>
            </a:rPr>
            <a:t>Compor</a:t>
          </a:r>
          <a:r>
            <a:rPr lang="pt-BR" sz="2400" kern="1200" dirty="0"/>
            <a:t> o RES.</a:t>
          </a:r>
        </a:p>
      </dsp:txBody>
      <dsp:txXfrm>
        <a:off x="8827970" y="6060005"/>
        <a:ext cx="3681111" cy="24540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566AF4-777A-4FD0-876E-3E233A95DAC6}">
      <dsp:nvSpPr>
        <dsp:cNvPr id="0" name=""/>
        <dsp:cNvSpPr/>
      </dsp:nvSpPr>
      <dsp:spPr>
        <a:xfrm>
          <a:off x="5680695" y="1033859"/>
          <a:ext cx="79640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96408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6058224" y="1075444"/>
        <a:ext cx="41350" cy="8270"/>
      </dsp:txXfrm>
    </dsp:sp>
    <dsp:sp modelId="{AE60867A-6781-4CEF-BFEE-2024457E2227}">
      <dsp:nvSpPr>
        <dsp:cNvPr id="0" name=""/>
        <dsp:cNvSpPr/>
      </dsp:nvSpPr>
      <dsp:spPr>
        <a:xfrm>
          <a:off x="2086808" y="873"/>
          <a:ext cx="3595687" cy="21574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 dirty="0"/>
            <a:t>Verifica elegibilidade do beneficiário</a:t>
          </a:r>
        </a:p>
      </dsp:txBody>
      <dsp:txXfrm>
        <a:off x="2086808" y="873"/>
        <a:ext cx="3595687" cy="2157412"/>
      </dsp:txXfrm>
    </dsp:sp>
    <dsp:sp modelId="{6C02A36B-3780-4D11-A619-9F8A276DCCA1}">
      <dsp:nvSpPr>
        <dsp:cNvPr id="0" name=""/>
        <dsp:cNvSpPr/>
      </dsp:nvSpPr>
      <dsp:spPr>
        <a:xfrm>
          <a:off x="3884652" y="2156485"/>
          <a:ext cx="4422695" cy="796408"/>
        </a:xfrm>
        <a:custGeom>
          <a:avLst/>
          <a:gdLst/>
          <a:ahLst/>
          <a:cxnLst/>
          <a:rect l="0" t="0" r="0" b="0"/>
          <a:pathLst>
            <a:path>
              <a:moveTo>
                <a:pt x="4422695" y="0"/>
              </a:moveTo>
              <a:lnTo>
                <a:pt x="4422695" y="415304"/>
              </a:lnTo>
              <a:lnTo>
                <a:pt x="0" y="415304"/>
              </a:lnTo>
              <a:lnTo>
                <a:pt x="0" y="796408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5983516" y="2550554"/>
        <a:ext cx="224967" cy="8270"/>
      </dsp:txXfrm>
    </dsp:sp>
    <dsp:sp modelId="{FC92F1B2-1BB9-46AE-82E8-E81F759382A7}">
      <dsp:nvSpPr>
        <dsp:cNvPr id="0" name=""/>
        <dsp:cNvSpPr/>
      </dsp:nvSpPr>
      <dsp:spPr>
        <a:xfrm>
          <a:off x="6509504" y="873"/>
          <a:ext cx="3595687" cy="21574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 dirty="0"/>
            <a:t>Responde à verificação de elegibilidade do beneficiário</a:t>
          </a:r>
        </a:p>
      </dsp:txBody>
      <dsp:txXfrm>
        <a:off x="6509504" y="873"/>
        <a:ext cx="3595687" cy="2157412"/>
      </dsp:txXfrm>
    </dsp:sp>
    <dsp:sp modelId="{E4E2F33E-D8EF-492A-B88E-23B8F791355E}">
      <dsp:nvSpPr>
        <dsp:cNvPr id="0" name=""/>
        <dsp:cNvSpPr/>
      </dsp:nvSpPr>
      <dsp:spPr>
        <a:xfrm>
          <a:off x="5680695" y="4018280"/>
          <a:ext cx="79640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96408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6058224" y="4059864"/>
        <a:ext cx="41350" cy="8270"/>
      </dsp:txXfrm>
    </dsp:sp>
    <dsp:sp modelId="{107C6250-9797-40A0-8705-1DE41C035B63}">
      <dsp:nvSpPr>
        <dsp:cNvPr id="0" name=""/>
        <dsp:cNvSpPr/>
      </dsp:nvSpPr>
      <dsp:spPr>
        <a:xfrm>
          <a:off x="2086808" y="2985293"/>
          <a:ext cx="3595687" cy="2157412"/>
        </a:xfrm>
        <a:prstGeom prst="rect">
          <a:avLst/>
        </a:prstGeom>
        <a:solidFill>
          <a:srgbClr val="6D983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 dirty="0"/>
            <a:t>Solicita autorização</a:t>
          </a:r>
        </a:p>
      </dsp:txBody>
      <dsp:txXfrm>
        <a:off x="2086808" y="2985293"/>
        <a:ext cx="3595687" cy="2157412"/>
      </dsp:txXfrm>
    </dsp:sp>
    <dsp:sp modelId="{AF66E64C-F30A-4E86-BDE2-78DF092E0572}">
      <dsp:nvSpPr>
        <dsp:cNvPr id="0" name=""/>
        <dsp:cNvSpPr/>
      </dsp:nvSpPr>
      <dsp:spPr>
        <a:xfrm>
          <a:off x="3884652" y="5140906"/>
          <a:ext cx="4422695" cy="796408"/>
        </a:xfrm>
        <a:custGeom>
          <a:avLst/>
          <a:gdLst/>
          <a:ahLst/>
          <a:cxnLst/>
          <a:rect l="0" t="0" r="0" b="0"/>
          <a:pathLst>
            <a:path>
              <a:moveTo>
                <a:pt x="4422695" y="0"/>
              </a:moveTo>
              <a:lnTo>
                <a:pt x="4422695" y="415304"/>
              </a:lnTo>
              <a:lnTo>
                <a:pt x="0" y="415304"/>
              </a:lnTo>
              <a:lnTo>
                <a:pt x="0" y="796408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5983516" y="5534975"/>
        <a:ext cx="224967" cy="8270"/>
      </dsp:txXfrm>
    </dsp:sp>
    <dsp:sp modelId="{E31A08FF-45D5-4AB1-9A85-7B03DD04C81B}">
      <dsp:nvSpPr>
        <dsp:cNvPr id="0" name=""/>
        <dsp:cNvSpPr/>
      </dsp:nvSpPr>
      <dsp:spPr>
        <a:xfrm>
          <a:off x="6509504" y="2985293"/>
          <a:ext cx="3595687" cy="2157412"/>
        </a:xfrm>
        <a:prstGeom prst="rect">
          <a:avLst/>
        </a:prstGeom>
        <a:solidFill>
          <a:srgbClr val="6D983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 dirty="0"/>
            <a:t>Responde à solicitação de autorização</a:t>
          </a:r>
        </a:p>
      </dsp:txBody>
      <dsp:txXfrm>
        <a:off x="6509504" y="2985293"/>
        <a:ext cx="3595687" cy="2157412"/>
      </dsp:txXfrm>
    </dsp:sp>
    <dsp:sp modelId="{040E8B39-AF67-4A65-B22F-ECA7DDAAB315}">
      <dsp:nvSpPr>
        <dsp:cNvPr id="0" name=""/>
        <dsp:cNvSpPr/>
      </dsp:nvSpPr>
      <dsp:spPr>
        <a:xfrm>
          <a:off x="5680695" y="7002700"/>
          <a:ext cx="79640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96408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6058224" y="7044285"/>
        <a:ext cx="41350" cy="8270"/>
      </dsp:txXfrm>
    </dsp:sp>
    <dsp:sp modelId="{880C46F6-988D-467D-8DE7-B3A7A57AD83F}">
      <dsp:nvSpPr>
        <dsp:cNvPr id="0" name=""/>
        <dsp:cNvSpPr/>
      </dsp:nvSpPr>
      <dsp:spPr>
        <a:xfrm>
          <a:off x="2086808" y="5969714"/>
          <a:ext cx="3595687" cy="2157412"/>
        </a:xfrm>
        <a:prstGeom prst="rect">
          <a:avLst/>
        </a:prstGeom>
        <a:solidFill>
          <a:srgbClr val="6D983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 dirty="0"/>
            <a:t>Questiona situação da autorização</a:t>
          </a:r>
        </a:p>
      </dsp:txBody>
      <dsp:txXfrm>
        <a:off x="2086808" y="5969714"/>
        <a:ext cx="3595687" cy="2157412"/>
      </dsp:txXfrm>
    </dsp:sp>
    <dsp:sp modelId="{97A28A00-4B84-439C-8285-A1F07E96A3B0}">
      <dsp:nvSpPr>
        <dsp:cNvPr id="0" name=""/>
        <dsp:cNvSpPr/>
      </dsp:nvSpPr>
      <dsp:spPr>
        <a:xfrm>
          <a:off x="6509504" y="5969714"/>
          <a:ext cx="3595687" cy="2157412"/>
        </a:xfrm>
        <a:prstGeom prst="rect">
          <a:avLst/>
        </a:prstGeom>
        <a:solidFill>
          <a:srgbClr val="6D983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 dirty="0"/>
            <a:t>Informa situação da autorização</a:t>
          </a:r>
        </a:p>
      </dsp:txBody>
      <dsp:txXfrm>
        <a:off x="6509504" y="5969714"/>
        <a:ext cx="3595687" cy="21574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566AF4-777A-4FD0-876E-3E233A95DAC6}">
      <dsp:nvSpPr>
        <dsp:cNvPr id="0" name=""/>
        <dsp:cNvSpPr/>
      </dsp:nvSpPr>
      <dsp:spPr>
        <a:xfrm>
          <a:off x="3516496" y="1098093"/>
          <a:ext cx="74063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40633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3867532" y="1139767"/>
        <a:ext cx="38561" cy="8092"/>
      </dsp:txXfrm>
    </dsp:sp>
    <dsp:sp modelId="{AE60867A-6781-4CEF-BFEE-2024457E2227}">
      <dsp:nvSpPr>
        <dsp:cNvPr id="0" name=""/>
        <dsp:cNvSpPr/>
      </dsp:nvSpPr>
      <dsp:spPr>
        <a:xfrm>
          <a:off x="0" y="88324"/>
          <a:ext cx="3518296" cy="2110978"/>
        </a:xfrm>
        <a:prstGeom prst="rect">
          <a:avLst/>
        </a:prstGeom>
        <a:solidFill>
          <a:srgbClr val="DF4F3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300" kern="1200" dirty="0"/>
            <a:t>Envia guias de cobrança</a:t>
          </a:r>
        </a:p>
      </dsp:txBody>
      <dsp:txXfrm>
        <a:off x="0" y="88324"/>
        <a:ext cx="3518296" cy="2110978"/>
      </dsp:txXfrm>
    </dsp:sp>
    <dsp:sp modelId="{6C02A36B-3780-4D11-A619-9F8A276DCCA1}">
      <dsp:nvSpPr>
        <dsp:cNvPr id="0" name=""/>
        <dsp:cNvSpPr/>
      </dsp:nvSpPr>
      <dsp:spPr>
        <a:xfrm>
          <a:off x="7806027" y="1098093"/>
          <a:ext cx="77860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78608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8175101" y="1139767"/>
        <a:ext cx="40460" cy="8092"/>
      </dsp:txXfrm>
    </dsp:sp>
    <dsp:sp modelId="{FC92F1B2-1BB9-46AE-82E8-E81F759382A7}">
      <dsp:nvSpPr>
        <dsp:cNvPr id="0" name=""/>
        <dsp:cNvSpPr/>
      </dsp:nvSpPr>
      <dsp:spPr>
        <a:xfrm>
          <a:off x="4289530" y="88324"/>
          <a:ext cx="3518296" cy="2110978"/>
        </a:xfrm>
        <a:prstGeom prst="rect">
          <a:avLst/>
        </a:prstGeom>
        <a:solidFill>
          <a:srgbClr val="DF4F3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300" kern="1200" dirty="0"/>
            <a:t>Confirma o recebimento da cobrança</a:t>
          </a:r>
        </a:p>
      </dsp:txBody>
      <dsp:txXfrm>
        <a:off x="4289530" y="88324"/>
        <a:ext cx="3518296" cy="2110978"/>
      </dsp:txXfrm>
    </dsp:sp>
    <dsp:sp modelId="{E4E2F33E-D8EF-492A-B88E-23B8F791355E}">
      <dsp:nvSpPr>
        <dsp:cNvPr id="0" name=""/>
        <dsp:cNvSpPr/>
      </dsp:nvSpPr>
      <dsp:spPr>
        <a:xfrm>
          <a:off x="1759148" y="2197502"/>
          <a:ext cx="8617035" cy="778608"/>
        </a:xfrm>
        <a:custGeom>
          <a:avLst/>
          <a:gdLst/>
          <a:ahLst/>
          <a:cxnLst/>
          <a:rect l="0" t="0" r="0" b="0"/>
          <a:pathLst>
            <a:path>
              <a:moveTo>
                <a:pt x="8617035" y="0"/>
              </a:moveTo>
              <a:lnTo>
                <a:pt x="8617035" y="406404"/>
              </a:lnTo>
              <a:lnTo>
                <a:pt x="0" y="406404"/>
              </a:lnTo>
              <a:lnTo>
                <a:pt x="0" y="778608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5851292" y="2582760"/>
        <a:ext cx="432747" cy="8092"/>
      </dsp:txXfrm>
    </dsp:sp>
    <dsp:sp modelId="{107C6250-9797-40A0-8705-1DE41C035B63}">
      <dsp:nvSpPr>
        <dsp:cNvPr id="0" name=""/>
        <dsp:cNvSpPr/>
      </dsp:nvSpPr>
      <dsp:spPr>
        <a:xfrm>
          <a:off x="8617035" y="88324"/>
          <a:ext cx="3518296" cy="2110978"/>
        </a:xfrm>
        <a:prstGeom prst="rect">
          <a:avLst/>
        </a:prstGeom>
        <a:solidFill>
          <a:srgbClr val="DF4F3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300" kern="1200" dirty="0"/>
            <a:t>Solicita demonstrativo de análise de conta</a:t>
          </a:r>
        </a:p>
      </dsp:txBody>
      <dsp:txXfrm>
        <a:off x="8617035" y="88324"/>
        <a:ext cx="3518296" cy="2110978"/>
      </dsp:txXfrm>
    </dsp:sp>
    <dsp:sp modelId="{AF66E64C-F30A-4E86-BDE2-78DF092E0572}">
      <dsp:nvSpPr>
        <dsp:cNvPr id="0" name=""/>
        <dsp:cNvSpPr/>
      </dsp:nvSpPr>
      <dsp:spPr>
        <a:xfrm>
          <a:off x="3516496" y="4018280"/>
          <a:ext cx="74063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40633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3867532" y="4059953"/>
        <a:ext cx="38561" cy="8092"/>
      </dsp:txXfrm>
    </dsp:sp>
    <dsp:sp modelId="{E31A08FF-45D5-4AB1-9A85-7B03DD04C81B}">
      <dsp:nvSpPr>
        <dsp:cNvPr id="0" name=""/>
        <dsp:cNvSpPr/>
      </dsp:nvSpPr>
      <dsp:spPr>
        <a:xfrm>
          <a:off x="0" y="3008510"/>
          <a:ext cx="3518296" cy="2110978"/>
        </a:xfrm>
        <a:prstGeom prst="rect">
          <a:avLst/>
        </a:prstGeom>
        <a:solidFill>
          <a:srgbClr val="DF4F3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300" kern="1200" dirty="0"/>
            <a:t>Envia demonstrativo análise de conta</a:t>
          </a:r>
        </a:p>
      </dsp:txBody>
      <dsp:txXfrm>
        <a:off x="0" y="3008510"/>
        <a:ext cx="3518296" cy="2110978"/>
      </dsp:txXfrm>
    </dsp:sp>
    <dsp:sp modelId="{040E8B39-AF67-4A65-B22F-ECA7DDAAB315}">
      <dsp:nvSpPr>
        <dsp:cNvPr id="0" name=""/>
        <dsp:cNvSpPr/>
      </dsp:nvSpPr>
      <dsp:spPr>
        <a:xfrm>
          <a:off x="7806027" y="4018280"/>
          <a:ext cx="77860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78608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8175101" y="4059953"/>
        <a:ext cx="40460" cy="8092"/>
      </dsp:txXfrm>
    </dsp:sp>
    <dsp:sp modelId="{880C46F6-988D-467D-8DE7-B3A7A57AD83F}">
      <dsp:nvSpPr>
        <dsp:cNvPr id="0" name=""/>
        <dsp:cNvSpPr/>
      </dsp:nvSpPr>
      <dsp:spPr>
        <a:xfrm>
          <a:off x="4289530" y="3008510"/>
          <a:ext cx="3518296" cy="2110978"/>
        </a:xfrm>
        <a:prstGeom prst="rect">
          <a:avLst/>
        </a:prstGeom>
        <a:solidFill>
          <a:srgbClr val="DF4F3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300" kern="1200" dirty="0"/>
            <a:t>Envia recurso de glosa</a:t>
          </a:r>
        </a:p>
      </dsp:txBody>
      <dsp:txXfrm>
        <a:off x="4289530" y="3008510"/>
        <a:ext cx="3518296" cy="2110978"/>
      </dsp:txXfrm>
    </dsp:sp>
    <dsp:sp modelId="{8E86A7C2-C7B5-463A-A9C1-95358D869E46}">
      <dsp:nvSpPr>
        <dsp:cNvPr id="0" name=""/>
        <dsp:cNvSpPr/>
      </dsp:nvSpPr>
      <dsp:spPr>
        <a:xfrm>
          <a:off x="1759148" y="5117689"/>
          <a:ext cx="8617035" cy="778608"/>
        </a:xfrm>
        <a:custGeom>
          <a:avLst/>
          <a:gdLst/>
          <a:ahLst/>
          <a:cxnLst/>
          <a:rect l="0" t="0" r="0" b="0"/>
          <a:pathLst>
            <a:path>
              <a:moveTo>
                <a:pt x="8617035" y="0"/>
              </a:moveTo>
              <a:lnTo>
                <a:pt x="8617035" y="406404"/>
              </a:lnTo>
              <a:lnTo>
                <a:pt x="0" y="406404"/>
              </a:lnTo>
              <a:lnTo>
                <a:pt x="0" y="778608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5851292" y="5502947"/>
        <a:ext cx="432747" cy="8092"/>
      </dsp:txXfrm>
    </dsp:sp>
    <dsp:sp modelId="{97A28A00-4B84-439C-8285-A1F07E96A3B0}">
      <dsp:nvSpPr>
        <dsp:cNvPr id="0" name=""/>
        <dsp:cNvSpPr/>
      </dsp:nvSpPr>
      <dsp:spPr>
        <a:xfrm>
          <a:off x="8617035" y="3008510"/>
          <a:ext cx="3518296" cy="2110978"/>
        </a:xfrm>
        <a:prstGeom prst="rect">
          <a:avLst/>
        </a:prstGeom>
        <a:solidFill>
          <a:srgbClr val="DF4F3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300" kern="1200" dirty="0"/>
            <a:t>Responde ao recurso de glosa</a:t>
          </a:r>
        </a:p>
      </dsp:txBody>
      <dsp:txXfrm>
        <a:off x="8617035" y="3008510"/>
        <a:ext cx="3518296" cy="2110978"/>
      </dsp:txXfrm>
    </dsp:sp>
    <dsp:sp modelId="{6808EC25-26F9-4590-85E6-BF602EC6AACF}">
      <dsp:nvSpPr>
        <dsp:cNvPr id="0" name=""/>
        <dsp:cNvSpPr/>
      </dsp:nvSpPr>
      <dsp:spPr>
        <a:xfrm>
          <a:off x="3516496" y="6938466"/>
          <a:ext cx="74063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40633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3867532" y="6980140"/>
        <a:ext cx="38561" cy="8092"/>
      </dsp:txXfrm>
    </dsp:sp>
    <dsp:sp modelId="{0154487C-F0A5-4BAB-B31A-5711F558E400}">
      <dsp:nvSpPr>
        <dsp:cNvPr id="0" name=""/>
        <dsp:cNvSpPr/>
      </dsp:nvSpPr>
      <dsp:spPr>
        <a:xfrm>
          <a:off x="0" y="5928697"/>
          <a:ext cx="3518296" cy="2110978"/>
        </a:xfrm>
        <a:prstGeom prst="rect">
          <a:avLst/>
        </a:prstGeom>
        <a:solidFill>
          <a:srgbClr val="DF4F3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300" kern="1200" dirty="0"/>
            <a:t>Solicita demonstrativo de pagamento</a:t>
          </a:r>
        </a:p>
      </dsp:txBody>
      <dsp:txXfrm>
        <a:off x="0" y="5928697"/>
        <a:ext cx="3518296" cy="2110978"/>
      </dsp:txXfrm>
    </dsp:sp>
    <dsp:sp modelId="{59DECFFE-97EA-4FB5-AB79-88973685D8C7}">
      <dsp:nvSpPr>
        <dsp:cNvPr id="0" name=""/>
        <dsp:cNvSpPr/>
      </dsp:nvSpPr>
      <dsp:spPr>
        <a:xfrm>
          <a:off x="4289530" y="5928697"/>
          <a:ext cx="3518296" cy="2110978"/>
        </a:xfrm>
        <a:prstGeom prst="rect">
          <a:avLst/>
        </a:prstGeom>
        <a:solidFill>
          <a:srgbClr val="DF4F3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300" kern="1200" dirty="0"/>
            <a:t>Envia demonstrativo de pagamento</a:t>
          </a:r>
        </a:p>
      </dsp:txBody>
      <dsp:txXfrm>
        <a:off x="4289530" y="5928697"/>
        <a:ext cx="3518296" cy="21109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566AF4-777A-4FD0-876E-3E233A95DAC6}">
      <dsp:nvSpPr>
        <dsp:cNvPr id="0" name=""/>
        <dsp:cNvSpPr/>
      </dsp:nvSpPr>
      <dsp:spPr>
        <a:xfrm>
          <a:off x="5680695" y="1033859"/>
          <a:ext cx="79640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96408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6058224" y="1075444"/>
        <a:ext cx="41350" cy="8270"/>
      </dsp:txXfrm>
    </dsp:sp>
    <dsp:sp modelId="{AE60867A-6781-4CEF-BFEE-2024457E2227}">
      <dsp:nvSpPr>
        <dsp:cNvPr id="0" name=""/>
        <dsp:cNvSpPr/>
      </dsp:nvSpPr>
      <dsp:spPr>
        <a:xfrm>
          <a:off x="2086808" y="873"/>
          <a:ext cx="3595687" cy="2157412"/>
        </a:xfrm>
        <a:prstGeom prst="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 dirty="0"/>
            <a:t>Solicita informações sobre negativa de autorização</a:t>
          </a:r>
        </a:p>
      </dsp:txBody>
      <dsp:txXfrm>
        <a:off x="2086808" y="873"/>
        <a:ext cx="3595687" cy="2157412"/>
      </dsp:txXfrm>
    </dsp:sp>
    <dsp:sp modelId="{6C02A36B-3780-4D11-A619-9F8A276DCCA1}">
      <dsp:nvSpPr>
        <dsp:cNvPr id="0" name=""/>
        <dsp:cNvSpPr/>
      </dsp:nvSpPr>
      <dsp:spPr>
        <a:xfrm>
          <a:off x="3884652" y="2156485"/>
          <a:ext cx="4422695" cy="796408"/>
        </a:xfrm>
        <a:custGeom>
          <a:avLst/>
          <a:gdLst/>
          <a:ahLst/>
          <a:cxnLst/>
          <a:rect l="0" t="0" r="0" b="0"/>
          <a:pathLst>
            <a:path>
              <a:moveTo>
                <a:pt x="4422695" y="0"/>
              </a:moveTo>
              <a:lnTo>
                <a:pt x="4422695" y="415304"/>
              </a:lnTo>
              <a:lnTo>
                <a:pt x="0" y="415304"/>
              </a:lnTo>
              <a:lnTo>
                <a:pt x="0" y="796408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5983516" y="2550554"/>
        <a:ext cx="224967" cy="8270"/>
      </dsp:txXfrm>
    </dsp:sp>
    <dsp:sp modelId="{FC92F1B2-1BB9-46AE-82E8-E81F759382A7}">
      <dsp:nvSpPr>
        <dsp:cNvPr id="0" name=""/>
        <dsp:cNvSpPr/>
      </dsp:nvSpPr>
      <dsp:spPr>
        <a:xfrm>
          <a:off x="6509504" y="873"/>
          <a:ext cx="3595687" cy="2157412"/>
        </a:xfrm>
        <a:prstGeom prst="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 dirty="0"/>
            <a:t>Envia informações sobre negativa de autorização</a:t>
          </a:r>
        </a:p>
      </dsp:txBody>
      <dsp:txXfrm>
        <a:off x="6509504" y="873"/>
        <a:ext cx="3595687" cy="2157412"/>
      </dsp:txXfrm>
    </dsp:sp>
    <dsp:sp modelId="{E4E2F33E-D8EF-492A-B88E-23B8F791355E}">
      <dsp:nvSpPr>
        <dsp:cNvPr id="0" name=""/>
        <dsp:cNvSpPr/>
      </dsp:nvSpPr>
      <dsp:spPr>
        <a:xfrm>
          <a:off x="5680695" y="4018280"/>
          <a:ext cx="79640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96408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6058224" y="4059864"/>
        <a:ext cx="41350" cy="8270"/>
      </dsp:txXfrm>
    </dsp:sp>
    <dsp:sp modelId="{107C6250-9797-40A0-8705-1DE41C035B63}">
      <dsp:nvSpPr>
        <dsp:cNvPr id="0" name=""/>
        <dsp:cNvSpPr/>
      </dsp:nvSpPr>
      <dsp:spPr>
        <a:xfrm>
          <a:off x="2086808" y="2985293"/>
          <a:ext cx="3595687" cy="2157412"/>
        </a:xfrm>
        <a:prstGeom prst="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 dirty="0"/>
            <a:t>Solicita informações </a:t>
          </a:r>
          <a:r>
            <a:rPr lang="pt-BR" sz="3000" kern="1200"/>
            <a:t>sobre partos – </a:t>
          </a:r>
        </a:p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/>
            <a:t>RN 368</a:t>
          </a:r>
          <a:endParaRPr lang="pt-BR" sz="3000" kern="1200" dirty="0"/>
        </a:p>
      </dsp:txBody>
      <dsp:txXfrm>
        <a:off x="2086808" y="2985293"/>
        <a:ext cx="3595687" cy="2157412"/>
      </dsp:txXfrm>
    </dsp:sp>
    <dsp:sp modelId="{AF66E64C-F30A-4E86-BDE2-78DF092E0572}">
      <dsp:nvSpPr>
        <dsp:cNvPr id="0" name=""/>
        <dsp:cNvSpPr/>
      </dsp:nvSpPr>
      <dsp:spPr>
        <a:xfrm>
          <a:off x="3884652" y="5140906"/>
          <a:ext cx="4422695" cy="796408"/>
        </a:xfrm>
        <a:custGeom>
          <a:avLst/>
          <a:gdLst/>
          <a:ahLst/>
          <a:cxnLst/>
          <a:rect l="0" t="0" r="0" b="0"/>
          <a:pathLst>
            <a:path>
              <a:moveTo>
                <a:pt x="4422695" y="0"/>
              </a:moveTo>
              <a:lnTo>
                <a:pt x="4422695" y="415304"/>
              </a:lnTo>
              <a:lnTo>
                <a:pt x="0" y="415304"/>
              </a:lnTo>
              <a:lnTo>
                <a:pt x="0" y="796408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5983516" y="5534975"/>
        <a:ext cx="224967" cy="8270"/>
      </dsp:txXfrm>
    </dsp:sp>
    <dsp:sp modelId="{E31A08FF-45D5-4AB1-9A85-7B03DD04C81B}">
      <dsp:nvSpPr>
        <dsp:cNvPr id="0" name=""/>
        <dsp:cNvSpPr/>
      </dsp:nvSpPr>
      <dsp:spPr>
        <a:xfrm>
          <a:off x="6509504" y="2985293"/>
          <a:ext cx="3595687" cy="2157412"/>
        </a:xfrm>
        <a:prstGeom prst="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 dirty="0"/>
            <a:t>Envia informações de prestadores e profissionais sobre partos</a:t>
          </a:r>
        </a:p>
      </dsp:txBody>
      <dsp:txXfrm>
        <a:off x="6509504" y="2985293"/>
        <a:ext cx="3595687" cy="2157412"/>
      </dsp:txXfrm>
    </dsp:sp>
    <dsp:sp modelId="{040E8B39-AF67-4A65-B22F-ECA7DDAAB315}">
      <dsp:nvSpPr>
        <dsp:cNvPr id="0" name=""/>
        <dsp:cNvSpPr/>
      </dsp:nvSpPr>
      <dsp:spPr>
        <a:xfrm>
          <a:off x="5680695" y="7002700"/>
          <a:ext cx="79640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96408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6058224" y="7044285"/>
        <a:ext cx="41350" cy="8270"/>
      </dsp:txXfrm>
    </dsp:sp>
    <dsp:sp modelId="{880C46F6-988D-467D-8DE7-B3A7A57AD83F}">
      <dsp:nvSpPr>
        <dsp:cNvPr id="0" name=""/>
        <dsp:cNvSpPr/>
      </dsp:nvSpPr>
      <dsp:spPr>
        <a:xfrm>
          <a:off x="2086808" y="5969714"/>
          <a:ext cx="3595687" cy="2157412"/>
        </a:xfrm>
        <a:prstGeom prst="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 dirty="0"/>
            <a:t>PINSS – RN 509/22</a:t>
          </a:r>
        </a:p>
      </dsp:txBody>
      <dsp:txXfrm>
        <a:off x="2086808" y="5969714"/>
        <a:ext cx="3595687" cy="2157412"/>
      </dsp:txXfrm>
    </dsp:sp>
    <dsp:sp modelId="{97A28A00-4B84-439C-8285-A1F07E96A3B0}">
      <dsp:nvSpPr>
        <dsp:cNvPr id="0" name=""/>
        <dsp:cNvSpPr/>
      </dsp:nvSpPr>
      <dsp:spPr>
        <a:xfrm>
          <a:off x="6509504" y="5969714"/>
          <a:ext cx="3595687" cy="2157412"/>
        </a:xfrm>
        <a:prstGeom prst="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 dirty="0"/>
            <a:t>Disponibiliza informações sobre utilização de serviços</a:t>
          </a:r>
        </a:p>
      </dsp:txBody>
      <dsp:txXfrm>
        <a:off x="6509504" y="5969714"/>
        <a:ext cx="3595687" cy="215741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32B3BB-447D-4FE9-9DA5-ABAE28E3506C}">
      <dsp:nvSpPr>
        <dsp:cNvPr id="0" name=""/>
        <dsp:cNvSpPr/>
      </dsp:nvSpPr>
      <dsp:spPr>
        <a:xfrm>
          <a:off x="7209399" y="3429347"/>
          <a:ext cx="1834299" cy="1091363"/>
        </a:xfrm>
        <a:prstGeom prst="ellipse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solidFill>
                <a:schemeClr val="tx1"/>
              </a:solidFill>
            </a:rPr>
            <a:t>Guias</a:t>
          </a:r>
        </a:p>
      </dsp:txBody>
      <dsp:txXfrm>
        <a:off x="7478026" y="3589173"/>
        <a:ext cx="1297045" cy="771711"/>
      </dsp:txXfrm>
    </dsp:sp>
    <dsp:sp modelId="{9479E091-6037-4643-9739-E298521AFFA0}">
      <dsp:nvSpPr>
        <dsp:cNvPr id="0" name=""/>
        <dsp:cNvSpPr/>
      </dsp:nvSpPr>
      <dsp:spPr>
        <a:xfrm rot="13865400">
          <a:off x="5929327" y="2616786"/>
          <a:ext cx="2211376" cy="11946"/>
        </a:xfrm>
        <a:custGeom>
          <a:avLst/>
          <a:gdLst/>
          <a:ahLst/>
          <a:cxnLst/>
          <a:rect l="0" t="0" r="0" b="0"/>
          <a:pathLst>
            <a:path>
              <a:moveTo>
                <a:pt x="0" y="5973"/>
              </a:moveTo>
              <a:lnTo>
                <a:pt x="2211376" y="597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000" b="1" kern="1200">
            <a:solidFill>
              <a:schemeClr val="tx1"/>
            </a:solidFill>
          </a:endParaRPr>
        </a:p>
      </dsp:txBody>
      <dsp:txXfrm rot="10800000">
        <a:off x="6979731" y="2567476"/>
        <a:ext cx="110568" cy="110568"/>
      </dsp:txXfrm>
    </dsp:sp>
    <dsp:sp modelId="{BDA2B20C-408D-4822-A1FD-6F18E7F8CF4B}">
      <dsp:nvSpPr>
        <dsp:cNvPr id="0" name=""/>
        <dsp:cNvSpPr/>
      </dsp:nvSpPr>
      <dsp:spPr>
        <a:xfrm>
          <a:off x="4892130" y="714036"/>
          <a:ext cx="2085312" cy="10913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solidFill>
                <a:schemeClr val="bg1"/>
              </a:solidFill>
            </a:rPr>
            <a:t>Beneficiário</a:t>
          </a:r>
        </a:p>
      </dsp:txBody>
      <dsp:txXfrm>
        <a:off x="5197517" y="873862"/>
        <a:ext cx="1474538" cy="771711"/>
      </dsp:txXfrm>
    </dsp:sp>
    <dsp:sp modelId="{BA3B26F8-22CD-46A7-A010-1315B6B7C32A}">
      <dsp:nvSpPr>
        <dsp:cNvPr id="0" name=""/>
        <dsp:cNvSpPr/>
      </dsp:nvSpPr>
      <dsp:spPr>
        <a:xfrm rot="16375090">
          <a:off x="7171324" y="2389209"/>
          <a:ext cx="2071516" cy="11946"/>
        </a:xfrm>
        <a:custGeom>
          <a:avLst/>
          <a:gdLst/>
          <a:ahLst/>
          <a:cxnLst/>
          <a:rect l="0" t="0" r="0" b="0"/>
          <a:pathLst>
            <a:path>
              <a:moveTo>
                <a:pt x="0" y="5973"/>
              </a:moveTo>
              <a:lnTo>
                <a:pt x="2071516" y="597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000" b="1" kern="1200">
            <a:solidFill>
              <a:schemeClr val="tx1"/>
            </a:solidFill>
          </a:endParaRPr>
        </a:p>
      </dsp:txBody>
      <dsp:txXfrm>
        <a:off x="8155295" y="2343394"/>
        <a:ext cx="103575" cy="103575"/>
      </dsp:txXfrm>
    </dsp:sp>
    <dsp:sp modelId="{9E5CBCF9-20DD-461B-B9AB-8BB413BA5766}">
      <dsp:nvSpPr>
        <dsp:cNvPr id="0" name=""/>
        <dsp:cNvSpPr/>
      </dsp:nvSpPr>
      <dsp:spPr>
        <a:xfrm>
          <a:off x="7097424" y="126027"/>
          <a:ext cx="2387707" cy="12349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solidFill>
                <a:schemeClr val="bg1"/>
              </a:solidFill>
            </a:rPr>
            <a:t>Procedimento ou Item</a:t>
          </a:r>
        </a:p>
      </dsp:txBody>
      <dsp:txXfrm>
        <a:off x="7447096" y="306882"/>
        <a:ext cx="1688363" cy="873244"/>
      </dsp:txXfrm>
    </dsp:sp>
    <dsp:sp modelId="{37AD4376-3375-4F3B-BBB6-1A232AAA088B}">
      <dsp:nvSpPr>
        <dsp:cNvPr id="0" name=""/>
        <dsp:cNvSpPr/>
      </dsp:nvSpPr>
      <dsp:spPr>
        <a:xfrm rot="18478390">
          <a:off x="7989547" y="2401850"/>
          <a:ext cx="2720511" cy="11946"/>
        </a:xfrm>
        <a:custGeom>
          <a:avLst/>
          <a:gdLst/>
          <a:ahLst/>
          <a:cxnLst/>
          <a:rect l="0" t="0" r="0" b="0"/>
          <a:pathLst>
            <a:path>
              <a:moveTo>
                <a:pt x="0" y="5973"/>
              </a:moveTo>
              <a:lnTo>
                <a:pt x="2720511" y="597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000" b="1" kern="1200">
            <a:solidFill>
              <a:schemeClr val="tx1"/>
            </a:solidFill>
          </a:endParaRPr>
        </a:p>
      </dsp:txBody>
      <dsp:txXfrm>
        <a:off x="9281789" y="2339810"/>
        <a:ext cx="136025" cy="136025"/>
      </dsp:txXfrm>
    </dsp:sp>
    <dsp:sp modelId="{7B7B73F4-FC57-453C-B69B-4C754898E32E}">
      <dsp:nvSpPr>
        <dsp:cNvPr id="0" name=""/>
        <dsp:cNvSpPr/>
      </dsp:nvSpPr>
      <dsp:spPr>
        <a:xfrm>
          <a:off x="9485432" y="435030"/>
          <a:ext cx="2085596" cy="926033"/>
        </a:xfrm>
        <a:prstGeom prst="ellipse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chemeClr val="tx1"/>
              </a:solidFill>
            </a:rPr>
            <a:t>Motivo de Encerramento</a:t>
          </a:r>
        </a:p>
      </dsp:txBody>
      <dsp:txXfrm>
        <a:off x="9790860" y="570644"/>
        <a:ext cx="1474740" cy="654805"/>
      </dsp:txXfrm>
    </dsp:sp>
    <dsp:sp modelId="{99A3B87D-BA72-4F69-AD3B-8AE22C024442}">
      <dsp:nvSpPr>
        <dsp:cNvPr id="0" name=""/>
        <dsp:cNvSpPr/>
      </dsp:nvSpPr>
      <dsp:spPr>
        <a:xfrm rot="19651183">
          <a:off x="8579022" y="2973794"/>
          <a:ext cx="2221921" cy="11946"/>
        </a:xfrm>
        <a:custGeom>
          <a:avLst/>
          <a:gdLst/>
          <a:ahLst/>
          <a:cxnLst/>
          <a:rect l="0" t="0" r="0" b="0"/>
          <a:pathLst>
            <a:path>
              <a:moveTo>
                <a:pt x="0" y="5973"/>
              </a:moveTo>
              <a:lnTo>
                <a:pt x="2221921" y="597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000" b="1" kern="1200">
            <a:solidFill>
              <a:schemeClr val="tx1"/>
            </a:solidFill>
          </a:endParaRPr>
        </a:p>
      </dsp:txBody>
      <dsp:txXfrm>
        <a:off x="9634435" y="2924220"/>
        <a:ext cx="111096" cy="111096"/>
      </dsp:txXfrm>
    </dsp:sp>
    <dsp:sp modelId="{51943260-2684-45A4-A9E0-D21256DA1EE2}">
      <dsp:nvSpPr>
        <dsp:cNvPr id="0" name=""/>
        <dsp:cNvSpPr/>
      </dsp:nvSpPr>
      <dsp:spPr>
        <a:xfrm>
          <a:off x="10176413" y="1552290"/>
          <a:ext cx="2080696" cy="911103"/>
        </a:xfrm>
        <a:prstGeom prst="ellipse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>
              <a:solidFill>
                <a:schemeClr val="tx1"/>
              </a:solidFill>
            </a:rPr>
            <a:t>Caráter do Atendimento</a:t>
          </a:r>
        </a:p>
      </dsp:txBody>
      <dsp:txXfrm>
        <a:off x="10481124" y="1685718"/>
        <a:ext cx="1471274" cy="644247"/>
      </dsp:txXfrm>
    </dsp:sp>
    <dsp:sp modelId="{734D5287-7644-4768-978B-1B7D36F12B7F}">
      <dsp:nvSpPr>
        <dsp:cNvPr id="0" name=""/>
        <dsp:cNvSpPr/>
      </dsp:nvSpPr>
      <dsp:spPr>
        <a:xfrm rot="20783066">
          <a:off x="8951498" y="3558009"/>
          <a:ext cx="1744193" cy="11946"/>
        </a:xfrm>
        <a:custGeom>
          <a:avLst/>
          <a:gdLst/>
          <a:ahLst/>
          <a:cxnLst/>
          <a:rect l="0" t="0" r="0" b="0"/>
          <a:pathLst>
            <a:path>
              <a:moveTo>
                <a:pt x="0" y="5973"/>
              </a:moveTo>
              <a:lnTo>
                <a:pt x="1744193" y="597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000" b="1" kern="1200">
            <a:solidFill>
              <a:schemeClr val="tx1"/>
            </a:solidFill>
          </a:endParaRPr>
        </a:p>
      </dsp:txBody>
      <dsp:txXfrm>
        <a:off x="9779989" y="3520378"/>
        <a:ext cx="87209" cy="87209"/>
      </dsp:txXfrm>
    </dsp:sp>
    <dsp:sp modelId="{D16F40ED-32C5-4452-802D-709991B12F87}">
      <dsp:nvSpPr>
        <dsp:cNvPr id="0" name=""/>
        <dsp:cNvSpPr/>
      </dsp:nvSpPr>
      <dsp:spPr>
        <a:xfrm>
          <a:off x="10564252" y="2654156"/>
          <a:ext cx="2014734" cy="972863"/>
        </a:xfrm>
        <a:prstGeom prst="ellipse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solidFill>
                <a:schemeClr val="tx1"/>
              </a:solidFill>
            </a:rPr>
            <a:t>Tipo de Internação</a:t>
          </a:r>
        </a:p>
      </dsp:txBody>
      <dsp:txXfrm>
        <a:off x="10859303" y="2796628"/>
        <a:ext cx="1424632" cy="687919"/>
      </dsp:txXfrm>
    </dsp:sp>
    <dsp:sp modelId="{80510B1A-FD60-4172-B3B0-E8C09E672A3D}">
      <dsp:nvSpPr>
        <dsp:cNvPr id="0" name=""/>
        <dsp:cNvSpPr/>
      </dsp:nvSpPr>
      <dsp:spPr>
        <a:xfrm rot="940824">
          <a:off x="8908608" y="4546155"/>
          <a:ext cx="2547474" cy="11946"/>
        </a:xfrm>
        <a:custGeom>
          <a:avLst/>
          <a:gdLst/>
          <a:ahLst/>
          <a:cxnLst/>
          <a:rect l="0" t="0" r="0" b="0"/>
          <a:pathLst>
            <a:path>
              <a:moveTo>
                <a:pt x="0" y="5973"/>
              </a:moveTo>
              <a:lnTo>
                <a:pt x="2547474" y="597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000" b="1" kern="1200">
            <a:solidFill>
              <a:schemeClr val="tx1"/>
            </a:solidFill>
          </a:endParaRPr>
        </a:p>
      </dsp:txBody>
      <dsp:txXfrm>
        <a:off x="10118658" y="4488441"/>
        <a:ext cx="127373" cy="127373"/>
      </dsp:txXfrm>
    </dsp:sp>
    <dsp:sp modelId="{3283F110-2836-4A51-A851-C08519082B1A}">
      <dsp:nvSpPr>
        <dsp:cNvPr id="0" name=""/>
        <dsp:cNvSpPr/>
      </dsp:nvSpPr>
      <dsp:spPr>
        <a:xfrm>
          <a:off x="11284149" y="4703843"/>
          <a:ext cx="1722783" cy="798780"/>
        </a:xfrm>
        <a:prstGeom prst="ellipse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solidFill>
                <a:schemeClr val="tx1"/>
              </a:solidFill>
            </a:rPr>
            <a:t>Regime de Internação</a:t>
          </a:r>
        </a:p>
      </dsp:txBody>
      <dsp:txXfrm>
        <a:off x="11536445" y="4820822"/>
        <a:ext cx="1218191" cy="564822"/>
      </dsp:txXfrm>
    </dsp:sp>
    <dsp:sp modelId="{2AC5DAAC-1CD6-4638-A20F-A30D40247CB2}">
      <dsp:nvSpPr>
        <dsp:cNvPr id="0" name=""/>
        <dsp:cNvSpPr/>
      </dsp:nvSpPr>
      <dsp:spPr>
        <a:xfrm rot="12187037">
          <a:off x="5936005" y="3355339"/>
          <a:ext cx="1505818" cy="11946"/>
        </a:xfrm>
        <a:custGeom>
          <a:avLst/>
          <a:gdLst/>
          <a:ahLst/>
          <a:cxnLst/>
          <a:rect l="0" t="0" r="0" b="0"/>
          <a:pathLst>
            <a:path>
              <a:moveTo>
                <a:pt x="0" y="5973"/>
              </a:moveTo>
              <a:lnTo>
                <a:pt x="1505818" y="597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000" b="1" kern="1200">
            <a:solidFill>
              <a:schemeClr val="tx1"/>
            </a:solidFill>
          </a:endParaRPr>
        </a:p>
      </dsp:txBody>
      <dsp:txXfrm rot="10800000">
        <a:off x="6651268" y="3323667"/>
        <a:ext cx="75290" cy="75290"/>
      </dsp:txXfrm>
    </dsp:sp>
    <dsp:sp modelId="{FC93A1DE-FA1A-42D8-B00D-51576C342428}">
      <dsp:nvSpPr>
        <dsp:cNvPr id="0" name=""/>
        <dsp:cNvSpPr/>
      </dsp:nvSpPr>
      <dsp:spPr>
        <a:xfrm>
          <a:off x="3844311" y="1935000"/>
          <a:ext cx="2368281" cy="14349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solidFill>
                <a:schemeClr val="bg1"/>
              </a:solidFill>
            </a:rPr>
            <a:t>Prestador Executante</a:t>
          </a:r>
        </a:p>
      </dsp:txBody>
      <dsp:txXfrm>
        <a:off x="4191138" y="2145143"/>
        <a:ext cx="1674627" cy="1014661"/>
      </dsp:txXfrm>
    </dsp:sp>
    <dsp:sp modelId="{A4D99923-98E3-4D6C-ABA6-D2AAA487EEBF}">
      <dsp:nvSpPr>
        <dsp:cNvPr id="0" name=""/>
        <dsp:cNvSpPr/>
      </dsp:nvSpPr>
      <dsp:spPr>
        <a:xfrm rot="2993530">
          <a:off x="8073092" y="5455212"/>
          <a:ext cx="2610529" cy="11946"/>
        </a:xfrm>
        <a:custGeom>
          <a:avLst/>
          <a:gdLst/>
          <a:ahLst/>
          <a:cxnLst/>
          <a:rect l="0" t="0" r="0" b="0"/>
          <a:pathLst>
            <a:path>
              <a:moveTo>
                <a:pt x="0" y="5973"/>
              </a:moveTo>
              <a:lnTo>
                <a:pt x="2610529" y="597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900" kern="1200"/>
        </a:p>
      </dsp:txBody>
      <dsp:txXfrm>
        <a:off x="9313094" y="5395922"/>
        <a:ext cx="130526" cy="130526"/>
      </dsp:txXfrm>
    </dsp:sp>
    <dsp:sp modelId="{66D76BFE-2FF5-4A55-8AB7-B198132ACB9E}">
      <dsp:nvSpPr>
        <dsp:cNvPr id="0" name=""/>
        <dsp:cNvSpPr/>
      </dsp:nvSpPr>
      <dsp:spPr>
        <a:xfrm>
          <a:off x="9737501" y="6389221"/>
          <a:ext cx="1833600" cy="1173554"/>
        </a:xfrm>
        <a:prstGeom prst="ellipse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solidFill>
                <a:schemeClr val="tx1"/>
              </a:solidFill>
            </a:rPr>
            <a:t>Nº Diárias de UTI</a:t>
          </a:r>
        </a:p>
      </dsp:txBody>
      <dsp:txXfrm>
        <a:off x="10006026" y="6561084"/>
        <a:ext cx="1296550" cy="829828"/>
      </dsp:txXfrm>
    </dsp:sp>
    <dsp:sp modelId="{CD414D4A-B190-4768-871D-C293D6EA5264}">
      <dsp:nvSpPr>
        <dsp:cNvPr id="0" name=""/>
        <dsp:cNvSpPr/>
      </dsp:nvSpPr>
      <dsp:spPr>
        <a:xfrm rot="1742357">
          <a:off x="8627072" y="4997846"/>
          <a:ext cx="2704935" cy="11946"/>
        </a:xfrm>
        <a:custGeom>
          <a:avLst/>
          <a:gdLst/>
          <a:ahLst/>
          <a:cxnLst/>
          <a:rect l="0" t="0" r="0" b="0"/>
          <a:pathLst>
            <a:path>
              <a:moveTo>
                <a:pt x="0" y="5973"/>
              </a:moveTo>
              <a:lnTo>
                <a:pt x="2704935" y="597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900" kern="1200"/>
        </a:p>
      </dsp:txBody>
      <dsp:txXfrm>
        <a:off x="9911917" y="4936196"/>
        <a:ext cx="135246" cy="135246"/>
      </dsp:txXfrm>
    </dsp:sp>
    <dsp:sp modelId="{1275553D-544A-4ADB-B89D-900CE6DA6126}">
      <dsp:nvSpPr>
        <dsp:cNvPr id="0" name=""/>
        <dsp:cNvSpPr/>
      </dsp:nvSpPr>
      <dsp:spPr>
        <a:xfrm>
          <a:off x="10785900" y="5552331"/>
          <a:ext cx="2066694" cy="945808"/>
        </a:xfrm>
        <a:prstGeom prst="ellipse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chemeClr val="tx1"/>
              </a:solidFill>
            </a:rPr>
            <a:t>Diagnósticos (quatro)</a:t>
          </a:r>
        </a:p>
      </dsp:txBody>
      <dsp:txXfrm>
        <a:off x="11088560" y="5690841"/>
        <a:ext cx="1461374" cy="668788"/>
      </dsp:txXfrm>
    </dsp:sp>
    <dsp:sp modelId="{2CEA33AC-2FD1-4111-B1B3-4D0ED5F89A93}">
      <dsp:nvSpPr>
        <dsp:cNvPr id="0" name=""/>
        <dsp:cNvSpPr/>
      </dsp:nvSpPr>
      <dsp:spPr>
        <a:xfrm rot="6704388">
          <a:off x="6171831" y="5681436"/>
          <a:ext cx="2543800" cy="11946"/>
        </a:xfrm>
        <a:custGeom>
          <a:avLst/>
          <a:gdLst/>
          <a:ahLst/>
          <a:cxnLst/>
          <a:rect l="0" t="0" r="0" b="0"/>
          <a:pathLst>
            <a:path>
              <a:moveTo>
                <a:pt x="0" y="5973"/>
              </a:moveTo>
              <a:lnTo>
                <a:pt x="2543800" y="597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900" kern="1200"/>
        </a:p>
      </dsp:txBody>
      <dsp:txXfrm rot="10800000">
        <a:off x="7380136" y="5623815"/>
        <a:ext cx="127190" cy="127190"/>
      </dsp:txXfrm>
    </dsp:sp>
    <dsp:sp modelId="{22727087-D2AA-4B08-8F5B-61928BD493D5}">
      <dsp:nvSpPr>
        <dsp:cNvPr id="0" name=""/>
        <dsp:cNvSpPr/>
      </dsp:nvSpPr>
      <dsp:spPr>
        <a:xfrm>
          <a:off x="5686319" y="6865175"/>
          <a:ext cx="2263346" cy="782944"/>
        </a:xfrm>
        <a:prstGeom prst="ellipse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>
              <a:solidFill>
                <a:schemeClr val="tx1"/>
              </a:solidFill>
            </a:rPr>
            <a:t>Nº Diárias Acompanhante</a:t>
          </a:r>
        </a:p>
      </dsp:txBody>
      <dsp:txXfrm>
        <a:off x="6017778" y="6979834"/>
        <a:ext cx="1600428" cy="553626"/>
      </dsp:txXfrm>
    </dsp:sp>
    <dsp:sp modelId="{6425CF5D-630B-4626-8C3F-8B3C07BF8E8E}">
      <dsp:nvSpPr>
        <dsp:cNvPr id="0" name=""/>
        <dsp:cNvSpPr/>
      </dsp:nvSpPr>
      <dsp:spPr>
        <a:xfrm rot="8091706">
          <a:off x="5524837" y="5325727"/>
          <a:ext cx="2503141" cy="11946"/>
        </a:xfrm>
        <a:custGeom>
          <a:avLst/>
          <a:gdLst/>
          <a:ahLst/>
          <a:cxnLst/>
          <a:rect l="0" t="0" r="0" b="0"/>
          <a:pathLst>
            <a:path>
              <a:moveTo>
                <a:pt x="0" y="5973"/>
              </a:moveTo>
              <a:lnTo>
                <a:pt x="2503141" y="597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800" kern="1200"/>
        </a:p>
      </dsp:txBody>
      <dsp:txXfrm rot="10800000">
        <a:off x="6713830" y="5269122"/>
        <a:ext cx="125157" cy="125157"/>
      </dsp:txXfrm>
    </dsp:sp>
    <dsp:sp modelId="{9F8FDBE4-CD75-4CB0-8EF7-46B6C64C59B4}">
      <dsp:nvSpPr>
        <dsp:cNvPr id="0" name=""/>
        <dsp:cNvSpPr/>
      </dsp:nvSpPr>
      <dsp:spPr>
        <a:xfrm>
          <a:off x="4551936" y="6140076"/>
          <a:ext cx="1765259" cy="1079915"/>
        </a:xfrm>
        <a:prstGeom prst="ellipse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>
              <a:solidFill>
                <a:schemeClr val="tx1"/>
              </a:solidFill>
            </a:rPr>
            <a:t>Tipo de Faturamento</a:t>
          </a:r>
        </a:p>
      </dsp:txBody>
      <dsp:txXfrm>
        <a:off x="4810452" y="6298226"/>
        <a:ext cx="1248227" cy="763615"/>
      </dsp:txXfrm>
    </dsp:sp>
    <dsp:sp modelId="{B0CB5715-C91B-4E00-A879-891787F13591}">
      <dsp:nvSpPr>
        <dsp:cNvPr id="0" name=""/>
        <dsp:cNvSpPr/>
      </dsp:nvSpPr>
      <dsp:spPr>
        <a:xfrm rot="9443009">
          <a:off x="5484388" y="4660158"/>
          <a:ext cx="1966483" cy="11946"/>
        </a:xfrm>
        <a:custGeom>
          <a:avLst/>
          <a:gdLst/>
          <a:ahLst/>
          <a:cxnLst/>
          <a:rect l="0" t="0" r="0" b="0"/>
          <a:pathLst>
            <a:path>
              <a:moveTo>
                <a:pt x="0" y="5973"/>
              </a:moveTo>
              <a:lnTo>
                <a:pt x="1966483" y="597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700" kern="1200"/>
        </a:p>
      </dsp:txBody>
      <dsp:txXfrm rot="10800000">
        <a:off x="6418467" y="4616969"/>
        <a:ext cx="98324" cy="98324"/>
      </dsp:txXfrm>
    </dsp:sp>
    <dsp:sp modelId="{256460C8-128C-4707-8539-591C2D8EAB94}">
      <dsp:nvSpPr>
        <dsp:cNvPr id="0" name=""/>
        <dsp:cNvSpPr/>
      </dsp:nvSpPr>
      <dsp:spPr>
        <a:xfrm>
          <a:off x="4034356" y="4684910"/>
          <a:ext cx="1613810" cy="1317527"/>
        </a:xfrm>
        <a:prstGeom prst="ellipse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>
              <a:solidFill>
                <a:schemeClr val="tx1"/>
              </a:solidFill>
            </a:rPr>
            <a:t>Data de Início e Fim</a:t>
          </a:r>
        </a:p>
      </dsp:txBody>
      <dsp:txXfrm>
        <a:off x="4270693" y="4877857"/>
        <a:ext cx="1141136" cy="931633"/>
      </dsp:txXfrm>
    </dsp:sp>
    <dsp:sp modelId="{7F54C908-7FCD-4773-80FD-E6490A03828C}">
      <dsp:nvSpPr>
        <dsp:cNvPr id="0" name=""/>
        <dsp:cNvSpPr/>
      </dsp:nvSpPr>
      <dsp:spPr>
        <a:xfrm rot="10803456">
          <a:off x="5776859" y="3967413"/>
          <a:ext cx="1432541" cy="11946"/>
        </a:xfrm>
        <a:custGeom>
          <a:avLst/>
          <a:gdLst/>
          <a:ahLst/>
          <a:cxnLst/>
          <a:rect l="0" t="0" r="0" b="0"/>
          <a:pathLst>
            <a:path>
              <a:moveTo>
                <a:pt x="0" y="5973"/>
              </a:moveTo>
              <a:lnTo>
                <a:pt x="1432541" y="597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 rot="10800000">
        <a:off x="6457317" y="3937573"/>
        <a:ext cx="71627" cy="71627"/>
      </dsp:txXfrm>
    </dsp:sp>
    <dsp:sp modelId="{6DD2F02B-A2B3-484F-8563-883C5B00BE7B}">
      <dsp:nvSpPr>
        <dsp:cNvPr id="0" name=""/>
        <dsp:cNvSpPr/>
      </dsp:nvSpPr>
      <dsp:spPr>
        <a:xfrm>
          <a:off x="3845103" y="3426014"/>
          <a:ext cx="1931757" cy="1091363"/>
        </a:xfrm>
        <a:prstGeom prst="ellipse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>
              <a:solidFill>
                <a:schemeClr val="tx1"/>
              </a:solidFill>
            </a:rPr>
            <a:t>Declaração de Nascido Vivo</a:t>
          </a:r>
        </a:p>
      </dsp:txBody>
      <dsp:txXfrm>
        <a:off x="4128002" y="3585840"/>
        <a:ext cx="1365959" cy="771711"/>
      </dsp:txXfrm>
    </dsp:sp>
    <dsp:sp modelId="{1D602534-27FD-4F44-8D4A-4648EBB21143}">
      <dsp:nvSpPr>
        <dsp:cNvPr id="0" name=""/>
        <dsp:cNvSpPr/>
      </dsp:nvSpPr>
      <dsp:spPr>
        <a:xfrm rot="4644893">
          <a:off x="7336274" y="5646847"/>
          <a:ext cx="2329695" cy="11946"/>
        </a:xfrm>
        <a:custGeom>
          <a:avLst/>
          <a:gdLst/>
          <a:ahLst/>
          <a:cxnLst/>
          <a:rect l="0" t="0" r="0" b="0"/>
          <a:pathLst>
            <a:path>
              <a:moveTo>
                <a:pt x="0" y="5973"/>
              </a:moveTo>
              <a:lnTo>
                <a:pt x="2329695" y="597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800" kern="1200"/>
        </a:p>
      </dsp:txBody>
      <dsp:txXfrm>
        <a:off x="8442880" y="5594578"/>
        <a:ext cx="116484" cy="116484"/>
      </dsp:txXfrm>
    </dsp:sp>
    <dsp:sp modelId="{E3F4E566-22EF-4EF4-B91A-851017C33A21}">
      <dsp:nvSpPr>
        <dsp:cNvPr id="0" name=""/>
        <dsp:cNvSpPr/>
      </dsp:nvSpPr>
      <dsp:spPr>
        <a:xfrm>
          <a:off x="8095065" y="6783148"/>
          <a:ext cx="1560464" cy="1091363"/>
        </a:xfrm>
        <a:prstGeom prst="ellipse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chemeClr val="tx1"/>
              </a:solidFill>
            </a:rPr>
            <a:t>Declaração de Óbito</a:t>
          </a:r>
        </a:p>
      </dsp:txBody>
      <dsp:txXfrm>
        <a:off x="8323590" y="6942974"/>
        <a:ext cx="1103414" cy="771711"/>
      </dsp:txXfrm>
    </dsp:sp>
    <dsp:sp modelId="{5C89BDFE-2DC1-4808-8DD8-B612EC09C82E}">
      <dsp:nvSpPr>
        <dsp:cNvPr id="0" name=""/>
        <dsp:cNvSpPr/>
      </dsp:nvSpPr>
      <dsp:spPr>
        <a:xfrm rot="79913">
          <a:off x="9042637" y="4021482"/>
          <a:ext cx="2677699" cy="11946"/>
        </a:xfrm>
        <a:custGeom>
          <a:avLst/>
          <a:gdLst/>
          <a:ahLst/>
          <a:cxnLst/>
          <a:rect l="0" t="0" r="0" b="0"/>
          <a:pathLst>
            <a:path>
              <a:moveTo>
                <a:pt x="0" y="5973"/>
              </a:moveTo>
              <a:lnTo>
                <a:pt x="2677699" y="597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900" kern="1200"/>
        </a:p>
      </dsp:txBody>
      <dsp:txXfrm>
        <a:off x="10314545" y="3960513"/>
        <a:ext cx="133884" cy="133884"/>
      </dsp:txXfrm>
    </dsp:sp>
    <dsp:sp modelId="{9A0591F5-1D51-4EC5-9DD6-D9143B4B408E}">
      <dsp:nvSpPr>
        <dsp:cNvPr id="0" name=""/>
        <dsp:cNvSpPr/>
      </dsp:nvSpPr>
      <dsp:spPr>
        <a:xfrm>
          <a:off x="11719580" y="3550391"/>
          <a:ext cx="1478307" cy="1050721"/>
        </a:xfrm>
        <a:prstGeom prst="ellipse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chemeClr val="tx1"/>
              </a:solidFill>
            </a:rPr>
            <a:t>Tipo de Consulta</a:t>
          </a:r>
        </a:p>
      </dsp:txBody>
      <dsp:txXfrm>
        <a:off x="11936073" y="3704266"/>
        <a:ext cx="1045321" cy="74297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9E8BA5-5F04-4CE2-8872-90C3818E6BF6}">
      <dsp:nvSpPr>
        <dsp:cNvPr id="0" name=""/>
        <dsp:cNvSpPr/>
      </dsp:nvSpPr>
      <dsp:spPr>
        <a:xfrm>
          <a:off x="-4048889" y="-621485"/>
          <a:ext cx="4824865" cy="4824865"/>
        </a:xfrm>
        <a:prstGeom prst="blockArc">
          <a:avLst>
            <a:gd name="adj1" fmla="val 18900000"/>
            <a:gd name="adj2" fmla="val 2700000"/>
            <a:gd name="adj3" fmla="val 448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>
          <a:bevelT w="152400" h="50800" prst="softRound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F3E483C-0040-4314-BF3F-F47AE96B2839}">
      <dsp:nvSpPr>
        <dsp:cNvPr id="0" name=""/>
        <dsp:cNvSpPr/>
      </dsp:nvSpPr>
      <dsp:spPr>
        <a:xfrm>
          <a:off x="406611" y="275376"/>
          <a:ext cx="4928305" cy="551038"/>
        </a:xfrm>
        <a:prstGeom prst="rect">
          <a:avLst/>
        </a:prstGeom>
        <a:solidFill>
          <a:srgbClr val="8CBB5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 prst="softRound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7387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500" b="1" kern="1200" dirty="0">
              <a:solidFill>
                <a:srgbClr val="333333"/>
              </a:solidFill>
            </a:rPr>
            <a:t>Consulta</a:t>
          </a:r>
        </a:p>
      </dsp:txBody>
      <dsp:txXfrm>
        <a:off x="406611" y="275376"/>
        <a:ext cx="4928305" cy="551038"/>
      </dsp:txXfrm>
    </dsp:sp>
    <dsp:sp modelId="{4E256A20-38EB-4BE3-9CEE-36155B87088C}">
      <dsp:nvSpPr>
        <dsp:cNvPr id="0" name=""/>
        <dsp:cNvSpPr/>
      </dsp:nvSpPr>
      <dsp:spPr>
        <a:xfrm>
          <a:off x="62212" y="206496"/>
          <a:ext cx="688798" cy="6887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prstMaterial="plastic">
          <a:bevelT w="25400" h="25400" prst="softRound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FFF66FA-46FC-4635-BC7F-73A543CA283B}">
      <dsp:nvSpPr>
        <dsp:cNvPr id="0" name=""/>
        <dsp:cNvSpPr/>
      </dsp:nvSpPr>
      <dsp:spPr>
        <a:xfrm>
          <a:off x="722534" y="1102077"/>
          <a:ext cx="4612382" cy="551038"/>
        </a:xfrm>
        <a:prstGeom prst="rect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 prst="softRound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7387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500" b="1" kern="1200">
              <a:solidFill>
                <a:srgbClr val="333333"/>
              </a:solidFill>
            </a:rPr>
            <a:t>SP/SADT</a:t>
          </a:r>
        </a:p>
      </dsp:txBody>
      <dsp:txXfrm>
        <a:off x="722534" y="1102077"/>
        <a:ext cx="4612382" cy="551038"/>
      </dsp:txXfrm>
    </dsp:sp>
    <dsp:sp modelId="{0162B4A8-A110-43E8-AAA6-810913630E05}">
      <dsp:nvSpPr>
        <dsp:cNvPr id="0" name=""/>
        <dsp:cNvSpPr/>
      </dsp:nvSpPr>
      <dsp:spPr>
        <a:xfrm>
          <a:off x="378135" y="1033197"/>
          <a:ext cx="688798" cy="6887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prstMaterial="plastic">
          <a:bevelT w="25400" h="25400" prst="softRound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C270DA3-988F-43E4-B7E2-CF7449E265F3}">
      <dsp:nvSpPr>
        <dsp:cNvPr id="0" name=""/>
        <dsp:cNvSpPr/>
      </dsp:nvSpPr>
      <dsp:spPr>
        <a:xfrm>
          <a:off x="770107" y="1809864"/>
          <a:ext cx="4612382" cy="551038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 prst="softRound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7387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500" b="1" kern="1200">
              <a:solidFill>
                <a:srgbClr val="333333"/>
              </a:solidFill>
            </a:rPr>
            <a:t>Internação</a:t>
          </a:r>
        </a:p>
      </dsp:txBody>
      <dsp:txXfrm>
        <a:off x="770107" y="1809864"/>
        <a:ext cx="4612382" cy="551038"/>
      </dsp:txXfrm>
    </dsp:sp>
    <dsp:sp modelId="{C9B96A94-104D-4029-B21B-818AF19A18FE}">
      <dsp:nvSpPr>
        <dsp:cNvPr id="0" name=""/>
        <dsp:cNvSpPr/>
      </dsp:nvSpPr>
      <dsp:spPr>
        <a:xfrm>
          <a:off x="378135" y="1859898"/>
          <a:ext cx="688798" cy="6887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prstMaterial="plastic">
          <a:bevelT w="25400" h="25400" prst="softRound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39FB8B2-406F-4C25-8087-2CC502C539A4}">
      <dsp:nvSpPr>
        <dsp:cNvPr id="0" name=""/>
        <dsp:cNvSpPr/>
      </dsp:nvSpPr>
      <dsp:spPr>
        <a:xfrm>
          <a:off x="406611" y="2755479"/>
          <a:ext cx="4928305" cy="551038"/>
        </a:xfrm>
        <a:prstGeom prst="rect">
          <a:avLst/>
        </a:prstGeom>
        <a:solidFill>
          <a:srgbClr val="DF4F3B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 prst="softRound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7387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>
              <a:solidFill>
                <a:srgbClr val="333333"/>
              </a:solidFill>
            </a:rPr>
            <a:t>Tratamento Odontológico</a:t>
          </a:r>
        </a:p>
      </dsp:txBody>
      <dsp:txXfrm>
        <a:off x="406611" y="2755479"/>
        <a:ext cx="4928305" cy="551038"/>
      </dsp:txXfrm>
    </dsp:sp>
    <dsp:sp modelId="{590D066F-1E19-484E-B730-28E1D594AC8A}">
      <dsp:nvSpPr>
        <dsp:cNvPr id="0" name=""/>
        <dsp:cNvSpPr/>
      </dsp:nvSpPr>
      <dsp:spPr>
        <a:xfrm>
          <a:off x="62212" y="2686599"/>
          <a:ext cx="688798" cy="6887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prstMaterial="plastic">
          <a:bevelT w="25400" h="25400" prst="softRound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5AB233-6E0D-443B-88F6-7F8284BED857}">
      <dsp:nvSpPr>
        <dsp:cNvPr id="0" name=""/>
        <dsp:cNvSpPr/>
      </dsp:nvSpPr>
      <dsp:spPr>
        <a:xfrm>
          <a:off x="7140286" y="5064782"/>
          <a:ext cx="3577936" cy="23176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400" kern="1200" dirty="0"/>
            <a:t>Entidades representantes</a:t>
          </a:r>
        </a:p>
      </dsp:txBody>
      <dsp:txXfrm>
        <a:off x="8264579" y="5695117"/>
        <a:ext cx="2402731" cy="1636444"/>
      </dsp:txXfrm>
    </dsp:sp>
    <dsp:sp modelId="{3F64E5AA-20D4-406C-BBA4-88B1BF41A33C}">
      <dsp:nvSpPr>
        <dsp:cNvPr id="0" name=""/>
        <dsp:cNvSpPr/>
      </dsp:nvSpPr>
      <dsp:spPr>
        <a:xfrm>
          <a:off x="1224135" y="5064782"/>
          <a:ext cx="3577936" cy="23176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600" kern="1200" dirty="0" err="1"/>
            <a:t>Datasus</a:t>
          </a:r>
          <a:endParaRPr lang="pt-BR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600" kern="1200" dirty="0"/>
            <a:t>SAES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600" kern="1200" dirty="0"/>
            <a:t>ANVISA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600" kern="1200" dirty="0"/>
            <a:t>ANS</a:t>
          </a:r>
        </a:p>
      </dsp:txBody>
      <dsp:txXfrm>
        <a:off x="1275047" y="5695117"/>
        <a:ext cx="2402731" cy="1636444"/>
      </dsp:txXfrm>
    </dsp:sp>
    <dsp:sp modelId="{E7FCF8AF-5D58-4E8E-B377-17751C8AD592}">
      <dsp:nvSpPr>
        <dsp:cNvPr id="0" name=""/>
        <dsp:cNvSpPr/>
      </dsp:nvSpPr>
      <dsp:spPr>
        <a:xfrm>
          <a:off x="7496666" y="76785"/>
          <a:ext cx="4168618" cy="24434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6D983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 dirty="0" err="1"/>
            <a:t>Hospitals</a:t>
          </a:r>
          <a:r>
            <a:rPr lang="pt-BR" sz="2000" kern="1200" dirty="0"/>
            <a:t> (CNS, FBH, ANAHP)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 dirty="0"/>
            <a:t>SBPC/ML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 dirty="0"/>
            <a:t>CBR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 dirty="0"/>
            <a:t>ABRAMED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 dirty="0"/>
            <a:t>AMB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 dirty="0"/>
            <a:t>Conselhos Profissionais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1500" kern="1200" dirty="0"/>
        </a:p>
      </dsp:txBody>
      <dsp:txXfrm>
        <a:off x="8800928" y="130461"/>
        <a:ext cx="2810680" cy="1725270"/>
      </dsp:txXfrm>
    </dsp:sp>
    <dsp:sp modelId="{DB0672A1-B352-41A3-8F7D-F545F4A52CBC}">
      <dsp:nvSpPr>
        <dsp:cNvPr id="0" name=""/>
        <dsp:cNvSpPr/>
      </dsp:nvSpPr>
      <dsp:spPr>
        <a:xfrm>
          <a:off x="890403" y="-46562"/>
          <a:ext cx="4402329" cy="26901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 dirty="0"/>
            <a:t>Seguradoras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 dirty="0"/>
            <a:t>Cooperativas médicas e odontológicas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 dirty="0"/>
            <a:t>Medicina e Odontologia de grupo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 dirty="0"/>
            <a:t>Autogestões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 dirty="0"/>
            <a:t>Filantropias</a:t>
          </a:r>
        </a:p>
      </dsp:txBody>
      <dsp:txXfrm>
        <a:off x="949498" y="12533"/>
        <a:ext cx="2963440" cy="1899453"/>
      </dsp:txXfrm>
    </dsp:sp>
    <dsp:sp modelId="{22D30A13-5463-4350-84A4-AFF321737AFA}">
      <dsp:nvSpPr>
        <dsp:cNvPr id="0" name=""/>
        <dsp:cNvSpPr/>
      </dsp:nvSpPr>
      <dsp:spPr>
        <a:xfrm>
          <a:off x="2743429" y="459401"/>
          <a:ext cx="3136126" cy="3136126"/>
        </a:xfrm>
        <a:prstGeom prst="pieWedge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 dirty="0"/>
            <a:t>Operadoras</a:t>
          </a:r>
        </a:p>
      </dsp:txBody>
      <dsp:txXfrm>
        <a:off x="3661979" y="1377951"/>
        <a:ext cx="2217576" cy="2217576"/>
      </dsp:txXfrm>
    </dsp:sp>
    <dsp:sp modelId="{373E5BF1-F56E-4841-9238-515B4A59B501}">
      <dsp:nvSpPr>
        <dsp:cNvPr id="0" name=""/>
        <dsp:cNvSpPr/>
      </dsp:nvSpPr>
      <dsp:spPr>
        <a:xfrm rot="5400000">
          <a:off x="6024411" y="459401"/>
          <a:ext cx="3136126" cy="3136126"/>
        </a:xfrm>
        <a:prstGeom prst="pieWedge">
          <a:avLst/>
        </a:prstGeom>
        <a:solidFill>
          <a:srgbClr val="6D983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 dirty="0"/>
            <a:t>Prestadores </a:t>
          </a:r>
        </a:p>
      </dsp:txBody>
      <dsp:txXfrm rot="-5400000">
        <a:off x="6024411" y="1377951"/>
        <a:ext cx="2217576" cy="2217576"/>
      </dsp:txXfrm>
    </dsp:sp>
    <dsp:sp modelId="{3B9DB44C-FF40-44FD-95B2-6734F6194C4A}">
      <dsp:nvSpPr>
        <dsp:cNvPr id="0" name=""/>
        <dsp:cNvSpPr/>
      </dsp:nvSpPr>
      <dsp:spPr>
        <a:xfrm rot="10800000">
          <a:off x="6024411" y="3740383"/>
          <a:ext cx="3136126" cy="3136126"/>
        </a:xfrm>
        <a:prstGeom prst="pieWedg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 dirty="0"/>
            <a:t>Beneficiários</a:t>
          </a:r>
        </a:p>
      </dsp:txBody>
      <dsp:txXfrm rot="10800000">
        <a:off x="6024411" y="3740383"/>
        <a:ext cx="2217576" cy="2217576"/>
      </dsp:txXfrm>
    </dsp:sp>
    <dsp:sp modelId="{FB9C8C74-A676-419C-A620-C1A6A58B360A}">
      <dsp:nvSpPr>
        <dsp:cNvPr id="0" name=""/>
        <dsp:cNvSpPr/>
      </dsp:nvSpPr>
      <dsp:spPr>
        <a:xfrm rot="16200000">
          <a:off x="2743429" y="3740383"/>
          <a:ext cx="3136126" cy="3136126"/>
        </a:xfrm>
        <a:prstGeom prst="pieWedge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 dirty="0"/>
            <a:t>Ministério da Saúde</a:t>
          </a:r>
        </a:p>
      </dsp:txBody>
      <dsp:txXfrm rot="5400000">
        <a:off x="3661979" y="3740383"/>
        <a:ext cx="2217576" cy="2217576"/>
      </dsp:txXfrm>
    </dsp:sp>
    <dsp:sp modelId="{70D4AC85-42B2-4FA5-BCE4-DDC9B7FEDD88}">
      <dsp:nvSpPr>
        <dsp:cNvPr id="0" name=""/>
        <dsp:cNvSpPr/>
      </dsp:nvSpPr>
      <dsp:spPr>
        <a:xfrm>
          <a:off x="5410585" y="3016105"/>
          <a:ext cx="1082796" cy="941562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90FCE4-00C0-4DD3-BF7D-571C3C3B733B}">
      <dsp:nvSpPr>
        <dsp:cNvPr id="0" name=""/>
        <dsp:cNvSpPr/>
      </dsp:nvSpPr>
      <dsp:spPr>
        <a:xfrm rot="10800000">
          <a:off x="5410585" y="3378244"/>
          <a:ext cx="1082796" cy="941562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FFFB51-62BD-4ED9-8C8C-72908B92FB4A}" type="datetimeFigureOut">
              <a:rPr lang="pt-BR" smtClean="0"/>
              <a:t>05/10/2023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0ABBB1-5E8A-4D6B-9C01-E287A81F5D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8228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75830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879150" algn="l" defTabSz="175830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758300" algn="l" defTabSz="175830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2637450" algn="l" defTabSz="175830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3516600" algn="l" defTabSz="175830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4395749" algn="l" defTabSz="175830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5274899" algn="l" defTabSz="175830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6154049" algn="l" defTabSz="175830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7033199" algn="l" defTabSz="175830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 userDrawn="1"/>
        </p:nvSpPr>
        <p:spPr>
          <a:xfrm>
            <a:off x="1" y="0"/>
            <a:ext cx="18288000" cy="11110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500"/>
          </a:p>
        </p:txBody>
      </p:sp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4"/>
          <a:stretch>
            <a:fillRect/>
          </a:stretch>
        </p:blipFill>
        <p:spPr bwMode="auto">
          <a:xfrm>
            <a:off x="2158618" y="898526"/>
            <a:ext cx="15157102" cy="8395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 userDrawn="1"/>
        </p:nvSpPr>
        <p:spPr>
          <a:xfrm>
            <a:off x="1" y="9391972"/>
            <a:ext cx="18288000" cy="8950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500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2346BC59-AC41-4EDF-AABF-0A22A64C210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6534"/>
            <a:ext cx="18277051" cy="10293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489885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 userDrawn="1"/>
        </p:nvSpPr>
        <p:spPr>
          <a:xfrm>
            <a:off x="1" y="0"/>
            <a:ext cx="18288000" cy="11110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500"/>
          </a:p>
        </p:txBody>
      </p:sp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4"/>
          <a:stretch>
            <a:fillRect/>
          </a:stretch>
        </p:blipFill>
        <p:spPr bwMode="auto">
          <a:xfrm>
            <a:off x="2158618" y="898526"/>
            <a:ext cx="15157102" cy="8395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 userDrawn="1"/>
        </p:nvSpPr>
        <p:spPr>
          <a:xfrm>
            <a:off x="1" y="9391972"/>
            <a:ext cx="18288000" cy="8950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500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2346BC59-AC41-4EDF-AABF-0A22A64C210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234" y="-14370"/>
            <a:ext cx="18288000" cy="1029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591631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E9341BF5-094A-4844-9CE5-80E156EAF0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8278208" cy="126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827348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5555564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 userDrawn="1"/>
        </p:nvSpPr>
        <p:spPr>
          <a:xfrm>
            <a:off x="1" y="0"/>
            <a:ext cx="18288000" cy="14710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500"/>
          </a:p>
        </p:txBody>
      </p:sp>
    </p:spTree>
    <p:extLst>
      <p:ext uri="{BB962C8B-B14F-4D97-AF65-F5344CB8AC3E}">
        <p14:creationId xmlns:p14="http://schemas.microsoft.com/office/powerpoint/2010/main" val="238353888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2346BC59-AC41-4EDF-AABF-0A22A64C21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49" y="-6534"/>
            <a:ext cx="18277051" cy="10293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94960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2840" y="9680005"/>
            <a:ext cx="2135360" cy="4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8031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7" r:id="rId2"/>
    <p:sldLayoutId id="2147483660" r:id="rId3"/>
    <p:sldLayoutId id="2147483655" r:id="rId4"/>
    <p:sldLayoutId id="2147483656" r:id="rId5"/>
    <p:sldLayoutId id="2147483658" r:id="rId6"/>
  </p:sldLayoutIdLst>
  <p:transition spd="slow">
    <p:push dir="u"/>
  </p:transition>
  <p:txStyles>
    <p:titleStyle>
      <a:lvl1pPr algn="ctr" defTabSz="1758300" rtl="0" eaLnBrk="1" latinLnBrk="0" hangingPunct="1">
        <a:spcBef>
          <a:spcPct val="0"/>
        </a:spcBef>
        <a:buNone/>
        <a:defRPr sz="8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59362" indent="-659362" algn="l" defTabSz="1758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6200" kern="1200">
          <a:solidFill>
            <a:schemeClr val="tx1"/>
          </a:solidFill>
          <a:latin typeface="+mn-lt"/>
          <a:ea typeface="+mn-ea"/>
          <a:cs typeface="+mn-cs"/>
        </a:defRPr>
      </a:lvl1pPr>
      <a:lvl2pPr marL="1428619" indent="-549469" algn="l" defTabSz="1758300" rtl="0" eaLnBrk="1" latinLnBrk="0" hangingPunct="1">
        <a:spcBef>
          <a:spcPct val="20000"/>
        </a:spcBef>
        <a:buFont typeface="Arial" panose="020B0604020202020204" pitchFamily="34" charset="0"/>
        <a:buChar char="–"/>
        <a:defRPr sz="5400" kern="1200">
          <a:solidFill>
            <a:schemeClr val="tx1"/>
          </a:solidFill>
          <a:latin typeface="+mn-lt"/>
          <a:ea typeface="+mn-ea"/>
          <a:cs typeface="+mn-cs"/>
        </a:defRPr>
      </a:lvl2pPr>
      <a:lvl3pPr marL="2197875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3pPr>
      <a:lvl4pPr marL="3077025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4pPr>
      <a:lvl5pPr marL="3956174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»"/>
        <a:defRPr sz="3800" kern="1200">
          <a:solidFill>
            <a:schemeClr val="tx1"/>
          </a:solidFill>
          <a:latin typeface="+mn-lt"/>
          <a:ea typeface="+mn-ea"/>
          <a:cs typeface="+mn-cs"/>
        </a:defRPr>
      </a:lvl5pPr>
      <a:lvl6pPr marL="4835324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6pPr>
      <a:lvl7pPr marL="5714474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7pPr>
      <a:lvl8pPr marL="6593624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8pPr>
      <a:lvl9pPr marL="7472774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79150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758300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3pPr>
      <a:lvl4pPr marL="2637450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4pPr>
      <a:lvl5pPr marL="3516600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5pPr>
      <a:lvl6pPr marL="4395749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6pPr>
      <a:lvl7pPr marL="5274899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6154049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7033199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hyperlink" Target="https://en.wikipedia.org/wiki/Hospital" TargetMode="External"/><Relationship Id="rId7" Type="http://schemas.openxmlformats.org/officeDocument/2006/relationships/diagramLayout" Target="../diagrams/layout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6" Type="http://schemas.openxmlformats.org/officeDocument/2006/relationships/diagramData" Target="../diagrams/data2.xml"/><Relationship Id="rId5" Type="http://schemas.openxmlformats.org/officeDocument/2006/relationships/hyperlink" Target="https://santosbancarios.com.br/artigo/em-cumprimento-as-normas-da-ans-planos-de-saude-ampliam-programas-de-prevencao" TargetMode="External"/><Relationship Id="rId10" Type="http://schemas.microsoft.com/office/2007/relationships/diagramDrawing" Target="../diagrams/drawing2.xml"/><Relationship Id="rId4" Type="http://schemas.openxmlformats.org/officeDocument/2006/relationships/image" Target="../media/image11.jpeg"/><Relationship Id="rId9" Type="http://schemas.openxmlformats.org/officeDocument/2006/relationships/diagramColors" Target="../diagrams/colors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hyperlink" Target="https://en.wikipedia.org/wiki/Hospital" TargetMode="External"/><Relationship Id="rId7" Type="http://schemas.openxmlformats.org/officeDocument/2006/relationships/diagramLayout" Target="../diagrams/layout3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6" Type="http://schemas.openxmlformats.org/officeDocument/2006/relationships/diagramData" Target="../diagrams/data3.xml"/><Relationship Id="rId5" Type="http://schemas.openxmlformats.org/officeDocument/2006/relationships/hyperlink" Target="https://santosbancarios.com.br/artigo/em-cumprimento-as-normas-da-ans-planos-de-saude-ampliam-programas-de-prevencao" TargetMode="External"/><Relationship Id="rId10" Type="http://schemas.microsoft.com/office/2007/relationships/diagramDrawing" Target="../diagrams/drawing3.xml"/><Relationship Id="rId4" Type="http://schemas.openxmlformats.org/officeDocument/2006/relationships/image" Target="../media/image11.jpeg"/><Relationship Id="rId9" Type="http://schemas.openxmlformats.org/officeDocument/2006/relationships/diagramColors" Target="../diagrams/colors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hyperlink" Target="https://santosbancarios.com.br/artigo/em-cumprimento-as-normas-da-ans-planos-de-saude-ampliam-programas-de-prevencao" TargetMode="External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13.png"/><Relationship Id="rId9" Type="http://schemas.microsoft.com/office/2007/relationships/diagramDrawing" Target="../diagrams/drawing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no interior, mesa, foto, pequeno&#10;&#10;Descrição gerada automaticamente">
            <a:extLst>
              <a:ext uri="{FF2B5EF4-FFF2-40B4-BE49-F238E27FC236}">
                <a16:creationId xmlns:a16="http://schemas.microsoft.com/office/drawing/2014/main" id="{745E7490-4DAF-455F-86B5-4EE3FBC98B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62" t="16403" b="17495"/>
          <a:stretch/>
        </p:blipFill>
        <p:spPr>
          <a:xfrm>
            <a:off x="0" y="1687512"/>
            <a:ext cx="18288000" cy="6804026"/>
          </a:xfrm>
          <a:prstGeom prst="rect">
            <a:avLst/>
          </a:prstGeom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BA4150E2-D9CA-46FE-86DD-39D50491C977}"/>
              </a:ext>
            </a:extLst>
          </p:cNvPr>
          <p:cNvSpPr txBox="1">
            <a:spLocks/>
          </p:cNvSpPr>
          <p:nvPr/>
        </p:nvSpPr>
        <p:spPr>
          <a:xfrm>
            <a:off x="3595255" y="2883782"/>
            <a:ext cx="14000435" cy="1008112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 cap="all">
                <a:solidFill>
                  <a:srgbClr val="006E8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758300">
              <a:defRPr/>
            </a:pPr>
            <a:r>
              <a:rPr lang="pt-BR" sz="6000">
                <a:solidFill>
                  <a:srgbClr val="007373"/>
                </a:solidFill>
              </a:rPr>
              <a:t>PADRÃO DE TROCA DE INFORMAÇÕES EM </a:t>
            </a:r>
          </a:p>
          <a:p>
            <a:pPr defTabSz="1758300">
              <a:defRPr/>
            </a:pPr>
            <a:r>
              <a:rPr lang="pt-BR" sz="6000">
                <a:solidFill>
                  <a:srgbClr val="007373"/>
                </a:solidFill>
              </a:rPr>
              <a:t>SAÚDE SUPLEMENTAR – PADRÃO TISS</a:t>
            </a:r>
            <a:r>
              <a:rPr lang="pt-BR" sz="5200">
                <a:solidFill>
                  <a:srgbClr val="007373"/>
                </a:solidFill>
              </a:rPr>
              <a:t> </a:t>
            </a:r>
          </a:p>
          <a:p>
            <a:pPr defTabSz="1758300">
              <a:defRPr/>
            </a:pPr>
            <a:endParaRPr lang="pt-BR" sz="5200">
              <a:solidFill>
                <a:srgbClr val="007373"/>
              </a:solidFill>
            </a:endParaRP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96BB16C8-45DD-417E-980B-60BEC4B67027}"/>
              </a:ext>
            </a:extLst>
          </p:cNvPr>
          <p:cNvSpPr txBox="1">
            <a:spLocks/>
          </p:cNvSpPr>
          <p:nvPr/>
        </p:nvSpPr>
        <p:spPr bwMode="auto">
          <a:xfrm>
            <a:off x="7271792" y="9172212"/>
            <a:ext cx="10323898" cy="588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pt-BR" altLang="pt-BR" sz="2400" b="1" dirty="0">
                <a:solidFill>
                  <a:srgbClr val="007373"/>
                </a:solidFill>
                <a:latin typeface="Calibri" panose="020F0502020204030204" pitchFamily="34" charset="0"/>
              </a:rPr>
              <a:t>09/10/2023</a:t>
            </a: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0ED2C5B4-24CE-4B5B-9142-E5C60E4FCBE2}"/>
              </a:ext>
            </a:extLst>
          </p:cNvPr>
          <p:cNvSpPr txBox="1">
            <a:spLocks/>
          </p:cNvSpPr>
          <p:nvPr/>
        </p:nvSpPr>
        <p:spPr bwMode="auto">
          <a:xfrm>
            <a:off x="10723418" y="3747432"/>
            <a:ext cx="6872272" cy="576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endParaRPr lang="pt-BR" altLang="pt-BR" sz="3600" b="1">
              <a:solidFill>
                <a:srgbClr val="F47521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9DA23F3A-FB6E-47CA-AFB8-35AEC8A97EBF}"/>
              </a:ext>
            </a:extLst>
          </p:cNvPr>
          <p:cNvSpPr txBox="1">
            <a:spLocks/>
          </p:cNvSpPr>
          <p:nvPr/>
        </p:nvSpPr>
        <p:spPr bwMode="auto">
          <a:xfrm>
            <a:off x="10723418" y="6583587"/>
            <a:ext cx="6872272" cy="576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pt-BR" altLang="pt-BR" sz="2000" b="1">
                <a:solidFill>
                  <a:srgbClr val="F47521"/>
                </a:solidFill>
                <a:latin typeface="Calibri" panose="020F0502020204030204" pitchFamily="34" charset="0"/>
              </a:rPr>
              <a:t> </a:t>
            </a:r>
            <a:r>
              <a:rPr lang="pt-BR" altLang="pt-BR" sz="2000" b="1">
                <a:solidFill>
                  <a:srgbClr val="6D983F"/>
                </a:solidFill>
              </a:rPr>
              <a:t>Celina Maria Ferro de Oliveira</a:t>
            </a:r>
          </a:p>
          <a:p>
            <a:pPr algn="r"/>
            <a:r>
              <a:rPr lang="pt-BR" altLang="pt-BR" sz="2000" b="1">
                <a:solidFill>
                  <a:srgbClr val="6D983F"/>
                </a:solidFill>
              </a:rPr>
              <a:t>Gerência de Padronização, Interoperabilidade e Análise de Informações </a:t>
            </a:r>
          </a:p>
          <a:p>
            <a:pPr algn="r"/>
            <a:r>
              <a:rPr lang="pt-BR" altLang="pt-BR" sz="2000" b="1">
                <a:solidFill>
                  <a:srgbClr val="6D983F"/>
                </a:solidFill>
              </a:rPr>
              <a:t>GEPIN/DIRAD-DIDES/DIDES</a:t>
            </a: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10631175-64B2-47CC-A842-D00D43FD38FF}"/>
              </a:ext>
            </a:extLst>
          </p:cNvPr>
          <p:cNvSpPr txBox="1">
            <a:spLocks/>
          </p:cNvSpPr>
          <p:nvPr/>
        </p:nvSpPr>
        <p:spPr bwMode="auto">
          <a:xfrm>
            <a:off x="11296490" y="7015386"/>
            <a:ext cx="629920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endParaRPr lang="pt-BR" altLang="pt-BR" sz="1600" b="1">
              <a:solidFill>
                <a:srgbClr val="F47521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Imagem 8" descr="Placa azul com letras brancas em fundo preto&#10;&#10;Descrição gerada automaticamente">
            <a:extLst>
              <a:ext uri="{FF2B5EF4-FFF2-40B4-BE49-F238E27FC236}">
                <a16:creationId xmlns:a16="http://schemas.microsoft.com/office/drawing/2014/main" id="{F9C9F4C5-66FF-4990-842B-D03AF9BCB5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09" y="838510"/>
            <a:ext cx="3820468" cy="768788"/>
          </a:xfrm>
          <a:prstGeom prst="rect">
            <a:avLst/>
          </a:prstGeom>
        </p:spPr>
      </p:pic>
      <p:sp>
        <p:nvSpPr>
          <p:cNvPr id="14" name="Título 1">
            <a:extLst>
              <a:ext uri="{FF2B5EF4-FFF2-40B4-BE49-F238E27FC236}">
                <a16:creationId xmlns:a16="http://schemas.microsoft.com/office/drawing/2014/main" id="{6509DA3B-9987-4270-A240-5D79E9BECFC1}"/>
              </a:ext>
            </a:extLst>
          </p:cNvPr>
          <p:cNvSpPr txBox="1">
            <a:spLocks/>
          </p:cNvSpPr>
          <p:nvPr/>
        </p:nvSpPr>
        <p:spPr bwMode="auto">
          <a:xfrm>
            <a:off x="692311" y="2637324"/>
            <a:ext cx="5211330" cy="2066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pt-BR" altLang="pt-BR" sz="2400" b="1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526838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>
            <a:extLst>
              <a:ext uri="{FF2B5EF4-FFF2-40B4-BE49-F238E27FC236}">
                <a16:creationId xmlns:a16="http://schemas.microsoft.com/office/drawing/2014/main" id="{25CA3C1B-4B1A-067C-034C-84B6A87D91B5}"/>
              </a:ext>
            </a:extLst>
          </p:cNvPr>
          <p:cNvSpPr/>
          <p:nvPr/>
        </p:nvSpPr>
        <p:spPr>
          <a:xfrm>
            <a:off x="2849880" y="3281769"/>
            <a:ext cx="4404360" cy="46939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4B6A1A07-D930-82E9-C004-E1ED524FB7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95306246"/>
              </p:ext>
            </p:extLst>
          </p:nvPr>
        </p:nvGraphicFramePr>
        <p:xfrm>
          <a:off x="1783080" y="1371600"/>
          <a:ext cx="15285720" cy="85142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ítulo 1">
            <a:extLst>
              <a:ext uri="{FF2B5EF4-FFF2-40B4-BE49-F238E27FC236}">
                <a16:creationId xmlns:a16="http://schemas.microsoft.com/office/drawing/2014/main" id="{44BB032D-0468-B1F3-DBB1-C17220F7F9FD}"/>
              </a:ext>
            </a:extLst>
          </p:cNvPr>
          <p:cNvSpPr txBox="1">
            <a:spLocks/>
          </p:cNvSpPr>
          <p:nvPr/>
        </p:nvSpPr>
        <p:spPr bwMode="auto">
          <a:xfrm>
            <a:off x="-1016" y="401142"/>
            <a:ext cx="18285576" cy="823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540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sz="3200" b="1" dirty="0">
                <a:solidFill>
                  <a:srgbClr val="006E89"/>
                </a:solidFill>
              </a:rPr>
              <a:t>                                                                          Padrão TISS – Resolução Normativa 501/2022</a:t>
            </a:r>
          </a:p>
        </p:txBody>
      </p:sp>
    </p:spTree>
    <p:extLst>
      <p:ext uri="{BB962C8B-B14F-4D97-AF65-F5344CB8AC3E}">
        <p14:creationId xmlns:p14="http://schemas.microsoft.com/office/powerpoint/2010/main" val="3641786160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CF68CF1D-D103-4380-B052-59BBEC75AE31}"/>
              </a:ext>
            </a:extLst>
          </p:cNvPr>
          <p:cNvSpPr/>
          <p:nvPr/>
        </p:nvSpPr>
        <p:spPr>
          <a:xfrm>
            <a:off x="215008" y="1615107"/>
            <a:ext cx="2880319" cy="1944299"/>
          </a:xfrm>
          <a:prstGeom prst="roundRect">
            <a:avLst>
              <a:gd name="adj" fmla="val 10000"/>
            </a:avLst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rcRect/>
            <a:stretch>
              <a:fillRect l="-27000" r="-27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4" name="Imagem 13" descr="Uma imagem contendo desenho&#10;&#10;Descrição gerada automaticamente">
            <a:extLst>
              <a:ext uri="{FF2B5EF4-FFF2-40B4-BE49-F238E27FC236}">
                <a16:creationId xmlns:a16="http://schemas.microsoft.com/office/drawing/2014/main" id="{BDD5C5A3-2706-4EEF-BCE5-D4C7B423D5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5657946" y="1399001"/>
            <a:ext cx="2394425" cy="216040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4BB032D-0468-B1F3-DBB1-C17220F7F9FD}"/>
              </a:ext>
            </a:extLst>
          </p:cNvPr>
          <p:cNvSpPr txBox="1">
            <a:spLocks/>
          </p:cNvSpPr>
          <p:nvPr/>
        </p:nvSpPr>
        <p:spPr bwMode="auto">
          <a:xfrm>
            <a:off x="-1016" y="401142"/>
            <a:ext cx="18285576" cy="823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540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sz="3200" b="1">
                <a:solidFill>
                  <a:srgbClr val="006E89"/>
                </a:solidFill>
              </a:rPr>
              <a:t>                                                                            Padrão TISS – entre prestadores e operadoras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EDB30999-4B27-E462-4903-C1CDB2548E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0983518"/>
              </p:ext>
            </p:extLst>
          </p:nvPr>
        </p:nvGraphicFramePr>
        <p:xfrm>
          <a:off x="3095327" y="1887220"/>
          <a:ext cx="12192000" cy="812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791289166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CF68CF1D-D103-4380-B052-59BBEC75AE31}"/>
              </a:ext>
            </a:extLst>
          </p:cNvPr>
          <p:cNvSpPr/>
          <p:nvPr/>
        </p:nvSpPr>
        <p:spPr>
          <a:xfrm>
            <a:off x="215008" y="1615108"/>
            <a:ext cx="2664295" cy="2057300"/>
          </a:xfrm>
          <a:prstGeom prst="roundRect">
            <a:avLst>
              <a:gd name="adj" fmla="val 10000"/>
            </a:avLst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rcRect/>
            <a:stretch>
              <a:fillRect l="-27000" r="-27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4" name="Imagem 13" descr="Uma imagem contendo desenho&#10;&#10;Descrição gerada automaticamente">
            <a:extLst>
              <a:ext uri="{FF2B5EF4-FFF2-40B4-BE49-F238E27FC236}">
                <a16:creationId xmlns:a16="http://schemas.microsoft.com/office/drawing/2014/main" id="{BDD5C5A3-2706-4EEF-BCE5-D4C7B423D5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5624720" y="1337054"/>
            <a:ext cx="2204173" cy="198874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1E99CFF-C463-4DAE-000A-1077655F425E}"/>
              </a:ext>
            </a:extLst>
          </p:cNvPr>
          <p:cNvSpPr txBox="1">
            <a:spLocks/>
          </p:cNvSpPr>
          <p:nvPr/>
        </p:nvSpPr>
        <p:spPr bwMode="auto">
          <a:xfrm>
            <a:off x="-1016" y="401142"/>
            <a:ext cx="18285576" cy="823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540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sz="3200" b="1">
                <a:solidFill>
                  <a:srgbClr val="006E89"/>
                </a:solidFill>
              </a:rPr>
              <a:t>                                                                            Padrão TISS – entre prestadores e operadoras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C3531523-E674-7128-F694-FA25D0E31C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25381"/>
              </p:ext>
            </p:extLst>
          </p:nvPr>
        </p:nvGraphicFramePr>
        <p:xfrm>
          <a:off x="3095327" y="1887220"/>
          <a:ext cx="12192000" cy="812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55719239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 descr="Uma imagem contendo desenho&#10;&#10;Descrição gerada automaticamente">
            <a:extLst>
              <a:ext uri="{FF2B5EF4-FFF2-40B4-BE49-F238E27FC236}">
                <a16:creationId xmlns:a16="http://schemas.microsoft.com/office/drawing/2014/main" id="{BDD5C5A3-2706-4EEF-BCE5-D4C7B423D5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4834210" y="4311289"/>
            <a:ext cx="2394425" cy="2160406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BE56726E-5AEE-44B2-BAB1-D5E47D97D5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487" y="4469766"/>
            <a:ext cx="4115059" cy="2347947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3CEB701F-68EB-C94F-1DBD-C930E1AFE577}"/>
              </a:ext>
            </a:extLst>
          </p:cNvPr>
          <p:cNvSpPr txBox="1">
            <a:spLocks/>
          </p:cNvSpPr>
          <p:nvPr/>
        </p:nvSpPr>
        <p:spPr bwMode="auto">
          <a:xfrm>
            <a:off x="-1016" y="401142"/>
            <a:ext cx="18285576" cy="823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540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sz="3200" b="1">
                <a:solidFill>
                  <a:srgbClr val="006E89"/>
                </a:solidFill>
              </a:rPr>
              <a:t>                                                                          Padrão TISS – entre operadoras e beneficiários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290B0BA3-88B9-2CE0-D91B-B2D748DD2D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180536"/>
              </p:ext>
            </p:extLst>
          </p:nvPr>
        </p:nvGraphicFramePr>
        <p:xfrm>
          <a:off x="3095327" y="1887220"/>
          <a:ext cx="12192000" cy="812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508458472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4"/>
          <p:cNvSpPr txBox="1">
            <a:spLocks/>
          </p:cNvSpPr>
          <p:nvPr/>
        </p:nvSpPr>
        <p:spPr bwMode="auto">
          <a:xfrm>
            <a:off x="9576049" y="9715792"/>
            <a:ext cx="71437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pt-BR"/>
            </a:defPPr>
            <a:lvl1pPr marL="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EDD22ECE-E2E5-4CA8-AC91-7521BB877610}" type="slidenum">
              <a:rPr lang="pt-BR" altLang="pt-BR" sz="1800">
                <a:solidFill>
                  <a:srgbClr val="898989"/>
                </a:solidFill>
                <a:latin typeface="Calibri" panose="020F0502020204030204" pitchFamily="34" charset="0"/>
              </a:rPr>
              <a:pPr/>
              <a:t>6</a:t>
            </a:fld>
            <a:endParaRPr lang="pt-BR" altLang="pt-BR" sz="18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03E4D2E1-D81B-4F86-97A1-CD770A6ACABC}"/>
              </a:ext>
            </a:extLst>
          </p:cNvPr>
          <p:cNvSpPr txBox="1">
            <a:spLocks/>
          </p:cNvSpPr>
          <p:nvPr/>
        </p:nvSpPr>
        <p:spPr bwMode="auto">
          <a:xfrm>
            <a:off x="-1016" y="401142"/>
            <a:ext cx="18285576" cy="823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540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sz="3200" b="1" dirty="0">
                <a:solidFill>
                  <a:srgbClr val="006E89"/>
                </a:solidFill>
                <a:cs typeface="Arial" panose="020B0604020202020204" pitchFamily="34" charset="0"/>
              </a:rPr>
              <a:t>                                                                                            Padrão TISS </a:t>
            </a:r>
            <a:r>
              <a:rPr lang="pt-BR" altLang="pt-BR" sz="3200" b="1" dirty="0">
                <a:solidFill>
                  <a:srgbClr val="006E89"/>
                </a:solidFill>
              </a:rPr>
              <a:t>– Dados das mensagens</a:t>
            </a:r>
            <a:endParaRPr lang="pt-BR" altLang="pt-BR" sz="3200" b="1" dirty="0">
              <a:solidFill>
                <a:srgbClr val="006E89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42F46C54-3DAC-DD31-2A2F-E3EE4D77C6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5352162"/>
              </p:ext>
            </p:extLst>
          </p:nvPr>
        </p:nvGraphicFramePr>
        <p:xfrm>
          <a:off x="-1235242" y="1644636"/>
          <a:ext cx="16443158" cy="79164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F165EB51-5078-A32D-D872-C2396D79E0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5031255"/>
              </p:ext>
            </p:extLst>
          </p:nvPr>
        </p:nvGraphicFramePr>
        <p:xfrm>
          <a:off x="12728390" y="1224162"/>
          <a:ext cx="5382490" cy="35818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851030869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62EB25D3-9ED3-4044-88CA-7E625CC7BC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7154" y="1556768"/>
            <a:ext cx="10369152" cy="990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684876">
              <a:spcBef>
                <a:spcPts val="450"/>
              </a:spcBef>
              <a:spcAft>
                <a:spcPts val="450"/>
              </a:spcAft>
              <a:buClr>
                <a:srgbClr val="006699"/>
              </a:buClr>
              <a:defRPr/>
            </a:pPr>
            <a:r>
              <a:rPr lang="pt-BR" sz="2600" dirty="0">
                <a:solidFill>
                  <a:srgbClr val="006699"/>
                </a:solidFill>
              </a:rPr>
              <a:t>COPISS (Comitê de Padronização das Informações da Saúde Suplementar</a:t>
            </a:r>
            <a:r>
              <a:rPr lang="pt-BR" sz="2400" dirty="0">
                <a:solidFill>
                  <a:srgbClr val="006699"/>
                </a:solidFill>
              </a:rPr>
              <a:t>)</a:t>
            </a:r>
          </a:p>
          <a:p>
            <a:pPr defTabSz="684876">
              <a:spcBef>
                <a:spcPts val="450"/>
              </a:spcBef>
              <a:spcAft>
                <a:spcPts val="450"/>
              </a:spcAft>
              <a:buClr>
                <a:srgbClr val="006699"/>
              </a:buClr>
              <a:defRPr/>
            </a:pPr>
            <a:endParaRPr lang="pt-BR" sz="2400" b="1" dirty="0">
              <a:solidFill>
                <a:srgbClr val="006699"/>
              </a:solidFill>
              <a:latin typeface="HelveticaNeue Condensed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86234247-1212-4E2A-8204-1114F19E1E18}"/>
              </a:ext>
            </a:extLst>
          </p:cNvPr>
          <p:cNvGraphicFramePr/>
          <p:nvPr/>
        </p:nvGraphicFramePr>
        <p:xfrm>
          <a:off x="2879304" y="2546783"/>
          <a:ext cx="11903968" cy="7335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tângulo 2">
            <a:extLst>
              <a:ext uri="{FF2B5EF4-FFF2-40B4-BE49-F238E27FC236}">
                <a16:creationId xmlns:a16="http://schemas.microsoft.com/office/drawing/2014/main" id="{8DAF39FE-485B-674A-BA81-E90F6E7E67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3824" y="390525"/>
            <a:ext cx="1535401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altLang="pt-BR" sz="4000" b="1" dirty="0">
                <a:solidFill>
                  <a:srgbClr val="006E89"/>
                </a:solidFill>
                <a:cs typeface="Arial" panose="020B0604020202020204" pitchFamily="34" charset="0"/>
              </a:rPr>
              <a:t>                                                                                   </a:t>
            </a:r>
            <a:r>
              <a:rPr lang="en-US" altLang="pt-BR" sz="4000" b="1" dirty="0" err="1">
                <a:solidFill>
                  <a:srgbClr val="006E89"/>
                </a:solidFill>
                <a:cs typeface="Arial" panose="020B0604020202020204" pitchFamily="34" charset="0"/>
              </a:rPr>
              <a:t>Padrão</a:t>
            </a:r>
            <a:r>
              <a:rPr lang="en-US" altLang="pt-BR" sz="4000" b="1" dirty="0">
                <a:solidFill>
                  <a:srgbClr val="006E89"/>
                </a:solidFill>
                <a:cs typeface="Arial" panose="020B0604020202020204" pitchFamily="34" charset="0"/>
              </a:rPr>
              <a:t> TISS </a:t>
            </a:r>
            <a:r>
              <a:rPr lang="pt-BR" altLang="pt-BR" sz="4000" b="1" dirty="0">
                <a:solidFill>
                  <a:srgbClr val="006E89"/>
                </a:solidFill>
                <a:cs typeface="Arial" panose="020B0604020202020204" pitchFamily="34" charset="0"/>
              </a:rPr>
              <a:t>- Governança</a:t>
            </a:r>
          </a:p>
        </p:txBody>
      </p:sp>
    </p:spTree>
    <p:extLst>
      <p:ext uri="{BB962C8B-B14F-4D97-AF65-F5344CB8AC3E}">
        <p14:creationId xmlns:p14="http://schemas.microsoft.com/office/powerpoint/2010/main" val="2260128130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87FD1565-FBAF-4FD9-BF84-AA277F9F0C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24300" y="4664621"/>
            <a:ext cx="10439400" cy="1704975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7EEC4957-EE9B-41F0-B505-D1094BB77855}"/>
              </a:ext>
            </a:extLst>
          </p:cNvPr>
          <p:cNvSpPr txBox="1">
            <a:spLocks/>
          </p:cNvSpPr>
          <p:nvPr/>
        </p:nvSpPr>
        <p:spPr bwMode="auto">
          <a:xfrm>
            <a:off x="795" y="1687513"/>
            <a:ext cx="18286413" cy="2378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Aft>
                <a:spcPts val="1800"/>
              </a:spcAft>
              <a:defRPr/>
            </a:pPr>
            <a:r>
              <a:rPr lang="pt-BR" altLang="pt-BR" sz="6600" b="1">
                <a:solidFill>
                  <a:srgbClr val="006E89"/>
                </a:solidFill>
                <a:latin typeface="+mn-lt"/>
              </a:rPr>
              <a:t>Obrigada!</a:t>
            </a:r>
            <a:endParaRPr lang="pt-BR" altLang="pt-BR" sz="6600" b="1">
              <a:latin typeface="+mn-lt"/>
            </a:endParaRPr>
          </a:p>
        </p:txBody>
      </p:sp>
      <p:pic>
        <p:nvPicPr>
          <p:cNvPr id="6" name="Imagem 5" descr="Placa azul com letras brancas em fundo preto&#10;&#10;Descrição gerada automaticamente">
            <a:extLst>
              <a:ext uri="{FF2B5EF4-FFF2-40B4-BE49-F238E27FC236}">
                <a16:creationId xmlns:a16="http://schemas.microsoft.com/office/drawing/2014/main" id="{AB25621E-7227-4029-896A-184C0CA985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940" y="7156064"/>
            <a:ext cx="4034120" cy="81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995476"/>
      </p:ext>
    </p:extLst>
  </p:cSld>
  <p:clrMapOvr>
    <a:masterClrMapping/>
  </p:clrMapOvr>
  <p:transition spd="slow">
    <p:push dir="u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heme/theme1.xml><?xml version="1.0" encoding="utf-8"?>
<a:theme xmlns:a="http://schemas.openxmlformats.org/drawingml/2006/main" name="2_Personalizar design">
  <a:themeElements>
    <a:clrScheme name="Personalizada 2">
      <a:dk1>
        <a:srgbClr val="333333"/>
      </a:dk1>
      <a:lt1>
        <a:srgbClr val="FFFFFF"/>
      </a:lt1>
      <a:dk2>
        <a:srgbClr val="FFFFFF"/>
      </a:dk2>
      <a:lt2>
        <a:srgbClr val="FFFFFF"/>
      </a:lt2>
      <a:accent1>
        <a:srgbClr val="006E89"/>
      </a:accent1>
      <a:accent2>
        <a:srgbClr val="6D983F"/>
      </a:accent2>
      <a:accent3>
        <a:srgbClr val="F47521"/>
      </a:accent3>
      <a:accent4>
        <a:srgbClr val="A05A09"/>
      </a:accent4>
      <a:accent5>
        <a:srgbClr val="D6BF16"/>
      </a:accent5>
      <a:accent6>
        <a:srgbClr val="A5BFDE"/>
      </a:accent6>
      <a:hlink>
        <a:srgbClr val="195214"/>
      </a:hlink>
      <a:folHlink>
        <a:srgbClr val="6836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250</TotalTime>
  <Words>334</Words>
  <Application>Microsoft Office PowerPoint</Application>
  <PresentationFormat>Personalizar</PresentationFormat>
  <Paragraphs>86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2" baseType="lpstr">
      <vt:lpstr>Arial</vt:lpstr>
      <vt:lpstr>Calibri</vt:lpstr>
      <vt:lpstr>HelveticaNeue Condensed</vt:lpstr>
      <vt:lpstr>2_Personalizar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Expertise</dc:title>
  <dc:creator>Expertise Inteligencia e pesquisa de mercado</dc:creator>
  <cp:lastModifiedBy>Celina Maria Ferro de Oliveira</cp:lastModifiedBy>
  <cp:revision>4</cp:revision>
  <dcterms:created xsi:type="dcterms:W3CDTF">2016-01-16T10:55:01Z</dcterms:created>
  <dcterms:modified xsi:type="dcterms:W3CDTF">2023-10-05T17:07:08Z</dcterms:modified>
</cp:coreProperties>
</file>