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ED7C-9513-47AC-9909-D638A8734066}" type="datetimeFigureOut">
              <a:rPr lang="pt-BR" smtClean="0"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BA6E-2B55-4361-AC13-B8A8860170E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Imagem no Pré-natal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200" dirty="0" smtClean="0"/>
              <a:t>Idade gestacional</a:t>
            </a:r>
            <a:endParaRPr lang="pt-BR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7" t="7692" r="2986" b="6154"/>
          <a:stretch>
            <a:fillRect/>
          </a:stretch>
        </p:blipFill>
        <p:spPr bwMode="auto">
          <a:xfrm>
            <a:off x="611560" y="1916832"/>
            <a:ext cx="78488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Screening</a:t>
            </a:r>
            <a:r>
              <a:rPr lang="pt-BR" dirty="0" smtClean="0"/>
              <a:t> de anomalias fetais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8" t="8587" r="1673" b="3908"/>
          <a:stretch>
            <a:fillRect/>
          </a:stretch>
        </p:blipFill>
        <p:spPr bwMode="auto">
          <a:xfrm>
            <a:off x="755576" y="1988840"/>
            <a:ext cx="77048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Translucência</a:t>
            </a:r>
            <a:r>
              <a:rPr lang="pt-BR" dirty="0" smtClean="0"/>
              <a:t> </a:t>
            </a:r>
            <a:r>
              <a:rPr lang="pt-BR" dirty="0" err="1" smtClean="0"/>
              <a:t>nucal</a:t>
            </a:r>
            <a:endParaRPr lang="pt-B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441" r="2236" b="3765"/>
          <a:stretch>
            <a:fillRect/>
          </a:stretch>
        </p:blipFill>
        <p:spPr bwMode="auto">
          <a:xfrm>
            <a:off x="819071" y="2276872"/>
            <a:ext cx="73538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morfológica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84" t="10033" r="29443" b="5913"/>
          <a:stretch>
            <a:fillRect/>
          </a:stretch>
        </p:blipFill>
        <p:spPr bwMode="auto">
          <a:xfrm rot="16200000" flipH="1" flipV="1">
            <a:off x="2807804" y="-63388"/>
            <a:ext cx="3672408" cy="792088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morfológica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Ecocardio</a:t>
            </a:r>
            <a:r>
              <a:rPr lang="pt-BR" dirty="0" smtClean="0"/>
              <a:t> fetal</a:t>
            </a:r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3" t="8587" r="1673" b="5499"/>
          <a:stretch>
            <a:fillRect/>
          </a:stretch>
        </p:blipFill>
        <p:spPr bwMode="auto">
          <a:xfrm>
            <a:off x="683568" y="1988840"/>
            <a:ext cx="77768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err="1" smtClean="0"/>
              <a:t>Ecocardio</a:t>
            </a:r>
            <a:r>
              <a:rPr lang="pt-BR" dirty="0" smtClean="0"/>
              <a:t> fetal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95" y="1600200"/>
            <a:ext cx="8499783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</Words>
  <Application>Microsoft Office PowerPoint</Application>
  <PresentationFormat>Apresentação na tela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Imagem no Pré-natal</vt:lpstr>
      <vt:lpstr>Idade gestacional</vt:lpstr>
      <vt:lpstr>Screening de anomalias fetais</vt:lpstr>
      <vt:lpstr>Translucência nucal</vt:lpstr>
      <vt:lpstr>Apresentação do PowerPoint</vt:lpstr>
      <vt:lpstr>morfológica</vt:lpstr>
      <vt:lpstr>morfológica</vt:lpstr>
      <vt:lpstr>Ecocardio fetal</vt:lpstr>
      <vt:lpstr>Ecocardio fetal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Imagem no Pré-natal</dc:title>
  <dc:creator>MARIA ELISA CABANELAS PAZOS</dc:creator>
  <cp:lastModifiedBy>Karla Santa Cruz Coelho</cp:lastModifiedBy>
  <cp:revision>13</cp:revision>
  <dcterms:created xsi:type="dcterms:W3CDTF">2015-03-30T19:41:04Z</dcterms:created>
  <dcterms:modified xsi:type="dcterms:W3CDTF">2015-04-06T20:19:42Z</dcterms:modified>
</cp:coreProperties>
</file>