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7" r:id="rId3"/>
    <p:sldId id="279" r:id="rId4"/>
    <p:sldId id="280" r:id="rId5"/>
    <p:sldId id="263" r:id="rId6"/>
    <p:sldId id="262" r:id="rId7"/>
    <p:sldId id="285" r:id="rId8"/>
    <p:sldId id="268" r:id="rId9"/>
    <p:sldId id="269" r:id="rId10"/>
    <p:sldId id="270" r:id="rId11"/>
    <p:sldId id="271" r:id="rId12"/>
    <p:sldId id="283" r:id="rId13"/>
    <p:sldId id="286" r:id="rId14"/>
    <p:sldId id="287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iene Ferreira Pedrosa" initials="LP" lastIdx="3" clrIdx="0">
    <p:extLst/>
  </p:cmAuthor>
  <p:cmAuthor id="2" name="Lydia Huguenin Queiroz" initials="LHQ" lastIdx="1" clrIdx="1">
    <p:extLst/>
  </p:cmAuthor>
  <p:cmAuthor id="3" name="Lydia Huguenin Queiroz" initials="LQ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8C1B"/>
    <a:srgbClr val="BBE69E"/>
    <a:srgbClr val="4E8B24"/>
    <a:srgbClr val="A2F0B6"/>
    <a:srgbClr val="1FBD4A"/>
    <a:srgbClr val="A0E0A6"/>
    <a:srgbClr val="DD235D"/>
    <a:srgbClr val="ED7D31"/>
    <a:srgbClr val="1B8C33"/>
    <a:srgbClr val="6AC8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794B7F-98EC-47BA-AB2C-245310631CCC}" v="4" dt="2020-05-21T18:21:52.231"/>
    <p1510:client id="{8816A28F-20A2-42A5-9523-E03D906F752C}" v="452" dt="2020-05-20T21:04:00.6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40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phael Neves Moura" userId="S::rmoura@anp.gov.br::1359339a-8d8b-441e-b68e-d098f4bd7021" providerId="AD" clId="Web-{3B794B7F-98EC-47BA-AB2C-245310631CCC}"/>
    <pc:docChg chg="modSld">
      <pc:chgData name="Raphael Neves Moura" userId="S::rmoura@anp.gov.br::1359339a-8d8b-441e-b68e-d098f4bd7021" providerId="AD" clId="Web-{3B794B7F-98EC-47BA-AB2C-245310631CCC}" dt="2020-05-21T18:21:51.497" v="2" actId="20577"/>
      <pc:docMkLst>
        <pc:docMk/>
      </pc:docMkLst>
      <pc:sldChg chg="modSp">
        <pc:chgData name="Raphael Neves Moura" userId="S::rmoura@anp.gov.br::1359339a-8d8b-441e-b68e-d098f4bd7021" providerId="AD" clId="Web-{3B794B7F-98EC-47BA-AB2C-245310631CCC}" dt="2020-05-21T18:21:50.309" v="0" actId="20577"/>
        <pc:sldMkLst>
          <pc:docMk/>
          <pc:sldMk cId="2124150688" sldId="285"/>
        </pc:sldMkLst>
        <pc:spChg chg="mod">
          <ac:chgData name="Raphael Neves Moura" userId="S::rmoura@anp.gov.br::1359339a-8d8b-441e-b68e-d098f4bd7021" providerId="AD" clId="Web-{3B794B7F-98EC-47BA-AB2C-245310631CCC}" dt="2020-05-21T18:21:50.309" v="0" actId="20577"/>
          <ac:spMkLst>
            <pc:docMk/>
            <pc:sldMk cId="2124150688" sldId="285"/>
            <ac:spMk id="5" creationId="{770B2FD1-7BF1-4494-975A-8DB7065A7AE0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5-19T15:11:40.024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CE67A-D5F3-45CD-927A-D223CA6FE20B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F20D7-CAD2-406F-B797-6C5FD0A9B0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3834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3FD5-764E-47E2-B209-1F1AE0176B80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8D11-685E-48F5-91A1-639CFD65A9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4636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3FD5-764E-47E2-B209-1F1AE0176B80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8D11-685E-48F5-91A1-639CFD65A9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857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3FD5-764E-47E2-B209-1F1AE0176B80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8D11-685E-48F5-91A1-639CFD65A9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996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3FD5-764E-47E2-B209-1F1AE0176B80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8D11-685E-48F5-91A1-639CFD65A9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3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3FD5-764E-47E2-B209-1F1AE0176B80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8D11-685E-48F5-91A1-639CFD65A9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30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3FD5-764E-47E2-B209-1F1AE0176B80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8D11-685E-48F5-91A1-639CFD65A9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774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3FD5-764E-47E2-B209-1F1AE0176B80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8D11-685E-48F5-91A1-639CFD65A9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984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3FD5-764E-47E2-B209-1F1AE0176B80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8D11-685E-48F5-91A1-639CFD65A9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2705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3FD5-764E-47E2-B209-1F1AE0176B80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8D11-685E-48F5-91A1-639CFD65A9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77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3FD5-764E-47E2-B209-1F1AE0176B80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8D11-685E-48F5-91A1-639CFD65A9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5541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3FD5-764E-47E2-B209-1F1AE0176B80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8D11-685E-48F5-91A1-639CFD65A9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963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03FD5-764E-47E2-B209-1F1AE0176B80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F8D11-685E-48F5-91A1-639CFD65A9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9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p.gov.br/arquivos/seguranca-operacional/descomissionamento/prazos-resolucao-817-2020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p.gov.br/consultas-audiencias-publicas/concluidas/5470-consulta-e-audiencia-publicas-n-24-201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27715" y="2749441"/>
            <a:ext cx="10976605" cy="1422182"/>
          </a:xfrm>
        </p:spPr>
        <p:txBody>
          <a:bodyPr>
            <a:normAutofit/>
          </a:bodyPr>
          <a:lstStyle/>
          <a:p>
            <a:pPr algn="just"/>
            <a:r>
              <a:rPr lang="pt-BR" sz="2800" b="1" i="1" dirty="0">
                <a:solidFill>
                  <a:srgbClr val="FFFF00"/>
                </a:solidFill>
              </a:rPr>
              <a:t>Regulamenta o descomissionamento de instalações de exploração e produção de petróleo e gás natural e os procedimentos relacionados</a:t>
            </a:r>
          </a:p>
          <a:p>
            <a:pPr algn="just"/>
            <a:endParaRPr lang="pt-BR" i="1" dirty="0">
              <a:solidFill>
                <a:schemeClr val="bg1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CE1C82D5-2C4C-4056-9139-08BE5B4140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680" y="1009334"/>
            <a:ext cx="11508377" cy="174010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pt-BR" sz="4800" b="1" dirty="0">
                <a:solidFill>
                  <a:schemeClr val="bg1"/>
                </a:solidFill>
                <a:latin typeface="+mn-lt"/>
              </a:rPr>
              <a:t>Resolução ANP 817/2020</a:t>
            </a:r>
            <a:r>
              <a:rPr lang="pt-BR" sz="4800" dirty="0">
                <a:solidFill>
                  <a:schemeClr val="bg1"/>
                </a:solidFill>
                <a:latin typeface="+mn-lt"/>
              </a:rPr>
              <a:t/>
            </a:r>
            <a:br>
              <a:rPr lang="pt-BR" sz="4800" dirty="0">
                <a:solidFill>
                  <a:schemeClr val="bg1"/>
                </a:solidFill>
                <a:latin typeface="+mn-lt"/>
              </a:rPr>
            </a:br>
            <a:r>
              <a:rPr lang="pt-BR" sz="2600" i="1" dirty="0">
                <a:solidFill>
                  <a:schemeClr val="bg1"/>
                </a:solidFill>
                <a:latin typeface="+mn-lt"/>
              </a:rPr>
              <a:t>Revisão das</a:t>
            </a:r>
            <a:r>
              <a:rPr lang="pt-BR" sz="2600" i="1" dirty="0">
                <a:latin typeface="+mn-lt"/>
              </a:rPr>
              <a:t> </a:t>
            </a:r>
            <a:r>
              <a:rPr lang="pt-BR" sz="2600" i="1" dirty="0">
                <a:solidFill>
                  <a:schemeClr val="bg1"/>
                </a:solidFill>
                <a:latin typeface="+mn-lt"/>
              </a:rPr>
              <a:t>Resoluções 27/2006, 28/2006 e 25/2014</a:t>
            </a:r>
            <a:endParaRPr lang="pt-BR" sz="2600" i="1" dirty="0">
              <a:solidFill>
                <a:schemeClr val="bg1"/>
              </a:solidFill>
              <a:cs typeface="Calibri Light" panose="020F0302020204030204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76F65040-CBDD-4092-A35D-9397FCC05C09}"/>
              </a:ext>
            </a:extLst>
          </p:cNvPr>
          <p:cNvSpPr txBox="1">
            <a:spLocks/>
          </p:cNvSpPr>
          <p:nvPr/>
        </p:nvSpPr>
        <p:spPr>
          <a:xfrm>
            <a:off x="1052200" y="5955271"/>
            <a:ext cx="2282997" cy="461665"/>
          </a:xfrm>
          <a:prstGeom prst="rect">
            <a:avLst/>
          </a:prstGeom>
        </p:spPr>
        <p:txBody>
          <a:bodyPr wrap="none" anchor="t">
            <a:spAutoFit/>
          </a:bodyPr>
          <a:lstStyle>
            <a:defPPr>
              <a:defRPr lang="pt-BR"/>
            </a:defPPr>
            <a:lvl1pPr algn="just">
              <a:defRPr sz="2400">
                <a:solidFill>
                  <a:srgbClr val="FFFFFF"/>
                </a:solidFill>
                <a:cs typeface="Calibri Light"/>
              </a:defRPr>
            </a:lvl1pPr>
          </a:lstStyle>
          <a:p>
            <a:r>
              <a:rPr lang="pt-BR" dirty="0"/>
              <a:t>21 de Maio 2020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3558470" y="5814591"/>
            <a:ext cx="0" cy="69811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3971592" y="5932818"/>
            <a:ext cx="1319528" cy="461665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just"/>
            <a:r>
              <a:rPr lang="pt-BR" sz="2400" dirty="0">
                <a:solidFill>
                  <a:srgbClr val="FFFFFF"/>
                </a:solidFill>
                <a:cs typeface="Calibri Light"/>
              </a:rPr>
              <a:t>Webinar 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5797365" y="5814591"/>
            <a:ext cx="0" cy="69811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865147" y="5814591"/>
            <a:ext cx="0" cy="69811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1">
            <a:extLst>
              <a:ext uri="{FF2B5EF4-FFF2-40B4-BE49-F238E27FC236}">
                <a16:creationId xmlns:a16="http://schemas.microsoft.com/office/drawing/2014/main" xmlns="" id="{8A7AA373-389A-402F-98F6-2F62EA6E64AE}"/>
              </a:ext>
            </a:extLst>
          </p:cNvPr>
          <p:cNvSpPr txBox="1"/>
          <p:nvPr/>
        </p:nvSpPr>
        <p:spPr>
          <a:xfrm>
            <a:off x="1052200" y="4244183"/>
            <a:ext cx="9505056" cy="74892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Raphael Moura, </a:t>
            </a:r>
            <a:r>
              <a:rPr lang="pt-BR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Ph.D.</a:t>
            </a:r>
          </a:p>
          <a:p>
            <a:pPr algn="ctr">
              <a:spcAft>
                <a:spcPts val="450"/>
              </a:spcAft>
            </a:pPr>
            <a:r>
              <a:rPr lang="pt-BR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Superintendente de Segurança Operacional e Meio Ambiente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53EAF12F-1403-428C-ACE9-A56DDA9190F3}"/>
              </a:ext>
            </a:extLst>
          </p:cNvPr>
          <p:cNvSpPr txBox="1">
            <a:spLocks/>
          </p:cNvSpPr>
          <p:nvPr/>
        </p:nvSpPr>
        <p:spPr>
          <a:xfrm>
            <a:off x="179512" y="90379"/>
            <a:ext cx="11524808" cy="1414863"/>
          </a:xfrm>
          <a:prstGeom prst="rect">
            <a:avLst/>
          </a:prstGeom>
        </p:spPr>
        <p:txBody>
          <a:bodyPr lIns="68580" tIns="34290" rIns="68580" bIns="34290"/>
          <a:lstStyle/>
          <a:p>
            <a:pPr algn="ctr">
              <a:defRPr/>
            </a:pPr>
            <a:r>
              <a:rPr lang="pt-BR" sz="2800" b="1" i="1" dirty="0">
                <a:solidFill>
                  <a:schemeClr val="bg1"/>
                </a:solidFill>
                <a:cs typeface="Arial" pitchFamily="34" charset="0"/>
              </a:rPr>
              <a:t>Agência Nacional do Petróleo, Gás Natural e Biocombustíveis</a:t>
            </a:r>
          </a:p>
          <a:p>
            <a:pPr marL="257175" indent="-257175" algn="ctr">
              <a:lnSpc>
                <a:spcPct val="90000"/>
              </a:lnSpc>
              <a:defRPr/>
            </a:pPr>
            <a:r>
              <a:rPr lang="pt-BR" sz="2400" i="1" dirty="0">
                <a:solidFill>
                  <a:schemeClr val="bg1"/>
                </a:solidFill>
                <a:cs typeface="Arial" pitchFamily="34" charset="0"/>
              </a:rPr>
              <a:t>Superintendência de Segurança Operacional e Meio Ambiente</a:t>
            </a:r>
          </a:p>
          <a:p>
            <a:pPr algn="ctr">
              <a:defRPr/>
            </a:pPr>
            <a:endParaRPr lang="pt-BR" sz="1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949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059ABB6-C9A7-4362-88DB-42D90C80D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46" y="1856367"/>
            <a:ext cx="10896708" cy="50016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b="1" dirty="0">
                <a:solidFill>
                  <a:srgbClr val="2C8801"/>
                </a:solidFill>
                <a:cs typeface="Calibri"/>
              </a:rPr>
              <a:t>Capítulo III </a:t>
            </a:r>
            <a:r>
              <a:rPr lang="pt-BR" dirty="0">
                <a:solidFill>
                  <a:srgbClr val="2C8801"/>
                </a:solidFill>
                <a:cs typeface="Calibri"/>
              </a:rPr>
              <a:t>– </a:t>
            </a:r>
            <a:r>
              <a:rPr lang="pt-BR" dirty="0">
                <a:cs typeface="Calibri"/>
              </a:rPr>
              <a:t>Trata do descomissionamento na cessão de direitos</a:t>
            </a:r>
            <a:endParaRPr lang="pt-BR" dirty="0"/>
          </a:p>
          <a:p>
            <a:pPr lvl="2" algn="just">
              <a:lnSpc>
                <a:spcPct val="100000"/>
              </a:lnSpc>
              <a:spcAft>
                <a:spcPts val="600"/>
              </a:spcAft>
            </a:pPr>
            <a:r>
              <a:rPr lang="pt-BR" sz="2400" dirty="0">
                <a:cs typeface="Aparajita"/>
              </a:rPr>
              <a:t>Definição das instalações a serem descomissionadas pelo cedente e aquelas que serão aproveitadas pelo adquirente (acordo, com anuência da ANP)</a:t>
            </a:r>
          </a:p>
          <a:p>
            <a:pPr marL="0" indent="0">
              <a:buNone/>
            </a:pPr>
            <a:endParaRPr lang="pt-BR" dirty="0">
              <a:cs typeface="Calibri" panose="020F0502020204030204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187825" y="119063"/>
            <a:ext cx="7165975" cy="1192212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>
                <a:ln>
                  <a:solidFill>
                    <a:srgbClr val="4E8B24"/>
                  </a:solidFill>
                </a:ln>
                <a:solidFill>
                  <a:schemeClr val="bg1"/>
                </a:solidFill>
                <a:latin typeface="+mn-lt"/>
              </a:rPr>
              <a:t>Estrutura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90DDE142-1F0E-4708-AC87-CA002D12A3B8}"/>
              </a:ext>
            </a:extLst>
          </p:cNvPr>
          <p:cNvSpPr/>
          <p:nvPr/>
        </p:nvSpPr>
        <p:spPr>
          <a:xfrm>
            <a:off x="647646" y="3792058"/>
            <a:ext cx="11127012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pt-BR" sz="2800" b="1" dirty="0">
                <a:solidFill>
                  <a:srgbClr val="2C8801"/>
                </a:solidFill>
                <a:cs typeface="Calibri"/>
              </a:rPr>
              <a:t>Capítulo IV </a:t>
            </a:r>
            <a:r>
              <a:rPr lang="pt-BR" sz="2800" dirty="0">
                <a:solidFill>
                  <a:srgbClr val="2C8801"/>
                </a:solidFill>
                <a:cs typeface="Calibri"/>
              </a:rPr>
              <a:t>– </a:t>
            </a:r>
            <a:r>
              <a:rPr lang="pt-BR" sz="2800" dirty="0">
                <a:cs typeface="Calibri"/>
              </a:rPr>
              <a:t>Inclusão de área terrestre sob contrato na oferta permanente</a:t>
            </a:r>
          </a:p>
          <a:p>
            <a:pPr marL="1257300" lvl="2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cs typeface="Aparajita"/>
              </a:rPr>
              <a:t>Inclusão de áreas </a:t>
            </a:r>
            <a:r>
              <a:rPr lang="pt-BR" sz="2400" b="1" dirty="0">
                <a:solidFill>
                  <a:srgbClr val="4E8B24"/>
                </a:solidFill>
                <a:cs typeface="Aparajita"/>
              </a:rPr>
              <a:t>terrestres</a:t>
            </a:r>
            <a:r>
              <a:rPr lang="pt-BR" sz="2400" dirty="0">
                <a:cs typeface="Aparajita"/>
              </a:rPr>
              <a:t> sob contrato em processo de licitação</a:t>
            </a:r>
          </a:p>
          <a:p>
            <a:pPr marL="1257300" lvl="2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cs typeface="Aparajita"/>
              </a:rPr>
              <a:t>Transferência das operações e revisão do PDI</a:t>
            </a:r>
          </a:p>
          <a:p>
            <a:pPr marL="1257300" lvl="2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cs typeface="Aparajita"/>
              </a:rPr>
              <a:t>Execução do PDI apresentado ante insucesso da licitação</a:t>
            </a:r>
          </a:p>
          <a:p>
            <a:pPr marL="1257300" lvl="2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cs typeface="Aparajita"/>
              </a:rPr>
              <a:t>Definição do escopo do descomissionamento após licitação</a:t>
            </a:r>
          </a:p>
        </p:txBody>
      </p:sp>
    </p:spTree>
    <p:extLst>
      <p:ext uri="{BB962C8B-B14F-4D97-AF65-F5344CB8AC3E}">
        <p14:creationId xmlns:p14="http://schemas.microsoft.com/office/powerpoint/2010/main" val="3476173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059ABB6-C9A7-4362-88DB-42D90C80D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735" y="1922432"/>
            <a:ext cx="10481735" cy="22721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pt-BR" b="1" dirty="0">
                <a:solidFill>
                  <a:srgbClr val="2C8801"/>
                </a:solidFill>
              </a:rPr>
              <a:t>Capítulo V </a:t>
            </a:r>
            <a:r>
              <a:rPr lang="pt-BR" dirty="0">
                <a:solidFill>
                  <a:srgbClr val="2C8801"/>
                </a:solidFill>
              </a:rPr>
              <a:t>– </a:t>
            </a:r>
            <a:r>
              <a:rPr lang="pt-BR" dirty="0"/>
              <a:t>Alienação e reversão de bens</a:t>
            </a:r>
            <a:endParaRPr lang="pt-BR" dirty="0">
              <a:solidFill>
                <a:srgbClr val="12415D"/>
              </a:solidFill>
              <a:cs typeface="Calibri"/>
            </a:endParaRPr>
          </a:p>
          <a:p>
            <a:pPr marL="1144800" lvl="1"/>
            <a:r>
              <a:rPr lang="pt-BR" dirty="0">
                <a:cs typeface="Aparajita"/>
              </a:rPr>
              <a:t>A alienação de bens segue a norma vigente</a:t>
            </a:r>
          </a:p>
          <a:p>
            <a:pPr marL="1144800" lvl="1"/>
            <a:r>
              <a:rPr lang="pt-BR" dirty="0">
                <a:solidFill>
                  <a:srgbClr val="000000"/>
                </a:solidFill>
                <a:cs typeface="Aparajita"/>
              </a:rPr>
              <a:t>A reversão de bens reitera disposições contratuais</a:t>
            </a:r>
          </a:p>
          <a:p>
            <a:pPr marL="1144800" lvl="1"/>
            <a:r>
              <a:rPr lang="pt-BR" dirty="0">
                <a:solidFill>
                  <a:srgbClr val="000000"/>
                </a:solidFill>
                <a:cs typeface="Aparajita"/>
              </a:rPr>
              <a:t>Veda a alienação de poços</a:t>
            </a:r>
          </a:p>
          <a:p>
            <a:pPr marL="1144800" lvl="1"/>
            <a:r>
              <a:rPr lang="pt-BR" dirty="0">
                <a:solidFill>
                  <a:srgbClr val="000000"/>
                </a:solidFill>
                <a:cs typeface="Aparajita"/>
              </a:rPr>
              <a:t>Excetua a reversão de alguns bens (</a:t>
            </a:r>
            <a:r>
              <a:rPr lang="pt-BR" dirty="0" err="1">
                <a:solidFill>
                  <a:srgbClr val="000000"/>
                </a:solidFill>
                <a:cs typeface="Aparajita"/>
              </a:rPr>
              <a:t>UEPs</a:t>
            </a:r>
            <a:r>
              <a:rPr lang="pt-BR" dirty="0">
                <a:solidFill>
                  <a:srgbClr val="000000"/>
                </a:solidFill>
                <a:cs typeface="Aparajita"/>
              </a:rPr>
              <a:t>, por exemplo)</a:t>
            </a:r>
          </a:p>
          <a:p>
            <a:pPr marL="457200" lvl="1" indent="0">
              <a:buNone/>
            </a:pPr>
            <a:endParaRPr lang="pt-BR" dirty="0">
              <a:solidFill>
                <a:srgbClr val="000000"/>
              </a:solidFill>
              <a:cs typeface="Aparajita"/>
            </a:endParaRPr>
          </a:p>
          <a:p>
            <a:pPr marL="457200" lvl="1" indent="0">
              <a:buNone/>
            </a:pPr>
            <a:endParaRPr lang="pt-BR" dirty="0">
              <a:solidFill>
                <a:srgbClr val="000000"/>
              </a:solidFill>
              <a:cs typeface="Aparajita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187825" y="119063"/>
            <a:ext cx="7165975" cy="1192212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>
                <a:ln>
                  <a:solidFill>
                    <a:srgbClr val="4E8B24"/>
                  </a:solidFill>
                </a:ln>
                <a:solidFill>
                  <a:schemeClr val="bg1"/>
                </a:solidFill>
                <a:latin typeface="+mn-lt"/>
              </a:rPr>
              <a:t>Estrutura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xmlns="" id="{E660E47B-8D08-49A8-B522-BE748E9357E3}"/>
              </a:ext>
            </a:extLst>
          </p:cNvPr>
          <p:cNvSpPr txBox="1">
            <a:spLocks/>
          </p:cNvSpPr>
          <p:nvPr/>
        </p:nvSpPr>
        <p:spPr>
          <a:xfrm>
            <a:off x="672735" y="4669062"/>
            <a:ext cx="10481735" cy="3287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b="1" dirty="0">
                <a:solidFill>
                  <a:srgbClr val="2C8801"/>
                </a:solidFill>
              </a:rPr>
              <a:t>Capítulo VI </a:t>
            </a:r>
            <a:r>
              <a:rPr lang="pt-BR" dirty="0">
                <a:solidFill>
                  <a:srgbClr val="2C8801"/>
                </a:solidFill>
              </a:rPr>
              <a:t>– </a:t>
            </a:r>
            <a:r>
              <a:rPr lang="pt-BR" dirty="0"/>
              <a:t>Obrigações Remanescentes e Devolução de Áreas</a:t>
            </a:r>
            <a:endParaRPr lang="pt-BR" dirty="0">
              <a:solidFill>
                <a:srgbClr val="12415D"/>
              </a:solidFill>
              <a:cs typeface="Calibri"/>
            </a:endParaRPr>
          </a:p>
          <a:p>
            <a:pPr marL="1144800" lvl="1"/>
            <a:r>
              <a:rPr lang="pt-BR" dirty="0"/>
              <a:t>Cumprimento das obrigações remanescentes da fase de exploração</a:t>
            </a:r>
          </a:p>
          <a:p>
            <a:pPr marL="1144800" lvl="1"/>
            <a:r>
              <a:rPr lang="pt-BR" dirty="0"/>
              <a:t>Devolução de área na fase de produção (há termo de resilição do contrato)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pt-BR" dirty="0">
              <a:solidFill>
                <a:srgbClr val="000000"/>
              </a:solidFill>
              <a:cs typeface="Aparajita"/>
            </a:endParaRPr>
          </a:p>
        </p:txBody>
      </p:sp>
    </p:spTree>
    <p:extLst>
      <p:ext uri="{BB962C8B-B14F-4D97-AF65-F5344CB8AC3E}">
        <p14:creationId xmlns:p14="http://schemas.microsoft.com/office/powerpoint/2010/main" val="4185610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D7D50C2D-211D-4886-AC91-994767F65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825" y="119063"/>
            <a:ext cx="7165975" cy="1192212"/>
          </a:xfrm>
        </p:spPr>
        <p:txBody>
          <a:bodyPr>
            <a:noAutofit/>
          </a:bodyPr>
          <a:lstStyle/>
          <a:p>
            <a:pPr algn="ctr"/>
            <a:r>
              <a:rPr lang="pt-BR" b="1" dirty="0">
                <a:ln>
                  <a:solidFill>
                    <a:srgbClr val="4E8B24"/>
                  </a:solidFill>
                </a:ln>
                <a:solidFill>
                  <a:schemeClr val="bg1"/>
                </a:solidFill>
                <a:latin typeface="+mn-lt"/>
              </a:rPr>
              <a:t>Prazos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Imagem 6" descr="Tela de jogo de vídeo game&#10;&#10;Descrição gerada com alta confiança">
            <a:extLst>
              <a:ext uri="{FF2B5EF4-FFF2-40B4-BE49-F238E27FC236}">
                <a16:creationId xmlns:a16="http://schemas.microsoft.com/office/drawing/2014/main" xmlns="" id="{E427FF3F-9D43-438B-AD50-DB21BF1BD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73" y="1319308"/>
            <a:ext cx="10875361" cy="5493549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7F14F71F-BA46-4DDB-92ED-FB3A681D1511}"/>
              </a:ext>
            </a:extLst>
          </p:cNvPr>
          <p:cNvSpPr/>
          <p:nvPr/>
        </p:nvSpPr>
        <p:spPr>
          <a:xfrm>
            <a:off x="733189" y="4336868"/>
            <a:ext cx="444137" cy="261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55E4A6B0-BFF0-492A-AD52-C267BDBA69F9}"/>
              </a:ext>
            </a:extLst>
          </p:cNvPr>
          <p:cNvSpPr/>
          <p:nvPr/>
        </p:nvSpPr>
        <p:spPr>
          <a:xfrm>
            <a:off x="729407" y="4750526"/>
            <a:ext cx="444137" cy="261258"/>
          </a:xfrm>
          <a:prstGeom prst="rect">
            <a:avLst/>
          </a:prstGeom>
          <a:gradFill flip="none" rotWithShape="1">
            <a:gsLst>
              <a:gs pos="0">
                <a:srgbClr val="ED7D31"/>
              </a:gs>
              <a:gs pos="45000">
                <a:srgbClr val="ED7D31"/>
              </a:gs>
              <a:gs pos="56000">
                <a:srgbClr val="DD235D"/>
              </a:gs>
              <a:gs pos="100000">
                <a:srgbClr val="DD235D"/>
              </a:gs>
            </a:gsLst>
            <a:lin ang="10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D614B76C-B81C-4928-A937-F502D2336D00}"/>
              </a:ext>
            </a:extLst>
          </p:cNvPr>
          <p:cNvSpPr txBox="1"/>
          <p:nvPr/>
        </p:nvSpPr>
        <p:spPr>
          <a:xfrm>
            <a:off x="1173544" y="4325035"/>
            <a:ext cx="1826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/>
              <a:t>Marítimo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512B0A17-BAEA-41EE-B241-4B21886940FF}"/>
              </a:ext>
            </a:extLst>
          </p:cNvPr>
          <p:cNvSpPr txBox="1"/>
          <p:nvPr/>
        </p:nvSpPr>
        <p:spPr>
          <a:xfrm>
            <a:off x="1173544" y="4720268"/>
            <a:ext cx="1826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/>
              <a:t>Terrestre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98A71DB-5D95-43C9-9809-0E7DED255CA7}"/>
              </a:ext>
            </a:extLst>
          </p:cNvPr>
          <p:cNvSpPr/>
          <p:nvPr/>
        </p:nvSpPr>
        <p:spPr>
          <a:xfrm>
            <a:off x="128504" y="66117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/>
              <a:t>http://www.anp.gov.br/arquivos/seguranca-operacional/descomissionamento/prazos-resolucao-817-2020.pdf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90A0C52B-AF5B-4C2E-949D-A62B8DD8A2F8}"/>
              </a:ext>
            </a:extLst>
          </p:cNvPr>
          <p:cNvSpPr/>
          <p:nvPr/>
        </p:nvSpPr>
        <p:spPr>
          <a:xfrm>
            <a:off x="128504" y="6335059"/>
            <a:ext cx="4640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3"/>
              </a:rPr>
              <a:t>Prazos estabelecidos na Resolução nº 817/2020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2225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D7D50C2D-211D-4886-AC91-994767F65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825" y="119063"/>
            <a:ext cx="7165975" cy="1192212"/>
          </a:xfrm>
        </p:spPr>
        <p:txBody>
          <a:bodyPr>
            <a:noAutofit/>
          </a:bodyPr>
          <a:lstStyle/>
          <a:p>
            <a:pPr algn="ctr"/>
            <a:r>
              <a:rPr lang="pt-BR" b="1" dirty="0">
                <a:ln>
                  <a:solidFill>
                    <a:srgbClr val="4E8B24"/>
                  </a:solidFill>
                </a:ln>
                <a:solidFill>
                  <a:schemeClr val="bg1"/>
                </a:solidFill>
                <a:latin typeface="+mn-lt"/>
              </a:rPr>
              <a:t>Considerações</a:t>
            </a:r>
            <a:r>
              <a:rPr lang="en-US" b="1" dirty="0">
                <a:ln>
                  <a:solidFill>
                    <a:srgbClr val="4E8B24"/>
                  </a:solidFill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pt-BR" b="1" dirty="0">
                <a:ln>
                  <a:solidFill>
                    <a:srgbClr val="4E8B24"/>
                  </a:solidFill>
                </a:ln>
                <a:solidFill>
                  <a:schemeClr val="bg1"/>
                </a:solidFill>
                <a:latin typeface="+mn-lt"/>
              </a:rPr>
              <a:t>Finais</a:t>
            </a:r>
            <a:endParaRPr lang="pt-BR" dirty="0">
              <a:solidFill>
                <a:schemeClr val="bg1"/>
              </a:solidFill>
            </a:endParaRPr>
          </a:p>
        </p:txBody>
      </p:sp>
      <p:grpSp>
        <p:nvGrpSpPr>
          <p:cNvPr id="10" name="Group 28">
            <a:extLst>
              <a:ext uri="{FF2B5EF4-FFF2-40B4-BE49-F238E27FC236}">
                <a16:creationId xmlns:a16="http://schemas.microsoft.com/office/drawing/2014/main" xmlns="" id="{EB81E70E-49B9-4C43-B771-882AB97C0F6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2246" y="1587190"/>
            <a:ext cx="10347507" cy="5151747"/>
            <a:chOff x="-2508" y="-1001"/>
            <a:chExt cx="12698" cy="6322"/>
          </a:xfrm>
          <a:solidFill>
            <a:schemeClr val="bg1">
              <a:lumMod val="65000"/>
              <a:alpha val="40000"/>
            </a:schemeClr>
          </a:solidFill>
        </p:grpSpPr>
        <p:sp>
          <p:nvSpPr>
            <p:cNvPr id="11" name="Freeform 29">
              <a:extLst>
                <a:ext uri="{FF2B5EF4-FFF2-40B4-BE49-F238E27FC236}">
                  <a16:creationId xmlns:a16="http://schemas.microsoft.com/office/drawing/2014/main" xmlns="" id="{81634E10-EFFD-42FF-B6F2-48DB41A3B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" y="3519"/>
              <a:ext cx="257" cy="494"/>
            </a:xfrm>
            <a:custGeom>
              <a:avLst/>
              <a:gdLst>
                <a:gd name="T0" fmla="*/ 88 w 109"/>
                <a:gd name="T1" fmla="*/ 0 h 209"/>
                <a:gd name="T2" fmla="*/ 84 w 109"/>
                <a:gd name="T3" fmla="*/ 15 h 209"/>
                <a:gd name="T4" fmla="*/ 48 w 109"/>
                <a:gd name="T5" fmla="*/ 51 h 209"/>
                <a:gd name="T6" fmla="*/ 13 w 109"/>
                <a:gd name="T7" fmla="*/ 84 h 209"/>
                <a:gd name="T8" fmla="*/ 21 w 109"/>
                <a:gd name="T9" fmla="*/ 112 h 209"/>
                <a:gd name="T10" fmla="*/ 11 w 109"/>
                <a:gd name="T11" fmla="*/ 135 h 209"/>
                <a:gd name="T12" fmla="*/ 0 w 109"/>
                <a:gd name="T13" fmla="*/ 146 h 209"/>
                <a:gd name="T14" fmla="*/ 6 w 109"/>
                <a:gd name="T15" fmla="*/ 167 h 209"/>
                <a:gd name="T16" fmla="*/ 5 w 109"/>
                <a:gd name="T17" fmla="*/ 180 h 209"/>
                <a:gd name="T18" fmla="*/ 30 w 109"/>
                <a:gd name="T19" fmla="*/ 209 h 209"/>
                <a:gd name="T20" fmla="*/ 77 w 109"/>
                <a:gd name="T21" fmla="*/ 150 h 209"/>
                <a:gd name="T22" fmla="*/ 100 w 109"/>
                <a:gd name="T23" fmla="*/ 55 h 209"/>
                <a:gd name="T24" fmla="*/ 109 w 109"/>
                <a:gd name="T25" fmla="*/ 58 h 209"/>
                <a:gd name="T26" fmla="*/ 109 w 109"/>
                <a:gd name="T27" fmla="*/ 50 h 209"/>
                <a:gd name="T28" fmla="*/ 88 w 109"/>
                <a:gd name="T2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209">
                  <a:moveTo>
                    <a:pt x="88" y="0"/>
                  </a:moveTo>
                  <a:cubicBezTo>
                    <a:pt x="86" y="4"/>
                    <a:pt x="87" y="13"/>
                    <a:pt x="84" y="15"/>
                  </a:cubicBezTo>
                  <a:cubicBezTo>
                    <a:pt x="76" y="24"/>
                    <a:pt x="60" y="44"/>
                    <a:pt x="48" y="51"/>
                  </a:cubicBezTo>
                  <a:cubicBezTo>
                    <a:pt x="32" y="60"/>
                    <a:pt x="13" y="58"/>
                    <a:pt x="13" y="84"/>
                  </a:cubicBezTo>
                  <a:cubicBezTo>
                    <a:pt x="13" y="93"/>
                    <a:pt x="21" y="106"/>
                    <a:pt x="21" y="112"/>
                  </a:cubicBezTo>
                  <a:cubicBezTo>
                    <a:pt x="21" y="113"/>
                    <a:pt x="11" y="135"/>
                    <a:pt x="11" y="135"/>
                  </a:cubicBezTo>
                  <a:cubicBezTo>
                    <a:pt x="10" y="135"/>
                    <a:pt x="0" y="144"/>
                    <a:pt x="0" y="146"/>
                  </a:cubicBezTo>
                  <a:cubicBezTo>
                    <a:pt x="0" y="154"/>
                    <a:pt x="0" y="162"/>
                    <a:pt x="6" y="167"/>
                  </a:cubicBezTo>
                  <a:cubicBezTo>
                    <a:pt x="7" y="171"/>
                    <a:pt x="5" y="173"/>
                    <a:pt x="5" y="180"/>
                  </a:cubicBezTo>
                  <a:cubicBezTo>
                    <a:pt x="5" y="194"/>
                    <a:pt x="17" y="209"/>
                    <a:pt x="30" y="209"/>
                  </a:cubicBezTo>
                  <a:cubicBezTo>
                    <a:pt x="62" y="209"/>
                    <a:pt x="67" y="174"/>
                    <a:pt x="77" y="150"/>
                  </a:cubicBezTo>
                  <a:cubicBezTo>
                    <a:pt x="88" y="120"/>
                    <a:pt x="100" y="94"/>
                    <a:pt x="100" y="55"/>
                  </a:cubicBezTo>
                  <a:cubicBezTo>
                    <a:pt x="101" y="55"/>
                    <a:pt x="107" y="57"/>
                    <a:pt x="109" y="58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04" y="36"/>
                    <a:pt x="106" y="2"/>
                    <a:pt x="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 30">
              <a:extLst>
                <a:ext uri="{FF2B5EF4-FFF2-40B4-BE49-F238E27FC236}">
                  <a16:creationId xmlns:a16="http://schemas.microsoft.com/office/drawing/2014/main" xmlns="" id="{0CF1B4F9-A1A3-400A-97E0-1C1B4ACC7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9" y="1672"/>
              <a:ext cx="2426" cy="2710"/>
            </a:xfrm>
            <a:custGeom>
              <a:avLst/>
              <a:gdLst>
                <a:gd name="T0" fmla="*/ 384 w 1026"/>
                <a:gd name="T1" fmla="*/ 8 h 1146"/>
                <a:gd name="T2" fmla="*/ 346 w 1026"/>
                <a:gd name="T3" fmla="*/ 12 h 1146"/>
                <a:gd name="T4" fmla="*/ 244 w 1026"/>
                <a:gd name="T5" fmla="*/ 32 h 1146"/>
                <a:gd name="T6" fmla="*/ 180 w 1026"/>
                <a:gd name="T7" fmla="*/ 28 h 1146"/>
                <a:gd name="T8" fmla="*/ 170 w 1026"/>
                <a:gd name="T9" fmla="*/ 43 h 1146"/>
                <a:gd name="T10" fmla="*/ 116 w 1026"/>
                <a:gd name="T11" fmla="*/ 134 h 1146"/>
                <a:gd name="T12" fmla="*/ 62 w 1026"/>
                <a:gd name="T13" fmla="*/ 172 h 1146"/>
                <a:gd name="T14" fmla="*/ 12 w 1026"/>
                <a:gd name="T15" fmla="*/ 263 h 1146"/>
                <a:gd name="T16" fmla="*/ 0 w 1026"/>
                <a:gd name="T17" fmla="*/ 370 h 1146"/>
                <a:gd name="T18" fmla="*/ 11 w 1026"/>
                <a:gd name="T19" fmla="*/ 404 h 1146"/>
                <a:gd name="T20" fmla="*/ 16 w 1026"/>
                <a:gd name="T21" fmla="*/ 412 h 1146"/>
                <a:gd name="T22" fmla="*/ 74 w 1026"/>
                <a:gd name="T23" fmla="*/ 480 h 1146"/>
                <a:gd name="T24" fmla="*/ 146 w 1026"/>
                <a:gd name="T25" fmla="*/ 530 h 1146"/>
                <a:gd name="T26" fmla="*/ 228 w 1026"/>
                <a:gd name="T27" fmla="*/ 527 h 1146"/>
                <a:gd name="T28" fmla="*/ 313 w 1026"/>
                <a:gd name="T29" fmla="*/ 499 h 1146"/>
                <a:gd name="T30" fmla="*/ 376 w 1026"/>
                <a:gd name="T31" fmla="*/ 530 h 1146"/>
                <a:gd name="T32" fmla="*/ 404 w 1026"/>
                <a:gd name="T33" fmla="*/ 578 h 1146"/>
                <a:gd name="T34" fmla="*/ 392 w 1026"/>
                <a:gd name="T35" fmla="*/ 607 h 1146"/>
                <a:gd name="T36" fmla="*/ 445 w 1026"/>
                <a:gd name="T37" fmla="*/ 700 h 1146"/>
                <a:gd name="T38" fmla="*/ 465 w 1026"/>
                <a:gd name="T39" fmla="*/ 774 h 1146"/>
                <a:gd name="T40" fmla="*/ 462 w 1026"/>
                <a:gd name="T41" fmla="*/ 927 h 1146"/>
                <a:gd name="T42" fmla="*/ 473 w 1026"/>
                <a:gd name="T43" fmla="*/ 959 h 1146"/>
                <a:gd name="T44" fmla="*/ 533 w 1026"/>
                <a:gd name="T45" fmla="*/ 1097 h 1146"/>
                <a:gd name="T46" fmla="*/ 536 w 1026"/>
                <a:gd name="T47" fmla="*/ 1138 h 1146"/>
                <a:gd name="T48" fmla="*/ 558 w 1026"/>
                <a:gd name="T49" fmla="*/ 1146 h 1146"/>
                <a:gd name="T50" fmla="*/ 628 w 1026"/>
                <a:gd name="T51" fmla="*/ 1135 h 1146"/>
                <a:gd name="T52" fmla="*/ 668 w 1026"/>
                <a:gd name="T53" fmla="*/ 1122 h 1146"/>
                <a:gd name="T54" fmla="*/ 730 w 1026"/>
                <a:gd name="T55" fmla="*/ 1046 h 1146"/>
                <a:gd name="T56" fmla="*/ 743 w 1026"/>
                <a:gd name="T57" fmla="*/ 1002 h 1146"/>
                <a:gd name="T58" fmla="*/ 785 w 1026"/>
                <a:gd name="T59" fmla="*/ 973 h 1146"/>
                <a:gd name="T60" fmla="*/ 775 w 1026"/>
                <a:gd name="T61" fmla="*/ 907 h 1146"/>
                <a:gd name="T62" fmla="*/ 866 w 1026"/>
                <a:gd name="T63" fmla="*/ 820 h 1146"/>
                <a:gd name="T64" fmla="*/ 863 w 1026"/>
                <a:gd name="T65" fmla="*/ 776 h 1146"/>
                <a:gd name="T66" fmla="*/ 867 w 1026"/>
                <a:gd name="T67" fmla="*/ 755 h 1146"/>
                <a:gd name="T68" fmla="*/ 843 w 1026"/>
                <a:gd name="T69" fmla="*/ 679 h 1146"/>
                <a:gd name="T70" fmla="*/ 946 w 1026"/>
                <a:gd name="T71" fmla="*/ 564 h 1146"/>
                <a:gd name="T72" fmla="*/ 1026 w 1026"/>
                <a:gd name="T73" fmla="*/ 422 h 1146"/>
                <a:gd name="T74" fmla="*/ 964 w 1026"/>
                <a:gd name="T75" fmla="*/ 430 h 1146"/>
                <a:gd name="T76" fmla="*/ 955 w 1026"/>
                <a:gd name="T77" fmla="*/ 429 h 1146"/>
                <a:gd name="T78" fmla="*/ 943 w 1026"/>
                <a:gd name="T79" fmla="*/ 430 h 1146"/>
                <a:gd name="T80" fmla="*/ 904 w 1026"/>
                <a:gd name="T81" fmla="*/ 416 h 1146"/>
                <a:gd name="T82" fmla="*/ 874 w 1026"/>
                <a:gd name="T83" fmla="*/ 371 h 1146"/>
                <a:gd name="T84" fmla="*/ 837 w 1026"/>
                <a:gd name="T85" fmla="*/ 320 h 1146"/>
                <a:gd name="T86" fmla="*/ 813 w 1026"/>
                <a:gd name="T87" fmla="*/ 267 h 1146"/>
                <a:gd name="T88" fmla="*/ 742 w 1026"/>
                <a:gd name="T89" fmla="*/ 138 h 1146"/>
                <a:gd name="T90" fmla="*/ 771 w 1026"/>
                <a:gd name="T91" fmla="*/ 163 h 1146"/>
                <a:gd name="T92" fmla="*/ 781 w 1026"/>
                <a:gd name="T93" fmla="*/ 130 h 1146"/>
                <a:gd name="T94" fmla="*/ 771 w 1026"/>
                <a:gd name="T95" fmla="*/ 106 h 1146"/>
                <a:gd name="T96" fmla="*/ 729 w 1026"/>
                <a:gd name="T97" fmla="*/ 103 h 1146"/>
                <a:gd name="T98" fmla="*/ 631 w 1026"/>
                <a:gd name="T99" fmla="*/ 97 h 1146"/>
                <a:gd name="T100" fmla="*/ 598 w 1026"/>
                <a:gd name="T101" fmla="*/ 79 h 1146"/>
                <a:gd name="T102" fmla="*/ 585 w 1026"/>
                <a:gd name="T103" fmla="*/ 78 h 1146"/>
                <a:gd name="T104" fmla="*/ 556 w 1026"/>
                <a:gd name="T105" fmla="*/ 111 h 1146"/>
                <a:gd name="T106" fmla="*/ 460 w 1026"/>
                <a:gd name="T107" fmla="*/ 77 h 1146"/>
                <a:gd name="T108" fmla="*/ 421 w 1026"/>
                <a:gd name="T109" fmla="*/ 52 h 1146"/>
                <a:gd name="T110" fmla="*/ 421 w 1026"/>
                <a:gd name="T111" fmla="*/ 20 h 1146"/>
                <a:gd name="T112" fmla="*/ 421 w 1026"/>
                <a:gd name="T113" fmla="*/ 1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6" h="1146">
                  <a:moveTo>
                    <a:pt x="405" y="0"/>
                  </a:moveTo>
                  <a:cubicBezTo>
                    <a:pt x="395" y="0"/>
                    <a:pt x="395" y="8"/>
                    <a:pt x="384" y="8"/>
                  </a:cubicBezTo>
                  <a:cubicBezTo>
                    <a:pt x="378" y="8"/>
                    <a:pt x="375" y="5"/>
                    <a:pt x="368" y="5"/>
                  </a:cubicBezTo>
                  <a:cubicBezTo>
                    <a:pt x="360" y="5"/>
                    <a:pt x="352" y="12"/>
                    <a:pt x="346" y="12"/>
                  </a:cubicBezTo>
                  <a:cubicBezTo>
                    <a:pt x="342" y="12"/>
                    <a:pt x="335" y="7"/>
                    <a:pt x="328" y="7"/>
                  </a:cubicBezTo>
                  <a:cubicBezTo>
                    <a:pt x="304" y="7"/>
                    <a:pt x="265" y="22"/>
                    <a:pt x="244" y="32"/>
                  </a:cubicBezTo>
                  <a:cubicBezTo>
                    <a:pt x="238" y="35"/>
                    <a:pt x="236" y="41"/>
                    <a:pt x="225" y="41"/>
                  </a:cubicBezTo>
                  <a:cubicBezTo>
                    <a:pt x="207" y="41"/>
                    <a:pt x="193" y="38"/>
                    <a:pt x="180" y="28"/>
                  </a:cubicBezTo>
                  <a:cubicBezTo>
                    <a:pt x="174" y="32"/>
                    <a:pt x="173" y="37"/>
                    <a:pt x="169" y="43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57" y="59"/>
                    <a:pt x="139" y="75"/>
                    <a:pt x="125" y="93"/>
                  </a:cubicBezTo>
                  <a:cubicBezTo>
                    <a:pt x="115" y="106"/>
                    <a:pt x="123" y="114"/>
                    <a:pt x="116" y="134"/>
                  </a:cubicBezTo>
                  <a:cubicBezTo>
                    <a:pt x="114" y="142"/>
                    <a:pt x="101" y="153"/>
                    <a:pt x="93" y="158"/>
                  </a:cubicBezTo>
                  <a:cubicBezTo>
                    <a:pt x="83" y="163"/>
                    <a:pt x="69" y="162"/>
                    <a:pt x="62" y="172"/>
                  </a:cubicBezTo>
                  <a:cubicBezTo>
                    <a:pt x="49" y="189"/>
                    <a:pt x="33" y="217"/>
                    <a:pt x="27" y="238"/>
                  </a:cubicBezTo>
                  <a:cubicBezTo>
                    <a:pt x="24" y="246"/>
                    <a:pt x="12" y="253"/>
                    <a:pt x="12" y="263"/>
                  </a:cubicBezTo>
                  <a:cubicBezTo>
                    <a:pt x="12" y="284"/>
                    <a:pt x="22" y="299"/>
                    <a:pt x="22" y="322"/>
                  </a:cubicBezTo>
                  <a:cubicBezTo>
                    <a:pt x="22" y="336"/>
                    <a:pt x="12" y="364"/>
                    <a:pt x="0" y="370"/>
                  </a:cubicBezTo>
                  <a:cubicBezTo>
                    <a:pt x="4" y="377"/>
                    <a:pt x="8" y="380"/>
                    <a:pt x="8" y="387"/>
                  </a:cubicBezTo>
                  <a:cubicBezTo>
                    <a:pt x="8" y="392"/>
                    <a:pt x="11" y="396"/>
                    <a:pt x="11" y="404"/>
                  </a:cubicBezTo>
                  <a:cubicBezTo>
                    <a:pt x="9" y="404"/>
                    <a:pt x="9" y="404"/>
                    <a:pt x="9" y="404"/>
                  </a:cubicBezTo>
                  <a:cubicBezTo>
                    <a:pt x="12" y="407"/>
                    <a:pt x="13" y="408"/>
                    <a:pt x="16" y="412"/>
                  </a:cubicBezTo>
                  <a:cubicBezTo>
                    <a:pt x="16" y="414"/>
                    <a:pt x="44" y="439"/>
                    <a:pt x="48" y="441"/>
                  </a:cubicBezTo>
                  <a:cubicBezTo>
                    <a:pt x="61" y="452"/>
                    <a:pt x="64" y="464"/>
                    <a:pt x="74" y="480"/>
                  </a:cubicBezTo>
                  <a:cubicBezTo>
                    <a:pt x="85" y="497"/>
                    <a:pt x="116" y="515"/>
                    <a:pt x="131" y="526"/>
                  </a:cubicBezTo>
                  <a:cubicBezTo>
                    <a:pt x="133" y="527"/>
                    <a:pt x="140" y="530"/>
                    <a:pt x="146" y="530"/>
                  </a:cubicBezTo>
                  <a:cubicBezTo>
                    <a:pt x="167" y="530"/>
                    <a:pt x="176" y="519"/>
                    <a:pt x="197" y="519"/>
                  </a:cubicBezTo>
                  <a:cubicBezTo>
                    <a:pt x="207" y="519"/>
                    <a:pt x="220" y="527"/>
                    <a:pt x="228" y="527"/>
                  </a:cubicBezTo>
                  <a:cubicBezTo>
                    <a:pt x="236" y="527"/>
                    <a:pt x="239" y="520"/>
                    <a:pt x="247" y="518"/>
                  </a:cubicBezTo>
                  <a:cubicBezTo>
                    <a:pt x="267" y="511"/>
                    <a:pt x="286" y="499"/>
                    <a:pt x="313" y="499"/>
                  </a:cubicBezTo>
                  <a:cubicBezTo>
                    <a:pt x="334" y="499"/>
                    <a:pt x="338" y="530"/>
                    <a:pt x="354" y="530"/>
                  </a:cubicBezTo>
                  <a:cubicBezTo>
                    <a:pt x="359" y="530"/>
                    <a:pt x="367" y="530"/>
                    <a:pt x="376" y="530"/>
                  </a:cubicBezTo>
                  <a:cubicBezTo>
                    <a:pt x="394" y="530"/>
                    <a:pt x="404" y="540"/>
                    <a:pt x="409" y="552"/>
                  </a:cubicBezTo>
                  <a:cubicBezTo>
                    <a:pt x="404" y="556"/>
                    <a:pt x="404" y="572"/>
                    <a:pt x="404" y="578"/>
                  </a:cubicBezTo>
                  <a:cubicBezTo>
                    <a:pt x="404" y="581"/>
                    <a:pt x="402" y="582"/>
                    <a:pt x="404" y="586"/>
                  </a:cubicBezTo>
                  <a:cubicBezTo>
                    <a:pt x="400" y="588"/>
                    <a:pt x="392" y="602"/>
                    <a:pt x="392" y="607"/>
                  </a:cubicBezTo>
                  <a:cubicBezTo>
                    <a:pt x="392" y="632"/>
                    <a:pt x="422" y="651"/>
                    <a:pt x="436" y="668"/>
                  </a:cubicBezTo>
                  <a:cubicBezTo>
                    <a:pt x="443" y="677"/>
                    <a:pt x="441" y="689"/>
                    <a:pt x="445" y="700"/>
                  </a:cubicBezTo>
                  <a:cubicBezTo>
                    <a:pt x="450" y="713"/>
                    <a:pt x="454" y="721"/>
                    <a:pt x="458" y="744"/>
                  </a:cubicBezTo>
                  <a:cubicBezTo>
                    <a:pt x="460" y="755"/>
                    <a:pt x="465" y="761"/>
                    <a:pt x="465" y="774"/>
                  </a:cubicBezTo>
                  <a:cubicBezTo>
                    <a:pt x="465" y="802"/>
                    <a:pt x="432" y="811"/>
                    <a:pt x="432" y="848"/>
                  </a:cubicBezTo>
                  <a:cubicBezTo>
                    <a:pt x="432" y="882"/>
                    <a:pt x="447" y="902"/>
                    <a:pt x="462" y="927"/>
                  </a:cubicBezTo>
                  <a:cubicBezTo>
                    <a:pt x="466" y="934"/>
                    <a:pt x="473" y="937"/>
                    <a:pt x="473" y="944"/>
                  </a:cubicBezTo>
                  <a:cubicBezTo>
                    <a:pt x="473" y="949"/>
                    <a:pt x="473" y="950"/>
                    <a:pt x="473" y="959"/>
                  </a:cubicBezTo>
                  <a:cubicBezTo>
                    <a:pt x="473" y="1005"/>
                    <a:pt x="497" y="1036"/>
                    <a:pt x="516" y="1068"/>
                  </a:cubicBezTo>
                  <a:cubicBezTo>
                    <a:pt x="519" y="1073"/>
                    <a:pt x="533" y="1089"/>
                    <a:pt x="533" y="1097"/>
                  </a:cubicBezTo>
                  <a:cubicBezTo>
                    <a:pt x="533" y="1103"/>
                    <a:pt x="531" y="1107"/>
                    <a:pt x="527" y="1112"/>
                  </a:cubicBezTo>
                  <a:cubicBezTo>
                    <a:pt x="531" y="1116"/>
                    <a:pt x="536" y="1127"/>
                    <a:pt x="536" y="1138"/>
                  </a:cubicBezTo>
                  <a:cubicBezTo>
                    <a:pt x="537" y="1138"/>
                    <a:pt x="538" y="1136"/>
                    <a:pt x="541" y="1135"/>
                  </a:cubicBezTo>
                  <a:cubicBezTo>
                    <a:pt x="545" y="1141"/>
                    <a:pt x="549" y="1146"/>
                    <a:pt x="558" y="1146"/>
                  </a:cubicBezTo>
                  <a:cubicBezTo>
                    <a:pt x="578" y="1146"/>
                    <a:pt x="592" y="1130"/>
                    <a:pt x="614" y="1130"/>
                  </a:cubicBezTo>
                  <a:cubicBezTo>
                    <a:pt x="620" y="1130"/>
                    <a:pt x="623" y="1135"/>
                    <a:pt x="628" y="1135"/>
                  </a:cubicBezTo>
                  <a:cubicBezTo>
                    <a:pt x="633" y="1135"/>
                    <a:pt x="637" y="1132"/>
                    <a:pt x="644" y="1132"/>
                  </a:cubicBezTo>
                  <a:cubicBezTo>
                    <a:pt x="646" y="1122"/>
                    <a:pt x="659" y="1126"/>
                    <a:pt x="668" y="1122"/>
                  </a:cubicBezTo>
                  <a:cubicBezTo>
                    <a:pt x="690" y="1112"/>
                    <a:pt x="696" y="1097"/>
                    <a:pt x="709" y="1080"/>
                  </a:cubicBezTo>
                  <a:cubicBezTo>
                    <a:pt x="717" y="1069"/>
                    <a:pt x="718" y="1057"/>
                    <a:pt x="730" y="1046"/>
                  </a:cubicBezTo>
                  <a:cubicBezTo>
                    <a:pt x="736" y="1039"/>
                    <a:pt x="751" y="1028"/>
                    <a:pt x="751" y="1013"/>
                  </a:cubicBezTo>
                  <a:cubicBezTo>
                    <a:pt x="751" y="1008"/>
                    <a:pt x="748" y="1004"/>
                    <a:pt x="743" y="1002"/>
                  </a:cubicBezTo>
                  <a:cubicBezTo>
                    <a:pt x="749" y="989"/>
                    <a:pt x="757" y="983"/>
                    <a:pt x="769" y="977"/>
                  </a:cubicBezTo>
                  <a:cubicBezTo>
                    <a:pt x="773" y="975"/>
                    <a:pt x="782" y="978"/>
                    <a:pt x="785" y="973"/>
                  </a:cubicBezTo>
                  <a:cubicBezTo>
                    <a:pt x="788" y="969"/>
                    <a:pt x="790" y="951"/>
                    <a:pt x="790" y="943"/>
                  </a:cubicBezTo>
                  <a:cubicBezTo>
                    <a:pt x="790" y="927"/>
                    <a:pt x="775" y="919"/>
                    <a:pt x="775" y="907"/>
                  </a:cubicBezTo>
                  <a:cubicBezTo>
                    <a:pt x="775" y="902"/>
                    <a:pt x="783" y="893"/>
                    <a:pt x="791" y="891"/>
                  </a:cubicBezTo>
                  <a:cubicBezTo>
                    <a:pt x="796" y="857"/>
                    <a:pt x="866" y="861"/>
                    <a:pt x="866" y="820"/>
                  </a:cubicBezTo>
                  <a:cubicBezTo>
                    <a:pt x="866" y="816"/>
                    <a:pt x="865" y="813"/>
                    <a:pt x="862" y="810"/>
                  </a:cubicBezTo>
                  <a:cubicBezTo>
                    <a:pt x="862" y="795"/>
                    <a:pt x="863" y="785"/>
                    <a:pt x="863" y="776"/>
                  </a:cubicBezTo>
                  <a:cubicBezTo>
                    <a:pt x="863" y="763"/>
                    <a:pt x="863" y="763"/>
                    <a:pt x="863" y="763"/>
                  </a:cubicBezTo>
                  <a:cubicBezTo>
                    <a:pt x="864" y="762"/>
                    <a:pt x="867" y="758"/>
                    <a:pt x="867" y="755"/>
                  </a:cubicBezTo>
                  <a:cubicBezTo>
                    <a:pt x="867" y="745"/>
                    <a:pt x="848" y="736"/>
                    <a:pt x="848" y="718"/>
                  </a:cubicBezTo>
                  <a:cubicBezTo>
                    <a:pt x="848" y="702"/>
                    <a:pt x="843" y="695"/>
                    <a:pt x="843" y="679"/>
                  </a:cubicBezTo>
                  <a:cubicBezTo>
                    <a:pt x="843" y="664"/>
                    <a:pt x="857" y="660"/>
                    <a:pt x="861" y="647"/>
                  </a:cubicBezTo>
                  <a:cubicBezTo>
                    <a:pt x="874" y="600"/>
                    <a:pt x="911" y="592"/>
                    <a:pt x="946" y="564"/>
                  </a:cubicBezTo>
                  <a:cubicBezTo>
                    <a:pt x="966" y="549"/>
                    <a:pt x="973" y="530"/>
                    <a:pt x="989" y="509"/>
                  </a:cubicBezTo>
                  <a:cubicBezTo>
                    <a:pt x="1002" y="491"/>
                    <a:pt x="1026" y="452"/>
                    <a:pt x="1026" y="422"/>
                  </a:cubicBezTo>
                  <a:cubicBezTo>
                    <a:pt x="1026" y="418"/>
                    <a:pt x="1023" y="417"/>
                    <a:pt x="1022" y="414"/>
                  </a:cubicBezTo>
                  <a:cubicBezTo>
                    <a:pt x="1003" y="418"/>
                    <a:pt x="984" y="426"/>
                    <a:pt x="964" y="430"/>
                  </a:cubicBezTo>
                  <a:cubicBezTo>
                    <a:pt x="963" y="430"/>
                    <a:pt x="962" y="430"/>
                    <a:pt x="961" y="430"/>
                  </a:cubicBezTo>
                  <a:cubicBezTo>
                    <a:pt x="959" y="430"/>
                    <a:pt x="957" y="429"/>
                    <a:pt x="955" y="429"/>
                  </a:cubicBezTo>
                  <a:cubicBezTo>
                    <a:pt x="953" y="429"/>
                    <a:pt x="951" y="429"/>
                    <a:pt x="949" y="429"/>
                  </a:cubicBezTo>
                  <a:cubicBezTo>
                    <a:pt x="947" y="429"/>
                    <a:pt x="945" y="429"/>
                    <a:pt x="943" y="430"/>
                  </a:cubicBezTo>
                  <a:cubicBezTo>
                    <a:pt x="936" y="432"/>
                    <a:pt x="935" y="439"/>
                    <a:pt x="927" y="439"/>
                  </a:cubicBezTo>
                  <a:cubicBezTo>
                    <a:pt x="918" y="439"/>
                    <a:pt x="911" y="422"/>
                    <a:pt x="904" y="416"/>
                  </a:cubicBezTo>
                  <a:cubicBezTo>
                    <a:pt x="909" y="410"/>
                    <a:pt x="904" y="409"/>
                    <a:pt x="904" y="400"/>
                  </a:cubicBezTo>
                  <a:cubicBezTo>
                    <a:pt x="887" y="400"/>
                    <a:pt x="882" y="378"/>
                    <a:pt x="874" y="371"/>
                  </a:cubicBezTo>
                  <a:cubicBezTo>
                    <a:pt x="864" y="365"/>
                    <a:pt x="859" y="364"/>
                    <a:pt x="850" y="356"/>
                  </a:cubicBezTo>
                  <a:cubicBezTo>
                    <a:pt x="841" y="346"/>
                    <a:pt x="847" y="332"/>
                    <a:pt x="837" y="320"/>
                  </a:cubicBezTo>
                  <a:cubicBezTo>
                    <a:pt x="829" y="309"/>
                    <a:pt x="819" y="309"/>
                    <a:pt x="813" y="295"/>
                  </a:cubicBezTo>
                  <a:cubicBezTo>
                    <a:pt x="813" y="267"/>
                    <a:pt x="813" y="267"/>
                    <a:pt x="813" y="267"/>
                  </a:cubicBezTo>
                  <a:cubicBezTo>
                    <a:pt x="805" y="261"/>
                    <a:pt x="790" y="237"/>
                    <a:pt x="792" y="226"/>
                  </a:cubicBezTo>
                  <a:cubicBezTo>
                    <a:pt x="742" y="138"/>
                    <a:pt x="742" y="138"/>
                    <a:pt x="742" y="138"/>
                  </a:cubicBezTo>
                  <a:cubicBezTo>
                    <a:pt x="742" y="129"/>
                    <a:pt x="742" y="129"/>
                    <a:pt x="742" y="129"/>
                  </a:cubicBezTo>
                  <a:cubicBezTo>
                    <a:pt x="751" y="138"/>
                    <a:pt x="760" y="161"/>
                    <a:pt x="771" y="163"/>
                  </a:cubicBezTo>
                  <a:cubicBezTo>
                    <a:pt x="773" y="158"/>
                    <a:pt x="778" y="144"/>
                    <a:pt x="781" y="137"/>
                  </a:cubicBezTo>
                  <a:cubicBezTo>
                    <a:pt x="781" y="135"/>
                    <a:pt x="781" y="132"/>
                    <a:pt x="781" y="130"/>
                  </a:cubicBezTo>
                  <a:cubicBezTo>
                    <a:pt x="773" y="111"/>
                    <a:pt x="773" y="111"/>
                    <a:pt x="773" y="111"/>
                  </a:cubicBezTo>
                  <a:cubicBezTo>
                    <a:pt x="773" y="109"/>
                    <a:pt x="772" y="108"/>
                    <a:pt x="771" y="106"/>
                  </a:cubicBezTo>
                  <a:cubicBezTo>
                    <a:pt x="764" y="107"/>
                    <a:pt x="764" y="110"/>
                    <a:pt x="756" y="110"/>
                  </a:cubicBezTo>
                  <a:cubicBezTo>
                    <a:pt x="745" y="110"/>
                    <a:pt x="739" y="103"/>
                    <a:pt x="729" y="103"/>
                  </a:cubicBezTo>
                  <a:cubicBezTo>
                    <a:pt x="712" y="103"/>
                    <a:pt x="707" y="111"/>
                    <a:pt x="690" y="111"/>
                  </a:cubicBezTo>
                  <a:cubicBezTo>
                    <a:pt x="672" y="111"/>
                    <a:pt x="648" y="103"/>
                    <a:pt x="631" y="97"/>
                  </a:cubicBezTo>
                  <a:cubicBezTo>
                    <a:pt x="623" y="94"/>
                    <a:pt x="611" y="98"/>
                    <a:pt x="606" y="92"/>
                  </a:cubicBezTo>
                  <a:cubicBezTo>
                    <a:pt x="604" y="88"/>
                    <a:pt x="598" y="87"/>
                    <a:pt x="598" y="79"/>
                  </a:cubicBezTo>
                  <a:cubicBezTo>
                    <a:pt x="586" y="79"/>
                    <a:pt x="586" y="79"/>
                    <a:pt x="586" y="79"/>
                  </a:cubicBezTo>
                  <a:cubicBezTo>
                    <a:pt x="585" y="78"/>
                    <a:pt x="585" y="78"/>
                    <a:pt x="585" y="78"/>
                  </a:cubicBezTo>
                  <a:cubicBezTo>
                    <a:pt x="568" y="84"/>
                    <a:pt x="556" y="84"/>
                    <a:pt x="556" y="101"/>
                  </a:cubicBezTo>
                  <a:cubicBezTo>
                    <a:pt x="556" y="104"/>
                    <a:pt x="556" y="107"/>
                    <a:pt x="556" y="111"/>
                  </a:cubicBezTo>
                  <a:cubicBezTo>
                    <a:pt x="556" y="114"/>
                    <a:pt x="550" y="119"/>
                    <a:pt x="545" y="119"/>
                  </a:cubicBezTo>
                  <a:cubicBezTo>
                    <a:pt x="506" y="119"/>
                    <a:pt x="494" y="77"/>
                    <a:pt x="460" y="77"/>
                  </a:cubicBezTo>
                  <a:cubicBezTo>
                    <a:pt x="455" y="77"/>
                    <a:pt x="451" y="77"/>
                    <a:pt x="445" y="77"/>
                  </a:cubicBezTo>
                  <a:cubicBezTo>
                    <a:pt x="435" y="77"/>
                    <a:pt x="421" y="65"/>
                    <a:pt x="421" y="52"/>
                  </a:cubicBezTo>
                  <a:cubicBezTo>
                    <a:pt x="421" y="44"/>
                    <a:pt x="428" y="40"/>
                    <a:pt x="428" y="32"/>
                  </a:cubicBezTo>
                  <a:cubicBezTo>
                    <a:pt x="428" y="27"/>
                    <a:pt x="421" y="25"/>
                    <a:pt x="421" y="20"/>
                  </a:cubicBezTo>
                  <a:cubicBezTo>
                    <a:pt x="421" y="13"/>
                    <a:pt x="428" y="15"/>
                    <a:pt x="429" y="7"/>
                  </a:cubicBezTo>
                  <a:cubicBezTo>
                    <a:pt x="426" y="7"/>
                    <a:pt x="424" y="10"/>
                    <a:pt x="421" y="10"/>
                  </a:cubicBezTo>
                  <a:cubicBezTo>
                    <a:pt x="413" y="10"/>
                    <a:pt x="415" y="0"/>
                    <a:pt x="4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Freeform 31">
              <a:extLst>
                <a:ext uri="{FF2B5EF4-FFF2-40B4-BE49-F238E27FC236}">
                  <a16:creationId xmlns:a16="http://schemas.microsoft.com/office/drawing/2014/main" xmlns="" id="{716EA89A-0E34-486A-9C7E-ADAD664ED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1478"/>
              <a:ext cx="1323" cy="1149"/>
            </a:xfrm>
            <a:custGeom>
              <a:avLst/>
              <a:gdLst>
                <a:gd name="T0" fmla="*/ 75 w 560"/>
                <a:gd name="T1" fmla="*/ 16 h 486"/>
                <a:gd name="T2" fmla="*/ 46 w 560"/>
                <a:gd name="T3" fmla="*/ 18 h 486"/>
                <a:gd name="T4" fmla="*/ 9 w 560"/>
                <a:gd name="T5" fmla="*/ 45 h 486"/>
                <a:gd name="T6" fmla="*/ 0 w 560"/>
                <a:gd name="T7" fmla="*/ 66 h 486"/>
                <a:gd name="T8" fmla="*/ 27 w 560"/>
                <a:gd name="T9" fmla="*/ 95 h 486"/>
                <a:gd name="T10" fmla="*/ 59 w 560"/>
                <a:gd name="T11" fmla="*/ 105 h 486"/>
                <a:gd name="T12" fmla="*/ 130 w 560"/>
                <a:gd name="T13" fmla="*/ 93 h 486"/>
                <a:gd name="T14" fmla="*/ 150 w 560"/>
                <a:gd name="T15" fmla="*/ 98 h 486"/>
                <a:gd name="T16" fmla="*/ 136 w 560"/>
                <a:gd name="T17" fmla="*/ 151 h 486"/>
                <a:gd name="T18" fmla="*/ 126 w 560"/>
                <a:gd name="T19" fmla="*/ 193 h 486"/>
                <a:gd name="T20" fmla="*/ 131 w 560"/>
                <a:gd name="T21" fmla="*/ 235 h 486"/>
                <a:gd name="T22" fmla="*/ 165 w 560"/>
                <a:gd name="T23" fmla="*/ 287 h 486"/>
                <a:gd name="T24" fmla="*/ 185 w 560"/>
                <a:gd name="T25" fmla="*/ 311 h 486"/>
                <a:gd name="T26" fmla="*/ 238 w 560"/>
                <a:gd name="T27" fmla="*/ 408 h 486"/>
                <a:gd name="T28" fmla="*/ 260 w 560"/>
                <a:gd name="T29" fmla="*/ 472 h 486"/>
                <a:gd name="T30" fmla="*/ 280 w 560"/>
                <a:gd name="T31" fmla="*/ 484 h 486"/>
                <a:gd name="T32" fmla="*/ 353 w 560"/>
                <a:gd name="T33" fmla="*/ 453 h 486"/>
                <a:gd name="T34" fmla="*/ 438 w 560"/>
                <a:gd name="T35" fmla="*/ 416 h 486"/>
                <a:gd name="T36" fmla="*/ 476 w 560"/>
                <a:gd name="T37" fmla="*/ 370 h 486"/>
                <a:gd name="T38" fmla="*/ 497 w 560"/>
                <a:gd name="T39" fmla="*/ 324 h 486"/>
                <a:gd name="T40" fmla="*/ 454 w 560"/>
                <a:gd name="T41" fmla="*/ 289 h 486"/>
                <a:gd name="T42" fmla="*/ 375 w 560"/>
                <a:gd name="T43" fmla="*/ 295 h 486"/>
                <a:gd name="T44" fmla="*/ 368 w 560"/>
                <a:gd name="T45" fmla="*/ 281 h 486"/>
                <a:gd name="T46" fmla="*/ 333 w 560"/>
                <a:gd name="T47" fmla="*/ 219 h 486"/>
                <a:gd name="T48" fmla="*/ 379 w 560"/>
                <a:gd name="T49" fmla="*/ 240 h 486"/>
                <a:gd name="T50" fmla="*/ 443 w 560"/>
                <a:gd name="T51" fmla="*/ 263 h 486"/>
                <a:gd name="T52" fmla="*/ 489 w 560"/>
                <a:gd name="T53" fmla="*/ 281 h 486"/>
                <a:gd name="T54" fmla="*/ 540 w 560"/>
                <a:gd name="T55" fmla="*/ 288 h 486"/>
                <a:gd name="T56" fmla="*/ 537 w 560"/>
                <a:gd name="T57" fmla="*/ 279 h 486"/>
                <a:gd name="T58" fmla="*/ 527 w 560"/>
                <a:gd name="T59" fmla="*/ 206 h 486"/>
                <a:gd name="T60" fmla="*/ 538 w 560"/>
                <a:gd name="T61" fmla="*/ 187 h 486"/>
                <a:gd name="T62" fmla="*/ 523 w 560"/>
                <a:gd name="T63" fmla="*/ 149 h 486"/>
                <a:gd name="T64" fmla="*/ 521 w 560"/>
                <a:gd name="T65" fmla="*/ 143 h 486"/>
                <a:gd name="T66" fmla="*/ 521 w 560"/>
                <a:gd name="T67" fmla="*/ 138 h 486"/>
                <a:gd name="T68" fmla="*/ 532 w 560"/>
                <a:gd name="T69" fmla="*/ 106 h 486"/>
                <a:gd name="T70" fmla="*/ 526 w 560"/>
                <a:gd name="T71" fmla="*/ 89 h 486"/>
                <a:gd name="T72" fmla="*/ 441 w 560"/>
                <a:gd name="T73" fmla="*/ 69 h 486"/>
                <a:gd name="T74" fmla="*/ 420 w 560"/>
                <a:gd name="T75" fmla="*/ 91 h 486"/>
                <a:gd name="T76" fmla="*/ 371 w 560"/>
                <a:gd name="T77" fmla="*/ 91 h 486"/>
                <a:gd name="T78" fmla="*/ 356 w 560"/>
                <a:gd name="T79" fmla="*/ 82 h 486"/>
                <a:gd name="T80" fmla="*/ 344 w 560"/>
                <a:gd name="T81" fmla="*/ 61 h 486"/>
                <a:gd name="T82" fmla="*/ 337 w 560"/>
                <a:gd name="T83" fmla="*/ 49 h 486"/>
                <a:gd name="T84" fmla="*/ 307 w 560"/>
                <a:gd name="T85" fmla="*/ 53 h 486"/>
                <a:gd name="T86" fmla="*/ 246 w 560"/>
                <a:gd name="T87" fmla="*/ 5 h 486"/>
                <a:gd name="T88" fmla="*/ 246 w 560"/>
                <a:gd name="T89" fmla="*/ 5 h 486"/>
                <a:gd name="T90" fmla="*/ 246 w 560"/>
                <a:gd name="T91" fmla="*/ 5 h 486"/>
                <a:gd name="T92" fmla="*/ 210 w 560"/>
                <a:gd name="T93" fmla="*/ 19 h 486"/>
                <a:gd name="T94" fmla="*/ 127 w 560"/>
                <a:gd name="T95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0" h="486">
                  <a:moveTo>
                    <a:pt x="127" y="0"/>
                  </a:moveTo>
                  <a:cubicBezTo>
                    <a:pt x="118" y="0"/>
                    <a:pt x="103" y="1"/>
                    <a:pt x="97" y="5"/>
                  </a:cubicBezTo>
                  <a:cubicBezTo>
                    <a:pt x="91" y="9"/>
                    <a:pt x="81" y="16"/>
                    <a:pt x="75" y="16"/>
                  </a:cubicBezTo>
                  <a:cubicBezTo>
                    <a:pt x="75" y="16"/>
                    <a:pt x="65" y="16"/>
                    <a:pt x="59" y="16"/>
                  </a:cubicBezTo>
                  <a:cubicBezTo>
                    <a:pt x="57" y="16"/>
                    <a:pt x="54" y="15"/>
                    <a:pt x="52" y="15"/>
                  </a:cubicBezTo>
                  <a:cubicBezTo>
                    <a:pt x="49" y="15"/>
                    <a:pt x="46" y="16"/>
                    <a:pt x="46" y="18"/>
                  </a:cubicBezTo>
                  <a:cubicBezTo>
                    <a:pt x="46" y="22"/>
                    <a:pt x="49" y="21"/>
                    <a:pt x="50" y="25"/>
                  </a:cubicBezTo>
                  <a:cubicBezTo>
                    <a:pt x="41" y="30"/>
                    <a:pt x="3" y="26"/>
                    <a:pt x="3" y="43"/>
                  </a:cubicBezTo>
                  <a:cubicBezTo>
                    <a:pt x="3" y="45"/>
                    <a:pt x="6" y="45"/>
                    <a:pt x="9" y="45"/>
                  </a:cubicBezTo>
                  <a:cubicBezTo>
                    <a:pt x="10" y="45"/>
                    <a:pt x="11" y="45"/>
                    <a:pt x="12" y="45"/>
                  </a:cubicBezTo>
                  <a:cubicBezTo>
                    <a:pt x="11" y="48"/>
                    <a:pt x="12" y="48"/>
                    <a:pt x="12" y="52"/>
                  </a:cubicBezTo>
                  <a:cubicBezTo>
                    <a:pt x="12" y="62"/>
                    <a:pt x="6" y="61"/>
                    <a:pt x="0" y="66"/>
                  </a:cubicBezTo>
                  <a:cubicBezTo>
                    <a:pt x="8" y="70"/>
                    <a:pt x="14" y="69"/>
                    <a:pt x="18" y="76"/>
                  </a:cubicBezTo>
                  <a:cubicBezTo>
                    <a:pt x="13" y="81"/>
                    <a:pt x="28" y="89"/>
                    <a:pt x="32" y="92"/>
                  </a:cubicBezTo>
                  <a:cubicBezTo>
                    <a:pt x="31" y="93"/>
                    <a:pt x="29" y="95"/>
                    <a:pt x="27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5" y="95"/>
                    <a:pt x="36" y="95"/>
                    <a:pt x="37" y="95"/>
                  </a:cubicBezTo>
                  <a:cubicBezTo>
                    <a:pt x="45" y="95"/>
                    <a:pt x="50" y="105"/>
                    <a:pt x="59" y="105"/>
                  </a:cubicBezTo>
                  <a:cubicBezTo>
                    <a:pt x="68" y="105"/>
                    <a:pt x="66" y="93"/>
                    <a:pt x="77" y="93"/>
                  </a:cubicBezTo>
                  <a:cubicBezTo>
                    <a:pt x="88" y="93"/>
                    <a:pt x="92" y="106"/>
                    <a:pt x="103" y="106"/>
                  </a:cubicBezTo>
                  <a:cubicBezTo>
                    <a:pt x="119" y="106"/>
                    <a:pt x="121" y="99"/>
                    <a:pt x="130" y="93"/>
                  </a:cubicBezTo>
                  <a:cubicBezTo>
                    <a:pt x="132" y="95"/>
                    <a:pt x="135" y="97"/>
                    <a:pt x="140" y="97"/>
                  </a:cubicBezTo>
                  <a:cubicBezTo>
                    <a:pt x="145" y="97"/>
                    <a:pt x="146" y="94"/>
                    <a:pt x="150" y="92"/>
                  </a:cubicBezTo>
                  <a:cubicBezTo>
                    <a:pt x="150" y="98"/>
                    <a:pt x="150" y="98"/>
                    <a:pt x="150" y="98"/>
                  </a:cubicBezTo>
                  <a:cubicBezTo>
                    <a:pt x="149" y="99"/>
                    <a:pt x="147" y="100"/>
                    <a:pt x="147" y="103"/>
                  </a:cubicBezTo>
                  <a:cubicBezTo>
                    <a:pt x="147" y="109"/>
                    <a:pt x="149" y="117"/>
                    <a:pt x="149" y="126"/>
                  </a:cubicBezTo>
                  <a:cubicBezTo>
                    <a:pt x="149" y="138"/>
                    <a:pt x="139" y="140"/>
                    <a:pt x="136" y="151"/>
                  </a:cubicBezTo>
                  <a:cubicBezTo>
                    <a:pt x="132" y="161"/>
                    <a:pt x="131" y="167"/>
                    <a:pt x="127" y="179"/>
                  </a:cubicBezTo>
                  <a:cubicBezTo>
                    <a:pt x="127" y="181"/>
                    <a:pt x="123" y="181"/>
                    <a:pt x="123" y="185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34" y="212"/>
                    <a:pt x="134" y="212"/>
                    <a:pt x="134" y="212"/>
                  </a:cubicBezTo>
                  <a:cubicBezTo>
                    <a:pt x="134" y="214"/>
                    <a:pt x="134" y="217"/>
                    <a:pt x="134" y="219"/>
                  </a:cubicBezTo>
                  <a:cubicBezTo>
                    <a:pt x="133" y="225"/>
                    <a:pt x="131" y="232"/>
                    <a:pt x="131" y="235"/>
                  </a:cubicBezTo>
                  <a:cubicBezTo>
                    <a:pt x="131" y="237"/>
                    <a:pt x="138" y="245"/>
                    <a:pt x="140" y="248"/>
                  </a:cubicBezTo>
                  <a:cubicBezTo>
                    <a:pt x="146" y="257"/>
                    <a:pt x="151" y="265"/>
                    <a:pt x="157" y="274"/>
                  </a:cubicBezTo>
                  <a:cubicBezTo>
                    <a:pt x="159" y="278"/>
                    <a:pt x="163" y="282"/>
                    <a:pt x="165" y="287"/>
                  </a:cubicBezTo>
                  <a:cubicBezTo>
                    <a:pt x="166" y="290"/>
                    <a:pt x="165" y="298"/>
                    <a:pt x="168" y="301"/>
                  </a:cubicBezTo>
                  <a:cubicBezTo>
                    <a:pt x="169" y="303"/>
                    <a:pt x="176" y="302"/>
                    <a:pt x="178" y="304"/>
                  </a:cubicBezTo>
                  <a:cubicBezTo>
                    <a:pt x="180" y="306"/>
                    <a:pt x="183" y="309"/>
                    <a:pt x="185" y="311"/>
                  </a:cubicBezTo>
                  <a:cubicBezTo>
                    <a:pt x="187" y="321"/>
                    <a:pt x="194" y="324"/>
                    <a:pt x="194" y="336"/>
                  </a:cubicBezTo>
                  <a:cubicBezTo>
                    <a:pt x="194" y="356"/>
                    <a:pt x="199" y="367"/>
                    <a:pt x="217" y="371"/>
                  </a:cubicBezTo>
                  <a:cubicBezTo>
                    <a:pt x="217" y="383"/>
                    <a:pt x="232" y="402"/>
                    <a:pt x="238" y="408"/>
                  </a:cubicBezTo>
                  <a:cubicBezTo>
                    <a:pt x="244" y="414"/>
                    <a:pt x="253" y="419"/>
                    <a:pt x="250" y="430"/>
                  </a:cubicBezTo>
                  <a:cubicBezTo>
                    <a:pt x="249" y="435"/>
                    <a:pt x="245" y="445"/>
                    <a:pt x="251" y="446"/>
                  </a:cubicBezTo>
                  <a:cubicBezTo>
                    <a:pt x="251" y="456"/>
                    <a:pt x="255" y="464"/>
                    <a:pt x="260" y="472"/>
                  </a:cubicBezTo>
                  <a:cubicBezTo>
                    <a:pt x="263" y="478"/>
                    <a:pt x="259" y="478"/>
                    <a:pt x="261" y="478"/>
                  </a:cubicBezTo>
                  <a:cubicBezTo>
                    <a:pt x="262" y="479"/>
                    <a:pt x="276" y="486"/>
                    <a:pt x="277" y="486"/>
                  </a:cubicBezTo>
                  <a:cubicBezTo>
                    <a:pt x="280" y="484"/>
                    <a:pt x="280" y="484"/>
                    <a:pt x="280" y="484"/>
                  </a:cubicBezTo>
                  <a:cubicBezTo>
                    <a:pt x="292" y="484"/>
                    <a:pt x="293" y="479"/>
                    <a:pt x="302" y="473"/>
                  </a:cubicBezTo>
                  <a:cubicBezTo>
                    <a:pt x="318" y="473"/>
                    <a:pt x="318" y="473"/>
                    <a:pt x="318" y="473"/>
                  </a:cubicBezTo>
                  <a:cubicBezTo>
                    <a:pt x="325" y="470"/>
                    <a:pt x="346" y="455"/>
                    <a:pt x="353" y="453"/>
                  </a:cubicBezTo>
                  <a:cubicBezTo>
                    <a:pt x="365" y="450"/>
                    <a:pt x="382" y="447"/>
                    <a:pt x="394" y="441"/>
                  </a:cubicBezTo>
                  <a:cubicBezTo>
                    <a:pt x="393" y="440"/>
                    <a:pt x="392" y="438"/>
                    <a:pt x="392" y="436"/>
                  </a:cubicBezTo>
                  <a:cubicBezTo>
                    <a:pt x="392" y="424"/>
                    <a:pt x="424" y="419"/>
                    <a:pt x="438" y="416"/>
                  </a:cubicBezTo>
                  <a:cubicBezTo>
                    <a:pt x="438" y="410"/>
                    <a:pt x="448" y="401"/>
                    <a:pt x="453" y="401"/>
                  </a:cubicBezTo>
                  <a:cubicBezTo>
                    <a:pt x="461" y="401"/>
                    <a:pt x="460" y="385"/>
                    <a:pt x="468" y="385"/>
                  </a:cubicBezTo>
                  <a:cubicBezTo>
                    <a:pt x="475" y="385"/>
                    <a:pt x="474" y="376"/>
                    <a:pt x="476" y="370"/>
                  </a:cubicBezTo>
                  <a:cubicBezTo>
                    <a:pt x="478" y="364"/>
                    <a:pt x="484" y="362"/>
                    <a:pt x="491" y="362"/>
                  </a:cubicBezTo>
                  <a:cubicBezTo>
                    <a:pt x="491" y="349"/>
                    <a:pt x="507" y="345"/>
                    <a:pt x="507" y="333"/>
                  </a:cubicBezTo>
                  <a:cubicBezTo>
                    <a:pt x="507" y="328"/>
                    <a:pt x="499" y="329"/>
                    <a:pt x="497" y="324"/>
                  </a:cubicBezTo>
                  <a:cubicBezTo>
                    <a:pt x="497" y="325"/>
                    <a:pt x="497" y="325"/>
                    <a:pt x="497" y="325"/>
                  </a:cubicBezTo>
                  <a:cubicBezTo>
                    <a:pt x="493" y="323"/>
                    <a:pt x="493" y="314"/>
                    <a:pt x="487" y="312"/>
                  </a:cubicBezTo>
                  <a:cubicBezTo>
                    <a:pt x="471" y="307"/>
                    <a:pt x="461" y="305"/>
                    <a:pt x="454" y="289"/>
                  </a:cubicBezTo>
                  <a:cubicBezTo>
                    <a:pt x="454" y="270"/>
                    <a:pt x="454" y="270"/>
                    <a:pt x="454" y="270"/>
                  </a:cubicBezTo>
                  <a:cubicBezTo>
                    <a:pt x="435" y="284"/>
                    <a:pt x="432" y="306"/>
                    <a:pt x="397" y="306"/>
                  </a:cubicBezTo>
                  <a:cubicBezTo>
                    <a:pt x="389" y="306"/>
                    <a:pt x="375" y="302"/>
                    <a:pt x="375" y="295"/>
                  </a:cubicBezTo>
                  <a:cubicBezTo>
                    <a:pt x="375" y="288"/>
                    <a:pt x="379" y="284"/>
                    <a:pt x="379" y="278"/>
                  </a:cubicBezTo>
                  <a:cubicBezTo>
                    <a:pt x="379" y="276"/>
                    <a:pt x="379" y="274"/>
                    <a:pt x="379" y="272"/>
                  </a:cubicBezTo>
                  <a:cubicBezTo>
                    <a:pt x="373" y="273"/>
                    <a:pt x="374" y="280"/>
                    <a:pt x="368" y="281"/>
                  </a:cubicBezTo>
                  <a:cubicBezTo>
                    <a:pt x="367" y="277"/>
                    <a:pt x="364" y="275"/>
                    <a:pt x="364" y="269"/>
                  </a:cubicBezTo>
                  <a:cubicBezTo>
                    <a:pt x="352" y="267"/>
                    <a:pt x="337" y="244"/>
                    <a:pt x="334" y="231"/>
                  </a:cubicBezTo>
                  <a:cubicBezTo>
                    <a:pt x="333" y="227"/>
                    <a:pt x="333" y="224"/>
                    <a:pt x="333" y="219"/>
                  </a:cubicBezTo>
                  <a:cubicBezTo>
                    <a:pt x="333" y="212"/>
                    <a:pt x="336" y="202"/>
                    <a:pt x="344" y="202"/>
                  </a:cubicBezTo>
                  <a:cubicBezTo>
                    <a:pt x="358" y="202"/>
                    <a:pt x="370" y="219"/>
                    <a:pt x="376" y="230"/>
                  </a:cubicBezTo>
                  <a:cubicBezTo>
                    <a:pt x="377" y="232"/>
                    <a:pt x="375" y="236"/>
                    <a:pt x="379" y="240"/>
                  </a:cubicBezTo>
                  <a:cubicBezTo>
                    <a:pt x="384" y="245"/>
                    <a:pt x="393" y="242"/>
                    <a:pt x="399" y="249"/>
                  </a:cubicBezTo>
                  <a:cubicBezTo>
                    <a:pt x="404" y="254"/>
                    <a:pt x="409" y="261"/>
                    <a:pt x="417" y="263"/>
                  </a:cubicBezTo>
                  <a:cubicBezTo>
                    <a:pt x="443" y="263"/>
                    <a:pt x="443" y="263"/>
                    <a:pt x="443" y="263"/>
                  </a:cubicBezTo>
                  <a:cubicBezTo>
                    <a:pt x="447" y="260"/>
                    <a:pt x="449" y="255"/>
                    <a:pt x="455" y="255"/>
                  </a:cubicBezTo>
                  <a:cubicBezTo>
                    <a:pt x="466" y="255"/>
                    <a:pt x="466" y="271"/>
                    <a:pt x="471" y="277"/>
                  </a:cubicBezTo>
                  <a:cubicBezTo>
                    <a:pt x="471" y="277"/>
                    <a:pt x="487" y="281"/>
                    <a:pt x="489" y="281"/>
                  </a:cubicBezTo>
                  <a:cubicBezTo>
                    <a:pt x="504" y="281"/>
                    <a:pt x="527" y="288"/>
                    <a:pt x="537" y="288"/>
                  </a:cubicBezTo>
                  <a:cubicBezTo>
                    <a:pt x="537" y="288"/>
                    <a:pt x="538" y="288"/>
                    <a:pt x="539" y="288"/>
                  </a:cubicBezTo>
                  <a:cubicBezTo>
                    <a:pt x="539" y="288"/>
                    <a:pt x="540" y="288"/>
                    <a:pt x="540" y="288"/>
                  </a:cubicBezTo>
                  <a:cubicBezTo>
                    <a:pt x="540" y="285"/>
                    <a:pt x="537" y="282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64"/>
                    <a:pt x="546" y="261"/>
                    <a:pt x="560" y="258"/>
                  </a:cubicBezTo>
                  <a:cubicBezTo>
                    <a:pt x="560" y="235"/>
                    <a:pt x="542" y="233"/>
                    <a:pt x="533" y="215"/>
                  </a:cubicBezTo>
                  <a:cubicBezTo>
                    <a:pt x="532" y="212"/>
                    <a:pt x="527" y="212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196"/>
                    <a:pt x="538" y="198"/>
                    <a:pt x="538" y="187"/>
                  </a:cubicBezTo>
                  <a:cubicBezTo>
                    <a:pt x="538" y="178"/>
                    <a:pt x="528" y="183"/>
                    <a:pt x="526" y="178"/>
                  </a:cubicBezTo>
                  <a:cubicBezTo>
                    <a:pt x="524" y="174"/>
                    <a:pt x="525" y="170"/>
                    <a:pt x="523" y="166"/>
                  </a:cubicBezTo>
                  <a:cubicBezTo>
                    <a:pt x="523" y="149"/>
                    <a:pt x="523" y="149"/>
                    <a:pt x="523" y="149"/>
                  </a:cubicBezTo>
                  <a:cubicBezTo>
                    <a:pt x="522" y="147"/>
                    <a:pt x="523" y="146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2" y="143"/>
                    <a:pt x="522" y="142"/>
                    <a:pt x="522" y="142"/>
                  </a:cubicBezTo>
                  <a:cubicBezTo>
                    <a:pt x="522" y="140"/>
                    <a:pt x="521" y="139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7"/>
                    <a:pt x="529" y="118"/>
                    <a:pt x="533" y="116"/>
                  </a:cubicBezTo>
                  <a:cubicBezTo>
                    <a:pt x="531" y="113"/>
                    <a:pt x="532" y="110"/>
                    <a:pt x="532" y="106"/>
                  </a:cubicBezTo>
                  <a:cubicBezTo>
                    <a:pt x="531" y="102"/>
                    <a:pt x="532" y="98"/>
                    <a:pt x="531" y="95"/>
                  </a:cubicBezTo>
                  <a:cubicBezTo>
                    <a:pt x="531" y="95"/>
                    <a:pt x="531" y="95"/>
                    <a:pt x="531" y="95"/>
                  </a:cubicBezTo>
                  <a:cubicBezTo>
                    <a:pt x="530" y="93"/>
                    <a:pt x="527" y="92"/>
                    <a:pt x="526" y="89"/>
                  </a:cubicBezTo>
                  <a:cubicBezTo>
                    <a:pt x="511" y="89"/>
                    <a:pt x="507" y="77"/>
                    <a:pt x="494" y="73"/>
                  </a:cubicBezTo>
                  <a:cubicBezTo>
                    <a:pt x="483" y="69"/>
                    <a:pt x="476" y="69"/>
                    <a:pt x="465" y="62"/>
                  </a:cubicBezTo>
                  <a:cubicBezTo>
                    <a:pt x="457" y="68"/>
                    <a:pt x="451" y="65"/>
                    <a:pt x="441" y="69"/>
                  </a:cubicBezTo>
                  <a:cubicBezTo>
                    <a:pt x="435" y="71"/>
                    <a:pt x="437" y="73"/>
                    <a:pt x="431" y="75"/>
                  </a:cubicBezTo>
                  <a:cubicBezTo>
                    <a:pt x="426" y="77"/>
                    <a:pt x="420" y="77"/>
                    <a:pt x="420" y="82"/>
                  </a:cubicBezTo>
                  <a:cubicBezTo>
                    <a:pt x="420" y="86"/>
                    <a:pt x="420" y="87"/>
                    <a:pt x="420" y="91"/>
                  </a:cubicBezTo>
                  <a:cubicBezTo>
                    <a:pt x="413" y="93"/>
                    <a:pt x="404" y="94"/>
                    <a:pt x="395" y="94"/>
                  </a:cubicBezTo>
                  <a:cubicBezTo>
                    <a:pt x="393" y="94"/>
                    <a:pt x="390" y="95"/>
                    <a:pt x="387" y="95"/>
                  </a:cubicBezTo>
                  <a:cubicBezTo>
                    <a:pt x="380" y="95"/>
                    <a:pt x="373" y="94"/>
                    <a:pt x="371" y="91"/>
                  </a:cubicBezTo>
                  <a:cubicBezTo>
                    <a:pt x="367" y="88"/>
                    <a:pt x="366" y="83"/>
                    <a:pt x="362" y="82"/>
                  </a:cubicBezTo>
                  <a:cubicBezTo>
                    <a:pt x="361" y="82"/>
                    <a:pt x="360" y="82"/>
                    <a:pt x="359" y="82"/>
                  </a:cubicBezTo>
                  <a:cubicBezTo>
                    <a:pt x="358" y="82"/>
                    <a:pt x="357" y="82"/>
                    <a:pt x="356" y="82"/>
                  </a:cubicBezTo>
                  <a:cubicBezTo>
                    <a:pt x="355" y="82"/>
                    <a:pt x="354" y="82"/>
                    <a:pt x="353" y="82"/>
                  </a:cubicBezTo>
                  <a:cubicBezTo>
                    <a:pt x="350" y="82"/>
                    <a:pt x="348" y="81"/>
                    <a:pt x="346" y="78"/>
                  </a:cubicBezTo>
                  <a:cubicBezTo>
                    <a:pt x="343" y="72"/>
                    <a:pt x="348" y="67"/>
                    <a:pt x="344" y="61"/>
                  </a:cubicBezTo>
                  <a:cubicBezTo>
                    <a:pt x="341" y="57"/>
                    <a:pt x="337" y="57"/>
                    <a:pt x="337" y="52"/>
                  </a:cubicBezTo>
                  <a:cubicBezTo>
                    <a:pt x="337" y="52"/>
                    <a:pt x="337" y="51"/>
                    <a:pt x="337" y="50"/>
                  </a:cubicBezTo>
                  <a:cubicBezTo>
                    <a:pt x="337" y="50"/>
                    <a:pt x="337" y="49"/>
                    <a:pt x="337" y="49"/>
                  </a:cubicBezTo>
                  <a:cubicBezTo>
                    <a:pt x="335" y="47"/>
                    <a:pt x="335" y="43"/>
                    <a:pt x="333" y="40"/>
                  </a:cubicBezTo>
                  <a:cubicBezTo>
                    <a:pt x="329" y="40"/>
                    <a:pt x="330" y="40"/>
                    <a:pt x="326" y="41"/>
                  </a:cubicBezTo>
                  <a:cubicBezTo>
                    <a:pt x="318" y="44"/>
                    <a:pt x="318" y="53"/>
                    <a:pt x="307" y="53"/>
                  </a:cubicBezTo>
                  <a:cubicBezTo>
                    <a:pt x="292" y="53"/>
                    <a:pt x="290" y="37"/>
                    <a:pt x="280" y="34"/>
                  </a:cubicBezTo>
                  <a:cubicBezTo>
                    <a:pt x="279" y="34"/>
                    <a:pt x="269" y="28"/>
                    <a:pt x="268" y="26"/>
                  </a:cubicBezTo>
                  <a:cubicBezTo>
                    <a:pt x="262" y="15"/>
                    <a:pt x="263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30" y="5"/>
                    <a:pt x="224" y="19"/>
                    <a:pt x="210" y="19"/>
                  </a:cubicBezTo>
                  <a:cubicBezTo>
                    <a:pt x="204" y="19"/>
                    <a:pt x="195" y="19"/>
                    <a:pt x="179" y="19"/>
                  </a:cubicBezTo>
                  <a:cubicBezTo>
                    <a:pt x="174" y="18"/>
                    <a:pt x="153" y="15"/>
                    <a:pt x="153" y="8"/>
                  </a:cubicBezTo>
                  <a:cubicBezTo>
                    <a:pt x="141" y="8"/>
                    <a:pt x="141" y="0"/>
                    <a:pt x="1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Freeform 32">
              <a:extLst>
                <a:ext uri="{FF2B5EF4-FFF2-40B4-BE49-F238E27FC236}">
                  <a16:creationId xmlns:a16="http://schemas.microsoft.com/office/drawing/2014/main" xmlns="" id="{B090E5F1-3ED8-4E2D-98FD-80C3B344B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4" y="2726"/>
              <a:ext cx="71" cy="135"/>
            </a:xfrm>
            <a:custGeom>
              <a:avLst/>
              <a:gdLst>
                <a:gd name="T0" fmla="*/ 7 w 30"/>
                <a:gd name="T1" fmla="*/ 0 h 57"/>
                <a:gd name="T2" fmla="*/ 0 w 30"/>
                <a:gd name="T3" fmla="*/ 43 h 57"/>
                <a:gd name="T4" fmla="*/ 13 w 30"/>
                <a:gd name="T5" fmla="*/ 57 h 57"/>
                <a:gd name="T6" fmla="*/ 30 w 30"/>
                <a:gd name="T7" fmla="*/ 36 h 57"/>
                <a:gd name="T8" fmla="*/ 7 w 30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7">
                  <a:moveTo>
                    <a:pt x="7" y="0"/>
                  </a:moveTo>
                  <a:cubicBezTo>
                    <a:pt x="7" y="16"/>
                    <a:pt x="0" y="27"/>
                    <a:pt x="0" y="43"/>
                  </a:cubicBezTo>
                  <a:cubicBezTo>
                    <a:pt x="0" y="50"/>
                    <a:pt x="5" y="57"/>
                    <a:pt x="13" y="57"/>
                  </a:cubicBezTo>
                  <a:cubicBezTo>
                    <a:pt x="23" y="57"/>
                    <a:pt x="30" y="45"/>
                    <a:pt x="30" y="36"/>
                  </a:cubicBezTo>
                  <a:cubicBezTo>
                    <a:pt x="30" y="19"/>
                    <a:pt x="14" y="1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xmlns="" id="{63D8CE3F-4B18-4FB3-83EC-45B65D36E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" y="1622"/>
              <a:ext cx="1440" cy="1161"/>
            </a:xfrm>
            <a:custGeom>
              <a:avLst/>
              <a:gdLst>
                <a:gd name="T0" fmla="*/ 137 w 609"/>
                <a:gd name="T1" fmla="*/ 13 h 491"/>
                <a:gd name="T2" fmla="*/ 137 w 609"/>
                <a:gd name="T3" fmla="*/ 13 h 491"/>
                <a:gd name="T4" fmla="*/ 114 w 609"/>
                <a:gd name="T5" fmla="*/ 26 h 491"/>
                <a:gd name="T6" fmla="*/ 93 w 609"/>
                <a:gd name="T7" fmla="*/ 22 h 491"/>
                <a:gd name="T8" fmla="*/ 87 w 609"/>
                <a:gd name="T9" fmla="*/ 18 h 491"/>
                <a:gd name="T10" fmla="*/ 55 w 609"/>
                <a:gd name="T11" fmla="*/ 39 h 491"/>
                <a:gd name="T12" fmla="*/ 12 w 609"/>
                <a:gd name="T13" fmla="*/ 55 h 491"/>
                <a:gd name="T14" fmla="*/ 1 w 609"/>
                <a:gd name="T15" fmla="*/ 81 h 491"/>
                <a:gd name="T16" fmla="*/ 2 w 609"/>
                <a:gd name="T17" fmla="*/ 105 h 491"/>
                <a:gd name="T18" fmla="*/ 6 w 609"/>
                <a:gd name="T19" fmla="*/ 145 h 491"/>
                <a:gd name="T20" fmla="*/ 39 w 609"/>
                <a:gd name="T21" fmla="*/ 197 h 491"/>
                <a:gd name="T22" fmla="*/ 37 w 609"/>
                <a:gd name="T23" fmla="*/ 226 h 491"/>
                <a:gd name="T24" fmla="*/ 78 w 609"/>
                <a:gd name="T25" fmla="*/ 221 h 491"/>
                <a:gd name="T26" fmla="*/ 142 w 609"/>
                <a:gd name="T27" fmla="*/ 263 h 491"/>
                <a:gd name="T28" fmla="*/ 127 w 609"/>
                <a:gd name="T29" fmla="*/ 271 h 491"/>
                <a:gd name="T30" fmla="*/ 177 w 609"/>
                <a:gd name="T31" fmla="*/ 272 h 491"/>
                <a:gd name="T32" fmla="*/ 177 w 609"/>
                <a:gd name="T33" fmla="*/ 316 h 491"/>
                <a:gd name="T34" fmla="*/ 209 w 609"/>
                <a:gd name="T35" fmla="*/ 408 h 491"/>
                <a:gd name="T36" fmla="*/ 244 w 609"/>
                <a:gd name="T37" fmla="*/ 486 h 491"/>
                <a:gd name="T38" fmla="*/ 269 w 609"/>
                <a:gd name="T39" fmla="*/ 474 h 491"/>
                <a:gd name="T40" fmla="*/ 285 w 609"/>
                <a:gd name="T41" fmla="*/ 440 h 491"/>
                <a:gd name="T42" fmla="*/ 322 w 609"/>
                <a:gd name="T43" fmla="*/ 358 h 491"/>
                <a:gd name="T44" fmla="*/ 408 w 609"/>
                <a:gd name="T45" fmla="*/ 275 h 491"/>
                <a:gd name="T46" fmla="*/ 473 w 609"/>
                <a:gd name="T47" fmla="*/ 294 h 491"/>
                <a:gd name="T48" fmla="*/ 506 w 609"/>
                <a:gd name="T49" fmla="*/ 362 h 491"/>
                <a:gd name="T50" fmla="*/ 554 w 609"/>
                <a:gd name="T51" fmla="*/ 362 h 491"/>
                <a:gd name="T52" fmla="*/ 571 w 609"/>
                <a:gd name="T53" fmla="*/ 460 h 491"/>
                <a:gd name="T54" fmla="*/ 565 w 609"/>
                <a:gd name="T55" fmla="*/ 384 h 491"/>
                <a:gd name="T56" fmla="*/ 565 w 609"/>
                <a:gd name="T57" fmla="*/ 380 h 491"/>
                <a:gd name="T58" fmla="*/ 557 w 609"/>
                <a:gd name="T59" fmla="*/ 331 h 491"/>
                <a:gd name="T60" fmla="*/ 609 w 609"/>
                <a:gd name="T61" fmla="*/ 276 h 491"/>
                <a:gd name="T62" fmla="*/ 562 w 609"/>
                <a:gd name="T63" fmla="*/ 242 h 491"/>
                <a:gd name="T64" fmla="*/ 573 w 609"/>
                <a:gd name="T65" fmla="*/ 195 h 491"/>
                <a:gd name="T66" fmla="*/ 525 w 609"/>
                <a:gd name="T67" fmla="*/ 155 h 491"/>
                <a:gd name="T68" fmla="*/ 522 w 609"/>
                <a:gd name="T69" fmla="*/ 156 h 491"/>
                <a:gd name="T70" fmla="*/ 516 w 609"/>
                <a:gd name="T71" fmla="*/ 155 h 491"/>
                <a:gd name="T72" fmla="*/ 510 w 609"/>
                <a:gd name="T73" fmla="*/ 155 h 491"/>
                <a:gd name="T74" fmla="*/ 507 w 609"/>
                <a:gd name="T75" fmla="*/ 156 h 491"/>
                <a:gd name="T76" fmla="*/ 473 w 609"/>
                <a:gd name="T77" fmla="*/ 179 h 491"/>
                <a:gd name="T78" fmla="*/ 409 w 609"/>
                <a:gd name="T79" fmla="*/ 177 h 491"/>
                <a:gd name="T80" fmla="*/ 362 w 609"/>
                <a:gd name="T81" fmla="*/ 164 h 491"/>
                <a:gd name="T82" fmla="*/ 361 w 609"/>
                <a:gd name="T83" fmla="*/ 163 h 491"/>
                <a:gd name="T84" fmla="*/ 359 w 609"/>
                <a:gd name="T85" fmla="*/ 164 h 491"/>
                <a:gd name="T86" fmla="*/ 358 w 609"/>
                <a:gd name="T87" fmla="*/ 164 h 491"/>
                <a:gd name="T88" fmla="*/ 356 w 609"/>
                <a:gd name="T89" fmla="*/ 164 h 491"/>
                <a:gd name="T90" fmla="*/ 354 w 609"/>
                <a:gd name="T91" fmla="*/ 163 h 491"/>
                <a:gd name="T92" fmla="*/ 328 w 609"/>
                <a:gd name="T93" fmla="*/ 145 h 491"/>
                <a:gd name="T94" fmla="*/ 271 w 609"/>
                <a:gd name="T95" fmla="*/ 107 h 491"/>
                <a:gd name="T96" fmla="*/ 275 w 609"/>
                <a:gd name="T97" fmla="*/ 102 h 491"/>
                <a:gd name="T98" fmla="*/ 275 w 609"/>
                <a:gd name="T99" fmla="*/ 83 h 491"/>
                <a:gd name="T100" fmla="*/ 278 w 609"/>
                <a:gd name="T101" fmla="*/ 42 h 491"/>
                <a:gd name="T102" fmla="*/ 213 w 609"/>
                <a:gd name="T103" fmla="*/ 20 h 491"/>
                <a:gd name="T104" fmla="*/ 162 w 609"/>
                <a:gd name="T105" fmla="*/ 1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9" h="491">
                  <a:moveTo>
                    <a:pt x="157" y="0"/>
                  </a:moveTo>
                  <a:cubicBezTo>
                    <a:pt x="146" y="0"/>
                    <a:pt x="144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2" y="20"/>
                    <a:pt x="124" y="26"/>
                    <a:pt x="114" y="26"/>
                  </a:cubicBezTo>
                  <a:cubicBezTo>
                    <a:pt x="109" y="26"/>
                    <a:pt x="108" y="20"/>
                    <a:pt x="104" y="20"/>
                  </a:cubicBezTo>
                  <a:cubicBezTo>
                    <a:pt x="103" y="20"/>
                    <a:pt x="101" y="21"/>
                    <a:pt x="100" y="21"/>
                  </a:cubicBezTo>
                  <a:cubicBezTo>
                    <a:pt x="98" y="21"/>
                    <a:pt x="95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0" y="22"/>
                    <a:pt x="87" y="21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2" y="18"/>
                    <a:pt x="83" y="16"/>
                    <a:pt x="78" y="16"/>
                  </a:cubicBezTo>
                  <a:cubicBezTo>
                    <a:pt x="65" y="16"/>
                    <a:pt x="64" y="30"/>
                    <a:pt x="55" y="39"/>
                  </a:cubicBezTo>
                  <a:cubicBezTo>
                    <a:pt x="51" y="43"/>
                    <a:pt x="44" y="43"/>
                    <a:pt x="40" y="47"/>
                  </a:cubicBezTo>
                  <a:cubicBezTo>
                    <a:pt x="37" y="50"/>
                    <a:pt x="34" y="56"/>
                    <a:pt x="28" y="56"/>
                  </a:cubicBezTo>
                  <a:cubicBezTo>
                    <a:pt x="23" y="56"/>
                    <a:pt x="20" y="51"/>
                    <a:pt x="15" y="51"/>
                  </a:cubicBezTo>
                  <a:cubicBezTo>
                    <a:pt x="13" y="51"/>
                    <a:pt x="13" y="54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7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1"/>
                  </a:cubicBezTo>
                  <a:cubicBezTo>
                    <a:pt x="1" y="81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" y="85"/>
                    <a:pt x="1" y="86"/>
                    <a:pt x="2" y="88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4" y="109"/>
                    <a:pt x="3" y="113"/>
                    <a:pt x="5" y="117"/>
                  </a:cubicBezTo>
                  <a:cubicBezTo>
                    <a:pt x="7" y="122"/>
                    <a:pt x="17" y="117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37"/>
                    <a:pt x="6" y="135"/>
                    <a:pt x="6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6" y="151"/>
                    <a:pt x="11" y="151"/>
                    <a:pt x="12" y="154"/>
                  </a:cubicBezTo>
                  <a:cubicBezTo>
                    <a:pt x="21" y="172"/>
                    <a:pt x="39" y="174"/>
                    <a:pt x="39" y="197"/>
                  </a:cubicBezTo>
                  <a:cubicBezTo>
                    <a:pt x="39" y="197"/>
                    <a:pt x="39" y="197"/>
                    <a:pt x="39" y="197"/>
                  </a:cubicBezTo>
                  <a:cubicBezTo>
                    <a:pt x="25" y="200"/>
                    <a:pt x="16" y="203"/>
                    <a:pt x="16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6" y="221"/>
                    <a:pt x="19" y="224"/>
                    <a:pt x="19" y="227"/>
                  </a:cubicBezTo>
                  <a:cubicBezTo>
                    <a:pt x="37" y="226"/>
                    <a:pt x="37" y="226"/>
                    <a:pt x="37" y="226"/>
                  </a:cubicBezTo>
                  <a:cubicBezTo>
                    <a:pt x="38" y="225"/>
                    <a:pt x="40" y="223"/>
                    <a:pt x="42" y="222"/>
                  </a:cubicBezTo>
                  <a:cubicBezTo>
                    <a:pt x="55" y="226"/>
                    <a:pt x="55" y="226"/>
                    <a:pt x="55" y="226"/>
                  </a:cubicBezTo>
                  <a:cubicBezTo>
                    <a:pt x="61" y="226"/>
                    <a:pt x="62" y="221"/>
                    <a:pt x="69" y="221"/>
                  </a:cubicBezTo>
                  <a:cubicBezTo>
                    <a:pt x="72" y="221"/>
                    <a:pt x="75" y="221"/>
                    <a:pt x="78" y="221"/>
                  </a:cubicBezTo>
                  <a:cubicBezTo>
                    <a:pt x="80" y="221"/>
                    <a:pt x="82" y="221"/>
                    <a:pt x="85" y="222"/>
                  </a:cubicBezTo>
                  <a:cubicBezTo>
                    <a:pt x="91" y="224"/>
                    <a:pt x="94" y="236"/>
                    <a:pt x="98" y="243"/>
                  </a:cubicBezTo>
                  <a:cubicBezTo>
                    <a:pt x="104" y="251"/>
                    <a:pt x="119" y="262"/>
                    <a:pt x="129" y="262"/>
                  </a:cubicBezTo>
                  <a:cubicBezTo>
                    <a:pt x="134" y="262"/>
                    <a:pt x="137" y="262"/>
                    <a:pt x="142" y="263"/>
                  </a:cubicBezTo>
                  <a:cubicBezTo>
                    <a:pt x="139" y="265"/>
                    <a:pt x="139" y="269"/>
                    <a:pt x="135" y="270"/>
                  </a:cubicBezTo>
                  <a:cubicBezTo>
                    <a:pt x="133" y="271"/>
                    <a:pt x="132" y="271"/>
                    <a:pt x="131" y="271"/>
                  </a:cubicBezTo>
                  <a:cubicBezTo>
                    <a:pt x="130" y="271"/>
                    <a:pt x="130" y="271"/>
                    <a:pt x="129" y="271"/>
                  </a:cubicBezTo>
                  <a:cubicBezTo>
                    <a:pt x="128" y="271"/>
                    <a:pt x="128" y="271"/>
                    <a:pt x="127" y="271"/>
                  </a:cubicBezTo>
                  <a:cubicBezTo>
                    <a:pt x="125" y="271"/>
                    <a:pt x="124" y="271"/>
                    <a:pt x="121" y="273"/>
                  </a:cubicBezTo>
                  <a:cubicBezTo>
                    <a:pt x="129" y="281"/>
                    <a:pt x="136" y="297"/>
                    <a:pt x="152" y="297"/>
                  </a:cubicBezTo>
                  <a:cubicBezTo>
                    <a:pt x="166" y="297"/>
                    <a:pt x="166" y="279"/>
                    <a:pt x="173" y="272"/>
                  </a:cubicBezTo>
                  <a:cubicBezTo>
                    <a:pt x="177" y="272"/>
                    <a:pt x="177" y="272"/>
                    <a:pt x="177" y="272"/>
                  </a:cubicBezTo>
                  <a:cubicBezTo>
                    <a:pt x="177" y="274"/>
                    <a:pt x="174" y="278"/>
                    <a:pt x="174" y="279"/>
                  </a:cubicBezTo>
                  <a:cubicBezTo>
                    <a:pt x="174" y="286"/>
                    <a:pt x="180" y="293"/>
                    <a:pt x="180" y="301"/>
                  </a:cubicBezTo>
                  <a:cubicBezTo>
                    <a:pt x="180" y="308"/>
                    <a:pt x="177" y="309"/>
                    <a:pt x="177" y="316"/>
                  </a:cubicBezTo>
                  <a:cubicBezTo>
                    <a:pt x="177" y="316"/>
                    <a:pt x="177" y="316"/>
                    <a:pt x="177" y="316"/>
                  </a:cubicBezTo>
                  <a:cubicBezTo>
                    <a:pt x="177" y="317"/>
                    <a:pt x="177" y="322"/>
                    <a:pt x="177" y="323"/>
                  </a:cubicBezTo>
                  <a:cubicBezTo>
                    <a:pt x="177" y="333"/>
                    <a:pt x="183" y="343"/>
                    <a:pt x="186" y="354"/>
                  </a:cubicBezTo>
                  <a:cubicBezTo>
                    <a:pt x="190" y="366"/>
                    <a:pt x="200" y="383"/>
                    <a:pt x="202" y="391"/>
                  </a:cubicBezTo>
                  <a:cubicBezTo>
                    <a:pt x="204" y="398"/>
                    <a:pt x="204" y="401"/>
                    <a:pt x="209" y="408"/>
                  </a:cubicBezTo>
                  <a:cubicBezTo>
                    <a:pt x="213" y="414"/>
                    <a:pt x="210" y="421"/>
                    <a:pt x="214" y="429"/>
                  </a:cubicBezTo>
                  <a:cubicBezTo>
                    <a:pt x="216" y="434"/>
                    <a:pt x="224" y="439"/>
                    <a:pt x="226" y="446"/>
                  </a:cubicBezTo>
                  <a:cubicBezTo>
                    <a:pt x="230" y="457"/>
                    <a:pt x="236" y="468"/>
                    <a:pt x="240" y="481"/>
                  </a:cubicBezTo>
                  <a:cubicBezTo>
                    <a:pt x="240" y="482"/>
                    <a:pt x="242" y="486"/>
                    <a:pt x="244" y="486"/>
                  </a:cubicBezTo>
                  <a:cubicBezTo>
                    <a:pt x="245" y="489"/>
                    <a:pt x="248" y="491"/>
                    <a:pt x="251" y="491"/>
                  </a:cubicBezTo>
                  <a:cubicBezTo>
                    <a:pt x="252" y="491"/>
                    <a:pt x="252" y="491"/>
                    <a:pt x="252" y="491"/>
                  </a:cubicBezTo>
                  <a:cubicBezTo>
                    <a:pt x="257" y="491"/>
                    <a:pt x="257" y="485"/>
                    <a:pt x="259" y="481"/>
                  </a:cubicBezTo>
                  <a:cubicBezTo>
                    <a:pt x="262" y="475"/>
                    <a:pt x="263" y="477"/>
                    <a:pt x="269" y="474"/>
                  </a:cubicBezTo>
                  <a:cubicBezTo>
                    <a:pt x="274" y="472"/>
                    <a:pt x="272" y="458"/>
                    <a:pt x="279" y="456"/>
                  </a:cubicBezTo>
                  <a:cubicBezTo>
                    <a:pt x="281" y="456"/>
                    <a:pt x="285" y="456"/>
                    <a:pt x="285" y="454"/>
                  </a:cubicBezTo>
                  <a:cubicBezTo>
                    <a:pt x="287" y="454"/>
                    <a:pt x="287" y="454"/>
                    <a:pt x="287" y="454"/>
                  </a:cubicBezTo>
                  <a:cubicBezTo>
                    <a:pt x="285" y="440"/>
                    <a:pt x="285" y="440"/>
                    <a:pt x="285" y="440"/>
                  </a:cubicBezTo>
                  <a:cubicBezTo>
                    <a:pt x="285" y="430"/>
                    <a:pt x="291" y="421"/>
                    <a:pt x="291" y="408"/>
                  </a:cubicBezTo>
                  <a:cubicBezTo>
                    <a:pt x="291" y="400"/>
                    <a:pt x="287" y="395"/>
                    <a:pt x="287" y="385"/>
                  </a:cubicBezTo>
                  <a:cubicBezTo>
                    <a:pt x="287" y="374"/>
                    <a:pt x="298" y="372"/>
                    <a:pt x="308" y="369"/>
                  </a:cubicBezTo>
                  <a:cubicBezTo>
                    <a:pt x="312" y="368"/>
                    <a:pt x="317" y="362"/>
                    <a:pt x="322" y="358"/>
                  </a:cubicBezTo>
                  <a:cubicBezTo>
                    <a:pt x="332" y="348"/>
                    <a:pt x="341" y="337"/>
                    <a:pt x="352" y="326"/>
                  </a:cubicBezTo>
                  <a:cubicBezTo>
                    <a:pt x="360" y="318"/>
                    <a:pt x="375" y="315"/>
                    <a:pt x="385" y="306"/>
                  </a:cubicBezTo>
                  <a:cubicBezTo>
                    <a:pt x="390" y="301"/>
                    <a:pt x="389" y="295"/>
                    <a:pt x="391" y="288"/>
                  </a:cubicBezTo>
                  <a:cubicBezTo>
                    <a:pt x="393" y="283"/>
                    <a:pt x="404" y="283"/>
                    <a:pt x="408" y="275"/>
                  </a:cubicBezTo>
                  <a:cubicBezTo>
                    <a:pt x="412" y="277"/>
                    <a:pt x="412" y="280"/>
                    <a:pt x="420" y="280"/>
                  </a:cubicBezTo>
                  <a:cubicBezTo>
                    <a:pt x="434" y="280"/>
                    <a:pt x="449" y="277"/>
                    <a:pt x="449" y="261"/>
                  </a:cubicBezTo>
                  <a:cubicBezTo>
                    <a:pt x="457" y="263"/>
                    <a:pt x="466" y="266"/>
                    <a:pt x="468" y="273"/>
                  </a:cubicBezTo>
                  <a:cubicBezTo>
                    <a:pt x="470" y="279"/>
                    <a:pt x="469" y="288"/>
                    <a:pt x="473" y="294"/>
                  </a:cubicBezTo>
                  <a:cubicBezTo>
                    <a:pt x="477" y="301"/>
                    <a:pt x="483" y="305"/>
                    <a:pt x="491" y="311"/>
                  </a:cubicBezTo>
                  <a:cubicBezTo>
                    <a:pt x="496" y="320"/>
                    <a:pt x="502" y="328"/>
                    <a:pt x="506" y="339"/>
                  </a:cubicBezTo>
                  <a:cubicBezTo>
                    <a:pt x="506" y="342"/>
                    <a:pt x="509" y="343"/>
                    <a:pt x="509" y="346"/>
                  </a:cubicBezTo>
                  <a:cubicBezTo>
                    <a:pt x="509" y="352"/>
                    <a:pt x="506" y="355"/>
                    <a:pt x="506" y="362"/>
                  </a:cubicBezTo>
                  <a:cubicBezTo>
                    <a:pt x="506" y="369"/>
                    <a:pt x="507" y="375"/>
                    <a:pt x="515" y="375"/>
                  </a:cubicBezTo>
                  <a:cubicBezTo>
                    <a:pt x="530" y="375"/>
                    <a:pt x="533" y="360"/>
                    <a:pt x="542" y="351"/>
                  </a:cubicBezTo>
                  <a:cubicBezTo>
                    <a:pt x="545" y="354"/>
                    <a:pt x="544" y="356"/>
                    <a:pt x="547" y="359"/>
                  </a:cubicBezTo>
                  <a:cubicBezTo>
                    <a:pt x="548" y="360"/>
                    <a:pt x="552" y="359"/>
                    <a:pt x="554" y="362"/>
                  </a:cubicBezTo>
                  <a:cubicBezTo>
                    <a:pt x="559" y="370"/>
                    <a:pt x="550" y="386"/>
                    <a:pt x="557" y="386"/>
                  </a:cubicBezTo>
                  <a:cubicBezTo>
                    <a:pt x="557" y="402"/>
                    <a:pt x="571" y="416"/>
                    <a:pt x="571" y="439"/>
                  </a:cubicBezTo>
                  <a:cubicBezTo>
                    <a:pt x="571" y="445"/>
                    <a:pt x="567" y="457"/>
                    <a:pt x="571" y="460"/>
                  </a:cubicBezTo>
                  <a:cubicBezTo>
                    <a:pt x="571" y="460"/>
                    <a:pt x="571" y="460"/>
                    <a:pt x="571" y="460"/>
                  </a:cubicBezTo>
                  <a:cubicBezTo>
                    <a:pt x="575" y="451"/>
                    <a:pt x="577" y="445"/>
                    <a:pt x="581" y="435"/>
                  </a:cubicBezTo>
                  <a:cubicBezTo>
                    <a:pt x="582" y="433"/>
                    <a:pt x="586" y="432"/>
                    <a:pt x="586" y="429"/>
                  </a:cubicBezTo>
                  <a:cubicBezTo>
                    <a:pt x="586" y="425"/>
                    <a:pt x="578" y="400"/>
                    <a:pt x="574" y="396"/>
                  </a:cubicBezTo>
                  <a:cubicBezTo>
                    <a:pt x="571" y="392"/>
                    <a:pt x="565" y="390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2"/>
                    <a:pt x="565" y="381"/>
                    <a:pt x="565" y="379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7" y="379"/>
                    <a:pt x="571" y="373"/>
                    <a:pt x="571" y="369"/>
                  </a:cubicBezTo>
                  <a:cubicBezTo>
                    <a:pt x="571" y="362"/>
                    <a:pt x="570" y="351"/>
                    <a:pt x="567" y="345"/>
                  </a:cubicBezTo>
                  <a:cubicBezTo>
                    <a:pt x="563" y="341"/>
                    <a:pt x="557" y="34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22"/>
                    <a:pt x="560" y="314"/>
                    <a:pt x="565" y="309"/>
                  </a:cubicBezTo>
                  <a:cubicBezTo>
                    <a:pt x="568" y="306"/>
                    <a:pt x="574" y="307"/>
                    <a:pt x="578" y="305"/>
                  </a:cubicBezTo>
                  <a:cubicBezTo>
                    <a:pt x="591" y="296"/>
                    <a:pt x="599" y="292"/>
                    <a:pt x="609" y="276"/>
                  </a:cubicBezTo>
                  <a:cubicBezTo>
                    <a:pt x="606" y="276"/>
                    <a:pt x="605" y="277"/>
                    <a:pt x="601" y="277"/>
                  </a:cubicBezTo>
                  <a:cubicBezTo>
                    <a:pt x="590" y="277"/>
                    <a:pt x="584" y="266"/>
                    <a:pt x="584" y="255"/>
                  </a:cubicBezTo>
                  <a:cubicBezTo>
                    <a:pt x="578" y="254"/>
                    <a:pt x="577" y="239"/>
                    <a:pt x="573" y="239"/>
                  </a:cubicBezTo>
                  <a:cubicBezTo>
                    <a:pt x="569" y="239"/>
                    <a:pt x="566" y="242"/>
                    <a:pt x="562" y="242"/>
                  </a:cubicBezTo>
                  <a:cubicBezTo>
                    <a:pt x="560" y="242"/>
                    <a:pt x="560" y="238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17"/>
                    <a:pt x="573" y="217"/>
                    <a:pt x="573" y="195"/>
                  </a:cubicBezTo>
                  <a:cubicBezTo>
                    <a:pt x="573" y="184"/>
                    <a:pt x="566" y="181"/>
                    <a:pt x="561" y="173"/>
                  </a:cubicBezTo>
                  <a:cubicBezTo>
                    <a:pt x="548" y="166"/>
                    <a:pt x="537" y="168"/>
                    <a:pt x="533" y="151"/>
                  </a:cubicBezTo>
                  <a:cubicBezTo>
                    <a:pt x="530" y="151"/>
                    <a:pt x="530" y="151"/>
                    <a:pt x="530" y="151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4" y="156"/>
                    <a:pt x="523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0" y="156"/>
                    <a:pt x="518" y="155"/>
                    <a:pt x="516" y="155"/>
                  </a:cubicBezTo>
                  <a:cubicBezTo>
                    <a:pt x="515" y="155"/>
                    <a:pt x="513" y="154"/>
                    <a:pt x="512" y="154"/>
                  </a:cubicBezTo>
                  <a:cubicBezTo>
                    <a:pt x="511" y="154"/>
                    <a:pt x="510" y="154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09" y="155"/>
                    <a:pt x="508" y="155"/>
                    <a:pt x="508" y="156"/>
                  </a:cubicBezTo>
                  <a:cubicBezTo>
                    <a:pt x="508" y="156"/>
                    <a:pt x="508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5" y="158"/>
                    <a:pt x="504" y="160"/>
                    <a:pt x="501" y="162"/>
                  </a:cubicBezTo>
                  <a:cubicBezTo>
                    <a:pt x="497" y="164"/>
                    <a:pt x="480" y="179"/>
                    <a:pt x="473" y="179"/>
                  </a:cubicBezTo>
                  <a:cubicBezTo>
                    <a:pt x="464" y="179"/>
                    <a:pt x="458" y="173"/>
                    <a:pt x="447" y="173"/>
                  </a:cubicBezTo>
                  <a:cubicBezTo>
                    <a:pt x="433" y="173"/>
                    <a:pt x="431" y="182"/>
                    <a:pt x="424" y="186"/>
                  </a:cubicBezTo>
                  <a:cubicBezTo>
                    <a:pt x="423" y="182"/>
                    <a:pt x="421" y="174"/>
                    <a:pt x="419" y="174"/>
                  </a:cubicBezTo>
                  <a:cubicBezTo>
                    <a:pt x="416" y="174"/>
                    <a:pt x="414" y="177"/>
                    <a:pt x="409" y="177"/>
                  </a:cubicBezTo>
                  <a:cubicBezTo>
                    <a:pt x="401" y="177"/>
                    <a:pt x="394" y="177"/>
                    <a:pt x="387" y="177"/>
                  </a:cubicBezTo>
                  <a:cubicBezTo>
                    <a:pt x="375" y="177"/>
                    <a:pt x="370" y="169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0" y="163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7" y="164"/>
                    <a:pt x="357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5" y="164"/>
                    <a:pt x="354" y="164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2" y="159"/>
                    <a:pt x="352" y="155"/>
                    <a:pt x="347" y="153"/>
                  </a:cubicBezTo>
                  <a:cubicBezTo>
                    <a:pt x="340" y="149"/>
                    <a:pt x="334" y="151"/>
                    <a:pt x="328" y="145"/>
                  </a:cubicBezTo>
                  <a:cubicBezTo>
                    <a:pt x="322" y="138"/>
                    <a:pt x="316" y="142"/>
                    <a:pt x="304" y="139"/>
                  </a:cubicBezTo>
                  <a:cubicBezTo>
                    <a:pt x="295" y="137"/>
                    <a:pt x="292" y="130"/>
                    <a:pt x="283" y="127"/>
                  </a:cubicBezTo>
                  <a:cubicBezTo>
                    <a:pt x="280" y="126"/>
                    <a:pt x="275" y="127"/>
                    <a:pt x="274" y="124"/>
                  </a:cubicBezTo>
                  <a:cubicBezTo>
                    <a:pt x="272" y="117"/>
                    <a:pt x="272" y="113"/>
                    <a:pt x="271" y="107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2" y="102"/>
                    <a:pt x="272" y="102"/>
                    <a:pt x="273" y="102"/>
                  </a:cubicBezTo>
                  <a:cubicBezTo>
                    <a:pt x="274" y="102"/>
                    <a:pt x="274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9" y="102"/>
                    <a:pt x="283" y="101"/>
                    <a:pt x="283" y="96"/>
                  </a:cubicBezTo>
                  <a:cubicBezTo>
                    <a:pt x="283" y="90"/>
                    <a:pt x="275" y="89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69"/>
                    <a:pt x="295" y="71"/>
                    <a:pt x="295" y="57"/>
                  </a:cubicBezTo>
                  <a:cubicBezTo>
                    <a:pt x="295" y="52"/>
                    <a:pt x="283" y="42"/>
                    <a:pt x="278" y="42"/>
                  </a:cubicBezTo>
                  <a:cubicBezTo>
                    <a:pt x="269" y="42"/>
                    <a:pt x="265" y="50"/>
                    <a:pt x="256" y="52"/>
                  </a:cubicBezTo>
                  <a:cubicBezTo>
                    <a:pt x="246" y="49"/>
                    <a:pt x="240" y="49"/>
                    <a:pt x="232" y="41"/>
                  </a:cubicBezTo>
                  <a:cubicBezTo>
                    <a:pt x="229" y="38"/>
                    <a:pt x="232" y="31"/>
                    <a:pt x="226" y="29"/>
                  </a:cubicBezTo>
                  <a:cubicBezTo>
                    <a:pt x="218" y="27"/>
                    <a:pt x="213" y="29"/>
                    <a:pt x="213" y="20"/>
                  </a:cubicBezTo>
                  <a:cubicBezTo>
                    <a:pt x="206" y="19"/>
                    <a:pt x="202" y="19"/>
                    <a:pt x="195" y="19"/>
                  </a:cubicBezTo>
                  <a:cubicBezTo>
                    <a:pt x="185" y="19"/>
                    <a:pt x="181" y="28"/>
                    <a:pt x="168" y="28"/>
                  </a:cubicBezTo>
                  <a:cubicBezTo>
                    <a:pt x="163" y="28"/>
                    <a:pt x="162" y="22"/>
                    <a:pt x="162" y="16"/>
                  </a:cubicBezTo>
                  <a:cubicBezTo>
                    <a:pt x="162" y="14"/>
                    <a:pt x="162" y="12"/>
                    <a:pt x="162" y="11"/>
                  </a:cubicBezTo>
                  <a:cubicBezTo>
                    <a:pt x="162" y="5"/>
                    <a:pt x="162" y="0"/>
                    <a:pt x="1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 34">
              <a:extLst>
                <a:ext uri="{FF2B5EF4-FFF2-40B4-BE49-F238E27FC236}">
                  <a16:creationId xmlns:a16="http://schemas.microsoft.com/office/drawing/2014/main" xmlns="" id="{3326E721-3C84-4DCC-A6C5-5298DC060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" y="2871"/>
              <a:ext cx="376" cy="409"/>
            </a:xfrm>
            <a:custGeom>
              <a:avLst/>
              <a:gdLst>
                <a:gd name="T0" fmla="*/ 3 w 159"/>
                <a:gd name="T1" fmla="*/ 0 h 173"/>
                <a:gd name="T2" fmla="*/ 0 w 159"/>
                <a:gd name="T3" fmla="*/ 0 h 173"/>
                <a:gd name="T4" fmla="*/ 0 w 159"/>
                <a:gd name="T5" fmla="*/ 4 h 173"/>
                <a:gd name="T6" fmla="*/ 14 w 159"/>
                <a:gd name="T7" fmla="*/ 25 h 173"/>
                <a:gd name="T8" fmla="*/ 26 w 159"/>
                <a:gd name="T9" fmla="*/ 30 h 173"/>
                <a:gd name="T10" fmla="*/ 34 w 159"/>
                <a:gd name="T11" fmla="*/ 46 h 173"/>
                <a:gd name="T12" fmla="*/ 53 w 159"/>
                <a:gd name="T13" fmla="*/ 63 h 173"/>
                <a:gd name="T14" fmla="*/ 61 w 159"/>
                <a:gd name="T15" fmla="*/ 82 h 173"/>
                <a:gd name="T16" fmla="*/ 69 w 159"/>
                <a:gd name="T17" fmla="*/ 85 h 173"/>
                <a:gd name="T18" fmla="*/ 71 w 159"/>
                <a:gd name="T19" fmla="*/ 89 h 173"/>
                <a:gd name="T20" fmla="*/ 80 w 159"/>
                <a:gd name="T21" fmla="*/ 103 h 173"/>
                <a:gd name="T22" fmla="*/ 100 w 159"/>
                <a:gd name="T23" fmla="*/ 135 h 173"/>
                <a:gd name="T24" fmla="*/ 129 w 159"/>
                <a:gd name="T25" fmla="*/ 159 h 173"/>
                <a:gd name="T26" fmla="*/ 142 w 159"/>
                <a:gd name="T27" fmla="*/ 173 h 173"/>
                <a:gd name="T28" fmla="*/ 156 w 159"/>
                <a:gd name="T29" fmla="*/ 165 h 173"/>
                <a:gd name="T30" fmla="*/ 159 w 159"/>
                <a:gd name="T31" fmla="*/ 151 h 173"/>
                <a:gd name="T32" fmla="*/ 159 w 159"/>
                <a:gd name="T33" fmla="*/ 128 h 173"/>
                <a:gd name="T34" fmla="*/ 148 w 159"/>
                <a:gd name="T35" fmla="*/ 118 h 173"/>
                <a:gd name="T36" fmla="*/ 136 w 159"/>
                <a:gd name="T37" fmla="*/ 98 h 173"/>
                <a:gd name="T38" fmla="*/ 126 w 159"/>
                <a:gd name="T39" fmla="*/ 89 h 173"/>
                <a:gd name="T40" fmla="*/ 128 w 159"/>
                <a:gd name="T41" fmla="*/ 84 h 173"/>
                <a:gd name="T42" fmla="*/ 124 w 159"/>
                <a:gd name="T43" fmla="*/ 79 h 173"/>
                <a:gd name="T44" fmla="*/ 119 w 159"/>
                <a:gd name="T45" fmla="*/ 79 h 173"/>
                <a:gd name="T46" fmla="*/ 120 w 159"/>
                <a:gd name="T47" fmla="*/ 77 h 173"/>
                <a:gd name="T48" fmla="*/ 104 w 159"/>
                <a:gd name="T49" fmla="*/ 63 h 173"/>
                <a:gd name="T50" fmla="*/ 73 w 159"/>
                <a:gd name="T51" fmla="*/ 42 h 173"/>
                <a:gd name="T52" fmla="*/ 56 w 159"/>
                <a:gd name="T53" fmla="*/ 28 h 173"/>
                <a:gd name="T54" fmla="*/ 50 w 159"/>
                <a:gd name="T55" fmla="*/ 25 h 173"/>
                <a:gd name="T56" fmla="*/ 31 w 159"/>
                <a:gd name="T57" fmla="*/ 5 h 173"/>
                <a:gd name="T58" fmla="*/ 13 w 159"/>
                <a:gd name="T59" fmla="*/ 5 h 173"/>
                <a:gd name="T60" fmla="*/ 3 w 159"/>
                <a:gd name="T6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9" h="17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10"/>
                    <a:pt x="10" y="24"/>
                    <a:pt x="14" y="25"/>
                  </a:cubicBezTo>
                  <a:cubicBezTo>
                    <a:pt x="19" y="27"/>
                    <a:pt x="24" y="25"/>
                    <a:pt x="26" y="30"/>
                  </a:cubicBezTo>
                  <a:cubicBezTo>
                    <a:pt x="29" y="37"/>
                    <a:pt x="31" y="40"/>
                    <a:pt x="34" y="46"/>
                  </a:cubicBezTo>
                  <a:cubicBezTo>
                    <a:pt x="38" y="53"/>
                    <a:pt x="50" y="51"/>
                    <a:pt x="53" y="63"/>
                  </a:cubicBezTo>
                  <a:cubicBezTo>
                    <a:pt x="54" y="68"/>
                    <a:pt x="58" y="80"/>
                    <a:pt x="61" y="82"/>
                  </a:cubicBezTo>
                  <a:cubicBezTo>
                    <a:pt x="62" y="83"/>
                    <a:pt x="69" y="84"/>
                    <a:pt x="69" y="85"/>
                  </a:cubicBezTo>
                  <a:cubicBezTo>
                    <a:pt x="70" y="86"/>
                    <a:pt x="69" y="89"/>
                    <a:pt x="71" y="89"/>
                  </a:cubicBezTo>
                  <a:cubicBezTo>
                    <a:pt x="72" y="89"/>
                    <a:pt x="79" y="100"/>
                    <a:pt x="80" y="103"/>
                  </a:cubicBezTo>
                  <a:cubicBezTo>
                    <a:pt x="86" y="115"/>
                    <a:pt x="90" y="124"/>
                    <a:pt x="100" y="135"/>
                  </a:cubicBezTo>
                  <a:cubicBezTo>
                    <a:pt x="110" y="144"/>
                    <a:pt x="119" y="148"/>
                    <a:pt x="129" y="159"/>
                  </a:cubicBezTo>
                  <a:cubicBezTo>
                    <a:pt x="130" y="159"/>
                    <a:pt x="139" y="173"/>
                    <a:pt x="142" y="173"/>
                  </a:cubicBezTo>
                  <a:cubicBezTo>
                    <a:pt x="146" y="173"/>
                    <a:pt x="156" y="171"/>
                    <a:pt x="156" y="165"/>
                  </a:cubicBezTo>
                  <a:cubicBezTo>
                    <a:pt x="156" y="160"/>
                    <a:pt x="154" y="153"/>
                    <a:pt x="159" y="151"/>
                  </a:cubicBezTo>
                  <a:cubicBezTo>
                    <a:pt x="159" y="139"/>
                    <a:pt x="159" y="135"/>
                    <a:pt x="159" y="128"/>
                  </a:cubicBezTo>
                  <a:cubicBezTo>
                    <a:pt x="159" y="123"/>
                    <a:pt x="152" y="121"/>
                    <a:pt x="148" y="118"/>
                  </a:cubicBezTo>
                  <a:cubicBezTo>
                    <a:pt x="143" y="112"/>
                    <a:pt x="136" y="109"/>
                    <a:pt x="136" y="98"/>
                  </a:cubicBezTo>
                  <a:cubicBezTo>
                    <a:pt x="130" y="98"/>
                    <a:pt x="126" y="96"/>
                    <a:pt x="126" y="89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27" y="82"/>
                    <a:pt x="126" y="79"/>
                    <a:pt x="124" y="79"/>
                  </a:cubicBezTo>
                  <a:cubicBezTo>
                    <a:pt x="122" y="79"/>
                    <a:pt x="121" y="79"/>
                    <a:pt x="119" y="79"/>
                  </a:cubicBezTo>
                  <a:cubicBezTo>
                    <a:pt x="119" y="79"/>
                    <a:pt x="120" y="77"/>
                    <a:pt x="120" y="77"/>
                  </a:cubicBezTo>
                  <a:cubicBezTo>
                    <a:pt x="120" y="69"/>
                    <a:pt x="111" y="66"/>
                    <a:pt x="104" y="63"/>
                  </a:cubicBezTo>
                  <a:cubicBezTo>
                    <a:pt x="89" y="59"/>
                    <a:pt x="83" y="52"/>
                    <a:pt x="73" y="42"/>
                  </a:cubicBezTo>
                  <a:cubicBezTo>
                    <a:pt x="68" y="37"/>
                    <a:pt x="64" y="30"/>
                    <a:pt x="56" y="28"/>
                  </a:cubicBezTo>
                  <a:cubicBezTo>
                    <a:pt x="54" y="27"/>
                    <a:pt x="51" y="28"/>
                    <a:pt x="50" y="25"/>
                  </a:cubicBezTo>
                  <a:cubicBezTo>
                    <a:pt x="46" y="16"/>
                    <a:pt x="42" y="9"/>
                    <a:pt x="3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9" y="3"/>
                    <a:pt x="8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xmlns="" id="{F2D428D2-C866-440E-98C9-DD80CBDBE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4" y="2821"/>
              <a:ext cx="362" cy="397"/>
            </a:xfrm>
            <a:custGeom>
              <a:avLst/>
              <a:gdLst>
                <a:gd name="T0" fmla="*/ 123 w 153"/>
                <a:gd name="T1" fmla="*/ 0 h 168"/>
                <a:gd name="T2" fmla="*/ 99 w 153"/>
                <a:gd name="T3" fmla="*/ 28 h 168"/>
                <a:gd name="T4" fmla="*/ 80 w 153"/>
                <a:gd name="T5" fmla="*/ 34 h 168"/>
                <a:gd name="T6" fmla="*/ 76 w 153"/>
                <a:gd name="T7" fmla="*/ 39 h 168"/>
                <a:gd name="T8" fmla="*/ 71 w 153"/>
                <a:gd name="T9" fmla="*/ 42 h 168"/>
                <a:gd name="T10" fmla="*/ 68 w 153"/>
                <a:gd name="T11" fmla="*/ 49 h 168"/>
                <a:gd name="T12" fmla="*/ 55 w 153"/>
                <a:gd name="T13" fmla="*/ 60 h 168"/>
                <a:gd name="T14" fmla="*/ 41 w 153"/>
                <a:gd name="T15" fmla="*/ 64 h 168"/>
                <a:gd name="T16" fmla="*/ 19 w 153"/>
                <a:gd name="T17" fmla="*/ 88 h 168"/>
                <a:gd name="T18" fmla="*/ 8 w 153"/>
                <a:gd name="T19" fmla="*/ 87 h 168"/>
                <a:gd name="T20" fmla="*/ 0 w 153"/>
                <a:gd name="T21" fmla="*/ 93 h 168"/>
                <a:gd name="T22" fmla="*/ 8 w 153"/>
                <a:gd name="T23" fmla="*/ 116 h 168"/>
                <a:gd name="T24" fmla="*/ 15 w 153"/>
                <a:gd name="T25" fmla="*/ 119 h 168"/>
                <a:gd name="T26" fmla="*/ 15 w 153"/>
                <a:gd name="T27" fmla="*/ 121 h 168"/>
                <a:gd name="T28" fmla="*/ 33 w 153"/>
                <a:gd name="T29" fmla="*/ 150 h 168"/>
                <a:gd name="T30" fmla="*/ 43 w 153"/>
                <a:gd name="T31" fmla="*/ 148 h 168"/>
                <a:gd name="T32" fmla="*/ 44 w 153"/>
                <a:gd name="T33" fmla="*/ 148 h 168"/>
                <a:gd name="T34" fmla="*/ 45 w 153"/>
                <a:gd name="T35" fmla="*/ 156 h 168"/>
                <a:gd name="T36" fmla="*/ 49 w 153"/>
                <a:gd name="T37" fmla="*/ 158 h 168"/>
                <a:gd name="T38" fmla="*/ 62 w 153"/>
                <a:gd name="T39" fmla="*/ 153 h 168"/>
                <a:gd name="T40" fmla="*/ 85 w 153"/>
                <a:gd name="T41" fmla="*/ 161 h 168"/>
                <a:gd name="T42" fmla="*/ 92 w 153"/>
                <a:gd name="T43" fmla="*/ 168 h 168"/>
                <a:gd name="T44" fmla="*/ 109 w 153"/>
                <a:gd name="T45" fmla="*/ 160 h 168"/>
                <a:gd name="T46" fmla="*/ 115 w 153"/>
                <a:gd name="T47" fmla="*/ 142 h 168"/>
                <a:gd name="T48" fmla="*/ 112 w 153"/>
                <a:gd name="T49" fmla="*/ 135 h 168"/>
                <a:gd name="T50" fmla="*/ 124 w 153"/>
                <a:gd name="T51" fmla="*/ 122 h 168"/>
                <a:gd name="T52" fmla="*/ 131 w 153"/>
                <a:gd name="T53" fmla="*/ 99 h 168"/>
                <a:gd name="T54" fmla="*/ 134 w 153"/>
                <a:gd name="T55" fmla="*/ 93 h 168"/>
                <a:gd name="T56" fmla="*/ 139 w 153"/>
                <a:gd name="T57" fmla="*/ 92 h 168"/>
                <a:gd name="T58" fmla="*/ 145 w 153"/>
                <a:gd name="T59" fmla="*/ 93 h 168"/>
                <a:gd name="T60" fmla="*/ 150 w 153"/>
                <a:gd name="T61" fmla="*/ 87 h 168"/>
                <a:gd name="T62" fmla="*/ 127 w 153"/>
                <a:gd name="T63" fmla="*/ 53 h 168"/>
                <a:gd name="T64" fmla="*/ 130 w 153"/>
                <a:gd name="T65" fmla="*/ 49 h 168"/>
                <a:gd name="T66" fmla="*/ 128 w 153"/>
                <a:gd name="T67" fmla="*/ 44 h 168"/>
                <a:gd name="T68" fmla="*/ 144 w 153"/>
                <a:gd name="T69" fmla="*/ 37 h 168"/>
                <a:gd name="T70" fmla="*/ 141 w 153"/>
                <a:gd name="T71" fmla="*/ 34 h 168"/>
                <a:gd name="T72" fmla="*/ 153 w 153"/>
                <a:gd name="T73" fmla="*/ 28 h 168"/>
                <a:gd name="T74" fmla="*/ 131 w 153"/>
                <a:gd name="T75" fmla="*/ 13 h 168"/>
                <a:gd name="T76" fmla="*/ 123 w 153"/>
                <a:gd name="T7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3" h="168">
                  <a:moveTo>
                    <a:pt x="123" y="0"/>
                  </a:moveTo>
                  <a:cubicBezTo>
                    <a:pt x="115" y="0"/>
                    <a:pt x="103" y="20"/>
                    <a:pt x="99" y="28"/>
                  </a:cubicBezTo>
                  <a:cubicBezTo>
                    <a:pt x="97" y="32"/>
                    <a:pt x="84" y="30"/>
                    <a:pt x="80" y="34"/>
                  </a:cubicBezTo>
                  <a:cubicBezTo>
                    <a:pt x="79" y="35"/>
                    <a:pt x="78" y="38"/>
                    <a:pt x="76" y="39"/>
                  </a:cubicBezTo>
                  <a:cubicBezTo>
                    <a:pt x="74" y="40"/>
                    <a:pt x="74" y="41"/>
                    <a:pt x="71" y="42"/>
                  </a:cubicBezTo>
                  <a:cubicBezTo>
                    <a:pt x="71" y="42"/>
                    <a:pt x="65" y="46"/>
                    <a:pt x="68" y="49"/>
                  </a:cubicBezTo>
                  <a:cubicBezTo>
                    <a:pt x="63" y="53"/>
                    <a:pt x="63" y="58"/>
                    <a:pt x="55" y="60"/>
                  </a:cubicBezTo>
                  <a:cubicBezTo>
                    <a:pt x="50" y="61"/>
                    <a:pt x="44" y="61"/>
                    <a:pt x="41" y="64"/>
                  </a:cubicBezTo>
                  <a:cubicBezTo>
                    <a:pt x="33" y="72"/>
                    <a:pt x="35" y="88"/>
                    <a:pt x="19" y="88"/>
                  </a:cubicBezTo>
                  <a:cubicBezTo>
                    <a:pt x="16" y="88"/>
                    <a:pt x="12" y="87"/>
                    <a:pt x="8" y="87"/>
                  </a:cubicBezTo>
                  <a:cubicBezTo>
                    <a:pt x="4" y="87"/>
                    <a:pt x="0" y="89"/>
                    <a:pt x="0" y="93"/>
                  </a:cubicBezTo>
                  <a:cubicBezTo>
                    <a:pt x="0" y="96"/>
                    <a:pt x="6" y="115"/>
                    <a:pt x="8" y="116"/>
                  </a:cubicBezTo>
                  <a:cubicBezTo>
                    <a:pt x="11" y="116"/>
                    <a:pt x="14" y="116"/>
                    <a:pt x="15" y="119"/>
                  </a:cubicBezTo>
                  <a:cubicBezTo>
                    <a:pt x="15" y="119"/>
                    <a:pt x="15" y="121"/>
                    <a:pt x="15" y="121"/>
                  </a:cubicBezTo>
                  <a:cubicBezTo>
                    <a:pt x="22" y="132"/>
                    <a:pt x="13" y="150"/>
                    <a:pt x="33" y="150"/>
                  </a:cubicBezTo>
                  <a:cubicBezTo>
                    <a:pt x="37" y="150"/>
                    <a:pt x="39" y="148"/>
                    <a:pt x="43" y="148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4" y="150"/>
                    <a:pt x="44" y="156"/>
                    <a:pt x="45" y="156"/>
                  </a:cubicBezTo>
                  <a:cubicBezTo>
                    <a:pt x="46" y="156"/>
                    <a:pt x="47" y="158"/>
                    <a:pt x="49" y="158"/>
                  </a:cubicBezTo>
                  <a:cubicBezTo>
                    <a:pt x="55" y="158"/>
                    <a:pt x="58" y="153"/>
                    <a:pt x="62" y="153"/>
                  </a:cubicBezTo>
                  <a:cubicBezTo>
                    <a:pt x="71" y="153"/>
                    <a:pt x="77" y="159"/>
                    <a:pt x="85" y="161"/>
                  </a:cubicBezTo>
                  <a:cubicBezTo>
                    <a:pt x="85" y="164"/>
                    <a:pt x="87" y="168"/>
                    <a:pt x="92" y="168"/>
                  </a:cubicBezTo>
                  <a:cubicBezTo>
                    <a:pt x="99" y="168"/>
                    <a:pt x="100" y="162"/>
                    <a:pt x="109" y="160"/>
                  </a:cubicBezTo>
                  <a:cubicBezTo>
                    <a:pt x="109" y="154"/>
                    <a:pt x="115" y="146"/>
                    <a:pt x="115" y="142"/>
                  </a:cubicBezTo>
                  <a:cubicBezTo>
                    <a:pt x="115" y="139"/>
                    <a:pt x="112" y="138"/>
                    <a:pt x="112" y="135"/>
                  </a:cubicBezTo>
                  <a:cubicBezTo>
                    <a:pt x="112" y="131"/>
                    <a:pt x="118" y="124"/>
                    <a:pt x="124" y="122"/>
                  </a:cubicBezTo>
                  <a:cubicBezTo>
                    <a:pt x="124" y="114"/>
                    <a:pt x="128" y="110"/>
                    <a:pt x="131" y="99"/>
                  </a:cubicBezTo>
                  <a:cubicBezTo>
                    <a:pt x="134" y="93"/>
                    <a:pt x="134" y="93"/>
                    <a:pt x="134" y="93"/>
                  </a:cubicBezTo>
                  <a:cubicBezTo>
                    <a:pt x="135" y="93"/>
                    <a:pt x="137" y="92"/>
                    <a:pt x="139" y="92"/>
                  </a:cubicBezTo>
                  <a:cubicBezTo>
                    <a:pt x="141" y="92"/>
                    <a:pt x="143" y="93"/>
                    <a:pt x="145" y="93"/>
                  </a:cubicBezTo>
                  <a:cubicBezTo>
                    <a:pt x="148" y="93"/>
                    <a:pt x="149" y="92"/>
                    <a:pt x="150" y="87"/>
                  </a:cubicBezTo>
                  <a:cubicBezTo>
                    <a:pt x="141" y="87"/>
                    <a:pt x="127" y="61"/>
                    <a:pt x="127" y="53"/>
                  </a:cubicBezTo>
                  <a:cubicBezTo>
                    <a:pt x="127" y="51"/>
                    <a:pt x="129" y="50"/>
                    <a:pt x="130" y="49"/>
                  </a:cubicBezTo>
                  <a:cubicBezTo>
                    <a:pt x="130" y="48"/>
                    <a:pt x="129" y="46"/>
                    <a:pt x="128" y="44"/>
                  </a:cubicBezTo>
                  <a:cubicBezTo>
                    <a:pt x="128" y="44"/>
                    <a:pt x="142" y="39"/>
                    <a:pt x="144" y="37"/>
                  </a:cubicBezTo>
                  <a:cubicBezTo>
                    <a:pt x="142" y="37"/>
                    <a:pt x="141" y="35"/>
                    <a:pt x="141" y="34"/>
                  </a:cubicBezTo>
                  <a:cubicBezTo>
                    <a:pt x="141" y="30"/>
                    <a:pt x="153" y="33"/>
                    <a:pt x="153" y="28"/>
                  </a:cubicBezTo>
                  <a:cubicBezTo>
                    <a:pt x="153" y="17"/>
                    <a:pt x="131" y="24"/>
                    <a:pt x="131" y="13"/>
                  </a:cubicBezTo>
                  <a:cubicBezTo>
                    <a:pt x="131" y="5"/>
                    <a:pt x="132" y="0"/>
                    <a:pt x="1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 36">
              <a:extLst>
                <a:ext uri="{FF2B5EF4-FFF2-40B4-BE49-F238E27FC236}">
                  <a16:creationId xmlns:a16="http://schemas.microsoft.com/office/drawing/2014/main" xmlns="" id="{9765F46C-0FA0-4051-9D95-FB2DFB8DC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4" y="3010"/>
              <a:ext cx="224" cy="265"/>
            </a:xfrm>
            <a:custGeom>
              <a:avLst/>
              <a:gdLst>
                <a:gd name="T0" fmla="*/ 95 w 95"/>
                <a:gd name="T1" fmla="*/ 0 h 112"/>
                <a:gd name="T2" fmla="*/ 92 w 95"/>
                <a:gd name="T3" fmla="*/ 0 h 112"/>
                <a:gd name="T4" fmla="*/ 75 w 95"/>
                <a:gd name="T5" fmla="*/ 12 h 112"/>
                <a:gd name="T6" fmla="*/ 71 w 95"/>
                <a:gd name="T7" fmla="*/ 12 h 112"/>
                <a:gd name="T8" fmla="*/ 34 w 95"/>
                <a:gd name="T9" fmla="*/ 6 h 112"/>
                <a:gd name="T10" fmla="*/ 14 w 95"/>
                <a:gd name="T11" fmla="*/ 36 h 112"/>
                <a:gd name="T12" fmla="*/ 9 w 95"/>
                <a:gd name="T13" fmla="*/ 44 h 112"/>
                <a:gd name="T14" fmla="*/ 0 w 95"/>
                <a:gd name="T15" fmla="*/ 73 h 112"/>
                <a:gd name="T16" fmla="*/ 10 w 95"/>
                <a:gd name="T17" fmla="*/ 79 h 112"/>
                <a:gd name="T18" fmla="*/ 10 w 95"/>
                <a:gd name="T19" fmla="*/ 105 h 112"/>
                <a:gd name="T20" fmla="*/ 19 w 95"/>
                <a:gd name="T21" fmla="*/ 112 h 112"/>
                <a:gd name="T22" fmla="*/ 27 w 95"/>
                <a:gd name="T23" fmla="*/ 91 h 112"/>
                <a:gd name="T24" fmla="*/ 22 w 95"/>
                <a:gd name="T25" fmla="*/ 73 h 112"/>
                <a:gd name="T26" fmla="*/ 30 w 95"/>
                <a:gd name="T27" fmla="*/ 67 h 112"/>
                <a:gd name="T28" fmla="*/ 33 w 95"/>
                <a:gd name="T29" fmla="*/ 67 h 112"/>
                <a:gd name="T30" fmla="*/ 34 w 95"/>
                <a:gd name="T31" fmla="*/ 67 h 112"/>
                <a:gd name="T32" fmla="*/ 32 w 95"/>
                <a:gd name="T33" fmla="*/ 78 h 112"/>
                <a:gd name="T34" fmla="*/ 40 w 95"/>
                <a:gd name="T35" fmla="*/ 94 h 112"/>
                <a:gd name="T36" fmla="*/ 40 w 95"/>
                <a:gd name="T37" fmla="*/ 99 h 112"/>
                <a:gd name="T38" fmla="*/ 47 w 95"/>
                <a:gd name="T39" fmla="*/ 99 h 112"/>
                <a:gd name="T40" fmla="*/ 59 w 95"/>
                <a:gd name="T41" fmla="*/ 88 h 112"/>
                <a:gd name="T42" fmla="*/ 52 w 95"/>
                <a:gd name="T43" fmla="*/ 78 h 112"/>
                <a:gd name="T44" fmla="*/ 54 w 95"/>
                <a:gd name="T45" fmla="*/ 75 h 112"/>
                <a:gd name="T46" fmla="*/ 40 w 95"/>
                <a:gd name="T47" fmla="*/ 53 h 112"/>
                <a:gd name="T48" fmla="*/ 68 w 95"/>
                <a:gd name="T49" fmla="*/ 38 h 112"/>
                <a:gd name="T50" fmla="*/ 68 w 95"/>
                <a:gd name="T51" fmla="*/ 34 h 112"/>
                <a:gd name="T52" fmla="*/ 68 w 95"/>
                <a:gd name="T53" fmla="*/ 34 h 112"/>
                <a:gd name="T54" fmla="*/ 37 w 95"/>
                <a:gd name="T55" fmla="*/ 43 h 112"/>
                <a:gd name="T56" fmla="*/ 38 w 95"/>
                <a:gd name="T57" fmla="*/ 41 h 112"/>
                <a:gd name="T58" fmla="*/ 32 w 95"/>
                <a:gd name="T59" fmla="*/ 46 h 112"/>
                <a:gd name="T60" fmla="*/ 21 w 95"/>
                <a:gd name="T61" fmla="*/ 28 h 112"/>
                <a:gd name="T62" fmla="*/ 31 w 95"/>
                <a:gd name="T63" fmla="*/ 20 h 112"/>
                <a:gd name="T64" fmla="*/ 38 w 95"/>
                <a:gd name="T65" fmla="*/ 20 h 112"/>
                <a:gd name="T66" fmla="*/ 58 w 95"/>
                <a:gd name="T67" fmla="*/ 18 h 112"/>
                <a:gd name="T68" fmla="*/ 77 w 95"/>
                <a:gd name="T69" fmla="*/ 21 h 112"/>
                <a:gd name="T70" fmla="*/ 93 w 95"/>
                <a:gd name="T71" fmla="*/ 4 h 112"/>
                <a:gd name="T72" fmla="*/ 95 w 95"/>
                <a:gd name="T7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112">
                  <a:moveTo>
                    <a:pt x="95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86" y="4"/>
                    <a:pt x="78" y="9"/>
                    <a:pt x="75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0" y="6"/>
                    <a:pt x="14" y="24"/>
                    <a:pt x="14" y="36"/>
                  </a:cubicBezTo>
                  <a:cubicBezTo>
                    <a:pt x="14" y="39"/>
                    <a:pt x="10" y="42"/>
                    <a:pt x="9" y="44"/>
                  </a:cubicBezTo>
                  <a:cubicBezTo>
                    <a:pt x="6" y="56"/>
                    <a:pt x="0" y="61"/>
                    <a:pt x="0" y="73"/>
                  </a:cubicBezTo>
                  <a:cubicBezTo>
                    <a:pt x="0" y="79"/>
                    <a:pt x="7" y="79"/>
                    <a:pt x="10" y="79"/>
                  </a:cubicBezTo>
                  <a:cubicBezTo>
                    <a:pt x="10" y="88"/>
                    <a:pt x="10" y="99"/>
                    <a:pt x="10" y="105"/>
                  </a:cubicBezTo>
                  <a:cubicBezTo>
                    <a:pt x="10" y="108"/>
                    <a:pt x="15" y="112"/>
                    <a:pt x="19" y="112"/>
                  </a:cubicBezTo>
                  <a:cubicBezTo>
                    <a:pt x="25" y="112"/>
                    <a:pt x="27" y="93"/>
                    <a:pt x="27" y="91"/>
                  </a:cubicBezTo>
                  <a:cubicBezTo>
                    <a:pt x="27" y="84"/>
                    <a:pt x="22" y="80"/>
                    <a:pt x="22" y="73"/>
                  </a:cubicBezTo>
                  <a:cubicBezTo>
                    <a:pt x="22" y="69"/>
                    <a:pt x="26" y="67"/>
                    <a:pt x="30" y="67"/>
                  </a:cubicBezTo>
                  <a:cubicBezTo>
                    <a:pt x="31" y="67"/>
                    <a:pt x="32" y="67"/>
                    <a:pt x="33" y="67"/>
                  </a:cubicBezTo>
                  <a:cubicBezTo>
                    <a:pt x="33" y="67"/>
                    <a:pt x="34" y="67"/>
                    <a:pt x="34" y="67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40" y="87"/>
                    <a:pt x="40" y="94"/>
                  </a:cubicBezTo>
                  <a:cubicBezTo>
                    <a:pt x="40" y="96"/>
                    <a:pt x="41" y="97"/>
                    <a:pt x="40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93"/>
                    <a:pt x="59" y="94"/>
                    <a:pt x="59" y="88"/>
                  </a:cubicBezTo>
                  <a:cubicBezTo>
                    <a:pt x="57" y="87"/>
                    <a:pt x="52" y="82"/>
                    <a:pt x="52" y="78"/>
                  </a:cubicBezTo>
                  <a:cubicBezTo>
                    <a:pt x="52" y="77"/>
                    <a:pt x="53" y="76"/>
                    <a:pt x="54" y="75"/>
                  </a:cubicBezTo>
                  <a:cubicBezTo>
                    <a:pt x="50" y="74"/>
                    <a:pt x="40" y="55"/>
                    <a:pt x="40" y="53"/>
                  </a:cubicBezTo>
                  <a:cubicBezTo>
                    <a:pt x="55" y="53"/>
                    <a:pt x="56" y="41"/>
                    <a:pt x="68" y="38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4" y="34"/>
                    <a:pt x="38" y="41"/>
                    <a:pt x="37" y="43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4"/>
                    <a:pt x="35" y="46"/>
                    <a:pt x="32" y="46"/>
                  </a:cubicBezTo>
                  <a:cubicBezTo>
                    <a:pt x="24" y="46"/>
                    <a:pt x="21" y="36"/>
                    <a:pt x="21" y="28"/>
                  </a:cubicBezTo>
                  <a:cubicBezTo>
                    <a:pt x="21" y="21"/>
                    <a:pt x="25" y="20"/>
                    <a:pt x="31" y="20"/>
                  </a:cubicBezTo>
                  <a:cubicBezTo>
                    <a:pt x="33" y="20"/>
                    <a:pt x="36" y="20"/>
                    <a:pt x="38" y="20"/>
                  </a:cubicBezTo>
                  <a:cubicBezTo>
                    <a:pt x="47" y="20"/>
                    <a:pt x="51" y="18"/>
                    <a:pt x="58" y="18"/>
                  </a:cubicBezTo>
                  <a:cubicBezTo>
                    <a:pt x="65" y="18"/>
                    <a:pt x="70" y="21"/>
                    <a:pt x="77" y="21"/>
                  </a:cubicBezTo>
                  <a:cubicBezTo>
                    <a:pt x="87" y="21"/>
                    <a:pt x="91" y="12"/>
                    <a:pt x="93" y="4"/>
                  </a:cubicBezTo>
                  <a:cubicBezTo>
                    <a:pt x="94" y="4"/>
                    <a:pt x="95" y="2"/>
                    <a:pt x="9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 37">
              <a:extLst>
                <a:ext uri="{FF2B5EF4-FFF2-40B4-BE49-F238E27FC236}">
                  <a16:creationId xmlns:a16="http://schemas.microsoft.com/office/drawing/2014/main" xmlns="" id="{59EFC74F-529D-43B8-908A-721D0A42D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1" y="3280"/>
              <a:ext cx="364" cy="106"/>
            </a:xfrm>
            <a:custGeom>
              <a:avLst/>
              <a:gdLst>
                <a:gd name="T0" fmla="*/ 26 w 154"/>
                <a:gd name="T1" fmla="*/ 0 h 45"/>
                <a:gd name="T2" fmla="*/ 18 w 154"/>
                <a:gd name="T3" fmla="*/ 3 h 45"/>
                <a:gd name="T4" fmla="*/ 13 w 154"/>
                <a:gd name="T5" fmla="*/ 1 h 45"/>
                <a:gd name="T6" fmla="*/ 0 w 154"/>
                <a:gd name="T7" fmla="*/ 12 h 45"/>
                <a:gd name="T8" fmla="*/ 18 w 154"/>
                <a:gd name="T9" fmla="*/ 24 h 45"/>
                <a:gd name="T10" fmla="*/ 24 w 154"/>
                <a:gd name="T11" fmla="*/ 26 h 45"/>
                <a:gd name="T12" fmla="*/ 29 w 154"/>
                <a:gd name="T13" fmla="*/ 26 h 45"/>
                <a:gd name="T14" fmla="*/ 33 w 154"/>
                <a:gd name="T15" fmla="*/ 25 h 45"/>
                <a:gd name="T16" fmla="*/ 39 w 154"/>
                <a:gd name="T17" fmla="*/ 26 h 45"/>
                <a:gd name="T18" fmla="*/ 68 w 154"/>
                <a:gd name="T19" fmla="*/ 30 h 45"/>
                <a:gd name="T20" fmla="*/ 81 w 154"/>
                <a:gd name="T21" fmla="*/ 37 h 45"/>
                <a:gd name="T22" fmla="*/ 137 w 154"/>
                <a:gd name="T23" fmla="*/ 45 h 45"/>
                <a:gd name="T24" fmla="*/ 137 w 154"/>
                <a:gd name="T25" fmla="*/ 39 h 45"/>
                <a:gd name="T26" fmla="*/ 148 w 154"/>
                <a:gd name="T27" fmla="*/ 43 h 45"/>
                <a:gd name="T28" fmla="*/ 154 w 154"/>
                <a:gd name="T29" fmla="*/ 37 h 45"/>
                <a:gd name="T30" fmla="*/ 145 w 154"/>
                <a:gd name="T31" fmla="*/ 32 h 45"/>
                <a:gd name="T32" fmla="*/ 143 w 154"/>
                <a:gd name="T33" fmla="*/ 32 h 45"/>
                <a:gd name="T34" fmla="*/ 140 w 154"/>
                <a:gd name="T35" fmla="*/ 33 h 45"/>
                <a:gd name="T36" fmla="*/ 136 w 154"/>
                <a:gd name="T37" fmla="*/ 33 h 45"/>
                <a:gd name="T38" fmla="*/ 133 w 154"/>
                <a:gd name="T39" fmla="*/ 31 h 45"/>
                <a:gd name="T40" fmla="*/ 128 w 154"/>
                <a:gd name="T41" fmla="*/ 27 h 45"/>
                <a:gd name="T42" fmla="*/ 106 w 154"/>
                <a:gd name="T43" fmla="*/ 20 h 45"/>
                <a:gd name="T44" fmla="*/ 107 w 154"/>
                <a:gd name="T45" fmla="*/ 20 h 45"/>
                <a:gd name="T46" fmla="*/ 126 w 154"/>
                <a:gd name="T47" fmla="*/ 16 h 45"/>
                <a:gd name="T48" fmla="*/ 122 w 154"/>
                <a:gd name="T49" fmla="*/ 16 h 45"/>
                <a:gd name="T50" fmla="*/ 106 w 154"/>
                <a:gd name="T51" fmla="*/ 18 h 45"/>
                <a:gd name="T52" fmla="*/ 82 w 154"/>
                <a:gd name="T53" fmla="*/ 9 h 45"/>
                <a:gd name="T54" fmla="*/ 66 w 154"/>
                <a:gd name="T55" fmla="*/ 17 h 45"/>
                <a:gd name="T56" fmla="*/ 26 w 154"/>
                <a:gd name="T5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4" h="45">
                  <a:moveTo>
                    <a:pt x="26" y="0"/>
                  </a:moveTo>
                  <a:cubicBezTo>
                    <a:pt x="23" y="0"/>
                    <a:pt x="21" y="3"/>
                    <a:pt x="18" y="3"/>
                  </a:cubicBezTo>
                  <a:cubicBezTo>
                    <a:pt x="16" y="3"/>
                    <a:pt x="15" y="1"/>
                    <a:pt x="13" y="1"/>
                  </a:cubicBezTo>
                  <a:cubicBezTo>
                    <a:pt x="10" y="1"/>
                    <a:pt x="1" y="10"/>
                    <a:pt x="0" y="12"/>
                  </a:cubicBezTo>
                  <a:cubicBezTo>
                    <a:pt x="8" y="12"/>
                    <a:pt x="12" y="18"/>
                    <a:pt x="18" y="24"/>
                  </a:cubicBezTo>
                  <a:cubicBezTo>
                    <a:pt x="20" y="25"/>
                    <a:pt x="22" y="26"/>
                    <a:pt x="24" y="26"/>
                  </a:cubicBezTo>
                  <a:cubicBezTo>
                    <a:pt x="26" y="26"/>
                    <a:pt x="27" y="26"/>
                    <a:pt x="29" y="26"/>
                  </a:cubicBezTo>
                  <a:cubicBezTo>
                    <a:pt x="30" y="26"/>
                    <a:pt x="32" y="25"/>
                    <a:pt x="33" y="25"/>
                  </a:cubicBezTo>
                  <a:cubicBezTo>
                    <a:pt x="35" y="25"/>
                    <a:pt x="37" y="26"/>
                    <a:pt x="39" y="26"/>
                  </a:cubicBezTo>
                  <a:cubicBezTo>
                    <a:pt x="49" y="29"/>
                    <a:pt x="58" y="30"/>
                    <a:pt x="68" y="30"/>
                  </a:cubicBezTo>
                  <a:cubicBezTo>
                    <a:pt x="73" y="30"/>
                    <a:pt x="75" y="37"/>
                    <a:pt x="81" y="37"/>
                  </a:cubicBezTo>
                  <a:cubicBezTo>
                    <a:pt x="102" y="37"/>
                    <a:pt x="120" y="38"/>
                    <a:pt x="137" y="45"/>
                  </a:cubicBezTo>
                  <a:cubicBezTo>
                    <a:pt x="136" y="43"/>
                    <a:pt x="135" y="39"/>
                    <a:pt x="137" y="39"/>
                  </a:cubicBezTo>
                  <a:cubicBezTo>
                    <a:pt x="143" y="39"/>
                    <a:pt x="143" y="43"/>
                    <a:pt x="148" y="43"/>
                  </a:cubicBezTo>
                  <a:cubicBezTo>
                    <a:pt x="149" y="43"/>
                    <a:pt x="153" y="39"/>
                    <a:pt x="154" y="37"/>
                  </a:cubicBezTo>
                  <a:cubicBezTo>
                    <a:pt x="150" y="36"/>
                    <a:pt x="150" y="34"/>
                    <a:pt x="145" y="32"/>
                  </a:cubicBezTo>
                  <a:cubicBezTo>
                    <a:pt x="145" y="32"/>
                    <a:pt x="144" y="32"/>
                    <a:pt x="143" y="32"/>
                  </a:cubicBezTo>
                  <a:cubicBezTo>
                    <a:pt x="142" y="32"/>
                    <a:pt x="141" y="32"/>
                    <a:pt x="140" y="33"/>
                  </a:cubicBezTo>
                  <a:cubicBezTo>
                    <a:pt x="139" y="33"/>
                    <a:pt x="137" y="33"/>
                    <a:pt x="136" y="33"/>
                  </a:cubicBezTo>
                  <a:cubicBezTo>
                    <a:pt x="135" y="33"/>
                    <a:pt x="134" y="33"/>
                    <a:pt x="133" y="31"/>
                  </a:cubicBezTo>
                  <a:cubicBezTo>
                    <a:pt x="132" y="30"/>
                    <a:pt x="132" y="27"/>
                    <a:pt x="128" y="27"/>
                  </a:cubicBezTo>
                  <a:cubicBezTo>
                    <a:pt x="119" y="27"/>
                    <a:pt x="112" y="26"/>
                    <a:pt x="106" y="20"/>
                  </a:cubicBezTo>
                  <a:cubicBezTo>
                    <a:pt x="106" y="20"/>
                    <a:pt x="107" y="20"/>
                    <a:pt x="107" y="20"/>
                  </a:cubicBezTo>
                  <a:cubicBezTo>
                    <a:pt x="112" y="20"/>
                    <a:pt x="125" y="18"/>
                    <a:pt x="126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96" y="18"/>
                    <a:pt x="93" y="9"/>
                    <a:pt x="82" y="9"/>
                  </a:cubicBezTo>
                  <a:cubicBezTo>
                    <a:pt x="76" y="9"/>
                    <a:pt x="74" y="17"/>
                    <a:pt x="66" y="17"/>
                  </a:cubicBezTo>
                  <a:cubicBezTo>
                    <a:pt x="49" y="17"/>
                    <a:pt x="42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 38">
              <a:extLst>
                <a:ext uri="{FF2B5EF4-FFF2-40B4-BE49-F238E27FC236}">
                  <a16:creationId xmlns:a16="http://schemas.microsoft.com/office/drawing/2014/main" xmlns="" id="{07E15C70-5A4A-4FF9-B0BA-18A08B36F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4" y="3365"/>
              <a:ext cx="109" cy="24"/>
            </a:xfrm>
            <a:custGeom>
              <a:avLst/>
              <a:gdLst>
                <a:gd name="T0" fmla="*/ 46 w 46"/>
                <a:gd name="T1" fmla="*/ 0 h 10"/>
                <a:gd name="T2" fmla="*/ 31 w 46"/>
                <a:gd name="T3" fmla="*/ 5 h 10"/>
                <a:gd name="T4" fmla="*/ 10 w 46"/>
                <a:gd name="T5" fmla="*/ 1 h 10"/>
                <a:gd name="T6" fmla="*/ 7 w 46"/>
                <a:gd name="T7" fmla="*/ 1 h 10"/>
                <a:gd name="T8" fmla="*/ 0 w 46"/>
                <a:gd name="T9" fmla="*/ 5 h 10"/>
                <a:gd name="T10" fmla="*/ 10 w 46"/>
                <a:gd name="T11" fmla="*/ 10 h 10"/>
                <a:gd name="T12" fmla="*/ 12 w 46"/>
                <a:gd name="T13" fmla="*/ 10 h 10"/>
                <a:gd name="T14" fmla="*/ 31 w 46"/>
                <a:gd name="T15" fmla="*/ 10 h 10"/>
                <a:gd name="T16" fmla="*/ 46 w 46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0">
                  <a:moveTo>
                    <a:pt x="46" y="0"/>
                  </a:moveTo>
                  <a:cubicBezTo>
                    <a:pt x="41" y="2"/>
                    <a:pt x="39" y="5"/>
                    <a:pt x="31" y="5"/>
                  </a:cubicBezTo>
                  <a:cubicBezTo>
                    <a:pt x="23" y="5"/>
                    <a:pt x="19" y="1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4" y="1"/>
                    <a:pt x="0" y="2"/>
                    <a:pt x="0" y="5"/>
                  </a:cubicBezTo>
                  <a:cubicBezTo>
                    <a:pt x="0" y="10"/>
                    <a:pt x="6" y="10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6" y="10"/>
                    <a:pt x="23" y="10"/>
                    <a:pt x="31" y="10"/>
                  </a:cubicBezTo>
                  <a:cubicBezTo>
                    <a:pt x="38" y="8"/>
                    <a:pt x="42" y="7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 39">
              <a:extLst>
                <a:ext uri="{FF2B5EF4-FFF2-40B4-BE49-F238E27FC236}">
                  <a16:creationId xmlns:a16="http://schemas.microsoft.com/office/drawing/2014/main" xmlns="" id="{BB9F8725-0CE3-432F-A6E1-56BE8A6F5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5" y="3370"/>
              <a:ext cx="76" cy="26"/>
            </a:xfrm>
            <a:custGeom>
              <a:avLst/>
              <a:gdLst>
                <a:gd name="T0" fmla="*/ 32 w 32"/>
                <a:gd name="T1" fmla="*/ 0 h 11"/>
                <a:gd name="T2" fmla="*/ 20 w 32"/>
                <a:gd name="T3" fmla="*/ 0 h 11"/>
                <a:gd name="T4" fmla="*/ 19 w 32"/>
                <a:gd name="T5" fmla="*/ 4 h 11"/>
                <a:gd name="T6" fmla="*/ 9 w 32"/>
                <a:gd name="T7" fmla="*/ 2 h 11"/>
                <a:gd name="T8" fmla="*/ 7 w 32"/>
                <a:gd name="T9" fmla="*/ 2 h 11"/>
                <a:gd name="T10" fmla="*/ 0 w 32"/>
                <a:gd name="T11" fmla="*/ 7 h 11"/>
                <a:gd name="T12" fmla="*/ 11 w 32"/>
                <a:gd name="T13" fmla="*/ 11 h 11"/>
                <a:gd name="T14" fmla="*/ 23 w 32"/>
                <a:gd name="T15" fmla="*/ 6 h 11"/>
                <a:gd name="T16" fmla="*/ 28 w 32"/>
                <a:gd name="T17" fmla="*/ 8 h 11"/>
                <a:gd name="T18" fmla="*/ 32 w 32"/>
                <a:gd name="T19" fmla="*/ 8 h 11"/>
                <a:gd name="T20" fmla="*/ 32 w 32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1">
                  <a:moveTo>
                    <a:pt x="3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2"/>
                    <a:pt x="19" y="4"/>
                  </a:cubicBezTo>
                  <a:cubicBezTo>
                    <a:pt x="17" y="3"/>
                    <a:pt x="14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3" y="2"/>
                    <a:pt x="0" y="2"/>
                    <a:pt x="0" y="7"/>
                  </a:cubicBezTo>
                  <a:cubicBezTo>
                    <a:pt x="0" y="9"/>
                    <a:pt x="7" y="11"/>
                    <a:pt x="11" y="11"/>
                  </a:cubicBezTo>
                  <a:cubicBezTo>
                    <a:pt x="16" y="11"/>
                    <a:pt x="18" y="8"/>
                    <a:pt x="23" y="6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2" y="4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Freeform 40">
              <a:extLst>
                <a:ext uri="{FF2B5EF4-FFF2-40B4-BE49-F238E27FC236}">
                  <a16:creationId xmlns:a16="http://schemas.microsoft.com/office/drawing/2014/main" xmlns="" id="{3EFAF25E-5542-40C5-8650-A190B2D87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8" y="3403"/>
              <a:ext cx="54" cy="38"/>
            </a:xfrm>
            <a:custGeom>
              <a:avLst/>
              <a:gdLst>
                <a:gd name="T0" fmla="*/ 5 w 23"/>
                <a:gd name="T1" fmla="*/ 0 h 16"/>
                <a:gd name="T2" fmla="*/ 0 w 23"/>
                <a:gd name="T3" fmla="*/ 4 h 16"/>
                <a:gd name="T4" fmla="*/ 13 w 23"/>
                <a:gd name="T5" fmla="*/ 10 h 16"/>
                <a:gd name="T6" fmla="*/ 16 w 23"/>
                <a:gd name="T7" fmla="*/ 16 h 16"/>
                <a:gd name="T8" fmla="*/ 19 w 23"/>
                <a:gd name="T9" fmla="*/ 16 h 16"/>
                <a:gd name="T10" fmla="*/ 23 w 23"/>
                <a:gd name="T11" fmla="*/ 13 h 16"/>
                <a:gd name="T12" fmla="*/ 15 w 23"/>
                <a:gd name="T13" fmla="*/ 1 h 16"/>
                <a:gd name="T14" fmla="*/ 10 w 23"/>
                <a:gd name="T15" fmla="*/ 1 h 16"/>
                <a:gd name="T16" fmla="*/ 5 w 23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6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9"/>
                    <a:pt x="8" y="10"/>
                    <a:pt x="13" y="10"/>
                  </a:cubicBezTo>
                  <a:cubicBezTo>
                    <a:pt x="13" y="11"/>
                    <a:pt x="14" y="16"/>
                    <a:pt x="16" y="16"/>
                  </a:cubicBezTo>
                  <a:cubicBezTo>
                    <a:pt x="17" y="16"/>
                    <a:pt x="18" y="16"/>
                    <a:pt x="19" y="16"/>
                  </a:cubicBezTo>
                  <a:cubicBezTo>
                    <a:pt x="20" y="16"/>
                    <a:pt x="23" y="14"/>
                    <a:pt x="23" y="13"/>
                  </a:cubicBezTo>
                  <a:cubicBezTo>
                    <a:pt x="23" y="6"/>
                    <a:pt x="15" y="8"/>
                    <a:pt x="15" y="1"/>
                  </a:cubicBezTo>
                  <a:cubicBezTo>
                    <a:pt x="13" y="1"/>
                    <a:pt x="11" y="1"/>
                    <a:pt x="10" y="1"/>
                  </a:cubicBezTo>
                  <a:cubicBezTo>
                    <a:pt x="8" y="1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Freeform 41">
              <a:extLst>
                <a:ext uri="{FF2B5EF4-FFF2-40B4-BE49-F238E27FC236}">
                  <a16:creationId xmlns:a16="http://schemas.microsoft.com/office/drawing/2014/main" xmlns="" id="{9D594D93-F636-4FE8-AB97-8E66B1938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7" y="3367"/>
              <a:ext cx="23" cy="22"/>
            </a:xfrm>
            <a:custGeom>
              <a:avLst/>
              <a:gdLst>
                <a:gd name="T0" fmla="*/ 5 w 10"/>
                <a:gd name="T1" fmla="*/ 0 h 9"/>
                <a:gd name="T2" fmla="*/ 0 w 10"/>
                <a:gd name="T3" fmla="*/ 0 h 9"/>
                <a:gd name="T4" fmla="*/ 0 w 10"/>
                <a:gd name="T5" fmla="*/ 6 h 9"/>
                <a:gd name="T6" fmla="*/ 4 w 10"/>
                <a:gd name="T7" fmla="*/ 9 h 9"/>
                <a:gd name="T8" fmla="*/ 10 w 10"/>
                <a:gd name="T9" fmla="*/ 4 h 9"/>
                <a:gd name="T10" fmla="*/ 5 w 10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7" y="9"/>
                    <a:pt x="9" y="7"/>
                    <a:pt x="10" y="4"/>
                  </a:cubicBezTo>
                  <a:cubicBezTo>
                    <a:pt x="8" y="3"/>
                    <a:pt x="8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Freeform 42">
              <a:extLst>
                <a:ext uri="{FF2B5EF4-FFF2-40B4-BE49-F238E27FC236}">
                  <a16:creationId xmlns:a16="http://schemas.microsoft.com/office/drawing/2014/main" xmlns="" id="{FDA5AC51-C8FC-4EF8-8DE6-86930D9BC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4" y="3375"/>
              <a:ext cx="125" cy="68"/>
            </a:xfrm>
            <a:custGeom>
              <a:avLst/>
              <a:gdLst>
                <a:gd name="T0" fmla="*/ 44 w 53"/>
                <a:gd name="T1" fmla="*/ 0 h 29"/>
                <a:gd name="T2" fmla="*/ 20 w 53"/>
                <a:gd name="T3" fmla="*/ 6 h 29"/>
                <a:gd name="T4" fmla="*/ 17 w 53"/>
                <a:gd name="T5" fmla="*/ 10 h 29"/>
                <a:gd name="T6" fmla="*/ 0 w 53"/>
                <a:gd name="T7" fmla="*/ 25 h 29"/>
                <a:gd name="T8" fmla="*/ 3 w 53"/>
                <a:gd name="T9" fmla="*/ 29 h 29"/>
                <a:gd name="T10" fmla="*/ 21 w 53"/>
                <a:gd name="T11" fmla="*/ 20 h 29"/>
                <a:gd name="T12" fmla="*/ 22 w 53"/>
                <a:gd name="T13" fmla="*/ 14 h 29"/>
                <a:gd name="T14" fmla="*/ 53 w 53"/>
                <a:gd name="T15" fmla="*/ 1 h 29"/>
                <a:gd name="T16" fmla="*/ 44 w 53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9">
                  <a:moveTo>
                    <a:pt x="44" y="0"/>
                  </a:moveTo>
                  <a:cubicBezTo>
                    <a:pt x="36" y="0"/>
                    <a:pt x="24" y="2"/>
                    <a:pt x="20" y="6"/>
                  </a:cubicBezTo>
                  <a:cubicBezTo>
                    <a:pt x="19" y="7"/>
                    <a:pt x="19" y="10"/>
                    <a:pt x="17" y="10"/>
                  </a:cubicBezTo>
                  <a:cubicBezTo>
                    <a:pt x="10" y="13"/>
                    <a:pt x="0" y="1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9" y="29"/>
                    <a:pt x="18" y="23"/>
                    <a:pt x="21" y="20"/>
                  </a:cubicBezTo>
                  <a:cubicBezTo>
                    <a:pt x="22" y="19"/>
                    <a:pt x="20" y="14"/>
                    <a:pt x="22" y="14"/>
                  </a:cubicBezTo>
                  <a:cubicBezTo>
                    <a:pt x="31" y="14"/>
                    <a:pt x="48" y="9"/>
                    <a:pt x="53" y="1"/>
                  </a:cubicBezTo>
                  <a:cubicBezTo>
                    <a:pt x="52" y="0"/>
                    <a:pt x="48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Freeform 43">
              <a:extLst>
                <a:ext uri="{FF2B5EF4-FFF2-40B4-BE49-F238E27FC236}">
                  <a16:creationId xmlns:a16="http://schemas.microsoft.com/office/drawing/2014/main" xmlns="" id="{8BAE6740-7153-4585-A151-C4B509B86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5" y="3268"/>
              <a:ext cx="26" cy="52"/>
            </a:xfrm>
            <a:custGeom>
              <a:avLst/>
              <a:gdLst>
                <a:gd name="T0" fmla="*/ 9 w 11"/>
                <a:gd name="T1" fmla="*/ 0 h 22"/>
                <a:gd name="T2" fmla="*/ 6 w 11"/>
                <a:gd name="T3" fmla="*/ 9 h 22"/>
                <a:gd name="T4" fmla="*/ 0 w 11"/>
                <a:gd name="T5" fmla="*/ 18 h 22"/>
                <a:gd name="T6" fmla="*/ 4 w 11"/>
                <a:gd name="T7" fmla="*/ 22 h 22"/>
                <a:gd name="T8" fmla="*/ 7 w 11"/>
                <a:gd name="T9" fmla="*/ 11 h 22"/>
                <a:gd name="T10" fmla="*/ 11 w 11"/>
                <a:gd name="T11" fmla="*/ 6 h 22"/>
                <a:gd name="T12" fmla="*/ 9 w 11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2">
                  <a:moveTo>
                    <a:pt x="9" y="0"/>
                  </a:moveTo>
                  <a:cubicBezTo>
                    <a:pt x="5" y="1"/>
                    <a:pt x="6" y="5"/>
                    <a:pt x="6" y="9"/>
                  </a:cubicBezTo>
                  <a:cubicBezTo>
                    <a:pt x="6" y="12"/>
                    <a:pt x="0" y="13"/>
                    <a:pt x="0" y="18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8" y="22"/>
                    <a:pt x="7" y="16"/>
                    <a:pt x="7" y="11"/>
                  </a:cubicBezTo>
                  <a:cubicBezTo>
                    <a:pt x="9" y="11"/>
                    <a:pt x="11" y="9"/>
                    <a:pt x="11" y="6"/>
                  </a:cubicBezTo>
                  <a:cubicBezTo>
                    <a:pt x="11" y="2"/>
                    <a:pt x="10" y="4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Freeform 44">
              <a:extLst>
                <a:ext uri="{FF2B5EF4-FFF2-40B4-BE49-F238E27FC236}">
                  <a16:creationId xmlns:a16="http://schemas.microsoft.com/office/drawing/2014/main" xmlns="" id="{47D60035-D214-4A9E-9517-AAB980756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4" y="3181"/>
              <a:ext cx="33" cy="30"/>
            </a:xfrm>
            <a:custGeom>
              <a:avLst/>
              <a:gdLst>
                <a:gd name="T0" fmla="*/ 4 w 14"/>
                <a:gd name="T1" fmla="*/ 0 h 13"/>
                <a:gd name="T2" fmla="*/ 0 w 14"/>
                <a:gd name="T3" fmla="*/ 3 h 13"/>
                <a:gd name="T4" fmla="*/ 9 w 14"/>
                <a:gd name="T5" fmla="*/ 13 h 13"/>
                <a:gd name="T6" fmla="*/ 14 w 14"/>
                <a:gd name="T7" fmla="*/ 6 h 13"/>
                <a:gd name="T8" fmla="*/ 4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4" y="0"/>
                  </a:moveTo>
                  <a:cubicBezTo>
                    <a:pt x="1" y="0"/>
                    <a:pt x="0" y="0"/>
                    <a:pt x="0" y="3"/>
                  </a:cubicBezTo>
                  <a:cubicBezTo>
                    <a:pt x="0" y="7"/>
                    <a:pt x="6" y="13"/>
                    <a:pt x="9" y="13"/>
                  </a:cubicBezTo>
                  <a:cubicBezTo>
                    <a:pt x="11" y="13"/>
                    <a:pt x="14" y="7"/>
                    <a:pt x="14" y="6"/>
                  </a:cubicBezTo>
                  <a:cubicBezTo>
                    <a:pt x="14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 45">
              <a:extLst>
                <a:ext uri="{FF2B5EF4-FFF2-40B4-BE49-F238E27FC236}">
                  <a16:creationId xmlns:a16="http://schemas.microsoft.com/office/drawing/2014/main" xmlns="" id="{33CBBC8D-A62C-42CD-9963-5D0B76C8C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8" y="3176"/>
              <a:ext cx="101" cy="28"/>
            </a:xfrm>
            <a:custGeom>
              <a:avLst/>
              <a:gdLst>
                <a:gd name="T0" fmla="*/ 27 w 43"/>
                <a:gd name="T1" fmla="*/ 0 h 12"/>
                <a:gd name="T2" fmla="*/ 4 w 43"/>
                <a:gd name="T3" fmla="*/ 0 h 12"/>
                <a:gd name="T4" fmla="*/ 0 w 43"/>
                <a:gd name="T5" fmla="*/ 5 h 12"/>
                <a:gd name="T6" fmla="*/ 10 w 43"/>
                <a:gd name="T7" fmla="*/ 7 h 12"/>
                <a:gd name="T8" fmla="*/ 22 w 43"/>
                <a:gd name="T9" fmla="*/ 7 h 12"/>
                <a:gd name="T10" fmla="*/ 40 w 43"/>
                <a:gd name="T11" fmla="*/ 12 h 12"/>
                <a:gd name="T12" fmla="*/ 43 w 43"/>
                <a:gd name="T13" fmla="*/ 11 h 12"/>
                <a:gd name="T14" fmla="*/ 37 w 43"/>
                <a:gd name="T15" fmla="*/ 2 h 12"/>
                <a:gd name="T16" fmla="*/ 35 w 43"/>
                <a:gd name="T17" fmla="*/ 2 h 12"/>
                <a:gd name="T18" fmla="*/ 31 w 43"/>
                <a:gd name="T19" fmla="*/ 2 h 12"/>
                <a:gd name="T20" fmla="*/ 27 w 4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2">
                  <a:moveTo>
                    <a:pt x="2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0" y="2"/>
                    <a:pt x="0" y="5"/>
                  </a:cubicBezTo>
                  <a:cubicBezTo>
                    <a:pt x="0" y="5"/>
                    <a:pt x="7" y="7"/>
                    <a:pt x="10" y="7"/>
                  </a:cubicBezTo>
                  <a:cubicBezTo>
                    <a:pt x="14" y="7"/>
                    <a:pt x="16" y="7"/>
                    <a:pt x="22" y="7"/>
                  </a:cubicBezTo>
                  <a:cubicBezTo>
                    <a:pt x="29" y="7"/>
                    <a:pt x="33" y="12"/>
                    <a:pt x="40" y="12"/>
                  </a:cubicBezTo>
                  <a:cubicBezTo>
                    <a:pt x="41" y="12"/>
                    <a:pt x="43" y="12"/>
                    <a:pt x="43" y="11"/>
                  </a:cubicBezTo>
                  <a:cubicBezTo>
                    <a:pt x="43" y="7"/>
                    <a:pt x="38" y="6"/>
                    <a:pt x="37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2" y="2"/>
                    <a:pt x="31" y="2"/>
                  </a:cubicBezTo>
                  <a:cubicBezTo>
                    <a:pt x="29" y="2"/>
                    <a:pt x="28" y="2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46">
              <a:extLst>
                <a:ext uri="{FF2B5EF4-FFF2-40B4-BE49-F238E27FC236}">
                  <a16:creationId xmlns:a16="http://schemas.microsoft.com/office/drawing/2014/main" xmlns="" id="{C02FE64D-1DD4-4329-8801-863619978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" y="2989"/>
              <a:ext cx="45" cy="99"/>
            </a:xfrm>
            <a:custGeom>
              <a:avLst/>
              <a:gdLst>
                <a:gd name="T0" fmla="*/ 5 w 19"/>
                <a:gd name="T1" fmla="*/ 0 h 42"/>
                <a:gd name="T2" fmla="*/ 0 w 19"/>
                <a:gd name="T3" fmla="*/ 10 h 42"/>
                <a:gd name="T4" fmla="*/ 4 w 19"/>
                <a:gd name="T5" fmla="*/ 25 h 42"/>
                <a:gd name="T6" fmla="*/ 4 w 19"/>
                <a:gd name="T7" fmla="*/ 32 h 42"/>
                <a:gd name="T8" fmla="*/ 11 w 19"/>
                <a:gd name="T9" fmla="*/ 42 h 42"/>
                <a:gd name="T10" fmla="*/ 5 w 19"/>
                <a:gd name="T11" fmla="*/ 33 h 42"/>
                <a:gd name="T12" fmla="*/ 5 w 19"/>
                <a:gd name="T13" fmla="*/ 29 h 42"/>
                <a:gd name="T14" fmla="*/ 18 w 19"/>
                <a:gd name="T15" fmla="*/ 28 h 42"/>
                <a:gd name="T16" fmla="*/ 13 w 19"/>
                <a:gd name="T17" fmla="*/ 20 h 42"/>
                <a:gd name="T18" fmla="*/ 19 w 19"/>
                <a:gd name="T19" fmla="*/ 13 h 42"/>
                <a:gd name="T20" fmla="*/ 5 w 19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2">
                  <a:moveTo>
                    <a:pt x="5" y="0"/>
                  </a:moveTo>
                  <a:cubicBezTo>
                    <a:pt x="1" y="2"/>
                    <a:pt x="0" y="6"/>
                    <a:pt x="0" y="10"/>
                  </a:cubicBezTo>
                  <a:cubicBezTo>
                    <a:pt x="0" y="17"/>
                    <a:pt x="4" y="19"/>
                    <a:pt x="4" y="25"/>
                  </a:cubicBezTo>
                  <a:cubicBezTo>
                    <a:pt x="4" y="30"/>
                    <a:pt x="4" y="29"/>
                    <a:pt x="4" y="32"/>
                  </a:cubicBezTo>
                  <a:cubicBezTo>
                    <a:pt x="4" y="35"/>
                    <a:pt x="6" y="42"/>
                    <a:pt x="11" y="42"/>
                  </a:cubicBezTo>
                  <a:cubicBezTo>
                    <a:pt x="9" y="38"/>
                    <a:pt x="8" y="36"/>
                    <a:pt x="5" y="3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10" y="29"/>
                    <a:pt x="15" y="29"/>
                    <a:pt x="18" y="28"/>
                  </a:cubicBezTo>
                  <a:cubicBezTo>
                    <a:pt x="17" y="24"/>
                    <a:pt x="13" y="23"/>
                    <a:pt x="13" y="20"/>
                  </a:cubicBezTo>
                  <a:cubicBezTo>
                    <a:pt x="13" y="17"/>
                    <a:pt x="19" y="17"/>
                    <a:pt x="19" y="13"/>
                  </a:cubicBezTo>
                  <a:cubicBezTo>
                    <a:pt x="10" y="11"/>
                    <a:pt x="6" y="7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Freeform 47">
              <a:extLst>
                <a:ext uri="{FF2B5EF4-FFF2-40B4-BE49-F238E27FC236}">
                  <a16:creationId xmlns:a16="http://schemas.microsoft.com/office/drawing/2014/main" xmlns="" id="{44F52CB2-B44B-45A0-A984-A06816BC2A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5" y="3218"/>
              <a:ext cx="139" cy="81"/>
            </a:xfrm>
            <a:custGeom>
              <a:avLst/>
              <a:gdLst>
                <a:gd name="T0" fmla="*/ 14 w 59"/>
                <a:gd name="T1" fmla="*/ 31 h 34"/>
                <a:gd name="T2" fmla="*/ 15 w 59"/>
                <a:gd name="T3" fmla="*/ 32 h 34"/>
                <a:gd name="T4" fmla="*/ 15 w 59"/>
                <a:gd name="T5" fmla="*/ 31 h 34"/>
                <a:gd name="T6" fmla="*/ 14 w 59"/>
                <a:gd name="T7" fmla="*/ 31 h 34"/>
                <a:gd name="T8" fmla="*/ 54 w 59"/>
                <a:gd name="T9" fmla="*/ 0 h 34"/>
                <a:gd name="T10" fmla="*/ 42 w 59"/>
                <a:gd name="T11" fmla="*/ 15 h 34"/>
                <a:gd name="T12" fmla="*/ 22 w 59"/>
                <a:gd name="T13" fmla="*/ 19 h 34"/>
                <a:gd name="T14" fmla="*/ 16 w 59"/>
                <a:gd name="T15" fmla="*/ 21 h 34"/>
                <a:gd name="T16" fmla="*/ 16 w 59"/>
                <a:gd name="T17" fmla="*/ 21 h 34"/>
                <a:gd name="T18" fmla="*/ 0 w 59"/>
                <a:gd name="T19" fmla="*/ 21 h 34"/>
                <a:gd name="T20" fmla="*/ 13 w 59"/>
                <a:gd name="T21" fmla="*/ 30 h 34"/>
                <a:gd name="T22" fmla="*/ 14 w 59"/>
                <a:gd name="T23" fmla="*/ 31 h 34"/>
                <a:gd name="T24" fmla="*/ 14 w 59"/>
                <a:gd name="T25" fmla="*/ 30 h 34"/>
                <a:gd name="T26" fmla="*/ 15 w 59"/>
                <a:gd name="T27" fmla="*/ 31 h 34"/>
                <a:gd name="T28" fmla="*/ 22 w 59"/>
                <a:gd name="T29" fmla="*/ 34 h 34"/>
                <a:gd name="T30" fmla="*/ 48 w 59"/>
                <a:gd name="T31" fmla="*/ 26 h 34"/>
                <a:gd name="T32" fmla="*/ 59 w 59"/>
                <a:gd name="T33" fmla="*/ 8 h 34"/>
                <a:gd name="T34" fmla="*/ 54 w 59"/>
                <a:gd name="T3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34">
                  <a:moveTo>
                    <a:pt x="14" y="31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4" y="31"/>
                  </a:cubicBezTo>
                  <a:moveTo>
                    <a:pt x="54" y="0"/>
                  </a:moveTo>
                  <a:cubicBezTo>
                    <a:pt x="47" y="0"/>
                    <a:pt x="50" y="12"/>
                    <a:pt x="42" y="15"/>
                  </a:cubicBezTo>
                  <a:cubicBezTo>
                    <a:pt x="38" y="17"/>
                    <a:pt x="30" y="17"/>
                    <a:pt x="22" y="19"/>
                  </a:cubicBezTo>
                  <a:cubicBezTo>
                    <a:pt x="22" y="19"/>
                    <a:pt x="18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7"/>
                    <a:pt x="8" y="27"/>
                    <a:pt x="13" y="30"/>
                  </a:cubicBezTo>
                  <a:cubicBezTo>
                    <a:pt x="13" y="30"/>
                    <a:pt x="14" y="30"/>
                    <a:pt x="14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5" y="31"/>
                    <a:pt x="15" y="31"/>
                  </a:cubicBezTo>
                  <a:cubicBezTo>
                    <a:pt x="17" y="33"/>
                    <a:pt x="21" y="34"/>
                    <a:pt x="22" y="34"/>
                  </a:cubicBezTo>
                  <a:cubicBezTo>
                    <a:pt x="33" y="34"/>
                    <a:pt x="38" y="28"/>
                    <a:pt x="48" y="26"/>
                  </a:cubicBezTo>
                  <a:cubicBezTo>
                    <a:pt x="48" y="17"/>
                    <a:pt x="59" y="19"/>
                    <a:pt x="59" y="8"/>
                  </a:cubicBezTo>
                  <a:cubicBezTo>
                    <a:pt x="59" y="5"/>
                    <a:pt x="57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 48">
              <a:extLst>
                <a:ext uri="{FF2B5EF4-FFF2-40B4-BE49-F238E27FC236}">
                  <a16:creationId xmlns:a16="http://schemas.microsoft.com/office/drawing/2014/main" xmlns="" id="{B02802CB-83D0-4B70-8127-B95B758CF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9" y="3079"/>
              <a:ext cx="721" cy="376"/>
            </a:xfrm>
            <a:custGeom>
              <a:avLst/>
              <a:gdLst>
                <a:gd name="T0" fmla="*/ 7 w 305"/>
                <a:gd name="T1" fmla="*/ 9 h 159"/>
                <a:gd name="T2" fmla="*/ 16 w 305"/>
                <a:gd name="T3" fmla="*/ 26 h 159"/>
                <a:gd name="T4" fmla="*/ 27 w 305"/>
                <a:gd name="T5" fmla="*/ 32 h 159"/>
                <a:gd name="T6" fmla="*/ 46 w 305"/>
                <a:gd name="T7" fmla="*/ 30 h 159"/>
                <a:gd name="T8" fmla="*/ 28 w 305"/>
                <a:gd name="T9" fmla="*/ 45 h 159"/>
                <a:gd name="T10" fmla="*/ 36 w 305"/>
                <a:gd name="T11" fmla="*/ 58 h 159"/>
                <a:gd name="T12" fmla="*/ 44 w 305"/>
                <a:gd name="T13" fmla="*/ 54 h 159"/>
                <a:gd name="T14" fmla="*/ 64 w 305"/>
                <a:gd name="T15" fmla="*/ 65 h 159"/>
                <a:gd name="T16" fmla="*/ 114 w 305"/>
                <a:gd name="T17" fmla="*/ 85 h 159"/>
                <a:gd name="T18" fmla="*/ 108 w 305"/>
                <a:gd name="T19" fmla="*/ 118 h 159"/>
                <a:gd name="T20" fmla="*/ 128 w 305"/>
                <a:gd name="T21" fmla="*/ 122 h 159"/>
                <a:gd name="T22" fmla="*/ 167 w 305"/>
                <a:gd name="T23" fmla="*/ 135 h 159"/>
                <a:gd name="T24" fmla="*/ 189 w 305"/>
                <a:gd name="T25" fmla="*/ 123 h 159"/>
                <a:gd name="T26" fmla="*/ 246 w 305"/>
                <a:gd name="T27" fmla="*/ 135 h 159"/>
                <a:gd name="T28" fmla="*/ 272 w 305"/>
                <a:gd name="T29" fmla="*/ 152 h 159"/>
                <a:gd name="T30" fmla="*/ 295 w 305"/>
                <a:gd name="T31" fmla="*/ 159 h 159"/>
                <a:gd name="T32" fmla="*/ 305 w 305"/>
                <a:gd name="T33" fmla="*/ 150 h 159"/>
                <a:gd name="T34" fmla="*/ 290 w 305"/>
                <a:gd name="T35" fmla="*/ 142 h 159"/>
                <a:gd name="T36" fmla="*/ 287 w 305"/>
                <a:gd name="T37" fmla="*/ 142 h 159"/>
                <a:gd name="T38" fmla="*/ 283 w 305"/>
                <a:gd name="T39" fmla="*/ 141 h 159"/>
                <a:gd name="T40" fmla="*/ 267 w 305"/>
                <a:gd name="T41" fmla="*/ 130 h 159"/>
                <a:gd name="T42" fmla="*/ 249 w 305"/>
                <a:gd name="T43" fmla="*/ 102 h 159"/>
                <a:gd name="T44" fmla="*/ 251 w 305"/>
                <a:gd name="T45" fmla="*/ 86 h 159"/>
                <a:gd name="T46" fmla="*/ 248 w 305"/>
                <a:gd name="T47" fmla="*/ 86 h 159"/>
                <a:gd name="T48" fmla="*/ 214 w 305"/>
                <a:gd name="T49" fmla="*/ 59 h 159"/>
                <a:gd name="T50" fmla="*/ 191 w 305"/>
                <a:gd name="T51" fmla="*/ 46 h 159"/>
                <a:gd name="T52" fmla="*/ 155 w 305"/>
                <a:gd name="T53" fmla="*/ 35 h 159"/>
                <a:gd name="T54" fmla="*/ 152 w 305"/>
                <a:gd name="T55" fmla="*/ 33 h 159"/>
                <a:gd name="T56" fmla="*/ 144 w 305"/>
                <a:gd name="T57" fmla="*/ 30 h 159"/>
                <a:gd name="T58" fmla="*/ 116 w 305"/>
                <a:gd name="T59" fmla="*/ 20 h 159"/>
                <a:gd name="T60" fmla="*/ 93 w 305"/>
                <a:gd name="T61" fmla="*/ 29 h 159"/>
                <a:gd name="T62" fmla="*/ 71 w 305"/>
                <a:gd name="T63" fmla="*/ 45 h 159"/>
                <a:gd name="T64" fmla="*/ 52 w 305"/>
                <a:gd name="T65" fmla="*/ 30 h 159"/>
                <a:gd name="T66" fmla="*/ 27 w 305"/>
                <a:gd name="T6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5" h="159">
                  <a:moveTo>
                    <a:pt x="27" y="0"/>
                  </a:moveTo>
                  <a:cubicBezTo>
                    <a:pt x="17" y="0"/>
                    <a:pt x="14" y="9"/>
                    <a:pt x="7" y="9"/>
                  </a:cubicBezTo>
                  <a:cubicBezTo>
                    <a:pt x="4" y="9"/>
                    <a:pt x="0" y="11"/>
                    <a:pt x="0" y="14"/>
                  </a:cubicBezTo>
                  <a:cubicBezTo>
                    <a:pt x="0" y="21"/>
                    <a:pt x="12" y="18"/>
                    <a:pt x="16" y="26"/>
                  </a:cubicBezTo>
                  <a:cubicBezTo>
                    <a:pt x="17" y="27"/>
                    <a:pt x="18" y="30"/>
                    <a:pt x="19" y="30"/>
                  </a:cubicBezTo>
                  <a:cubicBezTo>
                    <a:pt x="22" y="31"/>
                    <a:pt x="24" y="32"/>
                    <a:pt x="27" y="32"/>
                  </a:cubicBezTo>
                  <a:cubicBezTo>
                    <a:pt x="32" y="32"/>
                    <a:pt x="36" y="31"/>
                    <a:pt x="42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2" y="36"/>
                    <a:pt x="26" y="35"/>
                    <a:pt x="19" y="39"/>
                  </a:cubicBezTo>
                  <a:cubicBezTo>
                    <a:pt x="20" y="43"/>
                    <a:pt x="26" y="41"/>
                    <a:pt x="28" y="45"/>
                  </a:cubicBezTo>
                  <a:cubicBezTo>
                    <a:pt x="31" y="49"/>
                    <a:pt x="28" y="52"/>
                    <a:pt x="31" y="57"/>
                  </a:cubicBezTo>
                  <a:cubicBezTo>
                    <a:pt x="31" y="58"/>
                    <a:pt x="35" y="58"/>
                    <a:pt x="36" y="58"/>
                  </a:cubicBezTo>
                  <a:cubicBezTo>
                    <a:pt x="40" y="58"/>
                    <a:pt x="43" y="53"/>
                    <a:pt x="44" y="49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3"/>
                    <a:pt x="46" y="53"/>
                    <a:pt x="46" y="53"/>
                  </a:cubicBezTo>
                  <a:cubicBezTo>
                    <a:pt x="53" y="53"/>
                    <a:pt x="56" y="65"/>
                    <a:pt x="64" y="65"/>
                  </a:cubicBezTo>
                  <a:cubicBezTo>
                    <a:pt x="72" y="65"/>
                    <a:pt x="86" y="67"/>
                    <a:pt x="92" y="70"/>
                  </a:cubicBezTo>
                  <a:cubicBezTo>
                    <a:pt x="97" y="73"/>
                    <a:pt x="112" y="78"/>
                    <a:pt x="114" y="85"/>
                  </a:cubicBezTo>
                  <a:cubicBezTo>
                    <a:pt x="117" y="93"/>
                    <a:pt x="114" y="100"/>
                    <a:pt x="121" y="107"/>
                  </a:cubicBezTo>
                  <a:cubicBezTo>
                    <a:pt x="118" y="109"/>
                    <a:pt x="108" y="112"/>
                    <a:pt x="108" y="118"/>
                  </a:cubicBezTo>
                  <a:cubicBezTo>
                    <a:pt x="108" y="122"/>
                    <a:pt x="113" y="122"/>
                    <a:pt x="116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0"/>
                    <a:pt x="133" y="119"/>
                    <a:pt x="135" y="119"/>
                  </a:cubicBezTo>
                  <a:cubicBezTo>
                    <a:pt x="149" y="119"/>
                    <a:pt x="153" y="135"/>
                    <a:pt x="167" y="135"/>
                  </a:cubicBezTo>
                  <a:cubicBezTo>
                    <a:pt x="172" y="135"/>
                    <a:pt x="175" y="135"/>
                    <a:pt x="187" y="135"/>
                  </a:cubicBezTo>
                  <a:cubicBezTo>
                    <a:pt x="187" y="132"/>
                    <a:pt x="191" y="130"/>
                    <a:pt x="189" y="123"/>
                  </a:cubicBezTo>
                  <a:cubicBezTo>
                    <a:pt x="197" y="119"/>
                    <a:pt x="196" y="110"/>
                    <a:pt x="209" y="110"/>
                  </a:cubicBezTo>
                  <a:cubicBezTo>
                    <a:pt x="226" y="110"/>
                    <a:pt x="236" y="124"/>
                    <a:pt x="246" y="135"/>
                  </a:cubicBezTo>
                  <a:cubicBezTo>
                    <a:pt x="247" y="136"/>
                    <a:pt x="252" y="137"/>
                    <a:pt x="252" y="139"/>
                  </a:cubicBezTo>
                  <a:cubicBezTo>
                    <a:pt x="252" y="145"/>
                    <a:pt x="264" y="151"/>
                    <a:pt x="272" y="152"/>
                  </a:cubicBezTo>
                  <a:cubicBezTo>
                    <a:pt x="285" y="152"/>
                    <a:pt x="285" y="152"/>
                    <a:pt x="285" y="152"/>
                  </a:cubicBezTo>
                  <a:cubicBezTo>
                    <a:pt x="286" y="153"/>
                    <a:pt x="294" y="159"/>
                    <a:pt x="295" y="159"/>
                  </a:cubicBezTo>
                  <a:cubicBezTo>
                    <a:pt x="296" y="159"/>
                    <a:pt x="298" y="159"/>
                    <a:pt x="299" y="159"/>
                  </a:cubicBezTo>
                  <a:cubicBezTo>
                    <a:pt x="299" y="155"/>
                    <a:pt x="302" y="152"/>
                    <a:pt x="305" y="150"/>
                  </a:cubicBezTo>
                  <a:cubicBezTo>
                    <a:pt x="304" y="150"/>
                    <a:pt x="296" y="151"/>
                    <a:pt x="295" y="148"/>
                  </a:cubicBezTo>
                  <a:cubicBezTo>
                    <a:pt x="294" y="146"/>
                    <a:pt x="293" y="143"/>
                    <a:pt x="290" y="142"/>
                  </a:cubicBezTo>
                  <a:cubicBezTo>
                    <a:pt x="289" y="142"/>
                    <a:pt x="289" y="142"/>
                    <a:pt x="289" y="142"/>
                  </a:cubicBezTo>
                  <a:cubicBezTo>
                    <a:pt x="288" y="142"/>
                    <a:pt x="288" y="142"/>
                    <a:pt x="287" y="142"/>
                  </a:cubicBezTo>
                  <a:cubicBezTo>
                    <a:pt x="287" y="142"/>
                    <a:pt x="286" y="142"/>
                    <a:pt x="285" y="142"/>
                  </a:cubicBezTo>
                  <a:cubicBezTo>
                    <a:pt x="285" y="142"/>
                    <a:pt x="284" y="142"/>
                    <a:pt x="283" y="141"/>
                  </a:cubicBezTo>
                  <a:cubicBezTo>
                    <a:pt x="282" y="139"/>
                    <a:pt x="281" y="135"/>
                    <a:pt x="279" y="135"/>
                  </a:cubicBezTo>
                  <a:cubicBezTo>
                    <a:pt x="275" y="135"/>
                    <a:pt x="269" y="132"/>
                    <a:pt x="267" y="130"/>
                  </a:cubicBezTo>
                  <a:cubicBezTo>
                    <a:pt x="263" y="123"/>
                    <a:pt x="264" y="120"/>
                    <a:pt x="259" y="114"/>
                  </a:cubicBezTo>
                  <a:cubicBezTo>
                    <a:pt x="258" y="113"/>
                    <a:pt x="249" y="104"/>
                    <a:pt x="249" y="102"/>
                  </a:cubicBezTo>
                  <a:cubicBezTo>
                    <a:pt x="249" y="97"/>
                    <a:pt x="259" y="99"/>
                    <a:pt x="259" y="93"/>
                  </a:cubicBezTo>
                  <a:cubicBezTo>
                    <a:pt x="259" y="86"/>
                    <a:pt x="255" y="86"/>
                    <a:pt x="251" y="86"/>
                  </a:cubicBezTo>
                  <a:cubicBezTo>
                    <a:pt x="250" y="86"/>
                    <a:pt x="250" y="86"/>
                    <a:pt x="249" y="86"/>
                  </a:cubicBezTo>
                  <a:cubicBezTo>
                    <a:pt x="249" y="86"/>
                    <a:pt x="248" y="86"/>
                    <a:pt x="248" y="86"/>
                  </a:cubicBezTo>
                  <a:cubicBezTo>
                    <a:pt x="246" y="86"/>
                    <a:pt x="244" y="85"/>
                    <a:pt x="243" y="85"/>
                  </a:cubicBezTo>
                  <a:cubicBezTo>
                    <a:pt x="230" y="78"/>
                    <a:pt x="231" y="64"/>
                    <a:pt x="214" y="59"/>
                  </a:cubicBezTo>
                  <a:cubicBezTo>
                    <a:pt x="211" y="58"/>
                    <a:pt x="207" y="58"/>
                    <a:pt x="207" y="54"/>
                  </a:cubicBezTo>
                  <a:cubicBezTo>
                    <a:pt x="200" y="54"/>
                    <a:pt x="197" y="46"/>
                    <a:pt x="191" y="46"/>
                  </a:cubicBezTo>
                  <a:cubicBezTo>
                    <a:pt x="179" y="46"/>
                    <a:pt x="163" y="41"/>
                    <a:pt x="155" y="35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5" y="35"/>
                    <a:pt x="154" y="34"/>
                    <a:pt x="154" y="34"/>
                  </a:cubicBezTo>
                  <a:cubicBezTo>
                    <a:pt x="153" y="34"/>
                    <a:pt x="153" y="33"/>
                    <a:pt x="152" y="33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1" y="34"/>
                    <a:pt x="147" y="32"/>
                    <a:pt x="144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7" y="28"/>
                    <a:pt x="123" y="22"/>
                    <a:pt x="116" y="20"/>
                  </a:cubicBezTo>
                  <a:cubicBezTo>
                    <a:pt x="115" y="19"/>
                    <a:pt x="111" y="20"/>
                    <a:pt x="110" y="17"/>
                  </a:cubicBezTo>
                  <a:cubicBezTo>
                    <a:pt x="104" y="18"/>
                    <a:pt x="97" y="28"/>
                    <a:pt x="93" y="29"/>
                  </a:cubicBezTo>
                  <a:cubicBezTo>
                    <a:pt x="85" y="31"/>
                    <a:pt x="84" y="32"/>
                    <a:pt x="80" y="36"/>
                  </a:cubicBezTo>
                  <a:cubicBezTo>
                    <a:pt x="79" y="37"/>
                    <a:pt x="74" y="45"/>
                    <a:pt x="71" y="45"/>
                  </a:cubicBezTo>
                  <a:cubicBezTo>
                    <a:pt x="67" y="45"/>
                    <a:pt x="60" y="37"/>
                    <a:pt x="60" y="35"/>
                  </a:cubicBezTo>
                  <a:cubicBezTo>
                    <a:pt x="55" y="35"/>
                    <a:pt x="52" y="32"/>
                    <a:pt x="52" y="30"/>
                  </a:cubicBezTo>
                  <a:cubicBezTo>
                    <a:pt x="52" y="26"/>
                    <a:pt x="52" y="18"/>
                    <a:pt x="52" y="11"/>
                  </a:cubicBezTo>
                  <a:cubicBezTo>
                    <a:pt x="43" y="9"/>
                    <a:pt x="36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 49">
              <a:extLst>
                <a:ext uri="{FF2B5EF4-FFF2-40B4-BE49-F238E27FC236}">
                  <a16:creationId xmlns:a16="http://schemas.microsoft.com/office/drawing/2014/main" xmlns="" id="{3DD669EF-C62D-4162-B27D-9CAF7C5C3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2" y="3162"/>
              <a:ext cx="73" cy="71"/>
            </a:xfrm>
            <a:custGeom>
              <a:avLst/>
              <a:gdLst>
                <a:gd name="T0" fmla="*/ 0 w 31"/>
                <a:gd name="T1" fmla="*/ 0 h 30"/>
                <a:gd name="T2" fmla="*/ 10 w 31"/>
                <a:gd name="T3" fmla="*/ 6 h 30"/>
                <a:gd name="T4" fmla="*/ 22 w 31"/>
                <a:gd name="T5" fmla="*/ 20 h 30"/>
                <a:gd name="T6" fmla="*/ 28 w 31"/>
                <a:gd name="T7" fmla="*/ 30 h 30"/>
                <a:gd name="T8" fmla="*/ 29 w 31"/>
                <a:gd name="T9" fmla="*/ 30 h 30"/>
                <a:gd name="T10" fmla="*/ 31 w 31"/>
                <a:gd name="T11" fmla="*/ 30 h 30"/>
                <a:gd name="T12" fmla="*/ 31 w 31"/>
                <a:gd name="T13" fmla="*/ 26 h 30"/>
                <a:gd name="T14" fmla="*/ 21 w 31"/>
                <a:gd name="T15" fmla="*/ 15 h 30"/>
                <a:gd name="T16" fmla="*/ 0 w 31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0">
                  <a:moveTo>
                    <a:pt x="0" y="0"/>
                  </a:moveTo>
                  <a:cubicBezTo>
                    <a:pt x="2" y="4"/>
                    <a:pt x="6" y="4"/>
                    <a:pt x="10" y="6"/>
                  </a:cubicBezTo>
                  <a:cubicBezTo>
                    <a:pt x="17" y="11"/>
                    <a:pt x="16" y="17"/>
                    <a:pt x="22" y="20"/>
                  </a:cubicBezTo>
                  <a:cubicBezTo>
                    <a:pt x="21" y="25"/>
                    <a:pt x="21" y="29"/>
                    <a:pt x="28" y="30"/>
                  </a:cubicBezTo>
                  <a:cubicBezTo>
                    <a:pt x="28" y="30"/>
                    <a:pt x="28" y="30"/>
                    <a:pt x="29" y="30"/>
                  </a:cubicBezTo>
                  <a:cubicBezTo>
                    <a:pt x="29" y="30"/>
                    <a:pt x="30" y="30"/>
                    <a:pt x="31" y="30"/>
                  </a:cubicBezTo>
                  <a:cubicBezTo>
                    <a:pt x="30" y="29"/>
                    <a:pt x="31" y="27"/>
                    <a:pt x="31" y="26"/>
                  </a:cubicBezTo>
                  <a:cubicBezTo>
                    <a:pt x="31" y="19"/>
                    <a:pt x="25" y="20"/>
                    <a:pt x="21" y="15"/>
                  </a:cubicBezTo>
                  <a:cubicBezTo>
                    <a:pt x="15" y="10"/>
                    <a:pt x="10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 50">
              <a:extLst>
                <a:ext uri="{FF2B5EF4-FFF2-40B4-BE49-F238E27FC236}">
                  <a16:creationId xmlns:a16="http://schemas.microsoft.com/office/drawing/2014/main" xmlns="" id="{78C5C657-6B5B-4DC3-9682-39E96AAD8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0" y="3263"/>
              <a:ext cx="35" cy="48"/>
            </a:xfrm>
            <a:custGeom>
              <a:avLst/>
              <a:gdLst>
                <a:gd name="T0" fmla="*/ 1 w 15"/>
                <a:gd name="T1" fmla="*/ 0 h 20"/>
                <a:gd name="T2" fmla="*/ 9 w 15"/>
                <a:gd name="T3" fmla="*/ 12 h 20"/>
                <a:gd name="T4" fmla="*/ 9 w 15"/>
                <a:gd name="T5" fmla="*/ 16 h 20"/>
                <a:gd name="T6" fmla="*/ 12 w 15"/>
                <a:gd name="T7" fmla="*/ 20 h 20"/>
                <a:gd name="T8" fmla="*/ 15 w 15"/>
                <a:gd name="T9" fmla="*/ 16 h 20"/>
                <a:gd name="T10" fmla="*/ 1 w 1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0">
                  <a:moveTo>
                    <a:pt x="1" y="0"/>
                  </a:moveTo>
                  <a:cubicBezTo>
                    <a:pt x="0" y="6"/>
                    <a:pt x="2" y="11"/>
                    <a:pt x="9" y="12"/>
                  </a:cubicBezTo>
                  <a:cubicBezTo>
                    <a:pt x="9" y="14"/>
                    <a:pt x="9" y="15"/>
                    <a:pt x="9" y="16"/>
                  </a:cubicBezTo>
                  <a:cubicBezTo>
                    <a:pt x="9" y="18"/>
                    <a:pt x="10" y="20"/>
                    <a:pt x="12" y="20"/>
                  </a:cubicBezTo>
                  <a:cubicBezTo>
                    <a:pt x="13" y="20"/>
                    <a:pt x="15" y="17"/>
                    <a:pt x="15" y="16"/>
                  </a:cubicBezTo>
                  <a:cubicBezTo>
                    <a:pt x="15" y="14"/>
                    <a:pt x="4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Freeform 51">
              <a:extLst>
                <a:ext uri="{FF2B5EF4-FFF2-40B4-BE49-F238E27FC236}">
                  <a16:creationId xmlns:a16="http://schemas.microsoft.com/office/drawing/2014/main" xmlns="" id="{E83996B5-0E5C-4FE7-86C8-6BED036DC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3" y="3431"/>
              <a:ext cx="19" cy="26"/>
            </a:xfrm>
            <a:custGeom>
              <a:avLst/>
              <a:gdLst>
                <a:gd name="T0" fmla="*/ 0 w 8"/>
                <a:gd name="T1" fmla="*/ 0 h 11"/>
                <a:gd name="T2" fmla="*/ 8 w 8"/>
                <a:gd name="T3" fmla="*/ 11 h 11"/>
                <a:gd name="T4" fmla="*/ 8 w 8"/>
                <a:gd name="T5" fmla="*/ 8 h 11"/>
                <a:gd name="T6" fmla="*/ 0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cubicBezTo>
                    <a:pt x="0" y="3"/>
                    <a:pt x="3" y="11"/>
                    <a:pt x="8" y="11"/>
                  </a:cubicBezTo>
                  <a:cubicBezTo>
                    <a:pt x="8" y="10"/>
                    <a:pt x="8" y="9"/>
                    <a:pt x="8" y="8"/>
                  </a:cubicBezTo>
                  <a:cubicBezTo>
                    <a:pt x="8" y="4"/>
                    <a:pt x="4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Freeform 52">
              <a:extLst>
                <a:ext uri="{FF2B5EF4-FFF2-40B4-BE49-F238E27FC236}">
                  <a16:creationId xmlns:a16="http://schemas.microsoft.com/office/drawing/2014/main" xmlns="" id="{A310E055-90A2-43ED-A164-1EBC9A95F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9" y="3412"/>
              <a:ext cx="40" cy="19"/>
            </a:xfrm>
            <a:custGeom>
              <a:avLst/>
              <a:gdLst>
                <a:gd name="T0" fmla="*/ 0 w 17"/>
                <a:gd name="T1" fmla="*/ 0 h 8"/>
                <a:gd name="T2" fmla="*/ 15 w 17"/>
                <a:gd name="T3" fmla="*/ 8 h 8"/>
                <a:gd name="T4" fmla="*/ 17 w 17"/>
                <a:gd name="T5" fmla="*/ 7 h 8"/>
                <a:gd name="T6" fmla="*/ 0 w 1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cubicBezTo>
                    <a:pt x="0" y="6"/>
                    <a:pt x="8" y="8"/>
                    <a:pt x="15" y="8"/>
                  </a:cubicBezTo>
                  <a:cubicBezTo>
                    <a:pt x="15" y="8"/>
                    <a:pt x="17" y="7"/>
                    <a:pt x="17" y="7"/>
                  </a:cubicBezTo>
                  <a:cubicBezTo>
                    <a:pt x="14" y="2"/>
                    <a:pt x="8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Freeform 53">
              <a:extLst>
                <a:ext uri="{FF2B5EF4-FFF2-40B4-BE49-F238E27FC236}">
                  <a16:creationId xmlns:a16="http://schemas.microsoft.com/office/drawing/2014/main" xmlns="" id="{E8C0545D-9B46-485E-89B9-2F34A1526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3" y="3363"/>
              <a:ext cx="38" cy="40"/>
            </a:xfrm>
            <a:custGeom>
              <a:avLst/>
              <a:gdLst>
                <a:gd name="T0" fmla="*/ 0 w 16"/>
                <a:gd name="T1" fmla="*/ 0 h 17"/>
                <a:gd name="T2" fmla="*/ 16 w 16"/>
                <a:gd name="T3" fmla="*/ 17 h 17"/>
                <a:gd name="T4" fmla="*/ 0 w 16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0" y="0"/>
                  </a:moveTo>
                  <a:cubicBezTo>
                    <a:pt x="1" y="4"/>
                    <a:pt x="10" y="17"/>
                    <a:pt x="16" y="17"/>
                  </a:cubicBezTo>
                  <a:cubicBezTo>
                    <a:pt x="13" y="9"/>
                    <a:pt x="8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Freeform 54">
              <a:extLst>
                <a:ext uri="{FF2B5EF4-FFF2-40B4-BE49-F238E27FC236}">
                  <a16:creationId xmlns:a16="http://schemas.microsoft.com/office/drawing/2014/main" xmlns="" id="{2FEDD030-452E-4145-BC9B-3D868DBDE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8" y="3332"/>
              <a:ext cx="49" cy="28"/>
            </a:xfrm>
            <a:custGeom>
              <a:avLst/>
              <a:gdLst>
                <a:gd name="T0" fmla="*/ 2 w 21"/>
                <a:gd name="T1" fmla="*/ 0 h 12"/>
                <a:gd name="T2" fmla="*/ 1 w 21"/>
                <a:gd name="T3" fmla="*/ 2 h 12"/>
                <a:gd name="T4" fmla="*/ 0 w 21"/>
                <a:gd name="T5" fmla="*/ 2 h 12"/>
                <a:gd name="T6" fmla="*/ 17 w 21"/>
                <a:gd name="T7" fmla="*/ 12 h 12"/>
                <a:gd name="T8" fmla="*/ 21 w 21"/>
                <a:gd name="T9" fmla="*/ 11 h 12"/>
                <a:gd name="T10" fmla="*/ 2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2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"/>
                    <a:pt x="12" y="12"/>
                    <a:pt x="17" y="12"/>
                  </a:cubicBezTo>
                  <a:cubicBezTo>
                    <a:pt x="18" y="12"/>
                    <a:pt x="20" y="12"/>
                    <a:pt x="21" y="11"/>
                  </a:cubicBezTo>
                  <a:cubicBezTo>
                    <a:pt x="18" y="6"/>
                    <a:pt x="7" y="3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Freeform 55">
              <a:extLst>
                <a:ext uri="{FF2B5EF4-FFF2-40B4-BE49-F238E27FC236}">
                  <a16:creationId xmlns:a16="http://schemas.microsoft.com/office/drawing/2014/main" xmlns="" id="{92151BE8-B4CF-47CB-8012-D135229A4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01" y="3301"/>
              <a:ext cx="31" cy="19"/>
            </a:xfrm>
            <a:custGeom>
              <a:avLst/>
              <a:gdLst>
                <a:gd name="T0" fmla="*/ 3 w 13"/>
                <a:gd name="T1" fmla="*/ 2 h 8"/>
                <a:gd name="T2" fmla="*/ 0 w 13"/>
                <a:gd name="T3" fmla="*/ 2 h 8"/>
                <a:gd name="T4" fmla="*/ 8 w 13"/>
                <a:gd name="T5" fmla="*/ 8 h 8"/>
                <a:gd name="T6" fmla="*/ 13 w 13"/>
                <a:gd name="T7" fmla="*/ 8 h 8"/>
                <a:gd name="T8" fmla="*/ 3 w 13"/>
                <a:gd name="T9" fmla="*/ 2 h 8"/>
                <a:gd name="T10" fmla="*/ 0 w 13"/>
                <a:gd name="T11" fmla="*/ 0 h 8"/>
                <a:gd name="T12" fmla="*/ 3 w 13"/>
                <a:gd name="T13" fmla="*/ 2 h 8"/>
                <a:gd name="T14" fmla="*/ 3 w 13"/>
                <a:gd name="T15" fmla="*/ 2 h 8"/>
                <a:gd name="T16" fmla="*/ 0 w 13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3" y="2"/>
                  </a:moveTo>
                  <a:cubicBezTo>
                    <a:pt x="3" y="2"/>
                    <a:pt x="1" y="2"/>
                    <a:pt x="0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0" y="4"/>
                    <a:pt x="7" y="4"/>
                    <a:pt x="3" y="2"/>
                  </a:cubicBezTo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Freeform 56">
              <a:extLst>
                <a:ext uri="{FF2B5EF4-FFF2-40B4-BE49-F238E27FC236}">
                  <a16:creationId xmlns:a16="http://schemas.microsoft.com/office/drawing/2014/main" xmlns="" id="{DB4FEDBA-9C6B-41DC-A547-5981794CC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3" y="4607"/>
              <a:ext cx="137" cy="130"/>
            </a:xfrm>
            <a:custGeom>
              <a:avLst/>
              <a:gdLst>
                <a:gd name="T0" fmla="*/ 52 w 58"/>
                <a:gd name="T1" fmla="*/ 0 h 55"/>
                <a:gd name="T2" fmla="*/ 29 w 58"/>
                <a:gd name="T3" fmla="*/ 5 h 55"/>
                <a:gd name="T4" fmla="*/ 7 w 58"/>
                <a:gd name="T5" fmla="*/ 2 h 55"/>
                <a:gd name="T6" fmla="*/ 0 w 58"/>
                <a:gd name="T7" fmla="*/ 5 h 55"/>
                <a:gd name="T8" fmla="*/ 33 w 58"/>
                <a:gd name="T9" fmla="*/ 55 h 55"/>
                <a:gd name="T10" fmla="*/ 58 w 58"/>
                <a:gd name="T11" fmla="*/ 16 h 55"/>
                <a:gd name="T12" fmla="*/ 52 w 58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5">
                  <a:moveTo>
                    <a:pt x="52" y="0"/>
                  </a:moveTo>
                  <a:cubicBezTo>
                    <a:pt x="45" y="2"/>
                    <a:pt x="36" y="5"/>
                    <a:pt x="29" y="5"/>
                  </a:cubicBezTo>
                  <a:cubicBezTo>
                    <a:pt x="29" y="5"/>
                    <a:pt x="16" y="2"/>
                    <a:pt x="7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16"/>
                    <a:pt x="17" y="55"/>
                    <a:pt x="33" y="55"/>
                  </a:cubicBezTo>
                  <a:cubicBezTo>
                    <a:pt x="44" y="55"/>
                    <a:pt x="58" y="27"/>
                    <a:pt x="58" y="16"/>
                  </a:cubicBezTo>
                  <a:cubicBezTo>
                    <a:pt x="58" y="9"/>
                    <a:pt x="54" y="6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Freeform 57">
              <a:extLst>
                <a:ext uri="{FF2B5EF4-FFF2-40B4-BE49-F238E27FC236}">
                  <a16:creationId xmlns:a16="http://schemas.microsoft.com/office/drawing/2014/main" xmlns="" id="{AC032ACD-CD04-4A8D-9F79-9F656F6C1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1" y="4574"/>
              <a:ext cx="17" cy="21"/>
            </a:xfrm>
            <a:custGeom>
              <a:avLst/>
              <a:gdLst>
                <a:gd name="T0" fmla="*/ 7 w 7"/>
                <a:gd name="T1" fmla="*/ 0 h 9"/>
                <a:gd name="T2" fmla="*/ 4 w 7"/>
                <a:gd name="T3" fmla="*/ 0 h 9"/>
                <a:gd name="T4" fmla="*/ 0 w 7"/>
                <a:gd name="T5" fmla="*/ 0 h 9"/>
                <a:gd name="T6" fmla="*/ 5 w 7"/>
                <a:gd name="T7" fmla="*/ 9 h 9"/>
                <a:gd name="T8" fmla="*/ 7 w 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4"/>
                    <a:pt x="1" y="7"/>
                    <a:pt x="5" y="9"/>
                  </a:cubicBezTo>
                  <a:cubicBezTo>
                    <a:pt x="6" y="6"/>
                    <a:pt x="7" y="5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" name="Freeform 58">
              <a:extLst>
                <a:ext uri="{FF2B5EF4-FFF2-40B4-BE49-F238E27FC236}">
                  <a16:creationId xmlns:a16="http://schemas.microsoft.com/office/drawing/2014/main" xmlns="" id="{5F3BC8A7-D2CD-4909-9010-0CC8A47FA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" y="4403"/>
              <a:ext cx="45" cy="15"/>
            </a:xfrm>
            <a:custGeom>
              <a:avLst/>
              <a:gdLst>
                <a:gd name="T0" fmla="*/ 10 w 19"/>
                <a:gd name="T1" fmla="*/ 0 h 6"/>
                <a:gd name="T2" fmla="*/ 0 w 19"/>
                <a:gd name="T3" fmla="*/ 3 h 6"/>
                <a:gd name="T4" fmla="*/ 9 w 19"/>
                <a:gd name="T5" fmla="*/ 6 h 6"/>
                <a:gd name="T6" fmla="*/ 19 w 19"/>
                <a:gd name="T7" fmla="*/ 3 h 6"/>
                <a:gd name="T8" fmla="*/ 10 w 1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0" y="0"/>
                  </a:moveTo>
                  <a:cubicBezTo>
                    <a:pt x="8" y="0"/>
                    <a:pt x="5" y="1"/>
                    <a:pt x="0" y="3"/>
                  </a:cubicBezTo>
                  <a:cubicBezTo>
                    <a:pt x="3" y="5"/>
                    <a:pt x="6" y="6"/>
                    <a:pt x="9" y="6"/>
                  </a:cubicBezTo>
                  <a:cubicBezTo>
                    <a:pt x="12" y="6"/>
                    <a:pt x="16" y="5"/>
                    <a:pt x="19" y="3"/>
                  </a:cubicBezTo>
                  <a:cubicBezTo>
                    <a:pt x="15" y="1"/>
                    <a:pt x="13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Freeform 59">
              <a:extLst>
                <a:ext uri="{FF2B5EF4-FFF2-40B4-BE49-F238E27FC236}">
                  <a16:creationId xmlns:a16="http://schemas.microsoft.com/office/drawing/2014/main" xmlns="" id="{E3C08220-5965-42B0-9181-419F9856C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3" y="3476"/>
              <a:ext cx="50" cy="19"/>
            </a:xfrm>
            <a:custGeom>
              <a:avLst/>
              <a:gdLst>
                <a:gd name="T0" fmla="*/ 17 w 21"/>
                <a:gd name="T1" fmla="*/ 0 h 8"/>
                <a:gd name="T2" fmla="*/ 0 w 21"/>
                <a:gd name="T3" fmla="*/ 3 h 8"/>
                <a:gd name="T4" fmla="*/ 16 w 21"/>
                <a:gd name="T5" fmla="*/ 8 h 8"/>
                <a:gd name="T6" fmla="*/ 21 w 21"/>
                <a:gd name="T7" fmla="*/ 8 h 8"/>
                <a:gd name="T8" fmla="*/ 21 w 21"/>
                <a:gd name="T9" fmla="*/ 0 h 8"/>
                <a:gd name="T10" fmla="*/ 17 w 21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">
                  <a:moveTo>
                    <a:pt x="17" y="0"/>
                  </a:moveTo>
                  <a:cubicBezTo>
                    <a:pt x="12" y="0"/>
                    <a:pt x="8" y="1"/>
                    <a:pt x="0" y="3"/>
                  </a:cubicBezTo>
                  <a:cubicBezTo>
                    <a:pt x="2" y="5"/>
                    <a:pt x="9" y="8"/>
                    <a:pt x="16" y="8"/>
                  </a:cubicBezTo>
                  <a:cubicBezTo>
                    <a:pt x="17" y="8"/>
                    <a:pt x="19" y="8"/>
                    <a:pt x="21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" name="Freeform 60">
              <a:extLst>
                <a:ext uri="{FF2B5EF4-FFF2-40B4-BE49-F238E27FC236}">
                  <a16:creationId xmlns:a16="http://schemas.microsoft.com/office/drawing/2014/main" xmlns="" id="{6BE5D3ED-5BD3-43E5-B0F4-95634CA88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5" y="3457"/>
              <a:ext cx="1437" cy="1086"/>
            </a:xfrm>
            <a:custGeom>
              <a:avLst/>
              <a:gdLst>
                <a:gd name="T0" fmla="*/ 431 w 608"/>
                <a:gd name="T1" fmla="*/ 18 h 459"/>
                <a:gd name="T2" fmla="*/ 408 w 608"/>
                <a:gd name="T3" fmla="*/ 108 h 459"/>
                <a:gd name="T4" fmla="*/ 353 w 608"/>
                <a:gd name="T5" fmla="*/ 81 h 459"/>
                <a:gd name="T6" fmla="*/ 337 w 608"/>
                <a:gd name="T7" fmla="*/ 65 h 459"/>
                <a:gd name="T8" fmla="*/ 356 w 608"/>
                <a:gd name="T9" fmla="*/ 28 h 459"/>
                <a:gd name="T10" fmla="*/ 330 w 608"/>
                <a:gd name="T11" fmla="*/ 23 h 459"/>
                <a:gd name="T12" fmla="*/ 292 w 608"/>
                <a:gd name="T13" fmla="*/ 20 h 459"/>
                <a:gd name="T14" fmla="*/ 253 w 608"/>
                <a:gd name="T15" fmla="*/ 36 h 459"/>
                <a:gd name="T16" fmla="*/ 243 w 608"/>
                <a:gd name="T17" fmla="*/ 68 h 459"/>
                <a:gd name="T18" fmla="*/ 224 w 608"/>
                <a:gd name="T19" fmla="*/ 69 h 459"/>
                <a:gd name="T20" fmla="*/ 180 w 608"/>
                <a:gd name="T21" fmla="*/ 60 h 459"/>
                <a:gd name="T22" fmla="*/ 157 w 608"/>
                <a:gd name="T23" fmla="*/ 85 h 459"/>
                <a:gd name="T24" fmla="*/ 143 w 608"/>
                <a:gd name="T25" fmla="*/ 92 h 459"/>
                <a:gd name="T26" fmla="*/ 137 w 608"/>
                <a:gd name="T27" fmla="*/ 114 h 459"/>
                <a:gd name="T28" fmla="*/ 39 w 608"/>
                <a:gd name="T29" fmla="*/ 159 h 459"/>
                <a:gd name="T30" fmla="*/ 10 w 608"/>
                <a:gd name="T31" fmla="*/ 173 h 459"/>
                <a:gd name="T32" fmla="*/ 5 w 608"/>
                <a:gd name="T33" fmla="*/ 210 h 459"/>
                <a:gd name="T34" fmla="*/ 11 w 608"/>
                <a:gd name="T35" fmla="*/ 245 h 459"/>
                <a:gd name="T36" fmla="*/ 3 w 608"/>
                <a:gd name="T37" fmla="*/ 245 h 459"/>
                <a:gd name="T38" fmla="*/ 28 w 608"/>
                <a:gd name="T39" fmla="*/ 314 h 459"/>
                <a:gd name="T40" fmla="*/ 27 w 608"/>
                <a:gd name="T41" fmla="*/ 371 h 459"/>
                <a:gd name="T42" fmla="*/ 111 w 608"/>
                <a:gd name="T43" fmla="*/ 372 h 459"/>
                <a:gd name="T44" fmla="*/ 126 w 608"/>
                <a:gd name="T45" fmla="*/ 372 h 459"/>
                <a:gd name="T46" fmla="*/ 222 w 608"/>
                <a:gd name="T47" fmla="*/ 342 h 459"/>
                <a:gd name="T48" fmla="*/ 313 w 608"/>
                <a:gd name="T49" fmla="*/ 346 h 459"/>
                <a:gd name="T50" fmla="*/ 337 w 608"/>
                <a:gd name="T51" fmla="*/ 387 h 459"/>
                <a:gd name="T52" fmla="*/ 356 w 608"/>
                <a:gd name="T53" fmla="*/ 388 h 459"/>
                <a:gd name="T54" fmla="*/ 374 w 608"/>
                <a:gd name="T55" fmla="*/ 382 h 459"/>
                <a:gd name="T56" fmla="*/ 380 w 608"/>
                <a:gd name="T57" fmla="*/ 387 h 459"/>
                <a:gd name="T58" fmla="*/ 383 w 608"/>
                <a:gd name="T59" fmla="*/ 399 h 459"/>
                <a:gd name="T60" fmla="*/ 394 w 608"/>
                <a:gd name="T61" fmla="*/ 398 h 459"/>
                <a:gd name="T62" fmla="*/ 456 w 608"/>
                <a:gd name="T63" fmla="*/ 454 h 459"/>
                <a:gd name="T64" fmla="*/ 503 w 608"/>
                <a:gd name="T65" fmla="*/ 459 h 459"/>
                <a:gd name="T66" fmla="*/ 557 w 608"/>
                <a:gd name="T67" fmla="*/ 421 h 459"/>
                <a:gd name="T68" fmla="*/ 596 w 608"/>
                <a:gd name="T69" fmla="*/ 337 h 459"/>
                <a:gd name="T70" fmla="*/ 600 w 608"/>
                <a:gd name="T71" fmla="*/ 311 h 459"/>
                <a:gd name="T72" fmla="*/ 594 w 608"/>
                <a:gd name="T73" fmla="*/ 223 h 459"/>
                <a:gd name="T74" fmla="*/ 565 w 608"/>
                <a:gd name="T75" fmla="*/ 181 h 459"/>
                <a:gd name="T76" fmla="*/ 538 w 608"/>
                <a:gd name="T77" fmla="*/ 151 h 459"/>
                <a:gd name="T78" fmla="*/ 489 w 608"/>
                <a:gd name="T79" fmla="*/ 90 h 459"/>
                <a:gd name="T80" fmla="*/ 462 w 608"/>
                <a:gd name="T81" fmla="*/ 55 h 459"/>
                <a:gd name="T82" fmla="*/ 445 w 608"/>
                <a:gd name="T83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8" h="459">
                  <a:moveTo>
                    <a:pt x="445" y="0"/>
                  </a:moveTo>
                  <a:cubicBezTo>
                    <a:pt x="436" y="4"/>
                    <a:pt x="439" y="11"/>
                    <a:pt x="431" y="18"/>
                  </a:cubicBezTo>
                  <a:cubicBezTo>
                    <a:pt x="431" y="65"/>
                    <a:pt x="431" y="65"/>
                    <a:pt x="431" y="65"/>
                  </a:cubicBezTo>
                  <a:cubicBezTo>
                    <a:pt x="428" y="77"/>
                    <a:pt x="425" y="108"/>
                    <a:pt x="408" y="108"/>
                  </a:cubicBezTo>
                  <a:cubicBezTo>
                    <a:pt x="398" y="108"/>
                    <a:pt x="396" y="97"/>
                    <a:pt x="388" y="94"/>
                  </a:cubicBezTo>
                  <a:cubicBezTo>
                    <a:pt x="375" y="89"/>
                    <a:pt x="367" y="86"/>
                    <a:pt x="353" y="81"/>
                  </a:cubicBezTo>
                  <a:cubicBezTo>
                    <a:pt x="351" y="81"/>
                    <a:pt x="351" y="73"/>
                    <a:pt x="348" y="70"/>
                  </a:cubicBezTo>
                  <a:cubicBezTo>
                    <a:pt x="345" y="68"/>
                    <a:pt x="337" y="69"/>
                    <a:pt x="337" y="65"/>
                  </a:cubicBezTo>
                  <a:cubicBezTo>
                    <a:pt x="344" y="39"/>
                    <a:pt x="344" y="39"/>
                    <a:pt x="344" y="39"/>
                  </a:cubicBezTo>
                  <a:cubicBezTo>
                    <a:pt x="348" y="36"/>
                    <a:pt x="356" y="35"/>
                    <a:pt x="356" y="28"/>
                  </a:cubicBezTo>
                  <a:cubicBezTo>
                    <a:pt x="356" y="24"/>
                    <a:pt x="348" y="19"/>
                    <a:pt x="345" y="19"/>
                  </a:cubicBezTo>
                  <a:cubicBezTo>
                    <a:pt x="339" y="19"/>
                    <a:pt x="337" y="23"/>
                    <a:pt x="330" y="23"/>
                  </a:cubicBezTo>
                  <a:cubicBezTo>
                    <a:pt x="311" y="23"/>
                    <a:pt x="301" y="16"/>
                    <a:pt x="283" y="8"/>
                  </a:cubicBezTo>
                  <a:cubicBezTo>
                    <a:pt x="284" y="14"/>
                    <a:pt x="289" y="16"/>
                    <a:pt x="292" y="20"/>
                  </a:cubicBezTo>
                  <a:cubicBezTo>
                    <a:pt x="291" y="21"/>
                    <a:pt x="286" y="24"/>
                    <a:pt x="283" y="24"/>
                  </a:cubicBezTo>
                  <a:cubicBezTo>
                    <a:pt x="274" y="24"/>
                    <a:pt x="253" y="29"/>
                    <a:pt x="253" y="36"/>
                  </a:cubicBezTo>
                  <a:cubicBezTo>
                    <a:pt x="253" y="44"/>
                    <a:pt x="245" y="47"/>
                    <a:pt x="245" y="55"/>
                  </a:cubicBezTo>
                  <a:cubicBezTo>
                    <a:pt x="245" y="59"/>
                    <a:pt x="246" y="63"/>
                    <a:pt x="243" y="68"/>
                  </a:cubicBezTo>
                  <a:cubicBezTo>
                    <a:pt x="242" y="67"/>
                    <a:pt x="238" y="64"/>
                    <a:pt x="235" y="64"/>
                  </a:cubicBezTo>
                  <a:cubicBezTo>
                    <a:pt x="231" y="64"/>
                    <a:pt x="226" y="66"/>
                    <a:pt x="224" y="69"/>
                  </a:cubicBezTo>
                  <a:cubicBezTo>
                    <a:pt x="223" y="60"/>
                    <a:pt x="217" y="49"/>
                    <a:pt x="208" y="49"/>
                  </a:cubicBezTo>
                  <a:cubicBezTo>
                    <a:pt x="197" y="49"/>
                    <a:pt x="194" y="60"/>
                    <a:pt x="180" y="60"/>
                  </a:cubicBezTo>
                  <a:cubicBezTo>
                    <a:pt x="179" y="72"/>
                    <a:pt x="168" y="74"/>
                    <a:pt x="168" y="89"/>
                  </a:cubicBezTo>
                  <a:cubicBezTo>
                    <a:pt x="164" y="89"/>
                    <a:pt x="161" y="87"/>
                    <a:pt x="157" y="85"/>
                  </a:cubicBezTo>
                  <a:cubicBezTo>
                    <a:pt x="154" y="91"/>
                    <a:pt x="157" y="98"/>
                    <a:pt x="151" y="102"/>
                  </a:cubicBezTo>
                  <a:cubicBezTo>
                    <a:pt x="149" y="98"/>
                    <a:pt x="146" y="96"/>
                    <a:pt x="143" y="92"/>
                  </a:cubicBezTo>
                  <a:cubicBezTo>
                    <a:pt x="138" y="94"/>
                    <a:pt x="137" y="100"/>
                    <a:pt x="137" y="105"/>
                  </a:cubicBezTo>
                  <a:cubicBezTo>
                    <a:pt x="137" y="108"/>
                    <a:pt x="137" y="111"/>
                    <a:pt x="137" y="114"/>
                  </a:cubicBezTo>
                  <a:cubicBezTo>
                    <a:pt x="137" y="132"/>
                    <a:pt x="93" y="147"/>
                    <a:pt x="74" y="150"/>
                  </a:cubicBezTo>
                  <a:cubicBezTo>
                    <a:pt x="64" y="151"/>
                    <a:pt x="45" y="152"/>
                    <a:pt x="39" y="159"/>
                  </a:cubicBezTo>
                  <a:cubicBezTo>
                    <a:pt x="33" y="164"/>
                    <a:pt x="21" y="178"/>
                    <a:pt x="11" y="179"/>
                  </a:cubicBezTo>
                  <a:cubicBezTo>
                    <a:pt x="11" y="177"/>
                    <a:pt x="11" y="175"/>
                    <a:pt x="10" y="173"/>
                  </a:cubicBezTo>
                  <a:cubicBezTo>
                    <a:pt x="8" y="174"/>
                    <a:pt x="5" y="176"/>
                    <a:pt x="5" y="180"/>
                  </a:cubicBezTo>
                  <a:cubicBezTo>
                    <a:pt x="5" y="194"/>
                    <a:pt x="5" y="195"/>
                    <a:pt x="5" y="210"/>
                  </a:cubicBezTo>
                  <a:cubicBezTo>
                    <a:pt x="5" y="224"/>
                    <a:pt x="11" y="230"/>
                    <a:pt x="11" y="238"/>
                  </a:cubicBezTo>
                  <a:cubicBezTo>
                    <a:pt x="11" y="240"/>
                    <a:pt x="12" y="243"/>
                    <a:pt x="11" y="245"/>
                  </a:cubicBezTo>
                  <a:cubicBezTo>
                    <a:pt x="9" y="243"/>
                    <a:pt x="7" y="240"/>
                    <a:pt x="6" y="238"/>
                  </a:cubicBezTo>
                  <a:cubicBezTo>
                    <a:pt x="5" y="240"/>
                    <a:pt x="4" y="243"/>
                    <a:pt x="3" y="245"/>
                  </a:cubicBezTo>
                  <a:cubicBezTo>
                    <a:pt x="0" y="253"/>
                    <a:pt x="11" y="255"/>
                    <a:pt x="14" y="263"/>
                  </a:cubicBezTo>
                  <a:cubicBezTo>
                    <a:pt x="20" y="284"/>
                    <a:pt x="22" y="291"/>
                    <a:pt x="28" y="314"/>
                  </a:cubicBezTo>
                  <a:cubicBezTo>
                    <a:pt x="31" y="324"/>
                    <a:pt x="39" y="332"/>
                    <a:pt x="39" y="348"/>
                  </a:cubicBezTo>
                  <a:cubicBezTo>
                    <a:pt x="39" y="360"/>
                    <a:pt x="27" y="364"/>
                    <a:pt x="27" y="371"/>
                  </a:cubicBezTo>
                  <a:cubicBezTo>
                    <a:pt x="27" y="379"/>
                    <a:pt x="52" y="390"/>
                    <a:pt x="61" y="390"/>
                  </a:cubicBezTo>
                  <a:cubicBezTo>
                    <a:pt x="85" y="390"/>
                    <a:pt x="93" y="372"/>
                    <a:pt x="111" y="372"/>
                  </a:cubicBezTo>
                  <a:cubicBezTo>
                    <a:pt x="115" y="372"/>
                    <a:pt x="117" y="371"/>
                    <a:pt x="120" y="371"/>
                  </a:cubicBezTo>
                  <a:cubicBezTo>
                    <a:pt x="121" y="371"/>
                    <a:pt x="123" y="371"/>
                    <a:pt x="126" y="372"/>
                  </a:cubicBezTo>
                  <a:cubicBezTo>
                    <a:pt x="138" y="372"/>
                    <a:pt x="147" y="370"/>
                    <a:pt x="158" y="369"/>
                  </a:cubicBezTo>
                  <a:cubicBezTo>
                    <a:pt x="162" y="342"/>
                    <a:pt x="195" y="351"/>
                    <a:pt x="222" y="342"/>
                  </a:cubicBezTo>
                  <a:cubicBezTo>
                    <a:pt x="234" y="339"/>
                    <a:pt x="237" y="330"/>
                    <a:pt x="256" y="330"/>
                  </a:cubicBezTo>
                  <a:cubicBezTo>
                    <a:pt x="274" y="330"/>
                    <a:pt x="305" y="336"/>
                    <a:pt x="313" y="346"/>
                  </a:cubicBezTo>
                  <a:cubicBezTo>
                    <a:pt x="318" y="352"/>
                    <a:pt x="329" y="378"/>
                    <a:pt x="333" y="378"/>
                  </a:cubicBezTo>
                  <a:cubicBezTo>
                    <a:pt x="333" y="378"/>
                    <a:pt x="331" y="387"/>
                    <a:pt x="337" y="387"/>
                  </a:cubicBezTo>
                  <a:cubicBezTo>
                    <a:pt x="348" y="387"/>
                    <a:pt x="361" y="360"/>
                    <a:pt x="371" y="350"/>
                  </a:cubicBezTo>
                  <a:cubicBezTo>
                    <a:pt x="371" y="358"/>
                    <a:pt x="369" y="386"/>
                    <a:pt x="356" y="388"/>
                  </a:cubicBezTo>
                  <a:cubicBezTo>
                    <a:pt x="356" y="391"/>
                    <a:pt x="358" y="394"/>
                    <a:pt x="361" y="394"/>
                  </a:cubicBezTo>
                  <a:cubicBezTo>
                    <a:pt x="369" y="394"/>
                    <a:pt x="369" y="384"/>
                    <a:pt x="374" y="382"/>
                  </a:cubicBezTo>
                  <a:cubicBezTo>
                    <a:pt x="374" y="380"/>
                    <a:pt x="375" y="378"/>
                    <a:pt x="375" y="377"/>
                  </a:cubicBezTo>
                  <a:cubicBezTo>
                    <a:pt x="377" y="379"/>
                    <a:pt x="380" y="381"/>
                    <a:pt x="380" y="387"/>
                  </a:cubicBezTo>
                  <a:cubicBezTo>
                    <a:pt x="380" y="393"/>
                    <a:pt x="378" y="396"/>
                    <a:pt x="377" y="399"/>
                  </a:cubicBezTo>
                  <a:cubicBezTo>
                    <a:pt x="383" y="399"/>
                    <a:pt x="383" y="399"/>
                    <a:pt x="383" y="399"/>
                  </a:cubicBezTo>
                  <a:cubicBezTo>
                    <a:pt x="387" y="398"/>
                    <a:pt x="390" y="397"/>
                    <a:pt x="394" y="395"/>
                  </a:cubicBezTo>
                  <a:cubicBezTo>
                    <a:pt x="394" y="396"/>
                    <a:pt x="394" y="398"/>
                    <a:pt x="394" y="398"/>
                  </a:cubicBezTo>
                  <a:cubicBezTo>
                    <a:pt x="395" y="405"/>
                    <a:pt x="402" y="411"/>
                    <a:pt x="402" y="419"/>
                  </a:cubicBezTo>
                  <a:cubicBezTo>
                    <a:pt x="402" y="441"/>
                    <a:pt x="435" y="454"/>
                    <a:pt x="456" y="454"/>
                  </a:cubicBezTo>
                  <a:cubicBezTo>
                    <a:pt x="469" y="454"/>
                    <a:pt x="465" y="444"/>
                    <a:pt x="477" y="443"/>
                  </a:cubicBezTo>
                  <a:cubicBezTo>
                    <a:pt x="478" y="446"/>
                    <a:pt x="499" y="458"/>
                    <a:pt x="503" y="459"/>
                  </a:cubicBezTo>
                  <a:cubicBezTo>
                    <a:pt x="508" y="433"/>
                    <a:pt x="551" y="444"/>
                    <a:pt x="557" y="420"/>
                  </a:cubicBezTo>
                  <a:cubicBezTo>
                    <a:pt x="557" y="421"/>
                    <a:pt x="557" y="421"/>
                    <a:pt x="557" y="421"/>
                  </a:cubicBezTo>
                  <a:cubicBezTo>
                    <a:pt x="557" y="403"/>
                    <a:pt x="568" y="386"/>
                    <a:pt x="572" y="374"/>
                  </a:cubicBezTo>
                  <a:cubicBezTo>
                    <a:pt x="577" y="357"/>
                    <a:pt x="587" y="351"/>
                    <a:pt x="596" y="337"/>
                  </a:cubicBezTo>
                  <a:cubicBezTo>
                    <a:pt x="599" y="332"/>
                    <a:pt x="597" y="330"/>
                    <a:pt x="600" y="326"/>
                  </a:cubicBezTo>
                  <a:cubicBezTo>
                    <a:pt x="600" y="311"/>
                    <a:pt x="600" y="311"/>
                    <a:pt x="600" y="311"/>
                  </a:cubicBezTo>
                  <a:cubicBezTo>
                    <a:pt x="605" y="306"/>
                    <a:pt x="608" y="290"/>
                    <a:pt x="608" y="279"/>
                  </a:cubicBezTo>
                  <a:cubicBezTo>
                    <a:pt x="608" y="263"/>
                    <a:pt x="603" y="234"/>
                    <a:pt x="594" y="223"/>
                  </a:cubicBezTo>
                  <a:cubicBezTo>
                    <a:pt x="595" y="221"/>
                    <a:pt x="595" y="221"/>
                    <a:pt x="595" y="221"/>
                  </a:cubicBezTo>
                  <a:cubicBezTo>
                    <a:pt x="585" y="211"/>
                    <a:pt x="565" y="202"/>
                    <a:pt x="565" y="181"/>
                  </a:cubicBezTo>
                  <a:cubicBezTo>
                    <a:pt x="558" y="181"/>
                    <a:pt x="549" y="181"/>
                    <a:pt x="547" y="174"/>
                  </a:cubicBezTo>
                  <a:cubicBezTo>
                    <a:pt x="545" y="167"/>
                    <a:pt x="544" y="157"/>
                    <a:pt x="538" y="151"/>
                  </a:cubicBezTo>
                  <a:cubicBezTo>
                    <a:pt x="529" y="142"/>
                    <a:pt x="506" y="137"/>
                    <a:pt x="502" y="124"/>
                  </a:cubicBezTo>
                  <a:cubicBezTo>
                    <a:pt x="498" y="111"/>
                    <a:pt x="493" y="104"/>
                    <a:pt x="489" y="90"/>
                  </a:cubicBezTo>
                  <a:cubicBezTo>
                    <a:pt x="486" y="82"/>
                    <a:pt x="486" y="65"/>
                    <a:pt x="480" y="60"/>
                  </a:cubicBezTo>
                  <a:cubicBezTo>
                    <a:pt x="478" y="59"/>
                    <a:pt x="468" y="56"/>
                    <a:pt x="462" y="55"/>
                  </a:cubicBezTo>
                  <a:cubicBezTo>
                    <a:pt x="456" y="50"/>
                    <a:pt x="459" y="41"/>
                    <a:pt x="457" y="34"/>
                  </a:cubicBezTo>
                  <a:cubicBezTo>
                    <a:pt x="454" y="23"/>
                    <a:pt x="447" y="14"/>
                    <a:pt x="4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" name="Freeform 61">
              <a:extLst>
                <a:ext uri="{FF2B5EF4-FFF2-40B4-BE49-F238E27FC236}">
                  <a16:creationId xmlns:a16="http://schemas.microsoft.com/office/drawing/2014/main" xmlns="" id="{F05022A6-1F88-445D-8F80-00F66CCF8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1" y="4607"/>
              <a:ext cx="269" cy="267"/>
            </a:xfrm>
            <a:custGeom>
              <a:avLst/>
              <a:gdLst>
                <a:gd name="T0" fmla="*/ 92 w 114"/>
                <a:gd name="T1" fmla="*/ 0 h 113"/>
                <a:gd name="T2" fmla="*/ 80 w 114"/>
                <a:gd name="T3" fmla="*/ 17 h 113"/>
                <a:gd name="T4" fmla="*/ 79 w 114"/>
                <a:gd name="T5" fmla="*/ 21 h 113"/>
                <a:gd name="T6" fmla="*/ 69 w 114"/>
                <a:gd name="T7" fmla="*/ 26 h 113"/>
                <a:gd name="T8" fmla="*/ 69 w 114"/>
                <a:gd name="T9" fmla="*/ 32 h 113"/>
                <a:gd name="T10" fmla="*/ 59 w 114"/>
                <a:gd name="T11" fmla="*/ 44 h 113"/>
                <a:gd name="T12" fmla="*/ 29 w 114"/>
                <a:gd name="T13" fmla="*/ 62 h 113"/>
                <a:gd name="T14" fmla="*/ 21 w 114"/>
                <a:gd name="T15" fmla="*/ 69 h 113"/>
                <a:gd name="T16" fmla="*/ 0 w 114"/>
                <a:gd name="T17" fmla="*/ 98 h 113"/>
                <a:gd name="T18" fmla="*/ 2 w 114"/>
                <a:gd name="T19" fmla="*/ 100 h 113"/>
                <a:gd name="T20" fmla="*/ 26 w 114"/>
                <a:gd name="T21" fmla="*/ 110 h 113"/>
                <a:gd name="T22" fmla="*/ 38 w 114"/>
                <a:gd name="T23" fmla="*/ 113 h 113"/>
                <a:gd name="T24" fmla="*/ 58 w 114"/>
                <a:gd name="T25" fmla="*/ 100 h 113"/>
                <a:gd name="T26" fmla="*/ 74 w 114"/>
                <a:gd name="T27" fmla="*/ 63 h 113"/>
                <a:gd name="T28" fmla="*/ 94 w 114"/>
                <a:gd name="T29" fmla="*/ 61 h 113"/>
                <a:gd name="T30" fmla="*/ 94 w 114"/>
                <a:gd name="T31" fmla="*/ 44 h 113"/>
                <a:gd name="T32" fmla="*/ 114 w 114"/>
                <a:gd name="T33" fmla="*/ 18 h 113"/>
                <a:gd name="T34" fmla="*/ 111 w 114"/>
                <a:gd name="T35" fmla="*/ 10 h 113"/>
                <a:gd name="T36" fmla="*/ 107 w 114"/>
                <a:gd name="T37" fmla="*/ 8 h 113"/>
                <a:gd name="T38" fmla="*/ 98 w 114"/>
                <a:gd name="T39" fmla="*/ 13 h 113"/>
                <a:gd name="T40" fmla="*/ 96 w 114"/>
                <a:gd name="T41" fmla="*/ 5 h 113"/>
                <a:gd name="T42" fmla="*/ 92 w 114"/>
                <a:gd name="T4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3">
                  <a:moveTo>
                    <a:pt x="92" y="0"/>
                  </a:moveTo>
                  <a:cubicBezTo>
                    <a:pt x="87" y="2"/>
                    <a:pt x="80" y="9"/>
                    <a:pt x="80" y="17"/>
                  </a:cubicBezTo>
                  <a:cubicBezTo>
                    <a:pt x="80" y="18"/>
                    <a:pt x="79" y="20"/>
                    <a:pt x="79" y="21"/>
                  </a:cubicBezTo>
                  <a:cubicBezTo>
                    <a:pt x="75" y="21"/>
                    <a:pt x="72" y="22"/>
                    <a:pt x="69" y="26"/>
                  </a:cubicBezTo>
                  <a:cubicBezTo>
                    <a:pt x="69" y="28"/>
                    <a:pt x="69" y="32"/>
                    <a:pt x="69" y="32"/>
                  </a:cubicBezTo>
                  <a:cubicBezTo>
                    <a:pt x="69" y="32"/>
                    <a:pt x="62" y="43"/>
                    <a:pt x="59" y="44"/>
                  </a:cubicBezTo>
                  <a:cubicBezTo>
                    <a:pt x="50" y="49"/>
                    <a:pt x="42" y="62"/>
                    <a:pt x="29" y="62"/>
                  </a:cubicBezTo>
                  <a:cubicBezTo>
                    <a:pt x="26" y="62"/>
                    <a:pt x="23" y="65"/>
                    <a:pt x="21" y="69"/>
                  </a:cubicBezTo>
                  <a:cubicBezTo>
                    <a:pt x="16" y="77"/>
                    <a:pt x="0" y="84"/>
                    <a:pt x="0" y="98"/>
                  </a:cubicBezTo>
                  <a:cubicBezTo>
                    <a:pt x="0" y="99"/>
                    <a:pt x="1" y="100"/>
                    <a:pt x="2" y="100"/>
                  </a:cubicBezTo>
                  <a:cubicBezTo>
                    <a:pt x="2" y="102"/>
                    <a:pt x="23" y="110"/>
                    <a:pt x="26" y="110"/>
                  </a:cubicBezTo>
                  <a:cubicBezTo>
                    <a:pt x="29" y="110"/>
                    <a:pt x="36" y="113"/>
                    <a:pt x="38" y="113"/>
                  </a:cubicBezTo>
                  <a:cubicBezTo>
                    <a:pt x="44" y="113"/>
                    <a:pt x="53" y="105"/>
                    <a:pt x="58" y="100"/>
                  </a:cubicBezTo>
                  <a:cubicBezTo>
                    <a:pt x="58" y="100"/>
                    <a:pt x="73" y="70"/>
                    <a:pt x="74" y="63"/>
                  </a:cubicBezTo>
                  <a:cubicBezTo>
                    <a:pt x="78" y="63"/>
                    <a:pt x="91" y="61"/>
                    <a:pt x="94" y="61"/>
                  </a:cubicBezTo>
                  <a:cubicBezTo>
                    <a:pt x="95" y="54"/>
                    <a:pt x="92" y="52"/>
                    <a:pt x="94" y="44"/>
                  </a:cubicBezTo>
                  <a:cubicBezTo>
                    <a:pt x="102" y="44"/>
                    <a:pt x="113" y="25"/>
                    <a:pt x="114" y="18"/>
                  </a:cubicBezTo>
                  <a:cubicBezTo>
                    <a:pt x="112" y="17"/>
                    <a:pt x="111" y="14"/>
                    <a:pt x="111" y="10"/>
                  </a:cubicBezTo>
                  <a:cubicBezTo>
                    <a:pt x="110" y="10"/>
                    <a:pt x="108" y="9"/>
                    <a:pt x="107" y="8"/>
                  </a:cubicBezTo>
                  <a:cubicBezTo>
                    <a:pt x="105" y="9"/>
                    <a:pt x="102" y="13"/>
                    <a:pt x="98" y="13"/>
                  </a:cubicBezTo>
                  <a:cubicBezTo>
                    <a:pt x="95" y="13"/>
                    <a:pt x="96" y="9"/>
                    <a:pt x="96" y="5"/>
                  </a:cubicBezTo>
                  <a:cubicBezTo>
                    <a:pt x="94" y="5"/>
                    <a:pt x="92" y="4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Freeform 62">
              <a:extLst>
                <a:ext uri="{FF2B5EF4-FFF2-40B4-BE49-F238E27FC236}">
                  <a16:creationId xmlns:a16="http://schemas.microsoft.com/office/drawing/2014/main" xmlns="" id="{8BDED134-F22D-477B-827A-F5626C7C7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1" y="4349"/>
              <a:ext cx="203" cy="296"/>
            </a:xfrm>
            <a:custGeom>
              <a:avLst/>
              <a:gdLst>
                <a:gd name="T0" fmla="*/ 0 w 86"/>
                <a:gd name="T1" fmla="*/ 0 h 125"/>
                <a:gd name="T2" fmla="*/ 23 w 86"/>
                <a:gd name="T3" fmla="*/ 32 h 125"/>
                <a:gd name="T4" fmla="*/ 21 w 86"/>
                <a:gd name="T5" fmla="*/ 38 h 125"/>
                <a:gd name="T6" fmla="*/ 27 w 86"/>
                <a:gd name="T7" fmla="*/ 48 h 125"/>
                <a:gd name="T8" fmla="*/ 27 w 86"/>
                <a:gd name="T9" fmla="*/ 47 h 125"/>
                <a:gd name="T10" fmla="*/ 29 w 86"/>
                <a:gd name="T11" fmla="*/ 58 h 125"/>
                <a:gd name="T12" fmla="*/ 23 w 86"/>
                <a:gd name="T13" fmla="*/ 78 h 125"/>
                <a:gd name="T14" fmla="*/ 16 w 86"/>
                <a:gd name="T15" fmla="*/ 87 h 125"/>
                <a:gd name="T16" fmla="*/ 35 w 86"/>
                <a:gd name="T17" fmla="*/ 103 h 125"/>
                <a:gd name="T18" fmla="*/ 29 w 86"/>
                <a:gd name="T19" fmla="*/ 118 h 125"/>
                <a:gd name="T20" fmla="*/ 37 w 86"/>
                <a:gd name="T21" fmla="*/ 125 h 125"/>
                <a:gd name="T22" fmla="*/ 56 w 86"/>
                <a:gd name="T23" fmla="*/ 106 h 125"/>
                <a:gd name="T24" fmla="*/ 64 w 86"/>
                <a:gd name="T25" fmla="*/ 96 h 125"/>
                <a:gd name="T26" fmla="*/ 61 w 86"/>
                <a:gd name="T27" fmla="*/ 91 h 125"/>
                <a:gd name="T28" fmla="*/ 72 w 86"/>
                <a:gd name="T29" fmla="*/ 84 h 125"/>
                <a:gd name="T30" fmla="*/ 74 w 86"/>
                <a:gd name="T31" fmla="*/ 82 h 125"/>
                <a:gd name="T32" fmla="*/ 76 w 86"/>
                <a:gd name="T33" fmla="*/ 85 h 125"/>
                <a:gd name="T34" fmla="*/ 86 w 86"/>
                <a:gd name="T35" fmla="*/ 58 h 125"/>
                <a:gd name="T36" fmla="*/ 82 w 86"/>
                <a:gd name="T37" fmla="*/ 55 h 125"/>
                <a:gd name="T38" fmla="*/ 64 w 86"/>
                <a:gd name="T39" fmla="*/ 60 h 125"/>
                <a:gd name="T40" fmla="*/ 45 w 86"/>
                <a:gd name="T41" fmla="*/ 39 h 125"/>
                <a:gd name="T42" fmla="*/ 41 w 86"/>
                <a:gd name="T43" fmla="*/ 39 h 125"/>
                <a:gd name="T44" fmla="*/ 37 w 86"/>
                <a:gd name="T45" fmla="*/ 44 h 125"/>
                <a:gd name="T46" fmla="*/ 33 w 86"/>
                <a:gd name="T47" fmla="*/ 44 h 125"/>
                <a:gd name="T48" fmla="*/ 25 w 86"/>
                <a:gd name="T49" fmla="*/ 27 h 125"/>
                <a:gd name="T50" fmla="*/ 27 w 86"/>
                <a:gd name="T51" fmla="*/ 23 h 125"/>
                <a:gd name="T52" fmla="*/ 20 w 86"/>
                <a:gd name="T53" fmla="*/ 15 h 125"/>
                <a:gd name="T54" fmla="*/ 0 w 86"/>
                <a:gd name="T5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125">
                  <a:moveTo>
                    <a:pt x="0" y="0"/>
                  </a:moveTo>
                  <a:cubicBezTo>
                    <a:pt x="3" y="13"/>
                    <a:pt x="11" y="30"/>
                    <a:pt x="23" y="32"/>
                  </a:cubicBezTo>
                  <a:cubicBezTo>
                    <a:pt x="22" y="34"/>
                    <a:pt x="21" y="36"/>
                    <a:pt x="21" y="38"/>
                  </a:cubicBezTo>
                  <a:cubicBezTo>
                    <a:pt x="21" y="42"/>
                    <a:pt x="26" y="44"/>
                    <a:pt x="27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50"/>
                    <a:pt x="29" y="55"/>
                    <a:pt x="29" y="58"/>
                  </a:cubicBezTo>
                  <a:cubicBezTo>
                    <a:pt x="29" y="66"/>
                    <a:pt x="28" y="73"/>
                    <a:pt x="23" y="78"/>
                  </a:cubicBezTo>
                  <a:cubicBezTo>
                    <a:pt x="20" y="81"/>
                    <a:pt x="16" y="82"/>
                    <a:pt x="16" y="87"/>
                  </a:cubicBezTo>
                  <a:cubicBezTo>
                    <a:pt x="16" y="96"/>
                    <a:pt x="35" y="92"/>
                    <a:pt x="35" y="103"/>
                  </a:cubicBezTo>
                  <a:cubicBezTo>
                    <a:pt x="35" y="109"/>
                    <a:pt x="29" y="112"/>
                    <a:pt x="29" y="118"/>
                  </a:cubicBezTo>
                  <a:cubicBezTo>
                    <a:pt x="29" y="122"/>
                    <a:pt x="32" y="125"/>
                    <a:pt x="37" y="125"/>
                  </a:cubicBezTo>
                  <a:cubicBezTo>
                    <a:pt x="48" y="125"/>
                    <a:pt x="51" y="114"/>
                    <a:pt x="56" y="106"/>
                  </a:cubicBezTo>
                  <a:cubicBezTo>
                    <a:pt x="57" y="105"/>
                    <a:pt x="64" y="99"/>
                    <a:pt x="64" y="96"/>
                  </a:cubicBezTo>
                  <a:cubicBezTo>
                    <a:pt x="64" y="94"/>
                    <a:pt x="61" y="92"/>
                    <a:pt x="61" y="91"/>
                  </a:cubicBezTo>
                  <a:cubicBezTo>
                    <a:pt x="61" y="86"/>
                    <a:pt x="67" y="85"/>
                    <a:pt x="72" y="84"/>
                  </a:cubicBezTo>
                  <a:cubicBezTo>
                    <a:pt x="73" y="84"/>
                    <a:pt x="73" y="82"/>
                    <a:pt x="74" y="82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81" y="77"/>
                    <a:pt x="79" y="66"/>
                    <a:pt x="86" y="58"/>
                  </a:cubicBezTo>
                  <a:cubicBezTo>
                    <a:pt x="85" y="57"/>
                    <a:pt x="84" y="55"/>
                    <a:pt x="82" y="55"/>
                  </a:cubicBezTo>
                  <a:cubicBezTo>
                    <a:pt x="74" y="55"/>
                    <a:pt x="74" y="60"/>
                    <a:pt x="64" y="60"/>
                  </a:cubicBezTo>
                  <a:cubicBezTo>
                    <a:pt x="51" y="60"/>
                    <a:pt x="45" y="53"/>
                    <a:pt x="45" y="39"/>
                  </a:cubicBezTo>
                  <a:cubicBezTo>
                    <a:pt x="44" y="39"/>
                    <a:pt x="42" y="39"/>
                    <a:pt x="41" y="39"/>
                  </a:cubicBezTo>
                  <a:cubicBezTo>
                    <a:pt x="39" y="39"/>
                    <a:pt x="37" y="41"/>
                    <a:pt x="37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1" y="41"/>
                    <a:pt x="25" y="30"/>
                    <a:pt x="25" y="27"/>
                  </a:cubicBezTo>
                  <a:cubicBezTo>
                    <a:pt x="25" y="26"/>
                    <a:pt x="26" y="25"/>
                    <a:pt x="27" y="23"/>
                  </a:cubicBezTo>
                  <a:cubicBezTo>
                    <a:pt x="23" y="22"/>
                    <a:pt x="23" y="18"/>
                    <a:pt x="20" y="15"/>
                  </a:cubicBezTo>
                  <a:cubicBezTo>
                    <a:pt x="15" y="10"/>
                    <a:pt x="6" y="9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Freeform 63">
              <a:extLst>
                <a:ext uri="{FF2B5EF4-FFF2-40B4-BE49-F238E27FC236}">
                  <a16:creationId xmlns:a16="http://schemas.microsoft.com/office/drawing/2014/main" xmlns="" id="{25B72F40-6D63-4F44-A33D-A1D22EDF8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4" y="3694"/>
              <a:ext cx="45" cy="31"/>
            </a:xfrm>
            <a:custGeom>
              <a:avLst/>
              <a:gdLst>
                <a:gd name="T0" fmla="*/ 12 w 19"/>
                <a:gd name="T1" fmla="*/ 0 h 13"/>
                <a:gd name="T2" fmla="*/ 0 w 19"/>
                <a:gd name="T3" fmla="*/ 10 h 13"/>
                <a:gd name="T4" fmla="*/ 11 w 19"/>
                <a:gd name="T5" fmla="*/ 13 h 13"/>
                <a:gd name="T6" fmla="*/ 15 w 19"/>
                <a:gd name="T7" fmla="*/ 13 h 13"/>
                <a:gd name="T8" fmla="*/ 19 w 19"/>
                <a:gd name="T9" fmla="*/ 11 h 13"/>
                <a:gd name="T10" fmla="*/ 19 w 19"/>
                <a:gd name="T11" fmla="*/ 5 h 13"/>
                <a:gd name="T12" fmla="*/ 12 w 19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3">
                  <a:moveTo>
                    <a:pt x="12" y="0"/>
                  </a:moveTo>
                  <a:cubicBezTo>
                    <a:pt x="8" y="2"/>
                    <a:pt x="0" y="3"/>
                    <a:pt x="0" y="10"/>
                  </a:cubicBezTo>
                  <a:cubicBezTo>
                    <a:pt x="0" y="12"/>
                    <a:pt x="7" y="13"/>
                    <a:pt x="11" y="13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6" y="13"/>
                    <a:pt x="17" y="13"/>
                    <a:pt x="19" y="1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6" y="4"/>
                    <a:pt x="14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Freeform 64">
              <a:extLst>
                <a:ext uri="{FF2B5EF4-FFF2-40B4-BE49-F238E27FC236}">
                  <a16:creationId xmlns:a16="http://schemas.microsoft.com/office/drawing/2014/main" xmlns="" id="{5B8DBB6E-9457-4F1C-8740-4DA4D65D0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4" y="3658"/>
              <a:ext cx="40" cy="26"/>
            </a:xfrm>
            <a:custGeom>
              <a:avLst/>
              <a:gdLst>
                <a:gd name="T0" fmla="*/ 17 w 17"/>
                <a:gd name="T1" fmla="*/ 0 h 11"/>
                <a:gd name="T2" fmla="*/ 0 w 17"/>
                <a:gd name="T3" fmla="*/ 7 h 11"/>
                <a:gd name="T4" fmla="*/ 3 w 17"/>
                <a:gd name="T5" fmla="*/ 11 h 11"/>
                <a:gd name="T6" fmla="*/ 17 w 17"/>
                <a:gd name="T7" fmla="*/ 4 h 11"/>
                <a:gd name="T8" fmla="*/ 17 w 1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7" y="0"/>
                  </a:moveTo>
                  <a:cubicBezTo>
                    <a:pt x="13" y="0"/>
                    <a:pt x="0" y="0"/>
                    <a:pt x="0" y="7"/>
                  </a:cubicBezTo>
                  <a:cubicBezTo>
                    <a:pt x="0" y="8"/>
                    <a:pt x="2" y="11"/>
                    <a:pt x="3" y="11"/>
                  </a:cubicBezTo>
                  <a:cubicBezTo>
                    <a:pt x="9" y="11"/>
                    <a:pt x="10" y="6"/>
                    <a:pt x="17" y="4"/>
                  </a:cubicBezTo>
                  <a:cubicBezTo>
                    <a:pt x="17" y="3"/>
                    <a:pt x="17" y="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" name="Freeform 65">
              <a:extLst>
                <a:ext uri="{FF2B5EF4-FFF2-40B4-BE49-F238E27FC236}">
                  <a16:creationId xmlns:a16="http://schemas.microsoft.com/office/drawing/2014/main" xmlns="" id="{E55B26B6-B519-4F9C-96C1-C6F4E5195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4" y="2719"/>
              <a:ext cx="163" cy="152"/>
            </a:xfrm>
            <a:custGeom>
              <a:avLst/>
              <a:gdLst>
                <a:gd name="T0" fmla="*/ 50 w 69"/>
                <a:gd name="T1" fmla="*/ 0 h 64"/>
                <a:gd name="T2" fmla="*/ 48 w 69"/>
                <a:gd name="T3" fmla="*/ 11 h 64"/>
                <a:gd name="T4" fmla="*/ 38 w 69"/>
                <a:gd name="T5" fmla="*/ 18 h 64"/>
                <a:gd name="T6" fmla="*/ 33 w 69"/>
                <a:gd name="T7" fmla="*/ 24 h 64"/>
                <a:gd name="T8" fmla="*/ 30 w 69"/>
                <a:gd name="T9" fmla="*/ 24 h 64"/>
                <a:gd name="T10" fmla="*/ 22 w 69"/>
                <a:gd name="T11" fmla="*/ 16 h 64"/>
                <a:gd name="T12" fmla="*/ 22 w 69"/>
                <a:gd name="T13" fmla="*/ 16 h 64"/>
                <a:gd name="T14" fmla="*/ 14 w 69"/>
                <a:gd name="T15" fmla="*/ 21 h 64"/>
                <a:gd name="T16" fmla="*/ 6 w 69"/>
                <a:gd name="T17" fmla="*/ 26 h 64"/>
                <a:gd name="T18" fmla="*/ 5 w 69"/>
                <a:gd name="T19" fmla="*/ 26 h 64"/>
                <a:gd name="T20" fmla="*/ 2 w 69"/>
                <a:gd name="T21" fmla="*/ 38 h 64"/>
                <a:gd name="T22" fmla="*/ 4 w 69"/>
                <a:gd name="T23" fmla="*/ 43 h 64"/>
                <a:gd name="T24" fmla="*/ 4 w 69"/>
                <a:gd name="T25" fmla="*/ 53 h 64"/>
                <a:gd name="T26" fmla="*/ 4 w 69"/>
                <a:gd name="T27" fmla="*/ 53 h 64"/>
                <a:gd name="T28" fmla="*/ 13 w 69"/>
                <a:gd name="T29" fmla="*/ 34 h 64"/>
                <a:gd name="T30" fmla="*/ 18 w 69"/>
                <a:gd name="T31" fmla="*/ 38 h 64"/>
                <a:gd name="T32" fmla="*/ 20 w 69"/>
                <a:gd name="T33" fmla="*/ 36 h 64"/>
                <a:gd name="T34" fmla="*/ 24 w 69"/>
                <a:gd name="T35" fmla="*/ 38 h 64"/>
                <a:gd name="T36" fmla="*/ 24 w 69"/>
                <a:gd name="T37" fmla="*/ 34 h 64"/>
                <a:gd name="T38" fmla="*/ 31 w 69"/>
                <a:gd name="T39" fmla="*/ 34 h 64"/>
                <a:gd name="T40" fmla="*/ 33 w 69"/>
                <a:gd name="T41" fmla="*/ 39 h 64"/>
                <a:gd name="T42" fmla="*/ 31 w 69"/>
                <a:gd name="T43" fmla="*/ 44 h 64"/>
                <a:gd name="T44" fmla="*/ 43 w 69"/>
                <a:gd name="T45" fmla="*/ 60 h 64"/>
                <a:gd name="T46" fmla="*/ 45 w 69"/>
                <a:gd name="T47" fmla="*/ 61 h 64"/>
                <a:gd name="T48" fmla="*/ 48 w 69"/>
                <a:gd name="T49" fmla="*/ 60 h 64"/>
                <a:gd name="T50" fmla="*/ 50 w 69"/>
                <a:gd name="T51" fmla="*/ 64 h 64"/>
                <a:gd name="T52" fmla="*/ 50 w 69"/>
                <a:gd name="T53" fmla="*/ 64 h 64"/>
                <a:gd name="T54" fmla="*/ 55 w 69"/>
                <a:gd name="T55" fmla="*/ 57 h 64"/>
                <a:gd name="T56" fmla="*/ 50 w 69"/>
                <a:gd name="T57" fmla="*/ 48 h 64"/>
                <a:gd name="T58" fmla="*/ 54 w 69"/>
                <a:gd name="T59" fmla="*/ 41 h 64"/>
                <a:gd name="T60" fmla="*/ 57 w 69"/>
                <a:gd name="T61" fmla="*/ 45 h 64"/>
                <a:gd name="T62" fmla="*/ 57 w 69"/>
                <a:gd name="T63" fmla="*/ 44 h 64"/>
                <a:gd name="T64" fmla="*/ 63 w 69"/>
                <a:gd name="T65" fmla="*/ 55 h 64"/>
                <a:gd name="T66" fmla="*/ 69 w 69"/>
                <a:gd name="T67" fmla="*/ 39 h 64"/>
                <a:gd name="T68" fmla="*/ 57 w 69"/>
                <a:gd name="T69" fmla="*/ 4 h 64"/>
                <a:gd name="T70" fmla="*/ 50 w 69"/>
                <a:gd name="T7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" h="64">
                  <a:moveTo>
                    <a:pt x="50" y="0"/>
                  </a:moveTo>
                  <a:cubicBezTo>
                    <a:pt x="49" y="1"/>
                    <a:pt x="50" y="8"/>
                    <a:pt x="48" y="11"/>
                  </a:cubicBezTo>
                  <a:cubicBezTo>
                    <a:pt x="46" y="14"/>
                    <a:pt x="38" y="12"/>
                    <a:pt x="38" y="18"/>
                  </a:cubicBezTo>
                  <a:cubicBezTo>
                    <a:pt x="35" y="18"/>
                    <a:pt x="33" y="21"/>
                    <a:pt x="33" y="24"/>
                  </a:cubicBezTo>
                  <a:cubicBezTo>
                    <a:pt x="32" y="24"/>
                    <a:pt x="31" y="24"/>
                    <a:pt x="30" y="24"/>
                  </a:cubicBezTo>
                  <a:cubicBezTo>
                    <a:pt x="27" y="24"/>
                    <a:pt x="28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8" y="16"/>
                    <a:pt x="16" y="19"/>
                    <a:pt x="14" y="21"/>
                  </a:cubicBezTo>
                  <a:cubicBezTo>
                    <a:pt x="12" y="24"/>
                    <a:pt x="10" y="26"/>
                    <a:pt x="6" y="26"/>
                  </a:cubicBezTo>
                  <a:cubicBezTo>
                    <a:pt x="6" y="26"/>
                    <a:pt x="5" y="26"/>
                    <a:pt x="5" y="26"/>
                  </a:cubicBezTo>
                  <a:cubicBezTo>
                    <a:pt x="4" y="31"/>
                    <a:pt x="2" y="34"/>
                    <a:pt x="2" y="38"/>
                  </a:cubicBezTo>
                  <a:cubicBezTo>
                    <a:pt x="2" y="40"/>
                    <a:pt x="4" y="41"/>
                    <a:pt x="4" y="43"/>
                  </a:cubicBezTo>
                  <a:cubicBezTo>
                    <a:pt x="4" y="45"/>
                    <a:pt x="0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9" y="53"/>
                    <a:pt x="9" y="38"/>
                    <a:pt x="13" y="34"/>
                  </a:cubicBezTo>
                  <a:cubicBezTo>
                    <a:pt x="13" y="34"/>
                    <a:pt x="17" y="37"/>
                    <a:pt x="18" y="38"/>
                  </a:cubicBezTo>
                  <a:cubicBezTo>
                    <a:pt x="19" y="38"/>
                    <a:pt x="20" y="36"/>
                    <a:pt x="20" y="36"/>
                  </a:cubicBezTo>
                  <a:cubicBezTo>
                    <a:pt x="21" y="37"/>
                    <a:pt x="22" y="38"/>
                    <a:pt x="24" y="38"/>
                  </a:cubicBezTo>
                  <a:cubicBezTo>
                    <a:pt x="24" y="37"/>
                    <a:pt x="24" y="35"/>
                    <a:pt x="24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5"/>
                    <a:pt x="33" y="37"/>
                    <a:pt x="33" y="39"/>
                  </a:cubicBezTo>
                  <a:cubicBezTo>
                    <a:pt x="32" y="40"/>
                    <a:pt x="31" y="41"/>
                    <a:pt x="31" y="44"/>
                  </a:cubicBezTo>
                  <a:cubicBezTo>
                    <a:pt x="30" y="53"/>
                    <a:pt x="36" y="60"/>
                    <a:pt x="43" y="60"/>
                  </a:cubicBezTo>
                  <a:cubicBezTo>
                    <a:pt x="44" y="60"/>
                    <a:pt x="44" y="61"/>
                    <a:pt x="45" y="61"/>
                  </a:cubicBezTo>
                  <a:cubicBezTo>
                    <a:pt x="46" y="61"/>
                    <a:pt x="47" y="60"/>
                    <a:pt x="48" y="60"/>
                  </a:cubicBezTo>
                  <a:cubicBezTo>
                    <a:pt x="48" y="61"/>
                    <a:pt x="49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3" y="64"/>
                    <a:pt x="55" y="61"/>
                    <a:pt x="55" y="57"/>
                  </a:cubicBezTo>
                  <a:cubicBezTo>
                    <a:pt x="55" y="52"/>
                    <a:pt x="50" y="51"/>
                    <a:pt x="50" y="48"/>
                  </a:cubicBezTo>
                  <a:cubicBezTo>
                    <a:pt x="50" y="45"/>
                    <a:pt x="52" y="44"/>
                    <a:pt x="54" y="41"/>
                  </a:cubicBezTo>
                  <a:cubicBezTo>
                    <a:pt x="55" y="43"/>
                    <a:pt x="57" y="44"/>
                    <a:pt x="5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8" y="47"/>
                    <a:pt x="61" y="54"/>
                    <a:pt x="63" y="55"/>
                  </a:cubicBezTo>
                  <a:cubicBezTo>
                    <a:pt x="63" y="47"/>
                    <a:pt x="69" y="44"/>
                    <a:pt x="69" y="39"/>
                  </a:cubicBezTo>
                  <a:cubicBezTo>
                    <a:pt x="69" y="35"/>
                    <a:pt x="61" y="8"/>
                    <a:pt x="57" y="4"/>
                  </a:cubicBezTo>
                  <a:cubicBezTo>
                    <a:pt x="55" y="2"/>
                    <a:pt x="53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" name="Freeform 66">
              <a:extLst>
                <a:ext uri="{FF2B5EF4-FFF2-40B4-BE49-F238E27FC236}">
                  <a16:creationId xmlns:a16="http://schemas.microsoft.com/office/drawing/2014/main" xmlns="" id="{E46E4F0A-23D4-45F2-AA3C-E15C3A7AF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5" y="2679"/>
              <a:ext cx="81" cy="83"/>
            </a:xfrm>
            <a:custGeom>
              <a:avLst/>
              <a:gdLst>
                <a:gd name="T0" fmla="*/ 30 w 34"/>
                <a:gd name="T1" fmla="*/ 0 h 35"/>
                <a:gd name="T2" fmla="*/ 27 w 34"/>
                <a:gd name="T3" fmla="*/ 6 h 35"/>
                <a:gd name="T4" fmla="*/ 0 w 34"/>
                <a:gd name="T5" fmla="*/ 35 h 35"/>
                <a:gd name="T6" fmla="*/ 3 w 34"/>
                <a:gd name="T7" fmla="*/ 35 h 35"/>
                <a:gd name="T8" fmla="*/ 21 w 34"/>
                <a:gd name="T9" fmla="*/ 15 h 35"/>
                <a:gd name="T10" fmla="*/ 21 w 34"/>
                <a:gd name="T11" fmla="*/ 15 h 35"/>
                <a:gd name="T12" fmla="*/ 29 w 34"/>
                <a:gd name="T13" fmla="*/ 10 h 35"/>
                <a:gd name="T14" fmla="*/ 29 w 34"/>
                <a:gd name="T15" fmla="*/ 10 h 35"/>
                <a:gd name="T16" fmla="*/ 34 w 34"/>
                <a:gd name="T17" fmla="*/ 8 h 35"/>
                <a:gd name="T18" fmla="*/ 30 w 34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5">
                  <a:moveTo>
                    <a:pt x="30" y="0"/>
                  </a:moveTo>
                  <a:cubicBezTo>
                    <a:pt x="28" y="2"/>
                    <a:pt x="28" y="4"/>
                    <a:pt x="27" y="6"/>
                  </a:cubicBezTo>
                  <a:cubicBezTo>
                    <a:pt x="22" y="16"/>
                    <a:pt x="5" y="21"/>
                    <a:pt x="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9" y="32"/>
                    <a:pt x="19" y="26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5" y="15"/>
                    <a:pt x="28" y="14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1" y="10"/>
                    <a:pt x="32" y="9"/>
                    <a:pt x="34" y="8"/>
                  </a:cubicBezTo>
                  <a:cubicBezTo>
                    <a:pt x="32" y="6"/>
                    <a:pt x="30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" name="Freeform 67">
              <a:extLst>
                <a:ext uri="{FF2B5EF4-FFF2-40B4-BE49-F238E27FC236}">
                  <a16:creationId xmlns:a16="http://schemas.microsoft.com/office/drawing/2014/main" xmlns="" id="{F2B4AA41-63BF-4DCC-A1B1-7F28FDC3C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4" y="2407"/>
              <a:ext cx="154" cy="218"/>
            </a:xfrm>
            <a:custGeom>
              <a:avLst/>
              <a:gdLst>
                <a:gd name="T0" fmla="*/ 11 w 65"/>
                <a:gd name="T1" fmla="*/ 0 h 92"/>
                <a:gd name="T2" fmla="*/ 6 w 65"/>
                <a:gd name="T3" fmla="*/ 9 h 92"/>
                <a:gd name="T4" fmla="*/ 8 w 65"/>
                <a:gd name="T5" fmla="*/ 24 h 92"/>
                <a:gd name="T6" fmla="*/ 5 w 65"/>
                <a:gd name="T7" fmla="*/ 37 h 92"/>
                <a:gd name="T8" fmla="*/ 4 w 65"/>
                <a:gd name="T9" fmla="*/ 37 h 92"/>
                <a:gd name="T10" fmla="*/ 2 w 65"/>
                <a:gd name="T11" fmla="*/ 53 h 92"/>
                <a:gd name="T12" fmla="*/ 12 w 65"/>
                <a:gd name="T13" fmla="*/ 62 h 92"/>
                <a:gd name="T14" fmla="*/ 12 w 65"/>
                <a:gd name="T15" fmla="*/ 62 h 92"/>
                <a:gd name="T16" fmla="*/ 16 w 65"/>
                <a:gd name="T17" fmla="*/ 59 h 92"/>
                <a:gd name="T18" fmla="*/ 19 w 65"/>
                <a:gd name="T19" fmla="*/ 59 h 92"/>
                <a:gd name="T20" fmla="*/ 19 w 65"/>
                <a:gd name="T21" fmla="*/ 63 h 92"/>
                <a:gd name="T22" fmla="*/ 16 w 65"/>
                <a:gd name="T23" fmla="*/ 68 h 92"/>
                <a:gd name="T24" fmla="*/ 23 w 65"/>
                <a:gd name="T25" fmla="*/ 75 h 92"/>
                <a:gd name="T26" fmla="*/ 23 w 65"/>
                <a:gd name="T27" fmla="*/ 75 h 92"/>
                <a:gd name="T28" fmla="*/ 27 w 65"/>
                <a:gd name="T29" fmla="*/ 73 h 92"/>
                <a:gd name="T30" fmla="*/ 30 w 65"/>
                <a:gd name="T31" fmla="*/ 72 h 92"/>
                <a:gd name="T32" fmla="*/ 30 w 65"/>
                <a:gd name="T33" fmla="*/ 72 h 92"/>
                <a:gd name="T34" fmla="*/ 44 w 65"/>
                <a:gd name="T35" fmla="*/ 82 h 92"/>
                <a:gd name="T36" fmla="*/ 44 w 65"/>
                <a:gd name="T37" fmla="*/ 74 h 92"/>
                <a:gd name="T38" fmla="*/ 61 w 65"/>
                <a:gd name="T39" fmla="*/ 88 h 92"/>
                <a:gd name="T40" fmla="*/ 63 w 65"/>
                <a:gd name="T41" fmla="*/ 92 h 92"/>
                <a:gd name="T42" fmla="*/ 63 w 65"/>
                <a:gd name="T43" fmla="*/ 92 h 92"/>
                <a:gd name="T44" fmla="*/ 65 w 65"/>
                <a:gd name="T45" fmla="*/ 89 h 92"/>
                <a:gd name="T46" fmla="*/ 65 w 65"/>
                <a:gd name="T47" fmla="*/ 85 h 92"/>
                <a:gd name="T48" fmla="*/ 59 w 65"/>
                <a:gd name="T49" fmla="*/ 80 h 92"/>
                <a:gd name="T50" fmla="*/ 57 w 65"/>
                <a:gd name="T51" fmla="*/ 80 h 92"/>
                <a:gd name="T52" fmla="*/ 56 w 65"/>
                <a:gd name="T53" fmla="*/ 79 h 92"/>
                <a:gd name="T54" fmla="*/ 59 w 65"/>
                <a:gd name="T55" fmla="*/ 74 h 92"/>
                <a:gd name="T56" fmla="*/ 56 w 65"/>
                <a:gd name="T57" fmla="*/ 73 h 92"/>
                <a:gd name="T58" fmla="*/ 56 w 65"/>
                <a:gd name="T59" fmla="*/ 73 h 92"/>
                <a:gd name="T60" fmla="*/ 54 w 65"/>
                <a:gd name="T61" fmla="*/ 75 h 92"/>
                <a:gd name="T62" fmla="*/ 52 w 65"/>
                <a:gd name="T63" fmla="*/ 76 h 92"/>
                <a:gd name="T64" fmla="*/ 52 w 65"/>
                <a:gd name="T65" fmla="*/ 76 h 92"/>
                <a:gd name="T66" fmla="*/ 42 w 65"/>
                <a:gd name="T67" fmla="*/ 65 h 92"/>
                <a:gd name="T68" fmla="*/ 42 w 65"/>
                <a:gd name="T69" fmla="*/ 65 h 92"/>
                <a:gd name="T70" fmla="*/ 36 w 65"/>
                <a:gd name="T71" fmla="*/ 69 h 92"/>
                <a:gd name="T72" fmla="*/ 36 w 65"/>
                <a:gd name="T73" fmla="*/ 71 h 92"/>
                <a:gd name="T74" fmla="*/ 25 w 65"/>
                <a:gd name="T75" fmla="*/ 50 h 92"/>
                <a:gd name="T76" fmla="*/ 34 w 65"/>
                <a:gd name="T77" fmla="*/ 30 h 92"/>
                <a:gd name="T78" fmla="*/ 28 w 65"/>
                <a:gd name="T79" fmla="*/ 9 h 92"/>
                <a:gd name="T80" fmla="*/ 27 w 65"/>
                <a:gd name="T81" fmla="*/ 6 h 92"/>
                <a:gd name="T82" fmla="*/ 26 w 65"/>
                <a:gd name="T83" fmla="*/ 4 h 92"/>
                <a:gd name="T84" fmla="*/ 20 w 65"/>
                <a:gd name="T85" fmla="*/ 8 h 92"/>
                <a:gd name="T86" fmla="*/ 19 w 65"/>
                <a:gd name="T87" fmla="*/ 8 h 92"/>
                <a:gd name="T88" fmla="*/ 11 w 65"/>
                <a:gd name="T89" fmla="*/ 0 h 92"/>
                <a:gd name="T90" fmla="*/ 11 w 65"/>
                <a:gd name="T9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92">
                  <a:moveTo>
                    <a:pt x="11" y="0"/>
                  </a:moveTo>
                  <a:cubicBezTo>
                    <a:pt x="7" y="0"/>
                    <a:pt x="6" y="4"/>
                    <a:pt x="6" y="9"/>
                  </a:cubicBezTo>
                  <a:cubicBezTo>
                    <a:pt x="6" y="14"/>
                    <a:pt x="8" y="18"/>
                    <a:pt x="8" y="24"/>
                  </a:cubicBezTo>
                  <a:cubicBezTo>
                    <a:pt x="8" y="28"/>
                    <a:pt x="7" y="34"/>
                    <a:pt x="5" y="37"/>
                  </a:cubicBezTo>
                  <a:cubicBezTo>
                    <a:pt x="5" y="37"/>
                    <a:pt x="5" y="37"/>
                    <a:pt x="4" y="37"/>
                  </a:cubicBezTo>
                  <a:cubicBezTo>
                    <a:pt x="0" y="37"/>
                    <a:pt x="2" y="46"/>
                    <a:pt x="2" y="53"/>
                  </a:cubicBezTo>
                  <a:cubicBezTo>
                    <a:pt x="2" y="56"/>
                    <a:pt x="10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4" y="62"/>
                    <a:pt x="15" y="60"/>
                    <a:pt x="16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8" y="64"/>
                    <a:pt x="16" y="65"/>
                    <a:pt x="16" y="68"/>
                  </a:cubicBezTo>
                  <a:cubicBezTo>
                    <a:pt x="16" y="70"/>
                    <a:pt x="19" y="75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4" y="75"/>
                    <a:pt x="25" y="74"/>
                    <a:pt x="27" y="73"/>
                  </a:cubicBezTo>
                  <a:cubicBezTo>
                    <a:pt x="28" y="73"/>
                    <a:pt x="29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7" y="72"/>
                    <a:pt x="37" y="82"/>
                    <a:pt x="44" y="82"/>
                  </a:cubicBezTo>
                  <a:cubicBezTo>
                    <a:pt x="43" y="79"/>
                    <a:pt x="41" y="77"/>
                    <a:pt x="44" y="74"/>
                  </a:cubicBezTo>
                  <a:cubicBezTo>
                    <a:pt x="47" y="78"/>
                    <a:pt x="58" y="82"/>
                    <a:pt x="61" y="88"/>
                  </a:cubicBezTo>
                  <a:cubicBezTo>
                    <a:pt x="61" y="89"/>
                    <a:pt x="62" y="92"/>
                    <a:pt x="63" y="92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4" y="92"/>
                    <a:pt x="65" y="90"/>
                    <a:pt x="65" y="89"/>
                  </a:cubicBezTo>
                  <a:cubicBezTo>
                    <a:pt x="65" y="87"/>
                    <a:pt x="65" y="87"/>
                    <a:pt x="65" y="85"/>
                  </a:cubicBezTo>
                  <a:cubicBezTo>
                    <a:pt x="62" y="85"/>
                    <a:pt x="59" y="83"/>
                    <a:pt x="59" y="80"/>
                  </a:cubicBezTo>
                  <a:cubicBezTo>
                    <a:pt x="59" y="80"/>
                    <a:pt x="58" y="80"/>
                    <a:pt x="57" y="80"/>
                  </a:cubicBezTo>
                  <a:cubicBezTo>
                    <a:pt x="56" y="80"/>
                    <a:pt x="56" y="80"/>
                    <a:pt x="56" y="79"/>
                  </a:cubicBezTo>
                  <a:cubicBezTo>
                    <a:pt x="56" y="77"/>
                    <a:pt x="58" y="77"/>
                    <a:pt x="59" y="74"/>
                  </a:cubicBezTo>
                  <a:cubicBezTo>
                    <a:pt x="58" y="74"/>
                    <a:pt x="57" y="73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5" y="73"/>
                    <a:pt x="54" y="74"/>
                    <a:pt x="54" y="75"/>
                  </a:cubicBezTo>
                  <a:cubicBezTo>
                    <a:pt x="53" y="75"/>
                    <a:pt x="53" y="76"/>
                    <a:pt x="52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49" y="76"/>
                    <a:pt x="47" y="66"/>
                    <a:pt x="42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9" y="65"/>
                    <a:pt x="36" y="67"/>
                    <a:pt x="36" y="69"/>
                  </a:cubicBezTo>
                  <a:cubicBezTo>
                    <a:pt x="36" y="69"/>
                    <a:pt x="36" y="71"/>
                    <a:pt x="36" y="71"/>
                  </a:cubicBezTo>
                  <a:cubicBezTo>
                    <a:pt x="31" y="69"/>
                    <a:pt x="24" y="57"/>
                    <a:pt x="25" y="50"/>
                  </a:cubicBezTo>
                  <a:cubicBezTo>
                    <a:pt x="25" y="41"/>
                    <a:pt x="33" y="40"/>
                    <a:pt x="34" y="30"/>
                  </a:cubicBezTo>
                  <a:cubicBezTo>
                    <a:pt x="34" y="22"/>
                    <a:pt x="28" y="15"/>
                    <a:pt x="28" y="9"/>
                  </a:cubicBezTo>
                  <a:cubicBezTo>
                    <a:pt x="28" y="8"/>
                    <a:pt x="27" y="7"/>
                    <a:pt x="27" y="6"/>
                  </a:cubicBezTo>
                  <a:cubicBezTo>
                    <a:pt x="27" y="5"/>
                    <a:pt x="26" y="4"/>
                    <a:pt x="26" y="4"/>
                  </a:cubicBezTo>
                  <a:cubicBezTo>
                    <a:pt x="24" y="4"/>
                    <a:pt x="22" y="8"/>
                    <a:pt x="20" y="8"/>
                  </a:cubicBezTo>
                  <a:cubicBezTo>
                    <a:pt x="20" y="8"/>
                    <a:pt x="19" y="8"/>
                    <a:pt x="19" y="8"/>
                  </a:cubicBezTo>
                  <a:cubicBezTo>
                    <a:pt x="15" y="8"/>
                    <a:pt x="16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" name="Freeform 68">
              <a:extLst>
                <a:ext uri="{FF2B5EF4-FFF2-40B4-BE49-F238E27FC236}">
                  <a16:creationId xmlns:a16="http://schemas.microsoft.com/office/drawing/2014/main" xmlns="" id="{CAFDF46D-51F8-44EF-B904-F42282EAF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" y="2627"/>
              <a:ext cx="50" cy="85"/>
            </a:xfrm>
            <a:custGeom>
              <a:avLst/>
              <a:gdLst>
                <a:gd name="T0" fmla="*/ 4 w 21"/>
                <a:gd name="T1" fmla="*/ 0 h 36"/>
                <a:gd name="T2" fmla="*/ 0 w 21"/>
                <a:gd name="T3" fmla="*/ 1 h 36"/>
                <a:gd name="T4" fmla="*/ 11 w 21"/>
                <a:gd name="T5" fmla="*/ 15 h 36"/>
                <a:gd name="T6" fmla="*/ 8 w 21"/>
                <a:gd name="T7" fmla="*/ 18 h 36"/>
                <a:gd name="T8" fmla="*/ 2 w 21"/>
                <a:gd name="T9" fmla="*/ 17 h 36"/>
                <a:gd name="T10" fmla="*/ 2 w 21"/>
                <a:gd name="T11" fmla="*/ 20 h 36"/>
                <a:gd name="T12" fmla="*/ 9 w 21"/>
                <a:gd name="T13" fmla="*/ 26 h 36"/>
                <a:gd name="T14" fmla="*/ 9 w 21"/>
                <a:gd name="T15" fmla="*/ 29 h 36"/>
                <a:gd name="T16" fmla="*/ 12 w 21"/>
                <a:gd name="T17" fmla="*/ 36 h 36"/>
                <a:gd name="T18" fmla="*/ 16 w 21"/>
                <a:gd name="T19" fmla="*/ 36 h 36"/>
                <a:gd name="T20" fmla="*/ 16 w 21"/>
                <a:gd name="T21" fmla="*/ 33 h 36"/>
                <a:gd name="T22" fmla="*/ 12 w 21"/>
                <a:gd name="T23" fmla="*/ 24 h 36"/>
                <a:gd name="T24" fmla="*/ 19 w 21"/>
                <a:gd name="T25" fmla="*/ 24 h 36"/>
                <a:gd name="T26" fmla="*/ 21 w 21"/>
                <a:gd name="T27" fmla="*/ 18 h 36"/>
                <a:gd name="T28" fmla="*/ 17 w 21"/>
                <a:gd name="T29" fmla="*/ 14 h 36"/>
                <a:gd name="T30" fmla="*/ 17 w 21"/>
                <a:gd name="T31" fmla="*/ 6 h 36"/>
                <a:gd name="T32" fmla="*/ 14 w 21"/>
                <a:gd name="T33" fmla="*/ 6 h 36"/>
                <a:gd name="T34" fmla="*/ 14 w 21"/>
                <a:gd name="T35" fmla="*/ 2 h 36"/>
                <a:gd name="T36" fmla="*/ 4 w 21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36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5"/>
                    <a:pt x="11" y="8"/>
                    <a:pt x="11" y="15"/>
                  </a:cubicBezTo>
                  <a:cubicBezTo>
                    <a:pt x="11" y="16"/>
                    <a:pt x="9" y="18"/>
                    <a:pt x="8" y="18"/>
                  </a:cubicBezTo>
                  <a:cubicBezTo>
                    <a:pt x="8" y="18"/>
                    <a:pt x="5" y="18"/>
                    <a:pt x="2" y="17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2"/>
                    <a:pt x="6" y="26"/>
                    <a:pt x="9" y="2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7" y="32"/>
                    <a:pt x="8" y="36"/>
                    <a:pt x="12" y="36"/>
                  </a:cubicBezTo>
                  <a:cubicBezTo>
                    <a:pt x="13" y="36"/>
                    <a:pt x="14" y="36"/>
                    <a:pt x="16" y="3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4" y="32"/>
                    <a:pt x="12" y="27"/>
                    <a:pt x="12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2"/>
                    <a:pt x="20" y="21"/>
                    <a:pt x="21" y="18"/>
                  </a:cubicBezTo>
                  <a:cubicBezTo>
                    <a:pt x="20" y="18"/>
                    <a:pt x="17" y="14"/>
                    <a:pt x="17" y="14"/>
                  </a:cubicBezTo>
                  <a:cubicBezTo>
                    <a:pt x="17" y="14"/>
                    <a:pt x="18" y="9"/>
                    <a:pt x="17" y="6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5" y="5"/>
                    <a:pt x="14" y="3"/>
                    <a:pt x="14" y="2"/>
                  </a:cubicBezTo>
                  <a:cubicBezTo>
                    <a:pt x="11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" name="Freeform 69">
              <a:extLst>
                <a:ext uri="{FF2B5EF4-FFF2-40B4-BE49-F238E27FC236}">
                  <a16:creationId xmlns:a16="http://schemas.microsoft.com/office/drawing/2014/main" xmlns="" id="{4BF5122F-FB1F-4000-A022-CB3A66AA0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70" y="2648"/>
              <a:ext cx="40" cy="55"/>
            </a:xfrm>
            <a:custGeom>
              <a:avLst/>
              <a:gdLst>
                <a:gd name="T0" fmla="*/ 4 w 17"/>
                <a:gd name="T1" fmla="*/ 1 h 23"/>
                <a:gd name="T2" fmla="*/ 3 w 17"/>
                <a:gd name="T3" fmla="*/ 1 h 23"/>
                <a:gd name="T4" fmla="*/ 4 w 17"/>
                <a:gd name="T5" fmla="*/ 1 h 23"/>
                <a:gd name="T6" fmla="*/ 3 w 17"/>
                <a:gd name="T7" fmla="*/ 0 h 23"/>
                <a:gd name="T8" fmla="*/ 0 w 17"/>
                <a:gd name="T9" fmla="*/ 2 h 23"/>
                <a:gd name="T10" fmla="*/ 2 w 17"/>
                <a:gd name="T11" fmla="*/ 23 h 23"/>
                <a:gd name="T12" fmla="*/ 17 w 17"/>
                <a:gd name="T13" fmla="*/ 9 h 23"/>
                <a:gd name="T14" fmla="*/ 5 w 17"/>
                <a:gd name="T15" fmla="*/ 2 h 23"/>
                <a:gd name="T16" fmla="*/ 3 w 17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3">
                  <a:moveTo>
                    <a:pt x="4" y="1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7"/>
                    <a:pt x="2" y="15"/>
                    <a:pt x="2" y="23"/>
                  </a:cubicBezTo>
                  <a:cubicBezTo>
                    <a:pt x="6" y="20"/>
                    <a:pt x="17" y="16"/>
                    <a:pt x="17" y="9"/>
                  </a:cubicBezTo>
                  <a:cubicBezTo>
                    <a:pt x="17" y="5"/>
                    <a:pt x="9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" name="Freeform 70">
              <a:extLst>
                <a:ext uri="{FF2B5EF4-FFF2-40B4-BE49-F238E27FC236}">
                  <a16:creationId xmlns:a16="http://schemas.microsoft.com/office/drawing/2014/main" xmlns="" id="{7094AFBF-B12A-4604-853A-E23A0119A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3" y="2684"/>
              <a:ext cx="40" cy="66"/>
            </a:xfrm>
            <a:custGeom>
              <a:avLst/>
              <a:gdLst>
                <a:gd name="T0" fmla="*/ 12 w 17"/>
                <a:gd name="T1" fmla="*/ 0 h 28"/>
                <a:gd name="T2" fmla="*/ 10 w 17"/>
                <a:gd name="T3" fmla="*/ 0 h 28"/>
                <a:gd name="T4" fmla="*/ 5 w 17"/>
                <a:gd name="T5" fmla="*/ 13 h 28"/>
                <a:gd name="T6" fmla="*/ 5 w 17"/>
                <a:gd name="T7" fmla="*/ 13 h 28"/>
                <a:gd name="T8" fmla="*/ 0 w 17"/>
                <a:gd name="T9" fmla="*/ 16 h 28"/>
                <a:gd name="T10" fmla="*/ 11 w 17"/>
                <a:gd name="T11" fmla="*/ 28 h 28"/>
                <a:gd name="T12" fmla="*/ 14 w 17"/>
                <a:gd name="T13" fmla="*/ 26 h 28"/>
                <a:gd name="T14" fmla="*/ 11 w 17"/>
                <a:gd name="T15" fmla="*/ 20 h 28"/>
                <a:gd name="T16" fmla="*/ 17 w 17"/>
                <a:gd name="T17" fmla="*/ 5 h 28"/>
                <a:gd name="T18" fmla="*/ 12 w 17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8">
                  <a:moveTo>
                    <a:pt x="12" y="0"/>
                  </a:moveTo>
                  <a:cubicBezTo>
                    <a:pt x="11" y="0"/>
                    <a:pt x="10" y="0"/>
                    <a:pt x="10" y="0"/>
                  </a:cubicBezTo>
                  <a:cubicBezTo>
                    <a:pt x="7" y="1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3"/>
                    <a:pt x="0" y="15"/>
                    <a:pt x="0" y="16"/>
                  </a:cubicBezTo>
                  <a:cubicBezTo>
                    <a:pt x="0" y="19"/>
                    <a:pt x="9" y="28"/>
                    <a:pt x="11" y="28"/>
                  </a:cubicBezTo>
                  <a:cubicBezTo>
                    <a:pt x="12" y="28"/>
                    <a:pt x="13" y="27"/>
                    <a:pt x="14" y="26"/>
                  </a:cubicBezTo>
                  <a:cubicBezTo>
                    <a:pt x="14" y="23"/>
                    <a:pt x="11" y="24"/>
                    <a:pt x="11" y="20"/>
                  </a:cubicBezTo>
                  <a:cubicBezTo>
                    <a:pt x="11" y="14"/>
                    <a:pt x="17" y="11"/>
                    <a:pt x="17" y="5"/>
                  </a:cubicBezTo>
                  <a:cubicBezTo>
                    <a:pt x="17" y="3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" name="Freeform 71">
              <a:extLst>
                <a:ext uri="{FF2B5EF4-FFF2-40B4-BE49-F238E27FC236}">
                  <a16:creationId xmlns:a16="http://schemas.microsoft.com/office/drawing/2014/main" xmlns="" id="{50CC2116-AB3F-4008-A92B-7AF5AC6B1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6" y="2686"/>
              <a:ext cx="22" cy="40"/>
            </a:xfrm>
            <a:custGeom>
              <a:avLst/>
              <a:gdLst>
                <a:gd name="T0" fmla="*/ 5 w 9"/>
                <a:gd name="T1" fmla="*/ 0 h 17"/>
                <a:gd name="T2" fmla="*/ 0 w 9"/>
                <a:gd name="T3" fmla="*/ 17 h 17"/>
                <a:gd name="T4" fmla="*/ 3 w 9"/>
                <a:gd name="T5" fmla="*/ 17 h 17"/>
                <a:gd name="T6" fmla="*/ 9 w 9"/>
                <a:gd name="T7" fmla="*/ 0 h 17"/>
                <a:gd name="T8" fmla="*/ 5 w 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5" y="0"/>
                  </a:moveTo>
                  <a:cubicBezTo>
                    <a:pt x="5" y="8"/>
                    <a:pt x="2" y="12"/>
                    <a:pt x="0" y="17"/>
                  </a:cubicBezTo>
                  <a:cubicBezTo>
                    <a:pt x="1" y="17"/>
                    <a:pt x="2" y="17"/>
                    <a:pt x="3" y="17"/>
                  </a:cubicBezTo>
                  <a:cubicBezTo>
                    <a:pt x="3" y="10"/>
                    <a:pt x="9" y="8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" name="Freeform 72">
              <a:extLst>
                <a:ext uri="{FF2B5EF4-FFF2-40B4-BE49-F238E27FC236}">
                  <a16:creationId xmlns:a16="http://schemas.microsoft.com/office/drawing/2014/main" xmlns="" id="{2954B458-5DB0-4B45-8A23-16BF0FE83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6" y="2712"/>
              <a:ext cx="26" cy="22"/>
            </a:xfrm>
            <a:custGeom>
              <a:avLst/>
              <a:gdLst>
                <a:gd name="T0" fmla="*/ 5 w 11"/>
                <a:gd name="T1" fmla="*/ 0 h 9"/>
                <a:gd name="T2" fmla="*/ 0 w 11"/>
                <a:gd name="T3" fmla="*/ 7 h 9"/>
                <a:gd name="T4" fmla="*/ 3 w 11"/>
                <a:gd name="T5" fmla="*/ 9 h 9"/>
                <a:gd name="T6" fmla="*/ 4 w 11"/>
                <a:gd name="T7" fmla="*/ 9 h 9"/>
                <a:gd name="T8" fmla="*/ 11 w 11"/>
                <a:gd name="T9" fmla="*/ 0 h 9"/>
                <a:gd name="T10" fmla="*/ 9 w 11"/>
                <a:gd name="T11" fmla="*/ 1 h 9"/>
                <a:gd name="T12" fmla="*/ 5 w 1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5" y="0"/>
                  </a:moveTo>
                  <a:cubicBezTo>
                    <a:pt x="3" y="3"/>
                    <a:pt x="0" y="4"/>
                    <a:pt x="0" y="7"/>
                  </a:cubicBezTo>
                  <a:cubicBezTo>
                    <a:pt x="0" y="8"/>
                    <a:pt x="2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8" y="9"/>
                    <a:pt x="11" y="5"/>
                    <a:pt x="11" y="0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6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" name="Freeform 73">
              <a:extLst>
                <a:ext uri="{FF2B5EF4-FFF2-40B4-BE49-F238E27FC236}">
                  <a16:creationId xmlns:a16="http://schemas.microsoft.com/office/drawing/2014/main" xmlns="" id="{C6BA06C3-78D9-4D94-A975-B13F5A613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0" y="2625"/>
              <a:ext cx="28" cy="31"/>
            </a:xfrm>
            <a:custGeom>
              <a:avLst/>
              <a:gdLst>
                <a:gd name="T0" fmla="*/ 0 w 12"/>
                <a:gd name="T1" fmla="*/ 0 h 13"/>
                <a:gd name="T2" fmla="*/ 0 w 12"/>
                <a:gd name="T3" fmla="*/ 7 h 13"/>
                <a:gd name="T4" fmla="*/ 0 w 12"/>
                <a:gd name="T5" fmla="*/ 7 h 13"/>
                <a:gd name="T6" fmla="*/ 2 w 12"/>
                <a:gd name="T7" fmla="*/ 7 h 13"/>
                <a:gd name="T8" fmla="*/ 4 w 12"/>
                <a:gd name="T9" fmla="*/ 7 h 13"/>
                <a:gd name="T10" fmla="*/ 7 w 12"/>
                <a:gd name="T11" fmla="*/ 7 h 13"/>
                <a:gd name="T12" fmla="*/ 11 w 12"/>
                <a:gd name="T13" fmla="*/ 13 h 13"/>
                <a:gd name="T14" fmla="*/ 12 w 12"/>
                <a:gd name="T15" fmla="*/ 12 h 13"/>
                <a:gd name="T16" fmla="*/ 4 w 12"/>
                <a:gd name="T17" fmla="*/ 0 h 13"/>
                <a:gd name="T18" fmla="*/ 0 w 12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0" y="0"/>
                  </a:moveTo>
                  <a:cubicBezTo>
                    <a:pt x="0" y="2"/>
                    <a:pt x="0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9"/>
                    <a:pt x="10" y="13"/>
                    <a:pt x="11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6"/>
                    <a:pt x="6" y="5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6" name="Freeform 74">
              <a:extLst>
                <a:ext uri="{FF2B5EF4-FFF2-40B4-BE49-F238E27FC236}">
                  <a16:creationId xmlns:a16="http://schemas.microsoft.com/office/drawing/2014/main" xmlns="" id="{8BC6A458-AD33-4597-8B57-418ECE3AC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5" y="2592"/>
              <a:ext cx="43" cy="42"/>
            </a:xfrm>
            <a:custGeom>
              <a:avLst/>
              <a:gdLst>
                <a:gd name="T0" fmla="*/ 0 w 18"/>
                <a:gd name="T1" fmla="*/ 0 h 18"/>
                <a:gd name="T2" fmla="*/ 14 w 18"/>
                <a:gd name="T3" fmla="*/ 18 h 18"/>
                <a:gd name="T4" fmla="*/ 17 w 18"/>
                <a:gd name="T5" fmla="*/ 8 h 18"/>
                <a:gd name="T6" fmla="*/ 5 w 18"/>
                <a:gd name="T7" fmla="*/ 0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0" y="0"/>
                    <a:pt x="11" y="17"/>
                    <a:pt x="14" y="18"/>
                  </a:cubicBezTo>
                  <a:cubicBezTo>
                    <a:pt x="16" y="18"/>
                    <a:pt x="18" y="12"/>
                    <a:pt x="17" y="8"/>
                  </a:cubicBezTo>
                  <a:cubicBezTo>
                    <a:pt x="16" y="3"/>
                    <a:pt x="11" y="4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" name="Freeform 75">
              <a:extLst>
                <a:ext uri="{FF2B5EF4-FFF2-40B4-BE49-F238E27FC236}">
                  <a16:creationId xmlns:a16="http://schemas.microsoft.com/office/drawing/2014/main" xmlns="" id="{F2F7D292-9CFB-49C3-97D9-C8496D88A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0" y="2596"/>
              <a:ext cx="12" cy="3"/>
            </a:xfrm>
            <a:custGeom>
              <a:avLst/>
              <a:gdLst>
                <a:gd name="T0" fmla="*/ 2 w 5"/>
                <a:gd name="T1" fmla="*/ 0 h 1"/>
                <a:gd name="T2" fmla="*/ 0 w 5"/>
                <a:gd name="T3" fmla="*/ 1 h 1"/>
                <a:gd name="T4" fmla="*/ 2 w 5"/>
                <a:gd name="T5" fmla="*/ 1 h 1"/>
                <a:gd name="T6" fmla="*/ 5 w 5"/>
                <a:gd name="T7" fmla="*/ 1 h 1"/>
                <a:gd name="T8" fmla="*/ 2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8" name="Freeform 76">
              <a:extLst>
                <a:ext uri="{FF2B5EF4-FFF2-40B4-BE49-F238E27FC236}">
                  <a16:creationId xmlns:a16="http://schemas.microsoft.com/office/drawing/2014/main" xmlns="" id="{A8653741-2DD8-4104-81A8-C54A90719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" y="2147"/>
              <a:ext cx="78" cy="109"/>
            </a:xfrm>
            <a:custGeom>
              <a:avLst/>
              <a:gdLst>
                <a:gd name="T0" fmla="*/ 20 w 33"/>
                <a:gd name="T1" fmla="*/ 0 h 46"/>
                <a:gd name="T2" fmla="*/ 1 w 33"/>
                <a:gd name="T3" fmla="*/ 32 h 46"/>
                <a:gd name="T4" fmla="*/ 9 w 33"/>
                <a:gd name="T5" fmla="*/ 46 h 46"/>
                <a:gd name="T6" fmla="*/ 20 w 33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46">
                  <a:moveTo>
                    <a:pt x="20" y="0"/>
                  </a:moveTo>
                  <a:cubicBezTo>
                    <a:pt x="12" y="0"/>
                    <a:pt x="1" y="20"/>
                    <a:pt x="1" y="32"/>
                  </a:cubicBezTo>
                  <a:cubicBezTo>
                    <a:pt x="1" y="40"/>
                    <a:pt x="0" y="46"/>
                    <a:pt x="9" y="46"/>
                  </a:cubicBezTo>
                  <a:cubicBezTo>
                    <a:pt x="21" y="46"/>
                    <a:pt x="33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9" name="Freeform 77">
              <a:extLst>
                <a:ext uri="{FF2B5EF4-FFF2-40B4-BE49-F238E27FC236}">
                  <a16:creationId xmlns:a16="http://schemas.microsoft.com/office/drawing/2014/main" xmlns="" id="{5FB525BD-E731-4203-A1F3-8F7A9C20B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5" y="2341"/>
              <a:ext cx="90" cy="73"/>
            </a:xfrm>
            <a:custGeom>
              <a:avLst/>
              <a:gdLst>
                <a:gd name="T0" fmla="*/ 32 w 38"/>
                <a:gd name="T1" fmla="*/ 0 h 31"/>
                <a:gd name="T2" fmla="*/ 3 w 38"/>
                <a:gd name="T3" fmla="*/ 13 h 31"/>
                <a:gd name="T4" fmla="*/ 3 w 38"/>
                <a:gd name="T5" fmla="*/ 21 h 31"/>
                <a:gd name="T6" fmla="*/ 14 w 38"/>
                <a:gd name="T7" fmla="*/ 31 h 31"/>
                <a:gd name="T8" fmla="*/ 38 w 38"/>
                <a:gd name="T9" fmla="*/ 8 h 31"/>
                <a:gd name="T10" fmla="*/ 32 w 3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1">
                  <a:moveTo>
                    <a:pt x="32" y="0"/>
                  </a:moveTo>
                  <a:cubicBezTo>
                    <a:pt x="25" y="0"/>
                    <a:pt x="7" y="13"/>
                    <a:pt x="3" y="13"/>
                  </a:cubicBezTo>
                  <a:cubicBezTo>
                    <a:pt x="0" y="13"/>
                    <a:pt x="3" y="18"/>
                    <a:pt x="3" y="21"/>
                  </a:cubicBezTo>
                  <a:cubicBezTo>
                    <a:pt x="3" y="28"/>
                    <a:pt x="6" y="31"/>
                    <a:pt x="14" y="31"/>
                  </a:cubicBezTo>
                  <a:cubicBezTo>
                    <a:pt x="22" y="31"/>
                    <a:pt x="38" y="15"/>
                    <a:pt x="38" y="8"/>
                  </a:cubicBezTo>
                  <a:cubicBezTo>
                    <a:pt x="38" y="5"/>
                    <a:pt x="34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0" name="Freeform 78">
              <a:extLst>
                <a:ext uri="{FF2B5EF4-FFF2-40B4-BE49-F238E27FC236}">
                  <a16:creationId xmlns:a16="http://schemas.microsoft.com/office/drawing/2014/main" xmlns="" id="{E1EDAB1C-4695-489E-9008-4008F69C3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7" y="2220"/>
              <a:ext cx="413" cy="800"/>
            </a:xfrm>
            <a:custGeom>
              <a:avLst/>
              <a:gdLst>
                <a:gd name="T0" fmla="*/ 95 w 175"/>
                <a:gd name="T1" fmla="*/ 8 h 338"/>
                <a:gd name="T2" fmla="*/ 76 w 175"/>
                <a:gd name="T3" fmla="*/ 7 h 338"/>
                <a:gd name="T4" fmla="*/ 61 w 175"/>
                <a:gd name="T5" fmla="*/ 11 h 338"/>
                <a:gd name="T6" fmla="*/ 61 w 175"/>
                <a:gd name="T7" fmla="*/ 24 h 338"/>
                <a:gd name="T8" fmla="*/ 59 w 175"/>
                <a:gd name="T9" fmla="*/ 29 h 338"/>
                <a:gd name="T10" fmla="*/ 52 w 175"/>
                <a:gd name="T11" fmla="*/ 23 h 338"/>
                <a:gd name="T12" fmla="*/ 21 w 175"/>
                <a:gd name="T13" fmla="*/ 52 h 338"/>
                <a:gd name="T14" fmla="*/ 0 w 175"/>
                <a:gd name="T15" fmla="*/ 78 h 338"/>
                <a:gd name="T16" fmla="*/ 10 w 175"/>
                <a:gd name="T17" fmla="*/ 92 h 338"/>
                <a:gd name="T18" fmla="*/ 14 w 175"/>
                <a:gd name="T19" fmla="*/ 116 h 338"/>
                <a:gd name="T20" fmla="*/ 8 w 175"/>
                <a:gd name="T21" fmla="*/ 126 h 338"/>
                <a:gd name="T22" fmla="*/ 8 w 175"/>
                <a:gd name="T23" fmla="*/ 131 h 338"/>
                <a:gd name="T24" fmla="*/ 29 w 175"/>
                <a:gd name="T25" fmla="*/ 176 h 338"/>
                <a:gd name="T26" fmla="*/ 24 w 175"/>
                <a:gd name="T27" fmla="*/ 182 h 338"/>
                <a:gd name="T28" fmla="*/ 14 w 175"/>
                <a:gd name="T29" fmla="*/ 207 h 338"/>
                <a:gd name="T30" fmla="*/ 11 w 175"/>
                <a:gd name="T31" fmla="*/ 207 h 338"/>
                <a:gd name="T32" fmla="*/ 8 w 175"/>
                <a:gd name="T33" fmla="*/ 230 h 338"/>
                <a:gd name="T34" fmla="*/ 15 w 175"/>
                <a:gd name="T35" fmla="*/ 230 h 338"/>
                <a:gd name="T36" fmla="*/ 43 w 175"/>
                <a:gd name="T37" fmla="*/ 295 h 338"/>
                <a:gd name="T38" fmla="*/ 89 w 175"/>
                <a:gd name="T39" fmla="*/ 338 h 338"/>
                <a:gd name="T40" fmla="*/ 99 w 175"/>
                <a:gd name="T41" fmla="*/ 335 h 338"/>
                <a:gd name="T42" fmla="*/ 85 w 175"/>
                <a:gd name="T43" fmla="*/ 301 h 338"/>
                <a:gd name="T44" fmla="*/ 41 w 175"/>
                <a:gd name="T45" fmla="*/ 247 h 338"/>
                <a:gd name="T46" fmla="*/ 36 w 175"/>
                <a:gd name="T47" fmla="*/ 230 h 338"/>
                <a:gd name="T48" fmla="*/ 33 w 175"/>
                <a:gd name="T49" fmla="*/ 171 h 338"/>
                <a:gd name="T50" fmla="*/ 34 w 175"/>
                <a:gd name="T51" fmla="*/ 155 h 338"/>
                <a:gd name="T52" fmla="*/ 51 w 175"/>
                <a:gd name="T53" fmla="*/ 168 h 338"/>
                <a:gd name="T54" fmla="*/ 86 w 175"/>
                <a:gd name="T55" fmla="*/ 193 h 338"/>
                <a:gd name="T56" fmla="*/ 108 w 175"/>
                <a:gd name="T57" fmla="*/ 212 h 338"/>
                <a:gd name="T58" fmla="*/ 110 w 175"/>
                <a:gd name="T59" fmla="*/ 230 h 338"/>
                <a:gd name="T60" fmla="*/ 123 w 175"/>
                <a:gd name="T61" fmla="*/ 211 h 338"/>
                <a:gd name="T62" fmla="*/ 136 w 175"/>
                <a:gd name="T63" fmla="*/ 204 h 338"/>
                <a:gd name="T64" fmla="*/ 175 w 175"/>
                <a:gd name="T65" fmla="*/ 161 h 338"/>
                <a:gd name="T66" fmla="*/ 123 w 175"/>
                <a:gd name="T67" fmla="*/ 77 h 338"/>
                <a:gd name="T68" fmla="*/ 155 w 175"/>
                <a:gd name="T69" fmla="*/ 26 h 338"/>
                <a:gd name="T70" fmla="*/ 114 w 175"/>
                <a:gd name="T71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5" h="338">
                  <a:moveTo>
                    <a:pt x="114" y="0"/>
                  </a:moveTo>
                  <a:cubicBezTo>
                    <a:pt x="107" y="0"/>
                    <a:pt x="102" y="8"/>
                    <a:pt x="95" y="8"/>
                  </a:cubicBezTo>
                  <a:cubicBezTo>
                    <a:pt x="95" y="8"/>
                    <a:pt x="93" y="8"/>
                    <a:pt x="92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2" y="7"/>
                    <a:pt x="61" y="11"/>
                    <a:pt x="61" y="11"/>
                  </a:cubicBezTo>
                  <a:cubicBezTo>
                    <a:pt x="61" y="16"/>
                    <a:pt x="61" y="19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6"/>
                    <a:pt x="60" y="29"/>
                    <a:pt x="59" y="29"/>
                  </a:cubicBezTo>
                  <a:cubicBezTo>
                    <a:pt x="58" y="29"/>
                    <a:pt x="55" y="28"/>
                    <a:pt x="55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42" y="39"/>
                    <a:pt x="34" y="43"/>
                    <a:pt x="21" y="52"/>
                  </a:cubicBezTo>
                  <a:cubicBezTo>
                    <a:pt x="17" y="54"/>
                    <a:pt x="11" y="53"/>
                    <a:pt x="8" y="56"/>
                  </a:cubicBezTo>
                  <a:cubicBezTo>
                    <a:pt x="3" y="61"/>
                    <a:pt x="0" y="69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8"/>
                    <a:pt x="6" y="88"/>
                    <a:pt x="10" y="92"/>
                  </a:cubicBezTo>
                  <a:cubicBezTo>
                    <a:pt x="13" y="98"/>
                    <a:pt x="14" y="109"/>
                    <a:pt x="14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20"/>
                    <a:pt x="10" y="126"/>
                    <a:pt x="8" y="127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8"/>
                    <a:pt x="8" y="129"/>
                    <a:pt x="8" y="131"/>
                  </a:cubicBezTo>
                  <a:cubicBezTo>
                    <a:pt x="8" y="131"/>
                    <a:pt x="8" y="131"/>
                    <a:pt x="8" y="131"/>
                  </a:cubicBezTo>
                  <a:cubicBezTo>
                    <a:pt x="8" y="137"/>
                    <a:pt x="14" y="139"/>
                    <a:pt x="17" y="143"/>
                  </a:cubicBezTo>
                  <a:cubicBezTo>
                    <a:pt x="21" y="147"/>
                    <a:pt x="29" y="172"/>
                    <a:pt x="29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9"/>
                    <a:pt x="25" y="180"/>
                    <a:pt x="24" y="182"/>
                  </a:cubicBezTo>
                  <a:cubicBezTo>
                    <a:pt x="20" y="192"/>
                    <a:pt x="18" y="198"/>
                    <a:pt x="14" y="207"/>
                  </a:cubicBezTo>
                  <a:cubicBezTo>
                    <a:pt x="14" y="207"/>
                    <a:pt x="14" y="207"/>
                    <a:pt x="14" y="207"/>
                  </a:cubicBezTo>
                  <a:cubicBezTo>
                    <a:pt x="12" y="207"/>
                    <a:pt x="12" y="207"/>
                    <a:pt x="12" y="207"/>
                  </a:cubicBezTo>
                  <a:cubicBezTo>
                    <a:pt x="11" y="207"/>
                    <a:pt x="11" y="207"/>
                    <a:pt x="11" y="207"/>
                  </a:cubicBezTo>
                  <a:cubicBezTo>
                    <a:pt x="10" y="214"/>
                    <a:pt x="8" y="219"/>
                    <a:pt x="8" y="227"/>
                  </a:cubicBezTo>
                  <a:cubicBezTo>
                    <a:pt x="8" y="228"/>
                    <a:pt x="7" y="230"/>
                    <a:pt x="8" y="230"/>
                  </a:cubicBezTo>
                  <a:cubicBezTo>
                    <a:pt x="10" y="231"/>
                    <a:pt x="11" y="231"/>
                    <a:pt x="11" y="231"/>
                  </a:cubicBezTo>
                  <a:cubicBezTo>
                    <a:pt x="12" y="231"/>
                    <a:pt x="12" y="230"/>
                    <a:pt x="15" y="230"/>
                  </a:cubicBezTo>
                  <a:cubicBezTo>
                    <a:pt x="24" y="230"/>
                    <a:pt x="28" y="249"/>
                    <a:pt x="31" y="256"/>
                  </a:cubicBezTo>
                  <a:cubicBezTo>
                    <a:pt x="37" y="268"/>
                    <a:pt x="38" y="279"/>
                    <a:pt x="43" y="295"/>
                  </a:cubicBezTo>
                  <a:cubicBezTo>
                    <a:pt x="49" y="312"/>
                    <a:pt x="63" y="328"/>
                    <a:pt x="80" y="333"/>
                  </a:cubicBezTo>
                  <a:cubicBezTo>
                    <a:pt x="83" y="334"/>
                    <a:pt x="83" y="338"/>
                    <a:pt x="89" y="338"/>
                  </a:cubicBezTo>
                  <a:cubicBezTo>
                    <a:pt x="90" y="338"/>
                    <a:pt x="91" y="336"/>
                    <a:pt x="92" y="336"/>
                  </a:cubicBezTo>
                  <a:cubicBezTo>
                    <a:pt x="95" y="336"/>
                    <a:pt x="95" y="336"/>
                    <a:pt x="99" y="335"/>
                  </a:cubicBezTo>
                  <a:cubicBezTo>
                    <a:pt x="97" y="330"/>
                    <a:pt x="97" y="327"/>
                    <a:pt x="95" y="320"/>
                  </a:cubicBezTo>
                  <a:cubicBezTo>
                    <a:pt x="92" y="314"/>
                    <a:pt x="85" y="310"/>
                    <a:pt x="85" y="301"/>
                  </a:cubicBezTo>
                  <a:cubicBezTo>
                    <a:pt x="85" y="296"/>
                    <a:pt x="87" y="296"/>
                    <a:pt x="87" y="291"/>
                  </a:cubicBezTo>
                  <a:cubicBezTo>
                    <a:pt x="87" y="265"/>
                    <a:pt x="55" y="261"/>
                    <a:pt x="41" y="247"/>
                  </a:cubicBezTo>
                  <a:cubicBezTo>
                    <a:pt x="38" y="243"/>
                    <a:pt x="37" y="234"/>
                    <a:pt x="35" y="230"/>
                  </a:cubicBezTo>
                  <a:cubicBezTo>
                    <a:pt x="36" y="230"/>
                    <a:pt x="36" y="230"/>
                    <a:pt x="36" y="230"/>
                  </a:cubicBezTo>
                  <a:cubicBezTo>
                    <a:pt x="36" y="215"/>
                    <a:pt x="18" y="221"/>
                    <a:pt x="18" y="205"/>
                  </a:cubicBezTo>
                  <a:cubicBezTo>
                    <a:pt x="18" y="191"/>
                    <a:pt x="33" y="186"/>
                    <a:pt x="33" y="171"/>
                  </a:cubicBezTo>
                  <a:cubicBezTo>
                    <a:pt x="33" y="166"/>
                    <a:pt x="31" y="165"/>
                    <a:pt x="31" y="161"/>
                  </a:cubicBezTo>
                  <a:cubicBezTo>
                    <a:pt x="31" y="158"/>
                    <a:pt x="30" y="155"/>
                    <a:pt x="34" y="155"/>
                  </a:cubicBezTo>
                  <a:cubicBezTo>
                    <a:pt x="40" y="155"/>
                    <a:pt x="46" y="156"/>
                    <a:pt x="48" y="162"/>
                  </a:cubicBezTo>
                  <a:cubicBezTo>
                    <a:pt x="48" y="162"/>
                    <a:pt x="50" y="168"/>
                    <a:pt x="51" y="168"/>
                  </a:cubicBezTo>
                  <a:cubicBezTo>
                    <a:pt x="59" y="171"/>
                    <a:pt x="67" y="172"/>
                    <a:pt x="74" y="179"/>
                  </a:cubicBezTo>
                  <a:cubicBezTo>
                    <a:pt x="80" y="185"/>
                    <a:pt x="74" y="193"/>
                    <a:pt x="86" y="193"/>
                  </a:cubicBezTo>
                  <a:cubicBezTo>
                    <a:pt x="86" y="201"/>
                    <a:pt x="97" y="204"/>
                    <a:pt x="105" y="204"/>
                  </a:cubicBezTo>
                  <a:cubicBezTo>
                    <a:pt x="105" y="207"/>
                    <a:pt x="106" y="211"/>
                    <a:pt x="108" y="212"/>
                  </a:cubicBezTo>
                  <a:cubicBezTo>
                    <a:pt x="106" y="213"/>
                    <a:pt x="106" y="215"/>
                    <a:pt x="106" y="219"/>
                  </a:cubicBezTo>
                  <a:cubicBezTo>
                    <a:pt x="106" y="222"/>
                    <a:pt x="108" y="230"/>
                    <a:pt x="110" y="230"/>
                  </a:cubicBezTo>
                  <a:cubicBezTo>
                    <a:pt x="112" y="230"/>
                    <a:pt x="123" y="222"/>
                    <a:pt x="123" y="217"/>
                  </a:cubicBezTo>
                  <a:cubicBezTo>
                    <a:pt x="123" y="216"/>
                    <a:pt x="123" y="214"/>
                    <a:pt x="123" y="211"/>
                  </a:cubicBezTo>
                  <a:cubicBezTo>
                    <a:pt x="123" y="212"/>
                    <a:pt x="123" y="215"/>
                    <a:pt x="125" y="215"/>
                  </a:cubicBezTo>
                  <a:cubicBezTo>
                    <a:pt x="131" y="215"/>
                    <a:pt x="130" y="207"/>
                    <a:pt x="136" y="204"/>
                  </a:cubicBezTo>
                  <a:cubicBezTo>
                    <a:pt x="150" y="197"/>
                    <a:pt x="152" y="191"/>
                    <a:pt x="168" y="187"/>
                  </a:cubicBezTo>
                  <a:cubicBezTo>
                    <a:pt x="168" y="177"/>
                    <a:pt x="175" y="173"/>
                    <a:pt x="175" y="161"/>
                  </a:cubicBezTo>
                  <a:cubicBezTo>
                    <a:pt x="175" y="143"/>
                    <a:pt x="166" y="120"/>
                    <a:pt x="154" y="111"/>
                  </a:cubicBezTo>
                  <a:cubicBezTo>
                    <a:pt x="140" y="103"/>
                    <a:pt x="135" y="89"/>
                    <a:pt x="123" y="77"/>
                  </a:cubicBezTo>
                  <a:cubicBezTo>
                    <a:pt x="121" y="75"/>
                    <a:pt x="118" y="74"/>
                    <a:pt x="118" y="69"/>
                  </a:cubicBezTo>
                  <a:cubicBezTo>
                    <a:pt x="118" y="47"/>
                    <a:pt x="144" y="43"/>
                    <a:pt x="155" y="26"/>
                  </a:cubicBezTo>
                  <a:cubicBezTo>
                    <a:pt x="147" y="24"/>
                    <a:pt x="136" y="20"/>
                    <a:pt x="136" y="6"/>
                  </a:cubicBezTo>
                  <a:cubicBezTo>
                    <a:pt x="127" y="6"/>
                    <a:pt x="122" y="0"/>
                    <a:pt x="1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1" name="Freeform 79">
              <a:extLst>
                <a:ext uri="{FF2B5EF4-FFF2-40B4-BE49-F238E27FC236}">
                  <a16:creationId xmlns:a16="http://schemas.microsoft.com/office/drawing/2014/main" xmlns="" id="{5C516FB7-C9DC-4E28-893A-AD777DE11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2" y="3121"/>
              <a:ext cx="59" cy="55"/>
            </a:xfrm>
            <a:custGeom>
              <a:avLst/>
              <a:gdLst>
                <a:gd name="T0" fmla="*/ 12 w 25"/>
                <a:gd name="T1" fmla="*/ 0 h 23"/>
                <a:gd name="T2" fmla="*/ 0 w 25"/>
                <a:gd name="T3" fmla="*/ 7 h 23"/>
                <a:gd name="T4" fmla="*/ 11 w 25"/>
                <a:gd name="T5" fmla="*/ 12 h 23"/>
                <a:gd name="T6" fmla="*/ 15 w 25"/>
                <a:gd name="T7" fmla="*/ 20 h 23"/>
                <a:gd name="T8" fmla="*/ 22 w 25"/>
                <a:gd name="T9" fmla="*/ 23 h 23"/>
                <a:gd name="T10" fmla="*/ 25 w 25"/>
                <a:gd name="T11" fmla="*/ 23 h 23"/>
                <a:gd name="T12" fmla="*/ 25 w 25"/>
                <a:gd name="T13" fmla="*/ 18 h 23"/>
                <a:gd name="T14" fmla="*/ 12 w 25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3">
                  <a:moveTo>
                    <a:pt x="12" y="0"/>
                  </a:moveTo>
                  <a:cubicBezTo>
                    <a:pt x="8" y="0"/>
                    <a:pt x="0" y="4"/>
                    <a:pt x="0" y="7"/>
                  </a:cubicBezTo>
                  <a:cubicBezTo>
                    <a:pt x="0" y="11"/>
                    <a:pt x="9" y="8"/>
                    <a:pt x="11" y="12"/>
                  </a:cubicBezTo>
                  <a:cubicBezTo>
                    <a:pt x="12" y="14"/>
                    <a:pt x="14" y="20"/>
                    <a:pt x="15" y="20"/>
                  </a:cubicBezTo>
                  <a:cubicBezTo>
                    <a:pt x="17" y="20"/>
                    <a:pt x="18" y="23"/>
                    <a:pt x="22" y="23"/>
                  </a:cubicBezTo>
                  <a:cubicBezTo>
                    <a:pt x="23" y="23"/>
                    <a:pt x="24" y="23"/>
                    <a:pt x="25" y="23"/>
                  </a:cubicBezTo>
                  <a:cubicBezTo>
                    <a:pt x="25" y="21"/>
                    <a:pt x="25" y="19"/>
                    <a:pt x="25" y="18"/>
                  </a:cubicBezTo>
                  <a:cubicBezTo>
                    <a:pt x="17" y="18"/>
                    <a:pt x="14" y="8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2" name="Freeform 80">
              <a:extLst>
                <a:ext uri="{FF2B5EF4-FFF2-40B4-BE49-F238E27FC236}">
                  <a16:creationId xmlns:a16="http://schemas.microsoft.com/office/drawing/2014/main" xmlns="" id="{AD9057A0-8FF7-4488-B08A-E1E622689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1" y="3162"/>
              <a:ext cx="26" cy="21"/>
            </a:xfrm>
            <a:custGeom>
              <a:avLst/>
              <a:gdLst>
                <a:gd name="T0" fmla="*/ 6 w 11"/>
                <a:gd name="T1" fmla="*/ 0 h 9"/>
                <a:gd name="T2" fmla="*/ 1 w 11"/>
                <a:gd name="T3" fmla="*/ 0 h 9"/>
                <a:gd name="T4" fmla="*/ 1 w 11"/>
                <a:gd name="T5" fmla="*/ 3 h 9"/>
                <a:gd name="T6" fmla="*/ 5 w 11"/>
                <a:gd name="T7" fmla="*/ 9 h 9"/>
                <a:gd name="T8" fmla="*/ 11 w 11"/>
                <a:gd name="T9" fmla="*/ 3 h 9"/>
                <a:gd name="T10" fmla="*/ 6 w 11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6" y="0"/>
                  </a:moveTo>
                  <a:cubicBezTo>
                    <a:pt x="4" y="0"/>
                    <a:pt x="2" y="0"/>
                    <a:pt x="1" y="0"/>
                  </a:cubicBezTo>
                  <a:cubicBezTo>
                    <a:pt x="0" y="0"/>
                    <a:pt x="1" y="2"/>
                    <a:pt x="1" y="3"/>
                  </a:cubicBezTo>
                  <a:cubicBezTo>
                    <a:pt x="1" y="5"/>
                    <a:pt x="2" y="9"/>
                    <a:pt x="5" y="9"/>
                  </a:cubicBezTo>
                  <a:cubicBezTo>
                    <a:pt x="8" y="9"/>
                    <a:pt x="10" y="6"/>
                    <a:pt x="11" y="3"/>
                  </a:cubicBezTo>
                  <a:cubicBezTo>
                    <a:pt x="9" y="2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3" name="Freeform 81">
              <a:extLst>
                <a:ext uri="{FF2B5EF4-FFF2-40B4-BE49-F238E27FC236}">
                  <a16:creationId xmlns:a16="http://schemas.microsoft.com/office/drawing/2014/main" xmlns="" id="{F695B2C2-A07C-47BB-8A59-5FF61BA6F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5" y="3107"/>
              <a:ext cx="23" cy="36"/>
            </a:xfrm>
            <a:custGeom>
              <a:avLst/>
              <a:gdLst>
                <a:gd name="T0" fmla="*/ 5 w 10"/>
                <a:gd name="T1" fmla="*/ 0 h 15"/>
                <a:gd name="T2" fmla="*/ 3 w 10"/>
                <a:gd name="T3" fmla="*/ 0 h 15"/>
                <a:gd name="T4" fmla="*/ 3 w 10"/>
                <a:gd name="T5" fmla="*/ 0 h 15"/>
                <a:gd name="T6" fmla="*/ 3 w 10"/>
                <a:gd name="T7" fmla="*/ 0 h 15"/>
                <a:gd name="T8" fmla="*/ 0 w 10"/>
                <a:gd name="T9" fmla="*/ 0 h 15"/>
                <a:gd name="T10" fmla="*/ 0 w 10"/>
                <a:gd name="T11" fmla="*/ 2 h 15"/>
                <a:gd name="T12" fmla="*/ 10 w 10"/>
                <a:gd name="T13" fmla="*/ 15 h 15"/>
                <a:gd name="T14" fmla="*/ 5 w 10"/>
                <a:gd name="T15" fmla="*/ 2 h 15"/>
                <a:gd name="T16" fmla="*/ 5 w 10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5">
                  <a:moveTo>
                    <a:pt x="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6"/>
                    <a:pt x="7" y="14"/>
                    <a:pt x="10" y="15"/>
                  </a:cubicBezTo>
                  <a:cubicBezTo>
                    <a:pt x="10" y="9"/>
                    <a:pt x="8" y="6"/>
                    <a:pt x="5" y="2"/>
                  </a:cubicBezTo>
                  <a:cubicBezTo>
                    <a:pt x="5" y="2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4" name="Freeform 82">
              <a:extLst>
                <a:ext uri="{FF2B5EF4-FFF2-40B4-BE49-F238E27FC236}">
                  <a16:creationId xmlns:a16="http://schemas.microsoft.com/office/drawing/2014/main" xmlns="" id="{5412593B-5AC4-4AB9-AFEC-12BBDA1EE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0" y="3032"/>
              <a:ext cx="35" cy="28"/>
            </a:xfrm>
            <a:custGeom>
              <a:avLst/>
              <a:gdLst>
                <a:gd name="T0" fmla="*/ 3 w 15"/>
                <a:gd name="T1" fmla="*/ 0 h 12"/>
                <a:gd name="T2" fmla="*/ 0 w 15"/>
                <a:gd name="T3" fmla="*/ 1 h 12"/>
                <a:gd name="T4" fmla="*/ 1 w 15"/>
                <a:gd name="T5" fmla="*/ 1 h 12"/>
                <a:gd name="T6" fmla="*/ 10 w 15"/>
                <a:gd name="T7" fmla="*/ 12 h 12"/>
                <a:gd name="T8" fmla="*/ 3 w 1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8" y="12"/>
                    <a:pt x="10" y="12"/>
                  </a:cubicBezTo>
                  <a:cubicBezTo>
                    <a:pt x="15" y="12"/>
                    <a:pt x="6" y="2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5" name="Freeform 83">
              <a:extLst>
                <a:ext uri="{FF2B5EF4-FFF2-40B4-BE49-F238E27FC236}">
                  <a16:creationId xmlns:a16="http://schemas.microsoft.com/office/drawing/2014/main" xmlns="" id="{73C8B32D-C2E6-4E47-A841-DBF6B29B9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9" y="1811"/>
              <a:ext cx="85" cy="107"/>
            </a:xfrm>
            <a:custGeom>
              <a:avLst/>
              <a:gdLst>
                <a:gd name="T0" fmla="*/ 17 w 36"/>
                <a:gd name="T1" fmla="*/ 0 h 45"/>
                <a:gd name="T2" fmla="*/ 0 w 36"/>
                <a:gd name="T3" fmla="*/ 14 h 45"/>
                <a:gd name="T4" fmla="*/ 6 w 36"/>
                <a:gd name="T5" fmla="*/ 19 h 45"/>
                <a:gd name="T6" fmla="*/ 12 w 36"/>
                <a:gd name="T7" fmla="*/ 17 h 45"/>
                <a:gd name="T8" fmla="*/ 12 w 36"/>
                <a:gd name="T9" fmla="*/ 13 h 45"/>
                <a:gd name="T10" fmla="*/ 16 w 36"/>
                <a:gd name="T11" fmla="*/ 19 h 45"/>
                <a:gd name="T12" fmla="*/ 14 w 36"/>
                <a:gd name="T13" fmla="*/ 27 h 45"/>
                <a:gd name="T14" fmla="*/ 9 w 36"/>
                <a:gd name="T15" fmla="*/ 35 h 45"/>
                <a:gd name="T16" fmla="*/ 16 w 36"/>
                <a:gd name="T17" fmla="*/ 44 h 45"/>
                <a:gd name="T18" fmla="*/ 16 w 36"/>
                <a:gd name="T19" fmla="*/ 41 h 45"/>
                <a:gd name="T20" fmla="*/ 18 w 36"/>
                <a:gd name="T21" fmla="*/ 45 h 45"/>
                <a:gd name="T22" fmla="*/ 31 w 36"/>
                <a:gd name="T23" fmla="*/ 19 h 45"/>
                <a:gd name="T24" fmla="*/ 33 w 36"/>
                <a:gd name="T25" fmla="*/ 20 h 45"/>
                <a:gd name="T26" fmla="*/ 36 w 36"/>
                <a:gd name="T27" fmla="*/ 19 h 45"/>
                <a:gd name="T28" fmla="*/ 36 w 36"/>
                <a:gd name="T29" fmla="*/ 14 h 45"/>
                <a:gd name="T30" fmla="*/ 31 w 36"/>
                <a:gd name="T31" fmla="*/ 10 h 45"/>
                <a:gd name="T32" fmla="*/ 31 w 36"/>
                <a:gd name="T33" fmla="*/ 5 h 45"/>
                <a:gd name="T34" fmla="*/ 17 w 36"/>
                <a:gd name="T3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45">
                  <a:moveTo>
                    <a:pt x="17" y="0"/>
                  </a:moveTo>
                  <a:cubicBezTo>
                    <a:pt x="15" y="0"/>
                    <a:pt x="0" y="10"/>
                    <a:pt x="0" y="14"/>
                  </a:cubicBezTo>
                  <a:cubicBezTo>
                    <a:pt x="0" y="16"/>
                    <a:pt x="3" y="19"/>
                    <a:pt x="6" y="19"/>
                  </a:cubicBezTo>
                  <a:cubicBezTo>
                    <a:pt x="7" y="19"/>
                    <a:pt x="9" y="17"/>
                    <a:pt x="12" y="17"/>
                  </a:cubicBezTo>
                  <a:cubicBezTo>
                    <a:pt x="11" y="16"/>
                    <a:pt x="12" y="14"/>
                    <a:pt x="12" y="13"/>
                  </a:cubicBezTo>
                  <a:cubicBezTo>
                    <a:pt x="13" y="15"/>
                    <a:pt x="13" y="18"/>
                    <a:pt x="16" y="19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9" y="34"/>
                    <a:pt x="9" y="35"/>
                  </a:cubicBezTo>
                  <a:cubicBezTo>
                    <a:pt x="9" y="37"/>
                    <a:pt x="12" y="44"/>
                    <a:pt x="16" y="44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2"/>
                    <a:pt x="16" y="45"/>
                    <a:pt x="18" y="45"/>
                  </a:cubicBezTo>
                  <a:cubicBezTo>
                    <a:pt x="25" y="45"/>
                    <a:pt x="29" y="29"/>
                    <a:pt x="31" y="19"/>
                  </a:cubicBezTo>
                  <a:cubicBezTo>
                    <a:pt x="32" y="20"/>
                    <a:pt x="32" y="20"/>
                    <a:pt x="33" y="20"/>
                  </a:cubicBezTo>
                  <a:cubicBezTo>
                    <a:pt x="34" y="20"/>
                    <a:pt x="35" y="19"/>
                    <a:pt x="36" y="19"/>
                  </a:cubicBezTo>
                  <a:cubicBezTo>
                    <a:pt x="35" y="18"/>
                    <a:pt x="36" y="16"/>
                    <a:pt x="36" y="14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10"/>
                    <a:pt x="31" y="6"/>
                    <a:pt x="31" y="5"/>
                  </a:cubicBezTo>
                  <a:cubicBezTo>
                    <a:pt x="24" y="5"/>
                    <a:pt x="21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6" name="Freeform 84">
              <a:extLst>
                <a:ext uri="{FF2B5EF4-FFF2-40B4-BE49-F238E27FC236}">
                  <a16:creationId xmlns:a16="http://schemas.microsoft.com/office/drawing/2014/main" xmlns="" id="{8738EC07-AE65-4196-8F3C-82AD8E370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8" y="1788"/>
              <a:ext cx="92" cy="66"/>
            </a:xfrm>
            <a:custGeom>
              <a:avLst/>
              <a:gdLst>
                <a:gd name="T0" fmla="*/ 28 w 39"/>
                <a:gd name="T1" fmla="*/ 0 h 28"/>
                <a:gd name="T2" fmla="*/ 13 w 39"/>
                <a:gd name="T3" fmla="*/ 7 h 28"/>
                <a:gd name="T4" fmla="*/ 10 w 39"/>
                <a:gd name="T5" fmla="*/ 6 h 28"/>
                <a:gd name="T6" fmla="*/ 0 w 39"/>
                <a:gd name="T7" fmla="*/ 14 h 28"/>
                <a:gd name="T8" fmla="*/ 4 w 39"/>
                <a:gd name="T9" fmla="*/ 20 h 28"/>
                <a:gd name="T10" fmla="*/ 7 w 39"/>
                <a:gd name="T11" fmla="*/ 28 h 28"/>
                <a:gd name="T12" fmla="*/ 20 w 39"/>
                <a:gd name="T13" fmla="*/ 15 h 28"/>
                <a:gd name="T14" fmla="*/ 28 w 39"/>
                <a:gd name="T15" fmla="*/ 18 h 28"/>
                <a:gd name="T16" fmla="*/ 28 w 3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8">
                  <a:moveTo>
                    <a:pt x="28" y="0"/>
                  </a:moveTo>
                  <a:cubicBezTo>
                    <a:pt x="21" y="0"/>
                    <a:pt x="19" y="7"/>
                    <a:pt x="13" y="7"/>
                  </a:cubicBezTo>
                  <a:cubicBezTo>
                    <a:pt x="12" y="7"/>
                    <a:pt x="11" y="7"/>
                    <a:pt x="10" y="6"/>
                  </a:cubicBezTo>
                  <a:cubicBezTo>
                    <a:pt x="10" y="7"/>
                    <a:pt x="0" y="14"/>
                    <a:pt x="0" y="14"/>
                  </a:cubicBezTo>
                  <a:cubicBezTo>
                    <a:pt x="0" y="17"/>
                    <a:pt x="1" y="18"/>
                    <a:pt x="4" y="20"/>
                  </a:cubicBezTo>
                  <a:cubicBezTo>
                    <a:pt x="3" y="23"/>
                    <a:pt x="4" y="28"/>
                    <a:pt x="7" y="28"/>
                  </a:cubicBezTo>
                  <a:cubicBezTo>
                    <a:pt x="14" y="28"/>
                    <a:pt x="15" y="19"/>
                    <a:pt x="20" y="15"/>
                  </a:cubicBezTo>
                  <a:cubicBezTo>
                    <a:pt x="21" y="15"/>
                    <a:pt x="23" y="18"/>
                    <a:pt x="28" y="18"/>
                  </a:cubicBezTo>
                  <a:cubicBezTo>
                    <a:pt x="33" y="18"/>
                    <a:pt x="39" y="0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7" name="Freeform 85">
              <a:extLst>
                <a:ext uri="{FF2B5EF4-FFF2-40B4-BE49-F238E27FC236}">
                  <a16:creationId xmlns:a16="http://schemas.microsoft.com/office/drawing/2014/main" xmlns="" id="{C83E7503-961A-4AD8-ACF0-A691E739D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6" y="1501"/>
              <a:ext cx="397" cy="324"/>
            </a:xfrm>
            <a:custGeom>
              <a:avLst/>
              <a:gdLst>
                <a:gd name="T0" fmla="*/ 154 w 168"/>
                <a:gd name="T1" fmla="*/ 0 h 137"/>
                <a:gd name="T2" fmla="*/ 155 w 168"/>
                <a:gd name="T3" fmla="*/ 5 h 137"/>
                <a:gd name="T4" fmla="*/ 156 w 168"/>
                <a:gd name="T5" fmla="*/ 5 h 137"/>
                <a:gd name="T6" fmla="*/ 152 w 168"/>
                <a:gd name="T7" fmla="*/ 7 h 137"/>
                <a:gd name="T8" fmla="*/ 149 w 168"/>
                <a:gd name="T9" fmla="*/ 4 h 137"/>
                <a:gd name="T10" fmla="*/ 137 w 168"/>
                <a:gd name="T11" fmla="*/ 23 h 137"/>
                <a:gd name="T12" fmla="*/ 139 w 168"/>
                <a:gd name="T13" fmla="*/ 30 h 137"/>
                <a:gd name="T14" fmla="*/ 110 w 168"/>
                <a:gd name="T15" fmla="*/ 72 h 137"/>
                <a:gd name="T16" fmla="*/ 95 w 168"/>
                <a:gd name="T17" fmla="*/ 80 h 137"/>
                <a:gd name="T18" fmla="*/ 92 w 168"/>
                <a:gd name="T19" fmla="*/ 77 h 137"/>
                <a:gd name="T20" fmla="*/ 95 w 168"/>
                <a:gd name="T21" fmla="*/ 71 h 137"/>
                <a:gd name="T22" fmla="*/ 86 w 168"/>
                <a:gd name="T23" fmla="*/ 84 h 137"/>
                <a:gd name="T24" fmla="*/ 69 w 168"/>
                <a:gd name="T25" fmla="*/ 101 h 137"/>
                <a:gd name="T26" fmla="*/ 36 w 168"/>
                <a:gd name="T27" fmla="*/ 101 h 137"/>
                <a:gd name="T28" fmla="*/ 7 w 168"/>
                <a:gd name="T29" fmla="*/ 121 h 137"/>
                <a:gd name="T30" fmla="*/ 0 w 168"/>
                <a:gd name="T31" fmla="*/ 125 h 137"/>
                <a:gd name="T32" fmla="*/ 7 w 168"/>
                <a:gd name="T33" fmla="*/ 127 h 137"/>
                <a:gd name="T34" fmla="*/ 35 w 168"/>
                <a:gd name="T35" fmla="*/ 120 h 137"/>
                <a:gd name="T36" fmla="*/ 39 w 168"/>
                <a:gd name="T37" fmla="*/ 119 h 137"/>
                <a:gd name="T38" fmla="*/ 41 w 168"/>
                <a:gd name="T39" fmla="*/ 119 h 137"/>
                <a:gd name="T40" fmla="*/ 42 w 168"/>
                <a:gd name="T41" fmla="*/ 119 h 137"/>
                <a:gd name="T42" fmla="*/ 46 w 168"/>
                <a:gd name="T43" fmla="*/ 118 h 137"/>
                <a:gd name="T44" fmla="*/ 52 w 168"/>
                <a:gd name="T45" fmla="*/ 114 h 137"/>
                <a:gd name="T46" fmla="*/ 68 w 168"/>
                <a:gd name="T47" fmla="*/ 119 h 137"/>
                <a:gd name="T48" fmla="*/ 66 w 168"/>
                <a:gd name="T49" fmla="*/ 128 h 137"/>
                <a:gd name="T50" fmla="*/ 66 w 168"/>
                <a:gd name="T51" fmla="*/ 132 h 137"/>
                <a:gd name="T52" fmla="*/ 73 w 168"/>
                <a:gd name="T53" fmla="*/ 137 h 137"/>
                <a:gd name="T54" fmla="*/ 86 w 168"/>
                <a:gd name="T55" fmla="*/ 124 h 137"/>
                <a:gd name="T56" fmla="*/ 91 w 168"/>
                <a:gd name="T57" fmla="*/ 123 h 137"/>
                <a:gd name="T58" fmla="*/ 86 w 168"/>
                <a:gd name="T59" fmla="*/ 115 h 137"/>
                <a:gd name="T60" fmla="*/ 89 w 168"/>
                <a:gd name="T61" fmla="*/ 110 h 137"/>
                <a:gd name="T62" fmla="*/ 104 w 168"/>
                <a:gd name="T63" fmla="*/ 119 h 137"/>
                <a:gd name="T64" fmla="*/ 115 w 168"/>
                <a:gd name="T65" fmla="*/ 113 h 137"/>
                <a:gd name="T66" fmla="*/ 120 w 168"/>
                <a:gd name="T67" fmla="*/ 113 h 137"/>
                <a:gd name="T68" fmla="*/ 123 w 168"/>
                <a:gd name="T69" fmla="*/ 116 h 137"/>
                <a:gd name="T70" fmla="*/ 137 w 168"/>
                <a:gd name="T71" fmla="*/ 103 h 137"/>
                <a:gd name="T72" fmla="*/ 137 w 168"/>
                <a:gd name="T73" fmla="*/ 111 h 137"/>
                <a:gd name="T74" fmla="*/ 149 w 168"/>
                <a:gd name="T75" fmla="*/ 101 h 137"/>
                <a:gd name="T76" fmla="*/ 147 w 168"/>
                <a:gd name="T77" fmla="*/ 91 h 137"/>
                <a:gd name="T78" fmla="*/ 153 w 168"/>
                <a:gd name="T79" fmla="*/ 76 h 137"/>
                <a:gd name="T80" fmla="*/ 156 w 168"/>
                <a:gd name="T81" fmla="*/ 52 h 137"/>
                <a:gd name="T82" fmla="*/ 157 w 168"/>
                <a:gd name="T83" fmla="*/ 52 h 137"/>
                <a:gd name="T84" fmla="*/ 158 w 168"/>
                <a:gd name="T85" fmla="*/ 52 h 137"/>
                <a:gd name="T86" fmla="*/ 159 w 168"/>
                <a:gd name="T87" fmla="*/ 52 h 137"/>
                <a:gd name="T88" fmla="*/ 161 w 168"/>
                <a:gd name="T89" fmla="*/ 51 h 137"/>
                <a:gd name="T90" fmla="*/ 161 w 168"/>
                <a:gd name="T91" fmla="*/ 48 h 137"/>
                <a:gd name="T92" fmla="*/ 168 w 168"/>
                <a:gd name="T93" fmla="*/ 32 h 137"/>
                <a:gd name="T94" fmla="*/ 161 w 168"/>
                <a:gd name="T95" fmla="*/ 13 h 137"/>
                <a:gd name="T96" fmla="*/ 160 w 168"/>
                <a:gd name="T97" fmla="*/ 3 h 137"/>
                <a:gd name="T98" fmla="*/ 154 w 168"/>
                <a:gd name="T9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8" h="137">
                  <a:moveTo>
                    <a:pt x="154" y="0"/>
                  </a:moveTo>
                  <a:cubicBezTo>
                    <a:pt x="152" y="0"/>
                    <a:pt x="153" y="5"/>
                    <a:pt x="155" y="5"/>
                  </a:cubicBezTo>
                  <a:cubicBezTo>
                    <a:pt x="155" y="5"/>
                    <a:pt x="156" y="5"/>
                    <a:pt x="156" y="5"/>
                  </a:cubicBezTo>
                  <a:cubicBezTo>
                    <a:pt x="154" y="7"/>
                    <a:pt x="153" y="7"/>
                    <a:pt x="152" y="7"/>
                  </a:cubicBezTo>
                  <a:cubicBezTo>
                    <a:pt x="150" y="7"/>
                    <a:pt x="150" y="4"/>
                    <a:pt x="149" y="4"/>
                  </a:cubicBezTo>
                  <a:cubicBezTo>
                    <a:pt x="142" y="4"/>
                    <a:pt x="137" y="17"/>
                    <a:pt x="137" y="23"/>
                  </a:cubicBezTo>
                  <a:cubicBezTo>
                    <a:pt x="137" y="26"/>
                    <a:pt x="139" y="26"/>
                    <a:pt x="139" y="30"/>
                  </a:cubicBezTo>
                  <a:cubicBezTo>
                    <a:pt x="139" y="46"/>
                    <a:pt x="121" y="69"/>
                    <a:pt x="110" y="72"/>
                  </a:cubicBezTo>
                  <a:cubicBezTo>
                    <a:pt x="104" y="74"/>
                    <a:pt x="103" y="80"/>
                    <a:pt x="95" y="80"/>
                  </a:cubicBezTo>
                  <a:cubicBezTo>
                    <a:pt x="94" y="80"/>
                    <a:pt x="92" y="78"/>
                    <a:pt x="92" y="77"/>
                  </a:cubicBezTo>
                  <a:cubicBezTo>
                    <a:pt x="92" y="75"/>
                    <a:pt x="93" y="73"/>
                    <a:pt x="95" y="71"/>
                  </a:cubicBezTo>
                  <a:cubicBezTo>
                    <a:pt x="93" y="72"/>
                    <a:pt x="87" y="84"/>
                    <a:pt x="86" y="84"/>
                  </a:cubicBezTo>
                  <a:cubicBezTo>
                    <a:pt x="81" y="84"/>
                    <a:pt x="78" y="101"/>
                    <a:pt x="69" y="101"/>
                  </a:cubicBezTo>
                  <a:cubicBezTo>
                    <a:pt x="57" y="101"/>
                    <a:pt x="52" y="101"/>
                    <a:pt x="36" y="101"/>
                  </a:cubicBezTo>
                  <a:cubicBezTo>
                    <a:pt x="23" y="101"/>
                    <a:pt x="18" y="114"/>
                    <a:pt x="7" y="121"/>
                  </a:cubicBezTo>
                  <a:cubicBezTo>
                    <a:pt x="5" y="122"/>
                    <a:pt x="0" y="124"/>
                    <a:pt x="0" y="125"/>
                  </a:cubicBezTo>
                  <a:cubicBezTo>
                    <a:pt x="0" y="127"/>
                    <a:pt x="4" y="127"/>
                    <a:pt x="7" y="127"/>
                  </a:cubicBezTo>
                  <a:cubicBezTo>
                    <a:pt x="18" y="127"/>
                    <a:pt x="28" y="123"/>
                    <a:pt x="35" y="120"/>
                  </a:cubicBezTo>
                  <a:cubicBezTo>
                    <a:pt x="36" y="119"/>
                    <a:pt x="38" y="119"/>
                    <a:pt x="39" y="119"/>
                  </a:cubicBezTo>
                  <a:cubicBezTo>
                    <a:pt x="39" y="119"/>
                    <a:pt x="40" y="119"/>
                    <a:pt x="41" y="119"/>
                  </a:cubicBezTo>
                  <a:cubicBezTo>
                    <a:pt x="41" y="119"/>
                    <a:pt x="42" y="119"/>
                    <a:pt x="42" y="119"/>
                  </a:cubicBezTo>
                  <a:cubicBezTo>
                    <a:pt x="44" y="119"/>
                    <a:pt x="45" y="119"/>
                    <a:pt x="46" y="118"/>
                  </a:cubicBezTo>
                  <a:cubicBezTo>
                    <a:pt x="48" y="118"/>
                    <a:pt x="49" y="114"/>
                    <a:pt x="52" y="114"/>
                  </a:cubicBezTo>
                  <a:cubicBezTo>
                    <a:pt x="58" y="114"/>
                    <a:pt x="61" y="117"/>
                    <a:pt x="68" y="119"/>
                  </a:cubicBezTo>
                  <a:cubicBezTo>
                    <a:pt x="68" y="121"/>
                    <a:pt x="66" y="125"/>
                    <a:pt x="66" y="128"/>
                  </a:cubicBezTo>
                  <a:cubicBezTo>
                    <a:pt x="66" y="129"/>
                    <a:pt x="64" y="132"/>
                    <a:pt x="66" y="132"/>
                  </a:cubicBezTo>
                  <a:cubicBezTo>
                    <a:pt x="70" y="132"/>
                    <a:pt x="69" y="136"/>
                    <a:pt x="73" y="137"/>
                  </a:cubicBezTo>
                  <a:cubicBezTo>
                    <a:pt x="76" y="132"/>
                    <a:pt x="82" y="124"/>
                    <a:pt x="86" y="124"/>
                  </a:cubicBezTo>
                  <a:cubicBezTo>
                    <a:pt x="88" y="124"/>
                    <a:pt x="90" y="124"/>
                    <a:pt x="91" y="123"/>
                  </a:cubicBezTo>
                  <a:cubicBezTo>
                    <a:pt x="91" y="123"/>
                    <a:pt x="86" y="117"/>
                    <a:pt x="86" y="115"/>
                  </a:cubicBezTo>
                  <a:cubicBezTo>
                    <a:pt x="86" y="113"/>
                    <a:pt x="88" y="110"/>
                    <a:pt x="89" y="110"/>
                  </a:cubicBezTo>
                  <a:cubicBezTo>
                    <a:pt x="94" y="110"/>
                    <a:pt x="93" y="119"/>
                    <a:pt x="104" y="119"/>
                  </a:cubicBezTo>
                  <a:cubicBezTo>
                    <a:pt x="109" y="119"/>
                    <a:pt x="112" y="116"/>
                    <a:pt x="115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0" y="114"/>
                    <a:pt x="122" y="116"/>
                    <a:pt x="123" y="116"/>
                  </a:cubicBezTo>
                  <a:cubicBezTo>
                    <a:pt x="125" y="108"/>
                    <a:pt x="130" y="108"/>
                    <a:pt x="137" y="103"/>
                  </a:cubicBezTo>
                  <a:cubicBezTo>
                    <a:pt x="137" y="107"/>
                    <a:pt x="135" y="107"/>
                    <a:pt x="137" y="111"/>
                  </a:cubicBezTo>
                  <a:cubicBezTo>
                    <a:pt x="143" y="109"/>
                    <a:pt x="143" y="104"/>
                    <a:pt x="149" y="101"/>
                  </a:cubicBezTo>
                  <a:cubicBezTo>
                    <a:pt x="148" y="98"/>
                    <a:pt x="147" y="95"/>
                    <a:pt x="147" y="91"/>
                  </a:cubicBezTo>
                  <a:cubicBezTo>
                    <a:pt x="147" y="84"/>
                    <a:pt x="153" y="81"/>
                    <a:pt x="153" y="76"/>
                  </a:cubicBezTo>
                  <a:cubicBezTo>
                    <a:pt x="153" y="70"/>
                    <a:pt x="151" y="54"/>
                    <a:pt x="156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8" y="52"/>
                    <a:pt x="158" y="52"/>
                    <a:pt x="159" y="52"/>
                  </a:cubicBezTo>
                  <a:cubicBezTo>
                    <a:pt x="159" y="52"/>
                    <a:pt x="160" y="52"/>
                    <a:pt x="161" y="51"/>
                  </a:cubicBezTo>
                  <a:cubicBezTo>
                    <a:pt x="161" y="50"/>
                    <a:pt x="161" y="49"/>
                    <a:pt x="161" y="48"/>
                  </a:cubicBezTo>
                  <a:cubicBezTo>
                    <a:pt x="161" y="41"/>
                    <a:pt x="168" y="40"/>
                    <a:pt x="168" y="32"/>
                  </a:cubicBezTo>
                  <a:cubicBezTo>
                    <a:pt x="168" y="24"/>
                    <a:pt x="161" y="21"/>
                    <a:pt x="161" y="13"/>
                  </a:cubicBezTo>
                  <a:cubicBezTo>
                    <a:pt x="161" y="9"/>
                    <a:pt x="162" y="6"/>
                    <a:pt x="160" y="3"/>
                  </a:cubicBezTo>
                  <a:cubicBezTo>
                    <a:pt x="159" y="1"/>
                    <a:pt x="157" y="0"/>
                    <a:pt x="1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8" name="Freeform 86">
              <a:extLst>
                <a:ext uri="{FF2B5EF4-FFF2-40B4-BE49-F238E27FC236}">
                  <a16:creationId xmlns:a16="http://schemas.microsoft.com/office/drawing/2014/main" xmlns="" id="{80374F7C-2C4E-4D26-97B7-1B1968FFA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" y="1322"/>
              <a:ext cx="203" cy="172"/>
            </a:xfrm>
            <a:custGeom>
              <a:avLst/>
              <a:gdLst>
                <a:gd name="T0" fmla="*/ 31 w 86"/>
                <a:gd name="T1" fmla="*/ 0 h 73"/>
                <a:gd name="T2" fmla="*/ 28 w 86"/>
                <a:gd name="T3" fmla="*/ 7 h 73"/>
                <a:gd name="T4" fmla="*/ 30 w 86"/>
                <a:gd name="T5" fmla="*/ 13 h 73"/>
                <a:gd name="T6" fmla="*/ 18 w 86"/>
                <a:gd name="T7" fmla="*/ 40 h 73"/>
                <a:gd name="T8" fmla="*/ 14 w 86"/>
                <a:gd name="T9" fmla="*/ 40 h 73"/>
                <a:gd name="T10" fmla="*/ 12 w 86"/>
                <a:gd name="T11" fmla="*/ 40 h 73"/>
                <a:gd name="T12" fmla="*/ 13 w 86"/>
                <a:gd name="T13" fmla="*/ 41 h 73"/>
                <a:gd name="T14" fmla="*/ 10 w 86"/>
                <a:gd name="T15" fmla="*/ 38 h 73"/>
                <a:gd name="T16" fmla="*/ 10 w 86"/>
                <a:gd name="T17" fmla="*/ 43 h 73"/>
                <a:gd name="T18" fmla="*/ 0 w 86"/>
                <a:gd name="T19" fmla="*/ 56 h 73"/>
                <a:gd name="T20" fmla="*/ 3 w 86"/>
                <a:gd name="T21" fmla="*/ 61 h 73"/>
                <a:gd name="T22" fmla="*/ 3 w 86"/>
                <a:gd name="T23" fmla="*/ 73 h 73"/>
                <a:gd name="T24" fmla="*/ 6 w 86"/>
                <a:gd name="T25" fmla="*/ 73 h 73"/>
                <a:gd name="T26" fmla="*/ 19 w 86"/>
                <a:gd name="T27" fmla="*/ 65 h 73"/>
                <a:gd name="T28" fmla="*/ 9 w 86"/>
                <a:gd name="T29" fmla="*/ 58 h 73"/>
                <a:gd name="T30" fmla="*/ 13 w 86"/>
                <a:gd name="T31" fmla="*/ 53 h 73"/>
                <a:gd name="T32" fmla="*/ 24 w 86"/>
                <a:gd name="T33" fmla="*/ 54 h 73"/>
                <a:gd name="T34" fmla="*/ 28 w 86"/>
                <a:gd name="T35" fmla="*/ 50 h 73"/>
                <a:gd name="T36" fmla="*/ 51 w 86"/>
                <a:gd name="T37" fmla="*/ 62 h 73"/>
                <a:gd name="T38" fmla="*/ 70 w 86"/>
                <a:gd name="T39" fmla="*/ 44 h 73"/>
                <a:gd name="T40" fmla="*/ 86 w 86"/>
                <a:gd name="T41" fmla="*/ 39 h 73"/>
                <a:gd name="T42" fmla="*/ 80 w 86"/>
                <a:gd name="T43" fmla="*/ 32 h 73"/>
                <a:gd name="T44" fmla="*/ 83 w 86"/>
                <a:gd name="T45" fmla="*/ 26 h 73"/>
                <a:gd name="T46" fmla="*/ 81 w 86"/>
                <a:gd name="T47" fmla="*/ 25 h 73"/>
                <a:gd name="T48" fmla="*/ 72 w 86"/>
                <a:gd name="T49" fmla="*/ 27 h 73"/>
                <a:gd name="T50" fmla="*/ 31 w 86"/>
                <a:gd name="T5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73">
                  <a:moveTo>
                    <a:pt x="31" y="0"/>
                  </a:moveTo>
                  <a:cubicBezTo>
                    <a:pt x="30" y="2"/>
                    <a:pt x="28" y="4"/>
                    <a:pt x="28" y="7"/>
                  </a:cubicBezTo>
                  <a:cubicBezTo>
                    <a:pt x="28" y="9"/>
                    <a:pt x="30" y="10"/>
                    <a:pt x="30" y="13"/>
                  </a:cubicBezTo>
                  <a:cubicBezTo>
                    <a:pt x="30" y="19"/>
                    <a:pt x="27" y="40"/>
                    <a:pt x="18" y="40"/>
                  </a:cubicBezTo>
                  <a:cubicBezTo>
                    <a:pt x="17" y="40"/>
                    <a:pt x="15" y="40"/>
                    <a:pt x="14" y="40"/>
                  </a:cubicBezTo>
                  <a:cubicBezTo>
                    <a:pt x="13" y="40"/>
                    <a:pt x="13" y="40"/>
                    <a:pt x="12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2" y="40"/>
                    <a:pt x="11" y="40"/>
                    <a:pt x="10" y="38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9" y="46"/>
                    <a:pt x="0" y="50"/>
                    <a:pt x="0" y="56"/>
                  </a:cubicBezTo>
                  <a:cubicBezTo>
                    <a:pt x="0" y="58"/>
                    <a:pt x="3" y="59"/>
                    <a:pt x="3" y="61"/>
                  </a:cubicBezTo>
                  <a:cubicBezTo>
                    <a:pt x="3" y="62"/>
                    <a:pt x="3" y="70"/>
                    <a:pt x="3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10" y="69"/>
                    <a:pt x="14" y="71"/>
                    <a:pt x="19" y="65"/>
                  </a:cubicBezTo>
                  <a:cubicBezTo>
                    <a:pt x="17" y="63"/>
                    <a:pt x="9" y="63"/>
                    <a:pt x="9" y="58"/>
                  </a:cubicBezTo>
                  <a:cubicBezTo>
                    <a:pt x="9" y="54"/>
                    <a:pt x="11" y="53"/>
                    <a:pt x="13" y="53"/>
                  </a:cubicBezTo>
                  <a:cubicBezTo>
                    <a:pt x="16" y="53"/>
                    <a:pt x="21" y="54"/>
                    <a:pt x="24" y="54"/>
                  </a:cubicBezTo>
                  <a:cubicBezTo>
                    <a:pt x="24" y="53"/>
                    <a:pt x="27" y="51"/>
                    <a:pt x="28" y="50"/>
                  </a:cubicBezTo>
                  <a:cubicBezTo>
                    <a:pt x="37" y="56"/>
                    <a:pt x="42" y="57"/>
                    <a:pt x="51" y="62"/>
                  </a:cubicBezTo>
                  <a:cubicBezTo>
                    <a:pt x="55" y="56"/>
                    <a:pt x="59" y="44"/>
                    <a:pt x="70" y="44"/>
                  </a:cubicBezTo>
                  <a:cubicBezTo>
                    <a:pt x="78" y="44"/>
                    <a:pt x="81" y="42"/>
                    <a:pt x="86" y="39"/>
                  </a:cubicBezTo>
                  <a:cubicBezTo>
                    <a:pt x="84" y="38"/>
                    <a:pt x="80" y="35"/>
                    <a:pt x="80" y="32"/>
                  </a:cubicBezTo>
                  <a:cubicBezTo>
                    <a:pt x="80" y="29"/>
                    <a:pt x="82" y="28"/>
                    <a:pt x="83" y="26"/>
                  </a:cubicBezTo>
                  <a:cubicBezTo>
                    <a:pt x="82" y="25"/>
                    <a:pt x="81" y="25"/>
                    <a:pt x="81" y="25"/>
                  </a:cubicBezTo>
                  <a:cubicBezTo>
                    <a:pt x="78" y="25"/>
                    <a:pt x="75" y="27"/>
                    <a:pt x="72" y="27"/>
                  </a:cubicBezTo>
                  <a:cubicBezTo>
                    <a:pt x="51" y="27"/>
                    <a:pt x="45" y="1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" name="Freeform 87">
              <a:extLst>
                <a:ext uri="{FF2B5EF4-FFF2-40B4-BE49-F238E27FC236}">
                  <a16:creationId xmlns:a16="http://schemas.microsoft.com/office/drawing/2014/main" xmlns="" id="{CC5567C0-C986-492C-83E6-72ACA88B9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06" y="1364"/>
              <a:ext cx="36" cy="33"/>
            </a:xfrm>
            <a:custGeom>
              <a:avLst/>
              <a:gdLst>
                <a:gd name="T0" fmla="*/ 13 w 15"/>
                <a:gd name="T1" fmla="*/ 1 h 14"/>
                <a:gd name="T2" fmla="*/ 2 w 15"/>
                <a:gd name="T3" fmla="*/ 9 h 14"/>
                <a:gd name="T4" fmla="*/ 2 w 15"/>
                <a:gd name="T5" fmla="*/ 14 h 14"/>
                <a:gd name="T6" fmla="*/ 15 w 15"/>
                <a:gd name="T7" fmla="*/ 3 h 14"/>
                <a:gd name="T8" fmla="*/ 13 w 15"/>
                <a:gd name="T9" fmla="*/ 1 h 14"/>
                <a:gd name="T10" fmla="*/ 12 w 15"/>
                <a:gd name="T11" fmla="*/ 0 h 14"/>
                <a:gd name="T12" fmla="*/ 13 w 15"/>
                <a:gd name="T13" fmla="*/ 1 h 14"/>
                <a:gd name="T14" fmla="*/ 14 w 15"/>
                <a:gd name="T15" fmla="*/ 1 h 14"/>
                <a:gd name="T16" fmla="*/ 12 w 1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13" y="1"/>
                  </a:moveTo>
                  <a:cubicBezTo>
                    <a:pt x="9" y="2"/>
                    <a:pt x="4" y="6"/>
                    <a:pt x="2" y="9"/>
                  </a:cubicBezTo>
                  <a:cubicBezTo>
                    <a:pt x="1" y="10"/>
                    <a:pt x="0" y="14"/>
                    <a:pt x="2" y="14"/>
                  </a:cubicBezTo>
                  <a:cubicBezTo>
                    <a:pt x="6" y="14"/>
                    <a:pt x="13" y="6"/>
                    <a:pt x="15" y="3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2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" name="Freeform 88">
              <a:extLst>
                <a:ext uri="{FF2B5EF4-FFF2-40B4-BE49-F238E27FC236}">
                  <a16:creationId xmlns:a16="http://schemas.microsoft.com/office/drawing/2014/main" xmlns="" id="{9ACF7476-51B0-40DA-A51C-82F29E26A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7" y="1319"/>
              <a:ext cx="47" cy="36"/>
            </a:xfrm>
            <a:custGeom>
              <a:avLst/>
              <a:gdLst>
                <a:gd name="T0" fmla="*/ 20 w 20"/>
                <a:gd name="T1" fmla="*/ 0 h 15"/>
                <a:gd name="T2" fmla="*/ 17 w 20"/>
                <a:gd name="T3" fmla="*/ 1 h 15"/>
                <a:gd name="T4" fmla="*/ 12 w 20"/>
                <a:gd name="T5" fmla="*/ 0 h 15"/>
                <a:gd name="T6" fmla="*/ 0 w 20"/>
                <a:gd name="T7" fmla="*/ 12 h 15"/>
                <a:gd name="T8" fmla="*/ 0 w 20"/>
                <a:gd name="T9" fmla="*/ 15 h 15"/>
                <a:gd name="T10" fmla="*/ 20 w 20"/>
                <a:gd name="T11" fmla="*/ 4 h 15"/>
                <a:gd name="T12" fmla="*/ 20 w 20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5">
                  <a:moveTo>
                    <a:pt x="20" y="0"/>
                  </a:moveTo>
                  <a:cubicBezTo>
                    <a:pt x="19" y="1"/>
                    <a:pt x="18" y="1"/>
                    <a:pt x="17" y="1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6" y="0"/>
                    <a:pt x="0" y="12"/>
                    <a:pt x="0" y="12"/>
                  </a:cubicBezTo>
                  <a:cubicBezTo>
                    <a:pt x="0" y="13"/>
                    <a:pt x="0" y="15"/>
                    <a:pt x="0" y="15"/>
                  </a:cubicBezTo>
                  <a:cubicBezTo>
                    <a:pt x="8" y="15"/>
                    <a:pt x="8" y="4"/>
                    <a:pt x="20" y="4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" name="Freeform 89">
              <a:extLst>
                <a:ext uri="{FF2B5EF4-FFF2-40B4-BE49-F238E27FC236}">
                  <a16:creationId xmlns:a16="http://schemas.microsoft.com/office/drawing/2014/main" xmlns="" id="{24A65966-87DC-4B31-A70E-DE90CD235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2" y="1284"/>
              <a:ext cx="24" cy="26"/>
            </a:xfrm>
            <a:custGeom>
              <a:avLst/>
              <a:gdLst>
                <a:gd name="T0" fmla="*/ 10 w 10"/>
                <a:gd name="T1" fmla="*/ 0 h 11"/>
                <a:gd name="T2" fmla="*/ 1 w 10"/>
                <a:gd name="T3" fmla="*/ 3 h 11"/>
                <a:gd name="T4" fmla="*/ 1 w 10"/>
                <a:gd name="T5" fmla="*/ 8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cubicBezTo>
                    <a:pt x="9" y="0"/>
                    <a:pt x="2" y="0"/>
                    <a:pt x="1" y="3"/>
                  </a:cubicBezTo>
                  <a:cubicBezTo>
                    <a:pt x="1" y="5"/>
                    <a:pt x="2" y="8"/>
                    <a:pt x="1" y="8"/>
                  </a:cubicBezTo>
                  <a:cubicBezTo>
                    <a:pt x="0" y="8"/>
                    <a:pt x="0" y="11"/>
                    <a:pt x="1" y="11"/>
                  </a:cubicBezTo>
                  <a:cubicBezTo>
                    <a:pt x="5" y="11"/>
                    <a:pt x="9" y="3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" name="Freeform 90">
              <a:extLst>
                <a:ext uri="{FF2B5EF4-FFF2-40B4-BE49-F238E27FC236}">
                  <a16:creationId xmlns:a16="http://schemas.microsoft.com/office/drawing/2014/main" xmlns="" id="{9699D71B-E0F1-4796-93CA-37DD3CE83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2" y="903"/>
              <a:ext cx="101" cy="390"/>
            </a:xfrm>
            <a:custGeom>
              <a:avLst/>
              <a:gdLst>
                <a:gd name="T0" fmla="*/ 17 w 43"/>
                <a:gd name="T1" fmla="*/ 0 h 165"/>
                <a:gd name="T2" fmla="*/ 13 w 43"/>
                <a:gd name="T3" fmla="*/ 0 h 165"/>
                <a:gd name="T4" fmla="*/ 13 w 43"/>
                <a:gd name="T5" fmla="*/ 11 h 165"/>
                <a:gd name="T6" fmla="*/ 11 w 43"/>
                <a:gd name="T7" fmla="*/ 18 h 165"/>
                <a:gd name="T8" fmla="*/ 0 w 43"/>
                <a:gd name="T9" fmla="*/ 45 h 165"/>
                <a:gd name="T10" fmla="*/ 8 w 43"/>
                <a:gd name="T11" fmla="*/ 64 h 165"/>
                <a:gd name="T12" fmla="*/ 8 w 43"/>
                <a:gd name="T13" fmla="*/ 95 h 165"/>
                <a:gd name="T14" fmla="*/ 5 w 43"/>
                <a:gd name="T15" fmla="*/ 111 h 165"/>
                <a:gd name="T16" fmla="*/ 9 w 43"/>
                <a:gd name="T17" fmla="*/ 126 h 165"/>
                <a:gd name="T18" fmla="*/ 6 w 43"/>
                <a:gd name="T19" fmla="*/ 150 h 165"/>
                <a:gd name="T20" fmla="*/ 6 w 43"/>
                <a:gd name="T21" fmla="*/ 165 h 165"/>
                <a:gd name="T22" fmla="*/ 19 w 43"/>
                <a:gd name="T23" fmla="*/ 154 h 165"/>
                <a:gd name="T24" fmla="*/ 24 w 43"/>
                <a:gd name="T25" fmla="*/ 154 h 165"/>
                <a:gd name="T26" fmla="*/ 29 w 43"/>
                <a:gd name="T27" fmla="*/ 159 h 165"/>
                <a:gd name="T28" fmla="*/ 30 w 43"/>
                <a:gd name="T29" fmla="*/ 159 h 165"/>
                <a:gd name="T30" fmla="*/ 31 w 43"/>
                <a:gd name="T31" fmla="*/ 158 h 165"/>
                <a:gd name="T32" fmla="*/ 16 w 43"/>
                <a:gd name="T33" fmla="*/ 132 h 165"/>
                <a:gd name="T34" fmla="*/ 32 w 43"/>
                <a:gd name="T35" fmla="*/ 101 h 165"/>
                <a:gd name="T36" fmla="*/ 43 w 43"/>
                <a:gd name="T37" fmla="*/ 108 h 165"/>
                <a:gd name="T38" fmla="*/ 29 w 43"/>
                <a:gd name="T39" fmla="*/ 71 h 165"/>
                <a:gd name="T40" fmla="*/ 25 w 43"/>
                <a:gd name="T41" fmla="*/ 57 h 165"/>
                <a:gd name="T42" fmla="*/ 25 w 43"/>
                <a:gd name="T43" fmla="*/ 44 h 165"/>
                <a:gd name="T44" fmla="*/ 23 w 43"/>
                <a:gd name="T45" fmla="*/ 24 h 165"/>
                <a:gd name="T46" fmla="*/ 17 w 43"/>
                <a:gd name="T4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165">
                  <a:moveTo>
                    <a:pt x="17" y="0"/>
                  </a:moveTo>
                  <a:cubicBezTo>
                    <a:pt x="16" y="0"/>
                    <a:pt x="14" y="0"/>
                    <a:pt x="13" y="0"/>
                  </a:cubicBezTo>
                  <a:cubicBezTo>
                    <a:pt x="13" y="4"/>
                    <a:pt x="13" y="6"/>
                    <a:pt x="13" y="11"/>
                  </a:cubicBezTo>
                  <a:cubicBezTo>
                    <a:pt x="13" y="14"/>
                    <a:pt x="11" y="15"/>
                    <a:pt x="11" y="18"/>
                  </a:cubicBezTo>
                  <a:cubicBezTo>
                    <a:pt x="3" y="20"/>
                    <a:pt x="0" y="34"/>
                    <a:pt x="0" y="45"/>
                  </a:cubicBezTo>
                  <a:cubicBezTo>
                    <a:pt x="0" y="53"/>
                    <a:pt x="8" y="56"/>
                    <a:pt x="8" y="64"/>
                  </a:cubicBezTo>
                  <a:cubicBezTo>
                    <a:pt x="8" y="77"/>
                    <a:pt x="8" y="81"/>
                    <a:pt x="8" y="95"/>
                  </a:cubicBezTo>
                  <a:cubicBezTo>
                    <a:pt x="8" y="101"/>
                    <a:pt x="5" y="104"/>
                    <a:pt x="5" y="111"/>
                  </a:cubicBezTo>
                  <a:cubicBezTo>
                    <a:pt x="5" y="118"/>
                    <a:pt x="9" y="119"/>
                    <a:pt x="9" y="126"/>
                  </a:cubicBezTo>
                  <a:cubicBezTo>
                    <a:pt x="9" y="134"/>
                    <a:pt x="6" y="140"/>
                    <a:pt x="6" y="150"/>
                  </a:cubicBezTo>
                  <a:cubicBezTo>
                    <a:pt x="6" y="153"/>
                    <a:pt x="5" y="165"/>
                    <a:pt x="6" y="165"/>
                  </a:cubicBezTo>
                  <a:cubicBezTo>
                    <a:pt x="13" y="165"/>
                    <a:pt x="13" y="154"/>
                    <a:pt x="19" y="154"/>
                  </a:cubicBezTo>
                  <a:cubicBezTo>
                    <a:pt x="21" y="154"/>
                    <a:pt x="23" y="154"/>
                    <a:pt x="24" y="154"/>
                  </a:cubicBezTo>
                  <a:cubicBezTo>
                    <a:pt x="25" y="156"/>
                    <a:pt x="27" y="159"/>
                    <a:pt x="29" y="159"/>
                  </a:cubicBezTo>
                  <a:cubicBezTo>
                    <a:pt x="29" y="159"/>
                    <a:pt x="30" y="159"/>
                    <a:pt x="30" y="159"/>
                  </a:cubicBezTo>
                  <a:cubicBezTo>
                    <a:pt x="30" y="159"/>
                    <a:pt x="31" y="158"/>
                    <a:pt x="31" y="158"/>
                  </a:cubicBezTo>
                  <a:cubicBezTo>
                    <a:pt x="27" y="149"/>
                    <a:pt x="16" y="144"/>
                    <a:pt x="16" y="132"/>
                  </a:cubicBezTo>
                  <a:cubicBezTo>
                    <a:pt x="16" y="118"/>
                    <a:pt x="18" y="101"/>
                    <a:pt x="32" y="101"/>
                  </a:cubicBezTo>
                  <a:cubicBezTo>
                    <a:pt x="37" y="101"/>
                    <a:pt x="40" y="104"/>
                    <a:pt x="43" y="108"/>
                  </a:cubicBezTo>
                  <a:cubicBezTo>
                    <a:pt x="40" y="95"/>
                    <a:pt x="33" y="85"/>
                    <a:pt x="29" y="71"/>
                  </a:cubicBezTo>
                  <a:cubicBezTo>
                    <a:pt x="28" y="68"/>
                    <a:pt x="24" y="62"/>
                    <a:pt x="25" y="57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1" y="37"/>
                    <a:pt x="25" y="32"/>
                    <a:pt x="23" y="24"/>
                  </a:cubicBezTo>
                  <a:cubicBezTo>
                    <a:pt x="21" y="18"/>
                    <a:pt x="17" y="1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3" name="Freeform 91">
              <a:extLst>
                <a:ext uri="{FF2B5EF4-FFF2-40B4-BE49-F238E27FC236}">
                  <a16:creationId xmlns:a16="http://schemas.microsoft.com/office/drawing/2014/main" xmlns="" id="{8D6CD374-E907-4EA5-947E-70EF419895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9" y="-452"/>
              <a:ext cx="624" cy="456"/>
            </a:xfrm>
            <a:custGeom>
              <a:avLst/>
              <a:gdLst>
                <a:gd name="T0" fmla="*/ 91 w 264"/>
                <a:gd name="T1" fmla="*/ 192 h 193"/>
                <a:gd name="T2" fmla="*/ 91 w 264"/>
                <a:gd name="T3" fmla="*/ 192 h 193"/>
                <a:gd name="T4" fmla="*/ 91 w 264"/>
                <a:gd name="T5" fmla="*/ 192 h 193"/>
                <a:gd name="T6" fmla="*/ 90 w 264"/>
                <a:gd name="T7" fmla="*/ 191 h 193"/>
                <a:gd name="T8" fmla="*/ 90 w 264"/>
                <a:gd name="T9" fmla="*/ 191 h 193"/>
                <a:gd name="T10" fmla="*/ 91 w 264"/>
                <a:gd name="T11" fmla="*/ 192 h 193"/>
                <a:gd name="T12" fmla="*/ 90 w 264"/>
                <a:gd name="T13" fmla="*/ 191 h 193"/>
                <a:gd name="T14" fmla="*/ 86 w 264"/>
                <a:gd name="T15" fmla="*/ 187 h 193"/>
                <a:gd name="T16" fmla="*/ 90 w 264"/>
                <a:gd name="T17" fmla="*/ 191 h 193"/>
                <a:gd name="T18" fmla="*/ 86 w 264"/>
                <a:gd name="T19" fmla="*/ 187 h 193"/>
                <a:gd name="T20" fmla="*/ 243 w 264"/>
                <a:gd name="T21" fmla="*/ 0 h 193"/>
                <a:gd name="T22" fmla="*/ 164 w 264"/>
                <a:gd name="T23" fmla="*/ 30 h 193"/>
                <a:gd name="T24" fmla="*/ 148 w 264"/>
                <a:gd name="T25" fmla="*/ 23 h 193"/>
                <a:gd name="T26" fmla="*/ 131 w 264"/>
                <a:gd name="T27" fmla="*/ 30 h 193"/>
                <a:gd name="T28" fmla="*/ 84 w 264"/>
                <a:gd name="T29" fmla="*/ 55 h 193"/>
                <a:gd name="T30" fmla="*/ 62 w 264"/>
                <a:gd name="T31" fmla="*/ 59 h 193"/>
                <a:gd name="T32" fmla="*/ 57 w 264"/>
                <a:gd name="T33" fmla="*/ 64 h 193"/>
                <a:gd name="T34" fmla="*/ 61 w 264"/>
                <a:gd name="T35" fmla="*/ 74 h 193"/>
                <a:gd name="T36" fmla="*/ 33 w 264"/>
                <a:gd name="T37" fmla="*/ 105 h 193"/>
                <a:gd name="T38" fmla="*/ 41 w 264"/>
                <a:gd name="T39" fmla="*/ 117 h 193"/>
                <a:gd name="T40" fmla="*/ 16 w 264"/>
                <a:gd name="T41" fmla="*/ 132 h 193"/>
                <a:gd name="T42" fmla="*/ 16 w 264"/>
                <a:gd name="T43" fmla="*/ 140 h 193"/>
                <a:gd name="T44" fmla="*/ 0 w 264"/>
                <a:gd name="T45" fmla="*/ 161 h 193"/>
                <a:gd name="T46" fmla="*/ 10 w 264"/>
                <a:gd name="T47" fmla="*/ 171 h 193"/>
                <a:gd name="T48" fmla="*/ 21 w 264"/>
                <a:gd name="T49" fmla="*/ 171 h 193"/>
                <a:gd name="T50" fmla="*/ 25 w 264"/>
                <a:gd name="T51" fmla="*/ 171 h 193"/>
                <a:gd name="T52" fmla="*/ 33 w 264"/>
                <a:gd name="T53" fmla="*/ 190 h 193"/>
                <a:gd name="T54" fmla="*/ 36 w 264"/>
                <a:gd name="T55" fmla="*/ 191 h 193"/>
                <a:gd name="T56" fmla="*/ 47 w 264"/>
                <a:gd name="T57" fmla="*/ 190 h 193"/>
                <a:gd name="T58" fmla="*/ 50 w 264"/>
                <a:gd name="T59" fmla="*/ 193 h 193"/>
                <a:gd name="T60" fmla="*/ 91 w 264"/>
                <a:gd name="T61" fmla="*/ 193 h 193"/>
                <a:gd name="T62" fmla="*/ 90 w 264"/>
                <a:gd name="T63" fmla="*/ 191 h 193"/>
                <a:gd name="T64" fmla="*/ 61 w 264"/>
                <a:gd name="T65" fmla="*/ 157 h 193"/>
                <a:gd name="T66" fmla="*/ 124 w 264"/>
                <a:gd name="T67" fmla="*/ 80 h 193"/>
                <a:gd name="T68" fmla="*/ 150 w 264"/>
                <a:gd name="T69" fmla="*/ 66 h 193"/>
                <a:gd name="T70" fmla="*/ 161 w 264"/>
                <a:gd name="T71" fmla="*/ 54 h 193"/>
                <a:gd name="T72" fmla="*/ 210 w 264"/>
                <a:gd name="T73" fmla="*/ 40 h 193"/>
                <a:gd name="T74" fmla="*/ 264 w 264"/>
                <a:gd name="T75" fmla="*/ 13 h 193"/>
                <a:gd name="T76" fmla="*/ 243 w 264"/>
                <a:gd name="T7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4" h="193">
                  <a:moveTo>
                    <a:pt x="91" y="192"/>
                  </a:moveTo>
                  <a:cubicBezTo>
                    <a:pt x="91" y="192"/>
                    <a:pt x="91" y="192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moveTo>
                    <a:pt x="90" y="191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90" y="191"/>
                    <a:pt x="91" y="192"/>
                    <a:pt x="91" y="192"/>
                  </a:cubicBezTo>
                  <a:cubicBezTo>
                    <a:pt x="90" y="191"/>
                    <a:pt x="90" y="191"/>
                    <a:pt x="90" y="191"/>
                  </a:cubicBezTo>
                  <a:moveTo>
                    <a:pt x="86" y="187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89" y="189"/>
                    <a:pt x="87" y="188"/>
                    <a:pt x="86" y="187"/>
                  </a:cubicBezTo>
                  <a:moveTo>
                    <a:pt x="243" y="0"/>
                  </a:moveTo>
                  <a:cubicBezTo>
                    <a:pt x="217" y="0"/>
                    <a:pt x="192" y="30"/>
                    <a:pt x="164" y="30"/>
                  </a:cubicBezTo>
                  <a:cubicBezTo>
                    <a:pt x="157" y="30"/>
                    <a:pt x="154" y="23"/>
                    <a:pt x="148" y="23"/>
                  </a:cubicBezTo>
                  <a:cubicBezTo>
                    <a:pt x="138" y="23"/>
                    <a:pt x="138" y="30"/>
                    <a:pt x="131" y="30"/>
                  </a:cubicBezTo>
                  <a:cubicBezTo>
                    <a:pt x="112" y="30"/>
                    <a:pt x="97" y="55"/>
                    <a:pt x="84" y="55"/>
                  </a:cubicBezTo>
                  <a:cubicBezTo>
                    <a:pt x="76" y="55"/>
                    <a:pt x="70" y="59"/>
                    <a:pt x="62" y="59"/>
                  </a:cubicBezTo>
                  <a:cubicBezTo>
                    <a:pt x="59" y="59"/>
                    <a:pt x="57" y="62"/>
                    <a:pt x="57" y="64"/>
                  </a:cubicBezTo>
                  <a:cubicBezTo>
                    <a:pt x="57" y="67"/>
                    <a:pt x="61" y="69"/>
                    <a:pt x="61" y="74"/>
                  </a:cubicBezTo>
                  <a:cubicBezTo>
                    <a:pt x="61" y="88"/>
                    <a:pt x="33" y="96"/>
                    <a:pt x="33" y="105"/>
                  </a:cubicBezTo>
                  <a:cubicBezTo>
                    <a:pt x="33" y="110"/>
                    <a:pt x="41" y="111"/>
                    <a:pt x="41" y="117"/>
                  </a:cubicBezTo>
                  <a:cubicBezTo>
                    <a:pt x="33" y="119"/>
                    <a:pt x="16" y="123"/>
                    <a:pt x="16" y="132"/>
                  </a:cubicBezTo>
                  <a:cubicBezTo>
                    <a:pt x="16" y="138"/>
                    <a:pt x="16" y="140"/>
                    <a:pt x="16" y="140"/>
                  </a:cubicBezTo>
                  <a:cubicBezTo>
                    <a:pt x="16" y="149"/>
                    <a:pt x="0" y="148"/>
                    <a:pt x="0" y="161"/>
                  </a:cubicBezTo>
                  <a:cubicBezTo>
                    <a:pt x="0" y="167"/>
                    <a:pt x="10" y="171"/>
                    <a:pt x="10" y="171"/>
                  </a:cubicBezTo>
                  <a:cubicBezTo>
                    <a:pt x="10" y="171"/>
                    <a:pt x="16" y="171"/>
                    <a:pt x="21" y="171"/>
                  </a:cubicBezTo>
                  <a:cubicBezTo>
                    <a:pt x="23" y="171"/>
                    <a:pt x="25" y="171"/>
                    <a:pt x="25" y="171"/>
                  </a:cubicBezTo>
                  <a:cubicBezTo>
                    <a:pt x="34" y="174"/>
                    <a:pt x="30" y="182"/>
                    <a:pt x="33" y="190"/>
                  </a:cubicBezTo>
                  <a:cubicBezTo>
                    <a:pt x="34" y="191"/>
                    <a:pt x="35" y="191"/>
                    <a:pt x="36" y="191"/>
                  </a:cubicBezTo>
                  <a:cubicBezTo>
                    <a:pt x="40" y="191"/>
                    <a:pt x="44" y="190"/>
                    <a:pt x="47" y="190"/>
                  </a:cubicBezTo>
                  <a:cubicBezTo>
                    <a:pt x="48" y="190"/>
                    <a:pt x="49" y="193"/>
                    <a:pt x="50" y="193"/>
                  </a:cubicBezTo>
                  <a:cubicBezTo>
                    <a:pt x="91" y="193"/>
                    <a:pt x="91" y="193"/>
                    <a:pt x="91" y="193"/>
                  </a:cubicBezTo>
                  <a:cubicBezTo>
                    <a:pt x="91" y="193"/>
                    <a:pt x="91" y="192"/>
                    <a:pt x="90" y="191"/>
                  </a:cubicBezTo>
                  <a:cubicBezTo>
                    <a:pt x="78" y="180"/>
                    <a:pt x="61" y="176"/>
                    <a:pt x="61" y="157"/>
                  </a:cubicBezTo>
                  <a:cubicBezTo>
                    <a:pt x="61" y="123"/>
                    <a:pt x="97" y="87"/>
                    <a:pt x="124" y="80"/>
                  </a:cubicBezTo>
                  <a:cubicBezTo>
                    <a:pt x="134" y="77"/>
                    <a:pt x="136" y="66"/>
                    <a:pt x="150" y="66"/>
                  </a:cubicBezTo>
                  <a:cubicBezTo>
                    <a:pt x="156" y="66"/>
                    <a:pt x="158" y="55"/>
                    <a:pt x="161" y="54"/>
                  </a:cubicBezTo>
                  <a:cubicBezTo>
                    <a:pt x="179" y="45"/>
                    <a:pt x="192" y="49"/>
                    <a:pt x="210" y="40"/>
                  </a:cubicBezTo>
                  <a:cubicBezTo>
                    <a:pt x="223" y="34"/>
                    <a:pt x="264" y="31"/>
                    <a:pt x="264" y="13"/>
                  </a:cubicBezTo>
                  <a:cubicBezTo>
                    <a:pt x="264" y="7"/>
                    <a:pt x="249" y="0"/>
                    <a:pt x="2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4" name="Freeform 92">
              <a:extLst>
                <a:ext uri="{FF2B5EF4-FFF2-40B4-BE49-F238E27FC236}">
                  <a16:creationId xmlns:a16="http://schemas.microsoft.com/office/drawing/2014/main" xmlns="" id="{BFB1439D-1722-4F60-8831-2893BADC0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" y="749"/>
              <a:ext cx="1373" cy="982"/>
            </a:xfrm>
            <a:custGeom>
              <a:avLst/>
              <a:gdLst>
                <a:gd name="T0" fmla="*/ 270 w 581"/>
                <a:gd name="T1" fmla="*/ 64 h 415"/>
                <a:gd name="T2" fmla="*/ 253 w 581"/>
                <a:gd name="T3" fmla="*/ 85 h 415"/>
                <a:gd name="T4" fmla="*/ 244 w 581"/>
                <a:gd name="T5" fmla="*/ 90 h 415"/>
                <a:gd name="T6" fmla="*/ 210 w 581"/>
                <a:gd name="T7" fmla="*/ 106 h 415"/>
                <a:gd name="T8" fmla="*/ 176 w 581"/>
                <a:gd name="T9" fmla="*/ 141 h 415"/>
                <a:gd name="T10" fmla="*/ 136 w 581"/>
                <a:gd name="T11" fmla="*/ 174 h 415"/>
                <a:gd name="T12" fmla="*/ 115 w 581"/>
                <a:gd name="T13" fmla="*/ 171 h 415"/>
                <a:gd name="T14" fmla="*/ 106 w 581"/>
                <a:gd name="T15" fmla="*/ 188 h 415"/>
                <a:gd name="T16" fmla="*/ 72 w 581"/>
                <a:gd name="T17" fmla="*/ 194 h 415"/>
                <a:gd name="T18" fmla="*/ 124 w 581"/>
                <a:gd name="T19" fmla="*/ 231 h 415"/>
                <a:gd name="T20" fmla="*/ 126 w 581"/>
                <a:gd name="T21" fmla="*/ 246 h 415"/>
                <a:gd name="T22" fmla="*/ 106 w 581"/>
                <a:gd name="T23" fmla="*/ 287 h 415"/>
                <a:gd name="T24" fmla="*/ 66 w 581"/>
                <a:gd name="T25" fmla="*/ 285 h 415"/>
                <a:gd name="T26" fmla="*/ 32 w 581"/>
                <a:gd name="T27" fmla="*/ 282 h 415"/>
                <a:gd name="T28" fmla="*/ 10 w 581"/>
                <a:gd name="T29" fmla="*/ 314 h 415"/>
                <a:gd name="T30" fmla="*/ 8 w 581"/>
                <a:gd name="T31" fmla="*/ 374 h 415"/>
                <a:gd name="T32" fmla="*/ 35 w 581"/>
                <a:gd name="T33" fmla="*/ 396 h 415"/>
                <a:gd name="T34" fmla="*/ 99 w 581"/>
                <a:gd name="T35" fmla="*/ 403 h 415"/>
                <a:gd name="T36" fmla="*/ 106 w 581"/>
                <a:gd name="T37" fmla="*/ 403 h 415"/>
                <a:gd name="T38" fmla="*/ 137 w 581"/>
                <a:gd name="T39" fmla="*/ 361 h 415"/>
                <a:gd name="T40" fmla="*/ 184 w 581"/>
                <a:gd name="T41" fmla="*/ 297 h 415"/>
                <a:gd name="T42" fmla="*/ 259 w 581"/>
                <a:gd name="T43" fmla="*/ 275 h 415"/>
                <a:gd name="T44" fmla="*/ 319 w 581"/>
                <a:gd name="T45" fmla="*/ 309 h 415"/>
                <a:gd name="T46" fmla="*/ 373 w 581"/>
                <a:gd name="T47" fmla="*/ 348 h 415"/>
                <a:gd name="T48" fmla="*/ 375 w 581"/>
                <a:gd name="T49" fmla="*/ 381 h 415"/>
                <a:gd name="T50" fmla="*/ 383 w 581"/>
                <a:gd name="T51" fmla="*/ 347 h 415"/>
                <a:gd name="T52" fmla="*/ 390 w 581"/>
                <a:gd name="T53" fmla="*/ 326 h 415"/>
                <a:gd name="T54" fmla="*/ 365 w 581"/>
                <a:gd name="T55" fmla="*/ 312 h 415"/>
                <a:gd name="T56" fmla="*/ 333 w 581"/>
                <a:gd name="T57" fmla="*/ 276 h 415"/>
                <a:gd name="T58" fmla="*/ 321 w 581"/>
                <a:gd name="T59" fmla="*/ 250 h 415"/>
                <a:gd name="T60" fmla="*/ 361 w 581"/>
                <a:gd name="T61" fmla="*/ 255 h 415"/>
                <a:gd name="T62" fmla="*/ 409 w 581"/>
                <a:gd name="T63" fmla="*/ 296 h 415"/>
                <a:gd name="T64" fmla="*/ 443 w 581"/>
                <a:gd name="T65" fmla="*/ 354 h 415"/>
                <a:gd name="T66" fmla="*/ 466 w 581"/>
                <a:gd name="T67" fmla="*/ 377 h 415"/>
                <a:gd name="T68" fmla="*/ 483 w 581"/>
                <a:gd name="T69" fmla="*/ 402 h 415"/>
                <a:gd name="T70" fmla="*/ 479 w 581"/>
                <a:gd name="T71" fmla="*/ 377 h 415"/>
                <a:gd name="T72" fmla="*/ 503 w 581"/>
                <a:gd name="T73" fmla="*/ 382 h 415"/>
                <a:gd name="T74" fmla="*/ 485 w 581"/>
                <a:gd name="T75" fmla="*/ 356 h 415"/>
                <a:gd name="T76" fmla="*/ 494 w 581"/>
                <a:gd name="T77" fmla="*/ 346 h 415"/>
                <a:gd name="T78" fmla="*/ 534 w 581"/>
                <a:gd name="T79" fmla="*/ 339 h 415"/>
                <a:gd name="T80" fmla="*/ 556 w 581"/>
                <a:gd name="T81" fmla="*/ 328 h 415"/>
                <a:gd name="T82" fmla="*/ 569 w 581"/>
                <a:gd name="T83" fmla="*/ 325 h 415"/>
                <a:gd name="T84" fmla="*/ 567 w 581"/>
                <a:gd name="T85" fmla="*/ 265 h 415"/>
                <a:gd name="T86" fmla="*/ 580 w 581"/>
                <a:gd name="T87" fmla="*/ 241 h 415"/>
                <a:gd name="T88" fmla="*/ 562 w 581"/>
                <a:gd name="T89" fmla="*/ 237 h 415"/>
                <a:gd name="T90" fmla="*/ 501 w 581"/>
                <a:gd name="T91" fmla="*/ 195 h 415"/>
                <a:gd name="T92" fmla="*/ 478 w 581"/>
                <a:gd name="T93" fmla="*/ 183 h 415"/>
                <a:gd name="T94" fmla="*/ 498 w 581"/>
                <a:gd name="T95" fmla="*/ 141 h 415"/>
                <a:gd name="T96" fmla="*/ 488 w 581"/>
                <a:gd name="T97" fmla="*/ 113 h 415"/>
                <a:gd name="T98" fmla="*/ 452 w 581"/>
                <a:gd name="T99" fmla="*/ 65 h 415"/>
                <a:gd name="T100" fmla="*/ 452 w 581"/>
                <a:gd name="T101" fmla="*/ 65 h 415"/>
                <a:gd name="T102" fmla="*/ 452 w 581"/>
                <a:gd name="T103" fmla="*/ 65 h 415"/>
                <a:gd name="T104" fmla="*/ 452 w 581"/>
                <a:gd name="T105" fmla="*/ 65 h 415"/>
                <a:gd name="T106" fmla="*/ 433 w 581"/>
                <a:gd name="T107" fmla="*/ 67 h 415"/>
                <a:gd name="T108" fmla="*/ 417 w 581"/>
                <a:gd name="T109" fmla="*/ 62 h 415"/>
                <a:gd name="T110" fmla="*/ 355 w 581"/>
                <a:gd name="T111" fmla="*/ 76 h 415"/>
                <a:gd name="T112" fmla="*/ 341 w 581"/>
                <a:gd name="T113" fmla="*/ 68 h 415"/>
                <a:gd name="T114" fmla="*/ 300 w 581"/>
                <a:gd name="T115" fmla="*/ 72 h 415"/>
                <a:gd name="T116" fmla="*/ 282 w 581"/>
                <a:gd name="T117" fmla="*/ 54 h 415"/>
                <a:gd name="T118" fmla="*/ 300 w 581"/>
                <a:gd name="T119" fmla="*/ 25 h 415"/>
                <a:gd name="T120" fmla="*/ 293 w 581"/>
                <a:gd name="T121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1" h="415">
                  <a:moveTo>
                    <a:pt x="293" y="0"/>
                  </a:moveTo>
                  <a:cubicBezTo>
                    <a:pt x="280" y="9"/>
                    <a:pt x="259" y="11"/>
                    <a:pt x="259" y="33"/>
                  </a:cubicBezTo>
                  <a:cubicBezTo>
                    <a:pt x="259" y="46"/>
                    <a:pt x="268" y="50"/>
                    <a:pt x="270" y="64"/>
                  </a:cubicBezTo>
                  <a:cubicBezTo>
                    <a:pt x="270" y="65"/>
                    <a:pt x="274" y="75"/>
                    <a:pt x="274" y="77"/>
                  </a:cubicBezTo>
                  <a:cubicBezTo>
                    <a:pt x="274" y="81"/>
                    <a:pt x="265" y="86"/>
                    <a:pt x="262" y="86"/>
                  </a:cubicBezTo>
                  <a:cubicBezTo>
                    <a:pt x="259" y="86"/>
                    <a:pt x="256" y="85"/>
                    <a:pt x="253" y="85"/>
                  </a:cubicBezTo>
                  <a:cubicBezTo>
                    <a:pt x="252" y="85"/>
                    <a:pt x="250" y="85"/>
                    <a:pt x="249" y="87"/>
                  </a:cubicBezTo>
                  <a:cubicBezTo>
                    <a:pt x="248" y="88"/>
                    <a:pt x="247" y="91"/>
                    <a:pt x="245" y="91"/>
                  </a:cubicBezTo>
                  <a:cubicBezTo>
                    <a:pt x="245" y="91"/>
                    <a:pt x="245" y="91"/>
                    <a:pt x="244" y="90"/>
                  </a:cubicBezTo>
                  <a:cubicBezTo>
                    <a:pt x="243" y="91"/>
                    <a:pt x="243" y="91"/>
                    <a:pt x="242" y="91"/>
                  </a:cubicBezTo>
                  <a:cubicBezTo>
                    <a:pt x="242" y="91"/>
                    <a:pt x="242" y="90"/>
                    <a:pt x="237" y="90"/>
                  </a:cubicBezTo>
                  <a:cubicBezTo>
                    <a:pt x="225" y="90"/>
                    <a:pt x="218" y="99"/>
                    <a:pt x="210" y="106"/>
                  </a:cubicBezTo>
                  <a:cubicBezTo>
                    <a:pt x="210" y="107"/>
                    <a:pt x="205" y="110"/>
                    <a:pt x="205" y="112"/>
                  </a:cubicBezTo>
                  <a:cubicBezTo>
                    <a:pt x="205" y="118"/>
                    <a:pt x="206" y="125"/>
                    <a:pt x="202" y="129"/>
                  </a:cubicBezTo>
                  <a:cubicBezTo>
                    <a:pt x="200" y="131"/>
                    <a:pt x="179" y="140"/>
                    <a:pt x="176" y="141"/>
                  </a:cubicBezTo>
                  <a:cubicBezTo>
                    <a:pt x="173" y="141"/>
                    <a:pt x="172" y="142"/>
                    <a:pt x="168" y="142"/>
                  </a:cubicBezTo>
                  <a:cubicBezTo>
                    <a:pt x="165" y="154"/>
                    <a:pt x="161" y="166"/>
                    <a:pt x="145" y="166"/>
                  </a:cubicBezTo>
                  <a:cubicBezTo>
                    <a:pt x="144" y="170"/>
                    <a:pt x="140" y="174"/>
                    <a:pt x="136" y="174"/>
                  </a:cubicBezTo>
                  <a:cubicBezTo>
                    <a:pt x="130" y="174"/>
                    <a:pt x="125" y="171"/>
                    <a:pt x="120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5" y="171"/>
                    <a:pt x="115" y="171"/>
                    <a:pt x="115" y="171"/>
                  </a:cubicBezTo>
                  <a:cubicBezTo>
                    <a:pt x="116" y="173"/>
                    <a:pt x="114" y="181"/>
                    <a:pt x="118" y="182"/>
                  </a:cubicBezTo>
                  <a:cubicBezTo>
                    <a:pt x="118" y="185"/>
                    <a:pt x="118" y="185"/>
                    <a:pt x="118" y="185"/>
                  </a:cubicBezTo>
                  <a:cubicBezTo>
                    <a:pt x="116" y="186"/>
                    <a:pt x="110" y="188"/>
                    <a:pt x="106" y="188"/>
                  </a:cubicBezTo>
                  <a:cubicBezTo>
                    <a:pt x="101" y="188"/>
                    <a:pt x="93" y="186"/>
                    <a:pt x="91" y="183"/>
                  </a:cubicBezTo>
                  <a:cubicBezTo>
                    <a:pt x="86" y="184"/>
                    <a:pt x="71" y="188"/>
                    <a:pt x="71" y="192"/>
                  </a:cubicBezTo>
                  <a:cubicBezTo>
                    <a:pt x="71" y="193"/>
                    <a:pt x="71" y="194"/>
                    <a:pt x="72" y="194"/>
                  </a:cubicBezTo>
                  <a:cubicBezTo>
                    <a:pt x="72" y="202"/>
                    <a:pt x="95" y="207"/>
                    <a:pt x="104" y="209"/>
                  </a:cubicBezTo>
                  <a:cubicBezTo>
                    <a:pt x="106" y="210"/>
                    <a:pt x="107" y="212"/>
                    <a:pt x="110" y="213"/>
                  </a:cubicBezTo>
                  <a:cubicBezTo>
                    <a:pt x="110" y="221"/>
                    <a:pt x="113" y="231"/>
                    <a:pt x="124" y="231"/>
                  </a:cubicBezTo>
                  <a:cubicBezTo>
                    <a:pt x="124" y="235"/>
                    <a:pt x="127" y="234"/>
                    <a:pt x="127" y="239"/>
                  </a:cubicBezTo>
                  <a:cubicBezTo>
                    <a:pt x="127" y="241"/>
                    <a:pt x="126" y="245"/>
                    <a:pt x="125" y="247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6" y="249"/>
                    <a:pt x="126" y="258"/>
                    <a:pt x="126" y="260"/>
                  </a:cubicBezTo>
                  <a:cubicBezTo>
                    <a:pt x="126" y="270"/>
                    <a:pt x="119" y="274"/>
                    <a:pt x="119" y="284"/>
                  </a:cubicBezTo>
                  <a:cubicBezTo>
                    <a:pt x="118" y="284"/>
                    <a:pt x="110" y="287"/>
                    <a:pt x="106" y="287"/>
                  </a:cubicBezTo>
                  <a:cubicBezTo>
                    <a:pt x="102" y="287"/>
                    <a:pt x="99" y="284"/>
                    <a:pt x="94" y="284"/>
                  </a:cubicBezTo>
                  <a:cubicBezTo>
                    <a:pt x="94" y="284"/>
                    <a:pt x="93" y="284"/>
                    <a:pt x="91" y="285"/>
                  </a:cubicBezTo>
                  <a:cubicBezTo>
                    <a:pt x="66" y="285"/>
                    <a:pt x="66" y="285"/>
                    <a:pt x="66" y="285"/>
                  </a:cubicBezTo>
                  <a:cubicBezTo>
                    <a:pt x="63" y="284"/>
                    <a:pt x="59" y="284"/>
                    <a:pt x="57" y="282"/>
                  </a:cubicBezTo>
                  <a:cubicBezTo>
                    <a:pt x="33" y="282"/>
                    <a:pt x="33" y="282"/>
                    <a:pt x="33" y="282"/>
                  </a:cubicBezTo>
                  <a:cubicBezTo>
                    <a:pt x="33" y="282"/>
                    <a:pt x="32" y="282"/>
                    <a:pt x="32" y="282"/>
                  </a:cubicBezTo>
                  <a:cubicBezTo>
                    <a:pt x="29" y="282"/>
                    <a:pt x="27" y="279"/>
                    <a:pt x="25" y="279"/>
                  </a:cubicBezTo>
                  <a:cubicBezTo>
                    <a:pt x="22" y="279"/>
                    <a:pt x="4" y="291"/>
                    <a:pt x="4" y="294"/>
                  </a:cubicBezTo>
                  <a:cubicBezTo>
                    <a:pt x="4" y="298"/>
                    <a:pt x="10" y="306"/>
                    <a:pt x="10" y="314"/>
                  </a:cubicBezTo>
                  <a:cubicBezTo>
                    <a:pt x="10" y="327"/>
                    <a:pt x="5" y="341"/>
                    <a:pt x="5" y="354"/>
                  </a:cubicBezTo>
                  <a:cubicBezTo>
                    <a:pt x="5" y="358"/>
                    <a:pt x="0" y="360"/>
                    <a:pt x="0" y="367"/>
                  </a:cubicBezTo>
                  <a:cubicBezTo>
                    <a:pt x="0" y="371"/>
                    <a:pt x="4" y="374"/>
                    <a:pt x="8" y="374"/>
                  </a:cubicBezTo>
                  <a:cubicBezTo>
                    <a:pt x="8" y="380"/>
                    <a:pt x="8" y="384"/>
                    <a:pt x="8" y="395"/>
                  </a:cubicBezTo>
                  <a:cubicBezTo>
                    <a:pt x="8" y="397"/>
                    <a:pt x="9" y="399"/>
                    <a:pt x="12" y="399"/>
                  </a:cubicBezTo>
                  <a:cubicBezTo>
                    <a:pt x="20" y="399"/>
                    <a:pt x="26" y="396"/>
                    <a:pt x="35" y="396"/>
                  </a:cubicBezTo>
                  <a:cubicBezTo>
                    <a:pt x="47" y="396"/>
                    <a:pt x="48" y="415"/>
                    <a:pt x="55" y="415"/>
                  </a:cubicBezTo>
                  <a:cubicBezTo>
                    <a:pt x="67" y="415"/>
                    <a:pt x="74" y="405"/>
                    <a:pt x="87" y="405"/>
                  </a:cubicBezTo>
                  <a:cubicBezTo>
                    <a:pt x="89" y="405"/>
                    <a:pt x="94" y="403"/>
                    <a:pt x="99" y="403"/>
                  </a:cubicBezTo>
                  <a:cubicBezTo>
                    <a:pt x="101" y="403"/>
                    <a:pt x="102" y="403"/>
                    <a:pt x="103" y="403"/>
                  </a:cubicBezTo>
                  <a:cubicBezTo>
                    <a:pt x="103" y="403"/>
                    <a:pt x="103" y="403"/>
                    <a:pt x="103" y="403"/>
                  </a:cubicBezTo>
                  <a:cubicBezTo>
                    <a:pt x="104" y="403"/>
                    <a:pt x="105" y="403"/>
                    <a:pt x="106" y="403"/>
                  </a:cubicBezTo>
                  <a:cubicBezTo>
                    <a:pt x="114" y="403"/>
                    <a:pt x="115" y="393"/>
                    <a:pt x="121" y="390"/>
                  </a:cubicBezTo>
                  <a:cubicBezTo>
                    <a:pt x="132" y="384"/>
                    <a:pt x="135" y="378"/>
                    <a:pt x="142" y="368"/>
                  </a:cubicBezTo>
                  <a:cubicBezTo>
                    <a:pt x="139" y="367"/>
                    <a:pt x="137" y="365"/>
                    <a:pt x="137" y="361"/>
                  </a:cubicBezTo>
                  <a:cubicBezTo>
                    <a:pt x="137" y="349"/>
                    <a:pt x="152" y="327"/>
                    <a:pt x="162" y="325"/>
                  </a:cubicBezTo>
                  <a:cubicBezTo>
                    <a:pt x="173" y="323"/>
                    <a:pt x="184" y="319"/>
                    <a:pt x="187" y="308"/>
                  </a:cubicBezTo>
                  <a:cubicBezTo>
                    <a:pt x="184" y="297"/>
                    <a:pt x="184" y="297"/>
                    <a:pt x="184" y="297"/>
                  </a:cubicBezTo>
                  <a:cubicBezTo>
                    <a:pt x="184" y="289"/>
                    <a:pt x="193" y="284"/>
                    <a:pt x="201" y="284"/>
                  </a:cubicBezTo>
                  <a:cubicBezTo>
                    <a:pt x="211" y="284"/>
                    <a:pt x="219" y="289"/>
                    <a:pt x="230" y="289"/>
                  </a:cubicBezTo>
                  <a:cubicBezTo>
                    <a:pt x="242" y="289"/>
                    <a:pt x="249" y="280"/>
                    <a:pt x="259" y="275"/>
                  </a:cubicBezTo>
                  <a:cubicBezTo>
                    <a:pt x="263" y="273"/>
                    <a:pt x="264" y="266"/>
                    <a:pt x="274" y="266"/>
                  </a:cubicBezTo>
                  <a:cubicBezTo>
                    <a:pt x="294" y="266"/>
                    <a:pt x="297" y="288"/>
                    <a:pt x="306" y="300"/>
                  </a:cubicBezTo>
                  <a:cubicBezTo>
                    <a:pt x="307" y="304"/>
                    <a:pt x="315" y="306"/>
                    <a:pt x="319" y="309"/>
                  </a:cubicBezTo>
                  <a:cubicBezTo>
                    <a:pt x="328" y="318"/>
                    <a:pt x="332" y="323"/>
                    <a:pt x="348" y="327"/>
                  </a:cubicBezTo>
                  <a:cubicBezTo>
                    <a:pt x="348" y="330"/>
                    <a:pt x="356" y="332"/>
                    <a:pt x="358" y="332"/>
                  </a:cubicBezTo>
                  <a:cubicBezTo>
                    <a:pt x="359" y="335"/>
                    <a:pt x="371" y="348"/>
                    <a:pt x="373" y="348"/>
                  </a:cubicBezTo>
                  <a:cubicBezTo>
                    <a:pt x="374" y="353"/>
                    <a:pt x="378" y="355"/>
                    <a:pt x="378" y="363"/>
                  </a:cubicBezTo>
                  <a:cubicBezTo>
                    <a:pt x="378" y="369"/>
                    <a:pt x="375" y="377"/>
                    <a:pt x="369" y="377"/>
                  </a:cubicBezTo>
                  <a:cubicBezTo>
                    <a:pt x="369" y="379"/>
                    <a:pt x="371" y="381"/>
                    <a:pt x="375" y="381"/>
                  </a:cubicBezTo>
                  <a:cubicBezTo>
                    <a:pt x="382" y="381"/>
                    <a:pt x="381" y="370"/>
                    <a:pt x="386" y="365"/>
                  </a:cubicBezTo>
                  <a:cubicBezTo>
                    <a:pt x="386" y="365"/>
                    <a:pt x="393" y="365"/>
                    <a:pt x="393" y="362"/>
                  </a:cubicBezTo>
                  <a:cubicBezTo>
                    <a:pt x="393" y="355"/>
                    <a:pt x="383" y="354"/>
                    <a:pt x="383" y="347"/>
                  </a:cubicBezTo>
                  <a:cubicBezTo>
                    <a:pt x="383" y="342"/>
                    <a:pt x="389" y="339"/>
                    <a:pt x="395" y="339"/>
                  </a:cubicBezTo>
                  <a:cubicBezTo>
                    <a:pt x="403" y="339"/>
                    <a:pt x="407" y="345"/>
                    <a:pt x="412" y="346"/>
                  </a:cubicBezTo>
                  <a:cubicBezTo>
                    <a:pt x="413" y="335"/>
                    <a:pt x="401" y="331"/>
                    <a:pt x="390" y="326"/>
                  </a:cubicBezTo>
                  <a:cubicBezTo>
                    <a:pt x="387" y="324"/>
                    <a:pt x="374" y="322"/>
                    <a:pt x="376" y="315"/>
                  </a:cubicBezTo>
                  <a:cubicBezTo>
                    <a:pt x="378" y="314"/>
                    <a:pt x="378" y="313"/>
                    <a:pt x="378" y="311"/>
                  </a:cubicBezTo>
                  <a:cubicBezTo>
                    <a:pt x="373" y="311"/>
                    <a:pt x="369" y="312"/>
                    <a:pt x="365" y="312"/>
                  </a:cubicBezTo>
                  <a:cubicBezTo>
                    <a:pt x="362" y="312"/>
                    <a:pt x="360" y="312"/>
                    <a:pt x="356" y="310"/>
                  </a:cubicBezTo>
                  <a:cubicBezTo>
                    <a:pt x="352" y="308"/>
                    <a:pt x="348" y="299"/>
                    <a:pt x="346" y="292"/>
                  </a:cubicBezTo>
                  <a:cubicBezTo>
                    <a:pt x="345" y="287"/>
                    <a:pt x="341" y="278"/>
                    <a:pt x="333" y="276"/>
                  </a:cubicBezTo>
                  <a:cubicBezTo>
                    <a:pt x="326" y="274"/>
                    <a:pt x="322" y="270"/>
                    <a:pt x="322" y="263"/>
                  </a:cubicBezTo>
                  <a:cubicBezTo>
                    <a:pt x="322" y="259"/>
                    <a:pt x="323" y="256"/>
                    <a:pt x="324" y="253"/>
                  </a:cubicBezTo>
                  <a:cubicBezTo>
                    <a:pt x="323" y="253"/>
                    <a:pt x="321" y="251"/>
                    <a:pt x="321" y="250"/>
                  </a:cubicBezTo>
                  <a:cubicBezTo>
                    <a:pt x="321" y="244"/>
                    <a:pt x="333" y="244"/>
                    <a:pt x="338" y="240"/>
                  </a:cubicBezTo>
                  <a:cubicBezTo>
                    <a:pt x="342" y="244"/>
                    <a:pt x="338" y="255"/>
                    <a:pt x="345" y="255"/>
                  </a:cubicBezTo>
                  <a:cubicBezTo>
                    <a:pt x="351" y="255"/>
                    <a:pt x="355" y="255"/>
                    <a:pt x="361" y="255"/>
                  </a:cubicBezTo>
                  <a:cubicBezTo>
                    <a:pt x="361" y="267"/>
                    <a:pt x="374" y="285"/>
                    <a:pt x="386" y="285"/>
                  </a:cubicBezTo>
                  <a:cubicBezTo>
                    <a:pt x="389" y="285"/>
                    <a:pt x="390" y="285"/>
                    <a:pt x="393" y="285"/>
                  </a:cubicBezTo>
                  <a:cubicBezTo>
                    <a:pt x="393" y="292"/>
                    <a:pt x="402" y="293"/>
                    <a:pt x="409" y="296"/>
                  </a:cubicBezTo>
                  <a:cubicBezTo>
                    <a:pt x="417" y="300"/>
                    <a:pt x="428" y="311"/>
                    <a:pt x="428" y="318"/>
                  </a:cubicBezTo>
                  <a:cubicBezTo>
                    <a:pt x="428" y="323"/>
                    <a:pt x="428" y="326"/>
                    <a:pt x="428" y="332"/>
                  </a:cubicBezTo>
                  <a:cubicBezTo>
                    <a:pt x="428" y="343"/>
                    <a:pt x="437" y="348"/>
                    <a:pt x="443" y="354"/>
                  </a:cubicBezTo>
                  <a:cubicBezTo>
                    <a:pt x="448" y="359"/>
                    <a:pt x="452" y="364"/>
                    <a:pt x="454" y="371"/>
                  </a:cubicBezTo>
                  <a:cubicBezTo>
                    <a:pt x="454" y="372"/>
                    <a:pt x="455" y="377"/>
                    <a:pt x="457" y="377"/>
                  </a:cubicBezTo>
                  <a:cubicBezTo>
                    <a:pt x="460" y="377"/>
                    <a:pt x="463" y="377"/>
                    <a:pt x="466" y="377"/>
                  </a:cubicBezTo>
                  <a:cubicBezTo>
                    <a:pt x="465" y="380"/>
                    <a:pt x="459" y="381"/>
                    <a:pt x="459" y="385"/>
                  </a:cubicBezTo>
                  <a:cubicBezTo>
                    <a:pt x="459" y="394"/>
                    <a:pt x="467" y="402"/>
                    <a:pt x="475" y="402"/>
                  </a:cubicBezTo>
                  <a:cubicBezTo>
                    <a:pt x="476" y="402"/>
                    <a:pt x="480" y="402"/>
                    <a:pt x="483" y="402"/>
                  </a:cubicBezTo>
                  <a:cubicBezTo>
                    <a:pt x="477" y="400"/>
                    <a:pt x="483" y="393"/>
                    <a:pt x="483" y="390"/>
                  </a:cubicBezTo>
                  <a:cubicBezTo>
                    <a:pt x="483" y="386"/>
                    <a:pt x="481" y="384"/>
                    <a:pt x="479" y="381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482" y="380"/>
                    <a:pt x="487" y="384"/>
                    <a:pt x="493" y="385"/>
                  </a:cubicBezTo>
                  <a:cubicBezTo>
                    <a:pt x="494" y="385"/>
                    <a:pt x="494" y="385"/>
                    <a:pt x="494" y="385"/>
                  </a:cubicBezTo>
                  <a:cubicBezTo>
                    <a:pt x="495" y="381"/>
                    <a:pt x="501" y="383"/>
                    <a:pt x="503" y="382"/>
                  </a:cubicBezTo>
                  <a:cubicBezTo>
                    <a:pt x="502" y="381"/>
                    <a:pt x="501" y="379"/>
                    <a:pt x="501" y="377"/>
                  </a:cubicBezTo>
                  <a:cubicBezTo>
                    <a:pt x="497" y="377"/>
                    <a:pt x="483" y="364"/>
                    <a:pt x="483" y="362"/>
                  </a:cubicBezTo>
                  <a:cubicBezTo>
                    <a:pt x="483" y="361"/>
                    <a:pt x="484" y="359"/>
                    <a:pt x="485" y="356"/>
                  </a:cubicBezTo>
                  <a:cubicBezTo>
                    <a:pt x="475" y="344"/>
                    <a:pt x="475" y="344"/>
                    <a:pt x="475" y="344"/>
                  </a:cubicBezTo>
                  <a:cubicBezTo>
                    <a:pt x="475" y="342"/>
                    <a:pt x="478" y="339"/>
                    <a:pt x="481" y="339"/>
                  </a:cubicBezTo>
                  <a:cubicBezTo>
                    <a:pt x="485" y="339"/>
                    <a:pt x="486" y="346"/>
                    <a:pt x="494" y="346"/>
                  </a:cubicBezTo>
                  <a:cubicBezTo>
                    <a:pt x="495" y="342"/>
                    <a:pt x="495" y="339"/>
                    <a:pt x="494" y="335"/>
                  </a:cubicBezTo>
                  <a:cubicBezTo>
                    <a:pt x="501" y="333"/>
                    <a:pt x="503" y="328"/>
                    <a:pt x="512" y="328"/>
                  </a:cubicBezTo>
                  <a:cubicBezTo>
                    <a:pt x="521" y="328"/>
                    <a:pt x="526" y="339"/>
                    <a:pt x="534" y="339"/>
                  </a:cubicBezTo>
                  <a:cubicBezTo>
                    <a:pt x="541" y="339"/>
                    <a:pt x="542" y="332"/>
                    <a:pt x="549" y="329"/>
                  </a:cubicBezTo>
                  <a:cubicBezTo>
                    <a:pt x="551" y="328"/>
                    <a:pt x="553" y="327"/>
                    <a:pt x="554" y="327"/>
                  </a:cubicBezTo>
                  <a:cubicBezTo>
                    <a:pt x="555" y="327"/>
                    <a:pt x="556" y="328"/>
                    <a:pt x="556" y="328"/>
                  </a:cubicBezTo>
                  <a:cubicBezTo>
                    <a:pt x="557" y="328"/>
                    <a:pt x="557" y="328"/>
                    <a:pt x="558" y="328"/>
                  </a:cubicBezTo>
                  <a:cubicBezTo>
                    <a:pt x="559" y="328"/>
                    <a:pt x="561" y="327"/>
                    <a:pt x="562" y="327"/>
                  </a:cubicBezTo>
                  <a:cubicBezTo>
                    <a:pt x="565" y="326"/>
                    <a:pt x="567" y="327"/>
                    <a:pt x="569" y="325"/>
                  </a:cubicBezTo>
                  <a:cubicBezTo>
                    <a:pt x="566" y="320"/>
                    <a:pt x="552" y="313"/>
                    <a:pt x="552" y="302"/>
                  </a:cubicBezTo>
                  <a:cubicBezTo>
                    <a:pt x="552" y="295"/>
                    <a:pt x="561" y="284"/>
                    <a:pt x="567" y="279"/>
                  </a:cubicBezTo>
                  <a:cubicBezTo>
                    <a:pt x="567" y="265"/>
                    <a:pt x="567" y="265"/>
                    <a:pt x="567" y="265"/>
                  </a:cubicBezTo>
                  <a:cubicBezTo>
                    <a:pt x="568" y="262"/>
                    <a:pt x="568" y="266"/>
                    <a:pt x="570" y="258"/>
                  </a:cubicBezTo>
                  <a:cubicBezTo>
                    <a:pt x="570" y="252"/>
                    <a:pt x="576" y="250"/>
                    <a:pt x="581" y="249"/>
                  </a:cubicBezTo>
                  <a:cubicBezTo>
                    <a:pt x="580" y="246"/>
                    <a:pt x="581" y="244"/>
                    <a:pt x="580" y="241"/>
                  </a:cubicBezTo>
                  <a:cubicBezTo>
                    <a:pt x="577" y="241"/>
                    <a:pt x="570" y="244"/>
                    <a:pt x="568" y="244"/>
                  </a:cubicBezTo>
                  <a:cubicBezTo>
                    <a:pt x="565" y="241"/>
                    <a:pt x="565" y="241"/>
                    <a:pt x="565" y="241"/>
                  </a:cubicBezTo>
                  <a:cubicBezTo>
                    <a:pt x="564" y="240"/>
                    <a:pt x="562" y="239"/>
                    <a:pt x="562" y="237"/>
                  </a:cubicBezTo>
                  <a:cubicBezTo>
                    <a:pt x="562" y="216"/>
                    <a:pt x="562" y="216"/>
                    <a:pt x="562" y="216"/>
                  </a:cubicBezTo>
                  <a:cubicBezTo>
                    <a:pt x="549" y="216"/>
                    <a:pt x="552" y="188"/>
                    <a:pt x="538" y="188"/>
                  </a:cubicBezTo>
                  <a:cubicBezTo>
                    <a:pt x="525" y="188"/>
                    <a:pt x="517" y="195"/>
                    <a:pt x="501" y="195"/>
                  </a:cubicBezTo>
                  <a:cubicBezTo>
                    <a:pt x="497" y="195"/>
                    <a:pt x="493" y="195"/>
                    <a:pt x="490" y="195"/>
                  </a:cubicBezTo>
                  <a:cubicBezTo>
                    <a:pt x="483" y="195"/>
                    <a:pt x="478" y="194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71"/>
                    <a:pt x="480" y="162"/>
                    <a:pt x="486" y="153"/>
                  </a:cubicBezTo>
                  <a:cubicBezTo>
                    <a:pt x="488" y="150"/>
                    <a:pt x="498" y="147"/>
                    <a:pt x="498" y="141"/>
                  </a:cubicBezTo>
                  <a:cubicBezTo>
                    <a:pt x="498" y="131"/>
                    <a:pt x="488" y="124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06"/>
                    <a:pt x="496" y="103"/>
                    <a:pt x="496" y="96"/>
                  </a:cubicBezTo>
                  <a:cubicBezTo>
                    <a:pt x="496" y="84"/>
                    <a:pt x="491" y="64"/>
                    <a:pt x="479" y="64"/>
                  </a:cubicBezTo>
                  <a:cubicBezTo>
                    <a:pt x="469" y="64"/>
                    <a:pt x="46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48" y="65"/>
                    <a:pt x="444" y="65"/>
                    <a:pt x="439" y="66"/>
                  </a:cubicBezTo>
                  <a:cubicBezTo>
                    <a:pt x="437" y="66"/>
                    <a:pt x="435" y="66"/>
                    <a:pt x="433" y="67"/>
                  </a:cubicBezTo>
                  <a:cubicBezTo>
                    <a:pt x="433" y="67"/>
                    <a:pt x="433" y="67"/>
                    <a:pt x="433" y="66"/>
                  </a:cubicBezTo>
                  <a:cubicBezTo>
                    <a:pt x="427" y="67"/>
                    <a:pt x="421" y="68"/>
                    <a:pt x="414" y="68"/>
                  </a:cubicBezTo>
                  <a:cubicBezTo>
                    <a:pt x="414" y="67"/>
                    <a:pt x="416" y="64"/>
                    <a:pt x="417" y="62"/>
                  </a:cubicBezTo>
                  <a:cubicBezTo>
                    <a:pt x="413" y="60"/>
                    <a:pt x="406" y="60"/>
                    <a:pt x="399" y="60"/>
                  </a:cubicBezTo>
                  <a:cubicBezTo>
                    <a:pt x="392" y="60"/>
                    <a:pt x="384" y="68"/>
                    <a:pt x="379" y="70"/>
                  </a:cubicBezTo>
                  <a:cubicBezTo>
                    <a:pt x="371" y="74"/>
                    <a:pt x="364" y="72"/>
                    <a:pt x="355" y="76"/>
                  </a:cubicBezTo>
                  <a:cubicBezTo>
                    <a:pt x="353" y="77"/>
                    <a:pt x="352" y="81"/>
                    <a:pt x="346" y="81"/>
                  </a:cubicBezTo>
                  <a:cubicBezTo>
                    <a:pt x="346" y="81"/>
                    <a:pt x="337" y="75"/>
                    <a:pt x="337" y="74"/>
                  </a:cubicBezTo>
                  <a:cubicBezTo>
                    <a:pt x="337" y="72"/>
                    <a:pt x="340" y="70"/>
                    <a:pt x="341" y="68"/>
                  </a:cubicBezTo>
                  <a:cubicBezTo>
                    <a:pt x="340" y="68"/>
                    <a:pt x="339" y="68"/>
                    <a:pt x="338" y="68"/>
                  </a:cubicBezTo>
                  <a:cubicBezTo>
                    <a:pt x="327" y="68"/>
                    <a:pt x="318" y="78"/>
                    <a:pt x="304" y="78"/>
                  </a:cubicBezTo>
                  <a:cubicBezTo>
                    <a:pt x="303" y="78"/>
                    <a:pt x="301" y="75"/>
                    <a:pt x="300" y="72"/>
                  </a:cubicBezTo>
                  <a:cubicBezTo>
                    <a:pt x="296" y="72"/>
                    <a:pt x="294" y="70"/>
                    <a:pt x="288" y="70"/>
                  </a:cubicBezTo>
                  <a:cubicBezTo>
                    <a:pt x="288" y="68"/>
                    <a:pt x="288" y="67"/>
                    <a:pt x="288" y="64"/>
                  </a:cubicBezTo>
                  <a:cubicBezTo>
                    <a:pt x="285" y="63"/>
                    <a:pt x="282" y="60"/>
                    <a:pt x="282" y="54"/>
                  </a:cubicBezTo>
                  <a:cubicBezTo>
                    <a:pt x="282" y="45"/>
                    <a:pt x="288" y="40"/>
                    <a:pt x="294" y="35"/>
                  </a:cubicBezTo>
                  <a:cubicBezTo>
                    <a:pt x="295" y="33"/>
                    <a:pt x="300" y="32"/>
                    <a:pt x="300" y="30"/>
                  </a:cubicBezTo>
                  <a:cubicBezTo>
                    <a:pt x="300" y="28"/>
                    <a:pt x="300" y="27"/>
                    <a:pt x="300" y="25"/>
                  </a:cubicBezTo>
                  <a:cubicBezTo>
                    <a:pt x="296" y="25"/>
                    <a:pt x="290" y="25"/>
                    <a:pt x="290" y="20"/>
                  </a:cubicBezTo>
                  <a:cubicBezTo>
                    <a:pt x="290" y="14"/>
                    <a:pt x="290" y="11"/>
                    <a:pt x="293" y="6"/>
                  </a:cubicBezTo>
                  <a:cubicBezTo>
                    <a:pt x="293" y="0"/>
                    <a:pt x="293" y="0"/>
                    <a:pt x="29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5" name="Freeform 93">
              <a:extLst>
                <a:ext uri="{FF2B5EF4-FFF2-40B4-BE49-F238E27FC236}">
                  <a16:creationId xmlns:a16="http://schemas.microsoft.com/office/drawing/2014/main" xmlns="" id="{8974BA9D-0B04-40B9-95C9-7485301B1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-27"/>
              <a:ext cx="927" cy="895"/>
            </a:xfrm>
            <a:custGeom>
              <a:avLst/>
              <a:gdLst>
                <a:gd name="T0" fmla="*/ 321 w 392"/>
                <a:gd name="T1" fmla="*/ 15 h 378"/>
                <a:gd name="T2" fmla="*/ 297 w 392"/>
                <a:gd name="T3" fmla="*/ 21 h 378"/>
                <a:gd name="T4" fmla="*/ 307 w 392"/>
                <a:gd name="T5" fmla="*/ 4 h 378"/>
                <a:gd name="T6" fmla="*/ 279 w 392"/>
                <a:gd name="T7" fmla="*/ 11 h 378"/>
                <a:gd name="T8" fmla="*/ 257 w 392"/>
                <a:gd name="T9" fmla="*/ 11 h 378"/>
                <a:gd name="T10" fmla="*/ 239 w 392"/>
                <a:gd name="T11" fmla="*/ 32 h 378"/>
                <a:gd name="T12" fmla="*/ 220 w 392"/>
                <a:gd name="T13" fmla="*/ 37 h 378"/>
                <a:gd name="T14" fmla="*/ 197 w 392"/>
                <a:gd name="T15" fmla="*/ 37 h 378"/>
                <a:gd name="T16" fmla="*/ 196 w 392"/>
                <a:gd name="T17" fmla="*/ 43 h 378"/>
                <a:gd name="T18" fmla="*/ 178 w 392"/>
                <a:gd name="T19" fmla="*/ 51 h 378"/>
                <a:gd name="T20" fmla="*/ 187 w 392"/>
                <a:gd name="T21" fmla="*/ 52 h 378"/>
                <a:gd name="T22" fmla="*/ 160 w 392"/>
                <a:gd name="T23" fmla="*/ 60 h 378"/>
                <a:gd name="T24" fmla="*/ 154 w 392"/>
                <a:gd name="T25" fmla="*/ 57 h 378"/>
                <a:gd name="T26" fmla="*/ 141 w 392"/>
                <a:gd name="T27" fmla="*/ 64 h 378"/>
                <a:gd name="T28" fmla="*/ 139 w 392"/>
                <a:gd name="T29" fmla="*/ 73 h 378"/>
                <a:gd name="T30" fmla="*/ 141 w 392"/>
                <a:gd name="T31" fmla="*/ 97 h 378"/>
                <a:gd name="T32" fmla="*/ 111 w 392"/>
                <a:gd name="T33" fmla="*/ 131 h 378"/>
                <a:gd name="T34" fmla="*/ 54 w 392"/>
                <a:gd name="T35" fmla="*/ 189 h 378"/>
                <a:gd name="T36" fmla="*/ 62 w 392"/>
                <a:gd name="T37" fmla="*/ 193 h 378"/>
                <a:gd name="T38" fmla="*/ 12 w 392"/>
                <a:gd name="T39" fmla="*/ 225 h 378"/>
                <a:gd name="T40" fmla="*/ 9 w 392"/>
                <a:gd name="T41" fmla="*/ 274 h 378"/>
                <a:gd name="T42" fmla="*/ 15 w 392"/>
                <a:gd name="T43" fmla="*/ 285 h 378"/>
                <a:gd name="T44" fmla="*/ 6 w 392"/>
                <a:gd name="T45" fmla="*/ 301 h 378"/>
                <a:gd name="T46" fmla="*/ 80 w 392"/>
                <a:gd name="T47" fmla="*/ 280 h 378"/>
                <a:gd name="T48" fmla="*/ 88 w 392"/>
                <a:gd name="T49" fmla="*/ 300 h 378"/>
                <a:gd name="T50" fmla="*/ 110 w 392"/>
                <a:gd name="T51" fmla="*/ 348 h 378"/>
                <a:gd name="T52" fmla="*/ 120 w 392"/>
                <a:gd name="T53" fmla="*/ 378 h 378"/>
                <a:gd name="T54" fmla="*/ 160 w 392"/>
                <a:gd name="T55" fmla="*/ 361 h 378"/>
                <a:gd name="T56" fmla="*/ 168 w 392"/>
                <a:gd name="T57" fmla="*/ 327 h 378"/>
                <a:gd name="T58" fmla="*/ 204 w 392"/>
                <a:gd name="T59" fmla="*/ 279 h 378"/>
                <a:gd name="T60" fmla="*/ 176 w 392"/>
                <a:gd name="T61" fmla="*/ 248 h 378"/>
                <a:gd name="T62" fmla="*/ 183 w 392"/>
                <a:gd name="T63" fmla="*/ 217 h 378"/>
                <a:gd name="T64" fmla="*/ 242 w 392"/>
                <a:gd name="T65" fmla="*/ 171 h 378"/>
                <a:gd name="T66" fmla="*/ 273 w 392"/>
                <a:gd name="T67" fmla="*/ 138 h 378"/>
                <a:gd name="T68" fmla="*/ 284 w 392"/>
                <a:gd name="T69" fmla="*/ 169 h 378"/>
                <a:gd name="T70" fmla="*/ 236 w 392"/>
                <a:gd name="T71" fmla="*/ 217 h 378"/>
                <a:gd name="T72" fmla="*/ 239 w 392"/>
                <a:gd name="T73" fmla="*/ 248 h 378"/>
                <a:gd name="T74" fmla="*/ 273 w 392"/>
                <a:gd name="T75" fmla="*/ 274 h 378"/>
                <a:gd name="T76" fmla="*/ 313 w 392"/>
                <a:gd name="T77" fmla="*/ 266 h 378"/>
                <a:gd name="T78" fmla="*/ 345 w 392"/>
                <a:gd name="T79" fmla="*/ 255 h 378"/>
                <a:gd name="T80" fmla="*/ 392 w 392"/>
                <a:gd name="T81" fmla="*/ 204 h 378"/>
                <a:gd name="T82" fmla="*/ 375 w 392"/>
                <a:gd name="T83" fmla="*/ 181 h 378"/>
                <a:gd name="T84" fmla="*/ 382 w 392"/>
                <a:gd name="T85" fmla="*/ 174 h 378"/>
                <a:gd name="T86" fmla="*/ 366 w 392"/>
                <a:gd name="T87" fmla="*/ 148 h 378"/>
                <a:gd name="T88" fmla="*/ 371 w 392"/>
                <a:gd name="T89" fmla="*/ 132 h 378"/>
                <a:gd name="T90" fmla="*/ 361 w 392"/>
                <a:gd name="T91" fmla="*/ 106 h 378"/>
                <a:gd name="T92" fmla="*/ 370 w 392"/>
                <a:gd name="T93" fmla="*/ 84 h 378"/>
                <a:gd name="T94" fmla="*/ 352 w 392"/>
                <a:gd name="T95" fmla="*/ 63 h 378"/>
                <a:gd name="T96" fmla="*/ 378 w 392"/>
                <a:gd name="T97" fmla="*/ 36 h 378"/>
                <a:gd name="T98" fmla="*/ 352 w 392"/>
                <a:gd name="T99" fmla="*/ 26 h 378"/>
                <a:gd name="T100" fmla="*/ 354 w 392"/>
                <a:gd name="T101" fmla="*/ 4 h 378"/>
                <a:gd name="T102" fmla="*/ 341 w 392"/>
                <a:gd name="T103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2" h="378">
                  <a:moveTo>
                    <a:pt x="341" y="0"/>
                  </a:moveTo>
                  <a:cubicBezTo>
                    <a:pt x="333" y="6"/>
                    <a:pt x="328" y="8"/>
                    <a:pt x="321" y="15"/>
                  </a:cubicBezTo>
                  <a:cubicBezTo>
                    <a:pt x="320" y="12"/>
                    <a:pt x="320" y="9"/>
                    <a:pt x="318" y="6"/>
                  </a:cubicBezTo>
                  <a:cubicBezTo>
                    <a:pt x="310" y="10"/>
                    <a:pt x="306" y="21"/>
                    <a:pt x="297" y="21"/>
                  </a:cubicBezTo>
                  <a:cubicBezTo>
                    <a:pt x="296" y="21"/>
                    <a:pt x="296" y="21"/>
                    <a:pt x="296" y="21"/>
                  </a:cubicBezTo>
                  <a:cubicBezTo>
                    <a:pt x="298" y="14"/>
                    <a:pt x="307" y="12"/>
                    <a:pt x="307" y="4"/>
                  </a:cubicBezTo>
                  <a:cubicBezTo>
                    <a:pt x="307" y="3"/>
                    <a:pt x="306" y="3"/>
                    <a:pt x="304" y="3"/>
                  </a:cubicBezTo>
                  <a:cubicBezTo>
                    <a:pt x="299" y="3"/>
                    <a:pt x="285" y="11"/>
                    <a:pt x="279" y="11"/>
                  </a:cubicBezTo>
                  <a:cubicBezTo>
                    <a:pt x="274" y="11"/>
                    <a:pt x="271" y="7"/>
                    <a:pt x="268" y="3"/>
                  </a:cubicBezTo>
                  <a:cubicBezTo>
                    <a:pt x="266" y="6"/>
                    <a:pt x="257" y="8"/>
                    <a:pt x="257" y="11"/>
                  </a:cubicBezTo>
                  <a:cubicBezTo>
                    <a:pt x="257" y="14"/>
                    <a:pt x="260" y="16"/>
                    <a:pt x="264" y="17"/>
                  </a:cubicBezTo>
                  <a:cubicBezTo>
                    <a:pt x="255" y="22"/>
                    <a:pt x="246" y="19"/>
                    <a:pt x="239" y="32"/>
                  </a:cubicBezTo>
                  <a:cubicBezTo>
                    <a:pt x="239" y="23"/>
                    <a:pt x="239" y="23"/>
                    <a:pt x="239" y="23"/>
                  </a:cubicBezTo>
                  <a:cubicBezTo>
                    <a:pt x="228" y="23"/>
                    <a:pt x="226" y="36"/>
                    <a:pt x="220" y="37"/>
                  </a:cubicBezTo>
                  <a:cubicBezTo>
                    <a:pt x="220" y="31"/>
                    <a:pt x="220" y="31"/>
                    <a:pt x="220" y="31"/>
                  </a:cubicBezTo>
                  <a:cubicBezTo>
                    <a:pt x="212" y="32"/>
                    <a:pt x="202" y="32"/>
                    <a:pt x="197" y="37"/>
                  </a:cubicBezTo>
                  <a:cubicBezTo>
                    <a:pt x="199" y="39"/>
                    <a:pt x="198" y="39"/>
                    <a:pt x="201" y="41"/>
                  </a:cubicBezTo>
                  <a:cubicBezTo>
                    <a:pt x="199" y="42"/>
                    <a:pt x="198" y="43"/>
                    <a:pt x="196" y="43"/>
                  </a:cubicBezTo>
                  <a:cubicBezTo>
                    <a:pt x="194" y="43"/>
                    <a:pt x="192" y="42"/>
                    <a:pt x="191" y="42"/>
                  </a:cubicBezTo>
                  <a:cubicBezTo>
                    <a:pt x="185" y="42"/>
                    <a:pt x="181" y="47"/>
                    <a:pt x="178" y="51"/>
                  </a:cubicBezTo>
                  <a:cubicBezTo>
                    <a:pt x="180" y="51"/>
                    <a:pt x="181" y="51"/>
                    <a:pt x="181" y="51"/>
                  </a:cubicBezTo>
                  <a:cubicBezTo>
                    <a:pt x="183" y="51"/>
                    <a:pt x="184" y="51"/>
                    <a:pt x="187" y="52"/>
                  </a:cubicBezTo>
                  <a:cubicBezTo>
                    <a:pt x="186" y="53"/>
                    <a:pt x="180" y="65"/>
                    <a:pt x="177" y="65"/>
                  </a:cubicBezTo>
                  <a:cubicBezTo>
                    <a:pt x="170" y="65"/>
                    <a:pt x="168" y="60"/>
                    <a:pt x="160" y="60"/>
                  </a:cubicBezTo>
                  <a:cubicBezTo>
                    <a:pt x="161" y="56"/>
                    <a:pt x="161" y="54"/>
                    <a:pt x="158" y="50"/>
                  </a:cubicBezTo>
                  <a:cubicBezTo>
                    <a:pt x="157" y="52"/>
                    <a:pt x="155" y="54"/>
                    <a:pt x="154" y="57"/>
                  </a:cubicBezTo>
                  <a:cubicBezTo>
                    <a:pt x="152" y="57"/>
                    <a:pt x="151" y="56"/>
                    <a:pt x="149" y="56"/>
                  </a:cubicBezTo>
                  <a:cubicBezTo>
                    <a:pt x="145" y="56"/>
                    <a:pt x="142" y="59"/>
                    <a:pt x="141" y="64"/>
                  </a:cubicBezTo>
                  <a:cubicBezTo>
                    <a:pt x="141" y="64"/>
                    <a:pt x="147" y="66"/>
                    <a:pt x="149" y="66"/>
                  </a:cubicBezTo>
                  <a:cubicBezTo>
                    <a:pt x="147" y="67"/>
                    <a:pt x="141" y="69"/>
                    <a:pt x="139" y="73"/>
                  </a:cubicBezTo>
                  <a:cubicBezTo>
                    <a:pt x="151" y="73"/>
                    <a:pt x="157" y="66"/>
                    <a:pt x="170" y="64"/>
                  </a:cubicBezTo>
                  <a:cubicBezTo>
                    <a:pt x="167" y="75"/>
                    <a:pt x="152" y="93"/>
                    <a:pt x="141" y="97"/>
                  </a:cubicBezTo>
                  <a:cubicBezTo>
                    <a:pt x="130" y="101"/>
                    <a:pt x="123" y="109"/>
                    <a:pt x="117" y="119"/>
                  </a:cubicBezTo>
                  <a:cubicBezTo>
                    <a:pt x="117" y="120"/>
                    <a:pt x="111" y="131"/>
                    <a:pt x="111" y="131"/>
                  </a:cubicBezTo>
                  <a:cubicBezTo>
                    <a:pt x="107" y="131"/>
                    <a:pt x="108" y="148"/>
                    <a:pt x="102" y="152"/>
                  </a:cubicBezTo>
                  <a:cubicBezTo>
                    <a:pt x="86" y="165"/>
                    <a:pt x="77" y="183"/>
                    <a:pt x="54" y="189"/>
                  </a:cubicBezTo>
                  <a:cubicBezTo>
                    <a:pt x="59" y="190"/>
                    <a:pt x="61" y="191"/>
                    <a:pt x="66" y="193"/>
                  </a:cubicBezTo>
                  <a:cubicBezTo>
                    <a:pt x="65" y="193"/>
                    <a:pt x="64" y="193"/>
                    <a:pt x="62" y="193"/>
                  </a:cubicBezTo>
                  <a:cubicBezTo>
                    <a:pt x="47" y="193"/>
                    <a:pt x="45" y="204"/>
                    <a:pt x="36" y="206"/>
                  </a:cubicBezTo>
                  <a:cubicBezTo>
                    <a:pt x="24" y="209"/>
                    <a:pt x="18" y="216"/>
                    <a:pt x="12" y="225"/>
                  </a:cubicBezTo>
                  <a:cubicBezTo>
                    <a:pt x="9" y="229"/>
                    <a:pt x="0" y="229"/>
                    <a:pt x="0" y="237"/>
                  </a:cubicBezTo>
                  <a:cubicBezTo>
                    <a:pt x="0" y="252"/>
                    <a:pt x="2" y="265"/>
                    <a:pt x="9" y="274"/>
                  </a:cubicBezTo>
                  <a:cubicBezTo>
                    <a:pt x="7" y="278"/>
                    <a:pt x="1" y="284"/>
                    <a:pt x="1" y="288"/>
                  </a:cubicBezTo>
                  <a:cubicBezTo>
                    <a:pt x="7" y="285"/>
                    <a:pt x="7" y="285"/>
                    <a:pt x="15" y="285"/>
                  </a:cubicBezTo>
                  <a:cubicBezTo>
                    <a:pt x="15" y="293"/>
                    <a:pt x="15" y="293"/>
                    <a:pt x="15" y="293"/>
                  </a:cubicBezTo>
                  <a:cubicBezTo>
                    <a:pt x="13" y="294"/>
                    <a:pt x="6" y="297"/>
                    <a:pt x="6" y="301"/>
                  </a:cubicBezTo>
                  <a:cubicBezTo>
                    <a:pt x="6" y="303"/>
                    <a:pt x="26" y="316"/>
                    <a:pt x="29" y="316"/>
                  </a:cubicBezTo>
                  <a:cubicBezTo>
                    <a:pt x="52" y="316"/>
                    <a:pt x="69" y="296"/>
                    <a:pt x="80" y="280"/>
                  </a:cubicBezTo>
                  <a:cubicBezTo>
                    <a:pt x="83" y="285"/>
                    <a:pt x="84" y="290"/>
                    <a:pt x="90" y="293"/>
                  </a:cubicBezTo>
                  <a:cubicBezTo>
                    <a:pt x="89" y="295"/>
                    <a:pt x="88" y="298"/>
                    <a:pt x="88" y="300"/>
                  </a:cubicBezTo>
                  <a:cubicBezTo>
                    <a:pt x="88" y="310"/>
                    <a:pt x="96" y="312"/>
                    <a:pt x="98" y="320"/>
                  </a:cubicBezTo>
                  <a:cubicBezTo>
                    <a:pt x="102" y="331"/>
                    <a:pt x="101" y="339"/>
                    <a:pt x="110" y="348"/>
                  </a:cubicBezTo>
                  <a:cubicBezTo>
                    <a:pt x="110" y="349"/>
                    <a:pt x="109" y="351"/>
                    <a:pt x="109" y="353"/>
                  </a:cubicBezTo>
                  <a:cubicBezTo>
                    <a:pt x="109" y="356"/>
                    <a:pt x="116" y="378"/>
                    <a:pt x="120" y="378"/>
                  </a:cubicBezTo>
                  <a:cubicBezTo>
                    <a:pt x="133" y="378"/>
                    <a:pt x="137" y="361"/>
                    <a:pt x="146" y="361"/>
                  </a:cubicBezTo>
                  <a:cubicBezTo>
                    <a:pt x="150" y="361"/>
                    <a:pt x="152" y="361"/>
                    <a:pt x="160" y="361"/>
                  </a:cubicBezTo>
                  <a:cubicBezTo>
                    <a:pt x="161" y="351"/>
                    <a:pt x="174" y="350"/>
                    <a:pt x="176" y="335"/>
                  </a:cubicBezTo>
                  <a:cubicBezTo>
                    <a:pt x="173" y="335"/>
                    <a:pt x="168" y="333"/>
                    <a:pt x="168" y="327"/>
                  </a:cubicBezTo>
                  <a:cubicBezTo>
                    <a:pt x="168" y="315"/>
                    <a:pt x="172" y="300"/>
                    <a:pt x="183" y="300"/>
                  </a:cubicBezTo>
                  <a:cubicBezTo>
                    <a:pt x="188" y="300"/>
                    <a:pt x="204" y="287"/>
                    <a:pt x="204" y="279"/>
                  </a:cubicBezTo>
                  <a:cubicBezTo>
                    <a:pt x="204" y="269"/>
                    <a:pt x="189" y="260"/>
                    <a:pt x="180" y="258"/>
                  </a:cubicBezTo>
                  <a:cubicBezTo>
                    <a:pt x="180" y="254"/>
                    <a:pt x="178" y="251"/>
                    <a:pt x="176" y="248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84" y="234"/>
                    <a:pt x="178" y="224"/>
                    <a:pt x="183" y="217"/>
                  </a:cubicBezTo>
                  <a:cubicBezTo>
                    <a:pt x="188" y="207"/>
                    <a:pt x="197" y="205"/>
                    <a:pt x="206" y="200"/>
                  </a:cubicBezTo>
                  <a:cubicBezTo>
                    <a:pt x="217" y="193"/>
                    <a:pt x="242" y="183"/>
                    <a:pt x="242" y="171"/>
                  </a:cubicBezTo>
                  <a:cubicBezTo>
                    <a:pt x="243" y="168"/>
                    <a:pt x="242" y="165"/>
                    <a:pt x="242" y="159"/>
                  </a:cubicBezTo>
                  <a:cubicBezTo>
                    <a:pt x="242" y="144"/>
                    <a:pt x="256" y="138"/>
                    <a:pt x="273" y="138"/>
                  </a:cubicBezTo>
                  <a:cubicBezTo>
                    <a:pt x="287" y="138"/>
                    <a:pt x="304" y="140"/>
                    <a:pt x="304" y="153"/>
                  </a:cubicBezTo>
                  <a:cubicBezTo>
                    <a:pt x="304" y="162"/>
                    <a:pt x="291" y="165"/>
                    <a:pt x="284" y="169"/>
                  </a:cubicBezTo>
                  <a:cubicBezTo>
                    <a:pt x="270" y="177"/>
                    <a:pt x="259" y="206"/>
                    <a:pt x="236" y="206"/>
                  </a:cubicBezTo>
                  <a:cubicBezTo>
                    <a:pt x="238" y="210"/>
                    <a:pt x="236" y="213"/>
                    <a:pt x="236" y="217"/>
                  </a:cubicBezTo>
                  <a:cubicBezTo>
                    <a:pt x="236" y="223"/>
                    <a:pt x="241" y="235"/>
                    <a:pt x="246" y="237"/>
                  </a:cubicBezTo>
                  <a:cubicBezTo>
                    <a:pt x="245" y="239"/>
                    <a:pt x="239" y="243"/>
                    <a:pt x="239" y="248"/>
                  </a:cubicBezTo>
                  <a:cubicBezTo>
                    <a:pt x="239" y="260"/>
                    <a:pt x="251" y="267"/>
                    <a:pt x="262" y="267"/>
                  </a:cubicBezTo>
                  <a:cubicBezTo>
                    <a:pt x="262" y="273"/>
                    <a:pt x="267" y="274"/>
                    <a:pt x="273" y="274"/>
                  </a:cubicBezTo>
                  <a:cubicBezTo>
                    <a:pt x="282" y="274"/>
                    <a:pt x="295" y="269"/>
                    <a:pt x="305" y="266"/>
                  </a:cubicBezTo>
                  <a:cubicBezTo>
                    <a:pt x="307" y="266"/>
                    <a:pt x="310" y="266"/>
                    <a:pt x="313" y="266"/>
                  </a:cubicBezTo>
                  <a:cubicBezTo>
                    <a:pt x="324" y="266"/>
                    <a:pt x="341" y="264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56" y="240"/>
                    <a:pt x="392" y="221"/>
                    <a:pt x="392" y="204"/>
                  </a:cubicBezTo>
                  <a:cubicBezTo>
                    <a:pt x="392" y="192"/>
                    <a:pt x="380" y="190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7" y="180"/>
                    <a:pt x="382" y="178"/>
                    <a:pt x="382" y="174"/>
                  </a:cubicBezTo>
                  <a:cubicBezTo>
                    <a:pt x="382" y="163"/>
                    <a:pt x="366" y="160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2"/>
                    <a:pt x="371" y="139"/>
                    <a:pt x="371" y="132"/>
                  </a:cubicBezTo>
                  <a:cubicBezTo>
                    <a:pt x="371" y="122"/>
                    <a:pt x="361" y="11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97"/>
                    <a:pt x="370" y="93"/>
                    <a:pt x="370" y="84"/>
                  </a:cubicBezTo>
                  <a:cubicBezTo>
                    <a:pt x="370" y="72"/>
                    <a:pt x="352" y="7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50"/>
                    <a:pt x="371" y="41"/>
                    <a:pt x="378" y="36"/>
                  </a:cubicBezTo>
                  <a:cubicBezTo>
                    <a:pt x="376" y="36"/>
                    <a:pt x="365" y="34"/>
                    <a:pt x="361" y="34"/>
                  </a:cubicBezTo>
                  <a:cubicBezTo>
                    <a:pt x="361" y="30"/>
                    <a:pt x="357" y="30"/>
                    <a:pt x="352" y="26"/>
                  </a:cubicBezTo>
                  <a:cubicBezTo>
                    <a:pt x="364" y="21"/>
                    <a:pt x="368" y="26"/>
                    <a:pt x="373" y="13"/>
                  </a:cubicBezTo>
                  <a:cubicBezTo>
                    <a:pt x="368" y="11"/>
                    <a:pt x="357" y="4"/>
                    <a:pt x="354" y="4"/>
                  </a:cubicBezTo>
                  <a:cubicBezTo>
                    <a:pt x="350" y="4"/>
                    <a:pt x="348" y="8"/>
                    <a:pt x="346" y="12"/>
                  </a:cubicBezTo>
                  <a:cubicBezTo>
                    <a:pt x="340" y="12"/>
                    <a:pt x="342" y="7"/>
                    <a:pt x="3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6" name="Freeform 94">
              <a:extLst>
                <a:ext uri="{FF2B5EF4-FFF2-40B4-BE49-F238E27FC236}">
                  <a16:creationId xmlns:a16="http://schemas.microsoft.com/office/drawing/2014/main" xmlns="" id="{64859DF6-61FF-4393-AFAB-F9BE0A425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" y="-497"/>
              <a:ext cx="6053" cy="2251"/>
            </a:xfrm>
            <a:custGeom>
              <a:avLst/>
              <a:gdLst>
                <a:gd name="T0" fmla="*/ 991 w 2561"/>
                <a:gd name="T1" fmla="*/ 116 h 952"/>
                <a:gd name="T2" fmla="*/ 843 w 2561"/>
                <a:gd name="T3" fmla="*/ 178 h 952"/>
                <a:gd name="T4" fmla="*/ 771 w 2561"/>
                <a:gd name="T5" fmla="*/ 145 h 952"/>
                <a:gd name="T6" fmla="*/ 621 w 2561"/>
                <a:gd name="T7" fmla="*/ 232 h 952"/>
                <a:gd name="T8" fmla="*/ 497 w 2561"/>
                <a:gd name="T9" fmla="*/ 259 h 952"/>
                <a:gd name="T10" fmla="*/ 353 w 2561"/>
                <a:gd name="T11" fmla="*/ 325 h 952"/>
                <a:gd name="T12" fmla="*/ 256 w 2561"/>
                <a:gd name="T13" fmla="*/ 375 h 952"/>
                <a:gd name="T14" fmla="*/ 174 w 2561"/>
                <a:gd name="T15" fmla="*/ 235 h 952"/>
                <a:gd name="T16" fmla="*/ 152 w 2561"/>
                <a:gd name="T17" fmla="*/ 283 h 952"/>
                <a:gd name="T18" fmla="*/ 148 w 2561"/>
                <a:gd name="T19" fmla="*/ 347 h 952"/>
                <a:gd name="T20" fmla="*/ 174 w 2561"/>
                <a:gd name="T21" fmla="*/ 403 h 952"/>
                <a:gd name="T22" fmla="*/ 84 w 2561"/>
                <a:gd name="T23" fmla="*/ 481 h 952"/>
                <a:gd name="T24" fmla="*/ 0 w 2561"/>
                <a:gd name="T25" fmla="*/ 594 h 952"/>
                <a:gd name="T26" fmla="*/ 19 w 2561"/>
                <a:gd name="T27" fmla="*/ 592 h 952"/>
                <a:gd name="T28" fmla="*/ 19 w 2561"/>
                <a:gd name="T29" fmla="*/ 592 h 952"/>
                <a:gd name="T30" fmla="*/ 65 w 2561"/>
                <a:gd name="T31" fmla="*/ 668 h 952"/>
                <a:gd name="T32" fmla="*/ 68 w 2561"/>
                <a:gd name="T33" fmla="*/ 722 h 952"/>
                <a:gd name="T34" fmla="*/ 147 w 2561"/>
                <a:gd name="T35" fmla="*/ 768 h 952"/>
                <a:gd name="T36" fmla="*/ 279 w 2561"/>
                <a:gd name="T37" fmla="*/ 740 h 952"/>
                <a:gd name="T38" fmla="*/ 340 w 2561"/>
                <a:gd name="T39" fmla="*/ 840 h 952"/>
                <a:gd name="T40" fmla="*/ 340 w 2561"/>
                <a:gd name="T41" fmla="*/ 840 h 952"/>
                <a:gd name="T42" fmla="*/ 427 w 2561"/>
                <a:gd name="T43" fmla="*/ 875 h 952"/>
                <a:gd name="T44" fmla="*/ 453 w 2561"/>
                <a:gd name="T45" fmla="*/ 863 h 952"/>
                <a:gd name="T46" fmla="*/ 478 w 2561"/>
                <a:gd name="T47" fmla="*/ 742 h 952"/>
                <a:gd name="T48" fmla="*/ 469 w 2561"/>
                <a:gd name="T49" fmla="*/ 801 h 952"/>
                <a:gd name="T50" fmla="*/ 512 w 2561"/>
                <a:gd name="T51" fmla="*/ 894 h 952"/>
                <a:gd name="T52" fmla="*/ 588 w 2561"/>
                <a:gd name="T53" fmla="*/ 908 h 952"/>
                <a:gd name="T54" fmla="*/ 632 w 2561"/>
                <a:gd name="T55" fmla="*/ 947 h 952"/>
                <a:gd name="T56" fmla="*/ 702 w 2561"/>
                <a:gd name="T57" fmla="*/ 914 h 952"/>
                <a:gd name="T58" fmla="*/ 715 w 2561"/>
                <a:gd name="T59" fmla="*/ 917 h 952"/>
                <a:gd name="T60" fmla="*/ 752 w 2561"/>
                <a:gd name="T61" fmla="*/ 909 h 952"/>
                <a:gd name="T62" fmla="*/ 772 w 2561"/>
                <a:gd name="T63" fmla="*/ 896 h 952"/>
                <a:gd name="T64" fmla="*/ 828 w 2561"/>
                <a:gd name="T65" fmla="*/ 916 h 952"/>
                <a:gd name="T66" fmla="*/ 831 w 2561"/>
                <a:gd name="T67" fmla="*/ 861 h 952"/>
                <a:gd name="T68" fmla="*/ 957 w 2561"/>
                <a:gd name="T69" fmla="*/ 742 h 952"/>
                <a:gd name="T70" fmla="*/ 967 w 2561"/>
                <a:gd name="T71" fmla="*/ 743 h 952"/>
                <a:gd name="T72" fmla="*/ 992 w 2561"/>
                <a:gd name="T73" fmla="*/ 710 h 952"/>
                <a:gd name="T74" fmla="*/ 1235 w 2561"/>
                <a:gd name="T75" fmla="*/ 652 h 952"/>
                <a:gd name="T76" fmla="*/ 1258 w 2561"/>
                <a:gd name="T77" fmla="*/ 673 h 952"/>
                <a:gd name="T78" fmla="*/ 1359 w 2561"/>
                <a:gd name="T79" fmla="*/ 694 h 952"/>
                <a:gd name="T80" fmla="*/ 1441 w 2561"/>
                <a:gd name="T81" fmla="*/ 677 h 952"/>
                <a:gd name="T82" fmla="*/ 1478 w 2561"/>
                <a:gd name="T83" fmla="*/ 684 h 952"/>
                <a:gd name="T84" fmla="*/ 1660 w 2561"/>
                <a:gd name="T85" fmla="*/ 700 h 952"/>
                <a:gd name="T86" fmla="*/ 1675 w 2561"/>
                <a:gd name="T87" fmla="*/ 782 h 952"/>
                <a:gd name="T88" fmla="*/ 1813 w 2561"/>
                <a:gd name="T89" fmla="*/ 700 h 952"/>
                <a:gd name="T90" fmla="*/ 1748 w 2561"/>
                <a:gd name="T91" fmla="*/ 581 h 952"/>
                <a:gd name="T92" fmla="*/ 2083 w 2561"/>
                <a:gd name="T93" fmla="*/ 433 h 952"/>
                <a:gd name="T94" fmla="*/ 2151 w 2561"/>
                <a:gd name="T95" fmla="*/ 452 h 952"/>
                <a:gd name="T96" fmla="*/ 2128 w 2561"/>
                <a:gd name="T97" fmla="*/ 573 h 952"/>
                <a:gd name="T98" fmla="*/ 2381 w 2561"/>
                <a:gd name="T99" fmla="*/ 375 h 952"/>
                <a:gd name="T100" fmla="*/ 2450 w 2561"/>
                <a:gd name="T101" fmla="*/ 272 h 952"/>
                <a:gd name="T102" fmla="*/ 2231 w 2561"/>
                <a:gd name="T103" fmla="*/ 233 h 952"/>
                <a:gd name="T104" fmla="*/ 1853 w 2561"/>
                <a:gd name="T105" fmla="*/ 145 h 952"/>
                <a:gd name="T106" fmla="*/ 1573 w 2561"/>
                <a:gd name="T107" fmla="*/ 116 h 952"/>
                <a:gd name="T108" fmla="*/ 1320 w 2561"/>
                <a:gd name="T109" fmla="*/ 124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1" h="952">
                  <a:moveTo>
                    <a:pt x="1270" y="0"/>
                  </a:moveTo>
                  <a:cubicBezTo>
                    <a:pt x="1242" y="0"/>
                    <a:pt x="1231" y="21"/>
                    <a:pt x="1217" y="32"/>
                  </a:cubicBezTo>
                  <a:cubicBezTo>
                    <a:pt x="1210" y="37"/>
                    <a:pt x="1174" y="53"/>
                    <a:pt x="1155" y="53"/>
                  </a:cubicBezTo>
                  <a:cubicBezTo>
                    <a:pt x="1147" y="53"/>
                    <a:pt x="1142" y="50"/>
                    <a:pt x="1144" y="42"/>
                  </a:cubicBezTo>
                  <a:cubicBezTo>
                    <a:pt x="1127" y="48"/>
                    <a:pt x="1052" y="53"/>
                    <a:pt x="1014" y="87"/>
                  </a:cubicBezTo>
                  <a:cubicBezTo>
                    <a:pt x="1006" y="95"/>
                    <a:pt x="1003" y="116"/>
                    <a:pt x="991" y="116"/>
                  </a:cubicBezTo>
                  <a:cubicBezTo>
                    <a:pt x="986" y="116"/>
                    <a:pt x="976" y="116"/>
                    <a:pt x="966" y="116"/>
                  </a:cubicBezTo>
                  <a:cubicBezTo>
                    <a:pt x="940" y="116"/>
                    <a:pt x="908" y="119"/>
                    <a:pt x="908" y="140"/>
                  </a:cubicBezTo>
                  <a:cubicBezTo>
                    <a:pt x="908" y="146"/>
                    <a:pt x="914" y="153"/>
                    <a:pt x="916" y="161"/>
                  </a:cubicBezTo>
                  <a:cubicBezTo>
                    <a:pt x="912" y="164"/>
                    <a:pt x="909" y="165"/>
                    <a:pt x="905" y="165"/>
                  </a:cubicBezTo>
                  <a:cubicBezTo>
                    <a:pt x="898" y="165"/>
                    <a:pt x="888" y="161"/>
                    <a:pt x="863" y="161"/>
                  </a:cubicBezTo>
                  <a:cubicBezTo>
                    <a:pt x="854" y="174"/>
                    <a:pt x="848" y="178"/>
                    <a:pt x="843" y="178"/>
                  </a:cubicBezTo>
                  <a:cubicBezTo>
                    <a:pt x="833" y="178"/>
                    <a:pt x="833" y="152"/>
                    <a:pt x="827" y="145"/>
                  </a:cubicBezTo>
                  <a:cubicBezTo>
                    <a:pt x="825" y="162"/>
                    <a:pt x="814" y="170"/>
                    <a:pt x="800" y="177"/>
                  </a:cubicBezTo>
                  <a:cubicBezTo>
                    <a:pt x="804" y="192"/>
                    <a:pt x="827" y="207"/>
                    <a:pt x="810" y="225"/>
                  </a:cubicBezTo>
                  <a:cubicBezTo>
                    <a:pt x="799" y="237"/>
                    <a:pt x="832" y="276"/>
                    <a:pt x="815" y="276"/>
                  </a:cubicBezTo>
                  <a:cubicBezTo>
                    <a:pt x="793" y="276"/>
                    <a:pt x="787" y="196"/>
                    <a:pt x="787" y="180"/>
                  </a:cubicBezTo>
                  <a:cubicBezTo>
                    <a:pt x="787" y="162"/>
                    <a:pt x="816" y="154"/>
                    <a:pt x="771" y="145"/>
                  </a:cubicBezTo>
                  <a:cubicBezTo>
                    <a:pt x="770" y="145"/>
                    <a:pt x="768" y="145"/>
                    <a:pt x="767" y="145"/>
                  </a:cubicBezTo>
                  <a:cubicBezTo>
                    <a:pt x="743" y="145"/>
                    <a:pt x="705" y="179"/>
                    <a:pt x="705" y="198"/>
                  </a:cubicBezTo>
                  <a:cubicBezTo>
                    <a:pt x="705" y="222"/>
                    <a:pt x="716" y="238"/>
                    <a:pt x="729" y="251"/>
                  </a:cubicBezTo>
                  <a:cubicBezTo>
                    <a:pt x="737" y="265"/>
                    <a:pt x="737" y="270"/>
                    <a:pt x="732" y="270"/>
                  </a:cubicBezTo>
                  <a:cubicBezTo>
                    <a:pt x="719" y="270"/>
                    <a:pt x="680" y="244"/>
                    <a:pt x="662" y="239"/>
                  </a:cubicBezTo>
                  <a:cubicBezTo>
                    <a:pt x="642" y="234"/>
                    <a:pt x="629" y="232"/>
                    <a:pt x="621" y="232"/>
                  </a:cubicBezTo>
                  <a:cubicBezTo>
                    <a:pt x="600" y="232"/>
                    <a:pt x="613" y="246"/>
                    <a:pt x="612" y="248"/>
                  </a:cubicBezTo>
                  <a:cubicBezTo>
                    <a:pt x="612" y="264"/>
                    <a:pt x="608" y="269"/>
                    <a:pt x="604" y="269"/>
                  </a:cubicBezTo>
                  <a:cubicBezTo>
                    <a:pt x="598" y="269"/>
                    <a:pt x="589" y="256"/>
                    <a:pt x="583" y="256"/>
                  </a:cubicBezTo>
                  <a:cubicBezTo>
                    <a:pt x="570" y="256"/>
                    <a:pt x="547" y="270"/>
                    <a:pt x="525" y="270"/>
                  </a:cubicBezTo>
                  <a:cubicBezTo>
                    <a:pt x="520" y="270"/>
                    <a:pt x="514" y="269"/>
                    <a:pt x="509" y="267"/>
                  </a:cubicBezTo>
                  <a:cubicBezTo>
                    <a:pt x="507" y="261"/>
                    <a:pt x="503" y="259"/>
                    <a:pt x="497" y="259"/>
                  </a:cubicBezTo>
                  <a:cubicBezTo>
                    <a:pt x="471" y="259"/>
                    <a:pt x="415" y="306"/>
                    <a:pt x="399" y="306"/>
                  </a:cubicBezTo>
                  <a:cubicBezTo>
                    <a:pt x="392" y="306"/>
                    <a:pt x="383" y="302"/>
                    <a:pt x="385" y="296"/>
                  </a:cubicBezTo>
                  <a:cubicBezTo>
                    <a:pt x="390" y="283"/>
                    <a:pt x="388" y="261"/>
                    <a:pt x="380" y="261"/>
                  </a:cubicBezTo>
                  <a:cubicBezTo>
                    <a:pt x="375" y="261"/>
                    <a:pt x="368" y="271"/>
                    <a:pt x="359" y="299"/>
                  </a:cubicBezTo>
                  <a:cubicBezTo>
                    <a:pt x="358" y="303"/>
                    <a:pt x="367" y="305"/>
                    <a:pt x="367" y="314"/>
                  </a:cubicBezTo>
                  <a:cubicBezTo>
                    <a:pt x="367" y="323"/>
                    <a:pt x="361" y="325"/>
                    <a:pt x="353" y="325"/>
                  </a:cubicBezTo>
                  <a:cubicBezTo>
                    <a:pt x="350" y="325"/>
                    <a:pt x="347" y="325"/>
                    <a:pt x="344" y="324"/>
                  </a:cubicBezTo>
                  <a:cubicBezTo>
                    <a:pt x="340" y="324"/>
                    <a:pt x="337" y="324"/>
                    <a:pt x="334" y="324"/>
                  </a:cubicBezTo>
                  <a:cubicBezTo>
                    <a:pt x="330" y="324"/>
                    <a:pt x="327" y="324"/>
                    <a:pt x="325" y="325"/>
                  </a:cubicBezTo>
                  <a:cubicBezTo>
                    <a:pt x="313" y="329"/>
                    <a:pt x="315" y="361"/>
                    <a:pt x="286" y="361"/>
                  </a:cubicBezTo>
                  <a:cubicBezTo>
                    <a:pt x="278" y="361"/>
                    <a:pt x="268" y="359"/>
                    <a:pt x="256" y="354"/>
                  </a:cubicBezTo>
                  <a:cubicBezTo>
                    <a:pt x="256" y="375"/>
                    <a:pt x="256" y="375"/>
                    <a:pt x="256" y="375"/>
                  </a:cubicBezTo>
                  <a:cubicBezTo>
                    <a:pt x="226" y="372"/>
                    <a:pt x="230" y="340"/>
                    <a:pt x="219" y="325"/>
                  </a:cubicBezTo>
                  <a:cubicBezTo>
                    <a:pt x="224" y="325"/>
                    <a:pt x="228" y="325"/>
                    <a:pt x="231" y="325"/>
                  </a:cubicBezTo>
                  <a:cubicBezTo>
                    <a:pt x="247" y="325"/>
                    <a:pt x="258" y="325"/>
                    <a:pt x="276" y="330"/>
                  </a:cubicBezTo>
                  <a:cubicBezTo>
                    <a:pt x="279" y="331"/>
                    <a:pt x="282" y="331"/>
                    <a:pt x="285" y="331"/>
                  </a:cubicBezTo>
                  <a:cubicBezTo>
                    <a:pt x="315" y="331"/>
                    <a:pt x="356" y="298"/>
                    <a:pt x="274" y="272"/>
                  </a:cubicBezTo>
                  <a:cubicBezTo>
                    <a:pt x="249" y="264"/>
                    <a:pt x="192" y="235"/>
                    <a:pt x="174" y="235"/>
                  </a:cubicBezTo>
                  <a:cubicBezTo>
                    <a:pt x="173" y="235"/>
                    <a:pt x="172" y="234"/>
                    <a:pt x="168" y="234"/>
                  </a:cubicBezTo>
                  <a:cubicBezTo>
                    <a:pt x="166" y="234"/>
                    <a:pt x="163" y="234"/>
                    <a:pt x="160" y="235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3" y="240"/>
                    <a:pt x="134" y="249"/>
                    <a:pt x="134" y="262"/>
                  </a:cubicBezTo>
                  <a:cubicBezTo>
                    <a:pt x="134" y="262"/>
                    <a:pt x="134" y="262"/>
                    <a:pt x="134" y="262"/>
                  </a:cubicBezTo>
                  <a:cubicBezTo>
                    <a:pt x="134" y="272"/>
                    <a:pt x="152" y="271"/>
                    <a:pt x="152" y="283"/>
                  </a:cubicBezTo>
                  <a:cubicBezTo>
                    <a:pt x="152" y="283"/>
                    <a:pt x="152" y="283"/>
                    <a:pt x="152" y="283"/>
                  </a:cubicBezTo>
                  <a:cubicBezTo>
                    <a:pt x="152" y="292"/>
                    <a:pt x="143" y="296"/>
                    <a:pt x="143" y="305"/>
                  </a:cubicBezTo>
                  <a:cubicBezTo>
                    <a:pt x="143" y="305"/>
                    <a:pt x="143" y="305"/>
                    <a:pt x="143" y="305"/>
                  </a:cubicBezTo>
                  <a:cubicBezTo>
                    <a:pt x="143" y="315"/>
                    <a:pt x="153" y="321"/>
                    <a:pt x="153" y="331"/>
                  </a:cubicBezTo>
                  <a:cubicBezTo>
                    <a:pt x="153" y="331"/>
                    <a:pt x="153" y="331"/>
                    <a:pt x="153" y="331"/>
                  </a:cubicBezTo>
                  <a:cubicBezTo>
                    <a:pt x="153" y="338"/>
                    <a:pt x="148" y="341"/>
                    <a:pt x="148" y="34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148" y="359"/>
                    <a:pt x="164" y="362"/>
                    <a:pt x="164" y="373"/>
                  </a:cubicBezTo>
                  <a:cubicBezTo>
                    <a:pt x="164" y="373"/>
                    <a:pt x="164" y="373"/>
                    <a:pt x="164" y="373"/>
                  </a:cubicBezTo>
                  <a:cubicBezTo>
                    <a:pt x="164" y="377"/>
                    <a:pt x="159" y="379"/>
                    <a:pt x="157" y="380"/>
                  </a:cubicBezTo>
                  <a:cubicBezTo>
                    <a:pt x="157" y="380"/>
                    <a:pt x="157" y="380"/>
                    <a:pt x="157" y="380"/>
                  </a:cubicBezTo>
                  <a:cubicBezTo>
                    <a:pt x="162" y="389"/>
                    <a:pt x="174" y="391"/>
                    <a:pt x="174" y="403"/>
                  </a:cubicBezTo>
                  <a:cubicBezTo>
                    <a:pt x="174" y="403"/>
                    <a:pt x="174" y="403"/>
                    <a:pt x="174" y="403"/>
                  </a:cubicBezTo>
                  <a:cubicBezTo>
                    <a:pt x="174" y="420"/>
                    <a:pt x="138" y="439"/>
                    <a:pt x="127" y="454"/>
                  </a:cubicBezTo>
                  <a:cubicBezTo>
                    <a:pt x="127" y="454"/>
                    <a:pt x="127" y="454"/>
                    <a:pt x="127" y="454"/>
                  </a:cubicBezTo>
                  <a:cubicBezTo>
                    <a:pt x="131" y="460"/>
                    <a:pt x="136" y="463"/>
                    <a:pt x="140" y="473"/>
                  </a:cubicBezTo>
                  <a:cubicBezTo>
                    <a:pt x="134" y="477"/>
                    <a:pt x="118" y="484"/>
                    <a:pt x="111" y="484"/>
                  </a:cubicBezTo>
                  <a:cubicBezTo>
                    <a:pt x="102" y="484"/>
                    <a:pt x="96" y="481"/>
                    <a:pt x="84" y="481"/>
                  </a:cubicBezTo>
                  <a:cubicBezTo>
                    <a:pt x="73" y="481"/>
                    <a:pt x="46" y="491"/>
                    <a:pt x="54" y="499"/>
                  </a:cubicBezTo>
                  <a:cubicBezTo>
                    <a:pt x="81" y="524"/>
                    <a:pt x="67" y="533"/>
                    <a:pt x="61" y="533"/>
                  </a:cubicBezTo>
                  <a:cubicBezTo>
                    <a:pt x="50" y="533"/>
                    <a:pt x="49" y="520"/>
                    <a:pt x="40" y="520"/>
                  </a:cubicBezTo>
                  <a:cubicBezTo>
                    <a:pt x="30" y="520"/>
                    <a:pt x="18" y="545"/>
                    <a:pt x="18" y="557"/>
                  </a:cubicBezTo>
                  <a:cubicBezTo>
                    <a:pt x="18" y="578"/>
                    <a:pt x="2" y="575"/>
                    <a:pt x="0" y="593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2" y="593"/>
                    <a:pt x="4" y="593"/>
                    <a:pt x="6" y="593"/>
                  </a:cubicBezTo>
                  <a:cubicBezTo>
                    <a:pt x="11" y="592"/>
                    <a:pt x="15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29" y="592"/>
                    <a:pt x="36" y="591"/>
                    <a:pt x="46" y="591"/>
                  </a:cubicBezTo>
                  <a:cubicBezTo>
                    <a:pt x="58" y="591"/>
                    <a:pt x="63" y="611"/>
                    <a:pt x="63" y="623"/>
                  </a:cubicBezTo>
                  <a:cubicBezTo>
                    <a:pt x="63" y="623"/>
                    <a:pt x="63" y="623"/>
                    <a:pt x="63" y="623"/>
                  </a:cubicBezTo>
                  <a:cubicBezTo>
                    <a:pt x="63" y="630"/>
                    <a:pt x="55" y="633"/>
                    <a:pt x="55" y="640"/>
                  </a:cubicBezTo>
                  <a:cubicBezTo>
                    <a:pt x="55" y="640"/>
                    <a:pt x="55" y="640"/>
                    <a:pt x="55" y="640"/>
                  </a:cubicBezTo>
                  <a:cubicBezTo>
                    <a:pt x="55" y="651"/>
                    <a:pt x="65" y="658"/>
                    <a:pt x="65" y="668"/>
                  </a:cubicBezTo>
                  <a:cubicBezTo>
                    <a:pt x="65" y="668"/>
                    <a:pt x="65" y="668"/>
                    <a:pt x="65" y="668"/>
                  </a:cubicBezTo>
                  <a:cubicBezTo>
                    <a:pt x="65" y="674"/>
                    <a:pt x="55" y="677"/>
                    <a:pt x="53" y="680"/>
                  </a:cubicBezTo>
                  <a:cubicBezTo>
                    <a:pt x="47" y="689"/>
                    <a:pt x="45" y="698"/>
                    <a:pt x="45" y="710"/>
                  </a:cubicBezTo>
                  <a:cubicBezTo>
                    <a:pt x="45" y="710"/>
                    <a:pt x="45" y="710"/>
                    <a:pt x="45" y="710"/>
                  </a:cubicBezTo>
                  <a:cubicBezTo>
                    <a:pt x="45" y="721"/>
                    <a:pt x="50" y="722"/>
                    <a:pt x="57" y="722"/>
                  </a:cubicBezTo>
                  <a:cubicBezTo>
                    <a:pt x="60" y="722"/>
                    <a:pt x="64" y="722"/>
                    <a:pt x="68" y="722"/>
                  </a:cubicBezTo>
                  <a:cubicBezTo>
                    <a:pt x="84" y="722"/>
                    <a:pt x="92" y="715"/>
                    <a:pt x="105" y="715"/>
                  </a:cubicBezTo>
                  <a:cubicBezTo>
                    <a:pt x="119" y="715"/>
                    <a:pt x="116" y="743"/>
                    <a:pt x="129" y="743"/>
                  </a:cubicBezTo>
                  <a:cubicBezTo>
                    <a:pt x="129" y="764"/>
                    <a:pt x="129" y="764"/>
                    <a:pt x="129" y="764"/>
                  </a:cubicBezTo>
                  <a:cubicBezTo>
                    <a:pt x="129" y="766"/>
                    <a:pt x="131" y="767"/>
                    <a:pt x="132" y="768"/>
                  </a:cubicBezTo>
                  <a:cubicBezTo>
                    <a:pt x="135" y="771"/>
                    <a:pt x="135" y="771"/>
                    <a:pt x="135" y="771"/>
                  </a:cubicBezTo>
                  <a:cubicBezTo>
                    <a:pt x="137" y="771"/>
                    <a:pt x="144" y="768"/>
                    <a:pt x="147" y="768"/>
                  </a:cubicBezTo>
                  <a:cubicBezTo>
                    <a:pt x="159" y="765"/>
                    <a:pt x="160" y="751"/>
                    <a:pt x="172" y="751"/>
                  </a:cubicBezTo>
                  <a:cubicBezTo>
                    <a:pt x="181" y="751"/>
                    <a:pt x="205" y="791"/>
                    <a:pt x="213" y="791"/>
                  </a:cubicBezTo>
                  <a:cubicBezTo>
                    <a:pt x="220" y="791"/>
                    <a:pt x="245" y="779"/>
                    <a:pt x="250" y="774"/>
                  </a:cubicBezTo>
                  <a:cubicBezTo>
                    <a:pt x="249" y="774"/>
                    <a:pt x="235" y="772"/>
                    <a:pt x="235" y="772"/>
                  </a:cubicBezTo>
                  <a:cubicBezTo>
                    <a:pt x="233" y="772"/>
                    <a:pt x="226" y="771"/>
                    <a:pt x="226" y="764"/>
                  </a:cubicBezTo>
                  <a:cubicBezTo>
                    <a:pt x="226" y="760"/>
                    <a:pt x="264" y="746"/>
                    <a:pt x="279" y="740"/>
                  </a:cubicBezTo>
                  <a:cubicBezTo>
                    <a:pt x="279" y="740"/>
                    <a:pt x="272" y="748"/>
                    <a:pt x="269" y="749"/>
                  </a:cubicBezTo>
                  <a:cubicBezTo>
                    <a:pt x="270" y="753"/>
                    <a:pt x="284" y="767"/>
                    <a:pt x="253" y="775"/>
                  </a:cubicBezTo>
                  <a:cubicBezTo>
                    <a:pt x="267" y="806"/>
                    <a:pt x="327" y="801"/>
                    <a:pt x="327" y="842"/>
                  </a:cubicBezTo>
                  <a:cubicBezTo>
                    <a:pt x="329" y="842"/>
                    <a:pt x="329" y="842"/>
                    <a:pt x="329" y="842"/>
                  </a:cubicBezTo>
                  <a:cubicBezTo>
                    <a:pt x="332" y="841"/>
                    <a:pt x="336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57" y="840"/>
                    <a:pt x="356" y="850"/>
                    <a:pt x="362" y="861"/>
                  </a:cubicBezTo>
                  <a:cubicBezTo>
                    <a:pt x="363" y="863"/>
                    <a:pt x="373" y="869"/>
                    <a:pt x="374" y="869"/>
                  </a:cubicBezTo>
                  <a:cubicBezTo>
                    <a:pt x="384" y="872"/>
                    <a:pt x="386" y="888"/>
                    <a:pt x="401" y="888"/>
                  </a:cubicBezTo>
                  <a:cubicBezTo>
                    <a:pt x="412" y="888"/>
                    <a:pt x="412" y="879"/>
                    <a:pt x="420" y="876"/>
                  </a:cubicBezTo>
                  <a:cubicBezTo>
                    <a:pt x="424" y="875"/>
                    <a:pt x="423" y="875"/>
                    <a:pt x="427" y="875"/>
                  </a:cubicBezTo>
                  <a:cubicBezTo>
                    <a:pt x="429" y="878"/>
                    <a:pt x="429" y="882"/>
                    <a:pt x="431" y="884"/>
                  </a:cubicBezTo>
                  <a:cubicBezTo>
                    <a:pt x="431" y="884"/>
                    <a:pt x="431" y="884"/>
                    <a:pt x="431" y="884"/>
                  </a:cubicBezTo>
                  <a:cubicBezTo>
                    <a:pt x="431" y="884"/>
                    <a:pt x="431" y="885"/>
                    <a:pt x="431" y="885"/>
                  </a:cubicBezTo>
                  <a:cubicBezTo>
                    <a:pt x="431" y="886"/>
                    <a:pt x="431" y="887"/>
                    <a:pt x="431" y="887"/>
                  </a:cubicBezTo>
                  <a:cubicBezTo>
                    <a:pt x="438" y="888"/>
                    <a:pt x="438" y="888"/>
                    <a:pt x="438" y="888"/>
                  </a:cubicBezTo>
                  <a:cubicBezTo>
                    <a:pt x="445" y="880"/>
                    <a:pt x="445" y="867"/>
                    <a:pt x="453" y="863"/>
                  </a:cubicBezTo>
                  <a:cubicBezTo>
                    <a:pt x="439" y="855"/>
                    <a:pt x="417" y="823"/>
                    <a:pt x="417" y="805"/>
                  </a:cubicBezTo>
                  <a:cubicBezTo>
                    <a:pt x="417" y="800"/>
                    <a:pt x="405" y="792"/>
                    <a:pt x="405" y="784"/>
                  </a:cubicBezTo>
                  <a:cubicBezTo>
                    <a:pt x="405" y="782"/>
                    <a:pt x="415" y="762"/>
                    <a:pt x="418" y="759"/>
                  </a:cubicBezTo>
                  <a:cubicBezTo>
                    <a:pt x="418" y="759"/>
                    <a:pt x="419" y="759"/>
                    <a:pt x="419" y="759"/>
                  </a:cubicBezTo>
                  <a:cubicBezTo>
                    <a:pt x="423" y="759"/>
                    <a:pt x="437" y="751"/>
                    <a:pt x="438" y="751"/>
                  </a:cubicBezTo>
                  <a:cubicBezTo>
                    <a:pt x="452" y="746"/>
                    <a:pt x="460" y="742"/>
                    <a:pt x="478" y="742"/>
                  </a:cubicBezTo>
                  <a:cubicBezTo>
                    <a:pt x="506" y="742"/>
                    <a:pt x="511" y="756"/>
                    <a:pt x="522" y="772"/>
                  </a:cubicBezTo>
                  <a:cubicBezTo>
                    <a:pt x="519" y="774"/>
                    <a:pt x="516" y="775"/>
                    <a:pt x="512" y="775"/>
                  </a:cubicBezTo>
                  <a:cubicBezTo>
                    <a:pt x="506" y="775"/>
                    <a:pt x="500" y="772"/>
                    <a:pt x="494" y="772"/>
                  </a:cubicBezTo>
                  <a:cubicBezTo>
                    <a:pt x="480" y="772"/>
                    <a:pt x="459" y="785"/>
                    <a:pt x="457" y="785"/>
                  </a:cubicBezTo>
                  <a:cubicBezTo>
                    <a:pt x="457" y="785"/>
                    <a:pt x="457" y="785"/>
                    <a:pt x="457" y="785"/>
                  </a:cubicBezTo>
                  <a:cubicBezTo>
                    <a:pt x="457" y="796"/>
                    <a:pt x="466" y="795"/>
                    <a:pt x="469" y="801"/>
                  </a:cubicBezTo>
                  <a:cubicBezTo>
                    <a:pt x="479" y="819"/>
                    <a:pt x="493" y="825"/>
                    <a:pt x="493" y="846"/>
                  </a:cubicBezTo>
                  <a:cubicBezTo>
                    <a:pt x="497" y="844"/>
                    <a:pt x="507" y="839"/>
                    <a:pt x="511" y="838"/>
                  </a:cubicBezTo>
                  <a:cubicBezTo>
                    <a:pt x="512" y="846"/>
                    <a:pt x="520" y="850"/>
                    <a:pt x="520" y="858"/>
                  </a:cubicBezTo>
                  <a:cubicBezTo>
                    <a:pt x="504" y="858"/>
                    <a:pt x="504" y="858"/>
                    <a:pt x="504" y="858"/>
                  </a:cubicBezTo>
                  <a:cubicBezTo>
                    <a:pt x="499" y="858"/>
                    <a:pt x="495" y="863"/>
                    <a:pt x="494" y="871"/>
                  </a:cubicBezTo>
                  <a:cubicBezTo>
                    <a:pt x="505" y="873"/>
                    <a:pt x="512" y="883"/>
                    <a:pt x="512" y="894"/>
                  </a:cubicBezTo>
                  <a:cubicBezTo>
                    <a:pt x="512" y="899"/>
                    <a:pt x="508" y="901"/>
                    <a:pt x="508" y="906"/>
                  </a:cubicBezTo>
                  <a:cubicBezTo>
                    <a:pt x="508" y="910"/>
                    <a:pt x="513" y="916"/>
                    <a:pt x="514" y="917"/>
                  </a:cubicBezTo>
                  <a:cubicBezTo>
                    <a:pt x="514" y="912"/>
                    <a:pt x="520" y="912"/>
                    <a:pt x="525" y="910"/>
                  </a:cubicBezTo>
                  <a:cubicBezTo>
                    <a:pt x="531" y="908"/>
                    <a:pt x="529" y="906"/>
                    <a:pt x="535" y="904"/>
                  </a:cubicBezTo>
                  <a:cubicBezTo>
                    <a:pt x="545" y="900"/>
                    <a:pt x="551" y="903"/>
                    <a:pt x="559" y="897"/>
                  </a:cubicBezTo>
                  <a:cubicBezTo>
                    <a:pt x="570" y="904"/>
                    <a:pt x="577" y="904"/>
                    <a:pt x="588" y="908"/>
                  </a:cubicBezTo>
                  <a:cubicBezTo>
                    <a:pt x="601" y="912"/>
                    <a:pt x="605" y="924"/>
                    <a:pt x="620" y="924"/>
                  </a:cubicBezTo>
                  <a:cubicBezTo>
                    <a:pt x="621" y="927"/>
                    <a:pt x="624" y="928"/>
                    <a:pt x="625" y="930"/>
                  </a:cubicBezTo>
                  <a:cubicBezTo>
                    <a:pt x="625" y="930"/>
                    <a:pt x="625" y="930"/>
                    <a:pt x="625" y="930"/>
                  </a:cubicBezTo>
                  <a:cubicBezTo>
                    <a:pt x="626" y="933"/>
                    <a:pt x="625" y="937"/>
                    <a:pt x="626" y="941"/>
                  </a:cubicBezTo>
                  <a:cubicBezTo>
                    <a:pt x="626" y="943"/>
                    <a:pt x="626" y="946"/>
                    <a:pt x="627" y="949"/>
                  </a:cubicBezTo>
                  <a:cubicBezTo>
                    <a:pt x="629" y="947"/>
                    <a:pt x="630" y="947"/>
                    <a:pt x="632" y="947"/>
                  </a:cubicBezTo>
                  <a:cubicBezTo>
                    <a:pt x="636" y="947"/>
                    <a:pt x="639" y="952"/>
                    <a:pt x="643" y="952"/>
                  </a:cubicBezTo>
                  <a:cubicBezTo>
                    <a:pt x="649" y="952"/>
                    <a:pt x="652" y="946"/>
                    <a:pt x="655" y="943"/>
                  </a:cubicBezTo>
                  <a:cubicBezTo>
                    <a:pt x="659" y="939"/>
                    <a:pt x="666" y="939"/>
                    <a:pt x="670" y="935"/>
                  </a:cubicBezTo>
                  <a:cubicBezTo>
                    <a:pt x="679" y="926"/>
                    <a:pt x="680" y="912"/>
                    <a:pt x="693" y="912"/>
                  </a:cubicBezTo>
                  <a:cubicBezTo>
                    <a:pt x="698" y="912"/>
                    <a:pt x="697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7"/>
                    <a:pt x="705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10" y="918"/>
                    <a:pt x="713" y="917"/>
                    <a:pt x="715" y="917"/>
                  </a:cubicBezTo>
                  <a:cubicBezTo>
                    <a:pt x="716" y="917"/>
                    <a:pt x="718" y="916"/>
                    <a:pt x="719" y="916"/>
                  </a:cubicBezTo>
                  <a:cubicBezTo>
                    <a:pt x="723" y="916"/>
                    <a:pt x="724" y="922"/>
                    <a:pt x="729" y="922"/>
                  </a:cubicBezTo>
                  <a:cubicBezTo>
                    <a:pt x="739" y="922"/>
                    <a:pt x="747" y="916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3" y="909"/>
                    <a:pt x="753" y="909"/>
                    <a:pt x="753" y="909"/>
                  </a:cubicBezTo>
                  <a:cubicBezTo>
                    <a:pt x="754" y="909"/>
                    <a:pt x="754" y="909"/>
                    <a:pt x="754" y="909"/>
                  </a:cubicBezTo>
                  <a:cubicBezTo>
                    <a:pt x="759" y="909"/>
                    <a:pt x="761" y="896"/>
                    <a:pt x="772" y="896"/>
                  </a:cubicBezTo>
                  <a:cubicBezTo>
                    <a:pt x="777" y="896"/>
                    <a:pt x="777" y="901"/>
                    <a:pt x="777" y="907"/>
                  </a:cubicBezTo>
                  <a:cubicBezTo>
                    <a:pt x="777" y="908"/>
                    <a:pt x="777" y="910"/>
                    <a:pt x="777" y="912"/>
                  </a:cubicBezTo>
                  <a:cubicBezTo>
                    <a:pt x="777" y="918"/>
                    <a:pt x="778" y="924"/>
                    <a:pt x="783" y="924"/>
                  </a:cubicBezTo>
                  <a:cubicBezTo>
                    <a:pt x="796" y="924"/>
                    <a:pt x="800" y="915"/>
                    <a:pt x="810" y="915"/>
                  </a:cubicBezTo>
                  <a:cubicBezTo>
                    <a:pt x="817" y="915"/>
                    <a:pt x="821" y="915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9" y="914"/>
                    <a:pt x="829" y="914"/>
                    <a:pt x="829" y="914"/>
                  </a:cubicBezTo>
                  <a:cubicBezTo>
                    <a:pt x="827" y="901"/>
                    <a:pt x="824" y="898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2" y="885"/>
                    <a:pt x="823" y="861"/>
                    <a:pt x="831" y="861"/>
                  </a:cubicBezTo>
                  <a:cubicBezTo>
                    <a:pt x="880" y="861"/>
                    <a:pt x="913" y="835"/>
                    <a:pt x="913" y="776"/>
                  </a:cubicBezTo>
                  <a:cubicBezTo>
                    <a:pt x="913" y="776"/>
                    <a:pt x="913" y="776"/>
                    <a:pt x="913" y="776"/>
                  </a:cubicBezTo>
                  <a:cubicBezTo>
                    <a:pt x="923" y="775"/>
                    <a:pt x="929" y="770"/>
                    <a:pt x="934" y="764"/>
                  </a:cubicBezTo>
                  <a:cubicBezTo>
                    <a:pt x="943" y="754"/>
                    <a:pt x="94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62" y="742"/>
                    <a:pt x="965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98" y="743"/>
                    <a:pt x="985" y="718"/>
                    <a:pt x="992" y="711"/>
                  </a:cubicBezTo>
                  <a:cubicBezTo>
                    <a:pt x="992" y="711"/>
                    <a:pt x="992" y="711"/>
                    <a:pt x="992" y="711"/>
                  </a:cubicBezTo>
                  <a:cubicBezTo>
                    <a:pt x="992" y="711"/>
                    <a:pt x="992" y="711"/>
                    <a:pt x="992" y="710"/>
                  </a:cubicBezTo>
                  <a:cubicBezTo>
                    <a:pt x="992" y="710"/>
                    <a:pt x="992" y="710"/>
                    <a:pt x="992" y="710"/>
                  </a:cubicBezTo>
                  <a:cubicBezTo>
                    <a:pt x="992" y="710"/>
                    <a:pt x="992" y="710"/>
                    <a:pt x="993" y="710"/>
                  </a:cubicBezTo>
                  <a:cubicBezTo>
                    <a:pt x="1014" y="692"/>
                    <a:pt x="1046" y="691"/>
                    <a:pt x="1072" y="676"/>
                  </a:cubicBezTo>
                  <a:cubicBezTo>
                    <a:pt x="1075" y="674"/>
                    <a:pt x="1084" y="663"/>
                    <a:pt x="1093" y="663"/>
                  </a:cubicBezTo>
                  <a:cubicBezTo>
                    <a:pt x="1107" y="663"/>
                    <a:pt x="1129" y="679"/>
                    <a:pt x="1151" y="679"/>
                  </a:cubicBezTo>
                  <a:cubicBezTo>
                    <a:pt x="1180" y="679"/>
                    <a:pt x="1174" y="639"/>
                    <a:pt x="1191" y="639"/>
                  </a:cubicBezTo>
                  <a:cubicBezTo>
                    <a:pt x="1200" y="639"/>
                    <a:pt x="1232" y="644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42" y="669"/>
                    <a:pt x="1250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63" y="673"/>
                    <a:pt x="1268" y="671"/>
                    <a:pt x="1273" y="670"/>
                  </a:cubicBezTo>
                  <a:cubicBezTo>
                    <a:pt x="1276" y="669"/>
                    <a:pt x="1280" y="668"/>
                    <a:pt x="1283" y="668"/>
                  </a:cubicBezTo>
                  <a:cubicBezTo>
                    <a:pt x="1283" y="668"/>
                    <a:pt x="1283" y="668"/>
                    <a:pt x="1283" y="668"/>
                  </a:cubicBezTo>
                  <a:cubicBezTo>
                    <a:pt x="1316" y="668"/>
                    <a:pt x="1325" y="694"/>
                    <a:pt x="1359" y="694"/>
                  </a:cubicBezTo>
                  <a:cubicBezTo>
                    <a:pt x="1359" y="694"/>
                    <a:pt x="1359" y="694"/>
                    <a:pt x="1359" y="694"/>
                  </a:cubicBezTo>
                  <a:cubicBezTo>
                    <a:pt x="1369" y="694"/>
                    <a:pt x="1380" y="691"/>
                    <a:pt x="1392" y="688"/>
                  </a:cubicBezTo>
                  <a:cubicBezTo>
                    <a:pt x="1407" y="683"/>
                    <a:pt x="1424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9" y="677"/>
                    <a:pt x="1457" y="678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70" y="683"/>
                    <a:pt x="1474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501" y="684"/>
                    <a:pt x="1502" y="651"/>
                    <a:pt x="1519" y="630"/>
                  </a:cubicBezTo>
                  <a:cubicBezTo>
                    <a:pt x="1527" y="620"/>
                    <a:pt x="1538" y="613"/>
                    <a:pt x="1557" y="613"/>
                  </a:cubicBezTo>
                  <a:cubicBezTo>
                    <a:pt x="1557" y="613"/>
                    <a:pt x="1557" y="613"/>
                    <a:pt x="1557" y="613"/>
                  </a:cubicBezTo>
                  <a:cubicBezTo>
                    <a:pt x="1604" y="613"/>
                    <a:pt x="1603" y="650"/>
                    <a:pt x="1621" y="679"/>
                  </a:cubicBezTo>
                  <a:cubicBezTo>
                    <a:pt x="1628" y="690"/>
                    <a:pt x="1651" y="691"/>
                    <a:pt x="1660" y="700"/>
                  </a:cubicBezTo>
                  <a:cubicBezTo>
                    <a:pt x="1667" y="707"/>
                    <a:pt x="1674" y="726"/>
                    <a:pt x="1689" y="726"/>
                  </a:cubicBezTo>
                  <a:cubicBezTo>
                    <a:pt x="1707" y="726"/>
                    <a:pt x="1710" y="710"/>
                    <a:pt x="1732" y="710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20" y="735"/>
                    <a:pt x="1716" y="763"/>
                    <a:pt x="1703" y="771"/>
                  </a:cubicBezTo>
                  <a:cubicBezTo>
                    <a:pt x="1692" y="777"/>
                    <a:pt x="1675" y="779"/>
                    <a:pt x="1675" y="782"/>
                  </a:cubicBezTo>
                  <a:cubicBezTo>
                    <a:pt x="1675" y="783"/>
                    <a:pt x="1675" y="784"/>
                    <a:pt x="1676" y="784"/>
                  </a:cubicBezTo>
                  <a:cubicBezTo>
                    <a:pt x="1682" y="788"/>
                    <a:pt x="1683" y="792"/>
                    <a:pt x="1683" y="797"/>
                  </a:cubicBezTo>
                  <a:cubicBezTo>
                    <a:pt x="1683" y="808"/>
                    <a:pt x="1674" y="819"/>
                    <a:pt x="1674" y="819"/>
                  </a:cubicBezTo>
                  <a:cubicBezTo>
                    <a:pt x="1674" y="819"/>
                    <a:pt x="1694" y="824"/>
                    <a:pt x="1711" y="824"/>
                  </a:cubicBezTo>
                  <a:cubicBezTo>
                    <a:pt x="1741" y="824"/>
                    <a:pt x="1769" y="760"/>
                    <a:pt x="1790" y="739"/>
                  </a:cubicBezTo>
                  <a:cubicBezTo>
                    <a:pt x="1799" y="731"/>
                    <a:pt x="1810" y="714"/>
                    <a:pt x="1813" y="700"/>
                  </a:cubicBezTo>
                  <a:cubicBezTo>
                    <a:pt x="1817" y="684"/>
                    <a:pt x="1811" y="675"/>
                    <a:pt x="1819" y="660"/>
                  </a:cubicBezTo>
                  <a:cubicBezTo>
                    <a:pt x="1822" y="655"/>
                    <a:pt x="1828" y="643"/>
                    <a:pt x="1828" y="631"/>
                  </a:cubicBezTo>
                  <a:cubicBezTo>
                    <a:pt x="1828" y="618"/>
                    <a:pt x="1811" y="595"/>
                    <a:pt x="1799" y="595"/>
                  </a:cubicBezTo>
                  <a:cubicBezTo>
                    <a:pt x="1798" y="595"/>
                    <a:pt x="1796" y="596"/>
                    <a:pt x="1795" y="597"/>
                  </a:cubicBezTo>
                  <a:cubicBezTo>
                    <a:pt x="1787" y="603"/>
                    <a:pt x="1781" y="605"/>
                    <a:pt x="1775" y="605"/>
                  </a:cubicBezTo>
                  <a:cubicBezTo>
                    <a:pt x="1757" y="605"/>
                    <a:pt x="1748" y="583"/>
                    <a:pt x="1748" y="581"/>
                  </a:cubicBezTo>
                  <a:cubicBezTo>
                    <a:pt x="1748" y="566"/>
                    <a:pt x="1776" y="550"/>
                    <a:pt x="1787" y="539"/>
                  </a:cubicBezTo>
                  <a:cubicBezTo>
                    <a:pt x="1803" y="522"/>
                    <a:pt x="1825" y="495"/>
                    <a:pt x="1848" y="489"/>
                  </a:cubicBezTo>
                  <a:cubicBezTo>
                    <a:pt x="1868" y="483"/>
                    <a:pt x="1931" y="478"/>
                    <a:pt x="1948" y="478"/>
                  </a:cubicBezTo>
                  <a:cubicBezTo>
                    <a:pt x="1970" y="478"/>
                    <a:pt x="1980" y="489"/>
                    <a:pt x="1993" y="489"/>
                  </a:cubicBezTo>
                  <a:cubicBezTo>
                    <a:pt x="2000" y="489"/>
                    <a:pt x="2005" y="489"/>
                    <a:pt x="2022" y="489"/>
                  </a:cubicBezTo>
                  <a:cubicBezTo>
                    <a:pt x="2031" y="454"/>
                    <a:pt x="2046" y="433"/>
                    <a:pt x="2083" y="433"/>
                  </a:cubicBezTo>
                  <a:cubicBezTo>
                    <a:pt x="2089" y="433"/>
                    <a:pt x="2093" y="432"/>
                    <a:pt x="2100" y="432"/>
                  </a:cubicBezTo>
                  <a:cubicBezTo>
                    <a:pt x="2104" y="432"/>
                    <a:pt x="2108" y="432"/>
                    <a:pt x="2114" y="433"/>
                  </a:cubicBezTo>
                  <a:cubicBezTo>
                    <a:pt x="2109" y="437"/>
                    <a:pt x="2106" y="454"/>
                    <a:pt x="2115" y="454"/>
                  </a:cubicBezTo>
                  <a:cubicBezTo>
                    <a:pt x="2121" y="454"/>
                    <a:pt x="2135" y="445"/>
                    <a:pt x="2159" y="415"/>
                  </a:cubicBezTo>
                  <a:cubicBezTo>
                    <a:pt x="2160" y="415"/>
                    <a:pt x="2160" y="415"/>
                    <a:pt x="2160" y="415"/>
                  </a:cubicBezTo>
                  <a:cubicBezTo>
                    <a:pt x="2167" y="415"/>
                    <a:pt x="2191" y="426"/>
                    <a:pt x="2151" y="452"/>
                  </a:cubicBezTo>
                  <a:cubicBezTo>
                    <a:pt x="2137" y="461"/>
                    <a:pt x="2124" y="456"/>
                    <a:pt x="2114" y="470"/>
                  </a:cubicBezTo>
                  <a:cubicBezTo>
                    <a:pt x="2103" y="486"/>
                    <a:pt x="2093" y="506"/>
                    <a:pt x="2078" y="515"/>
                  </a:cubicBezTo>
                  <a:cubicBezTo>
                    <a:pt x="2064" y="522"/>
                    <a:pt x="2046" y="534"/>
                    <a:pt x="2046" y="557"/>
                  </a:cubicBezTo>
                  <a:cubicBezTo>
                    <a:pt x="2046" y="577"/>
                    <a:pt x="2052" y="641"/>
                    <a:pt x="2067" y="652"/>
                  </a:cubicBezTo>
                  <a:cubicBezTo>
                    <a:pt x="2078" y="636"/>
                    <a:pt x="2085" y="607"/>
                    <a:pt x="2107" y="602"/>
                  </a:cubicBezTo>
                  <a:cubicBezTo>
                    <a:pt x="2104" y="587"/>
                    <a:pt x="2128" y="584"/>
                    <a:pt x="2128" y="573"/>
                  </a:cubicBezTo>
                  <a:cubicBezTo>
                    <a:pt x="2128" y="556"/>
                    <a:pt x="2146" y="551"/>
                    <a:pt x="2146" y="541"/>
                  </a:cubicBezTo>
                  <a:cubicBezTo>
                    <a:pt x="2146" y="535"/>
                    <a:pt x="2141" y="529"/>
                    <a:pt x="2146" y="518"/>
                  </a:cubicBezTo>
                  <a:cubicBezTo>
                    <a:pt x="2167" y="474"/>
                    <a:pt x="2186" y="462"/>
                    <a:pt x="2203" y="462"/>
                  </a:cubicBezTo>
                  <a:cubicBezTo>
                    <a:pt x="2221" y="462"/>
                    <a:pt x="2236" y="475"/>
                    <a:pt x="2244" y="475"/>
                  </a:cubicBezTo>
                  <a:cubicBezTo>
                    <a:pt x="2291" y="475"/>
                    <a:pt x="2324" y="415"/>
                    <a:pt x="2365" y="415"/>
                  </a:cubicBezTo>
                  <a:cubicBezTo>
                    <a:pt x="2444" y="413"/>
                    <a:pt x="2381" y="384"/>
                    <a:pt x="2381" y="375"/>
                  </a:cubicBezTo>
                  <a:cubicBezTo>
                    <a:pt x="2381" y="352"/>
                    <a:pt x="2412" y="356"/>
                    <a:pt x="2418" y="343"/>
                  </a:cubicBezTo>
                  <a:cubicBezTo>
                    <a:pt x="2421" y="338"/>
                    <a:pt x="2415" y="325"/>
                    <a:pt x="2426" y="325"/>
                  </a:cubicBezTo>
                  <a:cubicBezTo>
                    <a:pt x="2459" y="325"/>
                    <a:pt x="2487" y="370"/>
                    <a:pt x="2510" y="370"/>
                  </a:cubicBezTo>
                  <a:cubicBezTo>
                    <a:pt x="2521" y="370"/>
                    <a:pt x="2523" y="350"/>
                    <a:pt x="2529" y="343"/>
                  </a:cubicBezTo>
                  <a:cubicBezTo>
                    <a:pt x="2538" y="333"/>
                    <a:pt x="2546" y="334"/>
                    <a:pt x="2561" y="329"/>
                  </a:cubicBezTo>
                  <a:cubicBezTo>
                    <a:pt x="2542" y="304"/>
                    <a:pt x="2480" y="290"/>
                    <a:pt x="2450" y="272"/>
                  </a:cubicBezTo>
                  <a:cubicBezTo>
                    <a:pt x="2408" y="248"/>
                    <a:pt x="2353" y="222"/>
                    <a:pt x="2291" y="222"/>
                  </a:cubicBezTo>
                  <a:cubicBezTo>
                    <a:pt x="2274" y="222"/>
                    <a:pt x="2263" y="225"/>
                    <a:pt x="2265" y="233"/>
                  </a:cubicBezTo>
                  <a:cubicBezTo>
                    <a:pt x="2270" y="250"/>
                    <a:pt x="2269" y="255"/>
                    <a:pt x="2266" y="255"/>
                  </a:cubicBezTo>
                  <a:cubicBezTo>
                    <a:pt x="2262" y="255"/>
                    <a:pt x="2255" y="250"/>
                    <a:pt x="2248" y="244"/>
                  </a:cubicBezTo>
                  <a:cubicBezTo>
                    <a:pt x="2241" y="238"/>
                    <a:pt x="2234" y="233"/>
                    <a:pt x="2231" y="233"/>
                  </a:cubicBezTo>
                  <a:cubicBezTo>
                    <a:pt x="2231" y="233"/>
                    <a:pt x="2231" y="233"/>
                    <a:pt x="2231" y="233"/>
                  </a:cubicBezTo>
                  <a:cubicBezTo>
                    <a:pt x="2109" y="230"/>
                    <a:pt x="2109" y="230"/>
                    <a:pt x="2109" y="230"/>
                  </a:cubicBezTo>
                  <a:cubicBezTo>
                    <a:pt x="2102" y="202"/>
                    <a:pt x="2084" y="193"/>
                    <a:pt x="2048" y="193"/>
                  </a:cubicBezTo>
                  <a:cubicBezTo>
                    <a:pt x="2037" y="193"/>
                    <a:pt x="2022" y="196"/>
                    <a:pt x="2009" y="196"/>
                  </a:cubicBezTo>
                  <a:cubicBezTo>
                    <a:pt x="2000" y="196"/>
                    <a:pt x="1992" y="194"/>
                    <a:pt x="1988" y="190"/>
                  </a:cubicBezTo>
                  <a:cubicBezTo>
                    <a:pt x="1977" y="181"/>
                    <a:pt x="1977" y="169"/>
                    <a:pt x="1961" y="164"/>
                  </a:cubicBezTo>
                  <a:cubicBezTo>
                    <a:pt x="1929" y="153"/>
                    <a:pt x="1894" y="145"/>
                    <a:pt x="1853" y="145"/>
                  </a:cubicBezTo>
                  <a:cubicBezTo>
                    <a:pt x="1812" y="145"/>
                    <a:pt x="1806" y="167"/>
                    <a:pt x="1803" y="188"/>
                  </a:cubicBezTo>
                  <a:cubicBezTo>
                    <a:pt x="1764" y="188"/>
                    <a:pt x="1745" y="188"/>
                    <a:pt x="1718" y="188"/>
                  </a:cubicBezTo>
                  <a:cubicBezTo>
                    <a:pt x="1704" y="188"/>
                    <a:pt x="1702" y="176"/>
                    <a:pt x="1684" y="174"/>
                  </a:cubicBezTo>
                  <a:cubicBezTo>
                    <a:pt x="1683" y="182"/>
                    <a:pt x="1679" y="198"/>
                    <a:pt x="1671" y="198"/>
                  </a:cubicBezTo>
                  <a:cubicBezTo>
                    <a:pt x="1649" y="198"/>
                    <a:pt x="1639" y="171"/>
                    <a:pt x="1639" y="156"/>
                  </a:cubicBezTo>
                  <a:cubicBezTo>
                    <a:pt x="1639" y="152"/>
                    <a:pt x="1682" y="125"/>
                    <a:pt x="1573" y="116"/>
                  </a:cubicBezTo>
                  <a:cubicBezTo>
                    <a:pt x="1572" y="116"/>
                    <a:pt x="1571" y="116"/>
                    <a:pt x="1570" y="116"/>
                  </a:cubicBezTo>
                  <a:cubicBezTo>
                    <a:pt x="1558" y="116"/>
                    <a:pt x="1552" y="122"/>
                    <a:pt x="1552" y="137"/>
                  </a:cubicBezTo>
                  <a:cubicBezTo>
                    <a:pt x="1494" y="137"/>
                    <a:pt x="1494" y="137"/>
                    <a:pt x="1494" y="137"/>
                  </a:cubicBezTo>
                  <a:cubicBezTo>
                    <a:pt x="1477" y="133"/>
                    <a:pt x="1385" y="122"/>
                    <a:pt x="1374" y="103"/>
                  </a:cubicBezTo>
                  <a:cubicBezTo>
                    <a:pt x="1343" y="128"/>
                    <a:pt x="1329" y="135"/>
                    <a:pt x="1323" y="135"/>
                  </a:cubicBezTo>
                  <a:cubicBezTo>
                    <a:pt x="1315" y="135"/>
                    <a:pt x="1320" y="124"/>
                    <a:pt x="1320" y="124"/>
                  </a:cubicBezTo>
                  <a:cubicBezTo>
                    <a:pt x="1336" y="104"/>
                    <a:pt x="1496" y="61"/>
                    <a:pt x="1365" y="29"/>
                  </a:cubicBezTo>
                  <a:cubicBezTo>
                    <a:pt x="1309" y="29"/>
                    <a:pt x="1309" y="29"/>
                    <a:pt x="1309" y="29"/>
                  </a:cubicBezTo>
                  <a:cubicBezTo>
                    <a:pt x="1304" y="14"/>
                    <a:pt x="1292" y="0"/>
                    <a:pt x="127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7" name="Freeform 95">
              <a:extLst>
                <a:ext uri="{FF2B5EF4-FFF2-40B4-BE49-F238E27FC236}">
                  <a16:creationId xmlns:a16="http://schemas.microsoft.com/office/drawing/2014/main" xmlns="" id="{19702098-77CE-46EF-8589-AE103394E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" y="953"/>
              <a:ext cx="2179" cy="1374"/>
            </a:xfrm>
            <a:custGeom>
              <a:avLst/>
              <a:gdLst>
                <a:gd name="T0" fmla="*/ 668 w 922"/>
                <a:gd name="T1" fmla="*/ 71 h 581"/>
                <a:gd name="T2" fmla="*/ 655 w 922"/>
                <a:gd name="T3" fmla="*/ 68 h 581"/>
                <a:gd name="T4" fmla="*/ 631 w 922"/>
                <a:gd name="T5" fmla="*/ 64 h 581"/>
                <a:gd name="T6" fmla="*/ 549 w 922"/>
                <a:gd name="T7" fmla="*/ 81 h 581"/>
                <a:gd name="T8" fmla="*/ 463 w 922"/>
                <a:gd name="T9" fmla="*/ 57 h 581"/>
                <a:gd name="T10" fmla="*/ 448 w 922"/>
                <a:gd name="T11" fmla="*/ 60 h 581"/>
                <a:gd name="T12" fmla="*/ 425 w 922"/>
                <a:gd name="T13" fmla="*/ 39 h 581"/>
                <a:gd name="T14" fmla="*/ 341 w 922"/>
                <a:gd name="T15" fmla="*/ 66 h 581"/>
                <a:gd name="T16" fmla="*/ 182 w 922"/>
                <a:gd name="T17" fmla="*/ 97 h 581"/>
                <a:gd name="T18" fmla="*/ 157 w 922"/>
                <a:gd name="T19" fmla="*/ 130 h 581"/>
                <a:gd name="T20" fmla="*/ 148 w 922"/>
                <a:gd name="T21" fmla="*/ 129 h 581"/>
                <a:gd name="T22" fmla="*/ 147 w 922"/>
                <a:gd name="T23" fmla="*/ 129 h 581"/>
                <a:gd name="T24" fmla="*/ 103 w 922"/>
                <a:gd name="T25" fmla="*/ 163 h 581"/>
                <a:gd name="T26" fmla="*/ 0 w 922"/>
                <a:gd name="T27" fmla="*/ 282 h 581"/>
                <a:gd name="T28" fmla="*/ 18 w 922"/>
                <a:gd name="T29" fmla="*/ 303 h 581"/>
                <a:gd name="T30" fmla="*/ 83 w 922"/>
                <a:gd name="T31" fmla="*/ 325 h 581"/>
                <a:gd name="T32" fmla="*/ 80 w 922"/>
                <a:gd name="T33" fmla="*/ 366 h 581"/>
                <a:gd name="T34" fmla="*/ 80 w 922"/>
                <a:gd name="T35" fmla="*/ 385 h 581"/>
                <a:gd name="T36" fmla="*/ 76 w 922"/>
                <a:gd name="T37" fmla="*/ 385 h 581"/>
                <a:gd name="T38" fmla="*/ 88 w 922"/>
                <a:gd name="T39" fmla="*/ 410 h 581"/>
                <a:gd name="T40" fmla="*/ 159 w 922"/>
                <a:gd name="T41" fmla="*/ 446 h 581"/>
                <a:gd name="T42" fmla="*/ 159 w 922"/>
                <a:gd name="T43" fmla="*/ 446 h 581"/>
                <a:gd name="T44" fmla="*/ 161 w 922"/>
                <a:gd name="T45" fmla="*/ 447 h 581"/>
                <a:gd name="T46" fmla="*/ 164 w 922"/>
                <a:gd name="T47" fmla="*/ 447 h 581"/>
                <a:gd name="T48" fmla="*/ 166 w 922"/>
                <a:gd name="T49" fmla="*/ 446 h 581"/>
                <a:gd name="T50" fmla="*/ 167 w 922"/>
                <a:gd name="T51" fmla="*/ 447 h 581"/>
                <a:gd name="T52" fmla="*/ 167 w 922"/>
                <a:gd name="T53" fmla="*/ 447 h 581"/>
                <a:gd name="T54" fmla="*/ 229 w 922"/>
                <a:gd name="T55" fmla="*/ 469 h 581"/>
                <a:gd name="T56" fmla="*/ 312 w 922"/>
                <a:gd name="T57" fmla="*/ 439 h 581"/>
                <a:gd name="T58" fmla="*/ 315 w 922"/>
                <a:gd name="T59" fmla="*/ 438 h 581"/>
                <a:gd name="T60" fmla="*/ 315 w 922"/>
                <a:gd name="T61" fmla="*/ 438 h 581"/>
                <a:gd name="T62" fmla="*/ 327 w 922"/>
                <a:gd name="T63" fmla="*/ 439 h 581"/>
                <a:gd name="T64" fmla="*/ 330 w 922"/>
                <a:gd name="T65" fmla="*/ 438 h 581"/>
                <a:gd name="T66" fmla="*/ 338 w 922"/>
                <a:gd name="T67" fmla="*/ 434 h 581"/>
                <a:gd name="T68" fmla="*/ 365 w 922"/>
                <a:gd name="T69" fmla="*/ 520 h 581"/>
                <a:gd name="T70" fmla="*/ 389 w 922"/>
                <a:gd name="T71" fmla="*/ 538 h 581"/>
                <a:gd name="T72" fmla="*/ 421 w 922"/>
                <a:gd name="T73" fmla="*/ 565 h 581"/>
                <a:gd name="T74" fmla="*/ 423 w 922"/>
                <a:gd name="T75" fmla="*/ 547 h 581"/>
                <a:gd name="T76" fmla="*/ 457 w 922"/>
                <a:gd name="T77" fmla="*/ 544 h 581"/>
                <a:gd name="T78" fmla="*/ 542 w 922"/>
                <a:gd name="T79" fmla="*/ 568 h 581"/>
                <a:gd name="T80" fmla="*/ 596 w 922"/>
                <a:gd name="T81" fmla="*/ 554 h 581"/>
                <a:gd name="T82" fmla="*/ 669 w 922"/>
                <a:gd name="T83" fmla="*/ 515 h 581"/>
                <a:gd name="T84" fmla="*/ 708 w 922"/>
                <a:gd name="T85" fmla="*/ 379 h 581"/>
                <a:gd name="T86" fmla="*/ 701 w 922"/>
                <a:gd name="T87" fmla="*/ 357 h 581"/>
                <a:gd name="T88" fmla="*/ 729 w 922"/>
                <a:gd name="T89" fmla="*/ 303 h 581"/>
                <a:gd name="T90" fmla="*/ 705 w 922"/>
                <a:gd name="T91" fmla="*/ 295 h 581"/>
                <a:gd name="T92" fmla="*/ 673 w 922"/>
                <a:gd name="T93" fmla="*/ 291 h 581"/>
                <a:gd name="T94" fmla="*/ 716 w 922"/>
                <a:gd name="T95" fmla="*/ 243 h 581"/>
                <a:gd name="T96" fmla="*/ 776 w 922"/>
                <a:gd name="T97" fmla="*/ 265 h 581"/>
                <a:gd name="T98" fmla="*/ 783 w 922"/>
                <a:gd name="T99" fmla="*/ 294 h 581"/>
                <a:gd name="T100" fmla="*/ 794 w 922"/>
                <a:gd name="T101" fmla="*/ 320 h 581"/>
                <a:gd name="T102" fmla="*/ 792 w 922"/>
                <a:gd name="T103" fmla="*/ 353 h 581"/>
                <a:gd name="T104" fmla="*/ 837 w 922"/>
                <a:gd name="T105" fmla="*/ 322 h 581"/>
                <a:gd name="T106" fmla="*/ 840 w 922"/>
                <a:gd name="T107" fmla="*/ 238 h 581"/>
                <a:gd name="T108" fmla="*/ 865 w 922"/>
                <a:gd name="T109" fmla="*/ 169 h 581"/>
                <a:gd name="T110" fmla="*/ 922 w 922"/>
                <a:gd name="T111" fmla="*/ 97 h 581"/>
                <a:gd name="T112" fmla="*/ 747 w 922"/>
                <a:gd name="T113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2" h="581">
                  <a:moveTo>
                    <a:pt x="747" y="0"/>
                  </a:moveTo>
                  <a:cubicBezTo>
                    <a:pt x="747" y="0"/>
                    <a:pt x="747" y="0"/>
                    <a:pt x="747" y="0"/>
                  </a:cubicBezTo>
                  <a:cubicBezTo>
                    <a:pt x="728" y="0"/>
                    <a:pt x="717" y="7"/>
                    <a:pt x="709" y="17"/>
                  </a:cubicBezTo>
                  <a:cubicBezTo>
                    <a:pt x="692" y="38"/>
                    <a:pt x="691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4" y="71"/>
                    <a:pt x="660" y="70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47" y="65"/>
                    <a:pt x="639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14" y="64"/>
                    <a:pt x="597" y="70"/>
                    <a:pt x="582" y="75"/>
                  </a:cubicBezTo>
                  <a:cubicBezTo>
                    <a:pt x="570" y="78"/>
                    <a:pt x="559" y="81"/>
                    <a:pt x="549" y="81"/>
                  </a:cubicBezTo>
                  <a:cubicBezTo>
                    <a:pt x="549" y="81"/>
                    <a:pt x="549" y="81"/>
                    <a:pt x="549" y="81"/>
                  </a:cubicBezTo>
                  <a:cubicBezTo>
                    <a:pt x="515" y="81"/>
                    <a:pt x="506" y="55"/>
                    <a:pt x="473" y="55"/>
                  </a:cubicBezTo>
                  <a:cubicBezTo>
                    <a:pt x="473" y="55"/>
                    <a:pt x="473" y="55"/>
                    <a:pt x="473" y="55"/>
                  </a:cubicBezTo>
                  <a:cubicBezTo>
                    <a:pt x="470" y="55"/>
                    <a:pt x="466" y="56"/>
                    <a:pt x="463" y="57"/>
                  </a:cubicBezTo>
                  <a:cubicBezTo>
                    <a:pt x="458" y="58"/>
                    <a:pt x="453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0" y="60"/>
                    <a:pt x="432" y="56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2" y="31"/>
                    <a:pt x="390" y="26"/>
                    <a:pt x="381" y="26"/>
                  </a:cubicBezTo>
                  <a:cubicBezTo>
                    <a:pt x="364" y="26"/>
                    <a:pt x="370" y="66"/>
                    <a:pt x="341" y="66"/>
                  </a:cubicBezTo>
                  <a:cubicBezTo>
                    <a:pt x="319" y="66"/>
                    <a:pt x="297" y="50"/>
                    <a:pt x="283" y="50"/>
                  </a:cubicBezTo>
                  <a:cubicBezTo>
                    <a:pt x="274" y="50"/>
                    <a:pt x="265" y="61"/>
                    <a:pt x="262" y="63"/>
                  </a:cubicBezTo>
                  <a:cubicBezTo>
                    <a:pt x="236" y="78"/>
                    <a:pt x="204" y="79"/>
                    <a:pt x="183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75" y="105"/>
                    <a:pt x="188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5" y="130"/>
                    <a:pt x="152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37" y="129"/>
                    <a:pt x="133" y="141"/>
                    <a:pt x="124" y="151"/>
                  </a:cubicBezTo>
                  <a:cubicBezTo>
                    <a:pt x="119" y="157"/>
                    <a:pt x="113" y="162"/>
                    <a:pt x="103" y="163"/>
                  </a:cubicBezTo>
                  <a:cubicBezTo>
                    <a:pt x="103" y="163"/>
                    <a:pt x="103" y="163"/>
                    <a:pt x="103" y="163"/>
                  </a:cubicBezTo>
                  <a:cubicBezTo>
                    <a:pt x="103" y="222"/>
                    <a:pt x="70" y="248"/>
                    <a:pt x="21" y="248"/>
                  </a:cubicBezTo>
                  <a:cubicBezTo>
                    <a:pt x="13" y="248"/>
                    <a:pt x="2" y="272"/>
                    <a:pt x="0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4" y="285"/>
                    <a:pt x="17" y="288"/>
                    <a:pt x="19" y="301"/>
                  </a:cubicBezTo>
                  <a:cubicBezTo>
                    <a:pt x="19" y="301"/>
                    <a:pt x="19" y="301"/>
                    <a:pt x="19" y="301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12"/>
                    <a:pt x="23" y="310"/>
                    <a:pt x="31" y="312"/>
                  </a:cubicBezTo>
                  <a:cubicBezTo>
                    <a:pt x="37" y="314"/>
                    <a:pt x="34" y="321"/>
                    <a:pt x="37" y="324"/>
                  </a:cubicBezTo>
                  <a:cubicBezTo>
                    <a:pt x="45" y="332"/>
                    <a:pt x="51" y="332"/>
                    <a:pt x="61" y="335"/>
                  </a:cubicBezTo>
                  <a:cubicBezTo>
                    <a:pt x="70" y="333"/>
                    <a:pt x="74" y="325"/>
                    <a:pt x="83" y="325"/>
                  </a:cubicBezTo>
                  <a:cubicBezTo>
                    <a:pt x="88" y="325"/>
                    <a:pt x="100" y="335"/>
                    <a:pt x="100" y="340"/>
                  </a:cubicBezTo>
                  <a:cubicBezTo>
                    <a:pt x="100" y="340"/>
                    <a:pt x="100" y="340"/>
                    <a:pt x="100" y="340"/>
                  </a:cubicBezTo>
                  <a:cubicBezTo>
                    <a:pt x="100" y="354"/>
                    <a:pt x="80" y="352"/>
                    <a:pt x="80" y="366"/>
                  </a:cubicBezTo>
                  <a:cubicBezTo>
                    <a:pt x="80" y="366"/>
                    <a:pt x="80" y="366"/>
                    <a:pt x="80" y="366"/>
                  </a:cubicBezTo>
                  <a:cubicBezTo>
                    <a:pt x="80" y="372"/>
                    <a:pt x="88" y="373"/>
                    <a:pt x="88" y="379"/>
                  </a:cubicBezTo>
                  <a:cubicBezTo>
                    <a:pt x="88" y="379"/>
                    <a:pt x="88" y="379"/>
                    <a:pt x="88" y="379"/>
                  </a:cubicBezTo>
                  <a:cubicBezTo>
                    <a:pt x="88" y="384"/>
                    <a:pt x="84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79" y="385"/>
                    <a:pt x="79" y="385"/>
                    <a:pt x="78" y="385"/>
                  </a:cubicBezTo>
                  <a:cubicBezTo>
                    <a:pt x="77" y="385"/>
                    <a:pt x="77" y="385"/>
                    <a:pt x="76" y="385"/>
                  </a:cubicBezTo>
                  <a:cubicBezTo>
                    <a:pt x="76" y="385"/>
                    <a:pt x="76" y="385"/>
                    <a:pt x="76" y="385"/>
                  </a:cubicBezTo>
                  <a:cubicBezTo>
                    <a:pt x="76" y="390"/>
                    <a:pt x="76" y="390"/>
                    <a:pt x="76" y="390"/>
                  </a:cubicBezTo>
                  <a:cubicBezTo>
                    <a:pt x="77" y="396"/>
                    <a:pt x="77" y="400"/>
                    <a:pt x="79" y="407"/>
                  </a:cubicBezTo>
                  <a:cubicBezTo>
                    <a:pt x="80" y="410"/>
                    <a:pt x="85" y="409"/>
                    <a:pt x="88" y="410"/>
                  </a:cubicBezTo>
                  <a:cubicBezTo>
                    <a:pt x="97" y="413"/>
                    <a:pt x="100" y="420"/>
                    <a:pt x="109" y="422"/>
                  </a:cubicBezTo>
                  <a:cubicBezTo>
                    <a:pt x="121" y="425"/>
                    <a:pt x="127" y="421"/>
                    <a:pt x="133" y="428"/>
                  </a:cubicBezTo>
                  <a:cubicBezTo>
                    <a:pt x="139" y="434"/>
                    <a:pt x="145" y="432"/>
                    <a:pt x="152" y="436"/>
                  </a:cubicBezTo>
                  <a:cubicBezTo>
                    <a:pt x="157" y="438"/>
                    <a:pt x="157" y="442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7"/>
                    <a:pt x="160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2" y="447"/>
                    <a:pt x="162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5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75" y="452"/>
                    <a:pt x="180" y="460"/>
                    <a:pt x="192" y="460"/>
                  </a:cubicBezTo>
                  <a:cubicBezTo>
                    <a:pt x="199" y="460"/>
                    <a:pt x="206" y="460"/>
                    <a:pt x="214" y="460"/>
                  </a:cubicBezTo>
                  <a:cubicBezTo>
                    <a:pt x="219" y="460"/>
                    <a:pt x="221" y="457"/>
                    <a:pt x="224" y="457"/>
                  </a:cubicBezTo>
                  <a:cubicBezTo>
                    <a:pt x="226" y="457"/>
                    <a:pt x="228" y="465"/>
                    <a:pt x="229" y="469"/>
                  </a:cubicBezTo>
                  <a:cubicBezTo>
                    <a:pt x="236" y="465"/>
                    <a:pt x="238" y="456"/>
                    <a:pt x="252" y="456"/>
                  </a:cubicBezTo>
                  <a:cubicBezTo>
                    <a:pt x="263" y="456"/>
                    <a:pt x="269" y="462"/>
                    <a:pt x="278" y="462"/>
                  </a:cubicBezTo>
                  <a:cubicBezTo>
                    <a:pt x="285" y="462"/>
                    <a:pt x="302" y="447"/>
                    <a:pt x="306" y="445"/>
                  </a:cubicBezTo>
                  <a:cubicBezTo>
                    <a:pt x="309" y="443"/>
                    <a:pt x="310" y="441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3" y="439"/>
                    <a:pt x="313" y="439"/>
                    <a:pt x="313" y="439"/>
                  </a:cubicBezTo>
                  <a:cubicBezTo>
                    <a:pt x="313" y="438"/>
                    <a:pt x="314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7"/>
                    <a:pt x="316" y="437"/>
                    <a:pt x="317" y="437"/>
                  </a:cubicBezTo>
                  <a:cubicBezTo>
                    <a:pt x="317" y="437"/>
                    <a:pt x="317" y="437"/>
                    <a:pt x="317" y="437"/>
                  </a:cubicBezTo>
                  <a:cubicBezTo>
                    <a:pt x="318" y="437"/>
                    <a:pt x="320" y="438"/>
                    <a:pt x="321" y="438"/>
                  </a:cubicBezTo>
                  <a:cubicBezTo>
                    <a:pt x="323" y="438"/>
                    <a:pt x="325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8" y="439"/>
                    <a:pt x="329" y="439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5" y="434"/>
                    <a:pt x="335" y="434"/>
                    <a:pt x="335" y="434"/>
                  </a:cubicBezTo>
                  <a:cubicBezTo>
                    <a:pt x="338" y="434"/>
                    <a:pt x="338" y="434"/>
                    <a:pt x="338" y="434"/>
                  </a:cubicBezTo>
                  <a:cubicBezTo>
                    <a:pt x="342" y="451"/>
                    <a:pt x="353" y="449"/>
                    <a:pt x="366" y="456"/>
                  </a:cubicBezTo>
                  <a:cubicBezTo>
                    <a:pt x="371" y="464"/>
                    <a:pt x="378" y="467"/>
                    <a:pt x="378" y="478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8" y="500"/>
                    <a:pt x="365" y="500"/>
                    <a:pt x="365" y="520"/>
                  </a:cubicBezTo>
                  <a:cubicBezTo>
                    <a:pt x="365" y="520"/>
                    <a:pt x="365" y="520"/>
                    <a:pt x="365" y="520"/>
                  </a:cubicBezTo>
                  <a:cubicBezTo>
                    <a:pt x="365" y="521"/>
                    <a:pt x="365" y="525"/>
                    <a:pt x="367" y="525"/>
                  </a:cubicBezTo>
                  <a:cubicBezTo>
                    <a:pt x="371" y="525"/>
                    <a:pt x="374" y="522"/>
                    <a:pt x="378" y="522"/>
                  </a:cubicBezTo>
                  <a:cubicBezTo>
                    <a:pt x="382" y="522"/>
                    <a:pt x="383" y="537"/>
                    <a:pt x="389" y="538"/>
                  </a:cubicBezTo>
                  <a:cubicBezTo>
                    <a:pt x="389" y="549"/>
                    <a:pt x="395" y="560"/>
                    <a:pt x="406" y="560"/>
                  </a:cubicBezTo>
                  <a:cubicBezTo>
                    <a:pt x="410" y="560"/>
                    <a:pt x="411" y="559"/>
                    <a:pt x="414" y="559"/>
                  </a:cubicBezTo>
                  <a:cubicBezTo>
                    <a:pt x="417" y="559"/>
                    <a:pt x="417" y="559"/>
                    <a:pt x="417" y="559"/>
                  </a:cubicBezTo>
                  <a:cubicBezTo>
                    <a:pt x="417" y="564"/>
                    <a:pt x="420" y="565"/>
                    <a:pt x="421" y="565"/>
                  </a:cubicBezTo>
                  <a:cubicBezTo>
                    <a:pt x="422" y="565"/>
                    <a:pt x="423" y="562"/>
                    <a:pt x="423" y="560"/>
                  </a:cubicBezTo>
                  <a:cubicBezTo>
                    <a:pt x="423" y="560"/>
                    <a:pt x="423" y="560"/>
                    <a:pt x="423" y="560"/>
                  </a:cubicBezTo>
                  <a:cubicBezTo>
                    <a:pt x="423" y="555"/>
                    <a:pt x="423" y="552"/>
                    <a:pt x="423" y="547"/>
                  </a:cubicBezTo>
                  <a:cubicBezTo>
                    <a:pt x="423" y="547"/>
                    <a:pt x="423" y="547"/>
                    <a:pt x="423" y="547"/>
                  </a:cubicBezTo>
                  <a:cubicBezTo>
                    <a:pt x="423" y="547"/>
                    <a:pt x="434" y="543"/>
                    <a:pt x="437" y="543"/>
                  </a:cubicBezTo>
                  <a:cubicBezTo>
                    <a:pt x="437" y="543"/>
                    <a:pt x="437" y="543"/>
                    <a:pt x="438" y="543"/>
                  </a:cubicBezTo>
                  <a:cubicBezTo>
                    <a:pt x="454" y="543"/>
                    <a:pt x="454" y="543"/>
                    <a:pt x="454" y="543"/>
                  </a:cubicBezTo>
                  <a:cubicBezTo>
                    <a:pt x="455" y="544"/>
                    <a:pt x="457" y="544"/>
                    <a:pt x="457" y="544"/>
                  </a:cubicBezTo>
                  <a:cubicBezTo>
                    <a:pt x="464" y="544"/>
                    <a:pt x="469" y="536"/>
                    <a:pt x="476" y="536"/>
                  </a:cubicBezTo>
                  <a:cubicBezTo>
                    <a:pt x="484" y="536"/>
                    <a:pt x="489" y="542"/>
                    <a:pt x="498" y="542"/>
                  </a:cubicBezTo>
                  <a:cubicBezTo>
                    <a:pt x="498" y="556"/>
                    <a:pt x="509" y="560"/>
                    <a:pt x="517" y="562"/>
                  </a:cubicBezTo>
                  <a:cubicBezTo>
                    <a:pt x="526" y="567"/>
                    <a:pt x="532" y="564"/>
                    <a:pt x="542" y="568"/>
                  </a:cubicBezTo>
                  <a:cubicBezTo>
                    <a:pt x="542" y="571"/>
                    <a:pt x="540" y="581"/>
                    <a:pt x="545" y="581"/>
                  </a:cubicBezTo>
                  <a:cubicBezTo>
                    <a:pt x="551" y="581"/>
                    <a:pt x="547" y="575"/>
                    <a:pt x="552" y="570"/>
                  </a:cubicBezTo>
                  <a:cubicBezTo>
                    <a:pt x="555" y="567"/>
                    <a:pt x="566" y="565"/>
                    <a:pt x="570" y="563"/>
                  </a:cubicBezTo>
                  <a:cubicBezTo>
                    <a:pt x="580" y="558"/>
                    <a:pt x="590" y="560"/>
                    <a:pt x="596" y="554"/>
                  </a:cubicBezTo>
                  <a:cubicBezTo>
                    <a:pt x="596" y="554"/>
                    <a:pt x="602" y="544"/>
                    <a:pt x="603" y="544"/>
                  </a:cubicBezTo>
                  <a:cubicBezTo>
                    <a:pt x="608" y="544"/>
                    <a:pt x="611" y="548"/>
                    <a:pt x="616" y="548"/>
                  </a:cubicBezTo>
                  <a:cubicBezTo>
                    <a:pt x="640" y="548"/>
                    <a:pt x="646" y="533"/>
                    <a:pt x="661" y="525"/>
                  </a:cubicBezTo>
                  <a:cubicBezTo>
                    <a:pt x="665" y="523"/>
                    <a:pt x="668" y="521"/>
                    <a:pt x="669" y="515"/>
                  </a:cubicBezTo>
                  <a:cubicBezTo>
                    <a:pt x="681" y="515"/>
                    <a:pt x="685" y="496"/>
                    <a:pt x="690" y="486"/>
                  </a:cubicBezTo>
                  <a:cubicBezTo>
                    <a:pt x="693" y="480"/>
                    <a:pt x="707" y="458"/>
                    <a:pt x="715" y="457"/>
                  </a:cubicBezTo>
                  <a:cubicBezTo>
                    <a:pt x="715" y="445"/>
                    <a:pt x="723" y="440"/>
                    <a:pt x="723" y="425"/>
                  </a:cubicBezTo>
                  <a:cubicBezTo>
                    <a:pt x="723" y="402"/>
                    <a:pt x="718" y="394"/>
                    <a:pt x="708" y="379"/>
                  </a:cubicBezTo>
                  <a:cubicBezTo>
                    <a:pt x="707" y="377"/>
                    <a:pt x="707" y="370"/>
                    <a:pt x="702" y="368"/>
                  </a:cubicBezTo>
                  <a:cubicBezTo>
                    <a:pt x="703" y="367"/>
                    <a:pt x="703" y="367"/>
                    <a:pt x="703" y="367"/>
                  </a:cubicBezTo>
                  <a:cubicBezTo>
                    <a:pt x="701" y="367"/>
                    <a:pt x="701" y="367"/>
                    <a:pt x="701" y="367"/>
                  </a:cubicBezTo>
                  <a:cubicBezTo>
                    <a:pt x="701" y="367"/>
                    <a:pt x="701" y="359"/>
                    <a:pt x="701" y="357"/>
                  </a:cubicBezTo>
                  <a:cubicBezTo>
                    <a:pt x="697" y="357"/>
                    <a:pt x="687" y="351"/>
                    <a:pt x="687" y="344"/>
                  </a:cubicBezTo>
                  <a:cubicBezTo>
                    <a:pt x="687" y="338"/>
                    <a:pt x="696" y="337"/>
                    <a:pt x="698" y="331"/>
                  </a:cubicBezTo>
                  <a:cubicBezTo>
                    <a:pt x="703" y="316"/>
                    <a:pt x="725" y="316"/>
                    <a:pt x="736" y="306"/>
                  </a:cubicBezTo>
                  <a:cubicBezTo>
                    <a:pt x="734" y="303"/>
                    <a:pt x="732" y="303"/>
                    <a:pt x="729" y="303"/>
                  </a:cubicBezTo>
                  <a:cubicBezTo>
                    <a:pt x="728" y="303"/>
                    <a:pt x="728" y="303"/>
                    <a:pt x="727" y="303"/>
                  </a:cubicBezTo>
                  <a:cubicBezTo>
                    <a:pt x="726" y="303"/>
                    <a:pt x="725" y="303"/>
                    <a:pt x="724" y="303"/>
                  </a:cubicBezTo>
                  <a:cubicBezTo>
                    <a:pt x="722" y="303"/>
                    <a:pt x="719" y="303"/>
                    <a:pt x="716" y="301"/>
                  </a:cubicBezTo>
                  <a:cubicBezTo>
                    <a:pt x="713" y="299"/>
                    <a:pt x="711" y="295"/>
                    <a:pt x="705" y="295"/>
                  </a:cubicBezTo>
                  <a:cubicBezTo>
                    <a:pt x="700" y="295"/>
                    <a:pt x="700" y="306"/>
                    <a:pt x="697" y="306"/>
                  </a:cubicBezTo>
                  <a:cubicBezTo>
                    <a:pt x="695" y="306"/>
                    <a:pt x="692" y="307"/>
                    <a:pt x="690" y="307"/>
                  </a:cubicBezTo>
                  <a:cubicBezTo>
                    <a:pt x="688" y="307"/>
                    <a:pt x="686" y="307"/>
                    <a:pt x="684" y="305"/>
                  </a:cubicBezTo>
                  <a:cubicBezTo>
                    <a:pt x="677" y="301"/>
                    <a:pt x="679" y="296"/>
                    <a:pt x="673" y="291"/>
                  </a:cubicBezTo>
                  <a:cubicBezTo>
                    <a:pt x="671" y="289"/>
                    <a:pt x="662" y="287"/>
                    <a:pt x="662" y="282"/>
                  </a:cubicBezTo>
                  <a:cubicBezTo>
                    <a:pt x="662" y="271"/>
                    <a:pt x="677" y="275"/>
                    <a:pt x="685" y="269"/>
                  </a:cubicBezTo>
                  <a:cubicBezTo>
                    <a:pt x="691" y="265"/>
                    <a:pt x="703" y="257"/>
                    <a:pt x="707" y="250"/>
                  </a:cubicBezTo>
                  <a:cubicBezTo>
                    <a:pt x="708" y="248"/>
                    <a:pt x="711" y="243"/>
                    <a:pt x="716" y="243"/>
                  </a:cubicBezTo>
                  <a:cubicBezTo>
                    <a:pt x="720" y="243"/>
                    <a:pt x="726" y="250"/>
                    <a:pt x="726" y="253"/>
                  </a:cubicBezTo>
                  <a:cubicBezTo>
                    <a:pt x="726" y="262"/>
                    <a:pt x="716" y="265"/>
                    <a:pt x="716" y="275"/>
                  </a:cubicBezTo>
                  <a:cubicBezTo>
                    <a:pt x="731" y="275"/>
                    <a:pt x="743" y="259"/>
                    <a:pt x="760" y="259"/>
                  </a:cubicBezTo>
                  <a:cubicBezTo>
                    <a:pt x="766" y="259"/>
                    <a:pt x="769" y="265"/>
                    <a:pt x="776" y="265"/>
                  </a:cubicBezTo>
                  <a:cubicBezTo>
                    <a:pt x="774" y="270"/>
                    <a:pt x="776" y="270"/>
                    <a:pt x="776" y="276"/>
                  </a:cubicBezTo>
                  <a:cubicBezTo>
                    <a:pt x="776" y="282"/>
                    <a:pt x="771" y="281"/>
                    <a:pt x="771" y="287"/>
                  </a:cubicBezTo>
                  <a:cubicBezTo>
                    <a:pt x="771" y="290"/>
                    <a:pt x="772" y="296"/>
                    <a:pt x="776" y="296"/>
                  </a:cubicBezTo>
                  <a:cubicBezTo>
                    <a:pt x="778" y="296"/>
                    <a:pt x="780" y="294"/>
                    <a:pt x="783" y="294"/>
                  </a:cubicBezTo>
                  <a:cubicBezTo>
                    <a:pt x="790" y="294"/>
                    <a:pt x="798" y="298"/>
                    <a:pt x="798" y="304"/>
                  </a:cubicBezTo>
                  <a:cubicBezTo>
                    <a:pt x="798" y="308"/>
                    <a:pt x="793" y="311"/>
                    <a:pt x="789" y="311"/>
                  </a:cubicBezTo>
                  <a:cubicBezTo>
                    <a:pt x="789" y="316"/>
                    <a:pt x="789" y="316"/>
                    <a:pt x="789" y="316"/>
                  </a:cubicBezTo>
                  <a:cubicBezTo>
                    <a:pt x="790" y="317"/>
                    <a:pt x="791" y="320"/>
                    <a:pt x="794" y="320"/>
                  </a:cubicBezTo>
                  <a:cubicBezTo>
                    <a:pt x="794" y="323"/>
                    <a:pt x="797" y="326"/>
                    <a:pt x="797" y="329"/>
                  </a:cubicBezTo>
                  <a:cubicBezTo>
                    <a:pt x="797" y="331"/>
                    <a:pt x="792" y="338"/>
                    <a:pt x="792" y="341"/>
                  </a:cubicBezTo>
                  <a:cubicBezTo>
                    <a:pt x="792" y="343"/>
                    <a:pt x="792" y="346"/>
                    <a:pt x="795" y="347"/>
                  </a:cubicBezTo>
                  <a:cubicBezTo>
                    <a:pt x="794" y="349"/>
                    <a:pt x="792" y="351"/>
                    <a:pt x="792" y="353"/>
                  </a:cubicBezTo>
                  <a:cubicBezTo>
                    <a:pt x="800" y="353"/>
                    <a:pt x="800" y="353"/>
                    <a:pt x="800" y="353"/>
                  </a:cubicBezTo>
                  <a:cubicBezTo>
                    <a:pt x="803" y="350"/>
                    <a:pt x="804" y="350"/>
                    <a:pt x="810" y="349"/>
                  </a:cubicBezTo>
                  <a:cubicBezTo>
                    <a:pt x="810" y="344"/>
                    <a:pt x="823" y="343"/>
                    <a:pt x="827" y="342"/>
                  </a:cubicBezTo>
                  <a:cubicBezTo>
                    <a:pt x="834" y="340"/>
                    <a:pt x="837" y="334"/>
                    <a:pt x="837" y="322"/>
                  </a:cubicBezTo>
                  <a:cubicBezTo>
                    <a:pt x="837" y="302"/>
                    <a:pt x="829" y="289"/>
                    <a:pt x="818" y="278"/>
                  </a:cubicBezTo>
                  <a:cubicBezTo>
                    <a:pt x="813" y="273"/>
                    <a:pt x="808" y="268"/>
                    <a:pt x="809" y="259"/>
                  </a:cubicBezTo>
                  <a:cubicBezTo>
                    <a:pt x="815" y="259"/>
                    <a:pt x="820" y="256"/>
                    <a:pt x="825" y="252"/>
                  </a:cubicBezTo>
                  <a:cubicBezTo>
                    <a:pt x="828" y="248"/>
                    <a:pt x="838" y="243"/>
                    <a:pt x="840" y="238"/>
                  </a:cubicBezTo>
                  <a:cubicBezTo>
                    <a:pt x="847" y="224"/>
                    <a:pt x="851" y="216"/>
                    <a:pt x="864" y="206"/>
                  </a:cubicBezTo>
                  <a:cubicBezTo>
                    <a:pt x="864" y="206"/>
                    <a:pt x="873" y="195"/>
                    <a:pt x="873" y="184"/>
                  </a:cubicBezTo>
                  <a:cubicBezTo>
                    <a:pt x="873" y="179"/>
                    <a:pt x="872" y="175"/>
                    <a:pt x="866" y="171"/>
                  </a:cubicBezTo>
                  <a:cubicBezTo>
                    <a:pt x="865" y="171"/>
                    <a:pt x="865" y="170"/>
                    <a:pt x="865" y="169"/>
                  </a:cubicBezTo>
                  <a:cubicBezTo>
                    <a:pt x="865" y="166"/>
                    <a:pt x="882" y="164"/>
                    <a:pt x="893" y="158"/>
                  </a:cubicBezTo>
                  <a:cubicBezTo>
                    <a:pt x="906" y="150"/>
                    <a:pt x="910" y="122"/>
                    <a:pt x="922" y="111"/>
                  </a:cubicBezTo>
                  <a:cubicBezTo>
                    <a:pt x="922" y="111"/>
                    <a:pt x="922" y="111"/>
                    <a:pt x="922" y="111"/>
                  </a:cubicBezTo>
                  <a:cubicBezTo>
                    <a:pt x="922" y="97"/>
                    <a:pt x="922" y="97"/>
                    <a:pt x="922" y="97"/>
                  </a:cubicBezTo>
                  <a:cubicBezTo>
                    <a:pt x="900" y="97"/>
                    <a:pt x="897" y="113"/>
                    <a:pt x="879" y="113"/>
                  </a:cubicBezTo>
                  <a:cubicBezTo>
                    <a:pt x="864" y="113"/>
                    <a:pt x="857" y="94"/>
                    <a:pt x="850" y="87"/>
                  </a:cubicBezTo>
                  <a:cubicBezTo>
                    <a:pt x="841" y="78"/>
                    <a:pt x="818" y="77"/>
                    <a:pt x="811" y="66"/>
                  </a:cubicBezTo>
                  <a:cubicBezTo>
                    <a:pt x="793" y="37"/>
                    <a:pt x="794" y="0"/>
                    <a:pt x="7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8" name="Freeform 96">
              <a:extLst>
                <a:ext uri="{FF2B5EF4-FFF2-40B4-BE49-F238E27FC236}">
                  <a16:creationId xmlns:a16="http://schemas.microsoft.com/office/drawing/2014/main" xmlns="" id="{C54773EF-F560-493B-9D87-059D9251E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1" y="-76"/>
              <a:ext cx="125" cy="54"/>
            </a:xfrm>
            <a:custGeom>
              <a:avLst/>
              <a:gdLst>
                <a:gd name="T0" fmla="*/ 25 w 53"/>
                <a:gd name="T1" fmla="*/ 0 h 23"/>
                <a:gd name="T2" fmla="*/ 0 w 53"/>
                <a:gd name="T3" fmla="*/ 18 h 23"/>
                <a:gd name="T4" fmla="*/ 5 w 53"/>
                <a:gd name="T5" fmla="*/ 23 h 23"/>
                <a:gd name="T6" fmla="*/ 53 w 53"/>
                <a:gd name="T7" fmla="*/ 13 h 23"/>
                <a:gd name="T8" fmla="*/ 25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25" y="0"/>
                  </a:moveTo>
                  <a:cubicBezTo>
                    <a:pt x="16" y="0"/>
                    <a:pt x="0" y="10"/>
                    <a:pt x="0" y="18"/>
                  </a:cubicBezTo>
                  <a:cubicBezTo>
                    <a:pt x="0" y="20"/>
                    <a:pt x="2" y="23"/>
                    <a:pt x="5" y="23"/>
                  </a:cubicBezTo>
                  <a:cubicBezTo>
                    <a:pt x="11" y="23"/>
                    <a:pt x="53" y="20"/>
                    <a:pt x="53" y="13"/>
                  </a:cubicBezTo>
                  <a:cubicBezTo>
                    <a:pt x="53" y="5"/>
                    <a:pt x="33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9" name="Freeform 97">
              <a:extLst>
                <a:ext uri="{FF2B5EF4-FFF2-40B4-BE49-F238E27FC236}">
                  <a16:creationId xmlns:a16="http://schemas.microsoft.com/office/drawing/2014/main" xmlns="" id="{8A95FFD2-F7A6-4A85-A6C6-3FAAC9B8C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3" y="28"/>
              <a:ext cx="49" cy="28"/>
            </a:xfrm>
            <a:custGeom>
              <a:avLst/>
              <a:gdLst>
                <a:gd name="T0" fmla="*/ 17 w 21"/>
                <a:gd name="T1" fmla="*/ 0 h 12"/>
                <a:gd name="T2" fmla="*/ 0 w 21"/>
                <a:gd name="T3" fmla="*/ 0 h 12"/>
                <a:gd name="T4" fmla="*/ 16 w 21"/>
                <a:gd name="T5" fmla="*/ 12 h 12"/>
                <a:gd name="T6" fmla="*/ 21 w 21"/>
                <a:gd name="T7" fmla="*/ 6 h 12"/>
                <a:gd name="T8" fmla="*/ 17 w 2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8" y="12"/>
                    <a:pt x="16" y="12"/>
                  </a:cubicBezTo>
                  <a:cubicBezTo>
                    <a:pt x="18" y="12"/>
                    <a:pt x="21" y="9"/>
                    <a:pt x="21" y="6"/>
                  </a:cubicBezTo>
                  <a:cubicBezTo>
                    <a:pt x="21" y="3"/>
                    <a:pt x="18" y="2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0" name="Freeform 98">
              <a:extLst>
                <a:ext uri="{FF2B5EF4-FFF2-40B4-BE49-F238E27FC236}">
                  <a16:creationId xmlns:a16="http://schemas.microsoft.com/office/drawing/2014/main" xmlns="" id="{6CD0B59D-3FBC-440F-A7C7-F0D920536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2" y="-369"/>
              <a:ext cx="22" cy="28"/>
            </a:xfrm>
            <a:custGeom>
              <a:avLst/>
              <a:gdLst>
                <a:gd name="T0" fmla="*/ 4 w 9"/>
                <a:gd name="T1" fmla="*/ 0 h 12"/>
                <a:gd name="T2" fmla="*/ 0 w 9"/>
                <a:gd name="T3" fmla="*/ 8 h 12"/>
                <a:gd name="T4" fmla="*/ 4 w 9"/>
                <a:gd name="T5" fmla="*/ 12 h 12"/>
                <a:gd name="T6" fmla="*/ 9 w 9"/>
                <a:gd name="T7" fmla="*/ 5 h 12"/>
                <a:gd name="T8" fmla="*/ 9 w 9"/>
                <a:gd name="T9" fmla="*/ 5 h 12"/>
                <a:gd name="T10" fmla="*/ 9 w 9"/>
                <a:gd name="T11" fmla="*/ 5 h 12"/>
                <a:gd name="T12" fmla="*/ 9 w 9"/>
                <a:gd name="T13" fmla="*/ 4 h 12"/>
                <a:gd name="T14" fmla="*/ 8 w 9"/>
                <a:gd name="T15" fmla="*/ 4 h 12"/>
                <a:gd name="T16" fmla="*/ 4 w 9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4" y="0"/>
                  </a:moveTo>
                  <a:cubicBezTo>
                    <a:pt x="2" y="3"/>
                    <a:pt x="0" y="5"/>
                    <a:pt x="0" y="8"/>
                  </a:cubicBezTo>
                  <a:cubicBezTo>
                    <a:pt x="0" y="11"/>
                    <a:pt x="2" y="12"/>
                    <a:pt x="4" y="12"/>
                  </a:cubicBezTo>
                  <a:cubicBezTo>
                    <a:pt x="8" y="12"/>
                    <a:pt x="9" y="8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1" name="Freeform 99">
              <a:extLst>
                <a:ext uri="{FF2B5EF4-FFF2-40B4-BE49-F238E27FC236}">
                  <a16:creationId xmlns:a16="http://schemas.microsoft.com/office/drawing/2014/main" xmlns="" id="{01B83150-BFE5-489D-9836-FE94D51F57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3" y="-277"/>
              <a:ext cx="57" cy="33"/>
            </a:xfrm>
            <a:custGeom>
              <a:avLst/>
              <a:gdLst>
                <a:gd name="T0" fmla="*/ 24 w 24"/>
                <a:gd name="T1" fmla="*/ 10 h 14"/>
                <a:gd name="T2" fmla="*/ 23 w 24"/>
                <a:gd name="T3" fmla="*/ 11 h 14"/>
                <a:gd name="T4" fmla="*/ 20 w 24"/>
                <a:gd name="T5" fmla="*/ 14 h 14"/>
                <a:gd name="T6" fmla="*/ 24 w 24"/>
                <a:gd name="T7" fmla="*/ 10 h 14"/>
                <a:gd name="T8" fmla="*/ 12 w 24"/>
                <a:gd name="T9" fmla="*/ 0 h 14"/>
                <a:gd name="T10" fmla="*/ 0 w 24"/>
                <a:gd name="T11" fmla="*/ 8 h 14"/>
                <a:gd name="T12" fmla="*/ 12 w 24"/>
                <a:gd name="T13" fmla="*/ 14 h 14"/>
                <a:gd name="T14" fmla="*/ 23 w 24"/>
                <a:gd name="T15" fmla="*/ 11 h 14"/>
                <a:gd name="T16" fmla="*/ 24 w 24"/>
                <a:gd name="T17" fmla="*/ 8 h 14"/>
                <a:gd name="T18" fmla="*/ 12 w 24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4">
                  <a:moveTo>
                    <a:pt x="24" y="10"/>
                  </a:moveTo>
                  <a:cubicBezTo>
                    <a:pt x="24" y="10"/>
                    <a:pt x="23" y="11"/>
                    <a:pt x="23" y="11"/>
                  </a:cubicBezTo>
                  <a:cubicBezTo>
                    <a:pt x="22" y="12"/>
                    <a:pt x="21" y="13"/>
                    <a:pt x="20" y="14"/>
                  </a:cubicBezTo>
                  <a:cubicBezTo>
                    <a:pt x="24" y="10"/>
                    <a:pt x="24" y="10"/>
                    <a:pt x="24" y="10"/>
                  </a:cubicBezTo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2"/>
                    <a:pt x="6" y="14"/>
                    <a:pt x="12" y="14"/>
                  </a:cubicBezTo>
                  <a:cubicBezTo>
                    <a:pt x="16" y="14"/>
                    <a:pt x="19" y="13"/>
                    <a:pt x="23" y="11"/>
                  </a:cubicBezTo>
                  <a:cubicBezTo>
                    <a:pt x="23" y="10"/>
                    <a:pt x="24" y="9"/>
                    <a:pt x="24" y="8"/>
                  </a:cubicBezTo>
                  <a:cubicBezTo>
                    <a:pt x="24" y="1"/>
                    <a:pt x="19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2" name="Freeform 100">
              <a:extLst>
                <a:ext uri="{FF2B5EF4-FFF2-40B4-BE49-F238E27FC236}">
                  <a16:creationId xmlns:a16="http://schemas.microsoft.com/office/drawing/2014/main" xmlns="" id="{617DAF3F-DFEC-4782-A64A-B75932C67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" y="-639"/>
              <a:ext cx="215" cy="121"/>
            </a:xfrm>
            <a:custGeom>
              <a:avLst/>
              <a:gdLst>
                <a:gd name="T0" fmla="*/ 54 w 91"/>
                <a:gd name="T1" fmla="*/ 0 h 51"/>
                <a:gd name="T2" fmla="*/ 47 w 91"/>
                <a:gd name="T3" fmla="*/ 0 h 51"/>
                <a:gd name="T4" fmla="*/ 9 w 91"/>
                <a:gd name="T5" fmla="*/ 31 h 51"/>
                <a:gd name="T6" fmla="*/ 0 w 91"/>
                <a:gd name="T7" fmla="*/ 43 h 51"/>
                <a:gd name="T8" fmla="*/ 8 w 91"/>
                <a:gd name="T9" fmla="*/ 51 h 51"/>
                <a:gd name="T10" fmla="*/ 36 w 91"/>
                <a:gd name="T11" fmla="*/ 43 h 51"/>
                <a:gd name="T12" fmla="*/ 54 w 91"/>
                <a:gd name="T13" fmla="*/ 40 h 51"/>
                <a:gd name="T14" fmla="*/ 61 w 91"/>
                <a:gd name="T15" fmla="*/ 41 h 51"/>
                <a:gd name="T16" fmla="*/ 91 w 91"/>
                <a:gd name="T17" fmla="*/ 27 h 51"/>
                <a:gd name="T18" fmla="*/ 62 w 91"/>
                <a:gd name="T19" fmla="*/ 6 h 51"/>
                <a:gd name="T20" fmla="*/ 53 w 91"/>
                <a:gd name="T21" fmla="*/ 11 h 51"/>
                <a:gd name="T22" fmla="*/ 54 w 91"/>
                <a:gd name="T2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51">
                  <a:moveTo>
                    <a:pt x="54" y="0"/>
                  </a:moveTo>
                  <a:cubicBezTo>
                    <a:pt x="52" y="0"/>
                    <a:pt x="52" y="0"/>
                    <a:pt x="47" y="0"/>
                  </a:cubicBezTo>
                  <a:cubicBezTo>
                    <a:pt x="26" y="0"/>
                    <a:pt x="21" y="19"/>
                    <a:pt x="9" y="31"/>
                  </a:cubicBezTo>
                  <a:cubicBezTo>
                    <a:pt x="6" y="34"/>
                    <a:pt x="0" y="34"/>
                    <a:pt x="0" y="43"/>
                  </a:cubicBezTo>
                  <a:cubicBezTo>
                    <a:pt x="0" y="48"/>
                    <a:pt x="1" y="51"/>
                    <a:pt x="8" y="5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52" y="40"/>
                    <a:pt x="54" y="40"/>
                  </a:cubicBezTo>
                  <a:cubicBezTo>
                    <a:pt x="56" y="40"/>
                    <a:pt x="58" y="41"/>
                    <a:pt x="61" y="41"/>
                  </a:cubicBezTo>
                  <a:cubicBezTo>
                    <a:pt x="73" y="41"/>
                    <a:pt x="91" y="37"/>
                    <a:pt x="91" y="27"/>
                  </a:cubicBezTo>
                  <a:cubicBezTo>
                    <a:pt x="91" y="20"/>
                    <a:pt x="69" y="6"/>
                    <a:pt x="62" y="6"/>
                  </a:cubicBezTo>
                  <a:cubicBezTo>
                    <a:pt x="58" y="6"/>
                    <a:pt x="56" y="10"/>
                    <a:pt x="53" y="11"/>
                  </a:cubicBezTo>
                  <a:cubicBezTo>
                    <a:pt x="57" y="7"/>
                    <a:pt x="54" y="7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3" name="Freeform 101">
              <a:extLst>
                <a:ext uri="{FF2B5EF4-FFF2-40B4-BE49-F238E27FC236}">
                  <a16:creationId xmlns:a16="http://schemas.microsoft.com/office/drawing/2014/main" xmlns="" id="{4F299404-31C6-4D3F-8400-7050866D1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1" y="-701"/>
              <a:ext cx="83" cy="45"/>
            </a:xfrm>
            <a:custGeom>
              <a:avLst/>
              <a:gdLst>
                <a:gd name="T0" fmla="*/ 14 w 35"/>
                <a:gd name="T1" fmla="*/ 0 h 19"/>
                <a:gd name="T2" fmla="*/ 0 w 35"/>
                <a:gd name="T3" fmla="*/ 5 h 19"/>
                <a:gd name="T4" fmla="*/ 11 w 35"/>
                <a:gd name="T5" fmla="*/ 19 h 19"/>
                <a:gd name="T6" fmla="*/ 35 w 35"/>
                <a:gd name="T7" fmla="*/ 8 h 19"/>
                <a:gd name="T8" fmla="*/ 14 w 3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14" y="0"/>
                  </a:moveTo>
                  <a:cubicBezTo>
                    <a:pt x="11" y="0"/>
                    <a:pt x="0" y="0"/>
                    <a:pt x="0" y="5"/>
                  </a:cubicBezTo>
                  <a:cubicBezTo>
                    <a:pt x="0" y="10"/>
                    <a:pt x="7" y="19"/>
                    <a:pt x="11" y="19"/>
                  </a:cubicBezTo>
                  <a:cubicBezTo>
                    <a:pt x="17" y="19"/>
                    <a:pt x="34" y="18"/>
                    <a:pt x="35" y="8"/>
                  </a:cubicBezTo>
                  <a:cubicBezTo>
                    <a:pt x="32" y="7"/>
                    <a:pt x="17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4" name="Freeform 103">
              <a:extLst>
                <a:ext uri="{FF2B5EF4-FFF2-40B4-BE49-F238E27FC236}">
                  <a16:creationId xmlns:a16="http://schemas.microsoft.com/office/drawing/2014/main" xmlns="" id="{A31B8B06-AF4D-4B95-9B6A-46351C6C6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7" y="-464"/>
              <a:ext cx="38" cy="26"/>
            </a:xfrm>
            <a:custGeom>
              <a:avLst/>
              <a:gdLst>
                <a:gd name="T0" fmla="*/ 16 w 16"/>
                <a:gd name="T1" fmla="*/ 0 h 11"/>
                <a:gd name="T2" fmla="*/ 8 w 16"/>
                <a:gd name="T3" fmla="*/ 0 h 11"/>
                <a:gd name="T4" fmla="*/ 0 w 16"/>
                <a:gd name="T5" fmla="*/ 6 h 11"/>
                <a:gd name="T6" fmla="*/ 5 w 16"/>
                <a:gd name="T7" fmla="*/ 11 h 11"/>
                <a:gd name="T8" fmla="*/ 16 w 1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2"/>
                    <a:pt x="3" y="4"/>
                    <a:pt x="0" y="6"/>
                  </a:cubicBezTo>
                  <a:cubicBezTo>
                    <a:pt x="1" y="8"/>
                    <a:pt x="3" y="11"/>
                    <a:pt x="5" y="11"/>
                  </a:cubicBezTo>
                  <a:cubicBezTo>
                    <a:pt x="12" y="11"/>
                    <a:pt x="15" y="8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5" name="Freeform 104">
              <a:extLst>
                <a:ext uri="{FF2B5EF4-FFF2-40B4-BE49-F238E27FC236}">
                  <a16:creationId xmlns:a16="http://schemas.microsoft.com/office/drawing/2014/main" xmlns="" id="{F7FEE0CA-A0D5-4DFC-A3FB-F51948254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0" y="-788"/>
              <a:ext cx="50" cy="12"/>
            </a:xfrm>
            <a:custGeom>
              <a:avLst/>
              <a:gdLst>
                <a:gd name="T0" fmla="*/ 19 w 21"/>
                <a:gd name="T1" fmla="*/ 0 h 5"/>
                <a:gd name="T2" fmla="*/ 0 w 21"/>
                <a:gd name="T3" fmla="*/ 0 h 5"/>
                <a:gd name="T4" fmla="*/ 11 w 21"/>
                <a:gd name="T5" fmla="*/ 5 h 5"/>
                <a:gd name="T6" fmla="*/ 21 w 21"/>
                <a:gd name="T7" fmla="*/ 4 h 5"/>
                <a:gd name="T8" fmla="*/ 19 w 2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">
                  <a:moveTo>
                    <a:pt x="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6" y="5"/>
                    <a:pt x="11" y="5"/>
                  </a:cubicBezTo>
                  <a:cubicBezTo>
                    <a:pt x="14" y="5"/>
                    <a:pt x="18" y="5"/>
                    <a:pt x="21" y="4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6" name="Freeform 105">
              <a:extLst>
                <a:ext uri="{FF2B5EF4-FFF2-40B4-BE49-F238E27FC236}">
                  <a16:creationId xmlns:a16="http://schemas.microsoft.com/office/drawing/2014/main" xmlns="" id="{C9FC78C8-FF75-4A1B-B99F-1ADE123B3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9" y="-547"/>
              <a:ext cx="40" cy="19"/>
            </a:xfrm>
            <a:custGeom>
              <a:avLst/>
              <a:gdLst>
                <a:gd name="T0" fmla="*/ 17 w 17"/>
                <a:gd name="T1" fmla="*/ 0 h 8"/>
                <a:gd name="T2" fmla="*/ 13 w 17"/>
                <a:gd name="T3" fmla="*/ 1 h 8"/>
                <a:gd name="T4" fmla="*/ 11 w 17"/>
                <a:gd name="T5" fmla="*/ 1 h 8"/>
                <a:gd name="T6" fmla="*/ 8 w 17"/>
                <a:gd name="T7" fmla="*/ 1 h 8"/>
                <a:gd name="T8" fmla="*/ 0 w 17"/>
                <a:gd name="T9" fmla="*/ 2 h 8"/>
                <a:gd name="T10" fmla="*/ 11 w 17"/>
                <a:gd name="T11" fmla="*/ 8 h 8"/>
                <a:gd name="T12" fmla="*/ 17 w 17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17" y="0"/>
                  </a:moveTo>
                  <a:cubicBezTo>
                    <a:pt x="16" y="1"/>
                    <a:pt x="15" y="1"/>
                    <a:pt x="13" y="1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1"/>
                    <a:pt x="4" y="1"/>
                    <a:pt x="0" y="2"/>
                  </a:cubicBezTo>
                  <a:cubicBezTo>
                    <a:pt x="2" y="4"/>
                    <a:pt x="4" y="8"/>
                    <a:pt x="11" y="8"/>
                  </a:cubicBezTo>
                  <a:cubicBezTo>
                    <a:pt x="14" y="8"/>
                    <a:pt x="17" y="4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7" name="Freeform 106">
              <a:extLst>
                <a:ext uri="{FF2B5EF4-FFF2-40B4-BE49-F238E27FC236}">
                  <a16:creationId xmlns:a16="http://schemas.microsoft.com/office/drawing/2014/main" xmlns="" id="{F3D23FB6-507F-4526-9C91-31DB40113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2" y="-757"/>
              <a:ext cx="253" cy="75"/>
            </a:xfrm>
            <a:custGeom>
              <a:avLst/>
              <a:gdLst>
                <a:gd name="T0" fmla="*/ 91 w 107"/>
                <a:gd name="T1" fmla="*/ 16 h 32"/>
                <a:gd name="T2" fmla="*/ 87 w 107"/>
                <a:gd name="T3" fmla="*/ 18 h 32"/>
                <a:gd name="T4" fmla="*/ 87 w 107"/>
                <a:gd name="T5" fmla="*/ 20 h 32"/>
                <a:gd name="T6" fmla="*/ 91 w 107"/>
                <a:gd name="T7" fmla="*/ 16 h 32"/>
                <a:gd name="T8" fmla="*/ 91 w 107"/>
                <a:gd name="T9" fmla="*/ 0 h 32"/>
                <a:gd name="T10" fmla="*/ 71 w 107"/>
                <a:gd name="T11" fmla="*/ 7 h 32"/>
                <a:gd name="T12" fmla="*/ 41 w 107"/>
                <a:gd name="T13" fmla="*/ 0 h 32"/>
                <a:gd name="T14" fmla="*/ 0 w 107"/>
                <a:gd name="T15" fmla="*/ 10 h 32"/>
                <a:gd name="T16" fmla="*/ 11 w 107"/>
                <a:gd name="T17" fmla="*/ 13 h 32"/>
                <a:gd name="T18" fmla="*/ 35 w 107"/>
                <a:gd name="T19" fmla="*/ 6 h 32"/>
                <a:gd name="T20" fmla="*/ 47 w 107"/>
                <a:gd name="T21" fmla="*/ 10 h 32"/>
                <a:gd name="T22" fmla="*/ 39 w 107"/>
                <a:gd name="T23" fmla="*/ 15 h 32"/>
                <a:gd name="T24" fmla="*/ 49 w 107"/>
                <a:gd name="T25" fmla="*/ 16 h 32"/>
                <a:gd name="T26" fmla="*/ 38 w 107"/>
                <a:gd name="T27" fmla="*/ 20 h 32"/>
                <a:gd name="T28" fmla="*/ 53 w 107"/>
                <a:gd name="T29" fmla="*/ 27 h 32"/>
                <a:gd name="T30" fmla="*/ 52 w 107"/>
                <a:gd name="T31" fmla="*/ 27 h 32"/>
                <a:gd name="T32" fmla="*/ 58 w 107"/>
                <a:gd name="T33" fmla="*/ 32 h 32"/>
                <a:gd name="T34" fmla="*/ 58 w 107"/>
                <a:gd name="T35" fmla="*/ 32 h 32"/>
                <a:gd name="T36" fmla="*/ 68 w 107"/>
                <a:gd name="T37" fmla="*/ 20 h 32"/>
                <a:gd name="T38" fmla="*/ 75 w 107"/>
                <a:gd name="T39" fmla="*/ 19 h 32"/>
                <a:gd name="T40" fmla="*/ 79 w 107"/>
                <a:gd name="T41" fmla="*/ 19 h 32"/>
                <a:gd name="T42" fmla="*/ 82 w 107"/>
                <a:gd name="T43" fmla="*/ 19 h 32"/>
                <a:gd name="T44" fmla="*/ 87 w 107"/>
                <a:gd name="T45" fmla="*/ 18 h 32"/>
                <a:gd name="T46" fmla="*/ 87 w 107"/>
                <a:gd name="T47" fmla="*/ 15 h 32"/>
                <a:gd name="T48" fmla="*/ 90 w 107"/>
                <a:gd name="T49" fmla="*/ 16 h 32"/>
                <a:gd name="T50" fmla="*/ 92 w 107"/>
                <a:gd name="T51" fmla="*/ 15 h 32"/>
                <a:gd name="T52" fmla="*/ 107 w 107"/>
                <a:gd name="T53" fmla="*/ 6 h 32"/>
                <a:gd name="T54" fmla="*/ 91 w 107"/>
                <a:gd name="T5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32">
                  <a:moveTo>
                    <a:pt x="91" y="16"/>
                  </a:moveTo>
                  <a:cubicBezTo>
                    <a:pt x="89" y="17"/>
                    <a:pt x="88" y="18"/>
                    <a:pt x="87" y="18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91" y="16"/>
                    <a:pt x="91" y="16"/>
                    <a:pt x="91" y="16"/>
                  </a:cubicBezTo>
                  <a:moveTo>
                    <a:pt x="91" y="0"/>
                  </a:moveTo>
                  <a:cubicBezTo>
                    <a:pt x="83" y="0"/>
                    <a:pt x="79" y="7"/>
                    <a:pt x="71" y="7"/>
                  </a:cubicBezTo>
                  <a:cubicBezTo>
                    <a:pt x="61" y="7"/>
                    <a:pt x="54" y="0"/>
                    <a:pt x="41" y="0"/>
                  </a:cubicBezTo>
                  <a:cubicBezTo>
                    <a:pt x="29" y="0"/>
                    <a:pt x="5" y="2"/>
                    <a:pt x="0" y="10"/>
                  </a:cubicBezTo>
                  <a:cubicBezTo>
                    <a:pt x="4" y="11"/>
                    <a:pt x="7" y="13"/>
                    <a:pt x="11" y="13"/>
                  </a:cubicBezTo>
                  <a:cubicBezTo>
                    <a:pt x="19" y="13"/>
                    <a:pt x="29" y="6"/>
                    <a:pt x="35" y="6"/>
                  </a:cubicBezTo>
                  <a:cubicBezTo>
                    <a:pt x="40" y="6"/>
                    <a:pt x="43" y="9"/>
                    <a:pt x="47" y="10"/>
                  </a:cubicBezTo>
                  <a:cubicBezTo>
                    <a:pt x="45" y="13"/>
                    <a:pt x="42" y="14"/>
                    <a:pt x="39" y="15"/>
                  </a:cubicBezTo>
                  <a:cubicBezTo>
                    <a:pt x="42" y="16"/>
                    <a:pt x="44" y="16"/>
                    <a:pt x="49" y="16"/>
                  </a:cubicBezTo>
                  <a:cubicBezTo>
                    <a:pt x="45" y="17"/>
                    <a:pt x="42" y="18"/>
                    <a:pt x="38" y="20"/>
                  </a:cubicBezTo>
                  <a:cubicBezTo>
                    <a:pt x="39" y="25"/>
                    <a:pt x="45" y="27"/>
                    <a:pt x="53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4" y="29"/>
                    <a:pt x="55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63" y="32"/>
                    <a:pt x="64" y="23"/>
                    <a:pt x="68" y="20"/>
                  </a:cubicBezTo>
                  <a:cubicBezTo>
                    <a:pt x="71" y="19"/>
                    <a:pt x="73" y="19"/>
                    <a:pt x="75" y="19"/>
                  </a:cubicBezTo>
                  <a:cubicBezTo>
                    <a:pt x="76" y="19"/>
                    <a:pt x="77" y="19"/>
                    <a:pt x="79" y="19"/>
                  </a:cubicBezTo>
                  <a:cubicBezTo>
                    <a:pt x="80" y="19"/>
                    <a:pt x="81" y="19"/>
                    <a:pt x="82" y="19"/>
                  </a:cubicBezTo>
                  <a:cubicBezTo>
                    <a:pt x="84" y="19"/>
                    <a:pt x="85" y="19"/>
                    <a:pt x="87" y="18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8" y="15"/>
                    <a:pt x="89" y="16"/>
                    <a:pt x="90" y="16"/>
                  </a:cubicBezTo>
                  <a:cubicBezTo>
                    <a:pt x="91" y="16"/>
                    <a:pt x="91" y="15"/>
                    <a:pt x="92" y="15"/>
                  </a:cubicBezTo>
                  <a:cubicBezTo>
                    <a:pt x="99" y="10"/>
                    <a:pt x="105" y="15"/>
                    <a:pt x="107" y="6"/>
                  </a:cubicBezTo>
                  <a:cubicBezTo>
                    <a:pt x="103" y="5"/>
                    <a:pt x="97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8" name="Freeform 107">
              <a:extLst>
                <a:ext uri="{FF2B5EF4-FFF2-40B4-BE49-F238E27FC236}">
                  <a16:creationId xmlns:a16="http://schemas.microsoft.com/office/drawing/2014/main" xmlns="" id="{2692F21B-A582-4878-ADBE-BD6E3EE8C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" y="-807"/>
              <a:ext cx="88" cy="57"/>
            </a:xfrm>
            <a:custGeom>
              <a:avLst/>
              <a:gdLst>
                <a:gd name="T0" fmla="*/ 30 w 37"/>
                <a:gd name="T1" fmla="*/ 0 h 24"/>
                <a:gd name="T2" fmla="*/ 0 w 37"/>
                <a:gd name="T3" fmla="*/ 16 h 24"/>
                <a:gd name="T4" fmla="*/ 9 w 37"/>
                <a:gd name="T5" fmla="*/ 24 h 24"/>
                <a:gd name="T6" fmla="*/ 37 w 37"/>
                <a:gd name="T7" fmla="*/ 17 h 24"/>
                <a:gd name="T8" fmla="*/ 30 w 3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4">
                  <a:moveTo>
                    <a:pt x="30" y="0"/>
                  </a:moveTo>
                  <a:cubicBezTo>
                    <a:pt x="22" y="0"/>
                    <a:pt x="0" y="9"/>
                    <a:pt x="0" y="16"/>
                  </a:cubicBezTo>
                  <a:cubicBezTo>
                    <a:pt x="0" y="21"/>
                    <a:pt x="3" y="24"/>
                    <a:pt x="9" y="24"/>
                  </a:cubicBezTo>
                  <a:cubicBezTo>
                    <a:pt x="13" y="24"/>
                    <a:pt x="33" y="20"/>
                    <a:pt x="37" y="17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9" name="Freeform 108">
              <a:extLst>
                <a:ext uri="{FF2B5EF4-FFF2-40B4-BE49-F238E27FC236}">
                  <a16:creationId xmlns:a16="http://schemas.microsoft.com/office/drawing/2014/main" xmlns="" id="{F07BDDB7-7B9E-4B94-8987-0B3BFEED5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" y="-769"/>
              <a:ext cx="94" cy="54"/>
            </a:xfrm>
            <a:custGeom>
              <a:avLst/>
              <a:gdLst>
                <a:gd name="T0" fmla="*/ 28 w 40"/>
                <a:gd name="T1" fmla="*/ 0 h 23"/>
                <a:gd name="T2" fmla="*/ 10 w 40"/>
                <a:gd name="T3" fmla="*/ 0 h 23"/>
                <a:gd name="T4" fmla="*/ 10 w 40"/>
                <a:gd name="T5" fmla="*/ 7 h 23"/>
                <a:gd name="T6" fmla="*/ 0 w 40"/>
                <a:gd name="T7" fmla="*/ 21 h 23"/>
                <a:gd name="T8" fmla="*/ 11 w 40"/>
                <a:gd name="T9" fmla="*/ 23 h 23"/>
                <a:gd name="T10" fmla="*/ 29 w 40"/>
                <a:gd name="T11" fmla="*/ 21 h 23"/>
                <a:gd name="T12" fmla="*/ 26 w 40"/>
                <a:gd name="T13" fmla="*/ 15 h 23"/>
                <a:gd name="T14" fmla="*/ 33 w 40"/>
                <a:gd name="T15" fmla="*/ 15 h 23"/>
                <a:gd name="T16" fmla="*/ 40 w 40"/>
                <a:gd name="T17" fmla="*/ 12 h 23"/>
                <a:gd name="T18" fmla="*/ 40 w 40"/>
                <a:gd name="T19" fmla="*/ 4 h 23"/>
                <a:gd name="T20" fmla="*/ 32 w 40"/>
                <a:gd name="T21" fmla="*/ 5 h 23"/>
                <a:gd name="T22" fmla="*/ 23 w 40"/>
                <a:gd name="T23" fmla="*/ 4 h 23"/>
                <a:gd name="T24" fmla="*/ 28 w 40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3">
                  <a:moveTo>
                    <a:pt x="2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3"/>
                    <a:pt x="10" y="7"/>
                  </a:cubicBezTo>
                  <a:cubicBezTo>
                    <a:pt x="4" y="9"/>
                    <a:pt x="0" y="13"/>
                    <a:pt x="0" y="21"/>
                  </a:cubicBezTo>
                  <a:cubicBezTo>
                    <a:pt x="0" y="22"/>
                    <a:pt x="5" y="23"/>
                    <a:pt x="11" y="23"/>
                  </a:cubicBezTo>
                  <a:cubicBezTo>
                    <a:pt x="18" y="23"/>
                    <a:pt x="27" y="22"/>
                    <a:pt x="29" y="21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9" y="15"/>
                    <a:pt x="31" y="15"/>
                    <a:pt x="33" y="15"/>
                  </a:cubicBezTo>
                  <a:cubicBezTo>
                    <a:pt x="36" y="15"/>
                    <a:pt x="38" y="15"/>
                    <a:pt x="40" y="12"/>
                  </a:cubicBezTo>
                  <a:cubicBezTo>
                    <a:pt x="40" y="10"/>
                    <a:pt x="40" y="9"/>
                    <a:pt x="40" y="4"/>
                  </a:cubicBezTo>
                  <a:cubicBezTo>
                    <a:pt x="37" y="5"/>
                    <a:pt x="35" y="5"/>
                    <a:pt x="32" y="5"/>
                  </a:cubicBezTo>
                  <a:cubicBezTo>
                    <a:pt x="28" y="5"/>
                    <a:pt x="24" y="5"/>
                    <a:pt x="23" y="4"/>
                  </a:cubicBezTo>
                  <a:cubicBezTo>
                    <a:pt x="24" y="4"/>
                    <a:pt x="27" y="3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0" name="Freeform 109">
              <a:extLst>
                <a:ext uri="{FF2B5EF4-FFF2-40B4-BE49-F238E27FC236}">
                  <a16:creationId xmlns:a16="http://schemas.microsoft.com/office/drawing/2014/main" xmlns="" id="{60C3A3A2-0E73-4F5A-B6F8-4B24DD34A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5" y="-722"/>
              <a:ext cx="97" cy="33"/>
            </a:xfrm>
            <a:custGeom>
              <a:avLst/>
              <a:gdLst>
                <a:gd name="T0" fmla="*/ 27 w 41"/>
                <a:gd name="T1" fmla="*/ 0 h 14"/>
                <a:gd name="T2" fmla="*/ 0 w 41"/>
                <a:gd name="T3" fmla="*/ 11 h 14"/>
                <a:gd name="T4" fmla="*/ 5 w 41"/>
                <a:gd name="T5" fmla="*/ 14 h 14"/>
                <a:gd name="T6" fmla="*/ 13 w 41"/>
                <a:gd name="T7" fmla="*/ 9 h 14"/>
                <a:gd name="T8" fmla="*/ 24 w 41"/>
                <a:gd name="T9" fmla="*/ 14 h 14"/>
                <a:gd name="T10" fmla="*/ 41 w 41"/>
                <a:gd name="T11" fmla="*/ 7 h 14"/>
                <a:gd name="T12" fmla="*/ 27 w 4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">
                  <a:moveTo>
                    <a:pt x="27" y="0"/>
                  </a:moveTo>
                  <a:cubicBezTo>
                    <a:pt x="21" y="0"/>
                    <a:pt x="0" y="3"/>
                    <a:pt x="0" y="11"/>
                  </a:cubicBezTo>
                  <a:cubicBezTo>
                    <a:pt x="0" y="13"/>
                    <a:pt x="3" y="14"/>
                    <a:pt x="5" y="14"/>
                  </a:cubicBezTo>
                  <a:cubicBezTo>
                    <a:pt x="10" y="14"/>
                    <a:pt x="12" y="14"/>
                    <a:pt x="13" y="9"/>
                  </a:cubicBezTo>
                  <a:cubicBezTo>
                    <a:pt x="17" y="9"/>
                    <a:pt x="21" y="14"/>
                    <a:pt x="24" y="14"/>
                  </a:cubicBezTo>
                  <a:cubicBezTo>
                    <a:pt x="31" y="14"/>
                    <a:pt x="31" y="7"/>
                    <a:pt x="41" y="7"/>
                  </a:cubicBezTo>
                  <a:cubicBezTo>
                    <a:pt x="39" y="3"/>
                    <a:pt x="33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1" name="Freeform 110">
              <a:extLst>
                <a:ext uri="{FF2B5EF4-FFF2-40B4-BE49-F238E27FC236}">
                  <a16:creationId xmlns:a16="http://schemas.microsoft.com/office/drawing/2014/main" xmlns="" id="{ADB81097-10A9-4E8D-8028-2F62B21A0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" y="-833"/>
              <a:ext cx="151" cy="102"/>
            </a:xfrm>
            <a:custGeom>
              <a:avLst/>
              <a:gdLst>
                <a:gd name="T0" fmla="*/ 61 w 64"/>
                <a:gd name="T1" fmla="*/ 0 h 43"/>
                <a:gd name="T2" fmla="*/ 52 w 64"/>
                <a:gd name="T3" fmla="*/ 9 h 43"/>
                <a:gd name="T4" fmla="*/ 20 w 64"/>
                <a:gd name="T5" fmla="*/ 19 h 43"/>
                <a:gd name="T6" fmla="*/ 20 w 64"/>
                <a:gd name="T7" fmla="*/ 26 h 43"/>
                <a:gd name="T8" fmla="*/ 24 w 64"/>
                <a:gd name="T9" fmla="*/ 24 h 43"/>
                <a:gd name="T10" fmla="*/ 29 w 64"/>
                <a:gd name="T11" fmla="*/ 27 h 43"/>
                <a:gd name="T12" fmla="*/ 7 w 64"/>
                <a:gd name="T13" fmla="*/ 27 h 43"/>
                <a:gd name="T14" fmla="*/ 0 w 64"/>
                <a:gd name="T15" fmla="*/ 33 h 43"/>
                <a:gd name="T16" fmla="*/ 27 w 64"/>
                <a:gd name="T17" fmla="*/ 43 h 43"/>
                <a:gd name="T18" fmla="*/ 48 w 64"/>
                <a:gd name="T19" fmla="*/ 37 h 43"/>
                <a:gd name="T20" fmla="*/ 55 w 64"/>
                <a:gd name="T21" fmla="*/ 37 h 43"/>
                <a:gd name="T22" fmla="*/ 64 w 64"/>
                <a:gd name="T23" fmla="*/ 35 h 43"/>
                <a:gd name="T24" fmla="*/ 34 w 64"/>
                <a:gd name="T25" fmla="*/ 27 h 43"/>
                <a:gd name="T26" fmla="*/ 58 w 64"/>
                <a:gd name="T27" fmla="*/ 13 h 43"/>
                <a:gd name="T28" fmla="*/ 63 w 64"/>
                <a:gd name="T29" fmla="*/ 6 h 43"/>
                <a:gd name="T30" fmla="*/ 61 w 64"/>
                <a:gd name="T3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43">
                  <a:moveTo>
                    <a:pt x="61" y="0"/>
                  </a:moveTo>
                  <a:cubicBezTo>
                    <a:pt x="56" y="0"/>
                    <a:pt x="53" y="4"/>
                    <a:pt x="52" y="9"/>
                  </a:cubicBezTo>
                  <a:cubicBezTo>
                    <a:pt x="37" y="9"/>
                    <a:pt x="36" y="19"/>
                    <a:pt x="20" y="1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5"/>
                    <a:pt x="23" y="24"/>
                    <a:pt x="24" y="24"/>
                  </a:cubicBezTo>
                  <a:cubicBezTo>
                    <a:pt x="25" y="24"/>
                    <a:pt x="26" y="26"/>
                    <a:pt x="29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5" y="29"/>
                    <a:pt x="4" y="30"/>
                    <a:pt x="0" y="33"/>
                  </a:cubicBezTo>
                  <a:cubicBezTo>
                    <a:pt x="1" y="33"/>
                    <a:pt x="23" y="43"/>
                    <a:pt x="27" y="43"/>
                  </a:cubicBezTo>
                  <a:cubicBezTo>
                    <a:pt x="33" y="43"/>
                    <a:pt x="42" y="37"/>
                    <a:pt x="48" y="37"/>
                  </a:cubicBezTo>
                  <a:cubicBezTo>
                    <a:pt x="50" y="37"/>
                    <a:pt x="53" y="37"/>
                    <a:pt x="55" y="37"/>
                  </a:cubicBezTo>
                  <a:cubicBezTo>
                    <a:pt x="58" y="37"/>
                    <a:pt x="61" y="36"/>
                    <a:pt x="64" y="35"/>
                  </a:cubicBezTo>
                  <a:cubicBezTo>
                    <a:pt x="52" y="30"/>
                    <a:pt x="48" y="29"/>
                    <a:pt x="34" y="27"/>
                  </a:cubicBezTo>
                  <a:cubicBezTo>
                    <a:pt x="39" y="21"/>
                    <a:pt x="49" y="18"/>
                    <a:pt x="58" y="13"/>
                  </a:cubicBezTo>
                  <a:cubicBezTo>
                    <a:pt x="58" y="10"/>
                    <a:pt x="61" y="8"/>
                    <a:pt x="63" y="6"/>
                  </a:cubicBezTo>
                  <a:cubicBezTo>
                    <a:pt x="63" y="4"/>
                    <a:pt x="62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2" name="Freeform 111">
              <a:extLst>
                <a:ext uri="{FF2B5EF4-FFF2-40B4-BE49-F238E27FC236}">
                  <a16:creationId xmlns:a16="http://schemas.microsoft.com/office/drawing/2014/main" xmlns="" id="{070F82D7-F056-4A50-B18B-79625EB2C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" y="-684"/>
              <a:ext cx="496" cy="274"/>
            </a:xfrm>
            <a:custGeom>
              <a:avLst/>
              <a:gdLst>
                <a:gd name="T0" fmla="*/ 86 w 210"/>
                <a:gd name="T1" fmla="*/ 0 h 116"/>
                <a:gd name="T2" fmla="*/ 75 w 210"/>
                <a:gd name="T3" fmla="*/ 8 h 116"/>
                <a:gd name="T4" fmla="*/ 82 w 210"/>
                <a:gd name="T5" fmla="*/ 31 h 116"/>
                <a:gd name="T6" fmla="*/ 58 w 210"/>
                <a:gd name="T7" fmla="*/ 8 h 116"/>
                <a:gd name="T8" fmla="*/ 49 w 210"/>
                <a:gd name="T9" fmla="*/ 17 h 116"/>
                <a:gd name="T10" fmla="*/ 51 w 210"/>
                <a:gd name="T11" fmla="*/ 22 h 116"/>
                <a:gd name="T12" fmla="*/ 38 w 210"/>
                <a:gd name="T13" fmla="*/ 16 h 116"/>
                <a:gd name="T14" fmla="*/ 45 w 210"/>
                <a:gd name="T15" fmla="*/ 8 h 116"/>
                <a:gd name="T16" fmla="*/ 18 w 210"/>
                <a:gd name="T17" fmla="*/ 6 h 116"/>
                <a:gd name="T18" fmla="*/ 0 w 210"/>
                <a:gd name="T19" fmla="*/ 19 h 116"/>
                <a:gd name="T20" fmla="*/ 13 w 210"/>
                <a:gd name="T21" fmla="*/ 32 h 116"/>
                <a:gd name="T22" fmla="*/ 17 w 210"/>
                <a:gd name="T23" fmla="*/ 34 h 116"/>
                <a:gd name="T24" fmla="*/ 32 w 210"/>
                <a:gd name="T25" fmla="*/ 51 h 116"/>
                <a:gd name="T26" fmla="*/ 28 w 210"/>
                <a:gd name="T27" fmla="*/ 52 h 116"/>
                <a:gd name="T28" fmla="*/ 45 w 210"/>
                <a:gd name="T29" fmla="*/ 61 h 116"/>
                <a:gd name="T30" fmla="*/ 60 w 210"/>
                <a:gd name="T31" fmla="*/ 47 h 116"/>
                <a:gd name="T32" fmla="*/ 65 w 210"/>
                <a:gd name="T33" fmla="*/ 47 h 116"/>
                <a:gd name="T34" fmla="*/ 73 w 210"/>
                <a:gd name="T35" fmla="*/ 51 h 116"/>
                <a:gd name="T36" fmla="*/ 86 w 210"/>
                <a:gd name="T37" fmla="*/ 51 h 116"/>
                <a:gd name="T38" fmla="*/ 59 w 210"/>
                <a:gd name="T39" fmla="*/ 64 h 116"/>
                <a:gd name="T40" fmla="*/ 45 w 210"/>
                <a:gd name="T41" fmla="*/ 70 h 116"/>
                <a:gd name="T42" fmla="*/ 53 w 210"/>
                <a:gd name="T43" fmla="*/ 78 h 116"/>
                <a:gd name="T44" fmla="*/ 65 w 210"/>
                <a:gd name="T45" fmla="*/ 77 h 116"/>
                <a:gd name="T46" fmla="*/ 88 w 210"/>
                <a:gd name="T47" fmla="*/ 79 h 116"/>
                <a:gd name="T48" fmla="*/ 71 w 210"/>
                <a:gd name="T49" fmla="*/ 83 h 116"/>
                <a:gd name="T50" fmla="*/ 58 w 210"/>
                <a:gd name="T51" fmla="*/ 83 h 116"/>
                <a:gd name="T52" fmla="*/ 51 w 210"/>
                <a:gd name="T53" fmla="*/ 83 h 116"/>
                <a:gd name="T54" fmla="*/ 93 w 210"/>
                <a:gd name="T55" fmla="*/ 116 h 116"/>
                <a:gd name="T56" fmla="*/ 108 w 210"/>
                <a:gd name="T57" fmla="*/ 87 h 116"/>
                <a:gd name="T58" fmla="*/ 116 w 210"/>
                <a:gd name="T59" fmla="*/ 83 h 116"/>
                <a:gd name="T60" fmla="*/ 145 w 210"/>
                <a:gd name="T61" fmla="*/ 46 h 116"/>
                <a:gd name="T62" fmla="*/ 158 w 210"/>
                <a:gd name="T63" fmla="*/ 54 h 116"/>
                <a:gd name="T64" fmla="*/ 150 w 210"/>
                <a:gd name="T65" fmla="*/ 55 h 116"/>
                <a:gd name="T66" fmla="*/ 161 w 210"/>
                <a:gd name="T67" fmla="*/ 70 h 116"/>
                <a:gd name="T68" fmla="*/ 153 w 210"/>
                <a:gd name="T69" fmla="*/ 85 h 116"/>
                <a:gd name="T70" fmla="*/ 177 w 210"/>
                <a:gd name="T71" fmla="*/ 86 h 116"/>
                <a:gd name="T72" fmla="*/ 177 w 210"/>
                <a:gd name="T73" fmla="*/ 95 h 116"/>
                <a:gd name="T74" fmla="*/ 210 w 210"/>
                <a:gd name="T75" fmla="*/ 77 h 116"/>
                <a:gd name="T76" fmla="*/ 190 w 210"/>
                <a:gd name="T77" fmla="*/ 58 h 116"/>
                <a:gd name="T78" fmla="*/ 173 w 210"/>
                <a:gd name="T79" fmla="*/ 58 h 116"/>
                <a:gd name="T80" fmla="*/ 173 w 210"/>
                <a:gd name="T81" fmla="*/ 50 h 116"/>
                <a:gd name="T82" fmla="*/ 168 w 210"/>
                <a:gd name="T83" fmla="*/ 51 h 116"/>
                <a:gd name="T84" fmla="*/ 163 w 210"/>
                <a:gd name="T85" fmla="*/ 50 h 116"/>
                <a:gd name="T86" fmla="*/ 169 w 210"/>
                <a:gd name="T87" fmla="*/ 50 h 116"/>
                <a:gd name="T88" fmla="*/ 126 w 210"/>
                <a:gd name="T89" fmla="*/ 27 h 116"/>
                <a:gd name="T90" fmla="*/ 121 w 210"/>
                <a:gd name="T91" fmla="*/ 27 h 116"/>
                <a:gd name="T92" fmla="*/ 115 w 210"/>
                <a:gd name="T93" fmla="*/ 14 h 116"/>
                <a:gd name="T94" fmla="*/ 105 w 210"/>
                <a:gd name="T95" fmla="*/ 21 h 116"/>
                <a:gd name="T96" fmla="*/ 107 w 210"/>
                <a:gd name="T97" fmla="*/ 11 h 116"/>
                <a:gd name="T98" fmla="*/ 86 w 210"/>
                <a:gd name="T9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0" h="116">
                  <a:moveTo>
                    <a:pt x="86" y="0"/>
                  </a:moveTo>
                  <a:cubicBezTo>
                    <a:pt x="79" y="0"/>
                    <a:pt x="75" y="0"/>
                    <a:pt x="75" y="8"/>
                  </a:cubicBezTo>
                  <a:cubicBezTo>
                    <a:pt x="75" y="18"/>
                    <a:pt x="78" y="23"/>
                    <a:pt x="82" y="31"/>
                  </a:cubicBezTo>
                  <a:cubicBezTo>
                    <a:pt x="68" y="26"/>
                    <a:pt x="72" y="8"/>
                    <a:pt x="58" y="8"/>
                  </a:cubicBezTo>
                  <a:cubicBezTo>
                    <a:pt x="53" y="8"/>
                    <a:pt x="49" y="12"/>
                    <a:pt x="49" y="17"/>
                  </a:cubicBezTo>
                  <a:cubicBezTo>
                    <a:pt x="49" y="19"/>
                    <a:pt x="50" y="21"/>
                    <a:pt x="51" y="22"/>
                  </a:cubicBezTo>
                  <a:cubicBezTo>
                    <a:pt x="47" y="20"/>
                    <a:pt x="43" y="19"/>
                    <a:pt x="38" y="16"/>
                  </a:cubicBezTo>
                  <a:cubicBezTo>
                    <a:pt x="40" y="13"/>
                    <a:pt x="42" y="12"/>
                    <a:pt x="45" y="8"/>
                  </a:cubicBezTo>
                  <a:cubicBezTo>
                    <a:pt x="32" y="6"/>
                    <a:pt x="27" y="6"/>
                    <a:pt x="18" y="6"/>
                  </a:cubicBezTo>
                  <a:cubicBezTo>
                    <a:pt x="13" y="6"/>
                    <a:pt x="2" y="16"/>
                    <a:pt x="0" y="19"/>
                  </a:cubicBezTo>
                  <a:cubicBezTo>
                    <a:pt x="3" y="23"/>
                    <a:pt x="9" y="32"/>
                    <a:pt x="13" y="32"/>
                  </a:cubicBezTo>
                  <a:cubicBezTo>
                    <a:pt x="15" y="32"/>
                    <a:pt x="16" y="33"/>
                    <a:pt x="17" y="34"/>
                  </a:cubicBezTo>
                  <a:cubicBezTo>
                    <a:pt x="15" y="42"/>
                    <a:pt x="23" y="47"/>
                    <a:pt x="32" y="51"/>
                  </a:cubicBezTo>
                  <a:cubicBezTo>
                    <a:pt x="30" y="51"/>
                    <a:pt x="29" y="52"/>
                    <a:pt x="28" y="52"/>
                  </a:cubicBezTo>
                  <a:cubicBezTo>
                    <a:pt x="30" y="58"/>
                    <a:pt x="36" y="61"/>
                    <a:pt x="45" y="61"/>
                  </a:cubicBezTo>
                  <a:cubicBezTo>
                    <a:pt x="56" y="61"/>
                    <a:pt x="56" y="49"/>
                    <a:pt x="60" y="47"/>
                  </a:cubicBezTo>
                  <a:cubicBezTo>
                    <a:pt x="62" y="47"/>
                    <a:pt x="63" y="47"/>
                    <a:pt x="65" y="47"/>
                  </a:cubicBezTo>
                  <a:cubicBezTo>
                    <a:pt x="67" y="48"/>
                    <a:pt x="71" y="51"/>
                    <a:pt x="73" y="51"/>
                  </a:cubicBezTo>
                  <a:cubicBezTo>
                    <a:pt x="75" y="51"/>
                    <a:pt x="79" y="51"/>
                    <a:pt x="86" y="51"/>
                  </a:cubicBezTo>
                  <a:cubicBezTo>
                    <a:pt x="80" y="56"/>
                    <a:pt x="66" y="62"/>
                    <a:pt x="59" y="64"/>
                  </a:cubicBezTo>
                  <a:cubicBezTo>
                    <a:pt x="57" y="65"/>
                    <a:pt x="45" y="65"/>
                    <a:pt x="45" y="70"/>
                  </a:cubicBezTo>
                  <a:cubicBezTo>
                    <a:pt x="45" y="76"/>
                    <a:pt x="48" y="78"/>
                    <a:pt x="53" y="78"/>
                  </a:cubicBezTo>
                  <a:cubicBezTo>
                    <a:pt x="57" y="78"/>
                    <a:pt x="62" y="77"/>
                    <a:pt x="65" y="77"/>
                  </a:cubicBezTo>
                  <a:cubicBezTo>
                    <a:pt x="68" y="77"/>
                    <a:pt x="85" y="77"/>
                    <a:pt x="88" y="79"/>
                  </a:cubicBezTo>
                  <a:cubicBezTo>
                    <a:pt x="82" y="81"/>
                    <a:pt x="76" y="79"/>
                    <a:pt x="71" y="83"/>
                  </a:cubicBezTo>
                  <a:cubicBezTo>
                    <a:pt x="71" y="83"/>
                    <a:pt x="64" y="83"/>
                    <a:pt x="58" y="83"/>
                  </a:cubicBezTo>
                  <a:cubicBezTo>
                    <a:pt x="55" y="83"/>
                    <a:pt x="53" y="83"/>
                    <a:pt x="51" y="83"/>
                  </a:cubicBezTo>
                  <a:cubicBezTo>
                    <a:pt x="51" y="101"/>
                    <a:pt x="80" y="108"/>
                    <a:pt x="93" y="116"/>
                  </a:cubicBezTo>
                  <a:cubicBezTo>
                    <a:pt x="100" y="109"/>
                    <a:pt x="99" y="94"/>
                    <a:pt x="108" y="87"/>
                  </a:cubicBezTo>
                  <a:cubicBezTo>
                    <a:pt x="111" y="85"/>
                    <a:pt x="115" y="86"/>
                    <a:pt x="116" y="83"/>
                  </a:cubicBezTo>
                  <a:cubicBezTo>
                    <a:pt x="121" y="69"/>
                    <a:pt x="127" y="46"/>
                    <a:pt x="145" y="46"/>
                  </a:cubicBezTo>
                  <a:cubicBezTo>
                    <a:pt x="145" y="46"/>
                    <a:pt x="149" y="53"/>
                    <a:pt x="158" y="54"/>
                  </a:cubicBezTo>
                  <a:cubicBezTo>
                    <a:pt x="155" y="54"/>
                    <a:pt x="153" y="54"/>
                    <a:pt x="150" y="55"/>
                  </a:cubicBezTo>
                  <a:cubicBezTo>
                    <a:pt x="152" y="59"/>
                    <a:pt x="157" y="69"/>
                    <a:pt x="161" y="70"/>
                  </a:cubicBezTo>
                  <a:cubicBezTo>
                    <a:pt x="160" y="78"/>
                    <a:pt x="154" y="75"/>
                    <a:pt x="153" y="85"/>
                  </a:cubicBezTo>
                  <a:cubicBezTo>
                    <a:pt x="160" y="85"/>
                    <a:pt x="171" y="85"/>
                    <a:pt x="177" y="86"/>
                  </a:cubicBezTo>
                  <a:cubicBezTo>
                    <a:pt x="176" y="88"/>
                    <a:pt x="176" y="91"/>
                    <a:pt x="177" y="95"/>
                  </a:cubicBezTo>
                  <a:cubicBezTo>
                    <a:pt x="190" y="91"/>
                    <a:pt x="196" y="82"/>
                    <a:pt x="210" y="77"/>
                  </a:cubicBezTo>
                  <a:cubicBezTo>
                    <a:pt x="205" y="70"/>
                    <a:pt x="190" y="74"/>
                    <a:pt x="190" y="58"/>
                  </a:cubicBezTo>
                  <a:cubicBezTo>
                    <a:pt x="183" y="58"/>
                    <a:pt x="181" y="58"/>
                    <a:pt x="173" y="58"/>
                  </a:cubicBezTo>
                  <a:cubicBezTo>
                    <a:pt x="174" y="56"/>
                    <a:pt x="174" y="53"/>
                    <a:pt x="173" y="50"/>
                  </a:cubicBezTo>
                  <a:cubicBezTo>
                    <a:pt x="171" y="50"/>
                    <a:pt x="169" y="51"/>
                    <a:pt x="168" y="51"/>
                  </a:cubicBezTo>
                  <a:cubicBezTo>
                    <a:pt x="166" y="51"/>
                    <a:pt x="165" y="51"/>
                    <a:pt x="163" y="50"/>
                  </a:cubicBezTo>
                  <a:cubicBezTo>
                    <a:pt x="165" y="50"/>
                    <a:pt x="167" y="50"/>
                    <a:pt x="169" y="50"/>
                  </a:cubicBezTo>
                  <a:cubicBezTo>
                    <a:pt x="163" y="43"/>
                    <a:pt x="135" y="27"/>
                    <a:pt x="126" y="27"/>
                  </a:cubicBezTo>
                  <a:cubicBezTo>
                    <a:pt x="125" y="27"/>
                    <a:pt x="123" y="27"/>
                    <a:pt x="121" y="27"/>
                  </a:cubicBezTo>
                  <a:cubicBezTo>
                    <a:pt x="122" y="23"/>
                    <a:pt x="123" y="14"/>
                    <a:pt x="115" y="14"/>
                  </a:cubicBezTo>
                  <a:cubicBezTo>
                    <a:pt x="111" y="14"/>
                    <a:pt x="110" y="19"/>
                    <a:pt x="105" y="21"/>
                  </a:cubicBezTo>
                  <a:cubicBezTo>
                    <a:pt x="105" y="17"/>
                    <a:pt x="107" y="14"/>
                    <a:pt x="107" y="11"/>
                  </a:cubicBezTo>
                  <a:cubicBezTo>
                    <a:pt x="107" y="5"/>
                    <a:pt x="9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3" name="Freeform 112">
              <a:extLst>
                <a:ext uri="{FF2B5EF4-FFF2-40B4-BE49-F238E27FC236}">
                  <a16:creationId xmlns:a16="http://schemas.microsoft.com/office/drawing/2014/main" xmlns="" id="{7CD50AA9-98E3-4CC5-9291-45AFDAED3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" y="-724"/>
              <a:ext cx="324" cy="116"/>
            </a:xfrm>
            <a:custGeom>
              <a:avLst/>
              <a:gdLst>
                <a:gd name="T0" fmla="*/ 80 w 137"/>
                <a:gd name="T1" fmla="*/ 0 h 49"/>
                <a:gd name="T2" fmla="*/ 73 w 137"/>
                <a:gd name="T3" fmla="*/ 0 h 49"/>
                <a:gd name="T4" fmla="*/ 60 w 137"/>
                <a:gd name="T5" fmla="*/ 12 h 49"/>
                <a:gd name="T6" fmla="*/ 39 w 137"/>
                <a:gd name="T7" fmla="*/ 1 h 49"/>
                <a:gd name="T8" fmla="*/ 24 w 137"/>
                <a:gd name="T9" fmla="*/ 1 h 49"/>
                <a:gd name="T10" fmla="*/ 27 w 137"/>
                <a:gd name="T11" fmla="*/ 6 h 49"/>
                <a:gd name="T12" fmla="*/ 18 w 137"/>
                <a:gd name="T13" fmla="*/ 6 h 49"/>
                <a:gd name="T14" fmla="*/ 18 w 137"/>
                <a:gd name="T15" fmla="*/ 9 h 49"/>
                <a:gd name="T16" fmla="*/ 15 w 137"/>
                <a:gd name="T17" fmla="*/ 10 h 49"/>
                <a:gd name="T18" fmla="*/ 7 w 137"/>
                <a:gd name="T19" fmla="*/ 8 h 49"/>
                <a:gd name="T20" fmla="*/ 0 w 137"/>
                <a:gd name="T21" fmla="*/ 8 h 49"/>
                <a:gd name="T22" fmla="*/ 7 w 137"/>
                <a:gd name="T23" fmla="*/ 20 h 49"/>
                <a:gd name="T24" fmla="*/ 13 w 137"/>
                <a:gd name="T25" fmla="*/ 28 h 49"/>
                <a:gd name="T26" fmla="*/ 26 w 137"/>
                <a:gd name="T27" fmla="*/ 26 h 49"/>
                <a:gd name="T28" fmla="*/ 51 w 137"/>
                <a:gd name="T29" fmla="*/ 28 h 49"/>
                <a:gd name="T30" fmla="*/ 38 w 137"/>
                <a:gd name="T31" fmla="*/ 30 h 49"/>
                <a:gd name="T32" fmla="*/ 27 w 137"/>
                <a:gd name="T33" fmla="*/ 31 h 49"/>
                <a:gd name="T34" fmla="*/ 34 w 137"/>
                <a:gd name="T35" fmla="*/ 39 h 49"/>
                <a:gd name="T36" fmla="*/ 64 w 137"/>
                <a:gd name="T37" fmla="*/ 39 h 49"/>
                <a:gd name="T38" fmla="*/ 82 w 137"/>
                <a:gd name="T39" fmla="*/ 49 h 49"/>
                <a:gd name="T40" fmla="*/ 137 w 137"/>
                <a:gd name="T41" fmla="*/ 22 h 49"/>
                <a:gd name="T42" fmla="*/ 113 w 137"/>
                <a:gd name="T43" fmla="*/ 8 h 49"/>
                <a:gd name="T44" fmla="*/ 96 w 137"/>
                <a:gd name="T45" fmla="*/ 8 h 49"/>
                <a:gd name="T46" fmla="*/ 80 w 137"/>
                <a:gd name="T47" fmla="*/ 13 h 49"/>
                <a:gd name="T48" fmla="*/ 80 w 137"/>
                <a:gd name="T4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7" h="49">
                  <a:moveTo>
                    <a:pt x="80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1" y="2"/>
                    <a:pt x="67" y="12"/>
                    <a:pt x="60" y="12"/>
                  </a:cubicBezTo>
                  <a:cubicBezTo>
                    <a:pt x="58" y="12"/>
                    <a:pt x="42" y="4"/>
                    <a:pt x="39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2" y="10"/>
                    <a:pt x="10" y="9"/>
                    <a:pt x="7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3"/>
                    <a:pt x="3" y="17"/>
                    <a:pt x="7" y="20"/>
                  </a:cubicBezTo>
                  <a:cubicBezTo>
                    <a:pt x="7" y="26"/>
                    <a:pt x="9" y="28"/>
                    <a:pt x="13" y="28"/>
                  </a:cubicBezTo>
                  <a:cubicBezTo>
                    <a:pt x="16" y="28"/>
                    <a:pt x="21" y="26"/>
                    <a:pt x="26" y="26"/>
                  </a:cubicBezTo>
                  <a:cubicBezTo>
                    <a:pt x="27" y="26"/>
                    <a:pt x="49" y="28"/>
                    <a:pt x="51" y="28"/>
                  </a:cubicBezTo>
                  <a:cubicBezTo>
                    <a:pt x="48" y="29"/>
                    <a:pt x="42" y="29"/>
                    <a:pt x="38" y="30"/>
                  </a:cubicBezTo>
                  <a:cubicBezTo>
                    <a:pt x="36" y="30"/>
                    <a:pt x="31" y="30"/>
                    <a:pt x="27" y="31"/>
                  </a:cubicBezTo>
                  <a:cubicBezTo>
                    <a:pt x="28" y="35"/>
                    <a:pt x="29" y="38"/>
                    <a:pt x="3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8" y="46"/>
                    <a:pt x="73" y="49"/>
                    <a:pt x="82" y="49"/>
                  </a:cubicBezTo>
                  <a:cubicBezTo>
                    <a:pt x="98" y="49"/>
                    <a:pt x="124" y="30"/>
                    <a:pt x="137" y="22"/>
                  </a:cubicBezTo>
                  <a:cubicBezTo>
                    <a:pt x="134" y="15"/>
                    <a:pt x="124" y="8"/>
                    <a:pt x="113" y="8"/>
                  </a:cubicBezTo>
                  <a:cubicBezTo>
                    <a:pt x="105" y="8"/>
                    <a:pt x="108" y="8"/>
                    <a:pt x="96" y="8"/>
                  </a:cubicBezTo>
                  <a:cubicBezTo>
                    <a:pt x="88" y="8"/>
                    <a:pt x="85" y="13"/>
                    <a:pt x="80" y="13"/>
                  </a:cubicBezTo>
                  <a:cubicBezTo>
                    <a:pt x="79" y="9"/>
                    <a:pt x="80" y="6"/>
                    <a:pt x="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4" name="Freeform 113">
              <a:extLst>
                <a:ext uri="{FF2B5EF4-FFF2-40B4-BE49-F238E27FC236}">
                  <a16:creationId xmlns:a16="http://schemas.microsoft.com/office/drawing/2014/main" xmlns="" id="{5E4868E6-4680-494A-B3D4-197E755C27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4" y="-594"/>
              <a:ext cx="61" cy="54"/>
            </a:xfrm>
            <a:custGeom>
              <a:avLst/>
              <a:gdLst>
                <a:gd name="T0" fmla="*/ 8 w 26"/>
                <a:gd name="T1" fmla="*/ 1 h 23"/>
                <a:gd name="T2" fmla="*/ 26 w 26"/>
                <a:gd name="T3" fmla="*/ 23 h 23"/>
                <a:gd name="T4" fmla="*/ 8 w 26"/>
                <a:gd name="T5" fmla="*/ 1 h 23"/>
                <a:gd name="T6" fmla="*/ 8 w 26"/>
                <a:gd name="T7" fmla="*/ 0 h 23"/>
                <a:gd name="T8" fmla="*/ 8 w 26"/>
                <a:gd name="T9" fmla="*/ 1 h 23"/>
                <a:gd name="T10" fmla="*/ 8 w 26"/>
                <a:gd name="T11" fmla="*/ 1 h 23"/>
                <a:gd name="T12" fmla="*/ 8 w 26"/>
                <a:gd name="T13" fmla="*/ 0 h 23"/>
                <a:gd name="T14" fmla="*/ 9 w 26"/>
                <a:gd name="T15" fmla="*/ 0 h 23"/>
                <a:gd name="T16" fmla="*/ 8 w 26"/>
                <a:gd name="T17" fmla="*/ 1 h 23"/>
                <a:gd name="T18" fmla="*/ 9 w 26"/>
                <a:gd name="T19" fmla="*/ 2 h 23"/>
                <a:gd name="T20" fmla="*/ 9 w 26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3">
                  <a:moveTo>
                    <a:pt x="8" y="1"/>
                  </a:moveTo>
                  <a:cubicBezTo>
                    <a:pt x="0" y="6"/>
                    <a:pt x="16" y="20"/>
                    <a:pt x="26" y="23"/>
                  </a:cubicBezTo>
                  <a:cubicBezTo>
                    <a:pt x="22" y="11"/>
                    <a:pt x="15" y="9"/>
                    <a:pt x="8" y="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5" name="Freeform 115">
              <a:extLst>
                <a:ext uri="{FF2B5EF4-FFF2-40B4-BE49-F238E27FC236}">
                  <a16:creationId xmlns:a16="http://schemas.microsoft.com/office/drawing/2014/main" xmlns="" id="{10F6B4FA-23AA-43F3-B0C6-EF41F167D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" y="714"/>
              <a:ext cx="33" cy="28"/>
            </a:xfrm>
            <a:custGeom>
              <a:avLst/>
              <a:gdLst>
                <a:gd name="T0" fmla="*/ 14 w 14"/>
                <a:gd name="T1" fmla="*/ 0 h 12"/>
                <a:gd name="T2" fmla="*/ 0 w 14"/>
                <a:gd name="T3" fmla="*/ 6 h 12"/>
                <a:gd name="T4" fmla="*/ 3 w 14"/>
                <a:gd name="T5" fmla="*/ 12 h 12"/>
                <a:gd name="T6" fmla="*/ 14 w 1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cubicBezTo>
                    <a:pt x="9" y="0"/>
                    <a:pt x="0" y="2"/>
                    <a:pt x="0" y="6"/>
                  </a:cubicBezTo>
                  <a:cubicBezTo>
                    <a:pt x="0" y="8"/>
                    <a:pt x="2" y="12"/>
                    <a:pt x="3" y="12"/>
                  </a:cubicBezTo>
                  <a:cubicBezTo>
                    <a:pt x="9" y="12"/>
                    <a:pt x="14" y="6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6" name="Freeform 116">
              <a:extLst>
                <a:ext uri="{FF2B5EF4-FFF2-40B4-BE49-F238E27FC236}">
                  <a16:creationId xmlns:a16="http://schemas.microsoft.com/office/drawing/2014/main" xmlns="" id="{AA6FE313-2B86-4899-A67B-30DB1B81C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0" y="697"/>
              <a:ext cx="295" cy="431"/>
            </a:xfrm>
            <a:custGeom>
              <a:avLst/>
              <a:gdLst>
                <a:gd name="T0" fmla="*/ 30 w 125"/>
                <a:gd name="T1" fmla="*/ 0 h 182"/>
                <a:gd name="T2" fmla="*/ 19 w 125"/>
                <a:gd name="T3" fmla="*/ 16 h 182"/>
                <a:gd name="T4" fmla="*/ 14 w 125"/>
                <a:gd name="T5" fmla="*/ 26 h 182"/>
                <a:gd name="T6" fmla="*/ 9 w 125"/>
                <a:gd name="T7" fmla="*/ 24 h 182"/>
                <a:gd name="T8" fmla="*/ 12 w 125"/>
                <a:gd name="T9" fmla="*/ 34 h 182"/>
                <a:gd name="T10" fmla="*/ 9 w 125"/>
                <a:gd name="T11" fmla="*/ 45 h 182"/>
                <a:gd name="T12" fmla="*/ 17 w 125"/>
                <a:gd name="T13" fmla="*/ 54 h 182"/>
                <a:gd name="T14" fmla="*/ 14 w 125"/>
                <a:gd name="T15" fmla="*/ 66 h 182"/>
                <a:gd name="T16" fmla="*/ 19 w 125"/>
                <a:gd name="T17" fmla="*/ 59 h 182"/>
                <a:gd name="T18" fmla="*/ 28 w 125"/>
                <a:gd name="T19" fmla="*/ 71 h 182"/>
                <a:gd name="T20" fmla="*/ 31 w 125"/>
                <a:gd name="T21" fmla="*/ 87 h 182"/>
                <a:gd name="T22" fmla="*/ 48 w 125"/>
                <a:gd name="T23" fmla="*/ 84 h 182"/>
                <a:gd name="T24" fmla="*/ 54 w 125"/>
                <a:gd name="T25" fmla="*/ 98 h 182"/>
                <a:gd name="T26" fmla="*/ 57 w 125"/>
                <a:gd name="T27" fmla="*/ 106 h 182"/>
                <a:gd name="T28" fmla="*/ 37 w 125"/>
                <a:gd name="T29" fmla="*/ 131 h 182"/>
                <a:gd name="T30" fmla="*/ 25 w 125"/>
                <a:gd name="T31" fmla="*/ 150 h 182"/>
                <a:gd name="T32" fmla="*/ 45 w 125"/>
                <a:gd name="T33" fmla="*/ 154 h 182"/>
                <a:gd name="T34" fmla="*/ 56 w 125"/>
                <a:gd name="T35" fmla="*/ 152 h 182"/>
                <a:gd name="T36" fmla="*/ 19 w 125"/>
                <a:gd name="T37" fmla="*/ 178 h 182"/>
                <a:gd name="T38" fmla="*/ 23 w 125"/>
                <a:gd name="T39" fmla="*/ 182 h 182"/>
                <a:gd name="T40" fmla="*/ 38 w 125"/>
                <a:gd name="T41" fmla="*/ 177 h 182"/>
                <a:gd name="T42" fmla="*/ 56 w 125"/>
                <a:gd name="T43" fmla="*/ 172 h 182"/>
                <a:gd name="T44" fmla="*/ 104 w 125"/>
                <a:gd name="T45" fmla="*/ 167 h 182"/>
                <a:gd name="T46" fmla="*/ 119 w 125"/>
                <a:gd name="T47" fmla="*/ 155 h 182"/>
                <a:gd name="T48" fmla="*/ 125 w 125"/>
                <a:gd name="T49" fmla="*/ 132 h 182"/>
                <a:gd name="T50" fmla="*/ 112 w 125"/>
                <a:gd name="T51" fmla="*/ 122 h 182"/>
                <a:gd name="T52" fmla="*/ 110 w 125"/>
                <a:gd name="T53" fmla="*/ 122 h 182"/>
                <a:gd name="T54" fmla="*/ 104 w 125"/>
                <a:gd name="T55" fmla="*/ 122 h 182"/>
                <a:gd name="T56" fmla="*/ 101 w 125"/>
                <a:gd name="T57" fmla="*/ 107 h 182"/>
                <a:gd name="T58" fmla="*/ 64 w 125"/>
                <a:gd name="T59" fmla="*/ 60 h 182"/>
                <a:gd name="T60" fmla="*/ 58 w 125"/>
                <a:gd name="T61" fmla="*/ 60 h 182"/>
                <a:gd name="T62" fmla="*/ 51 w 125"/>
                <a:gd name="T63" fmla="*/ 60 h 182"/>
                <a:gd name="T64" fmla="*/ 70 w 125"/>
                <a:gd name="T65" fmla="*/ 23 h 182"/>
                <a:gd name="T66" fmla="*/ 37 w 125"/>
                <a:gd name="T67" fmla="*/ 19 h 182"/>
                <a:gd name="T68" fmla="*/ 45 w 125"/>
                <a:gd name="T6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5" h="182">
                  <a:moveTo>
                    <a:pt x="45" y="0"/>
                  </a:moveTo>
                  <a:cubicBezTo>
                    <a:pt x="41" y="0"/>
                    <a:pt x="36" y="0"/>
                    <a:pt x="30" y="0"/>
                  </a:cubicBezTo>
                  <a:cubicBezTo>
                    <a:pt x="27" y="0"/>
                    <a:pt x="21" y="5"/>
                    <a:pt x="21" y="7"/>
                  </a:cubicBezTo>
                  <a:cubicBezTo>
                    <a:pt x="21" y="10"/>
                    <a:pt x="19" y="12"/>
                    <a:pt x="19" y="16"/>
                  </a:cubicBezTo>
                  <a:cubicBezTo>
                    <a:pt x="16" y="16"/>
                    <a:pt x="12" y="18"/>
                    <a:pt x="12" y="23"/>
                  </a:cubicBezTo>
                  <a:cubicBezTo>
                    <a:pt x="12" y="24"/>
                    <a:pt x="13" y="25"/>
                    <a:pt x="14" y="26"/>
                  </a:cubicBezTo>
                  <a:cubicBezTo>
                    <a:pt x="14" y="27"/>
                    <a:pt x="13" y="29"/>
                    <a:pt x="12" y="29"/>
                  </a:cubicBezTo>
                  <a:cubicBezTo>
                    <a:pt x="11" y="29"/>
                    <a:pt x="9" y="27"/>
                    <a:pt x="9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4" y="33"/>
                    <a:pt x="12" y="34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9"/>
                    <a:pt x="9" y="43"/>
                    <a:pt x="9" y="45"/>
                  </a:cubicBezTo>
                  <a:cubicBezTo>
                    <a:pt x="9" y="47"/>
                    <a:pt x="13" y="49"/>
                    <a:pt x="17" y="50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5" y="55"/>
                    <a:pt x="14" y="56"/>
                    <a:pt x="14" y="58"/>
                  </a:cubicBezTo>
                  <a:cubicBezTo>
                    <a:pt x="14" y="61"/>
                    <a:pt x="14" y="62"/>
                    <a:pt x="14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4"/>
                    <a:pt x="16" y="63"/>
                    <a:pt x="19" y="59"/>
                  </a:cubicBezTo>
                  <a:cubicBezTo>
                    <a:pt x="20" y="60"/>
                    <a:pt x="23" y="61"/>
                    <a:pt x="28" y="61"/>
                  </a:cubicBezTo>
                  <a:cubicBezTo>
                    <a:pt x="26" y="65"/>
                    <a:pt x="28" y="66"/>
                    <a:pt x="28" y="71"/>
                  </a:cubicBezTo>
                  <a:cubicBezTo>
                    <a:pt x="28" y="75"/>
                    <a:pt x="22" y="78"/>
                    <a:pt x="22" y="82"/>
                  </a:cubicBezTo>
                  <a:cubicBezTo>
                    <a:pt x="22" y="87"/>
                    <a:pt x="26" y="87"/>
                    <a:pt x="31" y="87"/>
                  </a:cubicBezTo>
                  <a:cubicBezTo>
                    <a:pt x="35" y="87"/>
                    <a:pt x="38" y="84"/>
                    <a:pt x="43" y="84"/>
                  </a:cubicBezTo>
                  <a:cubicBezTo>
                    <a:pt x="45" y="84"/>
                    <a:pt x="46" y="84"/>
                    <a:pt x="48" y="84"/>
                  </a:cubicBezTo>
                  <a:cubicBezTo>
                    <a:pt x="47" y="87"/>
                    <a:pt x="44" y="88"/>
                    <a:pt x="44" y="92"/>
                  </a:cubicBezTo>
                  <a:cubicBezTo>
                    <a:pt x="44" y="96"/>
                    <a:pt x="49" y="98"/>
                    <a:pt x="54" y="98"/>
                  </a:cubicBezTo>
                  <a:cubicBezTo>
                    <a:pt x="55" y="98"/>
                    <a:pt x="56" y="98"/>
                    <a:pt x="57" y="98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4" y="111"/>
                    <a:pt x="42" y="116"/>
                    <a:pt x="33" y="116"/>
                  </a:cubicBezTo>
                  <a:cubicBezTo>
                    <a:pt x="33" y="121"/>
                    <a:pt x="37" y="124"/>
                    <a:pt x="37" y="131"/>
                  </a:cubicBezTo>
                  <a:cubicBezTo>
                    <a:pt x="37" y="139"/>
                    <a:pt x="22" y="139"/>
                    <a:pt x="22" y="147"/>
                  </a:cubicBezTo>
                  <a:cubicBezTo>
                    <a:pt x="22" y="148"/>
                    <a:pt x="24" y="150"/>
                    <a:pt x="25" y="150"/>
                  </a:cubicBezTo>
                  <a:cubicBezTo>
                    <a:pt x="28" y="150"/>
                    <a:pt x="27" y="147"/>
                    <a:pt x="30" y="147"/>
                  </a:cubicBezTo>
                  <a:cubicBezTo>
                    <a:pt x="36" y="147"/>
                    <a:pt x="38" y="154"/>
                    <a:pt x="45" y="154"/>
                  </a:cubicBezTo>
                  <a:cubicBezTo>
                    <a:pt x="49" y="154"/>
                    <a:pt x="52" y="151"/>
                    <a:pt x="55" y="148"/>
                  </a:cubicBezTo>
                  <a:cubicBezTo>
                    <a:pt x="55" y="149"/>
                    <a:pt x="56" y="151"/>
                    <a:pt x="56" y="152"/>
                  </a:cubicBezTo>
                  <a:cubicBezTo>
                    <a:pt x="56" y="159"/>
                    <a:pt x="45" y="157"/>
                    <a:pt x="38" y="159"/>
                  </a:cubicBezTo>
                  <a:cubicBezTo>
                    <a:pt x="36" y="159"/>
                    <a:pt x="20" y="176"/>
                    <a:pt x="19" y="178"/>
                  </a:cubicBezTo>
                  <a:cubicBezTo>
                    <a:pt x="19" y="182"/>
                    <a:pt x="19" y="182"/>
                    <a:pt x="19" y="182"/>
                  </a:cubicBezTo>
                  <a:cubicBezTo>
                    <a:pt x="23" y="182"/>
                    <a:pt x="23" y="182"/>
                    <a:pt x="23" y="182"/>
                  </a:cubicBezTo>
                  <a:cubicBezTo>
                    <a:pt x="25" y="179"/>
                    <a:pt x="27" y="177"/>
                    <a:pt x="30" y="177"/>
                  </a:cubicBezTo>
                  <a:cubicBezTo>
                    <a:pt x="38" y="177"/>
                    <a:pt x="38" y="177"/>
                    <a:pt x="38" y="177"/>
                  </a:cubicBezTo>
                  <a:cubicBezTo>
                    <a:pt x="38" y="173"/>
                    <a:pt x="41" y="168"/>
                    <a:pt x="46" y="168"/>
                  </a:cubicBezTo>
                  <a:cubicBezTo>
                    <a:pt x="50" y="168"/>
                    <a:pt x="52" y="172"/>
                    <a:pt x="56" y="172"/>
                  </a:cubicBezTo>
                  <a:cubicBezTo>
                    <a:pt x="64" y="172"/>
                    <a:pt x="78" y="167"/>
                    <a:pt x="83" y="167"/>
                  </a:cubicBezTo>
                  <a:cubicBezTo>
                    <a:pt x="86" y="167"/>
                    <a:pt x="98" y="167"/>
                    <a:pt x="104" y="167"/>
                  </a:cubicBezTo>
                  <a:cubicBezTo>
                    <a:pt x="111" y="167"/>
                    <a:pt x="114" y="164"/>
                    <a:pt x="119" y="159"/>
                  </a:cubicBezTo>
                  <a:cubicBezTo>
                    <a:pt x="119" y="155"/>
                    <a:pt x="119" y="155"/>
                    <a:pt x="119" y="155"/>
                  </a:cubicBezTo>
                  <a:cubicBezTo>
                    <a:pt x="116" y="155"/>
                    <a:pt x="114" y="155"/>
                    <a:pt x="108" y="153"/>
                  </a:cubicBezTo>
                  <a:cubicBezTo>
                    <a:pt x="113" y="146"/>
                    <a:pt x="125" y="141"/>
                    <a:pt x="125" y="132"/>
                  </a:cubicBezTo>
                  <a:cubicBezTo>
                    <a:pt x="125" y="127"/>
                    <a:pt x="121" y="122"/>
                    <a:pt x="114" y="122"/>
                  </a:cubicBezTo>
                  <a:cubicBezTo>
                    <a:pt x="113" y="122"/>
                    <a:pt x="112" y="122"/>
                    <a:pt x="112" y="122"/>
                  </a:cubicBezTo>
                  <a:cubicBezTo>
                    <a:pt x="110" y="122"/>
                    <a:pt x="110" y="122"/>
                    <a:pt x="107" y="124"/>
                  </a:cubicBezTo>
                  <a:cubicBezTo>
                    <a:pt x="110" y="122"/>
                    <a:pt x="110" y="122"/>
                    <a:pt x="110" y="122"/>
                  </a:cubicBezTo>
                  <a:cubicBezTo>
                    <a:pt x="108" y="123"/>
                    <a:pt x="107" y="125"/>
                    <a:pt x="104" y="126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5" y="121"/>
                    <a:pt x="106" y="120"/>
                    <a:pt x="106" y="118"/>
                  </a:cubicBezTo>
                  <a:cubicBezTo>
                    <a:pt x="106" y="114"/>
                    <a:pt x="101" y="111"/>
                    <a:pt x="101" y="107"/>
                  </a:cubicBezTo>
                  <a:cubicBezTo>
                    <a:pt x="101" y="94"/>
                    <a:pt x="87" y="91"/>
                    <a:pt x="78" y="82"/>
                  </a:cubicBezTo>
                  <a:cubicBezTo>
                    <a:pt x="72" y="76"/>
                    <a:pt x="74" y="63"/>
                    <a:pt x="64" y="60"/>
                  </a:cubicBezTo>
                  <a:cubicBezTo>
                    <a:pt x="63" y="60"/>
                    <a:pt x="62" y="60"/>
                    <a:pt x="61" y="60"/>
                  </a:cubicBezTo>
                  <a:cubicBezTo>
                    <a:pt x="60" y="60"/>
                    <a:pt x="59" y="60"/>
                    <a:pt x="58" y="60"/>
                  </a:cubicBezTo>
                  <a:cubicBezTo>
                    <a:pt x="57" y="60"/>
                    <a:pt x="57" y="60"/>
                    <a:pt x="56" y="60"/>
                  </a:cubicBezTo>
                  <a:cubicBezTo>
                    <a:pt x="54" y="60"/>
                    <a:pt x="53" y="60"/>
                    <a:pt x="51" y="60"/>
                  </a:cubicBezTo>
                  <a:cubicBezTo>
                    <a:pt x="52" y="58"/>
                    <a:pt x="54" y="56"/>
                    <a:pt x="56" y="55"/>
                  </a:cubicBezTo>
                  <a:cubicBezTo>
                    <a:pt x="56" y="44"/>
                    <a:pt x="72" y="38"/>
                    <a:pt x="70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2"/>
                    <a:pt x="37" y="21"/>
                    <a:pt x="37" y="19"/>
                  </a:cubicBezTo>
                  <a:cubicBezTo>
                    <a:pt x="39" y="12"/>
                    <a:pt x="50" y="13"/>
                    <a:pt x="50" y="5"/>
                  </a:cubicBezTo>
                  <a:cubicBezTo>
                    <a:pt x="50" y="4"/>
                    <a:pt x="47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7" name="Freeform 117">
              <a:extLst>
                <a:ext uri="{FF2B5EF4-FFF2-40B4-BE49-F238E27FC236}">
                  <a16:creationId xmlns:a16="http://schemas.microsoft.com/office/drawing/2014/main" xmlns="" id="{3291952D-3E92-4CC8-8FD0-7F933259F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920"/>
              <a:ext cx="14" cy="14"/>
            </a:xfrm>
            <a:custGeom>
              <a:avLst/>
              <a:gdLst>
                <a:gd name="T0" fmla="*/ 6 w 6"/>
                <a:gd name="T1" fmla="*/ 0 h 6"/>
                <a:gd name="T2" fmla="*/ 3 w 6"/>
                <a:gd name="T3" fmla="*/ 0 h 6"/>
                <a:gd name="T4" fmla="*/ 0 w 6"/>
                <a:gd name="T5" fmla="*/ 6 h 6"/>
                <a:gd name="T6" fmla="*/ 5 w 6"/>
                <a:gd name="T7" fmla="*/ 6 h 6"/>
                <a:gd name="T8" fmla="*/ 6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4"/>
                    <a:pt x="6" y="2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8" name="Freeform 118">
              <a:extLst>
                <a:ext uri="{FF2B5EF4-FFF2-40B4-BE49-F238E27FC236}">
                  <a16:creationId xmlns:a16="http://schemas.microsoft.com/office/drawing/2014/main" xmlns="" id="{87BD3084-BBE2-434E-8646-31B5ADF92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260"/>
              <a:ext cx="362" cy="163"/>
            </a:xfrm>
            <a:custGeom>
              <a:avLst/>
              <a:gdLst>
                <a:gd name="T0" fmla="*/ 24 w 153"/>
                <a:gd name="T1" fmla="*/ 0 h 69"/>
                <a:gd name="T2" fmla="*/ 20 w 153"/>
                <a:gd name="T3" fmla="*/ 0 h 69"/>
                <a:gd name="T4" fmla="*/ 10 w 153"/>
                <a:gd name="T5" fmla="*/ 6 h 69"/>
                <a:gd name="T6" fmla="*/ 10 w 153"/>
                <a:gd name="T7" fmla="*/ 10 h 69"/>
                <a:gd name="T8" fmla="*/ 4 w 153"/>
                <a:gd name="T9" fmla="*/ 8 h 69"/>
                <a:gd name="T10" fmla="*/ 0 w 153"/>
                <a:gd name="T11" fmla="*/ 9 h 69"/>
                <a:gd name="T12" fmla="*/ 26 w 153"/>
                <a:gd name="T13" fmla="*/ 21 h 69"/>
                <a:gd name="T14" fmla="*/ 29 w 153"/>
                <a:gd name="T15" fmla="*/ 25 h 69"/>
                <a:gd name="T16" fmla="*/ 1 w 153"/>
                <a:gd name="T17" fmla="*/ 30 h 69"/>
                <a:gd name="T18" fmla="*/ 8 w 153"/>
                <a:gd name="T19" fmla="*/ 32 h 69"/>
                <a:gd name="T20" fmla="*/ 13 w 153"/>
                <a:gd name="T21" fmla="*/ 32 h 69"/>
                <a:gd name="T22" fmla="*/ 19 w 153"/>
                <a:gd name="T23" fmla="*/ 31 h 69"/>
                <a:gd name="T24" fmla="*/ 24 w 153"/>
                <a:gd name="T25" fmla="*/ 32 h 69"/>
                <a:gd name="T26" fmla="*/ 21 w 153"/>
                <a:gd name="T27" fmla="*/ 48 h 69"/>
                <a:gd name="T28" fmla="*/ 16 w 153"/>
                <a:gd name="T29" fmla="*/ 50 h 69"/>
                <a:gd name="T30" fmla="*/ 40 w 153"/>
                <a:gd name="T31" fmla="*/ 60 h 69"/>
                <a:gd name="T32" fmla="*/ 87 w 153"/>
                <a:gd name="T33" fmla="*/ 69 h 69"/>
                <a:gd name="T34" fmla="*/ 128 w 153"/>
                <a:gd name="T35" fmla="*/ 56 h 69"/>
                <a:gd name="T36" fmla="*/ 152 w 153"/>
                <a:gd name="T37" fmla="*/ 37 h 69"/>
                <a:gd name="T38" fmla="*/ 153 w 153"/>
                <a:gd name="T39" fmla="*/ 36 h 69"/>
                <a:gd name="T40" fmla="*/ 133 w 153"/>
                <a:gd name="T41" fmla="*/ 10 h 69"/>
                <a:gd name="T42" fmla="*/ 136 w 153"/>
                <a:gd name="T43" fmla="*/ 5 h 69"/>
                <a:gd name="T44" fmla="*/ 124 w 153"/>
                <a:gd name="T45" fmla="*/ 8 h 69"/>
                <a:gd name="T46" fmla="*/ 114 w 153"/>
                <a:gd name="T47" fmla="*/ 1 h 69"/>
                <a:gd name="T48" fmla="*/ 112 w 153"/>
                <a:gd name="T49" fmla="*/ 2 h 69"/>
                <a:gd name="T50" fmla="*/ 108 w 153"/>
                <a:gd name="T51" fmla="*/ 1 h 69"/>
                <a:gd name="T52" fmla="*/ 106 w 153"/>
                <a:gd name="T53" fmla="*/ 9 h 69"/>
                <a:gd name="T54" fmla="*/ 102 w 153"/>
                <a:gd name="T55" fmla="*/ 7 h 69"/>
                <a:gd name="T56" fmla="*/ 88 w 153"/>
                <a:gd name="T57" fmla="*/ 10 h 69"/>
                <a:gd name="T58" fmla="*/ 71 w 153"/>
                <a:gd name="T59" fmla="*/ 9 h 69"/>
                <a:gd name="T60" fmla="*/ 71 w 153"/>
                <a:gd name="T61" fmla="*/ 14 h 69"/>
                <a:gd name="T62" fmla="*/ 64 w 153"/>
                <a:gd name="T63" fmla="*/ 10 h 69"/>
                <a:gd name="T64" fmla="*/ 51 w 153"/>
                <a:gd name="T65" fmla="*/ 13 h 69"/>
                <a:gd name="T66" fmla="*/ 44 w 153"/>
                <a:gd name="T67" fmla="*/ 9 h 69"/>
                <a:gd name="T68" fmla="*/ 44 w 153"/>
                <a:gd name="T69" fmla="*/ 15 h 69"/>
                <a:gd name="T70" fmla="*/ 35 w 153"/>
                <a:gd name="T71" fmla="*/ 19 h 69"/>
                <a:gd name="T72" fmla="*/ 27 w 153"/>
                <a:gd name="T73" fmla="*/ 8 h 69"/>
                <a:gd name="T74" fmla="*/ 24 w 153"/>
                <a:gd name="T7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69">
                  <a:moveTo>
                    <a:pt x="24" y="0"/>
                  </a:moveTo>
                  <a:cubicBezTo>
                    <a:pt x="22" y="0"/>
                    <a:pt x="21" y="0"/>
                    <a:pt x="20" y="0"/>
                  </a:cubicBezTo>
                  <a:cubicBezTo>
                    <a:pt x="15" y="0"/>
                    <a:pt x="14" y="6"/>
                    <a:pt x="10" y="6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8" y="9"/>
                    <a:pt x="6" y="8"/>
                    <a:pt x="4" y="8"/>
                  </a:cubicBezTo>
                  <a:cubicBezTo>
                    <a:pt x="3" y="8"/>
                    <a:pt x="1" y="9"/>
                    <a:pt x="0" y="9"/>
                  </a:cubicBezTo>
                  <a:cubicBezTo>
                    <a:pt x="1" y="15"/>
                    <a:pt x="20" y="21"/>
                    <a:pt x="26" y="21"/>
                  </a:cubicBezTo>
                  <a:cubicBezTo>
                    <a:pt x="26" y="22"/>
                    <a:pt x="27" y="24"/>
                    <a:pt x="29" y="25"/>
                  </a:cubicBezTo>
                  <a:cubicBezTo>
                    <a:pt x="23" y="27"/>
                    <a:pt x="9" y="30"/>
                    <a:pt x="1" y="30"/>
                  </a:cubicBezTo>
                  <a:cubicBezTo>
                    <a:pt x="3" y="32"/>
                    <a:pt x="5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5" y="32"/>
                    <a:pt x="17" y="31"/>
                    <a:pt x="19" y="31"/>
                  </a:cubicBezTo>
                  <a:cubicBezTo>
                    <a:pt x="21" y="31"/>
                    <a:pt x="22" y="31"/>
                    <a:pt x="24" y="32"/>
                  </a:cubicBezTo>
                  <a:cubicBezTo>
                    <a:pt x="23" y="38"/>
                    <a:pt x="21" y="41"/>
                    <a:pt x="21" y="48"/>
                  </a:cubicBezTo>
                  <a:cubicBezTo>
                    <a:pt x="20" y="48"/>
                    <a:pt x="18" y="49"/>
                    <a:pt x="16" y="50"/>
                  </a:cubicBezTo>
                  <a:cubicBezTo>
                    <a:pt x="28" y="50"/>
                    <a:pt x="32" y="58"/>
                    <a:pt x="40" y="60"/>
                  </a:cubicBezTo>
                  <a:cubicBezTo>
                    <a:pt x="54" y="65"/>
                    <a:pt x="68" y="69"/>
                    <a:pt x="87" y="69"/>
                  </a:cubicBezTo>
                  <a:cubicBezTo>
                    <a:pt x="105" y="69"/>
                    <a:pt x="115" y="60"/>
                    <a:pt x="128" y="56"/>
                  </a:cubicBezTo>
                  <a:cubicBezTo>
                    <a:pt x="135" y="54"/>
                    <a:pt x="147" y="45"/>
                    <a:pt x="152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21"/>
                    <a:pt x="133" y="25"/>
                    <a:pt x="133" y="10"/>
                  </a:cubicBezTo>
                  <a:cubicBezTo>
                    <a:pt x="133" y="8"/>
                    <a:pt x="135" y="6"/>
                    <a:pt x="136" y="5"/>
                  </a:cubicBezTo>
                  <a:cubicBezTo>
                    <a:pt x="132" y="5"/>
                    <a:pt x="128" y="8"/>
                    <a:pt x="124" y="8"/>
                  </a:cubicBezTo>
                  <a:cubicBezTo>
                    <a:pt x="118" y="8"/>
                    <a:pt x="114" y="7"/>
                    <a:pt x="114" y="1"/>
                  </a:cubicBezTo>
                  <a:cubicBezTo>
                    <a:pt x="113" y="1"/>
                    <a:pt x="113" y="2"/>
                    <a:pt x="112" y="2"/>
                  </a:cubicBezTo>
                  <a:cubicBezTo>
                    <a:pt x="111" y="2"/>
                    <a:pt x="110" y="1"/>
                    <a:pt x="108" y="1"/>
                  </a:cubicBezTo>
                  <a:cubicBezTo>
                    <a:pt x="107" y="3"/>
                    <a:pt x="106" y="4"/>
                    <a:pt x="106" y="9"/>
                  </a:cubicBezTo>
                  <a:cubicBezTo>
                    <a:pt x="105" y="7"/>
                    <a:pt x="103" y="7"/>
                    <a:pt x="102" y="7"/>
                  </a:cubicBezTo>
                  <a:cubicBezTo>
                    <a:pt x="98" y="7"/>
                    <a:pt x="93" y="10"/>
                    <a:pt x="88" y="10"/>
                  </a:cubicBezTo>
                  <a:cubicBezTo>
                    <a:pt x="83" y="10"/>
                    <a:pt x="79" y="9"/>
                    <a:pt x="71" y="9"/>
                  </a:cubicBezTo>
                  <a:cubicBezTo>
                    <a:pt x="71" y="10"/>
                    <a:pt x="71" y="12"/>
                    <a:pt x="71" y="14"/>
                  </a:cubicBezTo>
                  <a:cubicBezTo>
                    <a:pt x="69" y="13"/>
                    <a:pt x="68" y="11"/>
                    <a:pt x="64" y="1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48" y="13"/>
                    <a:pt x="47" y="11"/>
                    <a:pt x="44" y="9"/>
                  </a:cubicBezTo>
                  <a:cubicBezTo>
                    <a:pt x="43" y="11"/>
                    <a:pt x="43" y="12"/>
                    <a:pt x="44" y="15"/>
                  </a:cubicBezTo>
                  <a:cubicBezTo>
                    <a:pt x="42" y="16"/>
                    <a:pt x="39" y="19"/>
                    <a:pt x="35" y="19"/>
                  </a:cubicBezTo>
                  <a:cubicBezTo>
                    <a:pt x="31" y="19"/>
                    <a:pt x="26" y="12"/>
                    <a:pt x="27" y="8"/>
                  </a:cubicBezTo>
                  <a:cubicBezTo>
                    <a:pt x="26" y="5"/>
                    <a:pt x="24" y="3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9" name="Freeform 119">
              <a:extLst>
                <a:ext uri="{FF2B5EF4-FFF2-40B4-BE49-F238E27FC236}">
                  <a16:creationId xmlns:a16="http://schemas.microsoft.com/office/drawing/2014/main" xmlns="" id="{D9A56FD5-4CA7-489B-9348-2B0F80789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2246"/>
              <a:ext cx="371" cy="128"/>
            </a:xfrm>
            <a:custGeom>
              <a:avLst/>
              <a:gdLst>
                <a:gd name="T0" fmla="*/ 43 w 157"/>
                <a:gd name="T1" fmla="*/ 0 h 54"/>
                <a:gd name="T2" fmla="*/ 0 w 157"/>
                <a:gd name="T3" fmla="*/ 23 h 54"/>
                <a:gd name="T4" fmla="*/ 5 w 157"/>
                <a:gd name="T5" fmla="*/ 23 h 54"/>
                <a:gd name="T6" fmla="*/ 34 w 157"/>
                <a:gd name="T7" fmla="*/ 11 h 54"/>
                <a:gd name="T8" fmla="*/ 37 w 157"/>
                <a:gd name="T9" fmla="*/ 11 h 54"/>
                <a:gd name="T10" fmla="*/ 42 w 157"/>
                <a:gd name="T11" fmla="*/ 12 h 54"/>
                <a:gd name="T12" fmla="*/ 43 w 157"/>
                <a:gd name="T13" fmla="*/ 18 h 54"/>
                <a:gd name="T14" fmla="*/ 58 w 157"/>
                <a:gd name="T15" fmla="*/ 18 h 54"/>
                <a:gd name="T16" fmla="*/ 77 w 157"/>
                <a:gd name="T17" fmla="*/ 26 h 54"/>
                <a:gd name="T18" fmla="*/ 83 w 157"/>
                <a:gd name="T19" fmla="*/ 25 h 54"/>
                <a:gd name="T20" fmla="*/ 88 w 157"/>
                <a:gd name="T21" fmla="*/ 27 h 54"/>
                <a:gd name="T22" fmla="*/ 93 w 157"/>
                <a:gd name="T23" fmla="*/ 31 h 54"/>
                <a:gd name="T24" fmla="*/ 111 w 157"/>
                <a:gd name="T25" fmla="*/ 42 h 54"/>
                <a:gd name="T26" fmla="*/ 106 w 157"/>
                <a:gd name="T27" fmla="*/ 47 h 54"/>
                <a:gd name="T28" fmla="*/ 106 w 157"/>
                <a:gd name="T29" fmla="*/ 50 h 54"/>
                <a:gd name="T30" fmla="*/ 137 w 157"/>
                <a:gd name="T31" fmla="*/ 54 h 54"/>
                <a:gd name="T32" fmla="*/ 157 w 157"/>
                <a:gd name="T33" fmla="*/ 48 h 54"/>
                <a:gd name="T34" fmla="*/ 145 w 157"/>
                <a:gd name="T35" fmla="*/ 37 h 54"/>
                <a:gd name="T36" fmla="*/ 137 w 157"/>
                <a:gd name="T37" fmla="*/ 37 h 54"/>
                <a:gd name="T38" fmla="*/ 137 w 157"/>
                <a:gd name="T39" fmla="*/ 33 h 54"/>
                <a:gd name="T40" fmla="*/ 104 w 157"/>
                <a:gd name="T41" fmla="*/ 20 h 54"/>
                <a:gd name="T42" fmla="*/ 95 w 157"/>
                <a:gd name="T43" fmla="*/ 13 h 54"/>
                <a:gd name="T44" fmla="*/ 43 w 157"/>
                <a:gd name="T4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7" h="54">
                  <a:moveTo>
                    <a:pt x="43" y="0"/>
                  </a:moveTo>
                  <a:cubicBezTo>
                    <a:pt x="20" y="0"/>
                    <a:pt x="8" y="9"/>
                    <a:pt x="0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10" y="18"/>
                    <a:pt x="24" y="11"/>
                    <a:pt x="34" y="11"/>
                  </a:cubicBezTo>
                  <a:cubicBezTo>
                    <a:pt x="35" y="11"/>
                    <a:pt x="36" y="11"/>
                    <a:pt x="37" y="11"/>
                  </a:cubicBezTo>
                  <a:cubicBezTo>
                    <a:pt x="39" y="11"/>
                    <a:pt x="40" y="11"/>
                    <a:pt x="42" y="12"/>
                  </a:cubicBezTo>
                  <a:cubicBezTo>
                    <a:pt x="40" y="14"/>
                    <a:pt x="40" y="16"/>
                    <a:pt x="43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6" y="18"/>
                    <a:pt x="69" y="26"/>
                    <a:pt x="77" y="26"/>
                  </a:cubicBezTo>
                  <a:cubicBezTo>
                    <a:pt x="79" y="26"/>
                    <a:pt x="81" y="25"/>
                    <a:pt x="83" y="25"/>
                  </a:cubicBezTo>
                  <a:cubicBezTo>
                    <a:pt x="85" y="25"/>
                    <a:pt x="86" y="26"/>
                    <a:pt x="88" y="27"/>
                  </a:cubicBezTo>
                  <a:cubicBezTo>
                    <a:pt x="90" y="28"/>
                    <a:pt x="89" y="31"/>
                    <a:pt x="93" y="31"/>
                  </a:cubicBezTo>
                  <a:cubicBezTo>
                    <a:pt x="95" y="39"/>
                    <a:pt x="104" y="39"/>
                    <a:pt x="111" y="42"/>
                  </a:cubicBezTo>
                  <a:cubicBezTo>
                    <a:pt x="111" y="45"/>
                    <a:pt x="109" y="47"/>
                    <a:pt x="106" y="47"/>
                  </a:cubicBezTo>
                  <a:cubicBezTo>
                    <a:pt x="106" y="48"/>
                    <a:pt x="106" y="49"/>
                    <a:pt x="106" y="50"/>
                  </a:cubicBezTo>
                  <a:cubicBezTo>
                    <a:pt x="116" y="50"/>
                    <a:pt x="125" y="54"/>
                    <a:pt x="137" y="54"/>
                  </a:cubicBezTo>
                  <a:cubicBezTo>
                    <a:pt x="143" y="54"/>
                    <a:pt x="153" y="54"/>
                    <a:pt x="157" y="48"/>
                  </a:cubicBezTo>
                  <a:cubicBezTo>
                    <a:pt x="153" y="46"/>
                    <a:pt x="151" y="39"/>
                    <a:pt x="145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6" y="36"/>
                    <a:pt x="137" y="34"/>
                    <a:pt x="137" y="33"/>
                  </a:cubicBezTo>
                  <a:cubicBezTo>
                    <a:pt x="125" y="33"/>
                    <a:pt x="111" y="27"/>
                    <a:pt x="104" y="20"/>
                  </a:cubicBezTo>
                  <a:cubicBezTo>
                    <a:pt x="103" y="19"/>
                    <a:pt x="99" y="13"/>
                    <a:pt x="95" y="13"/>
                  </a:cubicBezTo>
                  <a:cubicBezTo>
                    <a:pt x="78" y="13"/>
                    <a:pt x="67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0" name="Freeform 120">
              <a:extLst>
                <a:ext uri="{FF2B5EF4-FFF2-40B4-BE49-F238E27FC236}">
                  <a16:creationId xmlns:a16="http://schemas.microsoft.com/office/drawing/2014/main" xmlns="" id="{D77DBF3F-CD51-4F4D-B83D-D831A24BB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2294"/>
              <a:ext cx="19" cy="21"/>
            </a:xfrm>
            <a:custGeom>
              <a:avLst/>
              <a:gdLst>
                <a:gd name="T0" fmla="*/ 6 w 8"/>
                <a:gd name="T1" fmla="*/ 0 h 9"/>
                <a:gd name="T2" fmla="*/ 4 w 8"/>
                <a:gd name="T3" fmla="*/ 0 h 9"/>
                <a:gd name="T4" fmla="*/ 4 w 8"/>
                <a:gd name="T5" fmla="*/ 4 h 9"/>
                <a:gd name="T6" fmla="*/ 0 w 8"/>
                <a:gd name="T7" fmla="*/ 9 h 9"/>
                <a:gd name="T8" fmla="*/ 1 w 8"/>
                <a:gd name="T9" fmla="*/ 9 h 9"/>
                <a:gd name="T10" fmla="*/ 7 w 8"/>
                <a:gd name="T11" fmla="*/ 9 h 9"/>
                <a:gd name="T12" fmla="*/ 7 w 8"/>
                <a:gd name="T13" fmla="*/ 1 h 9"/>
                <a:gd name="T14" fmla="*/ 6 w 8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0" y="5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4" y="9"/>
                    <a:pt x="7" y="9"/>
                    <a:pt x="7" y="9"/>
                  </a:cubicBezTo>
                  <a:cubicBezTo>
                    <a:pt x="8" y="6"/>
                    <a:pt x="8" y="3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1" name="Freeform 121">
              <a:extLst>
                <a:ext uri="{FF2B5EF4-FFF2-40B4-BE49-F238E27FC236}">
                  <a16:creationId xmlns:a16="http://schemas.microsoft.com/office/drawing/2014/main" xmlns="" id="{64A4B133-56EF-4CD4-AE72-4FC068A37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" y="2421"/>
              <a:ext cx="62" cy="26"/>
            </a:xfrm>
            <a:custGeom>
              <a:avLst/>
              <a:gdLst>
                <a:gd name="T0" fmla="*/ 6 w 26"/>
                <a:gd name="T1" fmla="*/ 0 h 11"/>
                <a:gd name="T2" fmla="*/ 0 w 26"/>
                <a:gd name="T3" fmla="*/ 3 h 11"/>
                <a:gd name="T4" fmla="*/ 9 w 26"/>
                <a:gd name="T5" fmla="*/ 11 h 11"/>
                <a:gd name="T6" fmla="*/ 26 w 26"/>
                <a:gd name="T7" fmla="*/ 7 h 11"/>
                <a:gd name="T8" fmla="*/ 21 w 26"/>
                <a:gd name="T9" fmla="*/ 3 h 11"/>
                <a:gd name="T10" fmla="*/ 23 w 26"/>
                <a:gd name="T11" fmla="*/ 4 h 11"/>
                <a:gd name="T12" fmla="*/ 6 w 2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1">
                  <a:moveTo>
                    <a:pt x="6" y="0"/>
                  </a:moveTo>
                  <a:cubicBezTo>
                    <a:pt x="4" y="0"/>
                    <a:pt x="0" y="1"/>
                    <a:pt x="0" y="3"/>
                  </a:cubicBezTo>
                  <a:cubicBezTo>
                    <a:pt x="0" y="7"/>
                    <a:pt x="5" y="11"/>
                    <a:pt x="9" y="11"/>
                  </a:cubicBezTo>
                  <a:cubicBezTo>
                    <a:pt x="15" y="11"/>
                    <a:pt x="20" y="8"/>
                    <a:pt x="26" y="7"/>
                  </a:cubicBezTo>
                  <a:cubicBezTo>
                    <a:pt x="26" y="5"/>
                    <a:pt x="25" y="4"/>
                    <a:pt x="21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9" y="3"/>
                    <a:pt x="12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2" name="Freeform 122">
              <a:extLst>
                <a:ext uri="{FF2B5EF4-FFF2-40B4-BE49-F238E27FC236}">
                  <a16:creationId xmlns:a16="http://schemas.microsoft.com/office/drawing/2014/main" xmlns="" id="{89065E32-42B9-4D17-A80F-E786DE6AE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" y="2417"/>
              <a:ext cx="50" cy="21"/>
            </a:xfrm>
            <a:custGeom>
              <a:avLst/>
              <a:gdLst>
                <a:gd name="T0" fmla="*/ 5 w 21"/>
                <a:gd name="T1" fmla="*/ 0 h 9"/>
                <a:gd name="T2" fmla="*/ 0 w 21"/>
                <a:gd name="T3" fmla="*/ 4 h 9"/>
                <a:gd name="T4" fmla="*/ 13 w 21"/>
                <a:gd name="T5" fmla="*/ 9 h 9"/>
                <a:gd name="T6" fmla="*/ 21 w 21"/>
                <a:gd name="T7" fmla="*/ 6 h 9"/>
                <a:gd name="T8" fmla="*/ 5 w 2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5" y="0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0" y="9"/>
                    <a:pt x="7" y="9"/>
                    <a:pt x="13" y="9"/>
                  </a:cubicBezTo>
                  <a:cubicBezTo>
                    <a:pt x="16" y="9"/>
                    <a:pt x="20" y="9"/>
                    <a:pt x="21" y="6"/>
                  </a:cubicBezTo>
                  <a:cubicBezTo>
                    <a:pt x="20" y="3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3" name="Freeform 123">
              <a:extLst>
                <a:ext uri="{FF2B5EF4-FFF2-40B4-BE49-F238E27FC236}">
                  <a16:creationId xmlns:a16="http://schemas.microsoft.com/office/drawing/2014/main" xmlns="" id="{3F4E4251-B087-4FF4-BF64-66426CF67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" y="2365"/>
              <a:ext cx="212" cy="85"/>
            </a:xfrm>
            <a:custGeom>
              <a:avLst/>
              <a:gdLst>
                <a:gd name="T0" fmla="*/ 20 w 90"/>
                <a:gd name="T1" fmla="*/ 0 h 36"/>
                <a:gd name="T2" fmla="*/ 16 w 90"/>
                <a:gd name="T3" fmla="*/ 4 h 36"/>
                <a:gd name="T4" fmla="*/ 23 w 90"/>
                <a:gd name="T5" fmla="*/ 10 h 36"/>
                <a:gd name="T6" fmla="*/ 26 w 90"/>
                <a:gd name="T7" fmla="*/ 21 h 36"/>
                <a:gd name="T8" fmla="*/ 19 w 90"/>
                <a:gd name="T9" fmla="*/ 22 h 36"/>
                <a:gd name="T10" fmla="*/ 3 w 90"/>
                <a:gd name="T11" fmla="*/ 21 h 36"/>
                <a:gd name="T12" fmla="*/ 0 w 90"/>
                <a:gd name="T13" fmla="*/ 24 h 36"/>
                <a:gd name="T14" fmla="*/ 6 w 90"/>
                <a:gd name="T15" fmla="*/ 32 h 36"/>
                <a:gd name="T16" fmla="*/ 7 w 90"/>
                <a:gd name="T17" fmla="*/ 28 h 36"/>
                <a:gd name="T18" fmla="*/ 9 w 90"/>
                <a:gd name="T19" fmla="*/ 28 h 36"/>
                <a:gd name="T20" fmla="*/ 13 w 90"/>
                <a:gd name="T21" fmla="*/ 28 h 36"/>
                <a:gd name="T22" fmla="*/ 26 w 90"/>
                <a:gd name="T23" fmla="*/ 27 h 36"/>
                <a:gd name="T24" fmla="*/ 37 w 90"/>
                <a:gd name="T25" fmla="*/ 29 h 36"/>
                <a:gd name="T26" fmla="*/ 43 w 90"/>
                <a:gd name="T27" fmla="*/ 36 h 36"/>
                <a:gd name="T28" fmla="*/ 55 w 90"/>
                <a:gd name="T29" fmla="*/ 27 h 36"/>
                <a:gd name="T30" fmla="*/ 61 w 90"/>
                <a:gd name="T31" fmla="*/ 29 h 36"/>
                <a:gd name="T32" fmla="*/ 70 w 90"/>
                <a:gd name="T33" fmla="*/ 25 h 36"/>
                <a:gd name="T34" fmla="*/ 90 w 90"/>
                <a:gd name="T35" fmla="*/ 25 h 36"/>
                <a:gd name="T36" fmla="*/ 75 w 90"/>
                <a:gd name="T37" fmla="*/ 13 h 36"/>
                <a:gd name="T38" fmla="*/ 78 w 90"/>
                <a:gd name="T39" fmla="*/ 16 h 36"/>
                <a:gd name="T40" fmla="*/ 48 w 90"/>
                <a:gd name="T41" fmla="*/ 2 h 36"/>
                <a:gd name="T42" fmla="*/ 33 w 90"/>
                <a:gd name="T43" fmla="*/ 4 h 36"/>
                <a:gd name="T44" fmla="*/ 20 w 90"/>
                <a:gd name="T4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36">
                  <a:moveTo>
                    <a:pt x="20" y="0"/>
                  </a:moveTo>
                  <a:cubicBezTo>
                    <a:pt x="18" y="0"/>
                    <a:pt x="16" y="2"/>
                    <a:pt x="16" y="4"/>
                  </a:cubicBezTo>
                  <a:cubicBezTo>
                    <a:pt x="16" y="7"/>
                    <a:pt x="19" y="10"/>
                    <a:pt x="23" y="10"/>
                  </a:cubicBezTo>
                  <a:cubicBezTo>
                    <a:pt x="23" y="14"/>
                    <a:pt x="23" y="18"/>
                    <a:pt x="26" y="21"/>
                  </a:cubicBezTo>
                  <a:cubicBezTo>
                    <a:pt x="24" y="22"/>
                    <a:pt x="22" y="22"/>
                    <a:pt x="19" y="22"/>
                  </a:cubicBezTo>
                  <a:cubicBezTo>
                    <a:pt x="15" y="22"/>
                    <a:pt x="10" y="21"/>
                    <a:pt x="3" y="21"/>
                  </a:cubicBezTo>
                  <a:cubicBezTo>
                    <a:pt x="2" y="22"/>
                    <a:pt x="1" y="24"/>
                    <a:pt x="0" y="24"/>
                  </a:cubicBezTo>
                  <a:cubicBezTo>
                    <a:pt x="0" y="27"/>
                    <a:pt x="3" y="31"/>
                    <a:pt x="6" y="32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8"/>
                    <a:pt x="8" y="28"/>
                    <a:pt x="9" y="28"/>
                  </a:cubicBezTo>
                  <a:cubicBezTo>
                    <a:pt x="10" y="28"/>
                    <a:pt x="11" y="28"/>
                    <a:pt x="13" y="28"/>
                  </a:cubicBezTo>
                  <a:cubicBezTo>
                    <a:pt x="16" y="28"/>
                    <a:pt x="21" y="27"/>
                    <a:pt x="26" y="27"/>
                  </a:cubicBezTo>
                  <a:cubicBezTo>
                    <a:pt x="30" y="27"/>
                    <a:pt x="34" y="28"/>
                    <a:pt x="37" y="29"/>
                  </a:cubicBezTo>
                  <a:cubicBezTo>
                    <a:pt x="40" y="31"/>
                    <a:pt x="38" y="36"/>
                    <a:pt x="43" y="36"/>
                  </a:cubicBezTo>
                  <a:cubicBezTo>
                    <a:pt x="49" y="36"/>
                    <a:pt x="48" y="27"/>
                    <a:pt x="55" y="27"/>
                  </a:cubicBezTo>
                  <a:cubicBezTo>
                    <a:pt x="58" y="27"/>
                    <a:pt x="57" y="29"/>
                    <a:pt x="61" y="29"/>
                  </a:cubicBezTo>
                  <a:cubicBezTo>
                    <a:pt x="64" y="29"/>
                    <a:pt x="66" y="27"/>
                    <a:pt x="7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6" y="20"/>
                    <a:pt x="81" y="18"/>
                    <a:pt x="75" y="13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69" y="11"/>
                    <a:pt x="65" y="2"/>
                    <a:pt x="48" y="2"/>
                  </a:cubicBezTo>
                  <a:cubicBezTo>
                    <a:pt x="43" y="2"/>
                    <a:pt x="40" y="4"/>
                    <a:pt x="33" y="4"/>
                  </a:cubicBezTo>
                  <a:cubicBezTo>
                    <a:pt x="28" y="4"/>
                    <a:pt x="25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4" name="Freeform 124">
              <a:extLst>
                <a:ext uri="{FF2B5EF4-FFF2-40B4-BE49-F238E27FC236}">
                  <a16:creationId xmlns:a16="http://schemas.microsoft.com/office/drawing/2014/main" xmlns="" id="{D5DFFE3F-D567-4521-A870-18691934D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2705"/>
              <a:ext cx="26" cy="29"/>
            </a:xfrm>
            <a:custGeom>
              <a:avLst/>
              <a:gdLst>
                <a:gd name="T0" fmla="*/ 11 w 11"/>
                <a:gd name="T1" fmla="*/ 0 h 12"/>
                <a:gd name="T2" fmla="*/ 6 w 11"/>
                <a:gd name="T3" fmla="*/ 0 h 12"/>
                <a:gd name="T4" fmla="*/ 0 w 11"/>
                <a:gd name="T5" fmla="*/ 11 h 12"/>
                <a:gd name="T6" fmla="*/ 0 w 11"/>
                <a:gd name="T7" fmla="*/ 12 h 12"/>
                <a:gd name="T8" fmla="*/ 4 w 11"/>
                <a:gd name="T9" fmla="*/ 11 h 12"/>
                <a:gd name="T10" fmla="*/ 11 w 11"/>
                <a:gd name="T11" fmla="*/ 4 h 12"/>
                <a:gd name="T12" fmla="*/ 11 w 1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cubicBezTo>
                    <a:pt x="9" y="0"/>
                    <a:pt x="7" y="0"/>
                    <a:pt x="6" y="0"/>
                  </a:cubicBezTo>
                  <a:cubicBezTo>
                    <a:pt x="3" y="0"/>
                    <a:pt x="0" y="6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3" y="11"/>
                    <a:pt x="4" y="11"/>
                  </a:cubicBezTo>
                  <a:cubicBezTo>
                    <a:pt x="7" y="11"/>
                    <a:pt x="10" y="6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5" name="Freeform 125">
              <a:extLst>
                <a:ext uri="{FF2B5EF4-FFF2-40B4-BE49-F238E27FC236}">
                  <a16:creationId xmlns:a16="http://schemas.microsoft.com/office/drawing/2014/main" xmlns="" id="{E8C53127-8C69-459A-8D3A-0492C78C7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3084"/>
              <a:ext cx="85" cy="63"/>
            </a:xfrm>
            <a:custGeom>
              <a:avLst/>
              <a:gdLst>
                <a:gd name="T0" fmla="*/ 12 w 36"/>
                <a:gd name="T1" fmla="*/ 0 h 27"/>
                <a:gd name="T2" fmla="*/ 12 w 36"/>
                <a:gd name="T3" fmla="*/ 0 h 27"/>
                <a:gd name="T4" fmla="*/ 10 w 36"/>
                <a:gd name="T5" fmla="*/ 0 h 27"/>
                <a:gd name="T6" fmla="*/ 0 w 36"/>
                <a:gd name="T7" fmla="*/ 13 h 27"/>
                <a:gd name="T8" fmla="*/ 21 w 36"/>
                <a:gd name="T9" fmla="*/ 27 h 27"/>
                <a:gd name="T10" fmla="*/ 36 w 36"/>
                <a:gd name="T11" fmla="*/ 10 h 27"/>
                <a:gd name="T12" fmla="*/ 32 w 36"/>
                <a:gd name="T13" fmla="*/ 6 h 27"/>
                <a:gd name="T14" fmla="*/ 26 w 36"/>
                <a:gd name="T15" fmla="*/ 8 h 27"/>
                <a:gd name="T16" fmla="*/ 23 w 36"/>
                <a:gd name="T17" fmla="*/ 5 h 27"/>
                <a:gd name="T18" fmla="*/ 12 w 36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7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4" y="0"/>
                    <a:pt x="0" y="5"/>
                    <a:pt x="0" y="13"/>
                  </a:cubicBezTo>
                  <a:cubicBezTo>
                    <a:pt x="0" y="18"/>
                    <a:pt x="13" y="27"/>
                    <a:pt x="21" y="27"/>
                  </a:cubicBezTo>
                  <a:cubicBezTo>
                    <a:pt x="28" y="27"/>
                    <a:pt x="36" y="15"/>
                    <a:pt x="36" y="10"/>
                  </a:cubicBezTo>
                  <a:cubicBezTo>
                    <a:pt x="36" y="9"/>
                    <a:pt x="34" y="6"/>
                    <a:pt x="32" y="6"/>
                  </a:cubicBezTo>
                  <a:cubicBezTo>
                    <a:pt x="30" y="6"/>
                    <a:pt x="28" y="8"/>
                    <a:pt x="26" y="8"/>
                  </a:cubicBezTo>
                  <a:cubicBezTo>
                    <a:pt x="25" y="8"/>
                    <a:pt x="24" y="7"/>
                    <a:pt x="23" y="5"/>
                  </a:cubicBezTo>
                  <a:cubicBezTo>
                    <a:pt x="19" y="5"/>
                    <a:pt x="16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6" name="Freeform 126">
              <a:extLst>
                <a:ext uri="{FF2B5EF4-FFF2-40B4-BE49-F238E27FC236}">
                  <a16:creationId xmlns:a16="http://schemas.microsoft.com/office/drawing/2014/main" xmlns="" id="{D89E3A6D-AAF9-468E-9A32-1360F25F8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4690"/>
              <a:ext cx="30" cy="70"/>
            </a:xfrm>
            <a:custGeom>
              <a:avLst/>
              <a:gdLst>
                <a:gd name="T0" fmla="*/ 6 w 13"/>
                <a:gd name="T1" fmla="*/ 0 h 30"/>
                <a:gd name="T2" fmla="*/ 0 w 13"/>
                <a:gd name="T3" fmla="*/ 16 h 30"/>
                <a:gd name="T4" fmla="*/ 0 w 13"/>
                <a:gd name="T5" fmla="*/ 23 h 30"/>
                <a:gd name="T6" fmla="*/ 6 w 13"/>
                <a:gd name="T7" fmla="*/ 30 h 30"/>
                <a:gd name="T8" fmla="*/ 11 w 13"/>
                <a:gd name="T9" fmla="*/ 30 h 30"/>
                <a:gd name="T10" fmla="*/ 11 w 13"/>
                <a:gd name="T11" fmla="*/ 15 h 30"/>
                <a:gd name="T12" fmla="*/ 13 w 13"/>
                <a:gd name="T13" fmla="*/ 9 h 30"/>
                <a:gd name="T14" fmla="*/ 6 w 13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30">
                  <a:moveTo>
                    <a:pt x="6" y="0"/>
                  </a:moveTo>
                  <a:cubicBezTo>
                    <a:pt x="3" y="0"/>
                    <a:pt x="0" y="16"/>
                    <a:pt x="0" y="16"/>
                  </a:cubicBezTo>
                  <a:cubicBezTo>
                    <a:pt x="0" y="16"/>
                    <a:pt x="0" y="20"/>
                    <a:pt x="0" y="23"/>
                  </a:cubicBezTo>
                  <a:cubicBezTo>
                    <a:pt x="0" y="25"/>
                    <a:pt x="3" y="30"/>
                    <a:pt x="6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3"/>
                    <a:pt x="13" y="12"/>
                    <a:pt x="13" y="9"/>
                  </a:cubicBezTo>
                  <a:cubicBezTo>
                    <a:pt x="13" y="5"/>
                    <a:pt x="11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7" name="Freeform 127">
              <a:extLst>
                <a:ext uri="{FF2B5EF4-FFF2-40B4-BE49-F238E27FC236}">
                  <a16:creationId xmlns:a16="http://schemas.microsoft.com/office/drawing/2014/main" xmlns="" id="{3E2B5592-C07B-47B9-A186-6033CD77D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2646"/>
              <a:ext cx="1657" cy="2675"/>
            </a:xfrm>
            <a:custGeom>
              <a:avLst/>
              <a:gdLst>
                <a:gd name="T0" fmla="*/ 84 w 701"/>
                <a:gd name="T1" fmla="*/ 33 h 1131"/>
                <a:gd name="T2" fmla="*/ 68 w 701"/>
                <a:gd name="T3" fmla="*/ 61 h 1131"/>
                <a:gd name="T4" fmla="*/ 49 w 701"/>
                <a:gd name="T5" fmla="*/ 72 h 1131"/>
                <a:gd name="T6" fmla="*/ 58 w 701"/>
                <a:gd name="T7" fmla="*/ 120 h 1131"/>
                <a:gd name="T8" fmla="*/ 58 w 701"/>
                <a:gd name="T9" fmla="*/ 123 h 1131"/>
                <a:gd name="T10" fmla="*/ 17 w 701"/>
                <a:gd name="T11" fmla="*/ 177 h 1131"/>
                <a:gd name="T12" fmla="*/ 22 w 701"/>
                <a:gd name="T13" fmla="*/ 229 h 1131"/>
                <a:gd name="T14" fmla="*/ 21 w 701"/>
                <a:gd name="T15" fmla="*/ 293 h 1131"/>
                <a:gd name="T16" fmla="*/ 64 w 701"/>
                <a:gd name="T17" fmla="*/ 374 h 1131"/>
                <a:gd name="T18" fmla="*/ 125 w 701"/>
                <a:gd name="T19" fmla="*/ 443 h 1131"/>
                <a:gd name="T20" fmla="*/ 167 w 701"/>
                <a:gd name="T21" fmla="*/ 549 h 1131"/>
                <a:gd name="T22" fmla="*/ 151 w 701"/>
                <a:gd name="T23" fmla="*/ 647 h 1131"/>
                <a:gd name="T24" fmla="*/ 137 w 701"/>
                <a:gd name="T25" fmla="*/ 749 h 1131"/>
                <a:gd name="T26" fmla="*/ 125 w 701"/>
                <a:gd name="T27" fmla="*/ 820 h 1131"/>
                <a:gd name="T28" fmla="*/ 130 w 701"/>
                <a:gd name="T29" fmla="*/ 859 h 1131"/>
                <a:gd name="T30" fmla="*/ 117 w 701"/>
                <a:gd name="T31" fmla="*/ 945 h 1131"/>
                <a:gd name="T32" fmla="*/ 98 w 701"/>
                <a:gd name="T33" fmla="*/ 947 h 1131"/>
                <a:gd name="T34" fmla="*/ 101 w 701"/>
                <a:gd name="T35" fmla="*/ 1033 h 1131"/>
                <a:gd name="T36" fmla="*/ 106 w 701"/>
                <a:gd name="T37" fmla="*/ 1076 h 1131"/>
                <a:gd name="T38" fmla="*/ 152 w 701"/>
                <a:gd name="T39" fmla="*/ 1102 h 1131"/>
                <a:gd name="T40" fmla="*/ 208 w 701"/>
                <a:gd name="T41" fmla="*/ 1129 h 1131"/>
                <a:gd name="T42" fmla="*/ 249 w 701"/>
                <a:gd name="T43" fmla="*/ 1117 h 1131"/>
                <a:gd name="T44" fmla="*/ 194 w 701"/>
                <a:gd name="T45" fmla="*/ 1022 h 1131"/>
                <a:gd name="T46" fmla="*/ 213 w 701"/>
                <a:gd name="T47" fmla="*/ 941 h 1131"/>
                <a:gd name="T48" fmla="*/ 250 w 701"/>
                <a:gd name="T49" fmla="*/ 876 h 1131"/>
                <a:gd name="T50" fmla="*/ 257 w 701"/>
                <a:gd name="T51" fmla="*/ 872 h 1131"/>
                <a:gd name="T52" fmla="*/ 287 w 701"/>
                <a:gd name="T53" fmla="*/ 846 h 1131"/>
                <a:gd name="T54" fmla="*/ 308 w 701"/>
                <a:gd name="T55" fmla="*/ 809 h 1131"/>
                <a:gd name="T56" fmla="*/ 369 w 701"/>
                <a:gd name="T57" fmla="*/ 782 h 1131"/>
                <a:gd name="T58" fmla="*/ 346 w 701"/>
                <a:gd name="T59" fmla="*/ 731 h 1131"/>
                <a:gd name="T60" fmla="*/ 435 w 701"/>
                <a:gd name="T61" fmla="*/ 699 h 1131"/>
                <a:gd name="T62" fmla="*/ 493 w 701"/>
                <a:gd name="T63" fmla="*/ 627 h 1131"/>
                <a:gd name="T64" fmla="*/ 549 w 701"/>
                <a:gd name="T65" fmla="*/ 547 h 1131"/>
                <a:gd name="T66" fmla="*/ 604 w 701"/>
                <a:gd name="T67" fmla="*/ 524 h 1131"/>
                <a:gd name="T68" fmla="*/ 634 w 701"/>
                <a:gd name="T69" fmla="*/ 454 h 1131"/>
                <a:gd name="T70" fmla="*/ 657 w 701"/>
                <a:gd name="T71" fmla="*/ 371 h 1131"/>
                <a:gd name="T72" fmla="*/ 683 w 701"/>
                <a:gd name="T73" fmla="*/ 263 h 1131"/>
                <a:gd name="T74" fmla="*/ 639 w 701"/>
                <a:gd name="T75" fmla="*/ 237 h 1131"/>
                <a:gd name="T76" fmla="*/ 559 w 701"/>
                <a:gd name="T77" fmla="*/ 229 h 1131"/>
                <a:gd name="T78" fmla="*/ 509 w 701"/>
                <a:gd name="T79" fmla="*/ 195 h 1131"/>
                <a:gd name="T80" fmla="*/ 468 w 701"/>
                <a:gd name="T81" fmla="*/ 215 h 1131"/>
                <a:gd name="T82" fmla="*/ 466 w 701"/>
                <a:gd name="T83" fmla="*/ 155 h 1131"/>
                <a:gd name="T84" fmla="*/ 424 w 701"/>
                <a:gd name="T85" fmla="*/ 106 h 1131"/>
                <a:gd name="T86" fmla="*/ 345 w 701"/>
                <a:gd name="T87" fmla="*/ 81 h 1131"/>
                <a:gd name="T88" fmla="*/ 279 w 701"/>
                <a:gd name="T89" fmla="*/ 31 h 1131"/>
                <a:gd name="T90" fmla="*/ 272 w 701"/>
                <a:gd name="T91" fmla="*/ 24 h 1131"/>
                <a:gd name="T92" fmla="*/ 204 w 701"/>
                <a:gd name="T93" fmla="*/ 28 h 1131"/>
                <a:gd name="T94" fmla="*/ 176 w 701"/>
                <a:gd name="T95" fmla="*/ 15 h 1131"/>
                <a:gd name="T96" fmla="*/ 152 w 701"/>
                <a:gd name="T97" fmla="*/ 50 h 1131"/>
                <a:gd name="T98" fmla="*/ 148 w 701"/>
                <a:gd name="T99" fmla="*/ 0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01" h="1131">
                  <a:moveTo>
                    <a:pt x="148" y="0"/>
                  </a:moveTo>
                  <a:cubicBezTo>
                    <a:pt x="141" y="0"/>
                    <a:pt x="140" y="8"/>
                    <a:pt x="133" y="10"/>
                  </a:cubicBezTo>
                  <a:cubicBezTo>
                    <a:pt x="120" y="14"/>
                    <a:pt x="111" y="16"/>
                    <a:pt x="99" y="21"/>
                  </a:cubicBezTo>
                  <a:cubicBezTo>
                    <a:pt x="92" y="23"/>
                    <a:pt x="87" y="24"/>
                    <a:pt x="84" y="33"/>
                  </a:cubicBezTo>
                  <a:cubicBezTo>
                    <a:pt x="83" y="37"/>
                    <a:pt x="83" y="44"/>
                    <a:pt x="80" y="46"/>
                  </a:cubicBezTo>
                  <a:cubicBezTo>
                    <a:pt x="76" y="48"/>
                    <a:pt x="71" y="50"/>
                    <a:pt x="71" y="55"/>
                  </a:cubicBezTo>
                  <a:cubicBezTo>
                    <a:pt x="70" y="55"/>
                    <a:pt x="68" y="57"/>
                    <a:pt x="68" y="58"/>
                  </a:cubicBezTo>
                  <a:cubicBezTo>
                    <a:pt x="68" y="59"/>
                    <a:pt x="68" y="60"/>
                    <a:pt x="68" y="61"/>
                  </a:cubicBezTo>
                  <a:cubicBezTo>
                    <a:pt x="66" y="61"/>
                    <a:pt x="66" y="62"/>
                    <a:pt x="65" y="62"/>
                  </a:cubicBezTo>
                  <a:cubicBezTo>
                    <a:pt x="64" y="62"/>
                    <a:pt x="64" y="61"/>
                    <a:pt x="62" y="61"/>
                  </a:cubicBezTo>
                  <a:cubicBezTo>
                    <a:pt x="61" y="62"/>
                    <a:pt x="59" y="63"/>
                    <a:pt x="58" y="64"/>
                  </a:cubicBezTo>
                  <a:cubicBezTo>
                    <a:pt x="55" y="67"/>
                    <a:pt x="51" y="71"/>
                    <a:pt x="49" y="72"/>
                  </a:cubicBezTo>
                  <a:cubicBezTo>
                    <a:pt x="49" y="73"/>
                    <a:pt x="48" y="74"/>
                    <a:pt x="48" y="76"/>
                  </a:cubicBezTo>
                  <a:cubicBezTo>
                    <a:pt x="48" y="85"/>
                    <a:pt x="58" y="84"/>
                    <a:pt x="58" y="95"/>
                  </a:cubicBezTo>
                  <a:cubicBezTo>
                    <a:pt x="58" y="100"/>
                    <a:pt x="55" y="102"/>
                    <a:pt x="55" y="108"/>
                  </a:cubicBezTo>
                  <a:cubicBezTo>
                    <a:pt x="55" y="113"/>
                    <a:pt x="58" y="116"/>
                    <a:pt x="58" y="120"/>
                  </a:cubicBezTo>
                  <a:cubicBezTo>
                    <a:pt x="58" y="121"/>
                    <a:pt x="58" y="122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6" y="128"/>
                    <a:pt x="59" y="131"/>
                    <a:pt x="62" y="132"/>
                  </a:cubicBezTo>
                  <a:cubicBezTo>
                    <a:pt x="58" y="146"/>
                    <a:pt x="45" y="143"/>
                    <a:pt x="39" y="154"/>
                  </a:cubicBezTo>
                  <a:cubicBezTo>
                    <a:pt x="35" y="163"/>
                    <a:pt x="31" y="177"/>
                    <a:pt x="17" y="177"/>
                  </a:cubicBezTo>
                  <a:cubicBezTo>
                    <a:pt x="19" y="200"/>
                    <a:pt x="6" y="198"/>
                    <a:pt x="6" y="210"/>
                  </a:cubicBezTo>
                  <a:cubicBezTo>
                    <a:pt x="6" y="218"/>
                    <a:pt x="7" y="228"/>
                    <a:pt x="14" y="228"/>
                  </a:cubicBezTo>
                  <a:cubicBezTo>
                    <a:pt x="16" y="228"/>
                    <a:pt x="17" y="227"/>
                    <a:pt x="18" y="227"/>
                  </a:cubicBezTo>
                  <a:cubicBezTo>
                    <a:pt x="19" y="227"/>
                    <a:pt x="20" y="228"/>
                    <a:pt x="22" y="229"/>
                  </a:cubicBezTo>
                  <a:cubicBezTo>
                    <a:pt x="20" y="237"/>
                    <a:pt x="10" y="239"/>
                    <a:pt x="6" y="247"/>
                  </a:cubicBezTo>
                  <a:cubicBezTo>
                    <a:pt x="4" y="249"/>
                    <a:pt x="0" y="257"/>
                    <a:pt x="0" y="263"/>
                  </a:cubicBezTo>
                  <a:cubicBezTo>
                    <a:pt x="0" y="273"/>
                    <a:pt x="7" y="283"/>
                    <a:pt x="13" y="289"/>
                  </a:cubicBezTo>
                  <a:cubicBezTo>
                    <a:pt x="15" y="291"/>
                    <a:pt x="19" y="290"/>
                    <a:pt x="21" y="293"/>
                  </a:cubicBezTo>
                  <a:cubicBezTo>
                    <a:pt x="23" y="297"/>
                    <a:pt x="24" y="304"/>
                    <a:pt x="27" y="308"/>
                  </a:cubicBezTo>
                  <a:cubicBezTo>
                    <a:pt x="29" y="309"/>
                    <a:pt x="33" y="308"/>
                    <a:pt x="34" y="312"/>
                  </a:cubicBezTo>
                  <a:cubicBezTo>
                    <a:pt x="39" y="322"/>
                    <a:pt x="42" y="328"/>
                    <a:pt x="46" y="341"/>
                  </a:cubicBezTo>
                  <a:cubicBezTo>
                    <a:pt x="49" y="352"/>
                    <a:pt x="60" y="362"/>
                    <a:pt x="64" y="374"/>
                  </a:cubicBezTo>
                  <a:cubicBezTo>
                    <a:pt x="66" y="382"/>
                    <a:pt x="74" y="386"/>
                    <a:pt x="74" y="394"/>
                  </a:cubicBezTo>
                  <a:cubicBezTo>
                    <a:pt x="74" y="401"/>
                    <a:pt x="72" y="407"/>
                    <a:pt x="76" y="411"/>
                  </a:cubicBezTo>
                  <a:cubicBezTo>
                    <a:pt x="86" y="420"/>
                    <a:pt x="93" y="428"/>
                    <a:pt x="108" y="432"/>
                  </a:cubicBezTo>
                  <a:cubicBezTo>
                    <a:pt x="115" y="435"/>
                    <a:pt x="119" y="437"/>
                    <a:pt x="125" y="443"/>
                  </a:cubicBezTo>
                  <a:cubicBezTo>
                    <a:pt x="131" y="449"/>
                    <a:pt x="137" y="448"/>
                    <a:pt x="145" y="451"/>
                  </a:cubicBezTo>
                  <a:cubicBezTo>
                    <a:pt x="154" y="456"/>
                    <a:pt x="162" y="464"/>
                    <a:pt x="167" y="477"/>
                  </a:cubicBezTo>
                  <a:cubicBezTo>
                    <a:pt x="169" y="483"/>
                    <a:pt x="171" y="514"/>
                    <a:pt x="171" y="519"/>
                  </a:cubicBezTo>
                  <a:cubicBezTo>
                    <a:pt x="171" y="528"/>
                    <a:pt x="167" y="542"/>
                    <a:pt x="167" y="549"/>
                  </a:cubicBezTo>
                  <a:cubicBezTo>
                    <a:pt x="167" y="556"/>
                    <a:pt x="167" y="556"/>
                    <a:pt x="167" y="572"/>
                  </a:cubicBezTo>
                  <a:cubicBezTo>
                    <a:pt x="166" y="578"/>
                    <a:pt x="163" y="587"/>
                    <a:pt x="163" y="591"/>
                  </a:cubicBezTo>
                  <a:cubicBezTo>
                    <a:pt x="163" y="592"/>
                    <a:pt x="163" y="594"/>
                    <a:pt x="163" y="596"/>
                  </a:cubicBezTo>
                  <a:cubicBezTo>
                    <a:pt x="163" y="614"/>
                    <a:pt x="151" y="627"/>
                    <a:pt x="151" y="647"/>
                  </a:cubicBezTo>
                  <a:cubicBezTo>
                    <a:pt x="151" y="655"/>
                    <a:pt x="145" y="663"/>
                    <a:pt x="148" y="672"/>
                  </a:cubicBezTo>
                  <a:cubicBezTo>
                    <a:pt x="149" y="712"/>
                    <a:pt x="149" y="712"/>
                    <a:pt x="149" y="712"/>
                  </a:cubicBezTo>
                  <a:cubicBezTo>
                    <a:pt x="146" y="724"/>
                    <a:pt x="146" y="733"/>
                    <a:pt x="142" y="746"/>
                  </a:cubicBezTo>
                  <a:cubicBezTo>
                    <a:pt x="141" y="748"/>
                    <a:pt x="139" y="747"/>
                    <a:pt x="137" y="749"/>
                  </a:cubicBezTo>
                  <a:cubicBezTo>
                    <a:pt x="134" y="753"/>
                    <a:pt x="133" y="760"/>
                    <a:pt x="131" y="764"/>
                  </a:cubicBezTo>
                  <a:cubicBezTo>
                    <a:pt x="127" y="771"/>
                    <a:pt x="119" y="784"/>
                    <a:pt x="119" y="796"/>
                  </a:cubicBezTo>
                  <a:cubicBezTo>
                    <a:pt x="119" y="799"/>
                    <a:pt x="120" y="814"/>
                    <a:pt x="122" y="814"/>
                  </a:cubicBezTo>
                  <a:cubicBezTo>
                    <a:pt x="122" y="814"/>
                    <a:pt x="125" y="817"/>
                    <a:pt x="125" y="820"/>
                  </a:cubicBezTo>
                  <a:cubicBezTo>
                    <a:pt x="125" y="822"/>
                    <a:pt x="123" y="823"/>
                    <a:pt x="120" y="823"/>
                  </a:cubicBezTo>
                  <a:cubicBezTo>
                    <a:pt x="118" y="833"/>
                    <a:pt x="114" y="837"/>
                    <a:pt x="114" y="847"/>
                  </a:cubicBezTo>
                  <a:cubicBezTo>
                    <a:pt x="114" y="853"/>
                    <a:pt x="118" y="865"/>
                    <a:pt x="122" y="865"/>
                  </a:cubicBezTo>
                  <a:cubicBezTo>
                    <a:pt x="125" y="865"/>
                    <a:pt x="126" y="861"/>
                    <a:pt x="130" y="859"/>
                  </a:cubicBezTo>
                  <a:cubicBezTo>
                    <a:pt x="130" y="859"/>
                    <a:pt x="131" y="859"/>
                    <a:pt x="131" y="859"/>
                  </a:cubicBezTo>
                  <a:cubicBezTo>
                    <a:pt x="132" y="859"/>
                    <a:pt x="133" y="859"/>
                    <a:pt x="134" y="859"/>
                  </a:cubicBezTo>
                  <a:cubicBezTo>
                    <a:pt x="134" y="867"/>
                    <a:pt x="134" y="867"/>
                    <a:pt x="134" y="867"/>
                  </a:cubicBezTo>
                  <a:cubicBezTo>
                    <a:pt x="117" y="945"/>
                    <a:pt x="117" y="945"/>
                    <a:pt x="117" y="945"/>
                  </a:cubicBezTo>
                  <a:cubicBezTo>
                    <a:pt x="109" y="945"/>
                    <a:pt x="113" y="936"/>
                    <a:pt x="103" y="936"/>
                  </a:cubicBezTo>
                  <a:cubicBezTo>
                    <a:pt x="101" y="936"/>
                    <a:pt x="99" y="938"/>
                    <a:pt x="99" y="941"/>
                  </a:cubicBezTo>
                  <a:cubicBezTo>
                    <a:pt x="98" y="941"/>
                    <a:pt x="98" y="941"/>
                    <a:pt x="98" y="941"/>
                  </a:cubicBezTo>
                  <a:cubicBezTo>
                    <a:pt x="98" y="947"/>
                    <a:pt x="98" y="947"/>
                    <a:pt x="98" y="947"/>
                  </a:cubicBezTo>
                  <a:cubicBezTo>
                    <a:pt x="99" y="953"/>
                    <a:pt x="105" y="961"/>
                    <a:pt x="105" y="965"/>
                  </a:cubicBezTo>
                  <a:cubicBezTo>
                    <a:pt x="105" y="974"/>
                    <a:pt x="93" y="977"/>
                    <a:pt x="93" y="987"/>
                  </a:cubicBezTo>
                  <a:cubicBezTo>
                    <a:pt x="93" y="996"/>
                    <a:pt x="101" y="1014"/>
                    <a:pt x="101" y="1026"/>
                  </a:cubicBezTo>
                  <a:cubicBezTo>
                    <a:pt x="101" y="1028"/>
                    <a:pt x="101" y="1030"/>
                    <a:pt x="101" y="1033"/>
                  </a:cubicBezTo>
                  <a:cubicBezTo>
                    <a:pt x="101" y="1044"/>
                    <a:pt x="115" y="1042"/>
                    <a:pt x="115" y="1055"/>
                  </a:cubicBezTo>
                  <a:cubicBezTo>
                    <a:pt x="115" y="1058"/>
                    <a:pt x="113" y="1061"/>
                    <a:pt x="112" y="1064"/>
                  </a:cubicBezTo>
                  <a:cubicBezTo>
                    <a:pt x="113" y="1065"/>
                    <a:pt x="114" y="1066"/>
                    <a:pt x="116" y="1067"/>
                  </a:cubicBezTo>
                  <a:cubicBezTo>
                    <a:pt x="115" y="1071"/>
                    <a:pt x="106" y="1071"/>
                    <a:pt x="106" y="1076"/>
                  </a:cubicBezTo>
                  <a:cubicBezTo>
                    <a:pt x="106" y="1077"/>
                    <a:pt x="109" y="1079"/>
                    <a:pt x="111" y="1081"/>
                  </a:cubicBezTo>
                  <a:cubicBezTo>
                    <a:pt x="118" y="1088"/>
                    <a:pt x="122" y="1095"/>
                    <a:pt x="137" y="1095"/>
                  </a:cubicBezTo>
                  <a:cubicBezTo>
                    <a:pt x="137" y="1098"/>
                    <a:pt x="138" y="1102"/>
                    <a:pt x="142" y="1102"/>
                  </a:cubicBezTo>
                  <a:cubicBezTo>
                    <a:pt x="146" y="1102"/>
                    <a:pt x="148" y="1102"/>
                    <a:pt x="152" y="1102"/>
                  </a:cubicBezTo>
                  <a:cubicBezTo>
                    <a:pt x="152" y="1111"/>
                    <a:pt x="164" y="1111"/>
                    <a:pt x="172" y="1114"/>
                  </a:cubicBezTo>
                  <a:cubicBezTo>
                    <a:pt x="180" y="1117"/>
                    <a:pt x="176" y="1131"/>
                    <a:pt x="188" y="1131"/>
                  </a:cubicBezTo>
                  <a:cubicBezTo>
                    <a:pt x="194" y="1131"/>
                    <a:pt x="198" y="1131"/>
                    <a:pt x="203" y="1131"/>
                  </a:cubicBezTo>
                  <a:cubicBezTo>
                    <a:pt x="205" y="1131"/>
                    <a:pt x="207" y="1129"/>
                    <a:pt x="208" y="1129"/>
                  </a:cubicBezTo>
                  <a:cubicBezTo>
                    <a:pt x="211" y="1129"/>
                    <a:pt x="210" y="1129"/>
                    <a:pt x="214" y="1129"/>
                  </a:cubicBezTo>
                  <a:cubicBezTo>
                    <a:pt x="219" y="1129"/>
                    <a:pt x="232" y="1119"/>
                    <a:pt x="240" y="1119"/>
                  </a:cubicBezTo>
                  <a:cubicBezTo>
                    <a:pt x="242" y="1119"/>
                    <a:pt x="243" y="1119"/>
                    <a:pt x="245" y="1119"/>
                  </a:cubicBezTo>
                  <a:cubicBezTo>
                    <a:pt x="246" y="1119"/>
                    <a:pt x="247" y="1119"/>
                    <a:pt x="249" y="1117"/>
                  </a:cubicBezTo>
                  <a:cubicBezTo>
                    <a:pt x="234" y="1110"/>
                    <a:pt x="220" y="1106"/>
                    <a:pt x="208" y="1094"/>
                  </a:cubicBezTo>
                  <a:cubicBezTo>
                    <a:pt x="202" y="1087"/>
                    <a:pt x="202" y="1063"/>
                    <a:pt x="193" y="1058"/>
                  </a:cubicBezTo>
                  <a:cubicBezTo>
                    <a:pt x="189" y="1057"/>
                    <a:pt x="185" y="1051"/>
                    <a:pt x="185" y="1045"/>
                  </a:cubicBezTo>
                  <a:cubicBezTo>
                    <a:pt x="185" y="1035"/>
                    <a:pt x="187" y="1028"/>
                    <a:pt x="194" y="1022"/>
                  </a:cubicBezTo>
                  <a:cubicBezTo>
                    <a:pt x="198" y="1017"/>
                    <a:pt x="207" y="1020"/>
                    <a:pt x="210" y="1013"/>
                  </a:cubicBezTo>
                  <a:cubicBezTo>
                    <a:pt x="214" y="1006"/>
                    <a:pt x="212" y="999"/>
                    <a:pt x="216" y="995"/>
                  </a:cubicBezTo>
                  <a:cubicBezTo>
                    <a:pt x="224" y="987"/>
                    <a:pt x="237" y="986"/>
                    <a:pt x="237" y="971"/>
                  </a:cubicBezTo>
                  <a:cubicBezTo>
                    <a:pt x="237" y="955"/>
                    <a:pt x="213" y="962"/>
                    <a:pt x="213" y="941"/>
                  </a:cubicBezTo>
                  <a:cubicBezTo>
                    <a:pt x="213" y="932"/>
                    <a:pt x="221" y="925"/>
                    <a:pt x="229" y="923"/>
                  </a:cubicBezTo>
                  <a:cubicBezTo>
                    <a:pt x="233" y="922"/>
                    <a:pt x="242" y="922"/>
                    <a:pt x="243" y="916"/>
                  </a:cubicBezTo>
                  <a:cubicBezTo>
                    <a:pt x="246" y="903"/>
                    <a:pt x="246" y="893"/>
                    <a:pt x="256" y="884"/>
                  </a:cubicBezTo>
                  <a:cubicBezTo>
                    <a:pt x="253" y="883"/>
                    <a:pt x="250" y="882"/>
                    <a:pt x="250" y="876"/>
                  </a:cubicBezTo>
                  <a:cubicBezTo>
                    <a:pt x="255" y="876"/>
                    <a:pt x="257" y="881"/>
                    <a:pt x="264" y="881"/>
                  </a:cubicBezTo>
                  <a:cubicBezTo>
                    <a:pt x="265" y="881"/>
                    <a:pt x="269" y="877"/>
                    <a:pt x="269" y="874"/>
                  </a:cubicBezTo>
                  <a:cubicBezTo>
                    <a:pt x="269" y="871"/>
                    <a:pt x="266" y="871"/>
                    <a:pt x="264" y="869"/>
                  </a:cubicBezTo>
                  <a:cubicBezTo>
                    <a:pt x="263" y="869"/>
                    <a:pt x="260" y="872"/>
                    <a:pt x="257" y="872"/>
                  </a:cubicBezTo>
                  <a:cubicBezTo>
                    <a:pt x="252" y="872"/>
                    <a:pt x="246" y="859"/>
                    <a:pt x="246" y="851"/>
                  </a:cubicBezTo>
                  <a:cubicBezTo>
                    <a:pt x="246" y="849"/>
                    <a:pt x="247" y="845"/>
                    <a:pt x="251" y="845"/>
                  </a:cubicBezTo>
                  <a:cubicBezTo>
                    <a:pt x="262" y="845"/>
                    <a:pt x="264" y="852"/>
                    <a:pt x="275" y="852"/>
                  </a:cubicBezTo>
                  <a:cubicBezTo>
                    <a:pt x="279" y="852"/>
                    <a:pt x="287" y="849"/>
                    <a:pt x="287" y="846"/>
                  </a:cubicBezTo>
                  <a:cubicBezTo>
                    <a:pt x="287" y="845"/>
                    <a:pt x="287" y="842"/>
                    <a:pt x="287" y="841"/>
                  </a:cubicBezTo>
                  <a:cubicBezTo>
                    <a:pt x="291" y="833"/>
                    <a:pt x="285" y="817"/>
                    <a:pt x="292" y="811"/>
                  </a:cubicBezTo>
                  <a:cubicBezTo>
                    <a:pt x="294" y="809"/>
                    <a:pt x="297" y="809"/>
                    <a:pt x="300" y="809"/>
                  </a:cubicBezTo>
                  <a:cubicBezTo>
                    <a:pt x="302" y="809"/>
                    <a:pt x="305" y="809"/>
                    <a:pt x="308" y="809"/>
                  </a:cubicBezTo>
                  <a:cubicBezTo>
                    <a:pt x="311" y="809"/>
                    <a:pt x="314" y="810"/>
                    <a:pt x="317" y="810"/>
                  </a:cubicBezTo>
                  <a:cubicBezTo>
                    <a:pt x="319" y="810"/>
                    <a:pt x="321" y="809"/>
                    <a:pt x="323" y="809"/>
                  </a:cubicBezTo>
                  <a:cubicBezTo>
                    <a:pt x="336" y="805"/>
                    <a:pt x="347" y="807"/>
                    <a:pt x="356" y="798"/>
                  </a:cubicBezTo>
                  <a:cubicBezTo>
                    <a:pt x="361" y="793"/>
                    <a:pt x="365" y="790"/>
                    <a:pt x="369" y="782"/>
                  </a:cubicBezTo>
                  <a:cubicBezTo>
                    <a:pt x="372" y="778"/>
                    <a:pt x="372" y="775"/>
                    <a:pt x="372" y="768"/>
                  </a:cubicBezTo>
                  <a:cubicBezTo>
                    <a:pt x="372" y="762"/>
                    <a:pt x="364" y="762"/>
                    <a:pt x="362" y="757"/>
                  </a:cubicBezTo>
                  <a:cubicBezTo>
                    <a:pt x="360" y="750"/>
                    <a:pt x="360" y="744"/>
                    <a:pt x="356" y="740"/>
                  </a:cubicBezTo>
                  <a:cubicBezTo>
                    <a:pt x="354" y="739"/>
                    <a:pt x="346" y="736"/>
                    <a:pt x="346" y="731"/>
                  </a:cubicBezTo>
                  <a:cubicBezTo>
                    <a:pt x="346" y="730"/>
                    <a:pt x="349" y="729"/>
                    <a:pt x="350" y="729"/>
                  </a:cubicBezTo>
                  <a:cubicBezTo>
                    <a:pt x="358" y="729"/>
                    <a:pt x="365" y="735"/>
                    <a:pt x="373" y="735"/>
                  </a:cubicBezTo>
                  <a:cubicBezTo>
                    <a:pt x="376" y="735"/>
                    <a:pt x="388" y="741"/>
                    <a:pt x="397" y="741"/>
                  </a:cubicBezTo>
                  <a:cubicBezTo>
                    <a:pt x="421" y="741"/>
                    <a:pt x="425" y="714"/>
                    <a:pt x="435" y="699"/>
                  </a:cubicBezTo>
                  <a:cubicBezTo>
                    <a:pt x="444" y="685"/>
                    <a:pt x="455" y="683"/>
                    <a:pt x="464" y="669"/>
                  </a:cubicBezTo>
                  <a:cubicBezTo>
                    <a:pt x="469" y="662"/>
                    <a:pt x="468" y="658"/>
                    <a:pt x="472" y="652"/>
                  </a:cubicBezTo>
                  <a:cubicBezTo>
                    <a:pt x="472" y="652"/>
                    <a:pt x="472" y="652"/>
                    <a:pt x="472" y="652"/>
                  </a:cubicBezTo>
                  <a:cubicBezTo>
                    <a:pt x="477" y="641"/>
                    <a:pt x="482" y="632"/>
                    <a:pt x="493" y="627"/>
                  </a:cubicBezTo>
                  <a:cubicBezTo>
                    <a:pt x="493" y="602"/>
                    <a:pt x="493" y="602"/>
                    <a:pt x="493" y="602"/>
                  </a:cubicBezTo>
                  <a:cubicBezTo>
                    <a:pt x="493" y="592"/>
                    <a:pt x="492" y="585"/>
                    <a:pt x="499" y="578"/>
                  </a:cubicBezTo>
                  <a:cubicBezTo>
                    <a:pt x="503" y="573"/>
                    <a:pt x="510" y="573"/>
                    <a:pt x="514" y="567"/>
                  </a:cubicBezTo>
                  <a:cubicBezTo>
                    <a:pt x="524" y="552"/>
                    <a:pt x="537" y="559"/>
                    <a:pt x="549" y="547"/>
                  </a:cubicBezTo>
                  <a:cubicBezTo>
                    <a:pt x="551" y="545"/>
                    <a:pt x="552" y="542"/>
                    <a:pt x="555" y="541"/>
                  </a:cubicBezTo>
                  <a:cubicBezTo>
                    <a:pt x="561" y="538"/>
                    <a:pt x="567" y="538"/>
                    <a:pt x="574" y="538"/>
                  </a:cubicBezTo>
                  <a:cubicBezTo>
                    <a:pt x="576" y="538"/>
                    <a:pt x="578" y="538"/>
                    <a:pt x="581" y="538"/>
                  </a:cubicBezTo>
                  <a:cubicBezTo>
                    <a:pt x="590" y="538"/>
                    <a:pt x="601" y="530"/>
                    <a:pt x="604" y="524"/>
                  </a:cubicBezTo>
                  <a:cubicBezTo>
                    <a:pt x="605" y="522"/>
                    <a:pt x="604" y="515"/>
                    <a:pt x="606" y="512"/>
                  </a:cubicBezTo>
                  <a:cubicBezTo>
                    <a:pt x="614" y="502"/>
                    <a:pt x="617" y="496"/>
                    <a:pt x="625" y="484"/>
                  </a:cubicBezTo>
                  <a:cubicBezTo>
                    <a:pt x="626" y="482"/>
                    <a:pt x="628" y="472"/>
                    <a:pt x="628" y="466"/>
                  </a:cubicBezTo>
                  <a:cubicBezTo>
                    <a:pt x="628" y="462"/>
                    <a:pt x="632" y="457"/>
                    <a:pt x="634" y="454"/>
                  </a:cubicBezTo>
                  <a:cubicBezTo>
                    <a:pt x="635" y="453"/>
                    <a:pt x="637" y="450"/>
                    <a:pt x="637" y="448"/>
                  </a:cubicBezTo>
                  <a:cubicBezTo>
                    <a:pt x="637" y="441"/>
                    <a:pt x="641" y="432"/>
                    <a:pt x="641" y="423"/>
                  </a:cubicBezTo>
                  <a:cubicBezTo>
                    <a:pt x="641" y="410"/>
                    <a:pt x="633" y="393"/>
                    <a:pt x="641" y="385"/>
                  </a:cubicBezTo>
                  <a:cubicBezTo>
                    <a:pt x="646" y="380"/>
                    <a:pt x="652" y="379"/>
                    <a:pt x="657" y="371"/>
                  </a:cubicBezTo>
                  <a:cubicBezTo>
                    <a:pt x="660" y="366"/>
                    <a:pt x="663" y="365"/>
                    <a:pt x="666" y="360"/>
                  </a:cubicBezTo>
                  <a:cubicBezTo>
                    <a:pt x="680" y="338"/>
                    <a:pt x="701" y="328"/>
                    <a:pt x="701" y="289"/>
                  </a:cubicBezTo>
                  <a:cubicBezTo>
                    <a:pt x="701" y="278"/>
                    <a:pt x="699" y="267"/>
                    <a:pt x="688" y="264"/>
                  </a:cubicBezTo>
                  <a:cubicBezTo>
                    <a:pt x="686" y="263"/>
                    <a:pt x="684" y="263"/>
                    <a:pt x="683" y="263"/>
                  </a:cubicBezTo>
                  <a:cubicBezTo>
                    <a:pt x="681" y="263"/>
                    <a:pt x="680" y="263"/>
                    <a:pt x="679" y="263"/>
                  </a:cubicBezTo>
                  <a:cubicBezTo>
                    <a:pt x="677" y="263"/>
                    <a:pt x="676" y="263"/>
                    <a:pt x="674" y="263"/>
                  </a:cubicBezTo>
                  <a:cubicBezTo>
                    <a:pt x="673" y="263"/>
                    <a:pt x="671" y="263"/>
                    <a:pt x="669" y="263"/>
                  </a:cubicBezTo>
                  <a:cubicBezTo>
                    <a:pt x="660" y="260"/>
                    <a:pt x="644" y="245"/>
                    <a:pt x="639" y="237"/>
                  </a:cubicBezTo>
                  <a:cubicBezTo>
                    <a:pt x="633" y="235"/>
                    <a:pt x="624" y="231"/>
                    <a:pt x="614" y="229"/>
                  </a:cubicBezTo>
                  <a:cubicBezTo>
                    <a:pt x="594" y="231"/>
                    <a:pt x="594" y="231"/>
                    <a:pt x="594" y="231"/>
                  </a:cubicBezTo>
                  <a:cubicBezTo>
                    <a:pt x="584" y="231"/>
                    <a:pt x="582" y="223"/>
                    <a:pt x="571" y="223"/>
                  </a:cubicBezTo>
                  <a:cubicBezTo>
                    <a:pt x="566" y="223"/>
                    <a:pt x="564" y="227"/>
                    <a:pt x="559" y="229"/>
                  </a:cubicBezTo>
                  <a:cubicBezTo>
                    <a:pt x="555" y="229"/>
                    <a:pt x="555" y="229"/>
                    <a:pt x="555" y="229"/>
                  </a:cubicBezTo>
                  <a:cubicBezTo>
                    <a:pt x="555" y="224"/>
                    <a:pt x="556" y="220"/>
                    <a:pt x="554" y="215"/>
                  </a:cubicBezTo>
                  <a:cubicBezTo>
                    <a:pt x="553" y="211"/>
                    <a:pt x="548" y="212"/>
                    <a:pt x="544" y="210"/>
                  </a:cubicBezTo>
                  <a:cubicBezTo>
                    <a:pt x="537" y="205"/>
                    <a:pt x="518" y="195"/>
                    <a:pt x="509" y="195"/>
                  </a:cubicBezTo>
                  <a:cubicBezTo>
                    <a:pt x="500" y="195"/>
                    <a:pt x="494" y="207"/>
                    <a:pt x="489" y="215"/>
                  </a:cubicBezTo>
                  <a:cubicBezTo>
                    <a:pt x="487" y="218"/>
                    <a:pt x="485" y="221"/>
                    <a:pt x="483" y="221"/>
                  </a:cubicBezTo>
                  <a:cubicBezTo>
                    <a:pt x="481" y="221"/>
                    <a:pt x="480" y="217"/>
                    <a:pt x="480" y="215"/>
                  </a:cubicBezTo>
                  <a:cubicBezTo>
                    <a:pt x="468" y="215"/>
                    <a:pt x="468" y="215"/>
                    <a:pt x="468" y="215"/>
                  </a:cubicBezTo>
                  <a:cubicBezTo>
                    <a:pt x="467" y="210"/>
                    <a:pt x="464" y="206"/>
                    <a:pt x="459" y="203"/>
                  </a:cubicBezTo>
                  <a:cubicBezTo>
                    <a:pt x="456" y="202"/>
                    <a:pt x="451" y="203"/>
                    <a:pt x="451" y="198"/>
                  </a:cubicBezTo>
                  <a:cubicBezTo>
                    <a:pt x="451" y="182"/>
                    <a:pt x="467" y="176"/>
                    <a:pt x="475" y="166"/>
                  </a:cubicBezTo>
                  <a:cubicBezTo>
                    <a:pt x="475" y="161"/>
                    <a:pt x="468" y="161"/>
                    <a:pt x="466" y="155"/>
                  </a:cubicBezTo>
                  <a:cubicBezTo>
                    <a:pt x="463" y="150"/>
                    <a:pt x="456" y="133"/>
                    <a:pt x="456" y="126"/>
                  </a:cubicBezTo>
                  <a:cubicBezTo>
                    <a:pt x="447" y="124"/>
                    <a:pt x="436" y="107"/>
                    <a:pt x="427" y="107"/>
                  </a:cubicBezTo>
                  <a:cubicBezTo>
                    <a:pt x="426" y="107"/>
                    <a:pt x="425" y="107"/>
                    <a:pt x="424" y="107"/>
                  </a:cubicBezTo>
                  <a:cubicBezTo>
                    <a:pt x="424" y="106"/>
                    <a:pt x="424" y="106"/>
                    <a:pt x="424" y="106"/>
                  </a:cubicBezTo>
                  <a:cubicBezTo>
                    <a:pt x="419" y="106"/>
                    <a:pt x="411" y="101"/>
                    <a:pt x="407" y="100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79" y="97"/>
                    <a:pt x="357" y="99"/>
                    <a:pt x="353" y="84"/>
                  </a:cubicBezTo>
                  <a:cubicBezTo>
                    <a:pt x="350" y="84"/>
                    <a:pt x="346" y="83"/>
                    <a:pt x="345" y="81"/>
                  </a:cubicBezTo>
                  <a:cubicBezTo>
                    <a:pt x="339" y="68"/>
                    <a:pt x="334" y="69"/>
                    <a:pt x="324" y="59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07" y="52"/>
                    <a:pt x="309" y="44"/>
                    <a:pt x="302" y="42"/>
                  </a:cubicBezTo>
                  <a:cubicBezTo>
                    <a:pt x="294" y="40"/>
                    <a:pt x="283" y="38"/>
                    <a:pt x="279" y="31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80" y="27"/>
                    <a:pt x="281" y="27"/>
                    <a:pt x="282" y="27"/>
                  </a:cubicBezTo>
                  <a:cubicBezTo>
                    <a:pt x="283" y="27"/>
                    <a:pt x="286" y="26"/>
                    <a:pt x="287" y="25"/>
                  </a:cubicBezTo>
                  <a:cubicBezTo>
                    <a:pt x="287" y="25"/>
                    <a:pt x="278" y="24"/>
                    <a:pt x="272" y="24"/>
                  </a:cubicBezTo>
                  <a:cubicBezTo>
                    <a:pt x="271" y="25"/>
                    <a:pt x="260" y="25"/>
                    <a:pt x="259" y="27"/>
                  </a:cubicBezTo>
                  <a:cubicBezTo>
                    <a:pt x="256" y="33"/>
                    <a:pt x="251" y="33"/>
                    <a:pt x="243" y="34"/>
                  </a:cubicBezTo>
                  <a:cubicBezTo>
                    <a:pt x="239" y="34"/>
                    <a:pt x="232" y="33"/>
                    <a:pt x="232" y="28"/>
                  </a:cubicBezTo>
                  <a:cubicBezTo>
                    <a:pt x="227" y="28"/>
                    <a:pt x="212" y="28"/>
                    <a:pt x="204" y="28"/>
                  </a:cubicBezTo>
                  <a:cubicBezTo>
                    <a:pt x="200" y="28"/>
                    <a:pt x="197" y="24"/>
                    <a:pt x="197" y="19"/>
                  </a:cubicBezTo>
                  <a:cubicBezTo>
                    <a:pt x="189" y="17"/>
                    <a:pt x="178" y="14"/>
                    <a:pt x="175" y="6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12"/>
                    <a:pt x="174" y="9"/>
                    <a:pt x="176" y="15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59" y="19"/>
                    <a:pt x="150" y="18"/>
                    <a:pt x="150" y="25"/>
                  </a:cubicBezTo>
                  <a:cubicBezTo>
                    <a:pt x="150" y="32"/>
                    <a:pt x="157" y="35"/>
                    <a:pt x="157" y="42"/>
                  </a:cubicBezTo>
                  <a:cubicBezTo>
                    <a:pt x="157" y="44"/>
                    <a:pt x="154" y="50"/>
                    <a:pt x="152" y="50"/>
                  </a:cubicBezTo>
                  <a:cubicBezTo>
                    <a:pt x="146" y="50"/>
                    <a:pt x="143" y="40"/>
                    <a:pt x="143" y="34"/>
                  </a:cubicBezTo>
                  <a:cubicBezTo>
                    <a:pt x="143" y="30"/>
                    <a:pt x="146" y="21"/>
                    <a:pt x="148" y="13"/>
                  </a:cubicBezTo>
                  <a:cubicBezTo>
                    <a:pt x="150" y="13"/>
                    <a:pt x="153" y="11"/>
                    <a:pt x="153" y="6"/>
                  </a:cubicBezTo>
                  <a:cubicBezTo>
                    <a:pt x="153" y="6"/>
                    <a:pt x="151" y="0"/>
                    <a:pt x="1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8" name="Freeform 128">
              <a:extLst>
                <a:ext uri="{FF2B5EF4-FFF2-40B4-BE49-F238E27FC236}">
                  <a16:creationId xmlns:a16="http://schemas.microsoft.com/office/drawing/2014/main" xmlns="" id="{EF6D896A-A6AC-44F5-A0A8-055F8E17E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2178"/>
              <a:ext cx="19" cy="23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5 w 8"/>
                <a:gd name="T5" fmla="*/ 10 h 10"/>
                <a:gd name="T6" fmla="*/ 8 w 8"/>
                <a:gd name="T7" fmla="*/ 7 h 10"/>
                <a:gd name="T8" fmla="*/ 2 w 8"/>
                <a:gd name="T9" fmla="*/ 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10"/>
                    <a:pt x="5" y="10"/>
                  </a:cubicBezTo>
                  <a:cubicBezTo>
                    <a:pt x="6" y="10"/>
                    <a:pt x="8" y="9"/>
                    <a:pt x="8" y="7"/>
                  </a:cubicBezTo>
                  <a:cubicBezTo>
                    <a:pt x="8" y="4"/>
                    <a:pt x="6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9" name="Freeform 129">
              <a:extLst>
                <a:ext uri="{FF2B5EF4-FFF2-40B4-BE49-F238E27FC236}">
                  <a16:creationId xmlns:a16="http://schemas.microsoft.com/office/drawing/2014/main" xmlns="" id="{F782326D-F88E-48BC-BEC5-7A1433F19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" y="2107"/>
              <a:ext cx="31" cy="9"/>
            </a:xfrm>
            <a:custGeom>
              <a:avLst/>
              <a:gdLst>
                <a:gd name="T0" fmla="*/ 7 w 13"/>
                <a:gd name="T1" fmla="*/ 0 h 4"/>
                <a:gd name="T2" fmla="*/ 0 w 13"/>
                <a:gd name="T3" fmla="*/ 4 h 4"/>
                <a:gd name="T4" fmla="*/ 8 w 13"/>
                <a:gd name="T5" fmla="*/ 4 h 4"/>
                <a:gd name="T6" fmla="*/ 13 w 13"/>
                <a:gd name="T7" fmla="*/ 4 h 4"/>
                <a:gd name="T8" fmla="*/ 7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7" y="0"/>
                  </a:moveTo>
                  <a:cubicBezTo>
                    <a:pt x="4" y="0"/>
                    <a:pt x="1" y="2"/>
                    <a:pt x="0" y="4"/>
                  </a:cubicBezTo>
                  <a:cubicBezTo>
                    <a:pt x="2" y="4"/>
                    <a:pt x="5" y="4"/>
                    <a:pt x="8" y="4"/>
                  </a:cubicBezTo>
                  <a:cubicBezTo>
                    <a:pt x="10" y="4"/>
                    <a:pt x="12" y="4"/>
                    <a:pt x="13" y="4"/>
                  </a:cubicBezTo>
                  <a:cubicBezTo>
                    <a:pt x="12" y="3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0" name="Freeform 130">
              <a:extLst>
                <a:ext uri="{FF2B5EF4-FFF2-40B4-BE49-F238E27FC236}">
                  <a16:creationId xmlns:a16="http://schemas.microsoft.com/office/drawing/2014/main" xmlns="" id="{F0CEDE2B-DDE9-40F8-8672-E00FC9A7D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" y="2121"/>
              <a:ext cx="8" cy="12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5 h 5"/>
                <a:gd name="T4" fmla="*/ 3 w 3"/>
                <a:gd name="T5" fmla="*/ 5 h 5"/>
                <a:gd name="T6" fmla="*/ 0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2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1" name="Freeform 131">
              <a:extLst>
                <a:ext uri="{FF2B5EF4-FFF2-40B4-BE49-F238E27FC236}">
                  <a16:creationId xmlns:a16="http://schemas.microsoft.com/office/drawing/2014/main" xmlns="" id="{9E536B9A-AE1E-48BC-AD6E-9EB8AC991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" y="2310"/>
              <a:ext cx="24" cy="19"/>
            </a:xfrm>
            <a:custGeom>
              <a:avLst/>
              <a:gdLst>
                <a:gd name="T0" fmla="*/ 10 w 10"/>
                <a:gd name="T1" fmla="*/ 0 h 8"/>
                <a:gd name="T2" fmla="*/ 2 w 10"/>
                <a:gd name="T3" fmla="*/ 5 h 8"/>
                <a:gd name="T4" fmla="*/ 0 w 10"/>
                <a:gd name="T5" fmla="*/ 4 h 8"/>
                <a:gd name="T6" fmla="*/ 0 w 10"/>
                <a:gd name="T7" fmla="*/ 7 h 8"/>
                <a:gd name="T8" fmla="*/ 0 w 10"/>
                <a:gd name="T9" fmla="*/ 8 h 8"/>
                <a:gd name="T10" fmla="*/ 2 w 10"/>
                <a:gd name="T11" fmla="*/ 7 h 8"/>
                <a:gd name="T12" fmla="*/ 10 w 10"/>
                <a:gd name="T13" fmla="*/ 4 h 8"/>
                <a:gd name="T14" fmla="*/ 10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10" y="0"/>
                  </a:moveTo>
                  <a:cubicBezTo>
                    <a:pt x="9" y="2"/>
                    <a:pt x="5" y="5"/>
                    <a:pt x="2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2" y="7"/>
                    <a:pt x="2" y="7"/>
                  </a:cubicBezTo>
                  <a:cubicBezTo>
                    <a:pt x="5" y="7"/>
                    <a:pt x="8" y="6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2" name="Freeform 132">
              <a:extLst>
                <a:ext uri="{FF2B5EF4-FFF2-40B4-BE49-F238E27FC236}">
                  <a16:creationId xmlns:a16="http://schemas.microsoft.com/office/drawing/2014/main" xmlns="" id="{414C0DF2-E156-4D51-9F7E-1F452C8AD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-988" y="1163"/>
              <a:ext cx="2054" cy="1008"/>
            </a:xfrm>
            <a:custGeom>
              <a:avLst/>
              <a:gdLst>
                <a:gd name="T0" fmla="*/ 24 w 869"/>
                <a:gd name="T1" fmla="*/ 7 h 426"/>
                <a:gd name="T2" fmla="*/ 31 w 869"/>
                <a:gd name="T3" fmla="*/ 19 h 426"/>
                <a:gd name="T4" fmla="*/ 1 w 869"/>
                <a:gd name="T5" fmla="*/ 28 h 426"/>
                <a:gd name="T6" fmla="*/ 10 w 869"/>
                <a:gd name="T7" fmla="*/ 159 h 426"/>
                <a:gd name="T8" fmla="*/ 56 w 869"/>
                <a:gd name="T9" fmla="*/ 256 h 426"/>
                <a:gd name="T10" fmla="*/ 147 w 869"/>
                <a:gd name="T11" fmla="*/ 302 h 426"/>
                <a:gd name="T12" fmla="*/ 248 w 869"/>
                <a:gd name="T13" fmla="*/ 315 h 426"/>
                <a:gd name="T14" fmla="*/ 319 w 869"/>
                <a:gd name="T15" fmla="*/ 362 h 426"/>
                <a:gd name="T16" fmla="*/ 410 w 869"/>
                <a:gd name="T17" fmla="*/ 410 h 426"/>
                <a:gd name="T18" fmla="*/ 427 w 869"/>
                <a:gd name="T19" fmla="*/ 371 h 426"/>
                <a:gd name="T20" fmla="*/ 436 w 869"/>
                <a:gd name="T21" fmla="*/ 371 h 426"/>
                <a:gd name="T22" fmla="*/ 485 w 869"/>
                <a:gd name="T23" fmla="*/ 354 h 426"/>
                <a:gd name="T24" fmla="*/ 531 w 869"/>
                <a:gd name="T25" fmla="*/ 360 h 426"/>
                <a:gd name="T26" fmla="*/ 523 w 869"/>
                <a:gd name="T27" fmla="*/ 344 h 426"/>
                <a:gd name="T28" fmla="*/ 568 w 869"/>
                <a:gd name="T29" fmla="*/ 339 h 426"/>
                <a:gd name="T30" fmla="*/ 633 w 869"/>
                <a:gd name="T31" fmla="*/ 394 h 426"/>
                <a:gd name="T32" fmla="*/ 671 w 869"/>
                <a:gd name="T33" fmla="*/ 405 h 426"/>
                <a:gd name="T34" fmla="*/ 665 w 869"/>
                <a:gd name="T35" fmla="*/ 382 h 426"/>
                <a:gd name="T36" fmla="*/ 705 w 869"/>
                <a:gd name="T37" fmla="*/ 279 h 426"/>
                <a:gd name="T38" fmla="*/ 733 w 869"/>
                <a:gd name="T39" fmla="*/ 260 h 426"/>
                <a:gd name="T40" fmla="*/ 729 w 869"/>
                <a:gd name="T41" fmla="*/ 252 h 426"/>
                <a:gd name="T42" fmla="*/ 735 w 869"/>
                <a:gd name="T43" fmla="*/ 235 h 426"/>
                <a:gd name="T44" fmla="*/ 731 w 869"/>
                <a:gd name="T45" fmla="*/ 222 h 426"/>
                <a:gd name="T46" fmla="*/ 735 w 869"/>
                <a:gd name="T47" fmla="*/ 214 h 426"/>
                <a:gd name="T48" fmla="*/ 749 w 869"/>
                <a:gd name="T49" fmla="*/ 202 h 426"/>
                <a:gd name="T50" fmla="*/ 751 w 869"/>
                <a:gd name="T51" fmla="*/ 193 h 426"/>
                <a:gd name="T52" fmla="*/ 764 w 869"/>
                <a:gd name="T53" fmla="*/ 160 h 426"/>
                <a:gd name="T54" fmla="*/ 785 w 869"/>
                <a:gd name="T55" fmla="*/ 157 h 426"/>
                <a:gd name="T56" fmla="*/ 810 w 869"/>
                <a:gd name="T57" fmla="*/ 147 h 426"/>
                <a:gd name="T58" fmla="*/ 827 w 869"/>
                <a:gd name="T59" fmla="*/ 141 h 426"/>
                <a:gd name="T60" fmla="*/ 814 w 869"/>
                <a:gd name="T61" fmla="*/ 131 h 426"/>
                <a:gd name="T62" fmla="*/ 852 w 869"/>
                <a:gd name="T63" fmla="*/ 96 h 426"/>
                <a:gd name="T64" fmla="*/ 861 w 869"/>
                <a:gd name="T65" fmla="*/ 50 h 426"/>
                <a:gd name="T66" fmla="*/ 857 w 869"/>
                <a:gd name="T67" fmla="*/ 38 h 426"/>
                <a:gd name="T68" fmla="*/ 843 w 869"/>
                <a:gd name="T69" fmla="*/ 38 h 426"/>
                <a:gd name="T70" fmla="*/ 809 w 869"/>
                <a:gd name="T71" fmla="*/ 76 h 426"/>
                <a:gd name="T72" fmla="*/ 768 w 869"/>
                <a:gd name="T73" fmla="*/ 78 h 426"/>
                <a:gd name="T74" fmla="*/ 702 w 869"/>
                <a:gd name="T75" fmla="*/ 117 h 426"/>
                <a:gd name="T76" fmla="*/ 677 w 869"/>
                <a:gd name="T77" fmla="*/ 120 h 426"/>
                <a:gd name="T78" fmla="*/ 681 w 869"/>
                <a:gd name="T79" fmla="*/ 130 h 426"/>
                <a:gd name="T80" fmla="*/ 677 w 869"/>
                <a:gd name="T81" fmla="*/ 132 h 426"/>
                <a:gd name="T82" fmla="*/ 632 w 869"/>
                <a:gd name="T83" fmla="*/ 148 h 426"/>
                <a:gd name="T84" fmla="*/ 624 w 869"/>
                <a:gd name="T85" fmla="*/ 135 h 426"/>
                <a:gd name="T86" fmla="*/ 618 w 869"/>
                <a:gd name="T87" fmla="*/ 104 h 426"/>
                <a:gd name="T88" fmla="*/ 581 w 869"/>
                <a:gd name="T89" fmla="*/ 83 h 426"/>
                <a:gd name="T90" fmla="*/ 565 w 869"/>
                <a:gd name="T91" fmla="*/ 146 h 426"/>
                <a:gd name="T92" fmla="*/ 553 w 869"/>
                <a:gd name="T93" fmla="*/ 90 h 426"/>
                <a:gd name="T94" fmla="*/ 610 w 869"/>
                <a:gd name="T95" fmla="*/ 65 h 426"/>
                <a:gd name="T96" fmla="*/ 566 w 869"/>
                <a:gd name="T97" fmla="*/ 57 h 426"/>
                <a:gd name="T98" fmla="*/ 552 w 869"/>
                <a:gd name="T99" fmla="*/ 37 h 426"/>
                <a:gd name="T100" fmla="*/ 506 w 869"/>
                <a:gd name="T101" fmla="*/ 51 h 426"/>
                <a:gd name="T102" fmla="*/ 530 w 869"/>
                <a:gd name="T103" fmla="*/ 24 h 426"/>
                <a:gd name="T104" fmla="*/ 447 w 869"/>
                <a:gd name="T105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426">
                  <a:moveTo>
                    <a:pt x="447" y="0"/>
                  </a:moveTo>
                  <a:cubicBezTo>
                    <a:pt x="447" y="7"/>
                    <a:pt x="447" y="7"/>
                    <a:pt x="447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7" y="12"/>
                    <a:pt x="31" y="14"/>
                    <a:pt x="31" y="19"/>
                  </a:cubicBezTo>
                  <a:cubicBezTo>
                    <a:pt x="31" y="24"/>
                    <a:pt x="27" y="30"/>
                    <a:pt x="24" y="33"/>
                  </a:cubicBezTo>
                  <a:cubicBezTo>
                    <a:pt x="21" y="28"/>
                    <a:pt x="17" y="24"/>
                    <a:pt x="9" y="24"/>
                  </a:cubicBezTo>
                  <a:cubicBezTo>
                    <a:pt x="7" y="24"/>
                    <a:pt x="1" y="25"/>
                    <a:pt x="1" y="28"/>
                  </a:cubicBezTo>
                  <a:cubicBezTo>
                    <a:pt x="1" y="39"/>
                    <a:pt x="14" y="44"/>
                    <a:pt x="14" y="56"/>
                  </a:cubicBezTo>
                  <a:cubicBezTo>
                    <a:pt x="14" y="72"/>
                    <a:pt x="0" y="102"/>
                    <a:pt x="5" y="115"/>
                  </a:cubicBezTo>
                  <a:cubicBezTo>
                    <a:pt x="10" y="128"/>
                    <a:pt x="4" y="148"/>
                    <a:pt x="10" y="159"/>
                  </a:cubicBezTo>
                  <a:cubicBezTo>
                    <a:pt x="7" y="161"/>
                    <a:pt x="2" y="165"/>
                    <a:pt x="5" y="169"/>
                  </a:cubicBezTo>
                  <a:cubicBezTo>
                    <a:pt x="14" y="185"/>
                    <a:pt x="26" y="208"/>
                    <a:pt x="37" y="210"/>
                  </a:cubicBezTo>
                  <a:cubicBezTo>
                    <a:pt x="34" y="232"/>
                    <a:pt x="49" y="238"/>
                    <a:pt x="56" y="256"/>
                  </a:cubicBezTo>
                  <a:cubicBezTo>
                    <a:pt x="58" y="261"/>
                    <a:pt x="56" y="267"/>
                    <a:pt x="60" y="268"/>
                  </a:cubicBezTo>
                  <a:cubicBezTo>
                    <a:pt x="79" y="275"/>
                    <a:pt x="106" y="287"/>
                    <a:pt x="114" y="302"/>
                  </a:cubicBezTo>
                  <a:cubicBezTo>
                    <a:pt x="147" y="302"/>
                    <a:pt x="147" y="302"/>
                    <a:pt x="147" y="302"/>
                  </a:cubicBezTo>
                  <a:cubicBezTo>
                    <a:pt x="204" y="321"/>
                    <a:pt x="204" y="321"/>
                    <a:pt x="204" y="321"/>
                  </a:cubicBezTo>
                  <a:cubicBezTo>
                    <a:pt x="248" y="321"/>
                    <a:pt x="248" y="321"/>
                    <a:pt x="248" y="321"/>
                  </a:cubicBezTo>
                  <a:cubicBezTo>
                    <a:pt x="248" y="315"/>
                    <a:pt x="248" y="315"/>
                    <a:pt x="248" y="315"/>
                  </a:cubicBezTo>
                  <a:cubicBezTo>
                    <a:pt x="258" y="315"/>
                    <a:pt x="258" y="315"/>
                    <a:pt x="258" y="315"/>
                  </a:cubicBezTo>
                  <a:cubicBezTo>
                    <a:pt x="276" y="319"/>
                    <a:pt x="286" y="321"/>
                    <a:pt x="295" y="337"/>
                  </a:cubicBezTo>
                  <a:cubicBezTo>
                    <a:pt x="300" y="344"/>
                    <a:pt x="308" y="362"/>
                    <a:pt x="319" y="362"/>
                  </a:cubicBezTo>
                  <a:cubicBezTo>
                    <a:pt x="329" y="362"/>
                    <a:pt x="326" y="347"/>
                    <a:pt x="338" y="347"/>
                  </a:cubicBezTo>
                  <a:cubicBezTo>
                    <a:pt x="369" y="347"/>
                    <a:pt x="368" y="386"/>
                    <a:pt x="385" y="403"/>
                  </a:cubicBezTo>
                  <a:cubicBezTo>
                    <a:pt x="389" y="407"/>
                    <a:pt x="401" y="409"/>
                    <a:pt x="410" y="410"/>
                  </a:cubicBezTo>
                  <a:cubicBezTo>
                    <a:pt x="409" y="406"/>
                    <a:pt x="409" y="406"/>
                    <a:pt x="409" y="406"/>
                  </a:cubicBezTo>
                  <a:cubicBezTo>
                    <a:pt x="409" y="406"/>
                    <a:pt x="409" y="406"/>
                    <a:pt x="409" y="405"/>
                  </a:cubicBezTo>
                  <a:cubicBezTo>
                    <a:pt x="409" y="389"/>
                    <a:pt x="416" y="375"/>
                    <a:pt x="427" y="371"/>
                  </a:cubicBezTo>
                  <a:cubicBezTo>
                    <a:pt x="429" y="370"/>
                    <a:pt x="430" y="370"/>
                    <a:pt x="431" y="370"/>
                  </a:cubicBezTo>
                  <a:cubicBezTo>
                    <a:pt x="432" y="370"/>
                    <a:pt x="433" y="370"/>
                    <a:pt x="434" y="370"/>
                  </a:cubicBezTo>
                  <a:cubicBezTo>
                    <a:pt x="435" y="370"/>
                    <a:pt x="435" y="371"/>
                    <a:pt x="436" y="371"/>
                  </a:cubicBezTo>
                  <a:cubicBezTo>
                    <a:pt x="438" y="371"/>
                    <a:pt x="440" y="370"/>
                    <a:pt x="442" y="368"/>
                  </a:cubicBezTo>
                  <a:cubicBezTo>
                    <a:pt x="448" y="362"/>
                    <a:pt x="455" y="349"/>
                    <a:pt x="471" y="349"/>
                  </a:cubicBezTo>
                  <a:cubicBezTo>
                    <a:pt x="476" y="349"/>
                    <a:pt x="480" y="354"/>
                    <a:pt x="485" y="354"/>
                  </a:cubicBezTo>
                  <a:cubicBezTo>
                    <a:pt x="489" y="354"/>
                    <a:pt x="490" y="350"/>
                    <a:pt x="493" y="350"/>
                  </a:cubicBezTo>
                  <a:cubicBezTo>
                    <a:pt x="502" y="350"/>
                    <a:pt x="512" y="362"/>
                    <a:pt x="524" y="362"/>
                  </a:cubicBezTo>
                  <a:cubicBezTo>
                    <a:pt x="526" y="362"/>
                    <a:pt x="529" y="362"/>
                    <a:pt x="531" y="360"/>
                  </a:cubicBezTo>
                  <a:cubicBezTo>
                    <a:pt x="525" y="356"/>
                    <a:pt x="530" y="352"/>
                    <a:pt x="530" y="344"/>
                  </a:cubicBezTo>
                  <a:cubicBezTo>
                    <a:pt x="529" y="344"/>
                    <a:pt x="528" y="345"/>
                    <a:pt x="527" y="345"/>
                  </a:cubicBezTo>
                  <a:cubicBezTo>
                    <a:pt x="527" y="345"/>
                    <a:pt x="525" y="344"/>
                    <a:pt x="523" y="344"/>
                  </a:cubicBezTo>
                  <a:cubicBezTo>
                    <a:pt x="532" y="340"/>
                    <a:pt x="543" y="341"/>
                    <a:pt x="551" y="339"/>
                  </a:cubicBezTo>
                  <a:cubicBezTo>
                    <a:pt x="551" y="341"/>
                    <a:pt x="553" y="344"/>
                    <a:pt x="555" y="344"/>
                  </a:cubicBezTo>
                  <a:cubicBezTo>
                    <a:pt x="559" y="344"/>
                    <a:pt x="561" y="339"/>
                    <a:pt x="568" y="339"/>
                  </a:cubicBezTo>
                  <a:cubicBezTo>
                    <a:pt x="581" y="339"/>
                    <a:pt x="587" y="352"/>
                    <a:pt x="596" y="352"/>
                  </a:cubicBezTo>
                  <a:cubicBezTo>
                    <a:pt x="601" y="352"/>
                    <a:pt x="603" y="345"/>
                    <a:pt x="608" y="345"/>
                  </a:cubicBezTo>
                  <a:cubicBezTo>
                    <a:pt x="631" y="345"/>
                    <a:pt x="625" y="377"/>
                    <a:pt x="633" y="394"/>
                  </a:cubicBezTo>
                  <a:cubicBezTo>
                    <a:pt x="637" y="402"/>
                    <a:pt x="643" y="405"/>
                    <a:pt x="649" y="413"/>
                  </a:cubicBezTo>
                  <a:cubicBezTo>
                    <a:pt x="652" y="418"/>
                    <a:pt x="652" y="426"/>
                    <a:pt x="660" y="426"/>
                  </a:cubicBezTo>
                  <a:cubicBezTo>
                    <a:pt x="669" y="426"/>
                    <a:pt x="671" y="416"/>
                    <a:pt x="671" y="405"/>
                  </a:cubicBezTo>
                  <a:cubicBezTo>
                    <a:pt x="671" y="396"/>
                    <a:pt x="666" y="391"/>
                    <a:pt x="665" y="384"/>
                  </a:cubicBezTo>
                  <a:cubicBezTo>
                    <a:pt x="665" y="381"/>
                    <a:pt x="665" y="381"/>
                    <a:pt x="665" y="381"/>
                  </a:cubicBezTo>
                  <a:cubicBezTo>
                    <a:pt x="665" y="382"/>
                    <a:pt x="665" y="382"/>
                    <a:pt x="665" y="382"/>
                  </a:cubicBezTo>
                  <a:cubicBezTo>
                    <a:pt x="665" y="365"/>
                    <a:pt x="650" y="359"/>
                    <a:pt x="650" y="342"/>
                  </a:cubicBezTo>
                  <a:cubicBezTo>
                    <a:pt x="650" y="304"/>
                    <a:pt x="682" y="294"/>
                    <a:pt x="706" y="280"/>
                  </a:cubicBezTo>
                  <a:cubicBezTo>
                    <a:pt x="705" y="279"/>
                    <a:pt x="705" y="279"/>
                    <a:pt x="705" y="279"/>
                  </a:cubicBezTo>
                  <a:cubicBezTo>
                    <a:pt x="708" y="275"/>
                    <a:pt x="708" y="274"/>
                    <a:pt x="714" y="272"/>
                  </a:cubicBezTo>
                  <a:cubicBezTo>
                    <a:pt x="718" y="271"/>
                    <a:pt x="721" y="267"/>
                    <a:pt x="727" y="265"/>
                  </a:cubicBezTo>
                  <a:cubicBezTo>
                    <a:pt x="730" y="265"/>
                    <a:pt x="732" y="262"/>
                    <a:pt x="733" y="260"/>
                  </a:cubicBezTo>
                  <a:cubicBezTo>
                    <a:pt x="727" y="256"/>
                    <a:pt x="727" y="256"/>
                    <a:pt x="727" y="256"/>
                  </a:cubicBezTo>
                  <a:cubicBezTo>
                    <a:pt x="727" y="252"/>
                    <a:pt x="727" y="252"/>
                    <a:pt x="727" y="252"/>
                  </a:cubicBezTo>
                  <a:cubicBezTo>
                    <a:pt x="728" y="252"/>
                    <a:pt x="728" y="252"/>
                    <a:pt x="729" y="252"/>
                  </a:cubicBezTo>
                  <a:cubicBezTo>
                    <a:pt x="733" y="252"/>
                    <a:pt x="734" y="251"/>
                    <a:pt x="735" y="246"/>
                  </a:cubicBezTo>
                  <a:cubicBezTo>
                    <a:pt x="733" y="246"/>
                    <a:pt x="730" y="245"/>
                    <a:pt x="728" y="242"/>
                  </a:cubicBezTo>
                  <a:cubicBezTo>
                    <a:pt x="731" y="242"/>
                    <a:pt x="735" y="240"/>
                    <a:pt x="735" y="235"/>
                  </a:cubicBezTo>
                  <a:cubicBezTo>
                    <a:pt x="735" y="234"/>
                    <a:pt x="735" y="232"/>
                    <a:pt x="735" y="230"/>
                  </a:cubicBezTo>
                  <a:cubicBezTo>
                    <a:pt x="734" y="230"/>
                    <a:pt x="732" y="230"/>
                    <a:pt x="731" y="230"/>
                  </a:cubicBezTo>
                  <a:cubicBezTo>
                    <a:pt x="728" y="227"/>
                    <a:pt x="731" y="227"/>
                    <a:pt x="731" y="222"/>
                  </a:cubicBezTo>
                  <a:cubicBezTo>
                    <a:pt x="731" y="217"/>
                    <a:pt x="729" y="207"/>
                    <a:pt x="729" y="204"/>
                  </a:cubicBezTo>
                  <a:cubicBezTo>
                    <a:pt x="729" y="204"/>
                    <a:pt x="728" y="199"/>
                    <a:pt x="729" y="197"/>
                  </a:cubicBezTo>
                  <a:cubicBezTo>
                    <a:pt x="730" y="202"/>
                    <a:pt x="735" y="211"/>
                    <a:pt x="735" y="214"/>
                  </a:cubicBezTo>
                  <a:cubicBezTo>
                    <a:pt x="735" y="216"/>
                    <a:pt x="735" y="218"/>
                    <a:pt x="735" y="220"/>
                  </a:cubicBezTo>
                  <a:cubicBezTo>
                    <a:pt x="735" y="221"/>
                    <a:pt x="736" y="223"/>
                    <a:pt x="737" y="223"/>
                  </a:cubicBezTo>
                  <a:cubicBezTo>
                    <a:pt x="739" y="223"/>
                    <a:pt x="749" y="205"/>
                    <a:pt x="749" y="202"/>
                  </a:cubicBezTo>
                  <a:cubicBezTo>
                    <a:pt x="749" y="197"/>
                    <a:pt x="746" y="196"/>
                    <a:pt x="745" y="192"/>
                  </a:cubicBezTo>
                  <a:cubicBezTo>
                    <a:pt x="747" y="189"/>
                    <a:pt x="747" y="189"/>
                    <a:pt x="747" y="189"/>
                  </a:cubicBezTo>
                  <a:cubicBezTo>
                    <a:pt x="748" y="190"/>
                    <a:pt x="749" y="193"/>
                    <a:pt x="751" y="193"/>
                  </a:cubicBezTo>
                  <a:cubicBezTo>
                    <a:pt x="755" y="193"/>
                    <a:pt x="765" y="175"/>
                    <a:pt x="766" y="170"/>
                  </a:cubicBezTo>
                  <a:cubicBezTo>
                    <a:pt x="766" y="170"/>
                    <a:pt x="761" y="167"/>
                    <a:pt x="761" y="164"/>
                  </a:cubicBezTo>
                  <a:cubicBezTo>
                    <a:pt x="761" y="163"/>
                    <a:pt x="763" y="161"/>
                    <a:pt x="764" y="160"/>
                  </a:cubicBezTo>
                  <a:cubicBezTo>
                    <a:pt x="766" y="160"/>
                    <a:pt x="767" y="161"/>
                    <a:pt x="769" y="161"/>
                  </a:cubicBezTo>
                  <a:cubicBezTo>
                    <a:pt x="776" y="161"/>
                    <a:pt x="782" y="161"/>
                    <a:pt x="789" y="158"/>
                  </a:cubicBezTo>
                  <a:cubicBezTo>
                    <a:pt x="788" y="157"/>
                    <a:pt x="786" y="157"/>
                    <a:pt x="785" y="157"/>
                  </a:cubicBezTo>
                  <a:cubicBezTo>
                    <a:pt x="782" y="157"/>
                    <a:pt x="779" y="158"/>
                    <a:pt x="776" y="158"/>
                  </a:cubicBezTo>
                  <a:cubicBezTo>
                    <a:pt x="770" y="158"/>
                    <a:pt x="770" y="158"/>
                    <a:pt x="770" y="158"/>
                  </a:cubicBezTo>
                  <a:cubicBezTo>
                    <a:pt x="781" y="151"/>
                    <a:pt x="799" y="155"/>
                    <a:pt x="810" y="147"/>
                  </a:cubicBezTo>
                  <a:cubicBezTo>
                    <a:pt x="810" y="147"/>
                    <a:pt x="811" y="148"/>
                    <a:pt x="813" y="148"/>
                  </a:cubicBezTo>
                  <a:cubicBezTo>
                    <a:pt x="817" y="148"/>
                    <a:pt x="823" y="146"/>
                    <a:pt x="827" y="145"/>
                  </a:cubicBezTo>
                  <a:cubicBezTo>
                    <a:pt x="827" y="141"/>
                    <a:pt x="827" y="141"/>
                    <a:pt x="827" y="141"/>
                  </a:cubicBezTo>
                  <a:cubicBezTo>
                    <a:pt x="827" y="141"/>
                    <a:pt x="822" y="145"/>
                    <a:pt x="821" y="145"/>
                  </a:cubicBezTo>
                  <a:cubicBezTo>
                    <a:pt x="818" y="145"/>
                    <a:pt x="816" y="138"/>
                    <a:pt x="816" y="136"/>
                  </a:cubicBezTo>
                  <a:cubicBezTo>
                    <a:pt x="814" y="135"/>
                    <a:pt x="814" y="132"/>
                    <a:pt x="814" y="131"/>
                  </a:cubicBezTo>
                  <a:cubicBezTo>
                    <a:pt x="814" y="111"/>
                    <a:pt x="832" y="105"/>
                    <a:pt x="840" y="96"/>
                  </a:cubicBezTo>
                  <a:cubicBezTo>
                    <a:pt x="842" y="96"/>
                    <a:pt x="843" y="95"/>
                    <a:pt x="844" y="95"/>
                  </a:cubicBezTo>
                  <a:cubicBezTo>
                    <a:pt x="846" y="95"/>
                    <a:pt x="848" y="96"/>
                    <a:pt x="852" y="96"/>
                  </a:cubicBezTo>
                  <a:cubicBezTo>
                    <a:pt x="860" y="96"/>
                    <a:pt x="865" y="93"/>
                    <a:pt x="869" y="88"/>
                  </a:cubicBezTo>
                  <a:cubicBezTo>
                    <a:pt x="862" y="78"/>
                    <a:pt x="864" y="63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46"/>
                    <a:pt x="859" y="42"/>
                    <a:pt x="857" y="38"/>
                  </a:cubicBezTo>
                  <a:cubicBezTo>
                    <a:pt x="857" y="38"/>
                    <a:pt x="857" y="38"/>
                    <a:pt x="857" y="38"/>
                  </a:cubicBezTo>
                  <a:cubicBezTo>
                    <a:pt x="856" y="37"/>
                    <a:pt x="855" y="36"/>
                    <a:pt x="853" y="36"/>
                  </a:cubicBezTo>
                  <a:cubicBezTo>
                    <a:pt x="852" y="36"/>
                    <a:pt x="850" y="36"/>
                    <a:pt x="848" y="37"/>
                  </a:cubicBezTo>
                  <a:cubicBezTo>
                    <a:pt x="846" y="37"/>
                    <a:pt x="845" y="38"/>
                    <a:pt x="843" y="38"/>
                  </a:cubicBezTo>
                  <a:cubicBezTo>
                    <a:pt x="841" y="38"/>
                    <a:pt x="839" y="37"/>
                    <a:pt x="837" y="35"/>
                  </a:cubicBezTo>
                  <a:cubicBezTo>
                    <a:pt x="824" y="44"/>
                    <a:pt x="824" y="61"/>
                    <a:pt x="814" y="71"/>
                  </a:cubicBezTo>
                  <a:cubicBezTo>
                    <a:pt x="812" y="73"/>
                    <a:pt x="814" y="75"/>
                    <a:pt x="809" y="76"/>
                  </a:cubicBezTo>
                  <a:cubicBezTo>
                    <a:pt x="805" y="77"/>
                    <a:pt x="800" y="78"/>
                    <a:pt x="795" y="78"/>
                  </a:cubicBezTo>
                  <a:cubicBezTo>
                    <a:pt x="791" y="78"/>
                    <a:pt x="787" y="78"/>
                    <a:pt x="782" y="78"/>
                  </a:cubicBezTo>
                  <a:cubicBezTo>
                    <a:pt x="777" y="78"/>
                    <a:pt x="772" y="78"/>
                    <a:pt x="768" y="78"/>
                  </a:cubicBezTo>
                  <a:cubicBezTo>
                    <a:pt x="761" y="78"/>
                    <a:pt x="756" y="78"/>
                    <a:pt x="755" y="79"/>
                  </a:cubicBezTo>
                  <a:cubicBezTo>
                    <a:pt x="751" y="82"/>
                    <a:pt x="732" y="101"/>
                    <a:pt x="731" y="102"/>
                  </a:cubicBezTo>
                  <a:cubicBezTo>
                    <a:pt x="731" y="115"/>
                    <a:pt x="716" y="117"/>
                    <a:pt x="702" y="117"/>
                  </a:cubicBezTo>
                  <a:cubicBezTo>
                    <a:pt x="694" y="117"/>
                    <a:pt x="687" y="117"/>
                    <a:pt x="682" y="117"/>
                  </a:cubicBezTo>
                  <a:cubicBezTo>
                    <a:pt x="679" y="117"/>
                    <a:pt x="679" y="117"/>
                    <a:pt x="675" y="117"/>
                  </a:cubicBezTo>
                  <a:cubicBezTo>
                    <a:pt x="676" y="118"/>
                    <a:pt x="676" y="119"/>
                    <a:pt x="677" y="120"/>
                  </a:cubicBezTo>
                  <a:cubicBezTo>
                    <a:pt x="677" y="120"/>
                    <a:pt x="677" y="121"/>
                    <a:pt x="678" y="121"/>
                  </a:cubicBezTo>
                  <a:cubicBezTo>
                    <a:pt x="679" y="124"/>
                    <a:pt x="680" y="127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0" y="130"/>
                    <a:pt x="678" y="131"/>
                    <a:pt x="677" y="132"/>
                  </a:cubicBezTo>
                  <a:cubicBezTo>
                    <a:pt x="675" y="133"/>
                    <a:pt x="674" y="133"/>
                    <a:pt x="672" y="134"/>
                  </a:cubicBezTo>
                  <a:cubicBezTo>
                    <a:pt x="672" y="134"/>
                    <a:pt x="672" y="134"/>
                    <a:pt x="672" y="134"/>
                  </a:cubicBezTo>
                  <a:cubicBezTo>
                    <a:pt x="660" y="140"/>
                    <a:pt x="642" y="148"/>
                    <a:pt x="632" y="148"/>
                  </a:cubicBezTo>
                  <a:cubicBezTo>
                    <a:pt x="626" y="148"/>
                    <a:pt x="624" y="140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27"/>
                    <a:pt x="630" y="123"/>
                    <a:pt x="636" y="117"/>
                  </a:cubicBezTo>
                  <a:cubicBezTo>
                    <a:pt x="631" y="113"/>
                    <a:pt x="631" y="109"/>
                    <a:pt x="628" y="101"/>
                  </a:cubicBezTo>
                  <a:cubicBezTo>
                    <a:pt x="623" y="102"/>
                    <a:pt x="624" y="104"/>
                    <a:pt x="618" y="104"/>
                  </a:cubicBezTo>
                  <a:cubicBezTo>
                    <a:pt x="619" y="97"/>
                    <a:pt x="624" y="92"/>
                    <a:pt x="624" y="85"/>
                  </a:cubicBezTo>
                  <a:cubicBezTo>
                    <a:pt x="624" y="79"/>
                    <a:pt x="604" y="69"/>
                    <a:pt x="600" y="69"/>
                  </a:cubicBezTo>
                  <a:cubicBezTo>
                    <a:pt x="591" y="69"/>
                    <a:pt x="600" y="82"/>
                    <a:pt x="581" y="83"/>
                  </a:cubicBezTo>
                  <a:cubicBezTo>
                    <a:pt x="575" y="83"/>
                    <a:pt x="575" y="99"/>
                    <a:pt x="575" y="106"/>
                  </a:cubicBezTo>
                  <a:cubicBezTo>
                    <a:pt x="575" y="106"/>
                    <a:pt x="575" y="117"/>
                    <a:pt x="575" y="123"/>
                  </a:cubicBezTo>
                  <a:cubicBezTo>
                    <a:pt x="575" y="130"/>
                    <a:pt x="572" y="146"/>
                    <a:pt x="565" y="146"/>
                  </a:cubicBezTo>
                  <a:cubicBezTo>
                    <a:pt x="559" y="146"/>
                    <a:pt x="552" y="141"/>
                    <a:pt x="552" y="135"/>
                  </a:cubicBezTo>
                  <a:cubicBezTo>
                    <a:pt x="552" y="121"/>
                    <a:pt x="557" y="94"/>
                    <a:pt x="566" y="83"/>
                  </a:cubicBezTo>
                  <a:cubicBezTo>
                    <a:pt x="560" y="83"/>
                    <a:pt x="558" y="87"/>
                    <a:pt x="553" y="90"/>
                  </a:cubicBezTo>
                  <a:cubicBezTo>
                    <a:pt x="554" y="80"/>
                    <a:pt x="575" y="65"/>
                    <a:pt x="587" y="65"/>
                  </a:cubicBezTo>
                  <a:cubicBezTo>
                    <a:pt x="590" y="65"/>
                    <a:pt x="596" y="66"/>
                    <a:pt x="602" y="66"/>
                  </a:cubicBezTo>
                  <a:cubicBezTo>
                    <a:pt x="605" y="66"/>
                    <a:pt x="608" y="66"/>
                    <a:pt x="610" y="65"/>
                  </a:cubicBezTo>
                  <a:cubicBezTo>
                    <a:pt x="610" y="59"/>
                    <a:pt x="610" y="59"/>
                    <a:pt x="610" y="59"/>
                  </a:cubicBezTo>
                  <a:cubicBezTo>
                    <a:pt x="599" y="59"/>
                    <a:pt x="593" y="52"/>
                    <a:pt x="580" y="52"/>
                  </a:cubicBezTo>
                  <a:cubicBezTo>
                    <a:pt x="575" y="52"/>
                    <a:pt x="572" y="57"/>
                    <a:pt x="566" y="57"/>
                  </a:cubicBezTo>
                  <a:cubicBezTo>
                    <a:pt x="562" y="57"/>
                    <a:pt x="557" y="54"/>
                    <a:pt x="557" y="51"/>
                  </a:cubicBezTo>
                  <a:cubicBezTo>
                    <a:pt x="546" y="51"/>
                    <a:pt x="546" y="51"/>
                    <a:pt x="546" y="51"/>
                  </a:cubicBezTo>
                  <a:cubicBezTo>
                    <a:pt x="548" y="46"/>
                    <a:pt x="552" y="45"/>
                    <a:pt x="552" y="37"/>
                  </a:cubicBezTo>
                  <a:cubicBezTo>
                    <a:pt x="544" y="39"/>
                    <a:pt x="534" y="49"/>
                    <a:pt x="529" y="49"/>
                  </a:cubicBezTo>
                  <a:cubicBezTo>
                    <a:pt x="524" y="49"/>
                    <a:pt x="523" y="56"/>
                    <a:pt x="514" y="56"/>
                  </a:cubicBezTo>
                  <a:cubicBezTo>
                    <a:pt x="510" y="56"/>
                    <a:pt x="509" y="55"/>
                    <a:pt x="506" y="51"/>
                  </a:cubicBezTo>
                  <a:cubicBezTo>
                    <a:pt x="503" y="51"/>
                    <a:pt x="501" y="53"/>
                    <a:pt x="497" y="54"/>
                  </a:cubicBezTo>
                  <a:cubicBezTo>
                    <a:pt x="489" y="54"/>
                    <a:pt x="489" y="54"/>
                    <a:pt x="489" y="54"/>
                  </a:cubicBezTo>
                  <a:cubicBezTo>
                    <a:pt x="501" y="39"/>
                    <a:pt x="516" y="34"/>
                    <a:pt x="530" y="24"/>
                  </a:cubicBezTo>
                  <a:cubicBezTo>
                    <a:pt x="511" y="24"/>
                    <a:pt x="497" y="24"/>
                    <a:pt x="486" y="14"/>
                  </a:cubicBezTo>
                  <a:cubicBezTo>
                    <a:pt x="460" y="14"/>
                    <a:pt x="460" y="14"/>
                    <a:pt x="460" y="14"/>
                  </a:cubicBezTo>
                  <a:cubicBezTo>
                    <a:pt x="453" y="10"/>
                    <a:pt x="454" y="6"/>
                    <a:pt x="4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3" name="Freeform 133">
              <a:extLst>
                <a:ext uri="{FF2B5EF4-FFF2-40B4-BE49-F238E27FC236}">
                  <a16:creationId xmlns:a16="http://schemas.microsoft.com/office/drawing/2014/main" xmlns="" id="{62475998-ACB7-4B6C-A59F-3CF4302732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62" y="-67"/>
              <a:ext cx="3028" cy="1564"/>
            </a:xfrm>
            <a:custGeom>
              <a:avLst/>
              <a:gdLst>
                <a:gd name="T0" fmla="*/ 0 w 1281"/>
                <a:gd name="T1" fmla="*/ 61 h 661"/>
                <a:gd name="T2" fmla="*/ 666 w 1281"/>
                <a:gd name="T3" fmla="*/ 20 h 661"/>
                <a:gd name="T4" fmla="*/ 695 w 1281"/>
                <a:gd name="T5" fmla="*/ 86 h 661"/>
                <a:gd name="T6" fmla="*/ 670 w 1281"/>
                <a:gd name="T7" fmla="*/ 99 h 661"/>
                <a:gd name="T8" fmla="*/ 588 w 1281"/>
                <a:gd name="T9" fmla="*/ 110 h 661"/>
                <a:gd name="T10" fmla="*/ 514 w 1281"/>
                <a:gd name="T11" fmla="*/ 90 h 661"/>
                <a:gd name="T12" fmla="*/ 463 w 1281"/>
                <a:gd name="T13" fmla="*/ 106 h 661"/>
                <a:gd name="T14" fmla="*/ 379 w 1281"/>
                <a:gd name="T15" fmla="*/ 102 h 661"/>
                <a:gd name="T16" fmla="*/ 352 w 1281"/>
                <a:gd name="T17" fmla="*/ 82 h 661"/>
                <a:gd name="T18" fmla="*/ 220 w 1281"/>
                <a:gd name="T19" fmla="*/ 64 h 661"/>
                <a:gd name="T20" fmla="*/ 128 w 1281"/>
                <a:gd name="T21" fmla="*/ 59 h 661"/>
                <a:gd name="T22" fmla="*/ 87 w 1281"/>
                <a:gd name="T23" fmla="*/ 70 h 661"/>
                <a:gd name="T24" fmla="*/ 4 w 1281"/>
                <a:gd name="T25" fmla="*/ 62 h 661"/>
                <a:gd name="T26" fmla="*/ 0 w 1281"/>
                <a:gd name="T27" fmla="*/ 289 h 661"/>
                <a:gd name="T28" fmla="*/ 29 w 1281"/>
                <a:gd name="T29" fmla="*/ 297 h 661"/>
                <a:gd name="T30" fmla="*/ 118 w 1281"/>
                <a:gd name="T31" fmla="*/ 345 h 661"/>
                <a:gd name="T32" fmla="*/ 161 w 1281"/>
                <a:gd name="T33" fmla="*/ 397 h 661"/>
                <a:gd name="T34" fmla="*/ 157 w 1281"/>
                <a:gd name="T35" fmla="*/ 415 h 661"/>
                <a:gd name="T36" fmla="*/ 194 w 1281"/>
                <a:gd name="T37" fmla="*/ 468 h 661"/>
                <a:gd name="T38" fmla="*/ 267 w 1281"/>
                <a:gd name="T39" fmla="*/ 527 h 661"/>
                <a:gd name="T40" fmla="*/ 690 w 1281"/>
                <a:gd name="T41" fmla="*/ 520 h 661"/>
                <a:gd name="T42" fmla="*/ 787 w 1281"/>
                <a:gd name="T43" fmla="*/ 542 h 661"/>
                <a:gd name="T44" fmla="*/ 813 w 1281"/>
                <a:gd name="T45" fmla="*/ 535 h 661"/>
                <a:gd name="T46" fmla="*/ 899 w 1281"/>
                <a:gd name="T47" fmla="*/ 589 h 661"/>
                <a:gd name="T48" fmla="*/ 879 w 1281"/>
                <a:gd name="T49" fmla="*/ 637 h 661"/>
                <a:gd name="T50" fmla="*/ 875 w 1281"/>
                <a:gd name="T51" fmla="*/ 661 h 661"/>
                <a:gd name="T52" fmla="*/ 914 w 1281"/>
                <a:gd name="T53" fmla="*/ 654 h 661"/>
                <a:gd name="T54" fmla="*/ 924 w 1281"/>
                <a:gd name="T55" fmla="*/ 650 h 661"/>
                <a:gd name="T56" fmla="*/ 921 w 1281"/>
                <a:gd name="T57" fmla="*/ 641 h 661"/>
                <a:gd name="T58" fmla="*/ 974 w 1281"/>
                <a:gd name="T59" fmla="*/ 622 h 661"/>
                <a:gd name="T60" fmla="*/ 1038 w 1281"/>
                <a:gd name="T61" fmla="*/ 598 h 661"/>
                <a:gd name="T62" fmla="*/ 1086 w 1281"/>
                <a:gd name="T63" fmla="*/ 558 h 661"/>
                <a:gd name="T64" fmla="*/ 1100 w 1281"/>
                <a:gd name="T65" fmla="*/ 558 h 661"/>
                <a:gd name="T66" fmla="*/ 1110 w 1281"/>
                <a:gd name="T67" fmla="*/ 604 h 661"/>
                <a:gd name="T68" fmla="*/ 1115 w 1281"/>
                <a:gd name="T69" fmla="*/ 601 h 661"/>
                <a:gd name="T70" fmla="*/ 1157 w 1281"/>
                <a:gd name="T71" fmla="*/ 597 h 661"/>
                <a:gd name="T72" fmla="*/ 1199 w 1281"/>
                <a:gd name="T73" fmla="*/ 595 h 661"/>
                <a:gd name="T74" fmla="*/ 1135 w 1281"/>
                <a:gd name="T75" fmla="*/ 547 h 661"/>
                <a:gd name="T76" fmla="*/ 1080 w 1281"/>
                <a:gd name="T77" fmla="*/ 540 h 661"/>
                <a:gd name="T78" fmla="*/ 1174 w 1281"/>
                <a:gd name="T79" fmla="*/ 500 h 661"/>
                <a:gd name="T80" fmla="*/ 1272 w 1281"/>
                <a:gd name="T81" fmla="*/ 434 h 661"/>
                <a:gd name="T82" fmla="*/ 1213 w 1281"/>
                <a:gd name="T83" fmla="*/ 434 h 661"/>
                <a:gd name="T84" fmla="*/ 1211 w 1281"/>
                <a:gd name="T85" fmla="*/ 386 h 661"/>
                <a:gd name="T86" fmla="*/ 1190 w 1281"/>
                <a:gd name="T87" fmla="*/ 347 h 661"/>
                <a:gd name="T88" fmla="*/ 1133 w 1281"/>
                <a:gd name="T89" fmla="*/ 304 h 661"/>
                <a:gd name="T90" fmla="*/ 1041 w 1281"/>
                <a:gd name="T91" fmla="*/ 259 h 661"/>
                <a:gd name="T92" fmla="*/ 938 w 1281"/>
                <a:gd name="T93" fmla="*/ 248 h 661"/>
                <a:gd name="T94" fmla="*/ 961 w 1281"/>
                <a:gd name="T95" fmla="*/ 381 h 661"/>
                <a:gd name="T96" fmla="*/ 914 w 1281"/>
                <a:gd name="T97" fmla="*/ 483 h 661"/>
                <a:gd name="T98" fmla="*/ 834 w 1281"/>
                <a:gd name="T99" fmla="*/ 400 h 661"/>
                <a:gd name="T100" fmla="*/ 706 w 1281"/>
                <a:gd name="T101" fmla="*/ 323 h 661"/>
                <a:gd name="T102" fmla="*/ 728 w 1281"/>
                <a:gd name="T103" fmla="*/ 233 h 661"/>
                <a:gd name="T104" fmla="*/ 726 w 1281"/>
                <a:gd name="T105" fmla="*/ 208 h 661"/>
                <a:gd name="T106" fmla="*/ 768 w 1281"/>
                <a:gd name="T107" fmla="*/ 202 h 661"/>
                <a:gd name="T108" fmla="*/ 764 w 1281"/>
                <a:gd name="T109" fmla="*/ 157 h 661"/>
                <a:gd name="T110" fmla="*/ 817 w 1281"/>
                <a:gd name="T111" fmla="*/ 140 h 661"/>
                <a:gd name="T112" fmla="*/ 864 w 1281"/>
                <a:gd name="T113" fmla="*/ 144 h 661"/>
                <a:gd name="T114" fmla="*/ 892 w 1281"/>
                <a:gd name="T115" fmla="*/ 86 h 661"/>
                <a:gd name="T116" fmla="*/ 831 w 1281"/>
                <a:gd name="T117" fmla="*/ 66 h 661"/>
                <a:gd name="T118" fmla="*/ 805 w 1281"/>
                <a:gd name="T119" fmla="*/ 122 h 661"/>
                <a:gd name="T120" fmla="*/ 755 w 1281"/>
                <a:gd name="T121" fmla="*/ 93 h 661"/>
                <a:gd name="T122" fmla="*/ 735 w 1281"/>
                <a:gd name="T123" fmla="*/ 45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81" h="661">
                  <a:moveTo>
                    <a:pt x="0" y="61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moveTo>
                    <a:pt x="686" y="0"/>
                  </a:moveTo>
                  <a:cubicBezTo>
                    <a:pt x="676" y="0"/>
                    <a:pt x="680" y="7"/>
                    <a:pt x="681" y="12"/>
                  </a:cubicBezTo>
                  <a:cubicBezTo>
                    <a:pt x="675" y="14"/>
                    <a:pt x="666" y="12"/>
                    <a:pt x="666" y="20"/>
                  </a:cubicBezTo>
                  <a:cubicBezTo>
                    <a:pt x="666" y="25"/>
                    <a:pt x="670" y="28"/>
                    <a:pt x="670" y="33"/>
                  </a:cubicBezTo>
                  <a:cubicBezTo>
                    <a:pt x="670" y="38"/>
                    <a:pt x="663" y="38"/>
                    <a:pt x="663" y="45"/>
                  </a:cubicBezTo>
                  <a:cubicBezTo>
                    <a:pt x="663" y="63"/>
                    <a:pt x="699" y="52"/>
                    <a:pt x="699" y="70"/>
                  </a:cubicBezTo>
                  <a:cubicBezTo>
                    <a:pt x="699" y="73"/>
                    <a:pt x="695" y="86"/>
                    <a:pt x="695" y="86"/>
                  </a:cubicBezTo>
                  <a:cubicBezTo>
                    <a:pt x="699" y="84"/>
                    <a:pt x="702" y="83"/>
                    <a:pt x="706" y="81"/>
                  </a:cubicBezTo>
                  <a:cubicBezTo>
                    <a:pt x="713" y="102"/>
                    <a:pt x="678" y="92"/>
                    <a:pt x="678" y="118"/>
                  </a:cubicBezTo>
                  <a:cubicBezTo>
                    <a:pt x="676" y="118"/>
                    <a:pt x="675" y="118"/>
                    <a:pt x="673" y="118"/>
                  </a:cubicBezTo>
                  <a:cubicBezTo>
                    <a:pt x="664" y="118"/>
                    <a:pt x="674" y="104"/>
                    <a:pt x="670" y="99"/>
                  </a:cubicBezTo>
                  <a:cubicBezTo>
                    <a:pt x="669" y="96"/>
                    <a:pt x="654" y="93"/>
                    <a:pt x="647" y="93"/>
                  </a:cubicBezTo>
                  <a:cubicBezTo>
                    <a:pt x="637" y="93"/>
                    <a:pt x="633" y="99"/>
                    <a:pt x="633" y="110"/>
                  </a:cubicBezTo>
                  <a:cubicBezTo>
                    <a:pt x="630" y="109"/>
                    <a:pt x="628" y="109"/>
                    <a:pt x="624" y="109"/>
                  </a:cubicBezTo>
                  <a:cubicBezTo>
                    <a:pt x="618" y="109"/>
                    <a:pt x="609" y="110"/>
                    <a:pt x="588" y="110"/>
                  </a:cubicBezTo>
                  <a:cubicBezTo>
                    <a:pt x="560" y="110"/>
                    <a:pt x="527" y="100"/>
                    <a:pt x="520" y="78"/>
                  </a:cubicBezTo>
                  <a:cubicBezTo>
                    <a:pt x="510" y="81"/>
                    <a:pt x="479" y="81"/>
                    <a:pt x="479" y="93"/>
                  </a:cubicBezTo>
                  <a:cubicBezTo>
                    <a:pt x="479" y="96"/>
                    <a:pt x="481" y="98"/>
                    <a:pt x="485" y="98"/>
                  </a:cubicBezTo>
                  <a:cubicBezTo>
                    <a:pt x="494" y="98"/>
                    <a:pt x="508" y="94"/>
                    <a:pt x="514" y="90"/>
                  </a:cubicBezTo>
                  <a:cubicBezTo>
                    <a:pt x="516" y="108"/>
                    <a:pt x="489" y="93"/>
                    <a:pt x="489" y="111"/>
                  </a:cubicBezTo>
                  <a:cubicBezTo>
                    <a:pt x="489" y="115"/>
                    <a:pt x="495" y="127"/>
                    <a:pt x="492" y="127"/>
                  </a:cubicBezTo>
                  <a:cubicBezTo>
                    <a:pt x="482" y="127"/>
                    <a:pt x="480" y="114"/>
                    <a:pt x="471" y="110"/>
                  </a:cubicBezTo>
                  <a:cubicBezTo>
                    <a:pt x="463" y="106"/>
                    <a:pt x="463" y="106"/>
                    <a:pt x="463" y="106"/>
                  </a:cubicBezTo>
                  <a:cubicBezTo>
                    <a:pt x="450" y="106"/>
                    <a:pt x="442" y="106"/>
                    <a:pt x="429" y="106"/>
                  </a:cubicBezTo>
                  <a:cubicBezTo>
                    <a:pt x="418" y="106"/>
                    <a:pt x="412" y="110"/>
                    <a:pt x="400" y="111"/>
                  </a:cubicBezTo>
                  <a:cubicBezTo>
                    <a:pt x="399" y="111"/>
                    <a:pt x="398" y="111"/>
                    <a:pt x="396" y="111"/>
                  </a:cubicBezTo>
                  <a:cubicBezTo>
                    <a:pt x="379" y="111"/>
                    <a:pt x="379" y="104"/>
                    <a:pt x="379" y="102"/>
                  </a:cubicBezTo>
                  <a:cubicBezTo>
                    <a:pt x="379" y="98"/>
                    <a:pt x="395" y="100"/>
                    <a:pt x="398" y="96"/>
                  </a:cubicBezTo>
                  <a:cubicBezTo>
                    <a:pt x="389" y="83"/>
                    <a:pt x="387" y="80"/>
                    <a:pt x="378" y="80"/>
                  </a:cubicBezTo>
                  <a:cubicBezTo>
                    <a:pt x="373" y="80"/>
                    <a:pt x="367" y="81"/>
                    <a:pt x="356" y="82"/>
                  </a:cubicBezTo>
                  <a:cubicBezTo>
                    <a:pt x="355" y="82"/>
                    <a:pt x="353" y="82"/>
                    <a:pt x="352" y="82"/>
                  </a:cubicBezTo>
                  <a:cubicBezTo>
                    <a:pt x="323" y="82"/>
                    <a:pt x="307" y="58"/>
                    <a:pt x="276" y="58"/>
                  </a:cubicBezTo>
                  <a:cubicBezTo>
                    <a:pt x="266" y="58"/>
                    <a:pt x="262" y="65"/>
                    <a:pt x="253" y="65"/>
                  </a:cubicBezTo>
                  <a:cubicBezTo>
                    <a:pt x="247" y="65"/>
                    <a:pt x="242" y="55"/>
                    <a:pt x="241" y="51"/>
                  </a:cubicBezTo>
                  <a:cubicBezTo>
                    <a:pt x="231" y="53"/>
                    <a:pt x="231" y="64"/>
                    <a:pt x="220" y="64"/>
                  </a:cubicBezTo>
                  <a:cubicBezTo>
                    <a:pt x="210" y="64"/>
                    <a:pt x="196" y="40"/>
                    <a:pt x="193" y="40"/>
                  </a:cubicBezTo>
                  <a:cubicBezTo>
                    <a:pt x="182" y="40"/>
                    <a:pt x="186" y="56"/>
                    <a:pt x="175" y="56"/>
                  </a:cubicBezTo>
                  <a:cubicBezTo>
                    <a:pt x="170" y="56"/>
                    <a:pt x="167" y="53"/>
                    <a:pt x="165" y="48"/>
                  </a:cubicBezTo>
                  <a:cubicBezTo>
                    <a:pt x="149" y="52"/>
                    <a:pt x="143" y="53"/>
                    <a:pt x="128" y="59"/>
                  </a:cubicBezTo>
                  <a:cubicBezTo>
                    <a:pt x="123" y="60"/>
                    <a:pt x="113" y="67"/>
                    <a:pt x="107" y="67"/>
                  </a:cubicBezTo>
                  <a:cubicBezTo>
                    <a:pt x="106" y="67"/>
                    <a:pt x="105" y="67"/>
                    <a:pt x="104" y="66"/>
                  </a:cubicBezTo>
                  <a:cubicBezTo>
                    <a:pt x="100" y="62"/>
                    <a:pt x="97" y="61"/>
                    <a:pt x="95" y="61"/>
                  </a:cubicBezTo>
                  <a:cubicBezTo>
                    <a:pt x="91" y="61"/>
                    <a:pt x="91" y="69"/>
                    <a:pt x="87" y="70"/>
                  </a:cubicBezTo>
                  <a:cubicBezTo>
                    <a:pt x="53" y="71"/>
                    <a:pt x="77" y="83"/>
                    <a:pt x="72" y="83"/>
                  </a:cubicBezTo>
                  <a:cubicBezTo>
                    <a:pt x="59" y="83"/>
                    <a:pt x="35" y="81"/>
                    <a:pt x="14" y="67"/>
                  </a:cubicBezTo>
                  <a:cubicBezTo>
                    <a:pt x="13" y="67"/>
                    <a:pt x="6" y="62"/>
                    <a:pt x="6" y="61"/>
                  </a:cubicBezTo>
                  <a:cubicBezTo>
                    <a:pt x="5" y="61"/>
                    <a:pt x="4" y="62"/>
                    <a:pt x="4" y="62"/>
                  </a:cubicBezTo>
                  <a:cubicBezTo>
                    <a:pt x="3" y="62"/>
                    <a:pt x="3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" y="292"/>
                    <a:pt x="6" y="292"/>
                    <a:pt x="10" y="292"/>
                  </a:cubicBezTo>
                  <a:cubicBezTo>
                    <a:pt x="11" y="292"/>
                    <a:pt x="12" y="292"/>
                    <a:pt x="13" y="292"/>
                  </a:cubicBezTo>
                  <a:cubicBezTo>
                    <a:pt x="14" y="292"/>
                    <a:pt x="15" y="292"/>
                    <a:pt x="16" y="292"/>
                  </a:cubicBezTo>
                  <a:cubicBezTo>
                    <a:pt x="21" y="292"/>
                    <a:pt x="26" y="293"/>
                    <a:pt x="29" y="297"/>
                  </a:cubicBezTo>
                  <a:cubicBezTo>
                    <a:pt x="34" y="304"/>
                    <a:pt x="45" y="318"/>
                    <a:pt x="55" y="318"/>
                  </a:cubicBezTo>
                  <a:cubicBezTo>
                    <a:pt x="63" y="318"/>
                    <a:pt x="63" y="307"/>
                    <a:pt x="70" y="305"/>
                  </a:cubicBezTo>
                  <a:cubicBezTo>
                    <a:pt x="73" y="304"/>
                    <a:pt x="76" y="305"/>
                    <a:pt x="80" y="302"/>
                  </a:cubicBezTo>
                  <a:cubicBezTo>
                    <a:pt x="96" y="318"/>
                    <a:pt x="104" y="324"/>
                    <a:pt x="118" y="345"/>
                  </a:cubicBezTo>
                  <a:cubicBezTo>
                    <a:pt x="119" y="347"/>
                    <a:pt x="123" y="348"/>
                    <a:pt x="124" y="352"/>
                  </a:cubicBezTo>
                  <a:cubicBezTo>
                    <a:pt x="126" y="359"/>
                    <a:pt x="129" y="367"/>
                    <a:pt x="135" y="373"/>
                  </a:cubicBezTo>
                  <a:cubicBezTo>
                    <a:pt x="138" y="376"/>
                    <a:pt x="144" y="374"/>
                    <a:pt x="148" y="378"/>
                  </a:cubicBezTo>
                  <a:cubicBezTo>
                    <a:pt x="152" y="383"/>
                    <a:pt x="161" y="386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403"/>
                    <a:pt x="154" y="404"/>
                    <a:pt x="154" y="407"/>
                  </a:cubicBezTo>
                  <a:cubicBezTo>
                    <a:pt x="154" y="410"/>
                    <a:pt x="157" y="412"/>
                    <a:pt x="157" y="415"/>
                  </a:cubicBezTo>
                  <a:cubicBezTo>
                    <a:pt x="157" y="422"/>
                    <a:pt x="155" y="436"/>
                    <a:pt x="162" y="438"/>
                  </a:cubicBezTo>
                  <a:cubicBezTo>
                    <a:pt x="167" y="439"/>
                    <a:pt x="171" y="439"/>
                    <a:pt x="174" y="442"/>
                  </a:cubicBezTo>
                  <a:cubicBezTo>
                    <a:pt x="179" y="447"/>
                    <a:pt x="173" y="454"/>
                    <a:pt x="179" y="458"/>
                  </a:cubicBezTo>
                  <a:cubicBezTo>
                    <a:pt x="179" y="458"/>
                    <a:pt x="193" y="467"/>
                    <a:pt x="194" y="468"/>
                  </a:cubicBezTo>
                  <a:cubicBezTo>
                    <a:pt x="197" y="480"/>
                    <a:pt x="198" y="495"/>
                    <a:pt x="216" y="495"/>
                  </a:cubicBezTo>
                  <a:cubicBezTo>
                    <a:pt x="219" y="505"/>
                    <a:pt x="237" y="498"/>
                    <a:pt x="242" y="512"/>
                  </a:cubicBezTo>
                  <a:cubicBezTo>
                    <a:pt x="243" y="517"/>
                    <a:pt x="256" y="518"/>
                    <a:pt x="262" y="524"/>
                  </a:cubicBezTo>
                  <a:cubicBezTo>
                    <a:pt x="263" y="525"/>
                    <a:pt x="265" y="526"/>
                    <a:pt x="267" y="527"/>
                  </a:cubicBezTo>
                  <a:cubicBezTo>
                    <a:pt x="267" y="527"/>
                    <a:pt x="268" y="527"/>
                    <a:pt x="268" y="527"/>
                  </a:cubicBezTo>
                  <a:cubicBezTo>
                    <a:pt x="267" y="527"/>
                    <a:pt x="267" y="527"/>
                    <a:pt x="267" y="527"/>
                  </a:cubicBezTo>
                  <a:cubicBezTo>
                    <a:pt x="690" y="527"/>
                    <a:pt x="690" y="527"/>
                    <a:pt x="690" y="527"/>
                  </a:cubicBezTo>
                  <a:cubicBezTo>
                    <a:pt x="690" y="520"/>
                    <a:pt x="690" y="520"/>
                    <a:pt x="690" y="520"/>
                  </a:cubicBezTo>
                  <a:cubicBezTo>
                    <a:pt x="697" y="526"/>
                    <a:pt x="696" y="530"/>
                    <a:pt x="703" y="534"/>
                  </a:cubicBezTo>
                  <a:cubicBezTo>
                    <a:pt x="729" y="534"/>
                    <a:pt x="729" y="534"/>
                    <a:pt x="729" y="534"/>
                  </a:cubicBezTo>
                  <a:cubicBezTo>
                    <a:pt x="740" y="544"/>
                    <a:pt x="754" y="544"/>
                    <a:pt x="773" y="544"/>
                  </a:cubicBezTo>
                  <a:cubicBezTo>
                    <a:pt x="780" y="542"/>
                    <a:pt x="781" y="544"/>
                    <a:pt x="787" y="542"/>
                  </a:cubicBezTo>
                  <a:cubicBezTo>
                    <a:pt x="792" y="539"/>
                    <a:pt x="790" y="530"/>
                    <a:pt x="795" y="530"/>
                  </a:cubicBezTo>
                  <a:cubicBezTo>
                    <a:pt x="802" y="530"/>
                    <a:pt x="806" y="540"/>
                    <a:pt x="808" y="542"/>
                  </a:cubicBezTo>
                  <a:cubicBezTo>
                    <a:pt x="809" y="540"/>
                    <a:pt x="809" y="536"/>
                    <a:pt x="809" y="535"/>
                  </a:cubicBezTo>
                  <a:cubicBezTo>
                    <a:pt x="810" y="535"/>
                    <a:pt x="811" y="535"/>
                    <a:pt x="813" y="535"/>
                  </a:cubicBezTo>
                  <a:cubicBezTo>
                    <a:pt x="816" y="535"/>
                    <a:pt x="838" y="553"/>
                    <a:pt x="839" y="555"/>
                  </a:cubicBezTo>
                  <a:cubicBezTo>
                    <a:pt x="842" y="561"/>
                    <a:pt x="839" y="566"/>
                    <a:pt x="843" y="571"/>
                  </a:cubicBezTo>
                  <a:cubicBezTo>
                    <a:pt x="856" y="583"/>
                    <a:pt x="872" y="580"/>
                    <a:pt x="885" y="589"/>
                  </a:cubicBezTo>
                  <a:cubicBezTo>
                    <a:pt x="899" y="589"/>
                    <a:pt x="899" y="589"/>
                    <a:pt x="899" y="589"/>
                  </a:cubicBezTo>
                  <a:cubicBezTo>
                    <a:pt x="905" y="593"/>
                    <a:pt x="913" y="598"/>
                    <a:pt x="913" y="606"/>
                  </a:cubicBezTo>
                  <a:cubicBezTo>
                    <a:pt x="913" y="610"/>
                    <a:pt x="911" y="612"/>
                    <a:pt x="908" y="612"/>
                  </a:cubicBezTo>
                  <a:cubicBezTo>
                    <a:pt x="902" y="612"/>
                    <a:pt x="895" y="605"/>
                    <a:pt x="893" y="603"/>
                  </a:cubicBezTo>
                  <a:cubicBezTo>
                    <a:pt x="891" y="612"/>
                    <a:pt x="886" y="637"/>
                    <a:pt x="879" y="637"/>
                  </a:cubicBezTo>
                  <a:cubicBezTo>
                    <a:pt x="879" y="637"/>
                    <a:pt x="879" y="637"/>
                    <a:pt x="879" y="637"/>
                  </a:cubicBezTo>
                  <a:cubicBezTo>
                    <a:pt x="873" y="643"/>
                    <a:pt x="867" y="647"/>
                    <a:pt x="867" y="655"/>
                  </a:cubicBezTo>
                  <a:cubicBezTo>
                    <a:pt x="867" y="655"/>
                    <a:pt x="867" y="655"/>
                    <a:pt x="867" y="655"/>
                  </a:cubicBezTo>
                  <a:cubicBezTo>
                    <a:pt x="869" y="658"/>
                    <a:pt x="872" y="661"/>
                    <a:pt x="875" y="661"/>
                  </a:cubicBezTo>
                  <a:cubicBezTo>
                    <a:pt x="880" y="661"/>
                    <a:pt x="880" y="658"/>
                    <a:pt x="883" y="656"/>
                  </a:cubicBezTo>
                  <a:cubicBezTo>
                    <a:pt x="886" y="652"/>
                    <a:pt x="892" y="652"/>
                    <a:pt x="898" y="652"/>
                  </a:cubicBezTo>
                  <a:cubicBezTo>
                    <a:pt x="900" y="652"/>
                    <a:pt x="901" y="652"/>
                    <a:pt x="903" y="652"/>
                  </a:cubicBezTo>
                  <a:cubicBezTo>
                    <a:pt x="908" y="652"/>
                    <a:pt x="911" y="654"/>
                    <a:pt x="914" y="654"/>
                  </a:cubicBezTo>
                  <a:cubicBezTo>
                    <a:pt x="914" y="654"/>
                    <a:pt x="914" y="654"/>
                    <a:pt x="915" y="654"/>
                  </a:cubicBezTo>
                  <a:cubicBezTo>
                    <a:pt x="915" y="654"/>
                    <a:pt x="915" y="654"/>
                    <a:pt x="915" y="654"/>
                  </a:cubicBezTo>
                  <a:cubicBezTo>
                    <a:pt x="917" y="653"/>
                    <a:pt x="918" y="653"/>
                    <a:pt x="920" y="652"/>
                  </a:cubicBezTo>
                  <a:cubicBezTo>
                    <a:pt x="921" y="651"/>
                    <a:pt x="923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3" y="647"/>
                    <a:pt x="922" y="644"/>
                    <a:pt x="921" y="641"/>
                  </a:cubicBezTo>
                  <a:cubicBezTo>
                    <a:pt x="921" y="641"/>
                    <a:pt x="921" y="641"/>
                    <a:pt x="921" y="641"/>
                  </a:cubicBezTo>
                  <a:cubicBezTo>
                    <a:pt x="920" y="641"/>
                    <a:pt x="920" y="640"/>
                    <a:pt x="920" y="640"/>
                  </a:cubicBezTo>
                  <a:cubicBezTo>
                    <a:pt x="919" y="639"/>
                    <a:pt x="917" y="638"/>
                    <a:pt x="917" y="636"/>
                  </a:cubicBezTo>
                  <a:cubicBezTo>
                    <a:pt x="917" y="633"/>
                    <a:pt x="923" y="632"/>
                    <a:pt x="924" y="632"/>
                  </a:cubicBezTo>
                  <a:cubicBezTo>
                    <a:pt x="936" y="628"/>
                    <a:pt x="961" y="622"/>
                    <a:pt x="974" y="622"/>
                  </a:cubicBezTo>
                  <a:cubicBezTo>
                    <a:pt x="975" y="621"/>
                    <a:pt x="994" y="602"/>
                    <a:pt x="998" y="599"/>
                  </a:cubicBezTo>
                  <a:cubicBezTo>
                    <a:pt x="999" y="598"/>
                    <a:pt x="1004" y="598"/>
                    <a:pt x="1011" y="598"/>
                  </a:cubicBezTo>
                  <a:cubicBezTo>
                    <a:pt x="1015" y="598"/>
                    <a:pt x="1020" y="598"/>
                    <a:pt x="1025" y="598"/>
                  </a:cubicBezTo>
                  <a:cubicBezTo>
                    <a:pt x="1030" y="598"/>
                    <a:pt x="1034" y="598"/>
                    <a:pt x="1038" y="598"/>
                  </a:cubicBezTo>
                  <a:cubicBezTo>
                    <a:pt x="1043" y="598"/>
                    <a:pt x="1048" y="597"/>
                    <a:pt x="1052" y="596"/>
                  </a:cubicBezTo>
                  <a:cubicBezTo>
                    <a:pt x="1057" y="595"/>
                    <a:pt x="1055" y="593"/>
                    <a:pt x="1057" y="591"/>
                  </a:cubicBezTo>
                  <a:cubicBezTo>
                    <a:pt x="1067" y="581"/>
                    <a:pt x="1067" y="564"/>
                    <a:pt x="1080" y="555"/>
                  </a:cubicBezTo>
                  <a:cubicBezTo>
                    <a:pt x="1082" y="557"/>
                    <a:pt x="1084" y="558"/>
                    <a:pt x="1086" y="558"/>
                  </a:cubicBezTo>
                  <a:cubicBezTo>
                    <a:pt x="1088" y="558"/>
                    <a:pt x="1089" y="557"/>
                    <a:pt x="1091" y="557"/>
                  </a:cubicBezTo>
                  <a:cubicBezTo>
                    <a:pt x="1093" y="556"/>
                    <a:pt x="1095" y="556"/>
                    <a:pt x="1096" y="556"/>
                  </a:cubicBezTo>
                  <a:cubicBezTo>
                    <a:pt x="1098" y="556"/>
                    <a:pt x="1099" y="557"/>
                    <a:pt x="1100" y="558"/>
                  </a:cubicBezTo>
                  <a:cubicBezTo>
                    <a:pt x="1100" y="558"/>
                    <a:pt x="1100" y="558"/>
                    <a:pt x="1100" y="558"/>
                  </a:cubicBezTo>
                  <a:cubicBezTo>
                    <a:pt x="1102" y="562"/>
                    <a:pt x="1104" y="566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6" y="581"/>
                    <a:pt x="1105" y="594"/>
                    <a:pt x="1110" y="604"/>
                  </a:cubicBezTo>
                  <a:cubicBezTo>
                    <a:pt x="1110" y="602"/>
                    <a:pt x="1110" y="602"/>
                    <a:pt x="1110" y="602"/>
                  </a:cubicBezTo>
                  <a:cubicBezTo>
                    <a:pt x="1110" y="601"/>
                    <a:pt x="1110" y="601"/>
                    <a:pt x="1110" y="601"/>
                  </a:cubicBezTo>
                  <a:cubicBezTo>
                    <a:pt x="1110" y="601"/>
                    <a:pt x="1110" y="601"/>
                    <a:pt x="1111" y="601"/>
                  </a:cubicBezTo>
                  <a:cubicBezTo>
                    <a:pt x="1112" y="601"/>
                    <a:pt x="1114" y="601"/>
                    <a:pt x="1115" y="601"/>
                  </a:cubicBezTo>
                  <a:cubicBezTo>
                    <a:pt x="1117" y="601"/>
                    <a:pt x="1122" y="601"/>
                    <a:pt x="1127" y="601"/>
                  </a:cubicBezTo>
                  <a:cubicBezTo>
                    <a:pt x="1130" y="601"/>
                    <a:pt x="1134" y="601"/>
                    <a:pt x="1136" y="600"/>
                  </a:cubicBezTo>
                  <a:cubicBezTo>
                    <a:pt x="1141" y="596"/>
                    <a:pt x="1141" y="590"/>
                    <a:pt x="1149" y="589"/>
                  </a:cubicBezTo>
                  <a:cubicBezTo>
                    <a:pt x="1149" y="596"/>
                    <a:pt x="1148" y="597"/>
                    <a:pt x="1157" y="597"/>
                  </a:cubicBezTo>
                  <a:cubicBezTo>
                    <a:pt x="1144" y="598"/>
                    <a:pt x="1125" y="606"/>
                    <a:pt x="1125" y="618"/>
                  </a:cubicBezTo>
                  <a:cubicBezTo>
                    <a:pt x="1125" y="623"/>
                    <a:pt x="1133" y="631"/>
                    <a:pt x="1136" y="631"/>
                  </a:cubicBezTo>
                  <a:cubicBezTo>
                    <a:pt x="1140" y="631"/>
                    <a:pt x="1150" y="617"/>
                    <a:pt x="1161" y="614"/>
                  </a:cubicBezTo>
                  <a:cubicBezTo>
                    <a:pt x="1163" y="613"/>
                    <a:pt x="1199" y="600"/>
                    <a:pt x="1199" y="595"/>
                  </a:cubicBezTo>
                  <a:cubicBezTo>
                    <a:pt x="1199" y="590"/>
                    <a:pt x="1186" y="589"/>
                    <a:pt x="1182" y="589"/>
                  </a:cubicBezTo>
                  <a:cubicBezTo>
                    <a:pt x="1167" y="589"/>
                    <a:pt x="1143" y="574"/>
                    <a:pt x="1143" y="561"/>
                  </a:cubicBezTo>
                  <a:cubicBezTo>
                    <a:pt x="1143" y="558"/>
                    <a:pt x="1147" y="554"/>
                    <a:pt x="1148" y="548"/>
                  </a:cubicBezTo>
                  <a:cubicBezTo>
                    <a:pt x="1145" y="548"/>
                    <a:pt x="1140" y="547"/>
                    <a:pt x="1135" y="547"/>
                  </a:cubicBezTo>
                  <a:cubicBezTo>
                    <a:pt x="1138" y="543"/>
                    <a:pt x="1157" y="540"/>
                    <a:pt x="1157" y="529"/>
                  </a:cubicBezTo>
                  <a:cubicBezTo>
                    <a:pt x="1157" y="522"/>
                    <a:pt x="1149" y="521"/>
                    <a:pt x="1140" y="521"/>
                  </a:cubicBezTo>
                  <a:cubicBezTo>
                    <a:pt x="1137" y="521"/>
                    <a:pt x="1133" y="521"/>
                    <a:pt x="1130" y="521"/>
                  </a:cubicBezTo>
                  <a:cubicBezTo>
                    <a:pt x="1106" y="521"/>
                    <a:pt x="1096" y="538"/>
                    <a:pt x="1080" y="540"/>
                  </a:cubicBezTo>
                  <a:cubicBezTo>
                    <a:pt x="1087" y="526"/>
                    <a:pt x="1098" y="530"/>
                    <a:pt x="1110" y="519"/>
                  </a:cubicBezTo>
                  <a:cubicBezTo>
                    <a:pt x="1117" y="511"/>
                    <a:pt x="1112" y="507"/>
                    <a:pt x="1123" y="503"/>
                  </a:cubicBezTo>
                  <a:cubicBezTo>
                    <a:pt x="1132" y="500"/>
                    <a:pt x="1139" y="499"/>
                    <a:pt x="1147" y="499"/>
                  </a:cubicBezTo>
                  <a:cubicBezTo>
                    <a:pt x="1155" y="499"/>
                    <a:pt x="1164" y="500"/>
                    <a:pt x="1174" y="500"/>
                  </a:cubicBezTo>
                  <a:cubicBezTo>
                    <a:pt x="1187" y="500"/>
                    <a:pt x="1196" y="502"/>
                    <a:pt x="1205" y="502"/>
                  </a:cubicBezTo>
                  <a:cubicBezTo>
                    <a:pt x="1214" y="502"/>
                    <a:pt x="1223" y="500"/>
                    <a:pt x="1231" y="489"/>
                  </a:cubicBezTo>
                  <a:cubicBezTo>
                    <a:pt x="1239" y="479"/>
                    <a:pt x="1281" y="477"/>
                    <a:pt x="1281" y="460"/>
                  </a:cubicBezTo>
                  <a:cubicBezTo>
                    <a:pt x="1281" y="448"/>
                    <a:pt x="1277" y="442"/>
                    <a:pt x="1272" y="434"/>
                  </a:cubicBezTo>
                  <a:cubicBezTo>
                    <a:pt x="1268" y="434"/>
                    <a:pt x="1274" y="429"/>
                    <a:pt x="1268" y="426"/>
                  </a:cubicBezTo>
                  <a:cubicBezTo>
                    <a:pt x="1268" y="420"/>
                    <a:pt x="1268" y="420"/>
                    <a:pt x="1268" y="420"/>
                  </a:cubicBezTo>
                  <a:cubicBezTo>
                    <a:pt x="1256" y="427"/>
                    <a:pt x="1230" y="436"/>
                    <a:pt x="1218" y="436"/>
                  </a:cubicBezTo>
                  <a:cubicBezTo>
                    <a:pt x="1216" y="436"/>
                    <a:pt x="1213" y="435"/>
                    <a:pt x="1213" y="434"/>
                  </a:cubicBezTo>
                  <a:cubicBezTo>
                    <a:pt x="1223" y="428"/>
                    <a:pt x="1252" y="424"/>
                    <a:pt x="1256" y="414"/>
                  </a:cubicBezTo>
                  <a:cubicBezTo>
                    <a:pt x="1256" y="411"/>
                    <a:pt x="1252" y="411"/>
                    <a:pt x="1251" y="408"/>
                  </a:cubicBezTo>
                  <a:cubicBezTo>
                    <a:pt x="1250" y="408"/>
                    <a:pt x="1248" y="408"/>
                    <a:pt x="1247" y="408"/>
                  </a:cubicBezTo>
                  <a:cubicBezTo>
                    <a:pt x="1233" y="408"/>
                    <a:pt x="1211" y="402"/>
                    <a:pt x="1211" y="386"/>
                  </a:cubicBezTo>
                  <a:cubicBezTo>
                    <a:pt x="1211" y="384"/>
                    <a:pt x="1211" y="384"/>
                    <a:pt x="1211" y="384"/>
                  </a:cubicBezTo>
                  <a:cubicBezTo>
                    <a:pt x="1200" y="384"/>
                    <a:pt x="1193" y="377"/>
                    <a:pt x="1186" y="372"/>
                  </a:cubicBezTo>
                  <a:cubicBezTo>
                    <a:pt x="1189" y="370"/>
                    <a:pt x="1194" y="368"/>
                    <a:pt x="1194" y="362"/>
                  </a:cubicBezTo>
                  <a:cubicBezTo>
                    <a:pt x="1194" y="357"/>
                    <a:pt x="1189" y="352"/>
                    <a:pt x="1190" y="347"/>
                  </a:cubicBezTo>
                  <a:cubicBezTo>
                    <a:pt x="1186" y="346"/>
                    <a:pt x="1168" y="335"/>
                    <a:pt x="1173" y="325"/>
                  </a:cubicBezTo>
                  <a:cubicBezTo>
                    <a:pt x="1178" y="313"/>
                    <a:pt x="1156" y="310"/>
                    <a:pt x="1154" y="296"/>
                  </a:cubicBezTo>
                  <a:cubicBezTo>
                    <a:pt x="1153" y="296"/>
                    <a:pt x="1148" y="291"/>
                    <a:pt x="1145" y="289"/>
                  </a:cubicBezTo>
                  <a:cubicBezTo>
                    <a:pt x="1142" y="292"/>
                    <a:pt x="1133" y="297"/>
                    <a:pt x="1133" y="304"/>
                  </a:cubicBezTo>
                  <a:cubicBezTo>
                    <a:pt x="1133" y="312"/>
                    <a:pt x="1116" y="331"/>
                    <a:pt x="1103" y="331"/>
                  </a:cubicBezTo>
                  <a:cubicBezTo>
                    <a:pt x="1094" y="331"/>
                    <a:pt x="1092" y="320"/>
                    <a:pt x="1086" y="320"/>
                  </a:cubicBezTo>
                  <a:cubicBezTo>
                    <a:pt x="1077" y="320"/>
                    <a:pt x="1073" y="294"/>
                    <a:pt x="1072" y="283"/>
                  </a:cubicBezTo>
                  <a:cubicBezTo>
                    <a:pt x="1069" y="268"/>
                    <a:pt x="1041" y="279"/>
                    <a:pt x="1041" y="259"/>
                  </a:cubicBezTo>
                  <a:cubicBezTo>
                    <a:pt x="1026" y="257"/>
                    <a:pt x="1023" y="239"/>
                    <a:pt x="1008" y="239"/>
                  </a:cubicBezTo>
                  <a:cubicBezTo>
                    <a:pt x="1001" y="239"/>
                    <a:pt x="1001" y="244"/>
                    <a:pt x="993" y="244"/>
                  </a:cubicBezTo>
                  <a:cubicBezTo>
                    <a:pt x="978" y="244"/>
                    <a:pt x="969" y="235"/>
                    <a:pt x="954" y="235"/>
                  </a:cubicBezTo>
                  <a:cubicBezTo>
                    <a:pt x="946" y="235"/>
                    <a:pt x="938" y="239"/>
                    <a:pt x="938" y="248"/>
                  </a:cubicBezTo>
                  <a:cubicBezTo>
                    <a:pt x="938" y="254"/>
                    <a:pt x="957" y="261"/>
                    <a:pt x="940" y="272"/>
                  </a:cubicBezTo>
                  <a:cubicBezTo>
                    <a:pt x="933" y="277"/>
                    <a:pt x="949" y="288"/>
                    <a:pt x="950" y="296"/>
                  </a:cubicBezTo>
                  <a:cubicBezTo>
                    <a:pt x="952" y="312"/>
                    <a:pt x="937" y="316"/>
                    <a:pt x="930" y="318"/>
                  </a:cubicBezTo>
                  <a:cubicBezTo>
                    <a:pt x="942" y="339"/>
                    <a:pt x="961" y="346"/>
                    <a:pt x="961" y="381"/>
                  </a:cubicBezTo>
                  <a:cubicBezTo>
                    <a:pt x="961" y="390"/>
                    <a:pt x="929" y="414"/>
                    <a:pt x="918" y="416"/>
                  </a:cubicBezTo>
                  <a:cubicBezTo>
                    <a:pt x="937" y="425"/>
                    <a:pt x="930" y="454"/>
                    <a:pt x="937" y="463"/>
                  </a:cubicBezTo>
                  <a:cubicBezTo>
                    <a:pt x="935" y="466"/>
                    <a:pt x="928" y="470"/>
                    <a:pt x="927" y="476"/>
                  </a:cubicBezTo>
                  <a:cubicBezTo>
                    <a:pt x="922" y="476"/>
                    <a:pt x="918" y="483"/>
                    <a:pt x="914" y="483"/>
                  </a:cubicBezTo>
                  <a:cubicBezTo>
                    <a:pt x="913" y="483"/>
                    <a:pt x="912" y="482"/>
                    <a:pt x="912" y="482"/>
                  </a:cubicBezTo>
                  <a:cubicBezTo>
                    <a:pt x="898" y="471"/>
                    <a:pt x="880" y="455"/>
                    <a:pt x="880" y="440"/>
                  </a:cubicBezTo>
                  <a:cubicBezTo>
                    <a:pt x="880" y="423"/>
                    <a:pt x="883" y="410"/>
                    <a:pt x="868" y="400"/>
                  </a:cubicBezTo>
                  <a:cubicBezTo>
                    <a:pt x="834" y="400"/>
                    <a:pt x="834" y="400"/>
                    <a:pt x="834" y="400"/>
                  </a:cubicBezTo>
                  <a:cubicBezTo>
                    <a:pt x="814" y="386"/>
                    <a:pt x="792" y="377"/>
                    <a:pt x="769" y="368"/>
                  </a:cubicBezTo>
                  <a:cubicBezTo>
                    <a:pt x="765" y="367"/>
                    <a:pt x="753" y="358"/>
                    <a:pt x="745" y="358"/>
                  </a:cubicBezTo>
                  <a:cubicBezTo>
                    <a:pt x="737" y="358"/>
                    <a:pt x="734" y="366"/>
                    <a:pt x="726" y="366"/>
                  </a:cubicBezTo>
                  <a:cubicBezTo>
                    <a:pt x="726" y="353"/>
                    <a:pt x="717" y="323"/>
                    <a:pt x="706" y="323"/>
                  </a:cubicBezTo>
                  <a:cubicBezTo>
                    <a:pt x="700" y="323"/>
                    <a:pt x="698" y="328"/>
                    <a:pt x="692" y="329"/>
                  </a:cubicBezTo>
                  <a:cubicBezTo>
                    <a:pt x="695" y="322"/>
                    <a:pt x="692" y="320"/>
                    <a:pt x="692" y="305"/>
                  </a:cubicBezTo>
                  <a:cubicBezTo>
                    <a:pt x="692" y="284"/>
                    <a:pt x="699" y="271"/>
                    <a:pt x="711" y="259"/>
                  </a:cubicBezTo>
                  <a:cubicBezTo>
                    <a:pt x="715" y="255"/>
                    <a:pt x="724" y="234"/>
                    <a:pt x="728" y="233"/>
                  </a:cubicBezTo>
                  <a:cubicBezTo>
                    <a:pt x="737" y="230"/>
                    <a:pt x="753" y="235"/>
                    <a:pt x="753" y="222"/>
                  </a:cubicBezTo>
                  <a:cubicBezTo>
                    <a:pt x="753" y="214"/>
                    <a:pt x="733" y="214"/>
                    <a:pt x="726" y="209"/>
                  </a:cubicBezTo>
                  <a:cubicBezTo>
                    <a:pt x="726" y="209"/>
                    <a:pt x="726" y="210"/>
                    <a:pt x="726" y="210"/>
                  </a:cubicBezTo>
                  <a:cubicBezTo>
                    <a:pt x="727" y="210"/>
                    <a:pt x="726" y="209"/>
                    <a:pt x="726" y="208"/>
                  </a:cubicBezTo>
                  <a:cubicBezTo>
                    <a:pt x="726" y="207"/>
                    <a:pt x="727" y="207"/>
                    <a:pt x="729" y="207"/>
                  </a:cubicBezTo>
                  <a:cubicBezTo>
                    <a:pt x="733" y="207"/>
                    <a:pt x="741" y="208"/>
                    <a:pt x="757" y="213"/>
                  </a:cubicBezTo>
                  <a:cubicBezTo>
                    <a:pt x="758" y="214"/>
                    <a:pt x="759" y="214"/>
                    <a:pt x="760" y="214"/>
                  </a:cubicBezTo>
                  <a:cubicBezTo>
                    <a:pt x="767" y="214"/>
                    <a:pt x="762" y="202"/>
                    <a:pt x="768" y="202"/>
                  </a:cubicBezTo>
                  <a:cubicBezTo>
                    <a:pt x="769" y="202"/>
                    <a:pt x="773" y="202"/>
                    <a:pt x="780" y="202"/>
                  </a:cubicBezTo>
                  <a:cubicBezTo>
                    <a:pt x="792" y="202"/>
                    <a:pt x="799" y="189"/>
                    <a:pt x="808" y="183"/>
                  </a:cubicBezTo>
                  <a:cubicBezTo>
                    <a:pt x="808" y="175"/>
                    <a:pt x="808" y="175"/>
                    <a:pt x="808" y="175"/>
                  </a:cubicBezTo>
                  <a:cubicBezTo>
                    <a:pt x="790" y="170"/>
                    <a:pt x="772" y="173"/>
                    <a:pt x="764" y="157"/>
                  </a:cubicBezTo>
                  <a:cubicBezTo>
                    <a:pt x="764" y="157"/>
                    <a:pt x="770" y="157"/>
                    <a:pt x="773" y="157"/>
                  </a:cubicBezTo>
                  <a:cubicBezTo>
                    <a:pt x="780" y="161"/>
                    <a:pt x="787" y="169"/>
                    <a:pt x="797" y="169"/>
                  </a:cubicBezTo>
                  <a:cubicBezTo>
                    <a:pt x="805" y="169"/>
                    <a:pt x="821" y="158"/>
                    <a:pt x="821" y="152"/>
                  </a:cubicBezTo>
                  <a:cubicBezTo>
                    <a:pt x="821" y="150"/>
                    <a:pt x="813" y="140"/>
                    <a:pt x="817" y="140"/>
                  </a:cubicBezTo>
                  <a:cubicBezTo>
                    <a:pt x="829" y="140"/>
                    <a:pt x="833" y="151"/>
                    <a:pt x="840" y="151"/>
                  </a:cubicBezTo>
                  <a:cubicBezTo>
                    <a:pt x="845" y="151"/>
                    <a:pt x="848" y="147"/>
                    <a:pt x="858" y="147"/>
                  </a:cubicBezTo>
                  <a:cubicBezTo>
                    <a:pt x="856" y="144"/>
                    <a:pt x="856" y="140"/>
                    <a:pt x="859" y="140"/>
                  </a:cubicBezTo>
                  <a:cubicBezTo>
                    <a:pt x="860" y="140"/>
                    <a:pt x="862" y="141"/>
                    <a:pt x="864" y="144"/>
                  </a:cubicBezTo>
                  <a:cubicBezTo>
                    <a:pt x="864" y="145"/>
                    <a:pt x="865" y="145"/>
                    <a:pt x="866" y="145"/>
                  </a:cubicBezTo>
                  <a:cubicBezTo>
                    <a:pt x="873" y="145"/>
                    <a:pt x="895" y="125"/>
                    <a:pt x="895" y="119"/>
                  </a:cubicBezTo>
                  <a:cubicBezTo>
                    <a:pt x="895" y="114"/>
                    <a:pt x="883" y="109"/>
                    <a:pt x="883" y="106"/>
                  </a:cubicBezTo>
                  <a:cubicBezTo>
                    <a:pt x="883" y="102"/>
                    <a:pt x="875" y="94"/>
                    <a:pt x="892" y="86"/>
                  </a:cubicBezTo>
                  <a:cubicBezTo>
                    <a:pt x="894" y="81"/>
                    <a:pt x="892" y="82"/>
                    <a:pt x="892" y="73"/>
                  </a:cubicBezTo>
                  <a:cubicBezTo>
                    <a:pt x="875" y="73"/>
                    <a:pt x="879" y="59"/>
                    <a:pt x="858" y="59"/>
                  </a:cubicBezTo>
                  <a:cubicBezTo>
                    <a:pt x="853" y="59"/>
                    <a:pt x="849" y="56"/>
                    <a:pt x="845" y="56"/>
                  </a:cubicBezTo>
                  <a:cubicBezTo>
                    <a:pt x="838" y="56"/>
                    <a:pt x="831" y="60"/>
                    <a:pt x="831" y="66"/>
                  </a:cubicBezTo>
                  <a:cubicBezTo>
                    <a:pt x="831" y="73"/>
                    <a:pt x="839" y="76"/>
                    <a:pt x="839" y="81"/>
                  </a:cubicBezTo>
                  <a:cubicBezTo>
                    <a:pt x="839" y="86"/>
                    <a:pt x="827" y="86"/>
                    <a:pt x="824" y="91"/>
                  </a:cubicBezTo>
                  <a:cubicBezTo>
                    <a:pt x="820" y="100"/>
                    <a:pt x="822" y="107"/>
                    <a:pt x="814" y="117"/>
                  </a:cubicBezTo>
                  <a:cubicBezTo>
                    <a:pt x="811" y="120"/>
                    <a:pt x="808" y="122"/>
                    <a:pt x="805" y="122"/>
                  </a:cubicBezTo>
                  <a:cubicBezTo>
                    <a:pt x="796" y="122"/>
                    <a:pt x="786" y="106"/>
                    <a:pt x="786" y="102"/>
                  </a:cubicBezTo>
                  <a:cubicBezTo>
                    <a:pt x="786" y="95"/>
                    <a:pt x="795" y="96"/>
                    <a:pt x="795" y="89"/>
                  </a:cubicBezTo>
                  <a:cubicBezTo>
                    <a:pt x="795" y="85"/>
                    <a:pt x="780" y="70"/>
                    <a:pt x="776" y="70"/>
                  </a:cubicBezTo>
                  <a:cubicBezTo>
                    <a:pt x="761" y="70"/>
                    <a:pt x="771" y="93"/>
                    <a:pt x="755" y="93"/>
                  </a:cubicBezTo>
                  <a:cubicBezTo>
                    <a:pt x="755" y="84"/>
                    <a:pt x="754" y="77"/>
                    <a:pt x="743" y="72"/>
                  </a:cubicBezTo>
                  <a:cubicBezTo>
                    <a:pt x="744" y="70"/>
                    <a:pt x="745" y="68"/>
                    <a:pt x="748" y="66"/>
                  </a:cubicBezTo>
                  <a:cubicBezTo>
                    <a:pt x="739" y="61"/>
                    <a:pt x="728" y="66"/>
                    <a:pt x="722" y="58"/>
                  </a:cubicBezTo>
                  <a:cubicBezTo>
                    <a:pt x="725" y="56"/>
                    <a:pt x="735" y="52"/>
                    <a:pt x="735" y="45"/>
                  </a:cubicBezTo>
                  <a:cubicBezTo>
                    <a:pt x="735" y="35"/>
                    <a:pt x="719" y="36"/>
                    <a:pt x="719" y="28"/>
                  </a:cubicBezTo>
                  <a:cubicBezTo>
                    <a:pt x="718" y="11"/>
                    <a:pt x="707" y="1"/>
                    <a:pt x="686" y="0"/>
                  </a:cubicBezTo>
                  <a:cubicBezTo>
                    <a:pt x="686" y="0"/>
                    <a:pt x="686" y="0"/>
                    <a:pt x="6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4" name="Freeform 134">
              <a:extLst>
                <a:ext uri="{FF2B5EF4-FFF2-40B4-BE49-F238E27FC236}">
                  <a16:creationId xmlns:a16="http://schemas.microsoft.com/office/drawing/2014/main" xmlns="" id="{8FE7891B-6AF3-49F8-9650-E86EDCBD56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508" y="-27"/>
              <a:ext cx="1326" cy="958"/>
            </a:xfrm>
            <a:custGeom>
              <a:avLst/>
              <a:gdLst>
                <a:gd name="T0" fmla="*/ 400 w 561"/>
                <a:gd name="T1" fmla="*/ 44 h 405"/>
                <a:gd name="T2" fmla="*/ 400 w 561"/>
                <a:gd name="T3" fmla="*/ 44 h 405"/>
                <a:gd name="T4" fmla="*/ 400 w 561"/>
                <a:gd name="T5" fmla="*/ 42 h 405"/>
                <a:gd name="T6" fmla="*/ 139 w 561"/>
                <a:gd name="T7" fmla="*/ 15 h 405"/>
                <a:gd name="T8" fmla="*/ 129 w 561"/>
                <a:gd name="T9" fmla="*/ 16 h 405"/>
                <a:gd name="T10" fmla="*/ 120 w 561"/>
                <a:gd name="T11" fmla="*/ 16 h 405"/>
                <a:gd name="T12" fmla="*/ 23 w 561"/>
                <a:gd name="T13" fmla="*/ 66 h 405"/>
                <a:gd name="T14" fmla="*/ 43 w 561"/>
                <a:gd name="T15" fmla="*/ 93 h 405"/>
                <a:gd name="T16" fmla="*/ 91 w 561"/>
                <a:gd name="T17" fmla="*/ 139 h 405"/>
                <a:gd name="T18" fmla="*/ 76 w 561"/>
                <a:gd name="T19" fmla="*/ 139 h 405"/>
                <a:gd name="T20" fmla="*/ 57 w 561"/>
                <a:gd name="T21" fmla="*/ 127 h 405"/>
                <a:gd name="T22" fmla="*/ 0 w 561"/>
                <a:gd name="T23" fmla="*/ 150 h 405"/>
                <a:gd name="T24" fmla="*/ 14 w 561"/>
                <a:gd name="T25" fmla="*/ 164 h 405"/>
                <a:gd name="T26" fmla="*/ 49 w 561"/>
                <a:gd name="T27" fmla="*/ 179 h 405"/>
                <a:gd name="T28" fmla="*/ 71 w 561"/>
                <a:gd name="T29" fmla="*/ 182 h 405"/>
                <a:gd name="T30" fmla="*/ 98 w 561"/>
                <a:gd name="T31" fmla="*/ 173 h 405"/>
                <a:gd name="T32" fmla="*/ 101 w 561"/>
                <a:gd name="T33" fmla="*/ 181 h 405"/>
                <a:gd name="T34" fmla="*/ 94 w 561"/>
                <a:gd name="T35" fmla="*/ 182 h 405"/>
                <a:gd name="T36" fmla="*/ 62 w 561"/>
                <a:gd name="T37" fmla="*/ 216 h 405"/>
                <a:gd name="T38" fmla="*/ 43 w 561"/>
                <a:gd name="T39" fmla="*/ 267 h 405"/>
                <a:gd name="T40" fmla="*/ 71 w 561"/>
                <a:gd name="T41" fmla="*/ 293 h 405"/>
                <a:gd name="T42" fmla="*/ 86 w 561"/>
                <a:gd name="T43" fmla="*/ 292 h 405"/>
                <a:gd name="T44" fmla="*/ 91 w 561"/>
                <a:gd name="T45" fmla="*/ 316 h 405"/>
                <a:gd name="T46" fmla="*/ 105 w 561"/>
                <a:gd name="T47" fmla="*/ 312 h 405"/>
                <a:gd name="T48" fmla="*/ 131 w 561"/>
                <a:gd name="T49" fmla="*/ 319 h 405"/>
                <a:gd name="T50" fmla="*/ 149 w 561"/>
                <a:gd name="T51" fmla="*/ 313 h 405"/>
                <a:gd name="T52" fmla="*/ 176 w 561"/>
                <a:gd name="T53" fmla="*/ 306 h 405"/>
                <a:gd name="T54" fmla="*/ 109 w 561"/>
                <a:gd name="T55" fmla="*/ 367 h 405"/>
                <a:gd name="T56" fmla="*/ 67 w 561"/>
                <a:gd name="T57" fmla="*/ 393 h 405"/>
                <a:gd name="T58" fmla="*/ 50 w 561"/>
                <a:gd name="T59" fmla="*/ 405 h 405"/>
                <a:gd name="T60" fmla="*/ 136 w 561"/>
                <a:gd name="T61" fmla="*/ 369 h 405"/>
                <a:gd name="T62" fmla="*/ 183 w 561"/>
                <a:gd name="T63" fmla="*/ 332 h 405"/>
                <a:gd name="T64" fmla="*/ 207 w 561"/>
                <a:gd name="T65" fmla="*/ 303 h 405"/>
                <a:gd name="T66" fmla="*/ 261 w 561"/>
                <a:gd name="T67" fmla="*/ 256 h 405"/>
                <a:gd name="T68" fmla="*/ 237 w 561"/>
                <a:gd name="T69" fmla="*/ 287 h 405"/>
                <a:gd name="T70" fmla="*/ 233 w 561"/>
                <a:gd name="T71" fmla="*/ 298 h 405"/>
                <a:gd name="T72" fmla="*/ 292 w 561"/>
                <a:gd name="T73" fmla="*/ 272 h 405"/>
                <a:gd name="T74" fmla="*/ 308 w 561"/>
                <a:gd name="T75" fmla="*/ 256 h 405"/>
                <a:gd name="T76" fmla="*/ 387 w 561"/>
                <a:gd name="T77" fmla="*/ 283 h 405"/>
                <a:gd name="T78" fmla="*/ 459 w 561"/>
                <a:gd name="T79" fmla="*/ 321 h 405"/>
                <a:gd name="T80" fmla="*/ 483 w 561"/>
                <a:gd name="T81" fmla="*/ 320 h 405"/>
                <a:gd name="T82" fmla="*/ 492 w 561"/>
                <a:gd name="T83" fmla="*/ 323 h 405"/>
                <a:gd name="T84" fmla="*/ 495 w 561"/>
                <a:gd name="T85" fmla="*/ 342 h 405"/>
                <a:gd name="T86" fmla="*/ 509 w 561"/>
                <a:gd name="T87" fmla="*/ 342 h 405"/>
                <a:gd name="T88" fmla="*/ 511 w 561"/>
                <a:gd name="T89" fmla="*/ 359 h 405"/>
                <a:gd name="T90" fmla="*/ 526 w 561"/>
                <a:gd name="T91" fmla="*/ 375 h 405"/>
                <a:gd name="T92" fmla="*/ 554 w 561"/>
                <a:gd name="T93" fmla="*/ 390 h 405"/>
                <a:gd name="T94" fmla="*/ 561 w 561"/>
                <a:gd name="T95" fmla="*/ 380 h 405"/>
                <a:gd name="T96" fmla="*/ 535 w 561"/>
                <a:gd name="T97" fmla="*/ 356 h 405"/>
                <a:gd name="T98" fmla="*/ 518 w 561"/>
                <a:gd name="T99" fmla="*/ 328 h 405"/>
                <a:gd name="T100" fmla="*/ 470 w 561"/>
                <a:gd name="T101" fmla="*/ 288 h 405"/>
                <a:gd name="T102" fmla="*/ 429 w 561"/>
                <a:gd name="T103" fmla="*/ 280 h 405"/>
                <a:gd name="T104" fmla="*/ 413 w 561"/>
                <a:gd name="T105" fmla="*/ 275 h 405"/>
                <a:gd name="T106" fmla="*/ 400 w 561"/>
                <a:gd name="T107" fmla="*/ 272 h 405"/>
                <a:gd name="T108" fmla="*/ 400 w 561"/>
                <a:gd name="T109" fmla="*/ 44 h 405"/>
                <a:gd name="T110" fmla="*/ 342 w 561"/>
                <a:gd name="T111" fmla="*/ 37 h 405"/>
                <a:gd name="T112" fmla="*/ 241 w 561"/>
                <a:gd name="T113" fmla="*/ 24 h 405"/>
                <a:gd name="T114" fmla="*/ 199 w 561"/>
                <a:gd name="T115" fmla="*/ 13 h 405"/>
                <a:gd name="T116" fmla="*/ 176 w 561"/>
                <a:gd name="T117" fmla="*/ 15 h 405"/>
                <a:gd name="T118" fmla="*/ 179 w 561"/>
                <a:gd name="T119" fmla="*/ 8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1" h="405">
                  <a:moveTo>
                    <a:pt x="400" y="42"/>
                  </a:move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2"/>
                    <a:pt x="400" y="42"/>
                    <a:pt x="400" y="42"/>
                  </a:cubicBezTo>
                  <a:moveTo>
                    <a:pt x="162" y="0"/>
                  </a:moveTo>
                  <a:cubicBezTo>
                    <a:pt x="153" y="0"/>
                    <a:pt x="148" y="12"/>
                    <a:pt x="139" y="15"/>
                  </a:cubicBezTo>
                  <a:cubicBezTo>
                    <a:pt x="137" y="16"/>
                    <a:pt x="135" y="16"/>
                    <a:pt x="134" y="16"/>
                  </a:cubicBezTo>
                  <a:cubicBezTo>
                    <a:pt x="132" y="16"/>
                    <a:pt x="131" y="16"/>
                    <a:pt x="129" y="16"/>
                  </a:cubicBezTo>
                  <a:cubicBezTo>
                    <a:pt x="128" y="16"/>
                    <a:pt x="126" y="15"/>
                    <a:pt x="125" y="15"/>
                  </a:cubicBezTo>
                  <a:cubicBezTo>
                    <a:pt x="123" y="15"/>
                    <a:pt x="122" y="16"/>
                    <a:pt x="120" y="16"/>
                  </a:cubicBezTo>
                  <a:cubicBezTo>
                    <a:pt x="92" y="25"/>
                    <a:pt x="68" y="45"/>
                    <a:pt x="52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8"/>
                    <a:pt x="15" y="81"/>
                    <a:pt x="15" y="81"/>
                  </a:cubicBezTo>
                  <a:cubicBezTo>
                    <a:pt x="15" y="85"/>
                    <a:pt x="37" y="89"/>
                    <a:pt x="43" y="93"/>
                  </a:cubicBezTo>
                  <a:cubicBezTo>
                    <a:pt x="49" y="96"/>
                    <a:pt x="55" y="112"/>
                    <a:pt x="59" y="114"/>
                  </a:cubicBezTo>
                  <a:cubicBezTo>
                    <a:pt x="75" y="121"/>
                    <a:pt x="86" y="122"/>
                    <a:pt x="91" y="139"/>
                  </a:cubicBezTo>
                  <a:cubicBezTo>
                    <a:pt x="89" y="140"/>
                    <a:pt x="87" y="140"/>
                    <a:pt x="86" y="140"/>
                  </a:cubicBezTo>
                  <a:cubicBezTo>
                    <a:pt x="83" y="140"/>
                    <a:pt x="81" y="139"/>
                    <a:pt x="76" y="139"/>
                  </a:cubicBezTo>
                  <a:cubicBezTo>
                    <a:pt x="72" y="139"/>
                    <a:pt x="69" y="140"/>
                    <a:pt x="65" y="140"/>
                  </a:cubicBezTo>
                  <a:cubicBezTo>
                    <a:pt x="60" y="140"/>
                    <a:pt x="57" y="138"/>
                    <a:pt x="57" y="127"/>
                  </a:cubicBezTo>
                  <a:cubicBezTo>
                    <a:pt x="47" y="127"/>
                    <a:pt x="47" y="127"/>
                    <a:pt x="47" y="127"/>
                  </a:cubicBezTo>
                  <a:cubicBezTo>
                    <a:pt x="34" y="135"/>
                    <a:pt x="13" y="142"/>
                    <a:pt x="0" y="150"/>
                  </a:cubicBezTo>
                  <a:cubicBezTo>
                    <a:pt x="2" y="155"/>
                    <a:pt x="7" y="159"/>
                    <a:pt x="15" y="159"/>
                  </a:cubicBezTo>
                  <a:cubicBezTo>
                    <a:pt x="15" y="160"/>
                    <a:pt x="14" y="162"/>
                    <a:pt x="14" y="164"/>
                  </a:cubicBezTo>
                  <a:cubicBezTo>
                    <a:pt x="14" y="169"/>
                    <a:pt x="20" y="171"/>
                    <a:pt x="21" y="179"/>
                  </a:cubicBezTo>
                  <a:cubicBezTo>
                    <a:pt x="25" y="179"/>
                    <a:pt x="38" y="179"/>
                    <a:pt x="49" y="179"/>
                  </a:cubicBezTo>
                  <a:cubicBezTo>
                    <a:pt x="50" y="179"/>
                    <a:pt x="51" y="178"/>
                    <a:pt x="52" y="178"/>
                  </a:cubicBezTo>
                  <a:cubicBezTo>
                    <a:pt x="58" y="178"/>
                    <a:pt x="62" y="182"/>
                    <a:pt x="71" y="182"/>
                  </a:cubicBezTo>
                  <a:cubicBezTo>
                    <a:pt x="82" y="182"/>
                    <a:pt x="85" y="173"/>
                    <a:pt x="94" y="173"/>
                  </a:cubicBezTo>
                  <a:cubicBezTo>
                    <a:pt x="96" y="173"/>
                    <a:pt x="96" y="173"/>
                    <a:pt x="98" y="173"/>
                  </a:cubicBezTo>
                  <a:cubicBezTo>
                    <a:pt x="99" y="173"/>
                    <a:pt x="100" y="173"/>
                    <a:pt x="101" y="173"/>
                  </a:cubicBezTo>
                  <a:cubicBezTo>
                    <a:pt x="101" y="181"/>
                    <a:pt x="101" y="181"/>
                    <a:pt x="101" y="181"/>
                  </a:cubicBezTo>
                  <a:cubicBezTo>
                    <a:pt x="100" y="180"/>
                    <a:pt x="99" y="180"/>
                    <a:pt x="98" y="180"/>
                  </a:cubicBezTo>
                  <a:cubicBezTo>
                    <a:pt x="97" y="180"/>
                    <a:pt x="96" y="180"/>
                    <a:pt x="94" y="182"/>
                  </a:cubicBezTo>
                  <a:cubicBezTo>
                    <a:pt x="94" y="183"/>
                    <a:pt x="103" y="191"/>
                    <a:pt x="103" y="195"/>
                  </a:cubicBezTo>
                  <a:cubicBezTo>
                    <a:pt x="103" y="201"/>
                    <a:pt x="67" y="216"/>
                    <a:pt x="62" y="216"/>
                  </a:cubicBezTo>
                  <a:cubicBezTo>
                    <a:pt x="51" y="216"/>
                    <a:pt x="22" y="229"/>
                    <a:pt x="22" y="245"/>
                  </a:cubicBezTo>
                  <a:cubicBezTo>
                    <a:pt x="22" y="253"/>
                    <a:pt x="39" y="256"/>
                    <a:pt x="43" y="267"/>
                  </a:cubicBezTo>
                  <a:cubicBezTo>
                    <a:pt x="41" y="267"/>
                    <a:pt x="38" y="269"/>
                    <a:pt x="36" y="269"/>
                  </a:cubicBezTo>
                  <a:cubicBezTo>
                    <a:pt x="39" y="274"/>
                    <a:pt x="64" y="293"/>
                    <a:pt x="71" y="293"/>
                  </a:cubicBezTo>
                  <a:cubicBezTo>
                    <a:pt x="73" y="293"/>
                    <a:pt x="77" y="284"/>
                    <a:pt x="81" y="284"/>
                  </a:cubicBezTo>
                  <a:cubicBezTo>
                    <a:pt x="86" y="284"/>
                    <a:pt x="86" y="291"/>
                    <a:pt x="86" y="292"/>
                  </a:cubicBezTo>
                  <a:cubicBezTo>
                    <a:pt x="86" y="296"/>
                    <a:pt x="86" y="296"/>
                    <a:pt x="86" y="303"/>
                  </a:cubicBezTo>
                  <a:cubicBezTo>
                    <a:pt x="86" y="307"/>
                    <a:pt x="88" y="316"/>
                    <a:pt x="91" y="316"/>
                  </a:cubicBezTo>
                  <a:cubicBezTo>
                    <a:pt x="93" y="316"/>
                    <a:pt x="96" y="312"/>
                    <a:pt x="99" y="312"/>
                  </a:cubicBezTo>
                  <a:cubicBezTo>
                    <a:pt x="101" y="312"/>
                    <a:pt x="100" y="312"/>
                    <a:pt x="105" y="312"/>
                  </a:cubicBezTo>
                  <a:cubicBezTo>
                    <a:pt x="105" y="310"/>
                    <a:pt x="105" y="307"/>
                    <a:pt x="106" y="304"/>
                  </a:cubicBezTo>
                  <a:cubicBezTo>
                    <a:pt x="115" y="311"/>
                    <a:pt x="118" y="314"/>
                    <a:pt x="131" y="319"/>
                  </a:cubicBezTo>
                  <a:cubicBezTo>
                    <a:pt x="132" y="315"/>
                    <a:pt x="133" y="313"/>
                    <a:pt x="135" y="309"/>
                  </a:cubicBezTo>
                  <a:cubicBezTo>
                    <a:pt x="140" y="311"/>
                    <a:pt x="143" y="313"/>
                    <a:pt x="149" y="313"/>
                  </a:cubicBezTo>
                  <a:cubicBezTo>
                    <a:pt x="157" y="313"/>
                    <a:pt x="161" y="310"/>
                    <a:pt x="169" y="306"/>
                  </a:cubicBezTo>
                  <a:cubicBezTo>
                    <a:pt x="176" y="306"/>
                    <a:pt x="176" y="306"/>
                    <a:pt x="176" y="306"/>
                  </a:cubicBezTo>
                  <a:cubicBezTo>
                    <a:pt x="164" y="314"/>
                    <a:pt x="164" y="330"/>
                    <a:pt x="152" y="338"/>
                  </a:cubicBezTo>
                  <a:cubicBezTo>
                    <a:pt x="139" y="347"/>
                    <a:pt x="118" y="356"/>
                    <a:pt x="109" y="367"/>
                  </a:cubicBezTo>
                  <a:cubicBezTo>
                    <a:pt x="103" y="375"/>
                    <a:pt x="93" y="370"/>
                    <a:pt x="84" y="375"/>
                  </a:cubicBezTo>
                  <a:cubicBezTo>
                    <a:pt x="78" y="378"/>
                    <a:pt x="74" y="389"/>
                    <a:pt x="67" y="393"/>
                  </a:cubicBezTo>
                  <a:cubicBezTo>
                    <a:pt x="58" y="398"/>
                    <a:pt x="48" y="394"/>
                    <a:pt x="42" y="404"/>
                  </a:cubicBezTo>
                  <a:cubicBezTo>
                    <a:pt x="45" y="404"/>
                    <a:pt x="47" y="405"/>
                    <a:pt x="50" y="405"/>
                  </a:cubicBezTo>
                  <a:cubicBezTo>
                    <a:pt x="67" y="405"/>
                    <a:pt x="77" y="387"/>
                    <a:pt x="94" y="385"/>
                  </a:cubicBezTo>
                  <a:cubicBezTo>
                    <a:pt x="109" y="382"/>
                    <a:pt x="128" y="377"/>
                    <a:pt x="136" y="369"/>
                  </a:cubicBezTo>
                  <a:cubicBezTo>
                    <a:pt x="144" y="360"/>
                    <a:pt x="162" y="355"/>
                    <a:pt x="170" y="345"/>
                  </a:cubicBezTo>
                  <a:cubicBezTo>
                    <a:pt x="174" y="340"/>
                    <a:pt x="176" y="334"/>
                    <a:pt x="183" y="332"/>
                  </a:cubicBezTo>
                  <a:cubicBezTo>
                    <a:pt x="195" y="327"/>
                    <a:pt x="207" y="323"/>
                    <a:pt x="207" y="311"/>
                  </a:cubicBezTo>
                  <a:cubicBezTo>
                    <a:pt x="207" y="308"/>
                    <a:pt x="207" y="305"/>
                    <a:pt x="207" y="303"/>
                  </a:cubicBezTo>
                  <a:cubicBezTo>
                    <a:pt x="207" y="285"/>
                    <a:pt x="242" y="256"/>
                    <a:pt x="255" y="256"/>
                  </a:cubicBezTo>
                  <a:cubicBezTo>
                    <a:pt x="257" y="256"/>
                    <a:pt x="256" y="256"/>
                    <a:pt x="261" y="256"/>
                  </a:cubicBezTo>
                  <a:cubicBezTo>
                    <a:pt x="261" y="258"/>
                    <a:pt x="260" y="260"/>
                    <a:pt x="260" y="262"/>
                  </a:cubicBezTo>
                  <a:cubicBezTo>
                    <a:pt x="245" y="266"/>
                    <a:pt x="237" y="275"/>
                    <a:pt x="237" y="287"/>
                  </a:cubicBezTo>
                  <a:cubicBezTo>
                    <a:pt x="237" y="290"/>
                    <a:pt x="235" y="290"/>
                    <a:pt x="238" y="293"/>
                  </a:cubicBezTo>
                  <a:cubicBezTo>
                    <a:pt x="237" y="294"/>
                    <a:pt x="233" y="294"/>
                    <a:pt x="233" y="298"/>
                  </a:cubicBezTo>
                  <a:cubicBezTo>
                    <a:pt x="233" y="300"/>
                    <a:pt x="237" y="301"/>
                    <a:pt x="239" y="301"/>
                  </a:cubicBezTo>
                  <a:cubicBezTo>
                    <a:pt x="251" y="301"/>
                    <a:pt x="285" y="282"/>
                    <a:pt x="292" y="272"/>
                  </a:cubicBezTo>
                  <a:cubicBezTo>
                    <a:pt x="289" y="270"/>
                    <a:pt x="288" y="268"/>
                    <a:pt x="286" y="264"/>
                  </a:cubicBezTo>
                  <a:cubicBezTo>
                    <a:pt x="291" y="262"/>
                    <a:pt x="302" y="259"/>
                    <a:pt x="308" y="256"/>
                  </a:cubicBezTo>
                  <a:cubicBezTo>
                    <a:pt x="317" y="275"/>
                    <a:pt x="340" y="277"/>
                    <a:pt x="358" y="283"/>
                  </a:cubicBezTo>
                  <a:cubicBezTo>
                    <a:pt x="387" y="283"/>
                    <a:pt x="387" y="283"/>
                    <a:pt x="387" y="283"/>
                  </a:cubicBezTo>
                  <a:cubicBezTo>
                    <a:pt x="402" y="292"/>
                    <a:pt x="420" y="291"/>
                    <a:pt x="434" y="301"/>
                  </a:cubicBezTo>
                  <a:cubicBezTo>
                    <a:pt x="440" y="306"/>
                    <a:pt x="448" y="321"/>
                    <a:pt x="459" y="321"/>
                  </a:cubicBezTo>
                  <a:cubicBezTo>
                    <a:pt x="463" y="321"/>
                    <a:pt x="465" y="316"/>
                    <a:pt x="467" y="312"/>
                  </a:cubicBezTo>
                  <a:cubicBezTo>
                    <a:pt x="471" y="316"/>
                    <a:pt x="475" y="320"/>
                    <a:pt x="483" y="320"/>
                  </a:cubicBezTo>
                  <a:cubicBezTo>
                    <a:pt x="483" y="319"/>
                    <a:pt x="484" y="318"/>
                    <a:pt x="485" y="318"/>
                  </a:cubicBezTo>
                  <a:cubicBezTo>
                    <a:pt x="487" y="318"/>
                    <a:pt x="490" y="321"/>
                    <a:pt x="492" y="323"/>
                  </a:cubicBezTo>
                  <a:cubicBezTo>
                    <a:pt x="491" y="326"/>
                    <a:pt x="487" y="328"/>
                    <a:pt x="487" y="334"/>
                  </a:cubicBezTo>
                  <a:cubicBezTo>
                    <a:pt x="487" y="338"/>
                    <a:pt x="493" y="342"/>
                    <a:pt x="495" y="342"/>
                  </a:cubicBezTo>
                  <a:cubicBezTo>
                    <a:pt x="502" y="342"/>
                    <a:pt x="499" y="336"/>
                    <a:pt x="509" y="335"/>
                  </a:cubicBezTo>
                  <a:cubicBezTo>
                    <a:pt x="509" y="337"/>
                    <a:pt x="509" y="339"/>
                    <a:pt x="509" y="342"/>
                  </a:cubicBezTo>
                  <a:cubicBezTo>
                    <a:pt x="509" y="347"/>
                    <a:pt x="501" y="347"/>
                    <a:pt x="501" y="351"/>
                  </a:cubicBezTo>
                  <a:cubicBezTo>
                    <a:pt x="501" y="355"/>
                    <a:pt x="503" y="359"/>
                    <a:pt x="511" y="359"/>
                  </a:cubicBezTo>
                  <a:cubicBezTo>
                    <a:pt x="520" y="359"/>
                    <a:pt x="526" y="359"/>
                    <a:pt x="526" y="367"/>
                  </a:cubicBezTo>
                  <a:cubicBezTo>
                    <a:pt x="526" y="372"/>
                    <a:pt x="526" y="370"/>
                    <a:pt x="526" y="375"/>
                  </a:cubicBezTo>
                  <a:cubicBezTo>
                    <a:pt x="526" y="381"/>
                    <a:pt x="540" y="391"/>
                    <a:pt x="549" y="391"/>
                  </a:cubicBezTo>
                  <a:cubicBezTo>
                    <a:pt x="551" y="391"/>
                    <a:pt x="551" y="390"/>
                    <a:pt x="554" y="390"/>
                  </a:cubicBezTo>
                  <a:cubicBezTo>
                    <a:pt x="554" y="387"/>
                    <a:pt x="561" y="386"/>
                    <a:pt x="561" y="380"/>
                  </a:cubicBezTo>
                  <a:cubicBezTo>
                    <a:pt x="561" y="380"/>
                    <a:pt x="561" y="380"/>
                    <a:pt x="561" y="380"/>
                  </a:cubicBezTo>
                  <a:cubicBezTo>
                    <a:pt x="561" y="369"/>
                    <a:pt x="552" y="366"/>
                    <a:pt x="548" y="361"/>
                  </a:cubicBezTo>
                  <a:cubicBezTo>
                    <a:pt x="544" y="357"/>
                    <a:pt x="538" y="359"/>
                    <a:pt x="535" y="356"/>
                  </a:cubicBezTo>
                  <a:cubicBezTo>
                    <a:pt x="529" y="350"/>
                    <a:pt x="526" y="342"/>
                    <a:pt x="524" y="335"/>
                  </a:cubicBezTo>
                  <a:cubicBezTo>
                    <a:pt x="523" y="331"/>
                    <a:pt x="519" y="330"/>
                    <a:pt x="518" y="328"/>
                  </a:cubicBezTo>
                  <a:cubicBezTo>
                    <a:pt x="504" y="307"/>
                    <a:pt x="496" y="301"/>
                    <a:pt x="480" y="285"/>
                  </a:cubicBezTo>
                  <a:cubicBezTo>
                    <a:pt x="476" y="288"/>
                    <a:pt x="473" y="287"/>
                    <a:pt x="470" y="288"/>
                  </a:cubicBezTo>
                  <a:cubicBezTo>
                    <a:pt x="463" y="290"/>
                    <a:pt x="463" y="301"/>
                    <a:pt x="455" y="301"/>
                  </a:cubicBezTo>
                  <a:cubicBezTo>
                    <a:pt x="445" y="301"/>
                    <a:pt x="434" y="287"/>
                    <a:pt x="429" y="280"/>
                  </a:cubicBezTo>
                  <a:cubicBezTo>
                    <a:pt x="426" y="276"/>
                    <a:pt x="421" y="275"/>
                    <a:pt x="416" y="275"/>
                  </a:cubicBezTo>
                  <a:cubicBezTo>
                    <a:pt x="415" y="275"/>
                    <a:pt x="414" y="275"/>
                    <a:pt x="413" y="275"/>
                  </a:cubicBezTo>
                  <a:cubicBezTo>
                    <a:pt x="412" y="275"/>
                    <a:pt x="411" y="275"/>
                    <a:pt x="410" y="275"/>
                  </a:cubicBezTo>
                  <a:cubicBezTo>
                    <a:pt x="406" y="275"/>
                    <a:pt x="402" y="275"/>
                    <a:pt x="400" y="272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387" y="40"/>
                    <a:pt x="382" y="34"/>
                    <a:pt x="367" y="34"/>
                  </a:cubicBezTo>
                  <a:cubicBezTo>
                    <a:pt x="357" y="34"/>
                    <a:pt x="351" y="37"/>
                    <a:pt x="342" y="37"/>
                  </a:cubicBezTo>
                  <a:cubicBezTo>
                    <a:pt x="325" y="37"/>
                    <a:pt x="293" y="35"/>
                    <a:pt x="282" y="24"/>
                  </a:cubicBezTo>
                  <a:cubicBezTo>
                    <a:pt x="241" y="24"/>
                    <a:pt x="241" y="24"/>
                    <a:pt x="241" y="24"/>
                  </a:cubicBezTo>
                  <a:cubicBezTo>
                    <a:pt x="234" y="20"/>
                    <a:pt x="232" y="18"/>
                    <a:pt x="226" y="13"/>
                  </a:cubicBezTo>
                  <a:cubicBezTo>
                    <a:pt x="199" y="13"/>
                    <a:pt x="199" y="13"/>
                    <a:pt x="199" y="13"/>
                  </a:cubicBezTo>
                  <a:cubicBezTo>
                    <a:pt x="194" y="12"/>
                    <a:pt x="193" y="10"/>
                    <a:pt x="187" y="8"/>
                  </a:cubicBezTo>
                  <a:cubicBezTo>
                    <a:pt x="185" y="12"/>
                    <a:pt x="180" y="15"/>
                    <a:pt x="176" y="15"/>
                  </a:cubicBezTo>
                  <a:cubicBezTo>
                    <a:pt x="175" y="15"/>
                    <a:pt x="174" y="15"/>
                    <a:pt x="174" y="15"/>
                  </a:cubicBezTo>
                  <a:cubicBezTo>
                    <a:pt x="175" y="12"/>
                    <a:pt x="176" y="11"/>
                    <a:pt x="179" y="8"/>
                  </a:cubicBezTo>
                  <a:cubicBezTo>
                    <a:pt x="172" y="6"/>
                    <a:pt x="169" y="0"/>
                    <a:pt x="1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5" name="Freeform 135">
              <a:extLst>
                <a:ext uri="{FF2B5EF4-FFF2-40B4-BE49-F238E27FC236}">
                  <a16:creationId xmlns:a16="http://schemas.microsoft.com/office/drawing/2014/main" xmlns="" id="{9CE5CDD1-7270-4671-B4EC-5ECB842A9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14" y="830"/>
              <a:ext cx="64" cy="80"/>
            </a:xfrm>
            <a:custGeom>
              <a:avLst/>
              <a:gdLst>
                <a:gd name="T0" fmla="*/ 6 w 27"/>
                <a:gd name="T1" fmla="*/ 0 h 34"/>
                <a:gd name="T2" fmla="*/ 0 w 27"/>
                <a:gd name="T3" fmla="*/ 12 h 34"/>
                <a:gd name="T4" fmla="*/ 5 w 27"/>
                <a:gd name="T5" fmla="*/ 10 h 34"/>
                <a:gd name="T6" fmla="*/ 12 w 27"/>
                <a:gd name="T7" fmla="*/ 12 h 34"/>
                <a:gd name="T8" fmla="*/ 12 w 27"/>
                <a:gd name="T9" fmla="*/ 23 h 34"/>
                <a:gd name="T10" fmla="*/ 23 w 27"/>
                <a:gd name="T11" fmla="*/ 34 h 34"/>
                <a:gd name="T12" fmla="*/ 27 w 27"/>
                <a:gd name="T13" fmla="*/ 29 h 34"/>
                <a:gd name="T14" fmla="*/ 14 w 27"/>
                <a:gd name="T15" fmla="*/ 2 h 34"/>
                <a:gd name="T16" fmla="*/ 6 w 27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4">
                  <a:moveTo>
                    <a:pt x="6" y="0"/>
                  </a:moveTo>
                  <a:cubicBezTo>
                    <a:pt x="2" y="0"/>
                    <a:pt x="0" y="3"/>
                    <a:pt x="0" y="12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7" y="11"/>
                    <a:pt x="12" y="12"/>
                  </a:cubicBezTo>
                  <a:cubicBezTo>
                    <a:pt x="10" y="15"/>
                    <a:pt x="12" y="19"/>
                    <a:pt x="12" y="23"/>
                  </a:cubicBezTo>
                  <a:cubicBezTo>
                    <a:pt x="12" y="23"/>
                    <a:pt x="18" y="34"/>
                    <a:pt x="23" y="34"/>
                  </a:cubicBezTo>
                  <a:cubicBezTo>
                    <a:pt x="25" y="34"/>
                    <a:pt x="27" y="33"/>
                    <a:pt x="27" y="29"/>
                  </a:cubicBezTo>
                  <a:cubicBezTo>
                    <a:pt x="27" y="17"/>
                    <a:pt x="13" y="16"/>
                    <a:pt x="14" y="2"/>
                  </a:cubicBezTo>
                  <a:cubicBezTo>
                    <a:pt x="11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6" name="Freeform 136">
              <a:extLst>
                <a:ext uri="{FF2B5EF4-FFF2-40B4-BE49-F238E27FC236}">
                  <a16:creationId xmlns:a16="http://schemas.microsoft.com/office/drawing/2014/main" xmlns="" id="{F20D8AFE-E968-40B8-BD17-7D223AFD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06" y="733"/>
              <a:ext cx="66" cy="101"/>
            </a:xfrm>
            <a:custGeom>
              <a:avLst/>
              <a:gdLst>
                <a:gd name="T0" fmla="*/ 18 w 28"/>
                <a:gd name="T1" fmla="*/ 0 h 43"/>
                <a:gd name="T2" fmla="*/ 14 w 28"/>
                <a:gd name="T3" fmla="*/ 2 h 43"/>
                <a:gd name="T4" fmla="*/ 6 w 28"/>
                <a:gd name="T5" fmla="*/ 0 h 43"/>
                <a:gd name="T6" fmla="*/ 0 w 28"/>
                <a:gd name="T7" fmla="*/ 6 h 43"/>
                <a:gd name="T8" fmla="*/ 14 w 28"/>
                <a:gd name="T9" fmla="*/ 21 h 43"/>
                <a:gd name="T10" fmla="*/ 22 w 28"/>
                <a:gd name="T11" fmla="*/ 43 h 43"/>
                <a:gd name="T12" fmla="*/ 24 w 28"/>
                <a:gd name="T13" fmla="*/ 22 h 43"/>
                <a:gd name="T14" fmla="*/ 20 w 28"/>
                <a:gd name="T15" fmla="*/ 23 h 43"/>
                <a:gd name="T16" fmla="*/ 18 w 28"/>
                <a:gd name="T17" fmla="*/ 22 h 43"/>
                <a:gd name="T18" fmla="*/ 18 w 28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3">
                  <a:moveTo>
                    <a:pt x="18" y="0"/>
                  </a:moveTo>
                  <a:cubicBezTo>
                    <a:pt x="16" y="2"/>
                    <a:pt x="15" y="2"/>
                    <a:pt x="14" y="2"/>
                  </a:cubicBezTo>
                  <a:cubicBezTo>
                    <a:pt x="12" y="2"/>
                    <a:pt x="12" y="0"/>
                    <a:pt x="6" y="0"/>
                  </a:cubicBezTo>
                  <a:cubicBezTo>
                    <a:pt x="4" y="0"/>
                    <a:pt x="0" y="1"/>
                    <a:pt x="0" y="6"/>
                  </a:cubicBezTo>
                  <a:cubicBezTo>
                    <a:pt x="0" y="13"/>
                    <a:pt x="6" y="20"/>
                    <a:pt x="14" y="21"/>
                  </a:cubicBezTo>
                  <a:cubicBezTo>
                    <a:pt x="14" y="30"/>
                    <a:pt x="16" y="36"/>
                    <a:pt x="22" y="43"/>
                  </a:cubicBezTo>
                  <a:cubicBezTo>
                    <a:pt x="28" y="37"/>
                    <a:pt x="22" y="30"/>
                    <a:pt x="24" y="22"/>
                  </a:cubicBezTo>
                  <a:cubicBezTo>
                    <a:pt x="23" y="23"/>
                    <a:pt x="21" y="23"/>
                    <a:pt x="20" y="23"/>
                  </a:cubicBezTo>
                  <a:cubicBezTo>
                    <a:pt x="19" y="23"/>
                    <a:pt x="18" y="23"/>
                    <a:pt x="18" y="22"/>
                  </a:cubicBezTo>
                  <a:cubicBezTo>
                    <a:pt x="16" y="14"/>
                    <a:pt x="18" y="14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7" name="Freeform 137">
              <a:extLst>
                <a:ext uri="{FF2B5EF4-FFF2-40B4-BE49-F238E27FC236}">
                  <a16:creationId xmlns:a16="http://schemas.microsoft.com/office/drawing/2014/main" xmlns="" id="{0CC50FAF-FB64-43D0-8BCB-213ACB856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-801" y="-204"/>
              <a:ext cx="655" cy="343"/>
            </a:xfrm>
            <a:custGeom>
              <a:avLst/>
              <a:gdLst>
                <a:gd name="T0" fmla="*/ 202 w 277"/>
                <a:gd name="T1" fmla="*/ 0 h 145"/>
                <a:gd name="T2" fmla="*/ 186 w 277"/>
                <a:gd name="T3" fmla="*/ 9 h 145"/>
                <a:gd name="T4" fmla="*/ 186 w 277"/>
                <a:gd name="T5" fmla="*/ 15 h 145"/>
                <a:gd name="T6" fmla="*/ 181 w 277"/>
                <a:gd name="T7" fmla="*/ 16 h 145"/>
                <a:gd name="T8" fmla="*/ 171 w 277"/>
                <a:gd name="T9" fmla="*/ 15 h 145"/>
                <a:gd name="T10" fmla="*/ 162 w 277"/>
                <a:gd name="T11" fmla="*/ 21 h 145"/>
                <a:gd name="T12" fmla="*/ 174 w 277"/>
                <a:gd name="T13" fmla="*/ 58 h 145"/>
                <a:gd name="T14" fmla="*/ 167 w 277"/>
                <a:gd name="T15" fmla="*/ 62 h 145"/>
                <a:gd name="T16" fmla="*/ 158 w 277"/>
                <a:gd name="T17" fmla="*/ 43 h 145"/>
                <a:gd name="T18" fmla="*/ 141 w 277"/>
                <a:gd name="T19" fmla="*/ 28 h 145"/>
                <a:gd name="T20" fmla="*/ 129 w 277"/>
                <a:gd name="T21" fmla="*/ 28 h 145"/>
                <a:gd name="T22" fmla="*/ 132 w 277"/>
                <a:gd name="T23" fmla="*/ 37 h 145"/>
                <a:gd name="T24" fmla="*/ 116 w 277"/>
                <a:gd name="T25" fmla="*/ 41 h 145"/>
                <a:gd name="T26" fmla="*/ 92 w 277"/>
                <a:gd name="T27" fmla="*/ 25 h 145"/>
                <a:gd name="T28" fmla="*/ 76 w 277"/>
                <a:gd name="T29" fmla="*/ 35 h 145"/>
                <a:gd name="T30" fmla="*/ 67 w 277"/>
                <a:gd name="T31" fmla="*/ 16 h 145"/>
                <a:gd name="T32" fmla="*/ 0 w 277"/>
                <a:gd name="T33" fmla="*/ 61 h 145"/>
                <a:gd name="T34" fmla="*/ 16 w 277"/>
                <a:gd name="T35" fmla="*/ 72 h 145"/>
                <a:gd name="T36" fmla="*/ 26 w 277"/>
                <a:gd name="T37" fmla="*/ 71 h 145"/>
                <a:gd name="T38" fmla="*/ 34 w 277"/>
                <a:gd name="T39" fmla="*/ 72 h 145"/>
                <a:gd name="T40" fmla="*/ 13 w 277"/>
                <a:gd name="T41" fmla="*/ 83 h 145"/>
                <a:gd name="T42" fmla="*/ 33 w 277"/>
                <a:gd name="T43" fmla="*/ 94 h 145"/>
                <a:gd name="T44" fmla="*/ 54 w 277"/>
                <a:gd name="T45" fmla="*/ 93 h 145"/>
                <a:gd name="T46" fmla="*/ 82 w 277"/>
                <a:gd name="T47" fmla="*/ 93 h 145"/>
                <a:gd name="T48" fmla="*/ 95 w 277"/>
                <a:gd name="T49" fmla="*/ 98 h 145"/>
                <a:gd name="T50" fmla="*/ 77 w 277"/>
                <a:gd name="T51" fmla="*/ 99 h 145"/>
                <a:gd name="T52" fmla="*/ 26 w 277"/>
                <a:gd name="T53" fmla="*/ 111 h 145"/>
                <a:gd name="T54" fmla="*/ 51 w 277"/>
                <a:gd name="T55" fmla="*/ 130 h 145"/>
                <a:gd name="T56" fmla="*/ 64 w 277"/>
                <a:gd name="T57" fmla="*/ 129 h 145"/>
                <a:gd name="T58" fmla="*/ 80 w 277"/>
                <a:gd name="T59" fmla="*/ 132 h 145"/>
                <a:gd name="T60" fmla="*/ 90 w 277"/>
                <a:gd name="T61" fmla="*/ 145 h 145"/>
                <a:gd name="T62" fmla="*/ 137 w 277"/>
                <a:gd name="T63" fmla="*/ 145 h 145"/>
                <a:gd name="T64" fmla="*/ 175 w 277"/>
                <a:gd name="T65" fmla="*/ 135 h 145"/>
                <a:gd name="T66" fmla="*/ 189 w 277"/>
                <a:gd name="T67" fmla="*/ 125 h 145"/>
                <a:gd name="T68" fmla="*/ 232 w 277"/>
                <a:gd name="T69" fmla="*/ 141 h 145"/>
                <a:gd name="T70" fmla="*/ 236 w 277"/>
                <a:gd name="T71" fmla="*/ 141 h 145"/>
                <a:gd name="T72" fmla="*/ 262 w 277"/>
                <a:gd name="T73" fmla="*/ 132 h 145"/>
                <a:gd name="T74" fmla="*/ 257 w 277"/>
                <a:gd name="T75" fmla="*/ 124 h 145"/>
                <a:gd name="T76" fmla="*/ 249 w 277"/>
                <a:gd name="T77" fmla="*/ 120 h 145"/>
                <a:gd name="T78" fmla="*/ 256 w 277"/>
                <a:gd name="T79" fmla="*/ 115 h 145"/>
                <a:gd name="T80" fmla="*/ 265 w 277"/>
                <a:gd name="T81" fmla="*/ 115 h 145"/>
                <a:gd name="T82" fmla="*/ 277 w 277"/>
                <a:gd name="T83" fmla="*/ 111 h 145"/>
                <a:gd name="T84" fmla="*/ 223 w 277"/>
                <a:gd name="T85" fmla="*/ 74 h 145"/>
                <a:gd name="T86" fmla="*/ 208 w 277"/>
                <a:gd name="T87" fmla="*/ 29 h 145"/>
                <a:gd name="T88" fmla="*/ 220 w 277"/>
                <a:gd name="T89" fmla="*/ 12 h 145"/>
                <a:gd name="T90" fmla="*/ 202 w 277"/>
                <a:gd name="T9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145">
                  <a:moveTo>
                    <a:pt x="202" y="0"/>
                  </a:moveTo>
                  <a:cubicBezTo>
                    <a:pt x="193" y="0"/>
                    <a:pt x="186" y="4"/>
                    <a:pt x="186" y="9"/>
                  </a:cubicBezTo>
                  <a:cubicBezTo>
                    <a:pt x="186" y="11"/>
                    <a:pt x="186" y="13"/>
                    <a:pt x="186" y="15"/>
                  </a:cubicBezTo>
                  <a:cubicBezTo>
                    <a:pt x="183" y="16"/>
                    <a:pt x="182" y="16"/>
                    <a:pt x="181" y="16"/>
                  </a:cubicBezTo>
                  <a:cubicBezTo>
                    <a:pt x="178" y="16"/>
                    <a:pt x="178" y="15"/>
                    <a:pt x="171" y="15"/>
                  </a:cubicBezTo>
                  <a:cubicBezTo>
                    <a:pt x="167" y="15"/>
                    <a:pt x="162" y="17"/>
                    <a:pt x="162" y="21"/>
                  </a:cubicBezTo>
                  <a:cubicBezTo>
                    <a:pt x="162" y="26"/>
                    <a:pt x="170" y="51"/>
                    <a:pt x="174" y="58"/>
                  </a:cubicBezTo>
                  <a:cubicBezTo>
                    <a:pt x="171" y="60"/>
                    <a:pt x="171" y="62"/>
                    <a:pt x="167" y="62"/>
                  </a:cubicBezTo>
                  <a:cubicBezTo>
                    <a:pt x="158" y="62"/>
                    <a:pt x="161" y="49"/>
                    <a:pt x="158" y="43"/>
                  </a:cubicBezTo>
                  <a:cubicBezTo>
                    <a:pt x="156" y="37"/>
                    <a:pt x="148" y="30"/>
                    <a:pt x="141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30" y="31"/>
                    <a:pt x="131" y="33"/>
                    <a:pt x="132" y="37"/>
                  </a:cubicBezTo>
                  <a:cubicBezTo>
                    <a:pt x="126" y="39"/>
                    <a:pt x="122" y="40"/>
                    <a:pt x="116" y="41"/>
                  </a:cubicBezTo>
                  <a:cubicBezTo>
                    <a:pt x="112" y="31"/>
                    <a:pt x="107" y="25"/>
                    <a:pt x="92" y="25"/>
                  </a:cubicBezTo>
                  <a:cubicBezTo>
                    <a:pt x="84" y="25"/>
                    <a:pt x="80" y="32"/>
                    <a:pt x="76" y="35"/>
                  </a:cubicBezTo>
                  <a:cubicBezTo>
                    <a:pt x="74" y="31"/>
                    <a:pt x="74" y="16"/>
                    <a:pt x="67" y="16"/>
                  </a:cubicBezTo>
                  <a:cubicBezTo>
                    <a:pt x="48" y="16"/>
                    <a:pt x="0" y="35"/>
                    <a:pt x="0" y="61"/>
                  </a:cubicBezTo>
                  <a:cubicBezTo>
                    <a:pt x="0" y="64"/>
                    <a:pt x="10" y="72"/>
                    <a:pt x="16" y="72"/>
                  </a:cubicBezTo>
                  <a:cubicBezTo>
                    <a:pt x="20" y="72"/>
                    <a:pt x="23" y="71"/>
                    <a:pt x="26" y="71"/>
                  </a:cubicBezTo>
                  <a:cubicBezTo>
                    <a:pt x="28" y="71"/>
                    <a:pt x="31" y="71"/>
                    <a:pt x="34" y="72"/>
                  </a:cubicBezTo>
                  <a:cubicBezTo>
                    <a:pt x="28" y="76"/>
                    <a:pt x="13" y="72"/>
                    <a:pt x="13" y="83"/>
                  </a:cubicBezTo>
                  <a:cubicBezTo>
                    <a:pt x="13" y="92"/>
                    <a:pt x="23" y="94"/>
                    <a:pt x="33" y="94"/>
                  </a:cubicBezTo>
                  <a:cubicBezTo>
                    <a:pt x="41" y="94"/>
                    <a:pt x="49" y="93"/>
                    <a:pt x="54" y="93"/>
                  </a:cubicBezTo>
                  <a:cubicBezTo>
                    <a:pt x="59" y="93"/>
                    <a:pt x="72" y="93"/>
                    <a:pt x="82" y="93"/>
                  </a:cubicBezTo>
                  <a:cubicBezTo>
                    <a:pt x="87" y="93"/>
                    <a:pt x="91" y="96"/>
                    <a:pt x="95" y="98"/>
                  </a:cubicBezTo>
                  <a:cubicBezTo>
                    <a:pt x="89" y="98"/>
                    <a:pt x="85" y="99"/>
                    <a:pt x="77" y="99"/>
                  </a:cubicBezTo>
                  <a:cubicBezTo>
                    <a:pt x="55" y="99"/>
                    <a:pt x="39" y="102"/>
                    <a:pt x="26" y="111"/>
                  </a:cubicBezTo>
                  <a:cubicBezTo>
                    <a:pt x="30" y="117"/>
                    <a:pt x="39" y="130"/>
                    <a:pt x="51" y="130"/>
                  </a:cubicBezTo>
                  <a:cubicBezTo>
                    <a:pt x="54" y="130"/>
                    <a:pt x="59" y="129"/>
                    <a:pt x="64" y="129"/>
                  </a:cubicBezTo>
                  <a:cubicBezTo>
                    <a:pt x="70" y="129"/>
                    <a:pt x="77" y="130"/>
                    <a:pt x="80" y="132"/>
                  </a:cubicBezTo>
                  <a:cubicBezTo>
                    <a:pt x="86" y="137"/>
                    <a:pt x="81" y="145"/>
                    <a:pt x="90" y="145"/>
                  </a:cubicBezTo>
                  <a:cubicBezTo>
                    <a:pt x="104" y="145"/>
                    <a:pt x="113" y="145"/>
                    <a:pt x="137" y="145"/>
                  </a:cubicBezTo>
                  <a:cubicBezTo>
                    <a:pt x="148" y="138"/>
                    <a:pt x="161" y="142"/>
                    <a:pt x="175" y="135"/>
                  </a:cubicBezTo>
                  <a:cubicBezTo>
                    <a:pt x="183" y="131"/>
                    <a:pt x="179" y="125"/>
                    <a:pt x="189" y="125"/>
                  </a:cubicBezTo>
                  <a:cubicBezTo>
                    <a:pt x="204" y="125"/>
                    <a:pt x="212" y="141"/>
                    <a:pt x="232" y="141"/>
                  </a:cubicBezTo>
                  <a:cubicBezTo>
                    <a:pt x="233" y="141"/>
                    <a:pt x="235" y="141"/>
                    <a:pt x="236" y="141"/>
                  </a:cubicBezTo>
                  <a:cubicBezTo>
                    <a:pt x="248" y="141"/>
                    <a:pt x="258" y="141"/>
                    <a:pt x="262" y="132"/>
                  </a:cubicBezTo>
                  <a:cubicBezTo>
                    <a:pt x="260" y="130"/>
                    <a:pt x="257" y="129"/>
                    <a:pt x="257" y="124"/>
                  </a:cubicBezTo>
                  <a:cubicBezTo>
                    <a:pt x="255" y="124"/>
                    <a:pt x="249" y="124"/>
                    <a:pt x="249" y="120"/>
                  </a:cubicBezTo>
                  <a:cubicBezTo>
                    <a:pt x="249" y="116"/>
                    <a:pt x="252" y="115"/>
                    <a:pt x="256" y="115"/>
                  </a:cubicBezTo>
                  <a:cubicBezTo>
                    <a:pt x="260" y="115"/>
                    <a:pt x="262" y="115"/>
                    <a:pt x="265" y="115"/>
                  </a:cubicBezTo>
                  <a:cubicBezTo>
                    <a:pt x="268" y="115"/>
                    <a:pt x="271" y="114"/>
                    <a:pt x="277" y="111"/>
                  </a:cubicBezTo>
                  <a:cubicBezTo>
                    <a:pt x="267" y="103"/>
                    <a:pt x="223" y="91"/>
                    <a:pt x="223" y="74"/>
                  </a:cubicBezTo>
                  <a:cubicBezTo>
                    <a:pt x="223" y="60"/>
                    <a:pt x="208" y="48"/>
                    <a:pt x="208" y="29"/>
                  </a:cubicBezTo>
                  <a:cubicBezTo>
                    <a:pt x="208" y="25"/>
                    <a:pt x="220" y="20"/>
                    <a:pt x="220" y="12"/>
                  </a:cubicBezTo>
                  <a:cubicBezTo>
                    <a:pt x="220" y="4"/>
                    <a:pt x="211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8" name="Freeform 138">
              <a:extLst>
                <a:ext uri="{FF2B5EF4-FFF2-40B4-BE49-F238E27FC236}">
                  <a16:creationId xmlns:a16="http://schemas.microsoft.com/office/drawing/2014/main" xmlns="" id="{1EABD36D-B4C1-4559-921C-D977B7705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2" y="-254"/>
              <a:ext cx="366" cy="237"/>
            </a:xfrm>
            <a:custGeom>
              <a:avLst/>
              <a:gdLst>
                <a:gd name="T0" fmla="*/ 67 w 155"/>
                <a:gd name="T1" fmla="*/ 0 h 100"/>
                <a:gd name="T2" fmla="*/ 50 w 155"/>
                <a:gd name="T3" fmla="*/ 4 h 100"/>
                <a:gd name="T4" fmla="*/ 30 w 155"/>
                <a:gd name="T5" fmla="*/ 2 h 100"/>
                <a:gd name="T6" fmla="*/ 18 w 155"/>
                <a:gd name="T7" fmla="*/ 4 h 100"/>
                <a:gd name="T8" fmla="*/ 26 w 155"/>
                <a:gd name="T9" fmla="*/ 22 h 100"/>
                <a:gd name="T10" fmla="*/ 0 w 155"/>
                <a:gd name="T11" fmla="*/ 74 h 100"/>
                <a:gd name="T12" fmla="*/ 25 w 155"/>
                <a:gd name="T13" fmla="*/ 85 h 100"/>
                <a:gd name="T14" fmla="*/ 33 w 155"/>
                <a:gd name="T15" fmla="*/ 95 h 100"/>
                <a:gd name="T16" fmla="*/ 41 w 155"/>
                <a:gd name="T17" fmla="*/ 100 h 100"/>
                <a:gd name="T18" fmla="*/ 82 w 155"/>
                <a:gd name="T19" fmla="*/ 83 h 100"/>
                <a:gd name="T20" fmla="*/ 121 w 155"/>
                <a:gd name="T21" fmla="*/ 43 h 100"/>
                <a:gd name="T22" fmla="*/ 155 w 155"/>
                <a:gd name="T23" fmla="*/ 32 h 100"/>
                <a:gd name="T24" fmla="*/ 118 w 155"/>
                <a:gd name="T25" fmla="*/ 9 h 100"/>
                <a:gd name="T26" fmla="*/ 104 w 155"/>
                <a:gd name="T27" fmla="*/ 13 h 100"/>
                <a:gd name="T28" fmla="*/ 100 w 155"/>
                <a:gd name="T29" fmla="*/ 11 h 100"/>
                <a:gd name="T30" fmla="*/ 71 w 155"/>
                <a:gd name="T31" fmla="*/ 0 h 100"/>
                <a:gd name="T32" fmla="*/ 67 w 155"/>
                <a:gd name="T3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100">
                  <a:moveTo>
                    <a:pt x="67" y="0"/>
                  </a:moveTo>
                  <a:cubicBezTo>
                    <a:pt x="60" y="0"/>
                    <a:pt x="55" y="4"/>
                    <a:pt x="50" y="4"/>
                  </a:cubicBezTo>
                  <a:cubicBezTo>
                    <a:pt x="42" y="4"/>
                    <a:pt x="36" y="2"/>
                    <a:pt x="30" y="2"/>
                  </a:cubicBezTo>
                  <a:cubicBezTo>
                    <a:pt x="26" y="2"/>
                    <a:pt x="23" y="2"/>
                    <a:pt x="18" y="4"/>
                  </a:cubicBezTo>
                  <a:cubicBezTo>
                    <a:pt x="19" y="10"/>
                    <a:pt x="26" y="18"/>
                    <a:pt x="26" y="22"/>
                  </a:cubicBezTo>
                  <a:cubicBezTo>
                    <a:pt x="26" y="41"/>
                    <a:pt x="0" y="56"/>
                    <a:pt x="0" y="74"/>
                  </a:cubicBezTo>
                  <a:cubicBezTo>
                    <a:pt x="0" y="80"/>
                    <a:pt x="21" y="79"/>
                    <a:pt x="25" y="85"/>
                  </a:cubicBezTo>
                  <a:cubicBezTo>
                    <a:pt x="27" y="87"/>
                    <a:pt x="31" y="95"/>
                    <a:pt x="33" y="95"/>
                  </a:cubicBezTo>
                  <a:cubicBezTo>
                    <a:pt x="36" y="95"/>
                    <a:pt x="37" y="100"/>
                    <a:pt x="41" y="100"/>
                  </a:cubicBezTo>
                  <a:cubicBezTo>
                    <a:pt x="45" y="100"/>
                    <a:pt x="82" y="87"/>
                    <a:pt x="82" y="83"/>
                  </a:cubicBezTo>
                  <a:cubicBezTo>
                    <a:pt x="82" y="71"/>
                    <a:pt x="105" y="49"/>
                    <a:pt x="121" y="43"/>
                  </a:cubicBezTo>
                  <a:cubicBezTo>
                    <a:pt x="127" y="42"/>
                    <a:pt x="155" y="38"/>
                    <a:pt x="155" y="32"/>
                  </a:cubicBezTo>
                  <a:cubicBezTo>
                    <a:pt x="155" y="20"/>
                    <a:pt x="129" y="9"/>
                    <a:pt x="118" y="9"/>
                  </a:cubicBezTo>
                  <a:cubicBezTo>
                    <a:pt x="113" y="9"/>
                    <a:pt x="108" y="13"/>
                    <a:pt x="104" y="13"/>
                  </a:cubicBezTo>
                  <a:cubicBezTo>
                    <a:pt x="102" y="13"/>
                    <a:pt x="101" y="12"/>
                    <a:pt x="100" y="11"/>
                  </a:cubicBezTo>
                  <a:cubicBezTo>
                    <a:pt x="88" y="10"/>
                    <a:pt x="83" y="3"/>
                    <a:pt x="71" y="0"/>
                  </a:cubicBezTo>
                  <a:cubicBezTo>
                    <a:pt x="70" y="0"/>
                    <a:pt x="68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9" name="Freeform 139">
              <a:extLst>
                <a:ext uri="{FF2B5EF4-FFF2-40B4-BE49-F238E27FC236}">
                  <a16:creationId xmlns:a16="http://schemas.microsoft.com/office/drawing/2014/main" xmlns="" id="{F8B78564-9960-4E91-B9F9-859D78B3A9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51" y="-429"/>
              <a:ext cx="437" cy="185"/>
            </a:xfrm>
            <a:custGeom>
              <a:avLst/>
              <a:gdLst>
                <a:gd name="T0" fmla="*/ 37 w 185"/>
                <a:gd name="T1" fmla="*/ 43 h 78"/>
                <a:gd name="T2" fmla="*/ 33 w 185"/>
                <a:gd name="T3" fmla="*/ 42 h 78"/>
                <a:gd name="T4" fmla="*/ 37 w 185"/>
                <a:gd name="T5" fmla="*/ 43 h 78"/>
                <a:gd name="T6" fmla="*/ 46 w 185"/>
                <a:gd name="T7" fmla="*/ 31 h 78"/>
                <a:gd name="T8" fmla="*/ 37 w 185"/>
                <a:gd name="T9" fmla="*/ 30 h 78"/>
                <a:gd name="T10" fmla="*/ 46 w 185"/>
                <a:gd name="T11" fmla="*/ 31 h 78"/>
                <a:gd name="T12" fmla="*/ 42 w 185"/>
                <a:gd name="T13" fmla="*/ 21 h 78"/>
                <a:gd name="T14" fmla="*/ 43 w 185"/>
                <a:gd name="T15" fmla="*/ 21 h 78"/>
                <a:gd name="T16" fmla="*/ 42 w 185"/>
                <a:gd name="T17" fmla="*/ 21 h 78"/>
                <a:gd name="T18" fmla="*/ 128 w 185"/>
                <a:gd name="T19" fmla="*/ 0 h 78"/>
                <a:gd name="T20" fmla="*/ 109 w 185"/>
                <a:gd name="T21" fmla="*/ 17 h 78"/>
                <a:gd name="T22" fmla="*/ 122 w 185"/>
                <a:gd name="T23" fmla="*/ 25 h 78"/>
                <a:gd name="T24" fmla="*/ 122 w 185"/>
                <a:gd name="T25" fmla="*/ 32 h 78"/>
                <a:gd name="T26" fmla="*/ 117 w 185"/>
                <a:gd name="T27" fmla="*/ 34 h 78"/>
                <a:gd name="T28" fmla="*/ 128 w 185"/>
                <a:gd name="T29" fmla="*/ 36 h 78"/>
                <a:gd name="T30" fmla="*/ 116 w 185"/>
                <a:gd name="T31" fmla="*/ 43 h 78"/>
                <a:gd name="T32" fmla="*/ 66 w 185"/>
                <a:gd name="T33" fmla="*/ 22 h 78"/>
                <a:gd name="T34" fmla="*/ 54 w 185"/>
                <a:gd name="T35" fmla="*/ 22 h 78"/>
                <a:gd name="T36" fmla="*/ 45 w 185"/>
                <a:gd name="T37" fmla="*/ 15 h 78"/>
                <a:gd name="T38" fmla="*/ 35 w 185"/>
                <a:gd name="T39" fmla="*/ 14 h 78"/>
                <a:gd name="T40" fmla="*/ 27 w 185"/>
                <a:gd name="T41" fmla="*/ 15 h 78"/>
                <a:gd name="T42" fmla="*/ 31 w 185"/>
                <a:gd name="T43" fmla="*/ 20 h 78"/>
                <a:gd name="T44" fmla="*/ 30 w 185"/>
                <a:gd name="T45" fmla="*/ 20 h 78"/>
                <a:gd name="T46" fmla="*/ 19 w 185"/>
                <a:gd name="T47" fmla="*/ 26 h 78"/>
                <a:gd name="T48" fmla="*/ 25 w 185"/>
                <a:gd name="T49" fmla="*/ 28 h 78"/>
                <a:gd name="T50" fmla="*/ 22 w 185"/>
                <a:gd name="T51" fmla="*/ 28 h 78"/>
                <a:gd name="T52" fmla="*/ 17 w 185"/>
                <a:gd name="T53" fmla="*/ 27 h 78"/>
                <a:gd name="T54" fmla="*/ 13 w 185"/>
                <a:gd name="T55" fmla="*/ 28 h 78"/>
                <a:gd name="T56" fmla="*/ 13 w 185"/>
                <a:gd name="T57" fmla="*/ 36 h 78"/>
                <a:gd name="T58" fmla="*/ 18 w 185"/>
                <a:gd name="T59" fmla="*/ 38 h 78"/>
                <a:gd name="T60" fmla="*/ 13 w 185"/>
                <a:gd name="T61" fmla="*/ 37 h 78"/>
                <a:gd name="T62" fmla="*/ 0 w 185"/>
                <a:gd name="T63" fmla="*/ 43 h 78"/>
                <a:gd name="T64" fmla="*/ 0 w 185"/>
                <a:gd name="T65" fmla="*/ 50 h 78"/>
                <a:gd name="T66" fmla="*/ 8 w 185"/>
                <a:gd name="T67" fmla="*/ 58 h 78"/>
                <a:gd name="T68" fmla="*/ 26 w 185"/>
                <a:gd name="T69" fmla="*/ 62 h 78"/>
                <a:gd name="T70" fmla="*/ 49 w 185"/>
                <a:gd name="T71" fmla="*/ 58 h 78"/>
                <a:gd name="T72" fmla="*/ 54 w 185"/>
                <a:gd name="T73" fmla="*/ 51 h 78"/>
                <a:gd name="T74" fmla="*/ 63 w 185"/>
                <a:gd name="T75" fmla="*/ 64 h 78"/>
                <a:gd name="T76" fmla="*/ 57 w 185"/>
                <a:gd name="T77" fmla="*/ 63 h 78"/>
                <a:gd name="T78" fmla="*/ 49 w 185"/>
                <a:gd name="T79" fmla="*/ 70 h 78"/>
                <a:gd name="T80" fmla="*/ 63 w 185"/>
                <a:gd name="T81" fmla="*/ 78 h 78"/>
                <a:gd name="T82" fmla="*/ 98 w 185"/>
                <a:gd name="T83" fmla="*/ 70 h 78"/>
                <a:gd name="T84" fmla="*/ 133 w 185"/>
                <a:gd name="T85" fmla="*/ 61 h 78"/>
                <a:gd name="T86" fmla="*/ 136 w 185"/>
                <a:gd name="T87" fmla="*/ 61 h 78"/>
                <a:gd name="T88" fmla="*/ 150 w 185"/>
                <a:gd name="T89" fmla="*/ 61 h 78"/>
                <a:gd name="T90" fmla="*/ 165 w 185"/>
                <a:gd name="T91" fmla="*/ 62 h 78"/>
                <a:gd name="T92" fmla="*/ 167 w 185"/>
                <a:gd name="T93" fmla="*/ 62 h 78"/>
                <a:gd name="T94" fmla="*/ 185 w 185"/>
                <a:gd name="T95" fmla="*/ 37 h 78"/>
                <a:gd name="T96" fmla="*/ 173 w 185"/>
                <a:gd name="T97" fmla="*/ 24 h 78"/>
                <a:gd name="T98" fmla="*/ 158 w 185"/>
                <a:gd name="T99" fmla="*/ 30 h 78"/>
                <a:gd name="T100" fmla="*/ 138 w 185"/>
                <a:gd name="T101" fmla="*/ 11 h 78"/>
                <a:gd name="T102" fmla="*/ 138 w 185"/>
                <a:gd name="T103" fmla="*/ 4 h 78"/>
                <a:gd name="T104" fmla="*/ 128 w 185"/>
                <a:gd name="T10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5" h="78">
                  <a:moveTo>
                    <a:pt x="37" y="43"/>
                  </a:moveTo>
                  <a:cubicBezTo>
                    <a:pt x="36" y="42"/>
                    <a:pt x="34" y="42"/>
                    <a:pt x="33" y="42"/>
                  </a:cubicBezTo>
                  <a:cubicBezTo>
                    <a:pt x="34" y="42"/>
                    <a:pt x="36" y="42"/>
                    <a:pt x="37" y="43"/>
                  </a:cubicBezTo>
                  <a:moveTo>
                    <a:pt x="46" y="31"/>
                  </a:moveTo>
                  <a:cubicBezTo>
                    <a:pt x="44" y="31"/>
                    <a:pt x="41" y="31"/>
                    <a:pt x="37" y="30"/>
                  </a:cubicBezTo>
                  <a:cubicBezTo>
                    <a:pt x="40" y="30"/>
                    <a:pt x="43" y="31"/>
                    <a:pt x="46" y="31"/>
                  </a:cubicBezTo>
                  <a:moveTo>
                    <a:pt x="42" y="21"/>
                  </a:moveTo>
                  <a:cubicBezTo>
                    <a:pt x="42" y="21"/>
                    <a:pt x="43" y="21"/>
                    <a:pt x="43" y="21"/>
                  </a:cubicBezTo>
                  <a:cubicBezTo>
                    <a:pt x="43" y="21"/>
                    <a:pt x="42" y="21"/>
                    <a:pt x="42" y="21"/>
                  </a:cubicBezTo>
                  <a:moveTo>
                    <a:pt x="128" y="0"/>
                  </a:moveTo>
                  <a:cubicBezTo>
                    <a:pt x="123" y="4"/>
                    <a:pt x="109" y="9"/>
                    <a:pt x="109" y="17"/>
                  </a:cubicBezTo>
                  <a:cubicBezTo>
                    <a:pt x="109" y="22"/>
                    <a:pt x="119" y="25"/>
                    <a:pt x="122" y="25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1" y="32"/>
                    <a:pt x="118" y="33"/>
                    <a:pt x="117" y="34"/>
                  </a:cubicBezTo>
                  <a:cubicBezTo>
                    <a:pt x="119" y="35"/>
                    <a:pt x="122" y="36"/>
                    <a:pt x="128" y="36"/>
                  </a:cubicBezTo>
                  <a:cubicBezTo>
                    <a:pt x="126" y="40"/>
                    <a:pt x="123" y="43"/>
                    <a:pt x="116" y="43"/>
                  </a:cubicBezTo>
                  <a:cubicBezTo>
                    <a:pt x="93" y="43"/>
                    <a:pt x="82" y="22"/>
                    <a:pt x="66" y="22"/>
                  </a:cubicBezTo>
                  <a:cubicBezTo>
                    <a:pt x="65" y="22"/>
                    <a:pt x="60" y="22"/>
                    <a:pt x="54" y="22"/>
                  </a:cubicBezTo>
                  <a:cubicBezTo>
                    <a:pt x="53" y="16"/>
                    <a:pt x="47" y="15"/>
                    <a:pt x="45" y="15"/>
                  </a:cubicBezTo>
                  <a:cubicBezTo>
                    <a:pt x="42" y="15"/>
                    <a:pt x="39" y="14"/>
                    <a:pt x="35" y="14"/>
                  </a:cubicBezTo>
                  <a:cubicBezTo>
                    <a:pt x="33" y="14"/>
                    <a:pt x="31" y="14"/>
                    <a:pt x="27" y="15"/>
                  </a:cubicBezTo>
                  <a:cubicBezTo>
                    <a:pt x="27" y="17"/>
                    <a:pt x="29" y="19"/>
                    <a:pt x="31" y="20"/>
                  </a:cubicBezTo>
                  <a:cubicBezTo>
                    <a:pt x="31" y="20"/>
                    <a:pt x="30" y="20"/>
                    <a:pt x="30" y="20"/>
                  </a:cubicBezTo>
                  <a:cubicBezTo>
                    <a:pt x="26" y="20"/>
                    <a:pt x="22" y="22"/>
                    <a:pt x="19" y="26"/>
                  </a:cubicBezTo>
                  <a:cubicBezTo>
                    <a:pt x="21" y="27"/>
                    <a:pt x="23" y="27"/>
                    <a:pt x="25" y="28"/>
                  </a:cubicBezTo>
                  <a:cubicBezTo>
                    <a:pt x="23" y="28"/>
                    <a:pt x="23" y="28"/>
                    <a:pt x="22" y="28"/>
                  </a:cubicBezTo>
                  <a:cubicBezTo>
                    <a:pt x="22" y="28"/>
                    <a:pt x="20" y="27"/>
                    <a:pt x="17" y="27"/>
                  </a:cubicBezTo>
                  <a:cubicBezTo>
                    <a:pt x="16" y="27"/>
                    <a:pt x="15" y="28"/>
                    <a:pt x="13" y="28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5" y="36"/>
                    <a:pt x="17" y="37"/>
                    <a:pt x="18" y="38"/>
                  </a:cubicBezTo>
                  <a:cubicBezTo>
                    <a:pt x="17" y="37"/>
                    <a:pt x="15" y="37"/>
                    <a:pt x="13" y="37"/>
                  </a:cubicBezTo>
                  <a:cubicBezTo>
                    <a:pt x="8" y="37"/>
                    <a:pt x="5" y="41"/>
                    <a:pt x="0" y="43"/>
                  </a:cubicBezTo>
                  <a:cubicBezTo>
                    <a:pt x="2" y="46"/>
                    <a:pt x="0" y="45"/>
                    <a:pt x="0" y="50"/>
                  </a:cubicBezTo>
                  <a:cubicBezTo>
                    <a:pt x="0" y="55"/>
                    <a:pt x="4" y="58"/>
                    <a:pt x="8" y="58"/>
                  </a:cubicBezTo>
                  <a:cubicBezTo>
                    <a:pt x="12" y="58"/>
                    <a:pt x="19" y="62"/>
                    <a:pt x="26" y="62"/>
                  </a:cubicBezTo>
                  <a:cubicBezTo>
                    <a:pt x="33" y="62"/>
                    <a:pt x="40" y="59"/>
                    <a:pt x="49" y="58"/>
                  </a:cubicBezTo>
                  <a:cubicBezTo>
                    <a:pt x="49" y="55"/>
                    <a:pt x="51" y="52"/>
                    <a:pt x="54" y="51"/>
                  </a:cubicBezTo>
                  <a:cubicBezTo>
                    <a:pt x="55" y="57"/>
                    <a:pt x="60" y="59"/>
                    <a:pt x="63" y="64"/>
                  </a:cubicBezTo>
                  <a:cubicBezTo>
                    <a:pt x="61" y="64"/>
                    <a:pt x="59" y="63"/>
                    <a:pt x="57" y="63"/>
                  </a:cubicBezTo>
                  <a:cubicBezTo>
                    <a:pt x="53" y="63"/>
                    <a:pt x="49" y="64"/>
                    <a:pt x="49" y="70"/>
                  </a:cubicBezTo>
                  <a:cubicBezTo>
                    <a:pt x="49" y="73"/>
                    <a:pt x="57" y="78"/>
                    <a:pt x="63" y="78"/>
                  </a:cubicBezTo>
                  <a:cubicBezTo>
                    <a:pt x="77" y="78"/>
                    <a:pt x="87" y="74"/>
                    <a:pt x="98" y="70"/>
                  </a:cubicBezTo>
                  <a:cubicBezTo>
                    <a:pt x="99" y="69"/>
                    <a:pt x="133" y="62"/>
                    <a:pt x="133" y="61"/>
                  </a:cubicBezTo>
                  <a:cubicBezTo>
                    <a:pt x="133" y="61"/>
                    <a:pt x="134" y="61"/>
                    <a:pt x="136" y="61"/>
                  </a:cubicBezTo>
                  <a:cubicBezTo>
                    <a:pt x="139" y="61"/>
                    <a:pt x="145" y="61"/>
                    <a:pt x="150" y="61"/>
                  </a:cubicBezTo>
                  <a:cubicBezTo>
                    <a:pt x="156" y="62"/>
                    <a:pt x="162" y="62"/>
                    <a:pt x="165" y="62"/>
                  </a:cubicBezTo>
                  <a:cubicBezTo>
                    <a:pt x="166" y="62"/>
                    <a:pt x="167" y="62"/>
                    <a:pt x="167" y="62"/>
                  </a:cubicBezTo>
                  <a:cubicBezTo>
                    <a:pt x="172" y="60"/>
                    <a:pt x="185" y="45"/>
                    <a:pt x="185" y="37"/>
                  </a:cubicBezTo>
                  <a:cubicBezTo>
                    <a:pt x="185" y="31"/>
                    <a:pt x="179" y="24"/>
                    <a:pt x="173" y="24"/>
                  </a:cubicBezTo>
                  <a:cubicBezTo>
                    <a:pt x="166" y="24"/>
                    <a:pt x="163" y="30"/>
                    <a:pt x="158" y="30"/>
                  </a:cubicBezTo>
                  <a:cubicBezTo>
                    <a:pt x="148" y="30"/>
                    <a:pt x="138" y="19"/>
                    <a:pt x="138" y="11"/>
                  </a:cubicBezTo>
                  <a:cubicBezTo>
                    <a:pt x="138" y="10"/>
                    <a:pt x="138" y="8"/>
                    <a:pt x="138" y="4"/>
                  </a:cubicBezTo>
                  <a:cubicBezTo>
                    <a:pt x="135" y="4"/>
                    <a:pt x="131" y="2"/>
                    <a:pt x="1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0" name="Freeform 140">
              <a:extLst>
                <a:ext uri="{FF2B5EF4-FFF2-40B4-BE49-F238E27FC236}">
                  <a16:creationId xmlns:a16="http://schemas.microsoft.com/office/drawing/2014/main" xmlns="" id="{6AE281FB-5031-4F9E-B527-55FEA67BC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-813" y="-362"/>
              <a:ext cx="57" cy="42"/>
            </a:xfrm>
            <a:custGeom>
              <a:avLst/>
              <a:gdLst>
                <a:gd name="T0" fmla="*/ 23 w 24"/>
                <a:gd name="T1" fmla="*/ 0 h 18"/>
                <a:gd name="T2" fmla="*/ 0 w 24"/>
                <a:gd name="T3" fmla="*/ 12 h 18"/>
                <a:gd name="T4" fmla="*/ 9 w 24"/>
                <a:gd name="T5" fmla="*/ 18 h 18"/>
                <a:gd name="T6" fmla="*/ 24 w 24"/>
                <a:gd name="T7" fmla="*/ 0 h 18"/>
                <a:gd name="T8" fmla="*/ 23 w 2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8">
                  <a:moveTo>
                    <a:pt x="23" y="0"/>
                  </a:moveTo>
                  <a:cubicBezTo>
                    <a:pt x="17" y="0"/>
                    <a:pt x="0" y="4"/>
                    <a:pt x="0" y="12"/>
                  </a:cubicBezTo>
                  <a:cubicBezTo>
                    <a:pt x="0" y="16"/>
                    <a:pt x="4" y="18"/>
                    <a:pt x="9" y="18"/>
                  </a:cubicBezTo>
                  <a:cubicBezTo>
                    <a:pt x="15" y="18"/>
                    <a:pt x="23" y="7"/>
                    <a:pt x="24" y="0"/>
                  </a:cubicBezTo>
                  <a:cubicBezTo>
                    <a:pt x="24" y="0"/>
                    <a:pt x="24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1" name="Freeform 141">
              <a:extLst>
                <a:ext uri="{FF2B5EF4-FFF2-40B4-BE49-F238E27FC236}">
                  <a16:creationId xmlns:a16="http://schemas.microsoft.com/office/drawing/2014/main" xmlns="" id="{F50DC4E9-C23B-4787-A618-742A7DFB4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5" y="-426"/>
              <a:ext cx="43" cy="16"/>
            </a:xfrm>
            <a:custGeom>
              <a:avLst/>
              <a:gdLst>
                <a:gd name="T0" fmla="*/ 18 w 18"/>
                <a:gd name="T1" fmla="*/ 0 h 7"/>
                <a:gd name="T2" fmla="*/ 0 w 18"/>
                <a:gd name="T3" fmla="*/ 0 h 7"/>
                <a:gd name="T4" fmla="*/ 6 w 18"/>
                <a:gd name="T5" fmla="*/ 7 h 7"/>
                <a:gd name="T6" fmla="*/ 18 w 18"/>
                <a:gd name="T7" fmla="*/ 7 h 7"/>
                <a:gd name="T8" fmla="*/ 18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7"/>
                    <a:pt x="6" y="7"/>
                  </a:cubicBezTo>
                  <a:cubicBezTo>
                    <a:pt x="6" y="7"/>
                    <a:pt x="16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2" name="Freeform 142">
              <a:extLst>
                <a:ext uri="{FF2B5EF4-FFF2-40B4-BE49-F238E27FC236}">
                  <a16:creationId xmlns:a16="http://schemas.microsoft.com/office/drawing/2014/main" xmlns="" id="{FEAF8826-80D7-447B-9C4A-E923DE6F5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8" y="-471"/>
              <a:ext cx="248" cy="128"/>
            </a:xfrm>
            <a:custGeom>
              <a:avLst/>
              <a:gdLst>
                <a:gd name="T0" fmla="*/ 96 w 105"/>
                <a:gd name="T1" fmla="*/ 0 h 54"/>
                <a:gd name="T2" fmla="*/ 74 w 105"/>
                <a:gd name="T3" fmla="*/ 3 h 54"/>
                <a:gd name="T4" fmla="*/ 64 w 105"/>
                <a:gd name="T5" fmla="*/ 2 h 54"/>
                <a:gd name="T6" fmla="*/ 37 w 105"/>
                <a:gd name="T7" fmla="*/ 22 h 54"/>
                <a:gd name="T8" fmla="*/ 11 w 105"/>
                <a:gd name="T9" fmla="*/ 33 h 54"/>
                <a:gd name="T10" fmla="*/ 0 w 105"/>
                <a:gd name="T11" fmla="*/ 42 h 54"/>
                <a:gd name="T12" fmla="*/ 5 w 105"/>
                <a:gd name="T13" fmla="*/ 50 h 54"/>
                <a:gd name="T14" fmla="*/ 14 w 105"/>
                <a:gd name="T15" fmla="*/ 46 h 54"/>
                <a:gd name="T16" fmla="*/ 23 w 105"/>
                <a:gd name="T17" fmla="*/ 47 h 54"/>
                <a:gd name="T18" fmla="*/ 29 w 105"/>
                <a:gd name="T19" fmla="*/ 46 h 54"/>
                <a:gd name="T20" fmla="*/ 38 w 105"/>
                <a:gd name="T21" fmla="*/ 54 h 54"/>
                <a:gd name="T22" fmla="*/ 49 w 105"/>
                <a:gd name="T23" fmla="*/ 42 h 54"/>
                <a:gd name="T24" fmla="*/ 50 w 105"/>
                <a:gd name="T25" fmla="*/ 42 h 54"/>
                <a:gd name="T26" fmla="*/ 67 w 105"/>
                <a:gd name="T27" fmla="*/ 26 h 54"/>
                <a:gd name="T28" fmla="*/ 80 w 105"/>
                <a:gd name="T29" fmla="*/ 40 h 54"/>
                <a:gd name="T30" fmla="*/ 103 w 105"/>
                <a:gd name="T31" fmla="*/ 24 h 54"/>
                <a:gd name="T32" fmla="*/ 98 w 105"/>
                <a:gd name="T33" fmla="*/ 13 h 54"/>
                <a:gd name="T34" fmla="*/ 105 w 105"/>
                <a:gd name="T35" fmla="*/ 5 h 54"/>
                <a:gd name="T36" fmla="*/ 96 w 105"/>
                <a:gd name="T3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54">
                  <a:moveTo>
                    <a:pt x="96" y="0"/>
                  </a:moveTo>
                  <a:cubicBezTo>
                    <a:pt x="87" y="0"/>
                    <a:pt x="74" y="3"/>
                    <a:pt x="74" y="3"/>
                  </a:cubicBezTo>
                  <a:cubicBezTo>
                    <a:pt x="69" y="3"/>
                    <a:pt x="68" y="2"/>
                    <a:pt x="64" y="2"/>
                  </a:cubicBezTo>
                  <a:cubicBezTo>
                    <a:pt x="49" y="2"/>
                    <a:pt x="47" y="16"/>
                    <a:pt x="37" y="22"/>
                  </a:cubicBezTo>
                  <a:cubicBezTo>
                    <a:pt x="28" y="27"/>
                    <a:pt x="20" y="28"/>
                    <a:pt x="11" y="33"/>
                  </a:cubicBezTo>
                  <a:cubicBezTo>
                    <a:pt x="9" y="34"/>
                    <a:pt x="0" y="41"/>
                    <a:pt x="0" y="42"/>
                  </a:cubicBezTo>
                  <a:cubicBezTo>
                    <a:pt x="0" y="44"/>
                    <a:pt x="4" y="46"/>
                    <a:pt x="5" y="50"/>
                  </a:cubicBezTo>
                  <a:cubicBezTo>
                    <a:pt x="9" y="49"/>
                    <a:pt x="11" y="46"/>
                    <a:pt x="14" y="46"/>
                  </a:cubicBezTo>
                  <a:cubicBezTo>
                    <a:pt x="18" y="46"/>
                    <a:pt x="20" y="47"/>
                    <a:pt x="23" y="47"/>
                  </a:cubicBezTo>
                  <a:cubicBezTo>
                    <a:pt x="25" y="47"/>
                    <a:pt x="27" y="47"/>
                    <a:pt x="29" y="46"/>
                  </a:cubicBezTo>
                  <a:cubicBezTo>
                    <a:pt x="30" y="48"/>
                    <a:pt x="34" y="54"/>
                    <a:pt x="38" y="54"/>
                  </a:cubicBezTo>
                  <a:cubicBezTo>
                    <a:pt x="44" y="54"/>
                    <a:pt x="48" y="48"/>
                    <a:pt x="49" y="42"/>
                  </a:cubicBezTo>
                  <a:cubicBezTo>
                    <a:pt x="49" y="42"/>
                    <a:pt x="50" y="42"/>
                    <a:pt x="50" y="42"/>
                  </a:cubicBezTo>
                  <a:cubicBezTo>
                    <a:pt x="59" y="42"/>
                    <a:pt x="66" y="34"/>
                    <a:pt x="67" y="26"/>
                  </a:cubicBezTo>
                  <a:cubicBezTo>
                    <a:pt x="72" y="28"/>
                    <a:pt x="71" y="40"/>
                    <a:pt x="80" y="40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19"/>
                    <a:pt x="99" y="18"/>
                    <a:pt x="98" y="13"/>
                  </a:cubicBezTo>
                  <a:cubicBezTo>
                    <a:pt x="102" y="12"/>
                    <a:pt x="105" y="8"/>
                    <a:pt x="105" y="5"/>
                  </a:cubicBezTo>
                  <a:cubicBezTo>
                    <a:pt x="105" y="1"/>
                    <a:pt x="101" y="0"/>
                    <a:pt x="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3" name="Freeform 143">
              <a:extLst>
                <a:ext uri="{FF2B5EF4-FFF2-40B4-BE49-F238E27FC236}">
                  <a16:creationId xmlns:a16="http://schemas.microsoft.com/office/drawing/2014/main" xmlns="" id="{6DE8B219-A67A-4CAD-BEB7-2AD725574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5" y="-570"/>
              <a:ext cx="142" cy="42"/>
            </a:xfrm>
            <a:custGeom>
              <a:avLst/>
              <a:gdLst>
                <a:gd name="T0" fmla="*/ 38 w 60"/>
                <a:gd name="T1" fmla="*/ 0 h 18"/>
                <a:gd name="T2" fmla="*/ 0 w 60"/>
                <a:gd name="T3" fmla="*/ 18 h 18"/>
                <a:gd name="T4" fmla="*/ 10 w 60"/>
                <a:gd name="T5" fmla="*/ 14 h 18"/>
                <a:gd name="T6" fmla="*/ 23 w 60"/>
                <a:gd name="T7" fmla="*/ 18 h 18"/>
                <a:gd name="T8" fmla="*/ 46 w 60"/>
                <a:gd name="T9" fmla="*/ 18 h 18"/>
                <a:gd name="T10" fmla="*/ 60 w 60"/>
                <a:gd name="T11" fmla="*/ 13 h 18"/>
                <a:gd name="T12" fmla="*/ 38 w 6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8">
                  <a:moveTo>
                    <a:pt x="38" y="0"/>
                  </a:moveTo>
                  <a:cubicBezTo>
                    <a:pt x="31" y="0"/>
                    <a:pt x="0" y="11"/>
                    <a:pt x="0" y="18"/>
                  </a:cubicBezTo>
                  <a:cubicBezTo>
                    <a:pt x="4" y="17"/>
                    <a:pt x="6" y="14"/>
                    <a:pt x="10" y="14"/>
                  </a:cubicBezTo>
                  <a:cubicBezTo>
                    <a:pt x="16" y="14"/>
                    <a:pt x="17" y="18"/>
                    <a:pt x="23" y="18"/>
                  </a:cubicBezTo>
                  <a:cubicBezTo>
                    <a:pt x="35" y="18"/>
                    <a:pt x="32" y="18"/>
                    <a:pt x="46" y="18"/>
                  </a:cubicBezTo>
                  <a:cubicBezTo>
                    <a:pt x="53" y="18"/>
                    <a:pt x="56" y="15"/>
                    <a:pt x="60" y="13"/>
                  </a:cubicBezTo>
                  <a:cubicBezTo>
                    <a:pt x="58" y="6"/>
                    <a:pt x="4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4" name="Freeform 144">
              <a:extLst>
                <a:ext uri="{FF2B5EF4-FFF2-40B4-BE49-F238E27FC236}">
                  <a16:creationId xmlns:a16="http://schemas.microsoft.com/office/drawing/2014/main" xmlns="" id="{53BBBA33-E855-41E4-84F1-0C0FEC3DE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3" y="-521"/>
              <a:ext cx="126" cy="64"/>
            </a:xfrm>
            <a:custGeom>
              <a:avLst/>
              <a:gdLst>
                <a:gd name="T0" fmla="*/ 44 w 53"/>
                <a:gd name="T1" fmla="*/ 0 h 27"/>
                <a:gd name="T2" fmla="*/ 0 w 53"/>
                <a:gd name="T3" fmla="*/ 13 h 27"/>
                <a:gd name="T4" fmla="*/ 17 w 53"/>
                <a:gd name="T5" fmla="*/ 27 h 27"/>
                <a:gd name="T6" fmla="*/ 45 w 53"/>
                <a:gd name="T7" fmla="*/ 11 h 27"/>
                <a:gd name="T8" fmla="*/ 30 w 53"/>
                <a:gd name="T9" fmla="*/ 11 h 27"/>
                <a:gd name="T10" fmla="*/ 53 w 53"/>
                <a:gd name="T11" fmla="*/ 5 h 27"/>
                <a:gd name="T12" fmla="*/ 44 w 53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7">
                  <a:moveTo>
                    <a:pt x="44" y="0"/>
                  </a:moveTo>
                  <a:cubicBezTo>
                    <a:pt x="33" y="0"/>
                    <a:pt x="0" y="1"/>
                    <a:pt x="0" y="13"/>
                  </a:cubicBezTo>
                  <a:cubicBezTo>
                    <a:pt x="0" y="18"/>
                    <a:pt x="9" y="27"/>
                    <a:pt x="17" y="27"/>
                  </a:cubicBezTo>
                  <a:cubicBezTo>
                    <a:pt x="29" y="27"/>
                    <a:pt x="46" y="22"/>
                    <a:pt x="45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8" y="11"/>
                    <a:pt x="47" y="10"/>
                    <a:pt x="53" y="5"/>
                  </a:cubicBezTo>
                  <a:cubicBezTo>
                    <a:pt x="52" y="3"/>
                    <a:pt x="49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5" name="Freeform 145">
              <a:extLst>
                <a:ext uri="{FF2B5EF4-FFF2-40B4-BE49-F238E27FC236}">
                  <a16:creationId xmlns:a16="http://schemas.microsoft.com/office/drawing/2014/main" xmlns="" id="{CF26020D-BAB8-4A50-A4AE-6A2B46261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2" y="-514"/>
              <a:ext cx="43" cy="33"/>
            </a:xfrm>
            <a:custGeom>
              <a:avLst/>
              <a:gdLst>
                <a:gd name="T0" fmla="*/ 4 w 18"/>
                <a:gd name="T1" fmla="*/ 0 h 14"/>
                <a:gd name="T2" fmla="*/ 0 w 18"/>
                <a:gd name="T3" fmla="*/ 6 h 14"/>
                <a:gd name="T4" fmla="*/ 11 w 18"/>
                <a:gd name="T5" fmla="*/ 14 h 14"/>
                <a:gd name="T6" fmla="*/ 18 w 18"/>
                <a:gd name="T7" fmla="*/ 7 h 14"/>
                <a:gd name="T8" fmla="*/ 4 w 1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4" y="0"/>
                  </a:moveTo>
                  <a:cubicBezTo>
                    <a:pt x="2" y="0"/>
                    <a:pt x="0" y="1"/>
                    <a:pt x="0" y="6"/>
                  </a:cubicBezTo>
                  <a:cubicBezTo>
                    <a:pt x="0" y="8"/>
                    <a:pt x="6" y="14"/>
                    <a:pt x="11" y="14"/>
                  </a:cubicBezTo>
                  <a:cubicBezTo>
                    <a:pt x="14" y="14"/>
                    <a:pt x="16" y="10"/>
                    <a:pt x="18" y="7"/>
                  </a:cubicBezTo>
                  <a:cubicBezTo>
                    <a:pt x="16" y="6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6" name="Freeform 146">
              <a:extLst>
                <a:ext uri="{FF2B5EF4-FFF2-40B4-BE49-F238E27FC236}">
                  <a16:creationId xmlns:a16="http://schemas.microsoft.com/office/drawing/2014/main" xmlns="" id="{5F5BB665-DEE4-4B7E-B5F7-09E5C35B8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1" y="-202"/>
              <a:ext cx="213" cy="171"/>
            </a:xfrm>
            <a:custGeom>
              <a:avLst/>
              <a:gdLst>
                <a:gd name="T0" fmla="*/ 39 w 90"/>
                <a:gd name="T1" fmla="*/ 0 h 72"/>
                <a:gd name="T2" fmla="*/ 19 w 90"/>
                <a:gd name="T3" fmla="*/ 7 h 72"/>
                <a:gd name="T4" fmla="*/ 15 w 90"/>
                <a:gd name="T5" fmla="*/ 11 h 72"/>
                <a:gd name="T6" fmla="*/ 32 w 90"/>
                <a:gd name="T7" fmla="*/ 18 h 72"/>
                <a:gd name="T8" fmla="*/ 32 w 90"/>
                <a:gd name="T9" fmla="*/ 32 h 72"/>
                <a:gd name="T10" fmla="*/ 24 w 90"/>
                <a:gd name="T11" fmla="*/ 32 h 72"/>
                <a:gd name="T12" fmla="*/ 0 w 90"/>
                <a:gd name="T13" fmla="*/ 26 h 72"/>
                <a:gd name="T14" fmla="*/ 0 w 90"/>
                <a:gd name="T15" fmla="*/ 35 h 72"/>
                <a:gd name="T16" fmla="*/ 47 w 90"/>
                <a:gd name="T17" fmla="*/ 63 h 72"/>
                <a:gd name="T18" fmla="*/ 58 w 90"/>
                <a:gd name="T19" fmla="*/ 72 h 72"/>
                <a:gd name="T20" fmla="*/ 69 w 90"/>
                <a:gd name="T21" fmla="*/ 64 h 72"/>
                <a:gd name="T22" fmla="*/ 90 w 90"/>
                <a:gd name="T23" fmla="*/ 36 h 72"/>
                <a:gd name="T24" fmla="*/ 78 w 90"/>
                <a:gd name="T25" fmla="*/ 34 h 72"/>
                <a:gd name="T26" fmla="*/ 80 w 90"/>
                <a:gd name="T27" fmla="*/ 26 h 72"/>
                <a:gd name="T28" fmla="*/ 75 w 90"/>
                <a:gd name="T29" fmla="*/ 23 h 72"/>
                <a:gd name="T30" fmla="*/ 60 w 90"/>
                <a:gd name="T31" fmla="*/ 25 h 72"/>
                <a:gd name="T32" fmla="*/ 77 w 90"/>
                <a:gd name="T33" fmla="*/ 6 h 72"/>
                <a:gd name="T34" fmla="*/ 72 w 90"/>
                <a:gd name="T35" fmla="*/ 0 h 72"/>
                <a:gd name="T36" fmla="*/ 50 w 90"/>
                <a:gd name="T37" fmla="*/ 0 h 72"/>
                <a:gd name="T38" fmla="*/ 39 w 90"/>
                <a:gd name="T3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72">
                  <a:moveTo>
                    <a:pt x="39" y="0"/>
                  </a:moveTo>
                  <a:cubicBezTo>
                    <a:pt x="31" y="0"/>
                    <a:pt x="24" y="1"/>
                    <a:pt x="19" y="7"/>
                  </a:cubicBezTo>
                  <a:cubicBezTo>
                    <a:pt x="18" y="8"/>
                    <a:pt x="15" y="9"/>
                    <a:pt x="15" y="11"/>
                  </a:cubicBezTo>
                  <a:cubicBezTo>
                    <a:pt x="15" y="18"/>
                    <a:pt x="25" y="17"/>
                    <a:pt x="32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8" y="32"/>
                    <a:pt x="29" y="32"/>
                    <a:pt x="24" y="32"/>
                  </a:cubicBezTo>
                  <a:cubicBezTo>
                    <a:pt x="15" y="32"/>
                    <a:pt x="7" y="26"/>
                    <a:pt x="0" y="2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50"/>
                    <a:pt x="32" y="48"/>
                    <a:pt x="47" y="63"/>
                  </a:cubicBezTo>
                  <a:cubicBezTo>
                    <a:pt x="50" y="66"/>
                    <a:pt x="51" y="72"/>
                    <a:pt x="58" y="72"/>
                  </a:cubicBezTo>
                  <a:cubicBezTo>
                    <a:pt x="63" y="72"/>
                    <a:pt x="64" y="65"/>
                    <a:pt x="69" y="64"/>
                  </a:cubicBezTo>
                  <a:cubicBezTo>
                    <a:pt x="86" y="57"/>
                    <a:pt x="88" y="65"/>
                    <a:pt x="90" y="36"/>
                  </a:cubicBezTo>
                  <a:cubicBezTo>
                    <a:pt x="87" y="35"/>
                    <a:pt x="80" y="34"/>
                    <a:pt x="78" y="34"/>
                  </a:cubicBezTo>
                  <a:cubicBezTo>
                    <a:pt x="78" y="28"/>
                    <a:pt x="80" y="33"/>
                    <a:pt x="80" y="26"/>
                  </a:cubicBezTo>
                  <a:cubicBezTo>
                    <a:pt x="80" y="24"/>
                    <a:pt x="77" y="23"/>
                    <a:pt x="75" y="23"/>
                  </a:cubicBezTo>
                  <a:cubicBezTo>
                    <a:pt x="70" y="23"/>
                    <a:pt x="63" y="25"/>
                    <a:pt x="60" y="25"/>
                  </a:cubicBezTo>
                  <a:cubicBezTo>
                    <a:pt x="64" y="20"/>
                    <a:pt x="77" y="16"/>
                    <a:pt x="77" y="6"/>
                  </a:cubicBezTo>
                  <a:cubicBezTo>
                    <a:pt x="77" y="3"/>
                    <a:pt x="73" y="0"/>
                    <a:pt x="72" y="0"/>
                  </a:cubicBezTo>
                  <a:cubicBezTo>
                    <a:pt x="72" y="0"/>
                    <a:pt x="60" y="0"/>
                    <a:pt x="50" y="0"/>
                  </a:cubicBezTo>
                  <a:cubicBezTo>
                    <a:pt x="47" y="0"/>
                    <a:pt x="43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7" name="Freeform 147">
              <a:extLst>
                <a:ext uri="{FF2B5EF4-FFF2-40B4-BE49-F238E27FC236}">
                  <a16:creationId xmlns:a16="http://schemas.microsoft.com/office/drawing/2014/main" xmlns="" id="{CE1B0A2C-6E6B-4C90-BAC2-62C6891E6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6" y="-410"/>
              <a:ext cx="236" cy="121"/>
            </a:xfrm>
            <a:custGeom>
              <a:avLst/>
              <a:gdLst>
                <a:gd name="T0" fmla="*/ 50 w 100"/>
                <a:gd name="T1" fmla="*/ 0 h 51"/>
                <a:gd name="T2" fmla="*/ 46 w 100"/>
                <a:gd name="T3" fmla="*/ 1 h 51"/>
                <a:gd name="T4" fmla="*/ 64 w 100"/>
                <a:gd name="T5" fmla="*/ 8 h 51"/>
                <a:gd name="T6" fmla="*/ 64 w 100"/>
                <a:gd name="T7" fmla="*/ 20 h 51"/>
                <a:gd name="T8" fmla="*/ 35 w 100"/>
                <a:gd name="T9" fmla="*/ 8 h 51"/>
                <a:gd name="T10" fmla="*/ 35 w 100"/>
                <a:gd name="T11" fmla="*/ 14 h 51"/>
                <a:gd name="T12" fmla="*/ 46 w 100"/>
                <a:gd name="T13" fmla="*/ 23 h 51"/>
                <a:gd name="T14" fmla="*/ 42 w 100"/>
                <a:gd name="T15" fmla="*/ 24 h 51"/>
                <a:gd name="T16" fmla="*/ 6 w 100"/>
                <a:gd name="T17" fmla="*/ 1 h 51"/>
                <a:gd name="T18" fmla="*/ 0 w 100"/>
                <a:gd name="T19" fmla="*/ 1 h 51"/>
                <a:gd name="T20" fmla="*/ 1 w 100"/>
                <a:gd name="T21" fmla="*/ 7 h 51"/>
                <a:gd name="T22" fmla="*/ 1 w 100"/>
                <a:gd name="T23" fmla="*/ 7 h 51"/>
                <a:gd name="T24" fmla="*/ 1 w 100"/>
                <a:gd name="T25" fmla="*/ 16 h 51"/>
                <a:gd name="T26" fmla="*/ 11 w 100"/>
                <a:gd name="T27" fmla="*/ 22 h 51"/>
                <a:gd name="T28" fmla="*/ 14 w 100"/>
                <a:gd name="T29" fmla="*/ 21 h 51"/>
                <a:gd name="T30" fmla="*/ 15 w 100"/>
                <a:gd name="T31" fmla="*/ 27 h 51"/>
                <a:gd name="T32" fmla="*/ 23 w 100"/>
                <a:gd name="T33" fmla="*/ 27 h 51"/>
                <a:gd name="T34" fmla="*/ 30 w 100"/>
                <a:gd name="T35" fmla="*/ 33 h 51"/>
                <a:gd name="T36" fmla="*/ 68 w 100"/>
                <a:gd name="T37" fmla="*/ 28 h 51"/>
                <a:gd name="T38" fmla="*/ 75 w 100"/>
                <a:gd name="T39" fmla="*/ 29 h 51"/>
                <a:gd name="T40" fmla="*/ 61 w 100"/>
                <a:gd name="T41" fmla="*/ 37 h 51"/>
                <a:gd name="T42" fmla="*/ 61 w 100"/>
                <a:gd name="T43" fmla="*/ 42 h 51"/>
                <a:gd name="T44" fmla="*/ 58 w 100"/>
                <a:gd name="T45" fmla="*/ 48 h 51"/>
                <a:gd name="T46" fmla="*/ 66 w 100"/>
                <a:gd name="T47" fmla="*/ 51 h 51"/>
                <a:gd name="T48" fmla="*/ 75 w 100"/>
                <a:gd name="T49" fmla="*/ 50 h 51"/>
                <a:gd name="T50" fmla="*/ 96 w 100"/>
                <a:gd name="T51" fmla="*/ 48 h 51"/>
                <a:gd name="T52" fmla="*/ 100 w 100"/>
                <a:gd name="T53" fmla="*/ 14 h 51"/>
                <a:gd name="T54" fmla="*/ 89 w 100"/>
                <a:gd name="T55" fmla="*/ 1 h 51"/>
                <a:gd name="T56" fmla="*/ 79 w 100"/>
                <a:gd name="T57" fmla="*/ 5 h 51"/>
                <a:gd name="T58" fmla="*/ 55 w 100"/>
                <a:gd name="T59" fmla="*/ 0 h 51"/>
                <a:gd name="T60" fmla="*/ 50 w 100"/>
                <a:gd name="T6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0" h="51">
                  <a:moveTo>
                    <a:pt x="50" y="0"/>
                  </a:moveTo>
                  <a:cubicBezTo>
                    <a:pt x="48" y="0"/>
                    <a:pt x="47" y="0"/>
                    <a:pt x="46" y="1"/>
                  </a:cubicBezTo>
                  <a:cubicBezTo>
                    <a:pt x="48" y="8"/>
                    <a:pt x="55" y="8"/>
                    <a:pt x="64" y="8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51" y="20"/>
                    <a:pt x="47" y="8"/>
                    <a:pt x="35" y="8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7" y="17"/>
                    <a:pt x="41" y="21"/>
                    <a:pt x="46" y="23"/>
                  </a:cubicBezTo>
                  <a:cubicBezTo>
                    <a:pt x="44" y="24"/>
                    <a:pt x="43" y="24"/>
                    <a:pt x="42" y="24"/>
                  </a:cubicBezTo>
                  <a:cubicBezTo>
                    <a:pt x="28" y="24"/>
                    <a:pt x="20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4" y="19"/>
                    <a:pt x="7" y="22"/>
                    <a:pt x="11" y="22"/>
                  </a:cubicBezTo>
                  <a:cubicBezTo>
                    <a:pt x="12" y="22"/>
                    <a:pt x="13" y="22"/>
                    <a:pt x="14" y="21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30"/>
                    <a:pt x="26" y="33"/>
                    <a:pt x="30" y="33"/>
                  </a:cubicBezTo>
                  <a:cubicBezTo>
                    <a:pt x="40" y="33"/>
                    <a:pt x="59" y="28"/>
                    <a:pt x="68" y="28"/>
                  </a:cubicBezTo>
                  <a:cubicBezTo>
                    <a:pt x="70" y="28"/>
                    <a:pt x="73" y="28"/>
                    <a:pt x="75" y="29"/>
                  </a:cubicBezTo>
                  <a:cubicBezTo>
                    <a:pt x="71" y="32"/>
                    <a:pt x="61" y="32"/>
                    <a:pt x="61" y="37"/>
                  </a:cubicBezTo>
                  <a:cubicBezTo>
                    <a:pt x="61" y="39"/>
                    <a:pt x="61" y="41"/>
                    <a:pt x="61" y="42"/>
                  </a:cubicBezTo>
                  <a:cubicBezTo>
                    <a:pt x="59" y="43"/>
                    <a:pt x="58" y="46"/>
                    <a:pt x="58" y="48"/>
                  </a:cubicBezTo>
                  <a:cubicBezTo>
                    <a:pt x="58" y="50"/>
                    <a:pt x="62" y="51"/>
                    <a:pt x="66" y="51"/>
                  </a:cubicBezTo>
                  <a:cubicBezTo>
                    <a:pt x="69" y="51"/>
                    <a:pt x="73" y="50"/>
                    <a:pt x="75" y="50"/>
                  </a:cubicBezTo>
                  <a:cubicBezTo>
                    <a:pt x="76" y="50"/>
                    <a:pt x="88" y="50"/>
                    <a:pt x="96" y="48"/>
                  </a:cubicBezTo>
                  <a:cubicBezTo>
                    <a:pt x="94" y="33"/>
                    <a:pt x="100" y="27"/>
                    <a:pt x="100" y="14"/>
                  </a:cubicBezTo>
                  <a:cubicBezTo>
                    <a:pt x="100" y="7"/>
                    <a:pt x="99" y="1"/>
                    <a:pt x="89" y="1"/>
                  </a:cubicBezTo>
                  <a:cubicBezTo>
                    <a:pt x="85" y="1"/>
                    <a:pt x="83" y="5"/>
                    <a:pt x="79" y="5"/>
                  </a:cubicBezTo>
                  <a:cubicBezTo>
                    <a:pt x="69" y="5"/>
                    <a:pt x="63" y="0"/>
                    <a:pt x="55" y="0"/>
                  </a:cubicBezTo>
                  <a:cubicBezTo>
                    <a:pt x="53" y="0"/>
                    <a:pt x="51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8" name="Freeform 148">
              <a:extLst>
                <a:ext uri="{FF2B5EF4-FFF2-40B4-BE49-F238E27FC236}">
                  <a16:creationId xmlns:a16="http://schemas.microsoft.com/office/drawing/2014/main" xmlns="" id="{CBFF3EEA-F0E9-4639-8C95-3B667057F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-97" y="66"/>
              <a:ext cx="140" cy="83"/>
            </a:xfrm>
            <a:custGeom>
              <a:avLst/>
              <a:gdLst>
                <a:gd name="T0" fmla="*/ 27 w 59"/>
                <a:gd name="T1" fmla="*/ 0 h 35"/>
                <a:gd name="T2" fmla="*/ 12 w 59"/>
                <a:gd name="T3" fmla="*/ 17 h 35"/>
                <a:gd name="T4" fmla="*/ 11 w 59"/>
                <a:gd name="T5" fmla="*/ 17 h 35"/>
                <a:gd name="T6" fmla="*/ 8 w 59"/>
                <a:gd name="T7" fmla="*/ 17 h 35"/>
                <a:gd name="T8" fmla="*/ 6 w 59"/>
                <a:gd name="T9" fmla="*/ 17 h 35"/>
                <a:gd name="T10" fmla="*/ 0 w 59"/>
                <a:gd name="T11" fmla="*/ 19 h 35"/>
                <a:gd name="T12" fmla="*/ 46 w 59"/>
                <a:gd name="T13" fmla="*/ 35 h 35"/>
                <a:gd name="T14" fmla="*/ 59 w 59"/>
                <a:gd name="T15" fmla="*/ 27 h 35"/>
                <a:gd name="T16" fmla="*/ 27 w 59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5">
                  <a:moveTo>
                    <a:pt x="27" y="0"/>
                  </a:moveTo>
                  <a:cubicBezTo>
                    <a:pt x="16" y="0"/>
                    <a:pt x="18" y="15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9" y="17"/>
                    <a:pt x="8" y="17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3" y="17"/>
                    <a:pt x="0" y="17"/>
                    <a:pt x="0" y="19"/>
                  </a:cubicBezTo>
                  <a:cubicBezTo>
                    <a:pt x="0" y="21"/>
                    <a:pt x="39" y="35"/>
                    <a:pt x="46" y="35"/>
                  </a:cubicBezTo>
                  <a:cubicBezTo>
                    <a:pt x="52" y="35"/>
                    <a:pt x="54" y="30"/>
                    <a:pt x="59" y="27"/>
                  </a:cubicBezTo>
                  <a:cubicBezTo>
                    <a:pt x="56" y="19"/>
                    <a:pt x="34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9" name="Freeform 149">
              <a:extLst>
                <a:ext uri="{FF2B5EF4-FFF2-40B4-BE49-F238E27FC236}">
                  <a16:creationId xmlns:a16="http://schemas.microsoft.com/office/drawing/2014/main" xmlns="" id="{3A0E15DD-8FE5-4A83-B55E-E79F78D0B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" y="-228"/>
              <a:ext cx="184" cy="149"/>
            </a:xfrm>
            <a:custGeom>
              <a:avLst/>
              <a:gdLst>
                <a:gd name="T0" fmla="*/ 26 w 78"/>
                <a:gd name="T1" fmla="*/ 0 h 63"/>
                <a:gd name="T2" fmla="*/ 12 w 78"/>
                <a:gd name="T3" fmla="*/ 8 h 63"/>
                <a:gd name="T4" fmla="*/ 12 w 78"/>
                <a:gd name="T5" fmla="*/ 13 h 63"/>
                <a:gd name="T6" fmla="*/ 0 w 78"/>
                <a:gd name="T7" fmla="*/ 13 h 63"/>
                <a:gd name="T8" fmla="*/ 0 w 78"/>
                <a:gd name="T9" fmla="*/ 22 h 63"/>
                <a:gd name="T10" fmla="*/ 8 w 78"/>
                <a:gd name="T11" fmla="*/ 47 h 63"/>
                <a:gd name="T12" fmla="*/ 8 w 78"/>
                <a:gd name="T13" fmla="*/ 63 h 63"/>
                <a:gd name="T14" fmla="*/ 18 w 78"/>
                <a:gd name="T15" fmla="*/ 63 h 63"/>
                <a:gd name="T16" fmla="*/ 30 w 78"/>
                <a:gd name="T17" fmla="*/ 46 h 63"/>
                <a:gd name="T18" fmla="*/ 23 w 78"/>
                <a:gd name="T19" fmla="*/ 46 h 63"/>
                <a:gd name="T20" fmla="*/ 27 w 78"/>
                <a:gd name="T21" fmla="*/ 40 h 63"/>
                <a:gd name="T22" fmla="*/ 38 w 78"/>
                <a:gd name="T23" fmla="*/ 42 h 63"/>
                <a:gd name="T24" fmla="*/ 68 w 78"/>
                <a:gd name="T25" fmla="*/ 21 h 63"/>
                <a:gd name="T26" fmla="*/ 78 w 78"/>
                <a:gd name="T27" fmla="*/ 13 h 63"/>
                <a:gd name="T28" fmla="*/ 78 w 78"/>
                <a:gd name="T29" fmla="*/ 6 h 63"/>
                <a:gd name="T30" fmla="*/ 26 w 78"/>
                <a:gd name="T3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63">
                  <a:moveTo>
                    <a:pt x="26" y="0"/>
                  </a:moveTo>
                  <a:cubicBezTo>
                    <a:pt x="15" y="0"/>
                    <a:pt x="12" y="7"/>
                    <a:pt x="12" y="8"/>
                  </a:cubicBezTo>
                  <a:cubicBezTo>
                    <a:pt x="12" y="9"/>
                    <a:pt x="11" y="12"/>
                    <a:pt x="12" y="13"/>
                  </a:cubicBezTo>
                  <a:cubicBezTo>
                    <a:pt x="10" y="13"/>
                    <a:pt x="4" y="13"/>
                    <a:pt x="0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" y="32"/>
                    <a:pt x="0" y="39"/>
                    <a:pt x="8" y="47"/>
                  </a:cubicBezTo>
                  <a:cubicBezTo>
                    <a:pt x="8" y="50"/>
                    <a:pt x="8" y="56"/>
                    <a:pt x="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4" y="57"/>
                    <a:pt x="29" y="55"/>
                    <a:pt x="30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5" y="41"/>
                    <a:pt x="26" y="40"/>
                    <a:pt x="27" y="40"/>
                  </a:cubicBezTo>
                  <a:cubicBezTo>
                    <a:pt x="29" y="40"/>
                    <a:pt x="32" y="42"/>
                    <a:pt x="38" y="42"/>
                  </a:cubicBezTo>
                  <a:cubicBezTo>
                    <a:pt x="54" y="42"/>
                    <a:pt x="61" y="30"/>
                    <a:pt x="68" y="21"/>
                  </a:cubicBezTo>
                  <a:cubicBezTo>
                    <a:pt x="68" y="21"/>
                    <a:pt x="78" y="14"/>
                    <a:pt x="78" y="13"/>
                  </a:cubicBezTo>
                  <a:cubicBezTo>
                    <a:pt x="78" y="10"/>
                    <a:pt x="77" y="9"/>
                    <a:pt x="78" y="6"/>
                  </a:cubicBezTo>
                  <a:cubicBezTo>
                    <a:pt x="59" y="6"/>
                    <a:pt x="44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0" name="Freeform 150">
              <a:extLst>
                <a:ext uri="{FF2B5EF4-FFF2-40B4-BE49-F238E27FC236}">
                  <a16:creationId xmlns:a16="http://schemas.microsoft.com/office/drawing/2014/main" xmlns="" id="{B0D21C91-A907-46B4-BEF1-EAA4EF4F3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8" y="-495"/>
              <a:ext cx="62" cy="50"/>
            </a:xfrm>
            <a:custGeom>
              <a:avLst/>
              <a:gdLst>
                <a:gd name="T0" fmla="*/ 0 w 26"/>
                <a:gd name="T1" fmla="*/ 0 h 21"/>
                <a:gd name="T2" fmla="*/ 19 w 26"/>
                <a:gd name="T3" fmla="*/ 21 h 21"/>
                <a:gd name="T4" fmla="*/ 26 w 26"/>
                <a:gd name="T5" fmla="*/ 15 h 21"/>
                <a:gd name="T6" fmla="*/ 0 w 26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1">
                  <a:moveTo>
                    <a:pt x="0" y="0"/>
                  </a:moveTo>
                  <a:cubicBezTo>
                    <a:pt x="0" y="7"/>
                    <a:pt x="13" y="21"/>
                    <a:pt x="19" y="21"/>
                  </a:cubicBezTo>
                  <a:cubicBezTo>
                    <a:pt x="22" y="21"/>
                    <a:pt x="26" y="19"/>
                    <a:pt x="26" y="15"/>
                  </a:cubicBezTo>
                  <a:cubicBezTo>
                    <a:pt x="15" y="11"/>
                    <a:pt x="1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1" name="Freeform 151">
              <a:extLst>
                <a:ext uri="{FF2B5EF4-FFF2-40B4-BE49-F238E27FC236}">
                  <a16:creationId xmlns:a16="http://schemas.microsoft.com/office/drawing/2014/main" xmlns="" id="{69F154DD-F40E-428F-8CBD-6E484B603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0" y="-325"/>
              <a:ext cx="45" cy="34"/>
            </a:xfrm>
            <a:custGeom>
              <a:avLst/>
              <a:gdLst>
                <a:gd name="T0" fmla="*/ 15 w 19"/>
                <a:gd name="T1" fmla="*/ 0 h 14"/>
                <a:gd name="T2" fmla="*/ 0 w 19"/>
                <a:gd name="T3" fmla="*/ 14 h 14"/>
                <a:gd name="T4" fmla="*/ 2 w 19"/>
                <a:gd name="T5" fmla="*/ 14 h 14"/>
                <a:gd name="T6" fmla="*/ 11 w 19"/>
                <a:gd name="T7" fmla="*/ 14 h 14"/>
                <a:gd name="T8" fmla="*/ 19 w 19"/>
                <a:gd name="T9" fmla="*/ 7 h 14"/>
                <a:gd name="T10" fmla="*/ 15 w 19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4">
                  <a:moveTo>
                    <a:pt x="15" y="0"/>
                  </a:moveTo>
                  <a:cubicBezTo>
                    <a:pt x="7" y="2"/>
                    <a:pt x="2" y="5"/>
                    <a:pt x="0" y="14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5" y="14"/>
                    <a:pt x="6" y="14"/>
                    <a:pt x="11" y="14"/>
                  </a:cubicBezTo>
                  <a:cubicBezTo>
                    <a:pt x="14" y="14"/>
                    <a:pt x="19" y="14"/>
                    <a:pt x="19" y="7"/>
                  </a:cubicBezTo>
                  <a:cubicBezTo>
                    <a:pt x="19" y="4"/>
                    <a:pt x="16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2" name="Freeform 152">
              <a:extLst>
                <a:ext uri="{FF2B5EF4-FFF2-40B4-BE49-F238E27FC236}">
                  <a16:creationId xmlns:a16="http://schemas.microsoft.com/office/drawing/2014/main" xmlns="" id="{BD3C2C93-8013-4B94-9BA4-BA5FD2C61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1" y="-620"/>
              <a:ext cx="231" cy="123"/>
            </a:xfrm>
            <a:custGeom>
              <a:avLst/>
              <a:gdLst>
                <a:gd name="T0" fmla="*/ 17 w 98"/>
                <a:gd name="T1" fmla="*/ 0 h 52"/>
                <a:gd name="T2" fmla="*/ 0 w 98"/>
                <a:gd name="T3" fmla="*/ 5 h 52"/>
                <a:gd name="T4" fmla="*/ 9 w 98"/>
                <a:gd name="T5" fmla="*/ 13 h 52"/>
                <a:gd name="T6" fmla="*/ 5 w 98"/>
                <a:gd name="T7" fmla="*/ 18 h 52"/>
                <a:gd name="T8" fmla="*/ 9 w 98"/>
                <a:gd name="T9" fmla="*/ 19 h 52"/>
                <a:gd name="T10" fmla="*/ 24 w 98"/>
                <a:gd name="T11" fmla="*/ 18 h 52"/>
                <a:gd name="T12" fmla="*/ 24 w 98"/>
                <a:gd name="T13" fmla="*/ 24 h 52"/>
                <a:gd name="T14" fmla="*/ 8 w 98"/>
                <a:gd name="T15" fmla="*/ 31 h 52"/>
                <a:gd name="T16" fmla="*/ 19 w 98"/>
                <a:gd name="T17" fmla="*/ 35 h 52"/>
                <a:gd name="T18" fmla="*/ 22 w 98"/>
                <a:gd name="T19" fmla="*/ 35 h 52"/>
                <a:gd name="T20" fmla="*/ 33 w 98"/>
                <a:gd name="T21" fmla="*/ 34 h 52"/>
                <a:gd name="T22" fmla="*/ 40 w 98"/>
                <a:gd name="T23" fmla="*/ 37 h 52"/>
                <a:gd name="T24" fmla="*/ 44 w 98"/>
                <a:gd name="T25" fmla="*/ 37 h 52"/>
                <a:gd name="T26" fmla="*/ 65 w 98"/>
                <a:gd name="T27" fmla="*/ 39 h 52"/>
                <a:gd name="T28" fmla="*/ 88 w 98"/>
                <a:gd name="T29" fmla="*/ 52 h 52"/>
                <a:gd name="T30" fmla="*/ 98 w 98"/>
                <a:gd name="T31" fmla="*/ 45 h 52"/>
                <a:gd name="T32" fmla="*/ 83 w 98"/>
                <a:gd name="T33" fmla="*/ 31 h 52"/>
                <a:gd name="T34" fmla="*/ 87 w 98"/>
                <a:gd name="T35" fmla="*/ 26 h 52"/>
                <a:gd name="T36" fmla="*/ 71 w 98"/>
                <a:gd name="T37" fmla="*/ 14 h 52"/>
                <a:gd name="T38" fmla="*/ 63 w 98"/>
                <a:gd name="T39" fmla="*/ 18 h 52"/>
                <a:gd name="T40" fmla="*/ 48 w 98"/>
                <a:gd name="T41" fmla="*/ 6 h 52"/>
                <a:gd name="T42" fmla="*/ 37 w 98"/>
                <a:gd name="T43" fmla="*/ 10 h 52"/>
                <a:gd name="T44" fmla="*/ 17 w 98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52">
                  <a:moveTo>
                    <a:pt x="17" y="0"/>
                  </a:moveTo>
                  <a:cubicBezTo>
                    <a:pt x="11" y="0"/>
                    <a:pt x="6" y="4"/>
                    <a:pt x="0" y="5"/>
                  </a:cubicBezTo>
                  <a:cubicBezTo>
                    <a:pt x="0" y="11"/>
                    <a:pt x="2" y="13"/>
                    <a:pt x="9" y="13"/>
                  </a:cubicBezTo>
                  <a:cubicBezTo>
                    <a:pt x="9" y="15"/>
                    <a:pt x="7" y="17"/>
                    <a:pt x="5" y="18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2" y="19"/>
                    <a:pt x="16" y="18"/>
                    <a:pt x="24" y="18"/>
                  </a:cubicBezTo>
                  <a:cubicBezTo>
                    <a:pt x="23" y="20"/>
                    <a:pt x="23" y="23"/>
                    <a:pt x="24" y="24"/>
                  </a:cubicBezTo>
                  <a:cubicBezTo>
                    <a:pt x="18" y="26"/>
                    <a:pt x="13" y="26"/>
                    <a:pt x="8" y="31"/>
                  </a:cubicBezTo>
                  <a:cubicBezTo>
                    <a:pt x="12" y="34"/>
                    <a:pt x="14" y="35"/>
                    <a:pt x="19" y="35"/>
                  </a:cubicBezTo>
                  <a:cubicBezTo>
                    <a:pt x="20" y="35"/>
                    <a:pt x="21" y="35"/>
                    <a:pt x="22" y="35"/>
                  </a:cubicBezTo>
                  <a:cubicBezTo>
                    <a:pt x="26" y="35"/>
                    <a:pt x="30" y="34"/>
                    <a:pt x="33" y="34"/>
                  </a:cubicBezTo>
                  <a:cubicBezTo>
                    <a:pt x="36" y="34"/>
                    <a:pt x="38" y="35"/>
                    <a:pt x="40" y="37"/>
                  </a:cubicBezTo>
                  <a:cubicBezTo>
                    <a:pt x="41" y="37"/>
                    <a:pt x="42" y="37"/>
                    <a:pt x="44" y="37"/>
                  </a:cubicBezTo>
                  <a:cubicBezTo>
                    <a:pt x="51" y="37"/>
                    <a:pt x="56" y="39"/>
                    <a:pt x="65" y="39"/>
                  </a:cubicBezTo>
                  <a:cubicBezTo>
                    <a:pt x="77" y="39"/>
                    <a:pt x="76" y="52"/>
                    <a:pt x="88" y="52"/>
                  </a:cubicBezTo>
                  <a:cubicBezTo>
                    <a:pt x="92" y="52"/>
                    <a:pt x="98" y="51"/>
                    <a:pt x="98" y="45"/>
                  </a:cubicBezTo>
                  <a:cubicBezTo>
                    <a:pt x="98" y="40"/>
                    <a:pt x="87" y="35"/>
                    <a:pt x="83" y="31"/>
                  </a:cubicBezTo>
                  <a:cubicBezTo>
                    <a:pt x="84" y="30"/>
                    <a:pt x="86" y="27"/>
                    <a:pt x="87" y="26"/>
                  </a:cubicBezTo>
                  <a:cubicBezTo>
                    <a:pt x="85" y="23"/>
                    <a:pt x="79" y="14"/>
                    <a:pt x="71" y="14"/>
                  </a:cubicBezTo>
                  <a:cubicBezTo>
                    <a:pt x="68" y="14"/>
                    <a:pt x="67" y="18"/>
                    <a:pt x="63" y="18"/>
                  </a:cubicBezTo>
                  <a:cubicBezTo>
                    <a:pt x="58" y="18"/>
                    <a:pt x="58" y="6"/>
                    <a:pt x="48" y="6"/>
                  </a:cubicBezTo>
                  <a:cubicBezTo>
                    <a:pt x="43" y="6"/>
                    <a:pt x="41" y="10"/>
                    <a:pt x="37" y="10"/>
                  </a:cubicBezTo>
                  <a:cubicBezTo>
                    <a:pt x="31" y="10"/>
                    <a:pt x="2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3" name="Freeform 153">
              <a:extLst>
                <a:ext uri="{FF2B5EF4-FFF2-40B4-BE49-F238E27FC236}">
                  <a16:creationId xmlns:a16="http://schemas.microsoft.com/office/drawing/2014/main" xmlns="" id="{D53E525E-F3A4-44B5-9922-C9650E5E7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" y="-514"/>
              <a:ext cx="61" cy="19"/>
            </a:xfrm>
            <a:custGeom>
              <a:avLst/>
              <a:gdLst>
                <a:gd name="T0" fmla="*/ 14 w 26"/>
                <a:gd name="T1" fmla="*/ 0 h 8"/>
                <a:gd name="T2" fmla="*/ 9 w 26"/>
                <a:gd name="T3" fmla="*/ 8 h 8"/>
                <a:gd name="T4" fmla="*/ 26 w 26"/>
                <a:gd name="T5" fmla="*/ 5 h 8"/>
                <a:gd name="T6" fmla="*/ 14 w 2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8">
                  <a:moveTo>
                    <a:pt x="14" y="0"/>
                  </a:moveTo>
                  <a:cubicBezTo>
                    <a:pt x="12" y="0"/>
                    <a:pt x="0" y="8"/>
                    <a:pt x="9" y="8"/>
                  </a:cubicBezTo>
                  <a:cubicBezTo>
                    <a:pt x="17" y="8"/>
                    <a:pt x="23" y="8"/>
                    <a:pt x="26" y="5"/>
                  </a:cubicBezTo>
                  <a:cubicBezTo>
                    <a:pt x="21" y="3"/>
                    <a:pt x="20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4" name="Freeform 154">
              <a:extLst>
                <a:ext uri="{FF2B5EF4-FFF2-40B4-BE49-F238E27FC236}">
                  <a16:creationId xmlns:a16="http://schemas.microsoft.com/office/drawing/2014/main" xmlns="" id="{A8586FF8-5EE1-4B41-80D1-F4D4E1ADE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-440"/>
              <a:ext cx="610" cy="189"/>
            </a:xfrm>
            <a:custGeom>
              <a:avLst/>
              <a:gdLst>
                <a:gd name="T0" fmla="*/ 16 w 258"/>
                <a:gd name="T1" fmla="*/ 0 h 80"/>
                <a:gd name="T2" fmla="*/ 0 w 258"/>
                <a:gd name="T3" fmla="*/ 8 h 80"/>
                <a:gd name="T4" fmla="*/ 38 w 258"/>
                <a:gd name="T5" fmla="*/ 26 h 80"/>
                <a:gd name="T6" fmla="*/ 48 w 258"/>
                <a:gd name="T7" fmla="*/ 21 h 80"/>
                <a:gd name="T8" fmla="*/ 69 w 258"/>
                <a:gd name="T9" fmla="*/ 48 h 80"/>
                <a:gd name="T10" fmla="*/ 63 w 258"/>
                <a:gd name="T11" fmla="*/ 56 h 80"/>
                <a:gd name="T12" fmla="*/ 101 w 258"/>
                <a:gd name="T13" fmla="*/ 80 h 80"/>
                <a:gd name="T14" fmla="*/ 116 w 258"/>
                <a:gd name="T15" fmla="*/ 71 h 80"/>
                <a:gd name="T16" fmla="*/ 122 w 258"/>
                <a:gd name="T17" fmla="*/ 71 h 80"/>
                <a:gd name="T18" fmla="*/ 139 w 258"/>
                <a:gd name="T19" fmla="*/ 80 h 80"/>
                <a:gd name="T20" fmla="*/ 149 w 258"/>
                <a:gd name="T21" fmla="*/ 79 h 80"/>
                <a:gd name="T22" fmla="*/ 191 w 258"/>
                <a:gd name="T23" fmla="*/ 79 h 80"/>
                <a:gd name="T24" fmla="*/ 204 w 258"/>
                <a:gd name="T25" fmla="*/ 72 h 80"/>
                <a:gd name="T26" fmla="*/ 215 w 258"/>
                <a:gd name="T27" fmla="*/ 80 h 80"/>
                <a:gd name="T28" fmla="*/ 258 w 258"/>
                <a:gd name="T29" fmla="*/ 62 h 80"/>
                <a:gd name="T30" fmla="*/ 256 w 258"/>
                <a:gd name="T31" fmla="*/ 62 h 80"/>
                <a:gd name="T32" fmla="*/ 252 w 258"/>
                <a:gd name="T33" fmla="*/ 61 h 80"/>
                <a:gd name="T34" fmla="*/ 254 w 258"/>
                <a:gd name="T35" fmla="*/ 56 h 80"/>
                <a:gd name="T36" fmla="*/ 258 w 258"/>
                <a:gd name="T37" fmla="*/ 55 h 80"/>
                <a:gd name="T38" fmla="*/ 216 w 258"/>
                <a:gd name="T39" fmla="*/ 41 h 80"/>
                <a:gd name="T40" fmla="*/ 150 w 258"/>
                <a:gd name="T41" fmla="*/ 54 h 80"/>
                <a:gd name="T42" fmla="*/ 114 w 258"/>
                <a:gd name="T43" fmla="*/ 48 h 80"/>
                <a:gd name="T44" fmla="*/ 109 w 258"/>
                <a:gd name="T45" fmla="*/ 50 h 80"/>
                <a:gd name="T46" fmla="*/ 105 w 258"/>
                <a:gd name="T47" fmla="*/ 45 h 80"/>
                <a:gd name="T48" fmla="*/ 109 w 258"/>
                <a:gd name="T49" fmla="*/ 42 h 80"/>
                <a:gd name="T50" fmla="*/ 85 w 258"/>
                <a:gd name="T51" fmla="*/ 30 h 80"/>
                <a:gd name="T52" fmla="*/ 106 w 258"/>
                <a:gd name="T53" fmla="*/ 30 h 80"/>
                <a:gd name="T54" fmla="*/ 82 w 258"/>
                <a:gd name="T55" fmla="*/ 14 h 80"/>
                <a:gd name="T56" fmla="*/ 72 w 258"/>
                <a:gd name="T57" fmla="*/ 14 h 80"/>
                <a:gd name="T58" fmla="*/ 62 w 258"/>
                <a:gd name="T59" fmla="*/ 18 h 80"/>
                <a:gd name="T60" fmla="*/ 16 w 258"/>
                <a:gd name="T6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8" h="80">
                  <a:moveTo>
                    <a:pt x="16" y="0"/>
                  </a:moveTo>
                  <a:cubicBezTo>
                    <a:pt x="9" y="0"/>
                    <a:pt x="0" y="0"/>
                    <a:pt x="0" y="8"/>
                  </a:cubicBezTo>
                  <a:cubicBezTo>
                    <a:pt x="0" y="13"/>
                    <a:pt x="32" y="26"/>
                    <a:pt x="38" y="26"/>
                  </a:cubicBezTo>
                  <a:cubicBezTo>
                    <a:pt x="42" y="26"/>
                    <a:pt x="45" y="24"/>
                    <a:pt x="48" y="21"/>
                  </a:cubicBezTo>
                  <a:cubicBezTo>
                    <a:pt x="57" y="30"/>
                    <a:pt x="60" y="39"/>
                    <a:pt x="69" y="48"/>
                  </a:cubicBezTo>
                  <a:cubicBezTo>
                    <a:pt x="67" y="49"/>
                    <a:pt x="63" y="53"/>
                    <a:pt x="63" y="56"/>
                  </a:cubicBezTo>
                  <a:cubicBezTo>
                    <a:pt x="63" y="67"/>
                    <a:pt x="89" y="80"/>
                    <a:pt x="101" y="80"/>
                  </a:cubicBezTo>
                  <a:cubicBezTo>
                    <a:pt x="106" y="80"/>
                    <a:pt x="114" y="74"/>
                    <a:pt x="116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1" y="78"/>
                    <a:pt x="130" y="80"/>
                    <a:pt x="139" y="80"/>
                  </a:cubicBezTo>
                  <a:cubicBezTo>
                    <a:pt x="142" y="80"/>
                    <a:pt x="146" y="80"/>
                    <a:pt x="149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6" y="76"/>
                    <a:pt x="197" y="73"/>
                    <a:pt x="204" y="72"/>
                  </a:cubicBezTo>
                  <a:cubicBezTo>
                    <a:pt x="205" y="76"/>
                    <a:pt x="208" y="80"/>
                    <a:pt x="215" y="80"/>
                  </a:cubicBezTo>
                  <a:cubicBezTo>
                    <a:pt x="233" y="80"/>
                    <a:pt x="257" y="80"/>
                    <a:pt x="258" y="62"/>
                  </a:cubicBezTo>
                  <a:cubicBezTo>
                    <a:pt x="258" y="62"/>
                    <a:pt x="258" y="62"/>
                    <a:pt x="256" y="62"/>
                  </a:cubicBezTo>
                  <a:cubicBezTo>
                    <a:pt x="255" y="62"/>
                    <a:pt x="253" y="62"/>
                    <a:pt x="252" y="61"/>
                  </a:cubicBezTo>
                  <a:cubicBezTo>
                    <a:pt x="252" y="59"/>
                    <a:pt x="253" y="58"/>
                    <a:pt x="254" y="56"/>
                  </a:cubicBezTo>
                  <a:cubicBezTo>
                    <a:pt x="256" y="56"/>
                    <a:pt x="258" y="56"/>
                    <a:pt x="258" y="55"/>
                  </a:cubicBezTo>
                  <a:cubicBezTo>
                    <a:pt x="251" y="42"/>
                    <a:pt x="237" y="41"/>
                    <a:pt x="216" y="41"/>
                  </a:cubicBezTo>
                  <a:cubicBezTo>
                    <a:pt x="189" y="41"/>
                    <a:pt x="179" y="54"/>
                    <a:pt x="150" y="54"/>
                  </a:cubicBezTo>
                  <a:cubicBezTo>
                    <a:pt x="137" y="54"/>
                    <a:pt x="126" y="51"/>
                    <a:pt x="114" y="48"/>
                  </a:cubicBezTo>
                  <a:cubicBezTo>
                    <a:pt x="113" y="48"/>
                    <a:pt x="110" y="50"/>
                    <a:pt x="109" y="50"/>
                  </a:cubicBezTo>
                  <a:cubicBezTo>
                    <a:pt x="107" y="50"/>
                    <a:pt x="105" y="48"/>
                    <a:pt x="105" y="45"/>
                  </a:cubicBezTo>
                  <a:cubicBezTo>
                    <a:pt x="105" y="43"/>
                    <a:pt x="108" y="43"/>
                    <a:pt x="109" y="42"/>
                  </a:cubicBezTo>
                  <a:cubicBezTo>
                    <a:pt x="102" y="36"/>
                    <a:pt x="88" y="44"/>
                    <a:pt x="85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2" y="23"/>
                    <a:pt x="77" y="26"/>
                    <a:pt x="82" y="14"/>
                  </a:cubicBezTo>
                  <a:cubicBezTo>
                    <a:pt x="82" y="14"/>
                    <a:pt x="76" y="14"/>
                    <a:pt x="72" y="14"/>
                  </a:cubicBezTo>
                  <a:cubicBezTo>
                    <a:pt x="70" y="17"/>
                    <a:pt x="67" y="18"/>
                    <a:pt x="62" y="18"/>
                  </a:cubicBezTo>
                  <a:cubicBezTo>
                    <a:pt x="44" y="18"/>
                    <a:pt x="39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5" name="Freeform 155">
              <a:extLst>
                <a:ext uri="{FF2B5EF4-FFF2-40B4-BE49-F238E27FC236}">
                  <a16:creationId xmlns:a16="http://schemas.microsoft.com/office/drawing/2014/main" xmlns="" id="{6DA656A9-309C-4A05-BF51-D715FBA87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" y="-339"/>
              <a:ext cx="106" cy="83"/>
            </a:xfrm>
            <a:custGeom>
              <a:avLst/>
              <a:gdLst>
                <a:gd name="T0" fmla="*/ 23 w 45"/>
                <a:gd name="T1" fmla="*/ 0 h 35"/>
                <a:gd name="T2" fmla="*/ 7 w 45"/>
                <a:gd name="T3" fmla="*/ 12 h 35"/>
                <a:gd name="T4" fmla="*/ 0 w 45"/>
                <a:gd name="T5" fmla="*/ 20 h 35"/>
                <a:gd name="T6" fmla="*/ 35 w 45"/>
                <a:gd name="T7" fmla="*/ 35 h 35"/>
                <a:gd name="T8" fmla="*/ 45 w 45"/>
                <a:gd name="T9" fmla="*/ 18 h 35"/>
                <a:gd name="T10" fmla="*/ 23 w 45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5">
                  <a:moveTo>
                    <a:pt x="23" y="0"/>
                  </a:moveTo>
                  <a:cubicBezTo>
                    <a:pt x="11" y="0"/>
                    <a:pt x="13" y="12"/>
                    <a:pt x="7" y="12"/>
                  </a:cubicBezTo>
                  <a:cubicBezTo>
                    <a:pt x="6" y="12"/>
                    <a:pt x="0" y="15"/>
                    <a:pt x="0" y="20"/>
                  </a:cubicBezTo>
                  <a:cubicBezTo>
                    <a:pt x="0" y="20"/>
                    <a:pt x="31" y="35"/>
                    <a:pt x="35" y="35"/>
                  </a:cubicBezTo>
                  <a:cubicBezTo>
                    <a:pt x="42" y="35"/>
                    <a:pt x="45" y="27"/>
                    <a:pt x="45" y="18"/>
                  </a:cubicBezTo>
                  <a:cubicBezTo>
                    <a:pt x="45" y="11"/>
                    <a:pt x="33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6" name="Freeform 156">
              <a:extLst>
                <a:ext uri="{FF2B5EF4-FFF2-40B4-BE49-F238E27FC236}">
                  <a16:creationId xmlns:a16="http://schemas.microsoft.com/office/drawing/2014/main" xmlns="" id="{2C5F7AA8-81E5-49CA-92B6-4749FAC2A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-495"/>
              <a:ext cx="97" cy="29"/>
            </a:xfrm>
            <a:custGeom>
              <a:avLst/>
              <a:gdLst>
                <a:gd name="T0" fmla="*/ 41 w 41"/>
                <a:gd name="T1" fmla="*/ 0 h 12"/>
                <a:gd name="T2" fmla="*/ 38 w 41"/>
                <a:gd name="T3" fmla="*/ 1 h 12"/>
                <a:gd name="T4" fmla="*/ 34 w 41"/>
                <a:gd name="T5" fmla="*/ 0 h 12"/>
                <a:gd name="T6" fmla="*/ 0 w 41"/>
                <a:gd name="T7" fmla="*/ 7 h 12"/>
                <a:gd name="T8" fmla="*/ 33 w 41"/>
                <a:gd name="T9" fmla="*/ 12 h 12"/>
                <a:gd name="T10" fmla="*/ 41 w 41"/>
                <a:gd name="T11" fmla="*/ 7 h 12"/>
                <a:gd name="T12" fmla="*/ 41 w 4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2">
                  <a:moveTo>
                    <a:pt x="41" y="0"/>
                  </a:moveTo>
                  <a:cubicBezTo>
                    <a:pt x="39" y="1"/>
                    <a:pt x="38" y="1"/>
                    <a:pt x="38" y="1"/>
                  </a:cubicBezTo>
                  <a:cubicBezTo>
                    <a:pt x="37" y="1"/>
                    <a:pt x="38" y="0"/>
                    <a:pt x="34" y="0"/>
                  </a:cubicBezTo>
                  <a:cubicBezTo>
                    <a:pt x="24" y="0"/>
                    <a:pt x="5" y="1"/>
                    <a:pt x="0" y="7"/>
                  </a:cubicBezTo>
                  <a:cubicBezTo>
                    <a:pt x="0" y="7"/>
                    <a:pt x="30" y="12"/>
                    <a:pt x="33" y="12"/>
                  </a:cubicBezTo>
                  <a:cubicBezTo>
                    <a:pt x="38" y="12"/>
                    <a:pt x="41" y="10"/>
                    <a:pt x="41" y="7"/>
                  </a:cubicBezTo>
                  <a:cubicBezTo>
                    <a:pt x="41" y="6"/>
                    <a:pt x="41" y="4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7" name="Freeform 157">
              <a:extLst>
                <a:ext uri="{FF2B5EF4-FFF2-40B4-BE49-F238E27FC236}">
                  <a16:creationId xmlns:a16="http://schemas.microsoft.com/office/drawing/2014/main" xmlns="" id="{E0DE0CB8-8191-4420-9B0F-67EA483F1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7" y="-587"/>
              <a:ext cx="116" cy="87"/>
            </a:xfrm>
            <a:custGeom>
              <a:avLst/>
              <a:gdLst>
                <a:gd name="T0" fmla="*/ 12 w 49"/>
                <a:gd name="T1" fmla="*/ 0 h 37"/>
                <a:gd name="T2" fmla="*/ 0 w 49"/>
                <a:gd name="T3" fmla="*/ 8 h 37"/>
                <a:gd name="T4" fmla="*/ 17 w 49"/>
                <a:gd name="T5" fmla="*/ 28 h 37"/>
                <a:gd name="T6" fmla="*/ 12 w 49"/>
                <a:gd name="T7" fmla="*/ 33 h 37"/>
                <a:gd name="T8" fmla="*/ 22 w 49"/>
                <a:gd name="T9" fmla="*/ 37 h 37"/>
                <a:gd name="T10" fmla="*/ 49 w 49"/>
                <a:gd name="T11" fmla="*/ 33 h 37"/>
                <a:gd name="T12" fmla="*/ 49 w 49"/>
                <a:gd name="T13" fmla="*/ 20 h 37"/>
                <a:gd name="T14" fmla="*/ 31 w 49"/>
                <a:gd name="T15" fmla="*/ 8 h 37"/>
                <a:gd name="T16" fmla="*/ 12 w 49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7"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8"/>
                    <a:pt x="11" y="21"/>
                    <a:pt x="17" y="28"/>
                  </a:cubicBezTo>
                  <a:cubicBezTo>
                    <a:pt x="16" y="28"/>
                    <a:pt x="12" y="30"/>
                    <a:pt x="12" y="33"/>
                  </a:cubicBezTo>
                  <a:cubicBezTo>
                    <a:pt x="12" y="36"/>
                    <a:pt x="16" y="37"/>
                    <a:pt x="22" y="37"/>
                  </a:cubicBezTo>
                  <a:cubicBezTo>
                    <a:pt x="29" y="37"/>
                    <a:pt x="39" y="35"/>
                    <a:pt x="49" y="33"/>
                  </a:cubicBezTo>
                  <a:cubicBezTo>
                    <a:pt x="48" y="27"/>
                    <a:pt x="49" y="23"/>
                    <a:pt x="49" y="20"/>
                  </a:cubicBezTo>
                  <a:cubicBezTo>
                    <a:pt x="49" y="9"/>
                    <a:pt x="31" y="20"/>
                    <a:pt x="31" y="8"/>
                  </a:cubicBezTo>
                  <a:cubicBezTo>
                    <a:pt x="25" y="8"/>
                    <a:pt x="14" y="4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8" name="Freeform 158">
              <a:extLst>
                <a:ext uri="{FF2B5EF4-FFF2-40B4-BE49-F238E27FC236}">
                  <a16:creationId xmlns:a16="http://schemas.microsoft.com/office/drawing/2014/main" xmlns="" id="{EB7033F3-2A8C-4BB6-BE8A-F43F1A129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" y="-672"/>
              <a:ext cx="42" cy="26"/>
            </a:xfrm>
            <a:custGeom>
              <a:avLst/>
              <a:gdLst>
                <a:gd name="T0" fmla="*/ 7 w 18"/>
                <a:gd name="T1" fmla="*/ 0 h 11"/>
                <a:gd name="T2" fmla="*/ 0 w 18"/>
                <a:gd name="T3" fmla="*/ 0 h 11"/>
                <a:gd name="T4" fmla="*/ 9 w 18"/>
                <a:gd name="T5" fmla="*/ 11 h 11"/>
                <a:gd name="T6" fmla="*/ 18 w 18"/>
                <a:gd name="T7" fmla="*/ 11 h 11"/>
                <a:gd name="T8" fmla="*/ 18 w 18"/>
                <a:gd name="T9" fmla="*/ 0 h 11"/>
                <a:gd name="T10" fmla="*/ 7 w 18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1">
                  <a:moveTo>
                    <a:pt x="7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0" y="7"/>
                    <a:pt x="6" y="8"/>
                    <a:pt x="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9" name="Freeform 159">
              <a:extLst>
                <a:ext uri="{FF2B5EF4-FFF2-40B4-BE49-F238E27FC236}">
                  <a16:creationId xmlns:a16="http://schemas.microsoft.com/office/drawing/2014/main" xmlns="" id="{4768CF9E-CC56-40A7-AC7D-4A2546AB6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" y="-783"/>
              <a:ext cx="390" cy="262"/>
            </a:xfrm>
            <a:custGeom>
              <a:avLst/>
              <a:gdLst>
                <a:gd name="T0" fmla="*/ 29 w 165"/>
                <a:gd name="T1" fmla="*/ 0 h 111"/>
                <a:gd name="T2" fmla="*/ 45 w 165"/>
                <a:gd name="T3" fmla="*/ 11 h 111"/>
                <a:gd name="T4" fmla="*/ 36 w 165"/>
                <a:gd name="T5" fmla="*/ 11 h 111"/>
                <a:gd name="T6" fmla="*/ 31 w 165"/>
                <a:gd name="T7" fmla="*/ 11 h 111"/>
                <a:gd name="T8" fmla="*/ 16 w 165"/>
                <a:gd name="T9" fmla="*/ 16 h 111"/>
                <a:gd name="T10" fmla="*/ 23 w 165"/>
                <a:gd name="T11" fmla="*/ 25 h 111"/>
                <a:gd name="T12" fmla="*/ 32 w 165"/>
                <a:gd name="T13" fmla="*/ 23 h 111"/>
                <a:gd name="T14" fmla="*/ 38 w 165"/>
                <a:gd name="T15" fmla="*/ 25 h 111"/>
                <a:gd name="T16" fmla="*/ 32 w 165"/>
                <a:gd name="T17" fmla="*/ 30 h 111"/>
                <a:gd name="T18" fmla="*/ 18 w 165"/>
                <a:gd name="T19" fmla="*/ 26 h 111"/>
                <a:gd name="T20" fmla="*/ 15 w 165"/>
                <a:gd name="T21" fmla="*/ 26 h 111"/>
                <a:gd name="T22" fmla="*/ 6 w 165"/>
                <a:gd name="T23" fmla="*/ 31 h 111"/>
                <a:gd name="T24" fmla="*/ 29 w 165"/>
                <a:gd name="T25" fmla="*/ 43 h 111"/>
                <a:gd name="T26" fmla="*/ 24 w 165"/>
                <a:gd name="T27" fmla="*/ 47 h 111"/>
                <a:gd name="T28" fmla="*/ 8 w 165"/>
                <a:gd name="T29" fmla="*/ 42 h 111"/>
                <a:gd name="T30" fmla="*/ 0 w 165"/>
                <a:gd name="T31" fmla="*/ 42 h 111"/>
                <a:gd name="T32" fmla="*/ 31 w 165"/>
                <a:gd name="T33" fmla="*/ 59 h 111"/>
                <a:gd name="T34" fmla="*/ 19 w 165"/>
                <a:gd name="T35" fmla="*/ 66 h 111"/>
                <a:gd name="T36" fmla="*/ 23 w 165"/>
                <a:gd name="T37" fmla="*/ 71 h 111"/>
                <a:gd name="T38" fmla="*/ 34 w 165"/>
                <a:gd name="T39" fmla="*/ 67 h 111"/>
                <a:gd name="T40" fmla="*/ 42 w 165"/>
                <a:gd name="T41" fmla="*/ 74 h 111"/>
                <a:gd name="T42" fmla="*/ 57 w 165"/>
                <a:gd name="T43" fmla="*/ 69 h 111"/>
                <a:gd name="T44" fmla="*/ 79 w 165"/>
                <a:gd name="T45" fmla="*/ 74 h 111"/>
                <a:gd name="T46" fmla="*/ 39 w 165"/>
                <a:gd name="T47" fmla="*/ 84 h 111"/>
                <a:gd name="T48" fmla="*/ 63 w 165"/>
                <a:gd name="T49" fmla="*/ 97 h 111"/>
                <a:gd name="T50" fmla="*/ 56 w 165"/>
                <a:gd name="T51" fmla="*/ 101 h 111"/>
                <a:gd name="T52" fmla="*/ 77 w 165"/>
                <a:gd name="T53" fmla="*/ 111 h 111"/>
                <a:gd name="T54" fmla="*/ 90 w 165"/>
                <a:gd name="T55" fmla="*/ 99 h 111"/>
                <a:gd name="T56" fmla="*/ 108 w 165"/>
                <a:gd name="T57" fmla="*/ 108 h 111"/>
                <a:gd name="T58" fmla="*/ 109 w 165"/>
                <a:gd name="T59" fmla="*/ 108 h 111"/>
                <a:gd name="T60" fmla="*/ 109 w 165"/>
                <a:gd name="T61" fmla="*/ 101 h 111"/>
                <a:gd name="T62" fmla="*/ 118 w 165"/>
                <a:gd name="T63" fmla="*/ 101 h 111"/>
                <a:gd name="T64" fmla="*/ 111 w 165"/>
                <a:gd name="T65" fmla="*/ 91 h 111"/>
                <a:gd name="T66" fmla="*/ 118 w 165"/>
                <a:gd name="T67" fmla="*/ 83 h 111"/>
                <a:gd name="T68" fmla="*/ 126 w 165"/>
                <a:gd name="T69" fmla="*/ 93 h 111"/>
                <a:gd name="T70" fmla="*/ 151 w 165"/>
                <a:gd name="T71" fmla="*/ 76 h 111"/>
                <a:gd name="T72" fmla="*/ 163 w 165"/>
                <a:gd name="T73" fmla="*/ 74 h 111"/>
                <a:gd name="T74" fmla="*/ 164 w 165"/>
                <a:gd name="T75" fmla="*/ 66 h 111"/>
                <a:gd name="T76" fmla="*/ 138 w 165"/>
                <a:gd name="T77" fmla="*/ 59 h 111"/>
                <a:gd name="T78" fmla="*/ 131 w 165"/>
                <a:gd name="T79" fmla="*/ 61 h 111"/>
                <a:gd name="T80" fmla="*/ 129 w 165"/>
                <a:gd name="T81" fmla="*/ 59 h 111"/>
                <a:gd name="T82" fmla="*/ 132 w 165"/>
                <a:gd name="T83" fmla="*/ 51 h 111"/>
                <a:gd name="T84" fmla="*/ 126 w 165"/>
                <a:gd name="T85" fmla="*/ 43 h 111"/>
                <a:gd name="T86" fmla="*/ 119 w 165"/>
                <a:gd name="T87" fmla="*/ 34 h 111"/>
                <a:gd name="T88" fmla="*/ 114 w 165"/>
                <a:gd name="T89" fmla="*/ 34 h 111"/>
                <a:gd name="T90" fmla="*/ 117 w 165"/>
                <a:gd name="T91" fmla="*/ 38 h 111"/>
                <a:gd name="T92" fmla="*/ 117 w 165"/>
                <a:gd name="T93" fmla="*/ 45 h 111"/>
                <a:gd name="T94" fmla="*/ 110 w 165"/>
                <a:gd name="T95" fmla="*/ 45 h 111"/>
                <a:gd name="T96" fmla="*/ 101 w 165"/>
                <a:gd name="T97" fmla="*/ 30 h 111"/>
                <a:gd name="T98" fmla="*/ 95 w 165"/>
                <a:gd name="T99" fmla="*/ 29 h 111"/>
                <a:gd name="T100" fmla="*/ 90 w 165"/>
                <a:gd name="T101" fmla="*/ 29 h 111"/>
                <a:gd name="T102" fmla="*/ 85 w 165"/>
                <a:gd name="T103" fmla="*/ 30 h 111"/>
                <a:gd name="T104" fmla="*/ 80 w 165"/>
                <a:gd name="T105" fmla="*/ 29 h 111"/>
                <a:gd name="T106" fmla="*/ 63 w 165"/>
                <a:gd name="T107" fmla="*/ 6 h 111"/>
                <a:gd name="T108" fmla="*/ 29 w 165"/>
                <a:gd name="T10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5" h="111">
                  <a:moveTo>
                    <a:pt x="29" y="0"/>
                  </a:moveTo>
                  <a:cubicBezTo>
                    <a:pt x="30" y="8"/>
                    <a:pt x="39" y="8"/>
                    <a:pt x="4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4" y="11"/>
                    <a:pt x="32" y="11"/>
                    <a:pt x="31" y="11"/>
                  </a:cubicBezTo>
                  <a:cubicBezTo>
                    <a:pt x="25" y="11"/>
                    <a:pt x="21" y="13"/>
                    <a:pt x="16" y="16"/>
                  </a:cubicBezTo>
                  <a:cubicBezTo>
                    <a:pt x="16" y="17"/>
                    <a:pt x="21" y="25"/>
                    <a:pt x="23" y="25"/>
                  </a:cubicBezTo>
                  <a:cubicBezTo>
                    <a:pt x="25" y="25"/>
                    <a:pt x="29" y="23"/>
                    <a:pt x="32" y="23"/>
                  </a:cubicBezTo>
                  <a:cubicBezTo>
                    <a:pt x="34" y="23"/>
                    <a:pt x="36" y="24"/>
                    <a:pt x="38" y="25"/>
                  </a:cubicBezTo>
                  <a:cubicBezTo>
                    <a:pt x="36" y="26"/>
                    <a:pt x="35" y="30"/>
                    <a:pt x="32" y="30"/>
                  </a:cubicBezTo>
                  <a:cubicBezTo>
                    <a:pt x="28" y="30"/>
                    <a:pt x="25" y="26"/>
                    <a:pt x="18" y="26"/>
                  </a:cubicBezTo>
                  <a:cubicBezTo>
                    <a:pt x="17" y="26"/>
                    <a:pt x="16" y="26"/>
                    <a:pt x="15" y="26"/>
                  </a:cubicBezTo>
                  <a:cubicBezTo>
                    <a:pt x="11" y="26"/>
                    <a:pt x="6" y="27"/>
                    <a:pt x="6" y="31"/>
                  </a:cubicBezTo>
                  <a:cubicBezTo>
                    <a:pt x="6" y="37"/>
                    <a:pt x="22" y="41"/>
                    <a:pt x="29" y="43"/>
                  </a:cubicBezTo>
                  <a:cubicBezTo>
                    <a:pt x="29" y="43"/>
                    <a:pt x="26" y="47"/>
                    <a:pt x="24" y="47"/>
                  </a:cubicBezTo>
                  <a:cubicBezTo>
                    <a:pt x="19" y="47"/>
                    <a:pt x="11" y="44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57"/>
                    <a:pt x="13" y="59"/>
                    <a:pt x="31" y="59"/>
                  </a:cubicBezTo>
                  <a:cubicBezTo>
                    <a:pt x="28" y="63"/>
                    <a:pt x="24" y="64"/>
                    <a:pt x="19" y="66"/>
                  </a:cubicBezTo>
                  <a:cubicBezTo>
                    <a:pt x="19" y="69"/>
                    <a:pt x="19" y="71"/>
                    <a:pt x="23" y="71"/>
                  </a:cubicBezTo>
                  <a:cubicBezTo>
                    <a:pt x="27" y="71"/>
                    <a:pt x="29" y="69"/>
                    <a:pt x="34" y="67"/>
                  </a:cubicBezTo>
                  <a:cubicBezTo>
                    <a:pt x="36" y="70"/>
                    <a:pt x="36" y="74"/>
                    <a:pt x="42" y="74"/>
                  </a:cubicBezTo>
                  <a:cubicBezTo>
                    <a:pt x="48" y="74"/>
                    <a:pt x="49" y="69"/>
                    <a:pt x="57" y="69"/>
                  </a:cubicBezTo>
                  <a:cubicBezTo>
                    <a:pt x="65" y="69"/>
                    <a:pt x="71" y="72"/>
                    <a:pt x="79" y="74"/>
                  </a:cubicBezTo>
                  <a:cubicBezTo>
                    <a:pt x="72" y="75"/>
                    <a:pt x="39" y="74"/>
                    <a:pt x="39" y="84"/>
                  </a:cubicBezTo>
                  <a:cubicBezTo>
                    <a:pt x="39" y="92"/>
                    <a:pt x="54" y="97"/>
                    <a:pt x="63" y="97"/>
                  </a:cubicBezTo>
                  <a:cubicBezTo>
                    <a:pt x="61" y="99"/>
                    <a:pt x="59" y="101"/>
                    <a:pt x="56" y="101"/>
                  </a:cubicBezTo>
                  <a:cubicBezTo>
                    <a:pt x="57" y="109"/>
                    <a:pt x="68" y="111"/>
                    <a:pt x="77" y="111"/>
                  </a:cubicBezTo>
                  <a:cubicBezTo>
                    <a:pt x="85" y="111"/>
                    <a:pt x="90" y="108"/>
                    <a:pt x="90" y="99"/>
                  </a:cubicBezTo>
                  <a:cubicBezTo>
                    <a:pt x="94" y="102"/>
                    <a:pt x="103" y="108"/>
                    <a:pt x="108" y="108"/>
                  </a:cubicBezTo>
                  <a:cubicBezTo>
                    <a:pt x="108" y="108"/>
                    <a:pt x="108" y="108"/>
                    <a:pt x="109" y="108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7" y="97"/>
                    <a:pt x="114" y="96"/>
                    <a:pt x="111" y="91"/>
                  </a:cubicBezTo>
                  <a:cubicBezTo>
                    <a:pt x="114" y="88"/>
                    <a:pt x="115" y="85"/>
                    <a:pt x="118" y="83"/>
                  </a:cubicBezTo>
                  <a:cubicBezTo>
                    <a:pt x="119" y="89"/>
                    <a:pt x="119" y="93"/>
                    <a:pt x="126" y="93"/>
                  </a:cubicBezTo>
                  <a:cubicBezTo>
                    <a:pt x="133" y="93"/>
                    <a:pt x="140" y="77"/>
                    <a:pt x="151" y="76"/>
                  </a:cubicBezTo>
                  <a:cubicBezTo>
                    <a:pt x="155" y="76"/>
                    <a:pt x="161" y="77"/>
                    <a:pt x="163" y="74"/>
                  </a:cubicBezTo>
                  <a:cubicBezTo>
                    <a:pt x="165" y="72"/>
                    <a:pt x="164" y="69"/>
                    <a:pt x="164" y="66"/>
                  </a:cubicBezTo>
                  <a:cubicBezTo>
                    <a:pt x="157" y="65"/>
                    <a:pt x="143" y="59"/>
                    <a:pt x="138" y="59"/>
                  </a:cubicBezTo>
                  <a:cubicBezTo>
                    <a:pt x="137" y="59"/>
                    <a:pt x="133" y="61"/>
                    <a:pt x="131" y="61"/>
                  </a:cubicBezTo>
                  <a:cubicBezTo>
                    <a:pt x="130" y="61"/>
                    <a:pt x="129" y="61"/>
                    <a:pt x="129" y="59"/>
                  </a:cubicBezTo>
                  <a:cubicBezTo>
                    <a:pt x="129" y="56"/>
                    <a:pt x="132" y="55"/>
                    <a:pt x="132" y="51"/>
                  </a:cubicBezTo>
                  <a:cubicBezTo>
                    <a:pt x="132" y="47"/>
                    <a:pt x="126" y="47"/>
                    <a:pt x="126" y="43"/>
                  </a:cubicBezTo>
                  <a:cubicBezTo>
                    <a:pt x="126" y="37"/>
                    <a:pt x="127" y="34"/>
                    <a:pt x="119" y="34"/>
                  </a:cubicBezTo>
                  <a:cubicBezTo>
                    <a:pt x="118" y="34"/>
                    <a:pt x="115" y="34"/>
                    <a:pt x="114" y="3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05" y="40"/>
                    <a:pt x="109" y="33"/>
                    <a:pt x="101" y="30"/>
                  </a:cubicBezTo>
                  <a:cubicBezTo>
                    <a:pt x="99" y="29"/>
                    <a:pt x="97" y="29"/>
                    <a:pt x="95" y="29"/>
                  </a:cubicBezTo>
                  <a:cubicBezTo>
                    <a:pt x="93" y="29"/>
                    <a:pt x="92" y="29"/>
                    <a:pt x="90" y="29"/>
                  </a:cubicBezTo>
                  <a:cubicBezTo>
                    <a:pt x="88" y="30"/>
                    <a:pt x="87" y="30"/>
                    <a:pt x="85" y="30"/>
                  </a:cubicBezTo>
                  <a:cubicBezTo>
                    <a:pt x="83" y="30"/>
                    <a:pt x="82" y="30"/>
                    <a:pt x="80" y="29"/>
                  </a:cubicBezTo>
                  <a:cubicBezTo>
                    <a:pt x="71" y="26"/>
                    <a:pt x="73" y="10"/>
                    <a:pt x="63" y="6"/>
                  </a:cubicBezTo>
                  <a:cubicBezTo>
                    <a:pt x="53" y="2"/>
                    <a:pt x="43" y="1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0" name="Freeform 160">
              <a:extLst>
                <a:ext uri="{FF2B5EF4-FFF2-40B4-BE49-F238E27FC236}">
                  <a16:creationId xmlns:a16="http://schemas.microsoft.com/office/drawing/2014/main" xmlns="" id="{3BB6E593-04EC-4122-8B3C-BAAE4D161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305"/>
              <a:ext cx="255" cy="160"/>
            </a:xfrm>
            <a:custGeom>
              <a:avLst/>
              <a:gdLst>
                <a:gd name="T0" fmla="*/ 31 w 108"/>
                <a:gd name="T1" fmla="*/ 0 h 68"/>
                <a:gd name="T2" fmla="*/ 14 w 108"/>
                <a:gd name="T3" fmla="*/ 32 h 68"/>
                <a:gd name="T4" fmla="*/ 14 w 108"/>
                <a:gd name="T5" fmla="*/ 40 h 68"/>
                <a:gd name="T6" fmla="*/ 8 w 108"/>
                <a:gd name="T7" fmla="*/ 47 h 68"/>
                <a:gd name="T8" fmla="*/ 0 w 108"/>
                <a:gd name="T9" fmla="*/ 57 h 68"/>
                <a:gd name="T10" fmla="*/ 13 w 108"/>
                <a:gd name="T11" fmla="*/ 56 h 68"/>
                <a:gd name="T12" fmla="*/ 23 w 108"/>
                <a:gd name="T13" fmla="*/ 57 h 68"/>
                <a:gd name="T14" fmla="*/ 27 w 108"/>
                <a:gd name="T15" fmla="*/ 68 h 68"/>
                <a:gd name="T16" fmla="*/ 31 w 108"/>
                <a:gd name="T17" fmla="*/ 64 h 68"/>
                <a:gd name="T18" fmla="*/ 34 w 108"/>
                <a:gd name="T19" fmla="*/ 64 h 68"/>
                <a:gd name="T20" fmla="*/ 56 w 108"/>
                <a:gd name="T21" fmla="*/ 44 h 68"/>
                <a:gd name="T22" fmla="*/ 76 w 108"/>
                <a:gd name="T23" fmla="*/ 57 h 68"/>
                <a:gd name="T24" fmla="*/ 90 w 108"/>
                <a:gd name="T25" fmla="*/ 57 h 68"/>
                <a:gd name="T26" fmla="*/ 108 w 108"/>
                <a:gd name="T27" fmla="*/ 51 h 68"/>
                <a:gd name="T28" fmla="*/ 85 w 108"/>
                <a:gd name="T29" fmla="*/ 41 h 68"/>
                <a:gd name="T30" fmla="*/ 81 w 108"/>
                <a:gd name="T31" fmla="*/ 32 h 68"/>
                <a:gd name="T32" fmla="*/ 44 w 108"/>
                <a:gd name="T33" fmla="*/ 11 h 68"/>
                <a:gd name="T34" fmla="*/ 39 w 108"/>
                <a:gd name="T35" fmla="*/ 15 h 68"/>
                <a:gd name="T36" fmla="*/ 31 w 108"/>
                <a:gd name="T3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68">
                  <a:moveTo>
                    <a:pt x="31" y="0"/>
                  </a:moveTo>
                  <a:cubicBezTo>
                    <a:pt x="16" y="2"/>
                    <a:pt x="14" y="23"/>
                    <a:pt x="14" y="32"/>
                  </a:cubicBezTo>
                  <a:cubicBezTo>
                    <a:pt x="14" y="37"/>
                    <a:pt x="14" y="35"/>
                    <a:pt x="14" y="40"/>
                  </a:cubicBezTo>
                  <a:cubicBezTo>
                    <a:pt x="14" y="43"/>
                    <a:pt x="11" y="45"/>
                    <a:pt x="8" y="47"/>
                  </a:cubicBezTo>
                  <a:cubicBezTo>
                    <a:pt x="7" y="49"/>
                    <a:pt x="1" y="48"/>
                    <a:pt x="0" y="57"/>
                  </a:cubicBezTo>
                  <a:cubicBezTo>
                    <a:pt x="3" y="57"/>
                    <a:pt x="8" y="56"/>
                    <a:pt x="13" y="56"/>
                  </a:cubicBezTo>
                  <a:cubicBezTo>
                    <a:pt x="16" y="56"/>
                    <a:pt x="20" y="56"/>
                    <a:pt x="23" y="57"/>
                  </a:cubicBezTo>
                  <a:cubicBezTo>
                    <a:pt x="22" y="62"/>
                    <a:pt x="20" y="68"/>
                    <a:pt x="27" y="68"/>
                  </a:cubicBezTo>
                  <a:cubicBezTo>
                    <a:pt x="29" y="68"/>
                    <a:pt x="29" y="66"/>
                    <a:pt x="31" y="64"/>
                  </a:cubicBezTo>
                  <a:cubicBezTo>
                    <a:pt x="32" y="64"/>
                    <a:pt x="33" y="64"/>
                    <a:pt x="34" y="64"/>
                  </a:cubicBezTo>
                  <a:cubicBezTo>
                    <a:pt x="42" y="64"/>
                    <a:pt x="56" y="54"/>
                    <a:pt x="56" y="44"/>
                  </a:cubicBezTo>
                  <a:cubicBezTo>
                    <a:pt x="59" y="45"/>
                    <a:pt x="76" y="57"/>
                    <a:pt x="76" y="57"/>
                  </a:cubicBezTo>
                  <a:cubicBezTo>
                    <a:pt x="81" y="57"/>
                    <a:pt x="84" y="57"/>
                    <a:pt x="90" y="57"/>
                  </a:cubicBezTo>
                  <a:cubicBezTo>
                    <a:pt x="97" y="57"/>
                    <a:pt x="102" y="55"/>
                    <a:pt x="108" y="51"/>
                  </a:cubicBezTo>
                  <a:cubicBezTo>
                    <a:pt x="103" y="45"/>
                    <a:pt x="93" y="48"/>
                    <a:pt x="85" y="41"/>
                  </a:cubicBezTo>
                  <a:cubicBezTo>
                    <a:pt x="82" y="39"/>
                    <a:pt x="84" y="36"/>
                    <a:pt x="81" y="32"/>
                  </a:cubicBezTo>
                  <a:cubicBezTo>
                    <a:pt x="72" y="19"/>
                    <a:pt x="55" y="24"/>
                    <a:pt x="44" y="11"/>
                  </a:cubicBezTo>
                  <a:cubicBezTo>
                    <a:pt x="42" y="12"/>
                    <a:pt x="40" y="13"/>
                    <a:pt x="39" y="15"/>
                  </a:cubicBezTo>
                  <a:cubicBezTo>
                    <a:pt x="36" y="10"/>
                    <a:pt x="34" y="8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1" name="Freeform 161">
              <a:extLst>
                <a:ext uri="{FF2B5EF4-FFF2-40B4-BE49-F238E27FC236}">
                  <a16:creationId xmlns:a16="http://schemas.microsoft.com/office/drawing/2014/main" xmlns="" id="{79C5883F-EA28-49FC-A98C-FA42B7436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" y="163"/>
              <a:ext cx="78" cy="61"/>
            </a:xfrm>
            <a:custGeom>
              <a:avLst/>
              <a:gdLst>
                <a:gd name="T0" fmla="*/ 16 w 33"/>
                <a:gd name="T1" fmla="*/ 0 h 26"/>
                <a:gd name="T2" fmla="*/ 0 w 33"/>
                <a:gd name="T3" fmla="*/ 14 h 26"/>
                <a:gd name="T4" fmla="*/ 14 w 33"/>
                <a:gd name="T5" fmla="*/ 26 h 26"/>
                <a:gd name="T6" fmla="*/ 33 w 33"/>
                <a:gd name="T7" fmla="*/ 14 h 26"/>
                <a:gd name="T8" fmla="*/ 16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16" y="0"/>
                  </a:moveTo>
                  <a:cubicBezTo>
                    <a:pt x="8" y="0"/>
                    <a:pt x="0" y="4"/>
                    <a:pt x="0" y="14"/>
                  </a:cubicBezTo>
                  <a:cubicBezTo>
                    <a:pt x="0" y="21"/>
                    <a:pt x="6" y="26"/>
                    <a:pt x="14" y="26"/>
                  </a:cubicBezTo>
                  <a:cubicBezTo>
                    <a:pt x="20" y="26"/>
                    <a:pt x="33" y="21"/>
                    <a:pt x="33" y="14"/>
                  </a:cubicBezTo>
                  <a:cubicBezTo>
                    <a:pt x="33" y="5"/>
                    <a:pt x="24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2" name="Freeform 162">
              <a:extLst>
                <a:ext uri="{FF2B5EF4-FFF2-40B4-BE49-F238E27FC236}">
                  <a16:creationId xmlns:a16="http://schemas.microsoft.com/office/drawing/2014/main" xmlns="" id="{73986942-D30B-435E-9247-9F5B00043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" y="473"/>
              <a:ext cx="61" cy="47"/>
            </a:xfrm>
            <a:custGeom>
              <a:avLst/>
              <a:gdLst>
                <a:gd name="T0" fmla="*/ 18 w 26"/>
                <a:gd name="T1" fmla="*/ 0 h 20"/>
                <a:gd name="T2" fmla="*/ 11 w 26"/>
                <a:gd name="T3" fmla="*/ 0 h 20"/>
                <a:gd name="T4" fmla="*/ 0 w 26"/>
                <a:gd name="T5" fmla="*/ 14 h 20"/>
                <a:gd name="T6" fmla="*/ 0 w 26"/>
                <a:gd name="T7" fmla="*/ 20 h 20"/>
                <a:gd name="T8" fmla="*/ 26 w 26"/>
                <a:gd name="T9" fmla="*/ 3 h 20"/>
                <a:gd name="T10" fmla="*/ 18 w 26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0">
                  <a:moveTo>
                    <a:pt x="18" y="0"/>
                  </a:moveTo>
                  <a:cubicBezTo>
                    <a:pt x="17" y="0"/>
                    <a:pt x="15" y="0"/>
                    <a:pt x="11" y="0"/>
                  </a:cubicBezTo>
                  <a:cubicBezTo>
                    <a:pt x="11" y="4"/>
                    <a:pt x="4" y="8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" y="19"/>
                    <a:pt x="21" y="9"/>
                    <a:pt x="26" y="3"/>
                  </a:cubicBezTo>
                  <a:cubicBezTo>
                    <a:pt x="22" y="1"/>
                    <a:pt x="21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3" name="Freeform 163">
              <a:extLst>
                <a:ext uri="{FF2B5EF4-FFF2-40B4-BE49-F238E27FC236}">
                  <a16:creationId xmlns:a16="http://schemas.microsoft.com/office/drawing/2014/main" xmlns="" id="{41DFA064-B2EA-40D9-9245-2841F24EF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" y="-202"/>
              <a:ext cx="168" cy="74"/>
            </a:xfrm>
            <a:custGeom>
              <a:avLst/>
              <a:gdLst>
                <a:gd name="T0" fmla="*/ 9 w 71"/>
                <a:gd name="T1" fmla="*/ 0 h 31"/>
                <a:gd name="T2" fmla="*/ 0 w 71"/>
                <a:gd name="T3" fmla="*/ 8 h 31"/>
                <a:gd name="T4" fmla="*/ 11 w 71"/>
                <a:gd name="T5" fmla="*/ 19 h 31"/>
                <a:gd name="T6" fmla="*/ 26 w 71"/>
                <a:gd name="T7" fmla="*/ 31 h 31"/>
                <a:gd name="T8" fmla="*/ 46 w 71"/>
                <a:gd name="T9" fmla="*/ 26 h 31"/>
                <a:gd name="T10" fmla="*/ 62 w 71"/>
                <a:gd name="T11" fmla="*/ 29 h 31"/>
                <a:gd name="T12" fmla="*/ 71 w 71"/>
                <a:gd name="T13" fmla="*/ 21 h 31"/>
                <a:gd name="T14" fmla="*/ 35 w 71"/>
                <a:gd name="T15" fmla="*/ 5 h 31"/>
                <a:gd name="T16" fmla="*/ 9 w 71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1">
                  <a:moveTo>
                    <a:pt x="9" y="0"/>
                  </a:moveTo>
                  <a:cubicBezTo>
                    <a:pt x="5" y="0"/>
                    <a:pt x="0" y="3"/>
                    <a:pt x="0" y="8"/>
                  </a:cubicBezTo>
                  <a:cubicBezTo>
                    <a:pt x="0" y="14"/>
                    <a:pt x="6" y="17"/>
                    <a:pt x="11" y="19"/>
                  </a:cubicBezTo>
                  <a:cubicBezTo>
                    <a:pt x="7" y="28"/>
                    <a:pt x="16" y="31"/>
                    <a:pt x="26" y="31"/>
                  </a:cubicBezTo>
                  <a:cubicBezTo>
                    <a:pt x="35" y="31"/>
                    <a:pt x="40" y="26"/>
                    <a:pt x="46" y="26"/>
                  </a:cubicBezTo>
                  <a:cubicBezTo>
                    <a:pt x="52" y="26"/>
                    <a:pt x="55" y="29"/>
                    <a:pt x="62" y="29"/>
                  </a:cubicBezTo>
                  <a:cubicBezTo>
                    <a:pt x="66" y="29"/>
                    <a:pt x="70" y="26"/>
                    <a:pt x="71" y="21"/>
                  </a:cubicBezTo>
                  <a:cubicBezTo>
                    <a:pt x="62" y="16"/>
                    <a:pt x="50" y="5"/>
                    <a:pt x="35" y="5"/>
                  </a:cubicBezTo>
                  <a:cubicBezTo>
                    <a:pt x="24" y="5"/>
                    <a:pt x="21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4" name="Freeform 164">
              <a:extLst>
                <a:ext uri="{FF2B5EF4-FFF2-40B4-BE49-F238E27FC236}">
                  <a16:creationId xmlns:a16="http://schemas.microsoft.com/office/drawing/2014/main" xmlns="" id="{AF975C4D-71E0-4240-A697-25CE193A0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508"/>
              <a:ext cx="43" cy="38"/>
            </a:xfrm>
            <a:custGeom>
              <a:avLst/>
              <a:gdLst>
                <a:gd name="T0" fmla="*/ 9 w 18"/>
                <a:gd name="T1" fmla="*/ 0 h 16"/>
                <a:gd name="T2" fmla="*/ 0 w 18"/>
                <a:gd name="T3" fmla="*/ 8 h 16"/>
                <a:gd name="T4" fmla="*/ 8 w 18"/>
                <a:gd name="T5" fmla="*/ 16 h 16"/>
                <a:gd name="T6" fmla="*/ 18 w 18"/>
                <a:gd name="T7" fmla="*/ 4 h 16"/>
                <a:gd name="T8" fmla="*/ 9 w 1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6"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8"/>
                    <a:pt x="7" y="16"/>
                    <a:pt x="8" y="16"/>
                  </a:cubicBezTo>
                  <a:cubicBezTo>
                    <a:pt x="13" y="16"/>
                    <a:pt x="15" y="9"/>
                    <a:pt x="18" y="4"/>
                  </a:cubicBezTo>
                  <a:cubicBezTo>
                    <a:pt x="15" y="2"/>
                    <a:pt x="12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5" name="Freeform 165">
              <a:extLst>
                <a:ext uri="{FF2B5EF4-FFF2-40B4-BE49-F238E27FC236}">
                  <a16:creationId xmlns:a16="http://schemas.microsoft.com/office/drawing/2014/main" xmlns="" id="{D57B2122-7ED4-479A-A33F-11C9C41B8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" y="167"/>
              <a:ext cx="42" cy="24"/>
            </a:xfrm>
            <a:custGeom>
              <a:avLst/>
              <a:gdLst>
                <a:gd name="T0" fmla="*/ 7 w 18"/>
                <a:gd name="T1" fmla="*/ 0 h 10"/>
                <a:gd name="T2" fmla="*/ 0 w 18"/>
                <a:gd name="T3" fmla="*/ 5 h 10"/>
                <a:gd name="T4" fmla="*/ 7 w 18"/>
                <a:gd name="T5" fmla="*/ 10 h 10"/>
                <a:gd name="T6" fmla="*/ 11 w 18"/>
                <a:gd name="T7" fmla="*/ 10 h 10"/>
                <a:gd name="T8" fmla="*/ 18 w 18"/>
                <a:gd name="T9" fmla="*/ 9 h 10"/>
                <a:gd name="T10" fmla="*/ 7 w 1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">
                  <a:moveTo>
                    <a:pt x="7" y="0"/>
                  </a:moveTo>
                  <a:cubicBezTo>
                    <a:pt x="6" y="0"/>
                    <a:pt x="0" y="4"/>
                    <a:pt x="0" y="5"/>
                  </a:cubicBezTo>
                  <a:cubicBezTo>
                    <a:pt x="0" y="9"/>
                    <a:pt x="4" y="10"/>
                    <a:pt x="7" y="10"/>
                  </a:cubicBezTo>
                  <a:cubicBezTo>
                    <a:pt x="9" y="10"/>
                    <a:pt x="10" y="10"/>
                    <a:pt x="11" y="10"/>
                  </a:cubicBezTo>
                  <a:cubicBezTo>
                    <a:pt x="13" y="10"/>
                    <a:pt x="14" y="10"/>
                    <a:pt x="18" y="9"/>
                  </a:cubicBezTo>
                  <a:cubicBezTo>
                    <a:pt x="16" y="6"/>
                    <a:pt x="12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6" name="Freeform 166">
              <a:extLst>
                <a:ext uri="{FF2B5EF4-FFF2-40B4-BE49-F238E27FC236}">
                  <a16:creationId xmlns:a16="http://schemas.microsoft.com/office/drawing/2014/main" xmlns="" id="{083F72E7-985A-4227-A6EB-15C418107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94"/>
              <a:ext cx="45" cy="31"/>
            </a:xfrm>
            <a:custGeom>
              <a:avLst/>
              <a:gdLst>
                <a:gd name="T0" fmla="*/ 19 w 19"/>
                <a:gd name="T1" fmla="*/ 0 h 13"/>
                <a:gd name="T2" fmla="*/ 7 w 19"/>
                <a:gd name="T3" fmla="*/ 13 h 13"/>
                <a:gd name="T4" fmla="*/ 19 w 1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19" y="0"/>
                  </a:moveTo>
                  <a:cubicBezTo>
                    <a:pt x="13" y="0"/>
                    <a:pt x="0" y="13"/>
                    <a:pt x="7" y="13"/>
                  </a:cubicBezTo>
                  <a:cubicBezTo>
                    <a:pt x="13" y="13"/>
                    <a:pt x="17" y="7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7" name="Freeform 167">
              <a:extLst>
                <a:ext uri="{FF2B5EF4-FFF2-40B4-BE49-F238E27FC236}">
                  <a16:creationId xmlns:a16="http://schemas.microsoft.com/office/drawing/2014/main" xmlns="" id="{110B94FF-F76F-4846-B6C0-EBC7A0BF1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" y="-204"/>
              <a:ext cx="1026" cy="740"/>
            </a:xfrm>
            <a:custGeom>
              <a:avLst/>
              <a:gdLst>
                <a:gd name="T0" fmla="*/ 14 w 434"/>
                <a:gd name="T1" fmla="*/ 20 h 313"/>
                <a:gd name="T2" fmla="*/ 0 w 434"/>
                <a:gd name="T3" fmla="*/ 58 h 313"/>
                <a:gd name="T4" fmla="*/ 37 w 434"/>
                <a:gd name="T5" fmla="*/ 78 h 313"/>
                <a:gd name="T6" fmla="*/ 19 w 434"/>
                <a:gd name="T7" fmla="*/ 82 h 313"/>
                <a:gd name="T8" fmla="*/ 25 w 434"/>
                <a:gd name="T9" fmla="*/ 99 h 313"/>
                <a:gd name="T10" fmla="*/ 66 w 434"/>
                <a:gd name="T11" fmla="*/ 110 h 313"/>
                <a:gd name="T12" fmla="*/ 146 w 434"/>
                <a:gd name="T13" fmla="*/ 110 h 313"/>
                <a:gd name="T14" fmla="*/ 175 w 434"/>
                <a:gd name="T15" fmla="*/ 102 h 313"/>
                <a:gd name="T16" fmla="*/ 202 w 434"/>
                <a:gd name="T17" fmla="*/ 138 h 313"/>
                <a:gd name="T18" fmla="*/ 223 w 434"/>
                <a:gd name="T19" fmla="*/ 138 h 313"/>
                <a:gd name="T20" fmla="*/ 252 w 434"/>
                <a:gd name="T21" fmla="*/ 201 h 313"/>
                <a:gd name="T22" fmla="*/ 248 w 434"/>
                <a:gd name="T23" fmla="*/ 220 h 313"/>
                <a:gd name="T24" fmla="*/ 202 w 434"/>
                <a:gd name="T25" fmla="*/ 227 h 313"/>
                <a:gd name="T26" fmla="*/ 203 w 434"/>
                <a:gd name="T27" fmla="*/ 256 h 313"/>
                <a:gd name="T28" fmla="*/ 228 w 434"/>
                <a:gd name="T29" fmla="*/ 252 h 313"/>
                <a:gd name="T30" fmla="*/ 280 w 434"/>
                <a:gd name="T31" fmla="*/ 271 h 313"/>
                <a:gd name="T32" fmla="*/ 354 w 434"/>
                <a:gd name="T33" fmla="*/ 306 h 313"/>
                <a:gd name="T34" fmla="*/ 364 w 434"/>
                <a:gd name="T35" fmla="*/ 306 h 313"/>
                <a:gd name="T36" fmla="*/ 334 w 434"/>
                <a:gd name="T37" fmla="*/ 270 h 313"/>
                <a:gd name="T38" fmla="*/ 391 w 434"/>
                <a:gd name="T39" fmla="*/ 270 h 313"/>
                <a:gd name="T40" fmla="*/ 381 w 434"/>
                <a:gd name="T41" fmla="*/ 247 h 313"/>
                <a:gd name="T42" fmla="*/ 368 w 434"/>
                <a:gd name="T43" fmla="*/ 242 h 313"/>
                <a:gd name="T44" fmla="*/ 365 w 434"/>
                <a:gd name="T45" fmla="*/ 242 h 313"/>
                <a:gd name="T46" fmla="*/ 346 w 434"/>
                <a:gd name="T47" fmla="*/ 220 h 313"/>
                <a:gd name="T48" fmla="*/ 339 w 434"/>
                <a:gd name="T49" fmla="*/ 213 h 313"/>
                <a:gd name="T50" fmla="*/ 347 w 434"/>
                <a:gd name="T51" fmla="*/ 213 h 313"/>
                <a:gd name="T52" fmla="*/ 342 w 434"/>
                <a:gd name="T53" fmla="*/ 207 h 313"/>
                <a:gd name="T54" fmla="*/ 347 w 434"/>
                <a:gd name="T55" fmla="*/ 199 h 313"/>
                <a:gd name="T56" fmla="*/ 407 w 434"/>
                <a:gd name="T57" fmla="*/ 220 h 313"/>
                <a:gd name="T58" fmla="*/ 418 w 434"/>
                <a:gd name="T59" fmla="*/ 207 h 313"/>
                <a:gd name="T60" fmla="*/ 420 w 434"/>
                <a:gd name="T61" fmla="*/ 186 h 313"/>
                <a:gd name="T62" fmla="*/ 405 w 434"/>
                <a:gd name="T63" fmla="*/ 178 h 313"/>
                <a:gd name="T64" fmla="*/ 380 w 434"/>
                <a:gd name="T65" fmla="*/ 162 h 313"/>
                <a:gd name="T66" fmla="*/ 339 w 434"/>
                <a:gd name="T67" fmla="*/ 140 h 313"/>
                <a:gd name="T68" fmla="*/ 348 w 434"/>
                <a:gd name="T69" fmla="*/ 123 h 313"/>
                <a:gd name="T70" fmla="*/ 351 w 434"/>
                <a:gd name="T71" fmla="*/ 114 h 313"/>
                <a:gd name="T72" fmla="*/ 327 w 434"/>
                <a:gd name="T73" fmla="*/ 102 h 313"/>
                <a:gd name="T74" fmla="*/ 290 w 434"/>
                <a:gd name="T75" fmla="*/ 78 h 313"/>
                <a:gd name="T76" fmla="*/ 260 w 434"/>
                <a:gd name="T77" fmla="*/ 67 h 313"/>
                <a:gd name="T78" fmla="*/ 187 w 434"/>
                <a:gd name="T79" fmla="*/ 33 h 313"/>
                <a:gd name="T80" fmla="*/ 154 w 434"/>
                <a:gd name="T81" fmla="*/ 41 h 313"/>
                <a:gd name="T82" fmla="*/ 144 w 434"/>
                <a:gd name="T83" fmla="*/ 36 h 313"/>
                <a:gd name="T84" fmla="*/ 66 w 434"/>
                <a:gd name="T85" fmla="*/ 32 h 313"/>
                <a:gd name="T86" fmla="*/ 61 w 434"/>
                <a:gd name="T87" fmla="*/ 57 h 313"/>
                <a:gd name="T88" fmla="*/ 55 w 434"/>
                <a:gd name="T89" fmla="*/ 38 h 313"/>
                <a:gd name="T90" fmla="*/ 74 w 434"/>
                <a:gd name="T91" fmla="*/ 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4" h="313">
                  <a:moveTo>
                    <a:pt x="57" y="0"/>
                  </a:moveTo>
                  <a:cubicBezTo>
                    <a:pt x="39" y="0"/>
                    <a:pt x="25" y="9"/>
                    <a:pt x="14" y="20"/>
                  </a:cubicBezTo>
                  <a:cubicBezTo>
                    <a:pt x="12" y="22"/>
                    <a:pt x="15" y="31"/>
                    <a:pt x="11" y="35"/>
                  </a:cubicBezTo>
                  <a:cubicBezTo>
                    <a:pt x="3" y="40"/>
                    <a:pt x="0" y="44"/>
                    <a:pt x="0" y="58"/>
                  </a:cubicBezTo>
                  <a:cubicBezTo>
                    <a:pt x="0" y="63"/>
                    <a:pt x="8" y="73"/>
                    <a:pt x="8" y="73"/>
                  </a:cubicBezTo>
                  <a:cubicBezTo>
                    <a:pt x="8" y="73"/>
                    <a:pt x="32" y="75"/>
                    <a:pt x="37" y="78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1" y="84"/>
                    <a:pt x="25" y="82"/>
                    <a:pt x="19" y="82"/>
                  </a:cubicBezTo>
                  <a:cubicBezTo>
                    <a:pt x="17" y="82"/>
                    <a:pt x="15" y="82"/>
                    <a:pt x="13" y="83"/>
                  </a:cubicBezTo>
                  <a:cubicBezTo>
                    <a:pt x="14" y="91"/>
                    <a:pt x="22" y="92"/>
                    <a:pt x="25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3" y="103"/>
                    <a:pt x="62" y="110"/>
                    <a:pt x="66" y="110"/>
                  </a:cubicBezTo>
                  <a:cubicBezTo>
                    <a:pt x="82" y="110"/>
                    <a:pt x="105" y="109"/>
                    <a:pt x="123" y="109"/>
                  </a:cubicBezTo>
                  <a:cubicBezTo>
                    <a:pt x="133" y="109"/>
                    <a:pt x="141" y="109"/>
                    <a:pt x="146" y="110"/>
                  </a:cubicBezTo>
                  <a:cubicBezTo>
                    <a:pt x="146" y="113"/>
                    <a:pt x="144" y="122"/>
                    <a:pt x="151" y="122"/>
                  </a:cubicBezTo>
                  <a:cubicBezTo>
                    <a:pt x="160" y="122"/>
                    <a:pt x="168" y="102"/>
                    <a:pt x="175" y="102"/>
                  </a:cubicBezTo>
                  <a:cubicBezTo>
                    <a:pt x="181" y="102"/>
                    <a:pt x="210" y="126"/>
                    <a:pt x="214" y="131"/>
                  </a:cubicBezTo>
                  <a:cubicBezTo>
                    <a:pt x="211" y="131"/>
                    <a:pt x="202" y="132"/>
                    <a:pt x="202" y="138"/>
                  </a:cubicBezTo>
                  <a:cubicBezTo>
                    <a:pt x="202" y="139"/>
                    <a:pt x="204" y="144"/>
                    <a:pt x="206" y="144"/>
                  </a:cubicBezTo>
                  <a:cubicBezTo>
                    <a:pt x="213" y="144"/>
                    <a:pt x="216" y="138"/>
                    <a:pt x="223" y="138"/>
                  </a:cubicBezTo>
                  <a:cubicBezTo>
                    <a:pt x="234" y="138"/>
                    <a:pt x="268" y="163"/>
                    <a:pt x="268" y="177"/>
                  </a:cubicBezTo>
                  <a:cubicBezTo>
                    <a:pt x="268" y="185"/>
                    <a:pt x="257" y="196"/>
                    <a:pt x="252" y="201"/>
                  </a:cubicBezTo>
                  <a:cubicBezTo>
                    <a:pt x="248" y="205"/>
                    <a:pt x="239" y="200"/>
                    <a:pt x="239" y="209"/>
                  </a:cubicBezTo>
                  <a:cubicBezTo>
                    <a:pt x="239" y="213"/>
                    <a:pt x="246" y="218"/>
                    <a:pt x="248" y="220"/>
                  </a:cubicBezTo>
                  <a:cubicBezTo>
                    <a:pt x="242" y="224"/>
                    <a:pt x="229" y="227"/>
                    <a:pt x="224" y="227"/>
                  </a:cubicBezTo>
                  <a:cubicBezTo>
                    <a:pt x="220" y="227"/>
                    <a:pt x="211" y="227"/>
                    <a:pt x="202" y="227"/>
                  </a:cubicBezTo>
                  <a:cubicBezTo>
                    <a:pt x="194" y="227"/>
                    <a:pt x="181" y="236"/>
                    <a:pt x="181" y="242"/>
                  </a:cubicBezTo>
                  <a:cubicBezTo>
                    <a:pt x="181" y="249"/>
                    <a:pt x="198" y="256"/>
                    <a:pt x="203" y="256"/>
                  </a:cubicBezTo>
                  <a:cubicBezTo>
                    <a:pt x="210" y="256"/>
                    <a:pt x="213" y="248"/>
                    <a:pt x="219" y="248"/>
                  </a:cubicBezTo>
                  <a:cubicBezTo>
                    <a:pt x="224" y="248"/>
                    <a:pt x="223" y="252"/>
                    <a:pt x="228" y="252"/>
                  </a:cubicBezTo>
                  <a:cubicBezTo>
                    <a:pt x="233" y="252"/>
                    <a:pt x="236" y="248"/>
                    <a:pt x="239" y="244"/>
                  </a:cubicBezTo>
                  <a:cubicBezTo>
                    <a:pt x="254" y="253"/>
                    <a:pt x="262" y="263"/>
                    <a:pt x="280" y="271"/>
                  </a:cubicBezTo>
                  <a:cubicBezTo>
                    <a:pt x="271" y="288"/>
                    <a:pt x="303" y="287"/>
                    <a:pt x="315" y="294"/>
                  </a:cubicBezTo>
                  <a:cubicBezTo>
                    <a:pt x="328" y="302"/>
                    <a:pt x="338" y="299"/>
                    <a:pt x="354" y="306"/>
                  </a:cubicBezTo>
                  <a:cubicBezTo>
                    <a:pt x="355" y="307"/>
                    <a:pt x="356" y="313"/>
                    <a:pt x="359" y="313"/>
                  </a:cubicBezTo>
                  <a:cubicBezTo>
                    <a:pt x="361" y="313"/>
                    <a:pt x="364" y="310"/>
                    <a:pt x="364" y="306"/>
                  </a:cubicBezTo>
                  <a:cubicBezTo>
                    <a:pt x="364" y="292"/>
                    <a:pt x="335" y="281"/>
                    <a:pt x="326" y="270"/>
                  </a:cubicBezTo>
                  <a:cubicBezTo>
                    <a:pt x="334" y="270"/>
                    <a:pt x="334" y="270"/>
                    <a:pt x="334" y="270"/>
                  </a:cubicBezTo>
                  <a:cubicBezTo>
                    <a:pt x="340" y="277"/>
                    <a:pt x="373" y="290"/>
                    <a:pt x="383" y="291"/>
                  </a:cubicBezTo>
                  <a:cubicBezTo>
                    <a:pt x="385" y="285"/>
                    <a:pt x="391" y="275"/>
                    <a:pt x="391" y="270"/>
                  </a:cubicBezTo>
                  <a:cubicBezTo>
                    <a:pt x="391" y="264"/>
                    <a:pt x="381" y="261"/>
                    <a:pt x="381" y="257"/>
                  </a:cubicBezTo>
                  <a:cubicBezTo>
                    <a:pt x="381" y="255"/>
                    <a:pt x="381" y="255"/>
                    <a:pt x="381" y="247"/>
                  </a:cubicBezTo>
                  <a:cubicBezTo>
                    <a:pt x="378" y="247"/>
                    <a:pt x="378" y="247"/>
                    <a:pt x="372" y="247"/>
                  </a:cubicBezTo>
                  <a:cubicBezTo>
                    <a:pt x="372" y="242"/>
                    <a:pt x="371" y="242"/>
                    <a:pt x="368" y="242"/>
                  </a:cubicBezTo>
                  <a:cubicBezTo>
                    <a:pt x="368" y="242"/>
                    <a:pt x="367" y="242"/>
                    <a:pt x="367" y="242"/>
                  </a:cubicBezTo>
                  <a:cubicBezTo>
                    <a:pt x="366" y="242"/>
                    <a:pt x="365" y="242"/>
                    <a:pt x="365" y="242"/>
                  </a:cubicBezTo>
                  <a:cubicBezTo>
                    <a:pt x="363" y="242"/>
                    <a:pt x="360" y="242"/>
                    <a:pt x="357" y="241"/>
                  </a:cubicBezTo>
                  <a:cubicBezTo>
                    <a:pt x="353" y="239"/>
                    <a:pt x="347" y="227"/>
                    <a:pt x="346" y="220"/>
                  </a:cubicBezTo>
                  <a:cubicBezTo>
                    <a:pt x="339" y="220"/>
                    <a:pt x="339" y="220"/>
                    <a:pt x="339" y="220"/>
                  </a:cubicBezTo>
                  <a:cubicBezTo>
                    <a:pt x="339" y="213"/>
                    <a:pt x="339" y="213"/>
                    <a:pt x="339" y="213"/>
                  </a:cubicBezTo>
                  <a:cubicBezTo>
                    <a:pt x="340" y="213"/>
                    <a:pt x="341" y="214"/>
                    <a:pt x="342" y="214"/>
                  </a:cubicBezTo>
                  <a:cubicBezTo>
                    <a:pt x="344" y="214"/>
                    <a:pt x="345" y="213"/>
                    <a:pt x="347" y="213"/>
                  </a:cubicBezTo>
                  <a:cubicBezTo>
                    <a:pt x="347" y="206"/>
                    <a:pt x="347" y="206"/>
                    <a:pt x="347" y="206"/>
                  </a:cubicBezTo>
                  <a:cubicBezTo>
                    <a:pt x="345" y="207"/>
                    <a:pt x="343" y="207"/>
                    <a:pt x="342" y="207"/>
                  </a:cubicBezTo>
                  <a:cubicBezTo>
                    <a:pt x="340" y="207"/>
                    <a:pt x="339" y="207"/>
                    <a:pt x="336" y="205"/>
                  </a:cubicBezTo>
                  <a:cubicBezTo>
                    <a:pt x="337" y="205"/>
                    <a:pt x="344" y="199"/>
                    <a:pt x="347" y="199"/>
                  </a:cubicBezTo>
                  <a:cubicBezTo>
                    <a:pt x="372" y="199"/>
                    <a:pt x="373" y="235"/>
                    <a:pt x="400" y="235"/>
                  </a:cubicBezTo>
                  <a:cubicBezTo>
                    <a:pt x="406" y="235"/>
                    <a:pt x="407" y="226"/>
                    <a:pt x="407" y="220"/>
                  </a:cubicBezTo>
                  <a:cubicBezTo>
                    <a:pt x="417" y="220"/>
                    <a:pt x="418" y="216"/>
                    <a:pt x="418" y="214"/>
                  </a:cubicBezTo>
                  <a:cubicBezTo>
                    <a:pt x="418" y="211"/>
                    <a:pt x="419" y="213"/>
                    <a:pt x="418" y="207"/>
                  </a:cubicBezTo>
                  <a:cubicBezTo>
                    <a:pt x="425" y="207"/>
                    <a:pt x="434" y="205"/>
                    <a:pt x="434" y="198"/>
                  </a:cubicBezTo>
                  <a:cubicBezTo>
                    <a:pt x="434" y="190"/>
                    <a:pt x="430" y="186"/>
                    <a:pt x="420" y="186"/>
                  </a:cubicBezTo>
                  <a:cubicBezTo>
                    <a:pt x="417" y="186"/>
                    <a:pt x="413" y="186"/>
                    <a:pt x="410" y="184"/>
                  </a:cubicBezTo>
                  <a:cubicBezTo>
                    <a:pt x="409" y="179"/>
                    <a:pt x="407" y="178"/>
                    <a:pt x="405" y="178"/>
                  </a:cubicBezTo>
                  <a:cubicBezTo>
                    <a:pt x="402" y="178"/>
                    <a:pt x="399" y="181"/>
                    <a:pt x="392" y="181"/>
                  </a:cubicBezTo>
                  <a:cubicBezTo>
                    <a:pt x="384" y="181"/>
                    <a:pt x="381" y="172"/>
                    <a:pt x="380" y="162"/>
                  </a:cubicBezTo>
                  <a:cubicBezTo>
                    <a:pt x="369" y="161"/>
                    <a:pt x="355" y="156"/>
                    <a:pt x="354" y="144"/>
                  </a:cubicBezTo>
                  <a:cubicBezTo>
                    <a:pt x="347" y="144"/>
                    <a:pt x="344" y="142"/>
                    <a:pt x="339" y="140"/>
                  </a:cubicBezTo>
                  <a:cubicBezTo>
                    <a:pt x="344" y="132"/>
                    <a:pt x="348" y="132"/>
                    <a:pt x="356" y="128"/>
                  </a:cubicBezTo>
                  <a:cubicBezTo>
                    <a:pt x="355" y="124"/>
                    <a:pt x="351" y="123"/>
                    <a:pt x="348" y="123"/>
                  </a:cubicBezTo>
                  <a:cubicBezTo>
                    <a:pt x="344" y="123"/>
                    <a:pt x="342" y="123"/>
                    <a:pt x="333" y="122"/>
                  </a:cubicBezTo>
                  <a:cubicBezTo>
                    <a:pt x="337" y="115"/>
                    <a:pt x="344" y="116"/>
                    <a:pt x="351" y="114"/>
                  </a:cubicBezTo>
                  <a:cubicBezTo>
                    <a:pt x="348" y="107"/>
                    <a:pt x="344" y="102"/>
                    <a:pt x="336" y="102"/>
                  </a:cubicBezTo>
                  <a:cubicBezTo>
                    <a:pt x="336" y="102"/>
                    <a:pt x="331" y="102"/>
                    <a:pt x="327" y="102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13" y="91"/>
                    <a:pt x="305" y="83"/>
                    <a:pt x="290" y="78"/>
                  </a:cubicBezTo>
                  <a:cubicBezTo>
                    <a:pt x="292" y="69"/>
                    <a:pt x="279" y="67"/>
                    <a:pt x="273" y="67"/>
                  </a:cubicBezTo>
                  <a:cubicBezTo>
                    <a:pt x="269" y="67"/>
                    <a:pt x="268" y="67"/>
                    <a:pt x="260" y="67"/>
                  </a:cubicBezTo>
                  <a:cubicBezTo>
                    <a:pt x="242" y="67"/>
                    <a:pt x="239" y="49"/>
                    <a:pt x="227" y="41"/>
                  </a:cubicBezTo>
                  <a:cubicBezTo>
                    <a:pt x="220" y="36"/>
                    <a:pt x="198" y="33"/>
                    <a:pt x="187" y="33"/>
                  </a:cubicBezTo>
                  <a:cubicBezTo>
                    <a:pt x="178" y="33"/>
                    <a:pt x="175" y="46"/>
                    <a:pt x="166" y="46"/>
                  </a:cubicBezTo>
                  <a:cubicBezTo>
                    <a:pt x="162" y="46"/>
                    <a:pt x="160" y="41"/>
                    <a:pt x="154" y="41"/>
                  </a:cubicBezTo>
                  <a:cubicBezTo>
                    <a:pt x="149" y="41"/>
                    <a:pt x="147" y="46"/>
                    <a:pt x="144" y="46"/>
                  </a:cubicBezTo>
                  <a:cubicBezTo>
                    <a:pt x="141" y="46"/>
                    <a:pt x="144" y="38"/>
                    <a:pt x="144" y="36"/>
                  </a:cubicBezTo>
                  <a:cubicBezTo>
                    <a:pt x="144" y="24"/>
                    <a:pt x="136" y="6"/>
                    <a:pt x="123" y="6"/>
                  </a:cubicBezTo>
                  <a:cubicBezTo>
                    <a:pt x="101" y="6"/>
                    <a:pt x="66" y="12"/>
                    <a:pt x="66" y="32"/>
                  </a:cubicBezTo>
                  <a:cubicBezTo>
                    <a:pt x="66" y="37"/>
                    <a:pt x="71" y="41"/>
                    <a:pt x="71" y="46"/>
                  </a:cubicBezTo>
                  <a:cubicBezTo>
                    <a:pt x="71" y="50"/>
                    <a:pt x="64" y="57"/>
                    <a:pt x="61" y="57"/>
                  </a:cubicBezTo>
                  <a:cubicBezTo>
                    <a:pt x="54" y="57"/>
                    <a:pt x="55" y="52"/>
                    <a:pt x="55" y="48"/>
                  </a:cubicBezTo>
                  <a:cubicBezTo>
                    <a:pt x="55" y="48"/>
                    <a:pt x="54" y="42"/>
                    <a:pt x="55" y="38"/>
                  </a:cubicBezTo>
                  <a:cubicBezTo>
                    <a:pt x="53" y="38"/>
                    <a:pt x="51" y="36"/>
                    <a:pt x="51" y="33"/>
                  </a:cubicBezTo>
                  <a:cubicBezTo>
                    <a:pt x="51" y="18"/>
                    <a:pt x="69" y="17"/>
                    <a:pt x="74" y="6"/>
                  </a:cubicBezTo>
                  <a:cubicBezTo>
                    <a:pt x="73" y="6"/>
                    <a:pt x="57" y="0"/>
                    <a:pt x="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8" name="Freeform 168">
              <a:extLst>
                <a:ext uri="{FF2B5EF4-FFF2-40B4-BE49-F238E27FC236}">
                  <a16:creationId xmlns:a16="http://schemas.microsoft.com/office/drawing/2014/main" xmlns="" id="{92F68256-E3EA-4DC1-9B85-523204116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42"/>
              <a:ext cx="28" cy="16"/>
            </a:xfrm>
            <a:custGeom>
              <a:avLst/>
              <a:gdLst>
                <a:gd name="T0" fmla="*/ 5 w 12"/>
                <a:gd name="T1" fmla="*/ 0 h 7"/>
                <a:gd name="T2" fmla="*/ 0 w 12"/>
                <a:gd name="T3" fmla="*/ 4 h 7"/>
                <a:gd name="T4" fmla="*/ 6 w 12"/>
                <a:gd name="T5" fmla="*/ 7 h 7"/>
                <a:gd name="T6" fmla="*/ 12 w 12"/>
                <a:gd name="T7" fmla="*/ 4 h 7"/>
                <a:gd name="T8" fmla="*/ 5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5" y="0"/>
                  </a:moveTo>
                  <a:cubicBezTo>
                    <a:pt x="4" y="0"/>
                    <a:pt x="2" y="1"/>
                    <a:pt x="0" y="4"/>
                  </a:cubicBezTo>
                  <a:cubicBezTo>
                    <a:pt x="3" y="6"/>
                    <a:pt x="4" y="7"/>
                    <a:pt x="6" y="7"/>
                  </a:cubicBezTo>
                  <a:cubicBezTo>
                    <a:pt x="8" y="7"/>
                    <a:pt x="9" y="6"/>
                    <a:pt x="12" y="4"/>
                  </a:cubicBezTo>
                  <a:cubicBezTo>
                    <a:pt x="8" y="2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9" name="Freeform 169">
              <a:extLst>
                <a:ext uri="{FF2B5EF4-FFF2-40B4-BE49-F238E27FC236}">
                  <a16:creationId xmlns:a16="http://schemas.microsoft.com/office/drawing/2014/main" xmlns="" id="{F58F552E-0704-4652-AE29-77FE13AD5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298"/>
              <a:ext cx="26" cy="21"/>
            </a:xfrm>
            <a:custGeom>
              <a:avLst/>
              <a:gdLst>
                <a:gd name="T0" fmla="*/ 4 w 11"/>
                <a:gd name="T1" fmla="*/ 0 h 9"/>
                <a:gd name="T2" fmla="*/ 1 w 11"/>
                <a:gd name="T3" fmla="*/ 1 h 9"/>
                <a:gd name="T4" fmla="*/ 11 w 11"/>
                <a:gd name="T5" fmla="*/ 9 h 9"/>
                <a:gd name="T6" fmla="*/ 4 w 1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4"/>
                    <a:pt x="4" y="8"/>
                    <a:pt x="11" y="9"/>
                  </a:cubicBezTo>
                  <a:cubicBezTo>
                    <a:pt x="8" y="5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0" name="Freeform 170">
              <a:extLst>
                <a:ext uri="{FF2B5EF4-FFF2-40B4-BE49-F238E27FC236}">
                  <a16:creationId xmlns:a16="http://schemas.microsoft.com/office/drawing/2014/main" xmlns="" id="{323D9D98-0DDE-4936-B6FD-99FEF026F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" y="-947"/>
              <a:ext cx="1094" cy="575"/>
            </a:xfrm>
            <a:custGeom>
              <a:avLst/>
              <a:gdLst>
                <a:gd name="T0" fmla="*/ 261 w 463"/>
                <a:gd name="T1" fmla="*/ 9 h 243"/>
                <a:gd name="T2" fmla="*/ 235 w 463"/>
                <a:gd name="T3" fmla="*/ 7 h 243"/>
                <a:gd name="T4" fmla="*/ 162 w 463"/>
                <a:gd name="T5" fmla="*/ 13 h 243"/>
                <a:gd name="T6" fmla="*/ 151 w 463"/>
                <a:gd name="T7" fmla="*/ 14 h 243"/>
                <a:gd name="T8" fmla="*/ 89 w 463"/>
                <a:gd name="T9" fmla="*/ 27 h 243"/>
                <a:gd name="T10" fmla="*/ 64 w 463"/>
                <a:gd name="T11" fmla="*/ 42 h 243"/>
                <a:gd name="T12" fmla="*/ 0 w 463"/>
                <a:gd name="T13" fmla="*/ 62 h 243"/>
                <a:gd name="T14" fmla="*/ 19 w 463"/>
                <a:gd name="T15" fmla="*/ 58 h 243"/>
                <a:gd name="T16" fmla="*/ 20 w 463"/>
                <a:gd name="T17" fmla="*/ 67 h 243"/>
                <a:gd name="T18" fmla="*/ 51 w 463"/>
                <a:gd name="T19" fmla="*/ 62 h 243"/>
                <a:gd name="T20" fmla="*/ 29 w 463"/>
                <a:gd name="T21" fmla="*/ 79 h 243"/>
                <a:gd name="T22" fmla="*/ 54 w 463"/>
                <a:gd name="T23" fmla="*/ 79 h 243"/>
                <a:gd name="T24" fmla="*/ 68 w 463"/>
                <a:gd name="T25" fmla="*/ 96 h 243"/>
                <a:gd name="T26" fmla="*/ 87 w 463"/>
                <a:gd name="T27" fmla="*/ 91 h 243"/>
                <a:gd name="T28" fmla="*/ 118 w 463"/>
                <a:gd name="T29" fmla="*/ 96 h 243"/>
                <a:gd name="T30" fmla="*/ 177 w 463"/>
                <a:gd name="T31" fmla="*/ 88 h 243"/>
                <a:gd name="T32" fmla="*/ 159 w 463"/>
                <a:gd name="T33" fmla="*/ 103 h 243"/>
                <a:gd name="T34" fmla="*/ 129 w 463"/>
                <a:gd name="T35" fmla="*/ 108 h 243"/>
                <a:gd name="T36" fmla="*/ 146 w 463"/>
                <a:gd name="T37" fmla="*/ 125 h 243"/>
                <a:gd name="T38" fmla="*/ 102 w 463"/>
                <a:gd name="T39" fmla="*/ 105 h 243"/>
                <a:gd name="T40" fmla="*/ 83 w 463"/>
                <a:gd name="T41" fmla="*/ 105 h 243"/>
                <a:gd name="T42" fmla="*/ 88 w 463"/>
                <a:gd name="T43" fmla="*/ 112 h 243"/>
                <a:gd name="T44" fmla="*/ 75 w 463"/>
                <a:gd name="T45" fmla="*/ 116 h 243"/>
                <a:gd name="T46" fmla="*/ 81 w 463"/>
                <a:gd name="T47" fmla="*/ 157 h 243"/>
                <a:gd name="T48" fmla="*/ 66 w 463"/>
                <a:gd name="T49" fmla="*/ 181 h 243"/>
                <a:gd name="T50" fmla="*/ 79 w 463"/>
                <a:gd name="T51" fmla="*/ 177 h 243"/>
                <a:gd name="T52" fmla="*/ 111 w 463"/>
                <a:gd name="T53" fmla="*/ 203 h 243"/>
                <a:gd name="T54" fmla="*/ 68 w 463"/>
                <a:gd name="T55" fmla="*/ 189 h 243"/>
                <a:gd name="T56" fmla="*/ 55 w 463"/>
                <a:gd name="T57" fmla="*/ 194 h 243"/>
                <a:gd name="T58" fmla="*/ 34 w 463"/>
                <a:gd name="T59" fmla="*/ 231 h 243"/>
                <a:gd name="T60" fmla="*/ 46 w 463"/>
                <a:gd name="T61" fmla="*/ 230 h 243"/>
                <a:gd name="T62" fmla="*/ 112 w 463"/>
                <a:gd name="T63" fmla="*/ 235 h 243"/>
                <a:gd name="T64" fmla="*/ 169 w 463"/>
                <a:gd name="T65" fmla="*/ 243 h 243"/>
                <a:gd name="T66" fmla="*/ 204 w 463"/>
                <a:gd name="T67" fmla="*/ 220 h 243"/>
                <a:gd name="T68" fmla="*/ 190 w 463"/>
                <a:gd name="T69" fmla="*/ 220 h 243"/>
                <a:gd name="T70" fmla="*/ 208 w 463"/>
                <a:gd name="T71" fmla="*/ 188 h 243"/>
                <a:gd name="T72" fmla="*/ 258 w 463"/>
                <a:gd name="T73" fmla="*/ 163 h 243"/>
                <a:gd name="T74" fmla="*/ 251 w 463"/>
                <a:gd name="T75" fmla="*/ 151 h 243"/>
                <a:gd name="T76" fmla="*/ 244 w 463"/>
                <a:gd name="T77" fmla="*/ 141 h 243"/>
                <a:gd name="T78" fmla="*/ 282 w 463"/>
                <a:gd name="T79" fmla="*/ 129 h 243"/>
                <a:gd name="T80" fmla="*/ 296 w 463"/>
                <a:gd name="T81" fmla="*/ 130 h 243"/>
                <a:gd name="T82" fmla="*/ 353 w 463"/>
                <a:gd name="T83" fmla="*/ 88 h 243"/>
                <a:gd name="T84" fmla="*/ 411 w 463"/>
                <a:gd name="T85" fmla="*/ 62 h 243"/>
                <a:gd name="T86" fmla="*/ 387 w 463"/>
                <a:gd name="T87" fmla="*/ 64 h 243"/>
                <a:gd name="T88" fmla="*/ 449 w 463"/>
                <a:gd name="T89" fmla="*/ 41 h 243"/>
                <a:gd name="T90" fmla="*/ 428 w 463"/>
                <a:gd name="T91" fmla="*/ 20 h 243"/>
                <a:gd name="T92" fmla="*/ 410 w 463"/>
                <a:gd name="T93" fmla="*/ 7 h 243"/>
                <a:gd name="T94" fmla="*/ 377 w 463"/>
                <a:gd name="T95" fmla="*/ 13 h 243"/>
                <a:gd name="T96" fmla="*/ 309 w 463"/>
                <a:gd name="T97" fmla="*/ 4 h 243"/>
                <a:gd name="T98" fmla="*/ 278 w 463"/>
                <a:gd name="T9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3" h="243">
                  <a:moveTo>
                    <a:pt x="278" y="0"/>
                  </a:moveTo>
                  <a:cubicBezTo>
                    <a:pt x="270" y="0"/>
                    <a:pt x="268" y="9"/>
                    <a:pt x="261" y="9"/>
                  </a:cubicBezTo>
                  <a:cubicBezTo>
                    <a:pt x="253" y="9"/>
                    <a:pt x="250" y="3"/>
                    <a:pt x="241" y="3"/>
                  </a:cubicBezTo>
                  <a:cubicBezTo>
                    <a:pt x="238" y="3"/>
                    <a:pt x="236" y="4"/>
                    <a:pt x="235" y="7"/>
                  </a:cubicBezTo>
                  <a:cubicBezTo>
                    <a:pt x="207" y="7"/>
                    <a:pt x="201" y="7"/>
                    <a:pt x="174" y="7"/>
                  </a:cubicBezTo>
                  <a:cubicBezTo>
                    <a:pt x="169" y="7"/>
                    <a:pt x="164" y="8"/>
                    <a:pt x="162" y="13"/>
                  </a:cubicBezTo>
                  <a:cubicBezTo>
                    <a:pt x="159" y="16"/>
                    <a:pt x="158" y="16"/>
                    <a:pt x="158" y="16"/>
                  </a:cubicBezTo>
                  <a:cubicBezTo>
                    <a:pt x="157" y="16"/>
                    <a:pt x="157" y="14"/>
                    <a:pt x="151" y="14"/>
                  </a:cubicBezTo>
                  <a:cubicBezTo>
                    <a:pt x="136" y="14"/>
                    <a:pt x="130" y="26"/>
                    <a:pt x="125" y="38"/>
                  </a:cubicBezTo>
                  <a:cubicBezTo>
                    <a:pt x="120" y="37"/>
                    <a:pt x="99" y="27"/>
                    <a:pt x="89" y="27"/>
                  </a:cubicBezTo>
                  <a:cubicBezTo>
                    <a:pt x="78" y="27"/>
                    <a:pt x="85" y="38"/>
                    <a:pt x="68" y="38"/>
                  </a:cubicBezTo>
                  <a:cubicBezTo>
                    <a:pt x="68" y="40"/>
                    <a:pt x="66" y="42"/>
                    <a:pt x="64" y="42"/>
                  </a:cubicBezTo>
                  <a:cubicBezTo>
                    <a:pt x="63" y="42"/>
                    <a:pt x="59" y="42"/>
                    <a:pt x="52" y="42"/>
                  </a:cubicBezTo>
                  <a:cubicBezTo>
                    <a:pt x="37" y="42"/>
                    <a:pt x="3" y="49"/>
                    <a:pt x="0" y="62"/>
                  </a:cubicBezTo>
                  <a:cubicBezTo>
                    <a:pt x="3" y="62"/>
                    <a:pt x="9" y="62"/>
                    <a:pt x="11" y="62"/>
                  </a:cubicBezTo>
                  <a:cubicBezTo>
                    <a:pt x="13" y="61"/>
                    <a:pt x="16" y="59"/>
                    <a:pt x="19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29" y="60"/>
                    <a:pt x="26" y="62"/>
                    <a:pt x="20" y="67"/>
                  </a:cubicBezTo>
                  <a:cubicBezTo>
                    <a:pt x="21" y="68"/>
                    <a:pt x="27" y="71"/>
                    <a:pt x="30" y="71"/>
                  </a:cubicBezTo>
                  <a:cubicBezTo>
                    <a:pt x="40" y="71"/>
                    <a:pt x="40" y="62"/>
                    <a:pt x="51" y="62"/>
                  </a:cubicBezTo>
                  <a:cubicBezTo>
                    <a:pt x="55" y="62"/>
                    <a:pt x="57" y="62"/>
                    <a:pt x="61" y="63"/>
                  </a:cubicBezTo>
                  <a:cubicBezTo>
                    <a:pt x="48" y="67"/>
                    <a:pt x="35" y="66"/>
                    <a:pt x="29" y="79"/>
                  </a:cubicBezTo>
                  <a:cubicBezTo>
                    <a:pt x="30" y="79"/>
                    <a:pt x="32" y="79"/>
                    <a:pt x="35" y="79"/>
                  </a:cubicBezTo>
                  <a:cubicBezTo>
                    <a:pt x="40" y="79"/>
                    <a:pt x="47" y="79"/>
                    <a:pt x="54" y="79"/>
                  </a:cubicBezTo>
                  <a:cubicBezTo>
                    <a:pt x="47" y="80"/>
                    <a:pt x="43" y="83"/>
                    <a:pt x="39" y="85"/>
                  </a:cubicBezTo>
                  <a:cubicBezTo>
                    <a:pt x="43" y="90"/>
                    <a:pt x="58" y="96"/>
                    <a:pt x="68" y="96"/>
                  </a:cubicBezTo>
                  <a:cubicBezTo>
                    <a:pt x="73" y="96"/>
                    <a:pt x="76" y="94"/>
                    <a:pt x="80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4" y="98"/>
                    <a:pt x="97" y="102"/>
                    <a:pt x="108" y="102"/>
                  </a:cubicBezTo>
                  <a:cubicBezTo>
                    <a:pt x="112" y="102"/>
                    <a:pt x="114" y="96"/>
                    <a:pt x="118" y="96"/>
                  </a:cubicBezTo>
                  <a:cubicBezTo>
                    <a:pt x="124" y="96"/>
                    <a:pt x="127" y="100"/>
                    <a:pt x="137" y="100"/>
                  </a:cubicBezTo>
                  <a:cubicBezTo>
                    <a:pt x="154" y="100"/>
                    <a:pt x="166" y="97"/>
                    <a:pt x="177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78" y="96"/>
                    <a:pt x="169" y="99"/>
                    <a:pt x="159" y="103"/>
                  </a:cubicBezTo>
                  <a:cubicBezTo>
                    <a:pt x="133" y="103"/>
                    <a:pt x="133" y="103"/>
                    <a:pt x="133" y="103"/>
                  </a:cubicBezTo>
                  <a:cubicBezTo>
                    <a:pt x="132" y="105"/>
                    <a:pt x="129" y="106"/>
                    <a:pt x="129" y="108"/>
                  </a:cubicBezTo>
                  <a:cubicBezTo>
                    <a:pt x="129" y="112"/>
                    <a:pt x="146" y="122"/>
                    <a:pt x="149" y="125"/>
                  </a:cubicBezTo>
                  <a:cubicBezTo>
                    <a:pt x="148" y="125"/>
                    <a:pt x="147" y="125"/>
                    <a:pt x="146" y="125"/>
                  </a:cubicBezTo>
                  <a:cubicBezTo>
                    <a:pt x="133" y="125"/>
                    <a:pt x="128" y="111"/>
                    <a:pt x="116" y="107"/>
                  </a:cubicBezTo>
                  <a:cubicBezTo>
                    <a:pt x="111" y="105"/>
                    <a:pt x="107" y="105"/>
                    <a:pt x="102" y="105"/>
                  </a:cubicBezTo>
                  <a:cubicBezTo>
                    <a:pt x="96" y="105"/>
                    <a:pt x="91" y="106"/>
                    <a:pt x="88" y="106"/>
                  </a:cubicBezTo>
                  <a:cubicBezTo>
                    <a:pt x="86" y="106"/>
                    <a:pt x="84" y="105"/>
                    <a:pt x="83" y="105"/>
                  </a:cubicBezTo>
                  <a:cubicBezTo>
                    <a:pt x="82" y="105"/>
                    <a:pt x="81" y="105"/>
                    <a:pt x="80" y="106"/>
                  </a:cubicBezTo>
                  <a:cubicBezTo>
                    <a:pt x="81" y="110"/>
                    <a:pt x="82" y="112"/>
                    <a:pt x="88" y="112"/>
                  </a:cubicBezTo>
                  <a:cubicBezTo>
                    <a:pt x="86" y="112"/>
                    <a:pt x="85" y="112"/>
                    <a:pt x="83" y="112"/>
                  </a:cubicBezTo>
                  <a:cubicBezTo>
                    <a:pt x="79" y="112"/>
                    <a:pt x="75" y="113"/>
                    <a:pt x="75" y="116"/>
                  </a:cubicBezTo>
                  <a:cubicBezTo>
                    <a:pt x="75" y="126"/>
                    <a:pt x="111" y="126"/>
                    <a:pt x="111" y="143"/>
                  </a:cubicBezTo>
                  <a:cubicBezTo>
                    <a:pt x="111" y="158"/>
                    <a:pt x="95" y="153"/>
                    <a:pt x="81" y="157"/>
                  </a:cubicBezTo>
                  <a:cubicBezTo>
                    <a:pt x="74" y="160"/>
                    <a:pt x="70" y="165"/>
                    <a:pt x="66" y="174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74" y="181"/>
                    <a:pt x="74" y="181"/>
                    <a:pt x="74" y="181"/>
                  </a:cubicBezTo>
                  <a:cubicBezTo>
                    <a:pt x="76" y="179"/>
                    <a:pt x="76" y="179"/>
                    <a:pt x="79" y="177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90"/>
                    <a:pt x="103" y="196"/>
                    <a:pt x="111" y="203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91" y="198"/>
                    <a:pt x="85" y="189"/>
                    <a:pt x="68" y="189"/>
                  </a:cubicBezTo>
                  <a:cubicBezTo>
                    <a:pt x="66" y="189"/>
                    <a:pt x="64" y="188"/>
                    <a:pt x="62" y="188"/>
                  </a:cubicBezTo>
                  <a:cubicBezTo>
                    <a:pt x="58" y="188"/>
                    <a:pt x="55" y="189"/>
                    <a:pt x="55" y="194"/>
                  </a:cubicBezTo>
                  <a:cubicBezTo>
                    <a:pt x="55" y="203"/>
                    <a:pt x="66" y="205"/>
                    <a:pt x="73" y="210"/>
                  </a:cubicBezTo>
                  <a:cubicBezTo>
                    <a:pt x="61" y="218"/>
                    <a:pt x="34" y="210"/>
                    <a:pt x="34" y="231"/>
                  </a:cubicBezTo>
                  <a:cubicBezTo>
                    <a:pt x="34" y="232"/>
                    <a:pt x="36" y="235"/>
                    <a:pt x="39" y="235"/>
                  </a:cubicBezTo>
                  <a:cubicBezTo>
                    <a:pt x="42" y="235"/>
                    <a:pt x="44" y="232"/>
                    <a:pt x="46" y="230"/>
                  </a:cubicBezTo>
                  <a:cubicBezTo>
                    <a:pt x="64" y="236"/>
                    <a:pt x="78" y="240"/>
                    <a:pt x="96" y="240"/>
                  </a:cubicBezTo>
                  <a:cubicBezTo>
                    <a:pt x="104" y="240"/>
                    <a:pt x="107" y="235"/>
                    <a:pt x="112" y="235"/>
                  </a:cubicBezTo>
                  <a:cubicBezTo>
                    <a:pt x="125" y="235"/>
                    <a:pt x="136" y="235"/>
                    <a:pt x="151" y="235"/>
                  </a:cubicBezTo>
                  <a:cubicBezTo>
                    <a:pt x="162" y="235"/>
                    <a:pt x="156" y="243"/>
                    <a:pt x="169" y="243"/>
                  </a:cubicBezTo>
                  <a:cubicBezTo>
                    <a:pt x="181" y="243"/>
                    <a:pt x="211" y="234"/>
                    <a:pt x="211" y="225"/>
                  </a:cubicBezTo>
                  <a:cubicBezTo>
                    <a:pt x="211" y="221"/>
                    <a:pt x="207" y="220"/>
                    <a:pt x="204" y="220"/>
                  </a:cubicBezTo>
                  <a:cubicBezTo>
                    <a:pt x="204" y="220"/>
                    <a:pt x="203" y="220"/>
                    <a:pt x="203" y="220"/>
                  </a:cubicBezTo>
                  <a:cubicBezTo>
                    <a:pt x="199" y="220"/>
                    <a:pt x="198" y="220"/>
                    <a:pt x="190" y="220"/>
                  </a:cubicBezTo>
                  <a:cubicBezTo>
                    <a:pt x="190" y="202"/>
                    <a:pt x="212" y="212"/>
                    <a:pt x="212" y="196"/>
                  </a:cubicBezTo>
                  <a:cubicBezTo>
                    <a:pt x="212" y="192"/>
                    <a:pt x="209" y="191"/>
                    <a:pt x="208" y="188"/>
                  </a:cubicBezTo>
                  <a:cubicBezTo>
                    <a:pt x="212" y="188"/>
                    <a:pt x="212" y="188"/>
                    <a:pt x="235" y="188"/>
                  </a:cubicBezTo>
                  <a:cubicBezTo>
                    <a:pt x="244" y="181"/>
                    <a:pt x="247" y="169"/>
                    <a:pt x="258" y="163"/>
                  </a:cubicBezTo>
                  <a:cubicBezTo>
                    <a:pt x="255" y="156"/>
                    <a:pt x="249" y="154"/>
                    <a:pt x="243" y="151"/>
                  </a:cubicBezTo>
                  <a:cubicBezTo>
                    <a:pt x="246" y="151"/>
                    <a:pt x="249" y="151"/>
                    <a:pt x="251" y="151"/>
                  </a:cubicBezTo>
                  <a:cubicBezTo>
                    <a:pt x="256" y="151"/>
                    <a:pt x="259" y="149"/>
                    <a:pt x="258" y="141"/>
                  </a:cubicBezTo>
                  <a:cubicBezTo>
                    <a:pt x="244" y="141"/>
                    <a:pt x="244" y="141"/>
                    <a:pt x="244" y="141"/>
                  </a:cubicBezTo>
                  <a:cubicBezTo>
                    <a:pt x="252" y="134"/>
                    <a:pt x="265" y="133"/>
                    <a:pt x="277" y="130"/>
                  </a:cubicBezTo>
                  <a:cubicBezTo>
                    <a:pt x="278" y="129"/>
                    <a:pt x="280" y="129"/>
                    <a:pt x="282" y="129"/>
                  </a:cubicBezTo>
                  <a:cubicBezTo>
                    <a:pt x="284" y="129"/>
                    <a:pt x="287" y="129"/>
                    <a:pt x="289" y="129"/>
                  </a:cubicBezTo>
                  <a:cubicBezTo>
                    <a:pt x="291" y="130"/>
                    <a:pt x="294" y="130"/>
                    <a:pt x="296" y="130"/>
                  </a:cubicBezTo>
                  <a:cubicBezTo>
                    <a:pt x="299" y="130"/>
                    <a:pt x="302" y="130"/>
                    <a:pt x="304" y="128"/>
                  </a:cubicBezTo>
                  <a:cubicBezTo>
                    <a:pt x="320" y="116"/>
                    <a:pt x="332" y="95"/>
                    <a:pt x="353" y="88"/>
                  </a:cubicBezTo>
                  <a:cubicBezTo>
                    <a:pt x="372" y="82"/>
                    <a:pt x="402" y="75"/>
                    <a:pt x="414" y="62"/>
                  </a:cubicBezTo>
                  <a:cubicBezTo>
                    <a:pt x="413" y="62"/>
                    <a:pt x="412" y="62"/>
                    <a:pt x="411" y="62"/>
                  </a:cubicBezTo>
                  <a:cubicBezTo>
                    <a:pt x="408" y="62"/>
                    <a:pt x="403" y="63"/>
                    <a:pt x="399" y="63"/>
                  </a:cubicBezTo>
                  <a:cubicBezTo>
                    <a:pt x="395" y="63"/>
                    <a:pt x="391" y="64"/>
                    <a:pt x="387" y="64"/>
                  </a:cubicBezTo>
                  <a:cubicBezTo>
                    <a:pt x="381" y="64"/>
                    <a:pt x="377" y="63"/>
                    <a:pt x="374" y="61"/>
                  </a:cubicBezTo>
                  <a:cubicBezTo>
                    <a:pt x="402" y="47"/>
                    <a:pt x="428" y="57"/>
                    <a:pt x="449" y="41"/>
                  </a:cubicBezTo>
                  <a:cubicBezTo>
                    <a:pt x="453" y="38"/>
                    <a:pt x="463" y="40"/>
                    <a:pt x="463" y="33"/>
                  </a:cubicBezTo>
                  <a:cubicBezTo>
                    <a:pt x="463" y="23"/>
                    <a:pt x="435" y="26"/>
                    <a:pt x="428" y="20"/>
                  </a:cubicBezTo>
                  <a:cubicBezTo>
                    <a:pt x="425" y="17"/>
                    <a:pt x="425" y="12"/>
                    <a:pt x="419" y="11"/>
                  </a:cubicBezTo>
                  <a:cubicBezTo>
                    <a:pt x="416" y="10"/>
                    <a:pt x="414" y="9"/>
                    <a:pt x="410" y="7"/>
                  </a:cubicBezTo>
                  <a:cubicBezTo>
                    <a:pt x="370" y="18"/>
                    <a:pt x="370" y="18"/>
                    <a:pt x="370" y="18"/>
                  </a:cubicBezTo>
                  <a:cubicBezTo>
                    <a:pt x="373" y="17"/>
                    <a:pt x="374" y="16"/>
                    <a:pt x="377" y="13"/>
                  </a:cubicBezTo>
                  <a:cubicBezTo>
                    <a:pt x="369" y="5"/>
                    <a:pt x="340" y="4"/>
                    <a:pt x="322" y="4"/>
                  </a:cubicBezTo>
                  <a:cubicBezTo>
                    <a:pt x="316" y="4"/>
                    <a:pt x="311" y="4"/>
                    <a:pt x="309" y="4"/>
                  </a:cubicBezTo>
                  <a:cubicBezTo>
                    <a:pt x="303" y="4"/>
                    <a:pt x="300" y="4"/>
                    <a:pt x="294" y="4"/>
                  </a:cubicBezTo>
                  <a:cubicBezTo>
                    <a:pt x="289" y="4"/>
                    <a:pt x="286" y="0"/>
                    <a:pt x="2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1" name="Freeform 171">
              <a:extLst>
                <a:ext uri="{FF2B5EF4-FFF2-40B4-BE49-F238E27FC236}">
                  <a16:creationId xmlns:a16="http://schemas.microsoft.com/office/drawing/2014/main" xmlns="" id="{5D77AB8E-D9FC-426F-9B7C-87C3C12B7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" y="-1001"/>
              <a:ext cx="2139" cy="1627"/>
            </a:xfrm>
            <a:custGeom>
              <a:avLst/>
              <a:gdLst>
                <a:gd name="T0" fmla="*/ 489 w 905"/>
                <a:gd name="T1" fmla="*/ 15 h 688"/>
                <a:gd name="T2" fmla="*/ 468 w 905"/>
                <a:gd name="T3" fmla="*/ 22 h 688"/>
                <a:gd name="T4" fmla="*/ 425 w 905"/>
                <a:gd name="T5" fmla="*/ 18 h 688"/>
                <a:gd name="T6" fmla="*/ 370 w 905"/>
                <a:gd name="T7" fmla="*/ 43 h 688"/>
                <a:gd name="T8" fmla="*/ 328 w 905"/>
                <a:gd name="T9" fmla="*/ 45 h 688"/>
                <a:gd name="T10" fmla="*/ 312 w 905"/>
                <a:gd name="T11" fmla="*/ 64 h 688"/>
                <a:gd name="T12" fmla="*/ 284 w 905"/>
                <a:gd name="T13" fmla="*/ 66 h 688"/>
                <a:gd name="T14" fmla="*/ 173 w 905"/>
                <a:gd name="T15" fmla="*/ 71 h 688"/>
                <a:gd name="T16" fmla="*/ 86 w 905"/>
                <a:gd name="T17" fmla="*/ 122 h 688"/>
                <a:gd name="T18" fmla="*/ 100 w 905"/>
                <a:gd name="T19" fmla="*/ 168 h 688"/>
                <a:gd name="T20" fmla="*/ 67 w 905"/>
                <a:gd name="T21" fmla="*/ 170 h 688"/>
                <a:gd name="T22" fmla="*/ 0 w 905"/>
                <a:gd name="T23" fmla="*/ 198 h 688"/>
                <a:gd name="T24" fmla="*/ 77 w 905"/>
                <a:gd name="T25" fmla="*/ 216 h 688"/>
                <a:gd name="T26" fmla="*/ 61 w 905"/>
                <a:gd name="T27" fmla="*/ 227 h 688"/>
                <a:gd name="T28" fmla="*/ 22 w 905"/>
                <a:gd name="T29" fmla="*/ 242 h 688"/>
                <a:gd name="T30" fmla="*/ 62 w 905"/>
                <a:gd name="T31" fmla="*/ 251 h 688"/>
                <a:gd name="T32" fmla="*/ 89 w 905"/>
                <a:gd name="T33" fmla="*/ 273 h 688"/>
                <a:gd name="T34" fmla="*/ 98 w 905"/>
                <a:gd name="T35" fmla="*/ 264 h 688"/>
                <a:gd name="T36" fmla="*/ 146 w 905"/>
                <a:gd name="T37" fmla="*/ 262 h 688"/>
                <a:gd name="T38" fmla="*/ 270 w 905"/>
                <a:gd name="T39" fmla="*/ 370 h 688"/>
                <a:gd name="T40" fmla="*/ 286 w 905"/>
                <a:gd name="T41" fmla="*/ 393 h 688"/>
                <a:gd name="T42" fmla="*/ 288 w 905"/>
                <a:gd name="T43" fmla="*/ 423 h 688"/>
                <a:gd name="T44" fmla="*/ 335 w 905"/>
                <a:gd name="T45" fmla="*/ 446 h 688"/>
                <a:gd name="T46" fmla="*/ 305 w 905"/>
                <a:gd name="T47" fmla="*/ 482 h 688"/>
                <a:gd name="T48" fmla="*/ 284 w 905"/>
                <a:gd name="T49" fmla="*/ 525 h 688"/>
                <a:gd name="T50" fmla="*/ 289 w 905"/>
                <a:gd name="T51" fmla="*/ 538 h 688"/>
                <a:gd name="T52" fmla="*/ 315 w 905"/>
                <a:gd name="T53" fmla="*/ 587 h 688"/>
                <a:gd name="T54" fmla="*/ 331 w 905"/>
                <a:gd name="T55" fmla="*/ 587 h 688"/>
                <a:gd name="T56" fmla="*/ 357 w 905"/>
                <a:gd name="T57" fmla="*/ 655 h 688"/>
                <a:gd name="T58" fmla="*/ 422 w 905"/>
                <a:gd name="T59" fmla="*/ 687 h 688"/>
                <a:gd name="T60" fmla="*/ 459 w 905"/>
                <a:gd name="T61" fmla="*/ 655 h 688"/>
                <a:gd name="T62" fmla="*/ 478 w 905"/>
                <a:gd name="T63" fmla="*/ 586 h 688"/>
                <a:gd name="T64" fmla="*/ 520 w 905"/>
                <a:gd name="T65" fmla="*/ 551 h 688"/>
                <a:gd name="T66" fmla="*/ 539 w 905"/>
                <a:gd name="T67" fmla="*/ 548 h 688"/>
                <a:gd name="T68" fmla="*/ 610 w 905"/>
                <a:gd name="T69" fmla="*/ 497 h 688"/>
                <a:gd name="T70" fmla="*/ 700 w 905"/>
                <a:gd name="T71" fmla="*/ 475 h 688"/>
                <a:gd name="T72" fmla="*/ 702 w 905"/>
                <a:gd name="T73" fmla="*/ 422 h 688"/>
                <a:gd name="T74" fmla="*/ 711 w 905"/>
                <a:gd name="T75" fmla="*/ 402 h 688"/>
                <a:gd name="T76" fmla="*/ 772 w 905"/>
                <a:gd name="T77" fmla="*/ 422 h 688"/>
                <a:gd name="T78" fmla="*/ 723 w 905"/>
                <a:gd name="T79" fmla="*/ 356 h 688"/>
                <a:gd name="T80" fmla="*/ 763 w 905"/>
                <a:gd name="T81" fmla="*/ 365 h 688"/>
                <a:gd name="T82" fmla="*/ 758 w 905"/>
                <a:gd name="T83" fmla="*/ 353 h 688"/>
                <a:gd name="T84" fmla="*/ 805 w 905"/>
                <a:gd name="T85" fmla="*/ 311 h 688"/>
                <a:gd name="T86" fmla="*/ 801 w 905"/>
                <a:gd name="T87" fmla="*/ 282 h 688"/>
                <a:gd name="T88" fmla="*/ 787 w 905"/>
                <a:gd name="T89" fmla="*/ 242 h 688"/>
                <a:gd name="T90" fmla="*/ 801 w 905"/>
                <a:gd name="T91" fmla="*/ 216 h 688"/>
                <a:gd name="T92" fmla="*/ 779 w 905"/>
                <a:gd name="T93" fmla="*/ 204 h 688"/>
                <a:gd name="T94" fmla="*/ 804 w 905"/>
                <a:gd name="T95" fmla="*/ 158 h 688"/>
                <a:gd name="T96" fmla="*/ 827 w 905"/>
                <a:gd name="T97" fmla="*/ 130 h 688"/>
                <a:gd name="T98" fmla="*/ 840 w 905"/>
                <a:gd name="T99" fmla="*/ 113 h 688"/>
                <a:gd name="T100" fmla="*/ 874 w 905"/>
                <a:gd name="T101" fmla="*/ 61 h 688"/>
                <a:gd name="T102" fmla="*/ 818 w 905"/>
                <a:gd name="T103" fmla="*/ 79 h 688"/>
                <a:gd name="T104" fmla="*/ 771 w 905"/>
                <a:gd name="T105" fmla="*/ 77 h 688"/>
                <a:gd name="T106" fmla="*/ 744 w 905"/>
                <a:gd name="T107" fmla="*/ 60 h 688"/>
                <a:gd name="T108" fmla="*/ 693 w 905"/>
                <a:gd name="T109" fmla="*/ 63 h 688"/>
                <a:gd name="T110" fmla="*/ 595 w 905"/>
                <a:gd name="T111" fmla="*/ 64 h 688"/>
                <a:gd name="T112" fmla="*/ 718 w 905"/>
                <a:gd name="T113" fmla="*/ 3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5" h="688">
                  <a:moveTo>
                    <a:pt x="639" y="0"/>
                  </a:moveTo>
                  <a:cubicBezTo>
                    <a:pt x="612" y="0"/>
                    <a:pt x="592" y="0"/>
                    <a:pt x="562" y="0"/>
                  </a:cubicBezTo>
                  <a:cubicBezTo>
                    <a:pt x="535" y="0"/>
                    <a:pt x="515" y="15"/>
                    <a:pt x="489" y="15"/>
                  </a:cubicBezTo>
                  <a:cubicBezTo>
                    <a:pt x="484" y="15"/>
                    <a:pt x="480" y="15"/>
                    <a:pt x="476" y="15"/>
                  </a:cubicBezTo>
                  <a:cubicBezTo>
                    <a:pt x="473" y="15"/>
                    <a:pt x="471" y="15"/>
                    <a:pt x="468" y="15"/>
                  </a:cubicBezTo>
                  <a:cubicBezTo>
                    <a:pt x="468" y="22"/>
                    <a:pt x="468" y="22"/>
                    <a:pt x="468" y="22"/>
                  </a:cubicBezTo>
                  <a:cubicBezTo>
                    <a:pt x="458" y="22"/>
                    <a:pt x="458" y="22"/>
                    <a:pt x="458" y="22"/>
                  </a:cubicBezTo>
                  <a:cubicBezTo>
                    <a:pt x="449" y="18"/>
                    <a:pt x="441" y="18"/>
                    <a:pt x="432" y="18"/>
                  </a:cubicBezTo>
                  <a:cubicBezTo>
                    <a:pt x="430" y="18"/>
                    <a:pt x="428" y="18"/>
                    <a:pt x="425" y="18"/>
                  </a:cubicBezTo>
                  <a:cubicBezTo>
                    <a:pt x="408" y="18"/>
                    <a:pt x="394" y="22"/>
                    <a:pt x="380" y="28"/>
                  </a:cubicBezTo>
                  <a:cubicBezTo>
                    <a:pt x="383" y="32"/>
                    <a:pt x="387" y="33"/>
                    <a:pt x="391" y="36"/>
                  </a:cubicBezTo>
                  <a:cubicBezTo>
                    <a:pt x="386" y="37"/>
                    <a:pt x="370" y="35"/>
                    <a:pt x="370" y="43"/>
                  </a:cubicBezTo>
                  <a:cubicBezTo>
                    <a:pt x="370" y="53"/>
                    <a:pt x="391" y="60"/>
                    <a:pt x="400" y="64"/>
                  </a:cubicBezTo>
                  <a:cubicBezTo>
                    <a:pt x="376" y="64"/>
                    <a:pt x="376" y="64"/>
                    <a:pt x="376" y="64"/>
                  </a:cubicBezTo>
                  <a:cubicBezTo>
                    <a:pt x="363" y="57"/>
                    <a:pt x="350" y="45"/>
                    <a:pt x="328" y="45"/>
                  </a:cubicBezTo>
                  <a:cubicBezTo>
                    <a:pt x="323" y="45"/>
                    <a:pt x="315" y="46"/>
                    <a:pt x="315" y="52"/>
                  </a:cubicBezTo>
                  <a:cubicBezTo>
                    <a:pt x="315" y="56"/>
                    <a:pt x="318" y="60"/>
                    <a:pt x="319" y="64"/>
                  </a:cubicBezTo>
                  <a:cubicBezTo>
                    <a:pt x="319" y="64"/>
                    <a:pt x="314" y="64"/>
                    <a:pt x="312" y="64"/>
                  </a:cubicBezTo>
                  <a:cubicBezTo>
                    <a:pt x="301" y="60"/>
                    <a:pt x="292" y="61"/>
                    <a:pt x="286" y="51"/>
                  </a:cubicBezTo>
                  <a:cubicBezTo>
                    <a:pt x="281" y="56"/>
                    <a:pt x="281" y="56"/>
                    <a:pt x="281" y="56"/>
                  </a:cubicBezTo>
                  <a:cubicBezTo>
                    <a:pt x="281" y="60"/>
                    <a:pt x="284" y="63"/>
                    <a:pt x="284" y="66"/>
                  </a:cubicBezTo>
                  <a:cubicBezTo>
                    <a:pt x="274" y="66"/>
                    <a:pt x="271" y="51"/>
                    <a:pt x="261" y="51"/>
                  </a:cubicBezTo>
                  <a:cubicBezTo>
                    <a:pt x="247" y="51"/>
                    <a:pt x="237" y="59"/>
                    <a:pt x="222" y="63"/>
                  </a:cubicBezTo>
                  <a:cubicBezTo>
                    <a:pt x="202" y="63"/>
                    <a:pt x="194" y="68"/>
                    <a:pt x="173" y="71"/>
                  </a:cubicBezTo>
                  <a:cubicBezTo>
                    <a:pt x="156" y="73"/>
                    <a:pt x="170" y="97"/>
                    <a:pt x="152" y="97"/>
                  </a:cubicBezTo>
                  <a:cubicBezTo>
                    <a:pt x="146" y="97"/>
                    <a:pt x="142" y="96"/>
                    <a:pt x="138" y="93"/>
                  </a:cubicBezTo>
                  <a:cubicBezTo>
                    <a:pt x="127" y="103"/>
                    <a:pt x="104" y="116"/>
                    <a:pt x="86" y="122"/>
                  </a:cubicBezTo>
                  <a:cubicBezTo>
                    <a:pt x="83" y="122"/>
                    <a:pt x="75" y="125"/>
                    <a:pt x="75" y="130"/>
                  </a:cubicBezTo>
                  <a:cubicBezTo>
                    <a:pt x="75" y="140"/>
                    <a:pt x="105" y="139"/>
                    <a:pt x="115" y="140"/>
                  </a:cubicBezTo>
                  <a:cubicBezTo>
                    <a:pt x="115" y="154"/>
                    <a:pt x="109" y="163"/>
                    <a:pt x="100" y="168"/>
                  </a:cubicBezTo>
                  <a:cubicBezTo>
                    <a:pt x="96" y="171"/>
                    <a:pt x="92" y="171"/>
                    <a:pt x="86" y="171"/>
                  </a:cubicBezTo>
                  <a:cubicBezTo>
                    <a:pt x="83" y="171"/>
                    <a:pt x="80" y="171"/>
                    <a:pt x="77" y="171"/>
                  </a:cubicBezTo>
                  <a:cubicBezTo>
                    <a:pt x="74" y="171"/>
                    <a:pt x="71" y="170"/>
                    <a:pt x="67" y="170"/>
                  </a:cubicBezTo>
                  <a:cubicBezTo>
                    <a:pt x="63" y="170"/>
                    <a:pt x="59" y="171"/>
                    <a:pt x="55" y="172"/>
                  </a:cubicBezTo>
                  <a:cubicBezTo>
                    <a:pt x="45" y="175"/>
                    <a:pt x="40" y="181"/>
                    <a:pt x="30" y="184"/>
                  </a:cubicBezTo>
                  <a:cubicBezTo>
                    <a:pt x="19" y="188"/>
                    <a:pt x="0" y="182"/>
                    <a:pt x="0" y="198"/>
                  </a:cubicBezTo>
                  <a:cubicBezTo>
                    <a:pt x="0" y="207"/>
                    <a:pt x="51" y="221"/>
                    <a:pt x="53" y="221"/>
                  </a:cubicBezTo>
                  <a:cubicBezTo>
                    <a:pt x="60" y="221"/>
                    <a:pt x="63" y="221"/>
                    <a:pt x="71" y="221"/>
                  </a:cubicBezTo>
                  <a:cubicBezTo>
                    <a:pt x="74" y="221"/>
                    <a:pt x="76" y="219"/>
                    <a:pt x="77" y="216"/>
                  </a:cubicBezTo>
                  <a:cubicBezTo>
                    <a:pt x="98" y="216"/>
                    <a:pt x="98" y="216"/>
                    <a:pt x="98" y="216"/>
                  </a:cubicBezTo>
                  <a:cubicBezTo>
                    <a:pt x="96" y="222"/>
                    <a:pt x="96" y="224"/>
                    <a:pt x="91" y="227"/>
                  </a:cubicBezTo>
                  <a:cubicBezTo>
                    <a:pt x="61" y="227"/>
                    <a:pt x="61" y="227"/>
                    <a:pt x="61" y="227"/>
                  </a:cubicBezTo>
                  <a:cubicBezTo>
                    <a:pt x="58" y="231"/>
                    <a:pt x="57" y="232"/>
                    <a:pt x="51" y="232"/>
                  </a:cubicBezTo>
                  <a:cubicBezTo>
                    <a:pt x="48" y="232"/>
                    <a:pt x="44" y="232"/>
                    <a:pt x="38" y="232"/>
                  </a:cubicBezTo>
                  <a:cubicBezTo>
                    <a:pt x="34" y="232"/>
                    <a:pt x="23" y="235"/>
                    <a:pt x="22" y="242"/>
                  </a:cubicBezTo>
                  <a:cubicBezTo>
                    <a:pt x="26" y="243"/>
                    <a:pt x="27" y="244"/>
                    <a:pt x="29" y="244"/>
                  </a:cubicBezTo>
                  <a:cubicBezTo>
                    <a:pt x="32" y="244"/>
                    <a:pt x="33" y="242"/>
                    <a:pt x="41" y="242"/>
                  </a:cubicBezTo>
                  <a:cubicBezTo>
                    <a:pt x="47" y="242"/>
                    <a:pt x="53" y="248"/>
                    <a:pt x="62" y="251"/>
                  </a:cubicBezTo>
                  <a:cubicBezTo>
                    <a:pt x="60" y="256"/>
                    <a:pt x="56" y="257"/>
                    <a:pt x="51" y="260"/>
                  </a:cubicBezTo>
                  <a:cubicBezTo>
                    <a:pt x="58" y="268"/>
                    <a:pt x="74" y="272"/>
                    <a:pt x="86" y="272"/>
                  </a:cubicBezTo>
                  <a:cubicBezTo>
                    <a:pt x="88" y="272"/>
                    <a:pt x="89" y="273"/>
                    <a:pt x="89" y="273"/>
                  </a:cubicBezTo>
                  <a:cubicBezTo>
                    <a:pt x="90" y="273"/>
                    <a:pt x="91" y="272"/>
                    <a:pt x="92" y="271"/>
                  </a:cubicBezTo>
                  <a:cubicBezTo>
                    <a:pt x="91" y="270"/>
                    <a:pt x="89" y="268"/>
                    <a:pt x="87" y="267"/>
                  </a:cubicBezTo>
                  <a:cubicBezTo>
                    <a:pt x="90" y="265"/>
                    <a:pt x="92" y="264"/>
                    <a:pt x="98" y="264"/>
                  </a:cubicBezTo>
                  <a:cubicBezTo>
                    <a:pt x="104" y="264"/>
                    <a:pt x="109" y="269"/>
                    <a:pt x="114" y="269"/>
                  </a:cubicBezTo>
                  <a:cubicBezTo>
                    <a:pt x="120" y="269"/>
                    <a:pt x="124" y="262"/>
                    <a:pt x="130" y="262"/>
                  </a:cubicBezTo>
                  <a:cubicBezTo>
                    <a:pt x="135" y="262"/>
                    <a:pt x="137" y="262"/>
                    <a:pt x="146" y="262"/>
                  </a:cubicBezTo>
                  <a:cubicBezTo>
                    <a:pt x="205" y="262"/>
                    <a:pt x="242" y="308"/>
                    <a:pt x="257" y="353"/>
                  </a:cubicBezTo>
                  <a:cubicBezTo>
                    <a:pt x="257" y="361"/>
                    <a:pt x="257" y="361"/>
                    <a:pt x="257" y="361"/>
                  </a:cubicBezTo>
                  <a:cubicBezTo>
                    <a:pt x="262" y="362"/>
                    <a:pt x="270" y="362"/>
                    <a:pt x="270" y="370"/>
                  </a:cubicBezTo>
                  <a:cubicBezTo>
                    <a:pt x="270" y="382"/>
                    <a:pt x="259" y="381"/>
                    <a:pt x="259" y="393"/>
                  </a:cubicBezTo>
                  <a:cubicBezTo>
                    <a:pt x="259" y="401"/>
                    <a:pt x="263" y="402"/>
                    <a:pt x="273" y="402"/>
                  </a:cubicBezTo>
                  <a:cubicBezTo>
                    <a:pt x="280" y="402"/>
                    <a:pt x="281" y="393"/>
                    <a:pt x="286" y="393"/>
                  </a:cubicBezTo>
                  <a:cubicBezTo>
                    <a:pt x="304" y="393"/>
                    <a:pt x="308" y="418"/>
                    <a:pt x="325" y="423"/>
                  </a:cubicBezTo>
                  <a:cubicBezTo>
                    <a:pt x="324" y="426"/>
                    <a:pt x="325" y="431"/>
                    <a:pt x="319" y="431"/>
                  </a:cubicBezTo>
                  <a:cubicBezTo>
                    <a:pt x="307" y="431"/>
                    <a:pt x="299" y="423"/>
                    <a:pt x="288" y="423"/>
                  </a:cubicBezTo>
                  <a:cubicBezTo>
                    <a:pt x="285" y="423"/>
                    <a:pt x="284" y="422"/>
                    <a:pt x="282" y="422"/>
                  </a:cubicBezTo>
                  <a:cubicBezTo>
                    <a:pt x="281" y="422"/>
                    <a:pt x="280" y="422"/>
                    <a:pt x="278" y="423"/>
                  </a:cubicBezTo>
                  <a:cubicBezTo>
                    <a:pt x="280" y="438"/>
                    <a:pt x="319" y="440"/>
                    <a:pt x="335" y="446"/>
                  </a:cubicBezTo>
                  <a:cubicBezTo>
                    <a:pt x="331" y="460"/>
                    <a:pt x="323" y="466"/>
                    <a:pt x="319" y="481"/>
                  </a:cubicBezTo>
                  <a:cubicBezTo>
                    <a:pt x="316" y="480"/>
                    <a:pt x="314" y="479"/>
                    <a:pt x="313" y="479"/>
                  </a:cubicBezTo>
                  <a:cubicBezTo>
                    <a:pt x="311" y="479"/>
                    <a:pt x="309" y="480"/>
                    <a:pt x="305" y="482"/>
                  </a:cubicBezTo>
                  <a:cubicBezTo>
                    <a:pt x="305" y="484"/>
                    <a:pt x="305" y="484"/>
                    <a:pt x="305" y="484"/>
                  </a:cubicBezTo>
                  <a:cubicBezTo>
                    <a:pt x="294" y="492"/>
                    <a:pt x="291" y="503"/>
                    <a:pt x="284" y="513"/>
                  </a:cubicBezTo>
                  <a:cubicBezTo>
                    <a:pt x="284" y="525"/>
                    <a:pt x="284" y="525"/>
                    <a:pt x="284" y="525"/>
                  </a:cubicBezTo>
                  <a:cubicBezTo>
                    <a:pt x="285" y="523"/>
                    <a:pt x="287" y="523"/>
                    <a:pt x="288" y="523"/>
                  </a:cubicBezTo>
                  <a:cubicBezTo>
                    <a:pt x="290" y="523"/>
                    <a:pt x="292" y="524"/>
                    <a:pt x="294" y="525"/>
                  </a:cubicBezTo>
                  <a:cubicBezTo>
                    <a:pt x="293" y="530"/>
                    <a:pt x="289" y="533"/>
                    <a:pt x="289" y="538"/>
                  </a:cubicBezTo>
                  <a:cubicBezTo>
                    <a:pt x="289" y="552"/>
                    <a:pt x="303" y="558"/>
                    <a:pt x="306" y="568"/>
                  </a:cubicBezTo>
                  <a:cubicBezTo>
                    <a:pt x="308" y="573"/>
                    <a:pt x="309" y="583"/>
                    <a:pt x="312" y="585"/>
                  </a:cubicBezTo>
                  <a:cubicBezTo>
                    <a:pt x="313" y="586"/>
                    <a:pt x="314" y="587"/>
                    <a:pt x="315" y="587"/>
                  </a:cubicBezTo>
                  <a:cubicBezTo>
                    <a:pt x="317" y="587"/>
                    <a:pt x="319" y="586"/>
                    <a:pt x="321" y="585"/>
                  </a:cubicBezTo>
                  <a:cubicBezTo>
                    <a:pt x="322" y="584"/>
                    <a:pt x="324" y="583"/>
                    <a:pt x="325" y="583"/>
                  </a:cubicBezTo>
                  <a:cubicBezTo>
                    <a:pt x="327" y="583"/>
                    <a:pt x="329" y="584"/>
                    <a:pt x="331" y="587"/>
                  </a:cubicBezTo>
                  <a:cubicBezTo>
                    <a:pt x="327" y="591"/>
                    <a:pt x="323" y="590"/>
                    <a:pt x="323" y="597"/>
                  </a:cubicBezTo>
                  <a:cubicBezTo>
                    <a:pt x="323" y="612"/>
                    <a:pt x="343" y="636"/>
                    <a:pt x="354" y="645"/>
                  </a:cubicBezTo>
                  <a:cubicBezTo>
                    <a:pt x="355" y="646"/>
                    <a:pt x="354" y="653"/>
                    <a:pt x="357" y="655"/>
                  </a:cubicBezTo>
                  <a:cubicBezTo>
                    <a:pt x="366" y="661"/>
                    <a:pt x="371" y="658"/>
                    <a:pt x="375" y="670"/>
                  </a:cubicBezTo>
                  <a:cubicBezTo>
                    <a:pt x="381" y="669"/>
                    <a:pt x="390" y="663"/>
                    <a:pt x="397" y="663"/>
                  </a:cubicBezTo>
                  <a:cubicBezTo>
                    <a:pt x="410" y="663"/>
                    <a:pt x="409" y="687"/>
                    <a:pt x="422" y="687"/>
                  </a:cubicBezTo>
                  <a:cubicBezTo>
                    <a:pt x="426" y="687"/>
                    <a:pt x="427" y="684"/>
                    <a:pt x="433" y="683"/>
                  </a:cubicBezTo>
                  <a:cubicBezTo>
                    <a:pt x="434" y="686"/>
                    <a:pt x="436" y="688"/>
                    <a:pt x="439" y="688"/>
                  </a:cubicBezTo>
                  <a:cubicBezTo>
                    <a:pt x="454" y="688"/>
                    <a:pt x="447" y="661"/>
                    <a:pt x="459" y="655"/>
                  </a:cubicBezTo>
                  <a:cubicBezTo>
                    <a:pt x="458" y="649"/>
                    <a:pt x="459" y="636"/>
                    <a:pt x="459" y="626"/>
                  </a:cubicBezTo>
                  <a:cubicBezTo>
                    <a:pt x="459" y="611"/>
                    <a:pt x="484" y="617"/>
                    <a:pt x="484" y="599"/>
                  </a:cubicBezTo>
                  <a:cubicBezTo>
                    <a:pt x="484" y="593"/>
                    <a:pt x="478" y="590"/>
                    <a:pt x="478" y="586"/>
                  </a:cubicBezTo>
                  <a:cubicBezTo>
                    <a:pt x="478" y="584"/>
                    <a:pt x="480" y="582"/>
                    <a:pt x="482" y="580"/>
                  </a:cubicBezTo>
                  <a:cubicBezTo>
                    <a:pt x="482" y="579"/>
                    <a:pt x="480" y="576"/>
                    <a:pt x="480" y="575"/>
                  </a:cubicBezTo>
                  <a:cubicBezTo>
                    <a:pt x="480" y="557"/>
                    <a:pt x="509" y="562"/>
                    <a:pt x="520" y="551"/>
                  </a:cubicBezTo>
                  <a:cubicBezTo>
                    <a:pt x="525" y="546"/>
                    <a:pt x="523" y="541"/>
                    <a:pt x="531" y="538"/>
                  </a:cubicBezTo>
                  <a:cubicBezTo>
                    <a:pt x="531" y="548"/>
                    <a:pt x="531" y="548"/>
                    <a:pt x="531" y="548"/>
                  </a:cubicBezTo>
                  <a:cubicBezTo>
                    <a:pt x="539" y="548"/>
                    <a:pt x="539" y="548"/>
                    <a:pt x="539" y="548"/>
                  </a:cubicBezTo>
                  <a:cubicBezTo>
                    <a:pt x="550" y="541"/>
                    <a:pt x="568" y="543"/>
                    <a:pt x="578" y="533"/>
                  </a:cubicBezTo>
                  <a:cubicBezTo>
                    <a:pt x="586" y="525"/>
                    <a:pt x="587" y="514"/>
                    <a:pt x="597" y="506"/>
                  </a:cubicBezTo>
                  <a:cubicBezTo>
                    <a:pt x="610" y="497"/>
                    <a:pt x="610" y="497"/>
                    <a:pt x="610" y="497"/>
                  </a:cubicBezTo>
                  <a:cubicBezTo>
                    <a:pt x="610" y="493"/>
                    <a:pt x="615" y="491"/>
                    <a:pt x="620" y="488"/>
                  </a:cubicBezTo>
                  <a:cubicBezTo>
                    <a:pt x="645" y="488"/>
                    <a:pt x="645" y="488"/>
                    <a:pt x="645" y="488"/>
                  </a:cubicBezTo>
                  <a:cubicBezTo>
                    <a:pt x="665" y="479"/>
                    <a:pt x="681" y="481"/>
                    <a:pt x="700" y="475"/>
                  </a:cubicBezTo>
                  <a:cubicBezTo>
                    <a:pt x="715" y="470"/>
                    <a:pt x="720" y="455"/>
                    <a:pt x="738" y="449"/>
                  </a:cubicBezTo>
                  <a:cubicBezTo>
                    <a:pt x="747" y="446"/>
                    <a:pt x="752" y="446"/>
                    <a:pt x="760" y="439"/>
                  </a:cubicBezTo>
                  <a:cubicBezTo>
                    <a:pt x="749" y="435"/>
                    <a:pt x="702" y="438"/>
                    <a:pt x="702" y="422"/>
                  </a:cubicBezTo>
                  <a:cubicBezTo>
                    <a:pt x="705" y="421"/>
                    <a:pt x="714" y="420"/>
                    <a:pt x="714" y="415"/>
                  </a:cubicBezTo>
                  <a:cubicBezTo>
                    <a:pt x="714" y="411"/>
                    <a:pt x="709" y="409"/>
                    <a:pt x="709" y="402"/>
                  </a:cubicBezTo>
                  <a:cubicBezTo>
                    <a:pt x="709" y="402"/>
                    <a:pt x="710" y="402"/>
                    <a:pt x="711" y="402"/>
                  </a:cubicBezTo>
                  <a:cubicBezTo>
                    <a:pt x="713" y="402"/>
                    <a:pt x="715" y="402"/>
                    <a:pt x="716" y="402"/>
                  </a:cubicBezTo>
                  <a:cubicBezTo>
                    <a:pt x="738" y="402"/>
                    <a:pt x="733" y="428"/>
                    <a:pt x="758" y="428"/>
                  </a:cubicBezTo>
                  <a:cubicBezTo>
                    <a:pt x="763" y="428"/>
                    <a:pt x="772" y="428"/>
                    <a:pt x="772" y="422"/>
                  </a:cubicBezTo>
                  <a:cubicBezTo>
                    <a:pt x="772" y="392"/>
                    <a:pt x="738" y="383"/>
                    <a:pt x="719" y="364"/>
                  </a:cubicBezTo>
                  <a:cubicBezTo>
                    <a:pt x="719" y="356"/>
                    <a:pt x="719" y="356"/>
                    <a:pt x="719" y="356"/>
                  </a:cubicBezTo>
                  <a:cubicBezTo>
                    <a:pt x="720" y="356"/>
                    <a:pt x="721" y="356"/>
                    <a:pt x="723" y="356"/>
                  </a:cubicBezTo>
                  <a:cubicBezTo>
                    <a:pt x="723" y="356"/>
                    <a:pt x="725" y="356"/>
                    <a:pt x="726" y="356"/>
                  </a:cubicBezTo>
                  <a:cubicBezTo>
                    <a:pt x="729" y="366"/>
                    <a:pt x="746" y="380"/>
                    <a:pt x="755" y="380"/>
                  </a:cubicBezTo>
                  <a:cubicBezTo>
                    <a:pt x="761" y="380"/>
                    <a:pt x="763" y="371"/>
                    <a:pt x="763" y="365"/>
                  </a:cubicBezTo>
                  <a:cubicBezTo>
                    <a:pt x="763" y="350"/>
                    <a:pt x="739" y="355"/>
                    <a:pt x="734" y="341"/>
                  </a:cubicBezTo>
                  <a:cubicBezTo>
                    <a:pt x="742" y="341"/>
                    <a:pt x="742" y="341"/>
                    <a:pt x="742" y="341"/>
                  </a:cubicBezTo>
                  <a:cubicBezTo>
                    <a:pt x="746" y="347"/>
                    <a:pt x="752" y="349"/>
                    <a:pt x="758" y="353"/>
                  </a:cubicBezTo>
                  <a:cubicBezTo>
                    <a:pt x="762" y="342"/>
                    <a:pt x="783" y="349"/>
                    <a:pt x="787" y="333"/>
                  </a:cubicBezTo>
                  <a:cubicBezTo>
                    <a:pt x="784" y="332"/>
                    <a:pt x="781" y="329"/>
                    <a:pt x="781" y="325"/>
                  </a:cubicBezTo>
                  <a:cubicBezTo>
                    <a:pt x="791" y="324"/>
                    <a:pt x="802" y="319"/>
                    <a:pt x="805" y="311"/>
                  </a:cubicBezTo>
                  <a:cubicBezTo>
                    <a:pt x="799" y="309"/>
                    <a:pt x="784" y="309"/>
                    <a:pt x="784" y="300"/>
                  </a:cubicBezTo>
                  <a:cubicBezTo>
                    <a:pt x="784" y="293"/>
                    <a:pt x="792" y="293"/>
                    <a:pt x="801" y="293"/>
                  </a:cubicBezTo>
                  <a:cubicBezTo>
                    <a:pt x="798" y="290"/>
                    <a:pt x="801" y="286"/>
                    <a:pt x="801" y="282"/>
                  </a:cubicBezTo>
                  <a:cubicBezTo>
                    <a:pt x="801" y="274"/>
                    <a:pt x="793" y="271"/>
                    <a:pt x="793" y="259"/>
                  </a:cubicBezTo>
                  <a:cubicBezTo>
                    <a:pt x="786" y="259"/>
                    <a:pt x="776" y="259"/>
                    <a:pt x="776" y="250"/>
                  </a:cubicBezTo>
                  <a:cubicBezTo>
                    <a:pt x="776" y="246"/>
                    <a:pt x="781" y="242"/>
                    <a:pt x="787" y="242"/>
                  </a:cubicBezTo>
                  <a:cubicBezTo>
                    <a:pt x="791" y="242"/>
                    <a:pt x="798" y="243"/>
                    <a:pt x="805" y="243"/>
                  </a:cubicBezTo>
                  <a:cubicBezTo>
                    <a:pt x="815" y="243"/>
                    <a:pt x="824" y="242"/>
                    <a:pt x="824" y="234"/>
                  </a:cubicBezTo>
                  <a:cubicBezTo>
                    <a:pt x="824" y="222"/>
                    <a:pt x="803" y="224"/>
                    <a:pt x="801" y="216"/>
                  </a:cubicBezTo>
                  <a:cubicBezTo>
                    <a:pt x="804" y="216"/>
                    <a:pt x="808" y="214"/>
                    <a:pt x="810" y="213"/>
                  </a:cubicBezTo>
                  <a:cubicBezTo>
                    <a:pt x="805" y="208"/>
                    <a:pt x="798" y="203"/>
                    <a:pt x="789" y="203"/>
                  </a:cubicBezTo>
                  <a:cubicBezTo>
                    <a:pt x="785" y="203"/>
                    <a:pt x="782" y="204"/>
                    <a:pt x="779" y="204"/>
                  </a:cubicBezTo>
                  <a:cubicBezTo>
                    <a:pt x="777" y="204"/>
                    <a:pt x="775" y="204"/>
                    <a:pt x="773" y="203"/>
                  </a:cubicBezTo>
                  <a:cubicBezTo>
                    <a:pt x="777" y="197"/>
                    <a:pt x="776" y="185"/>
                    <a:pt x="782" y="180"/>
                  </a:cubicBezTo>
                  <a:cubicBezTo>
                    <a:pt x="792" y="173"/>
                    <a:pt x="804" y="169"/>
                    <a:pt x="804" y="158"/>
                  </a:cubicBezTo>
                  <a:cubicBezTo>
                    <a:pt x="804" y="156"/>
                    <a:pt x="804" y="156"/>
                    <a:pt x="804" y="150"/>
                  </a:cubicBezTo>
                  <a:cubicBezTo>
                    <a:pt x="814" y="147"/>
                    <a:pt x="827" y="145"/>
                    <a:pt x="827" y="137"/>
                  </a:cubicBezTo>
                  <a:cubicBezTo>
                    <a:pt x="827" y="131"/>
                    <a:pt x="831" y="137"/>
                    <a:pt x="827" y="130"/>
                  </a:cubicBezTo>
                  <a:cubicBezTo>
                    <a:pt x="837" y="128"/>
                    <a:pt x="851" y="128"/>
                    <a:pt x="851" y="113"/>
                  </a:cubicBezTo>
                  <a:cubicBezTo>
                    <a:pt x="849" y="115"/>
                    <a:pt x="848" y="115"/>
                    <a:pt x="846" y="115"/>
                  </a:cubicBezTo>
                  <a:cubicBezTo>
                    <a:pt x="845" y="115"/>
                    <a:pt x="843" y="115"/>
                    <a:pt x="840" y="113"/>
                  </a:cubicBezTo>
                  <a:cubicBezTo>
                    <a:pt x="864" y="113"/>
                    <a:pt x="875" y="98"/>
                    <a:pt x="892" y="92"/>
                  </a:cubicBezTo>
                  <a:cubicBezTo>
                    <a:pt x="895" y="91"/>
                    <a:pt x="905" y="86"/>
                    <a:pt x="905" y="80"/>
                  </a:cubicBezTo>
                  <a:cubicBezTo>
                    <a:pt x="905" y="73"/>
                    <a:pt x="881" y="61"/>
                    <a:pt x="874" y="61"/>
                  </a:cubicBezTo>
                  <a:cubicBezTo>
                    <a:pt x="869" y="61"/>
                    <a:pt x="865" y="62"/>
                    <a:pt x="863" y="68"/>
                  </a:cubicBezTo>
                  <a:cubicBezTo>
                    <a:pt x="838" y="68"/>
                    <a:pt x="838" y="68"/>
                    <a:pt x="838" y="68"/>
                  </a:cubicBezTo>
                  <a:cubicBezTo>
                    <a:pt x="829" y="72"/>
                    <a:pt x="828" y="75"/>
                    <a:pt x="818" y="79"/>
                  </a:cubicBezTo>
                  <a:cubicBezTo>
                    <a:pt x="818" y="79"/>
                    <a:pt x="818" y="79"/>
                    <a:pt x="817" y="79"/>
                  </a:cubicBezTo>
                  <a:cubicBezTo>
                    <a:pt x="814" y="79"/>
                    <a:pt x="806" y="77"/>
                    <a:pt x="806" y="77"/>
                  </a:cubicBezTo>
                  <a:cubicBezTo>
                    <a:pt x="806" y="77"/>
                    <a:pt x="785" y="77"/>
                    <a:pt x="771" y="77"/>
                  </a:cubicBezTo>
                  <a:cubicBezTo>
                    <a:pt x="762" y="83"/>
                    <a:pt x="736" y="118"/>
                    <a:pt x="722" y="122"/>
                  </a:cubicBezTo>
                  <a:cubicBezTo>
                    <a:pt x="724" y="117"/>
                    <a:pt x="758" y="81"/>
                    <a:pt x="758" y="76"/>
                  </a:cubicBezTo>
                  <a:cubicBezTo>
                    <a:pt x="758" y="68"/>
                    <a:pt x="754" y="60"/>
                    <a:pt x="744" y="60"/>
                  </a:cubicBezTo>
                  <a:cubicBezTo>
                    <a:pt x="727" y="60"/>
                    <a:pt x="696" y="90"/>
                    <a:pt x="682" y="90"/>
                  </a:cubicBezTo>
                  <a:cubicBezTo>
                    <a:pt x="678" y="90"/>
                    <a:pt x="701" y="68"/>
                    <a:pt x="702" y="64"/>
                  </a:cubicBezTo>
                  <a:cubicBezTo>
                    <a:pt x="701" y="63"/>
                    <a:pt x="697" y="63"/>
                    <a:pt x="693" y="63"/>
                  </a:cubicBezTo>
                  <a:cubicBezTo>
                    <a:pt x="684" y="63"/>
                    <a:pt x="670" y="64"/>
                    <a:pt x="656" y="65"/>
                  </a:cubicBezTo>
                  <a:cubicBezTo>
                    <a:pt x="642" y="65"/>
                    <a:pt x="627" y="66"/>
                    <a:pt x="615" y="66"/>
                  </a:cubicBezTo>
                  <a:cubicBezTo>
                    <a:pt x="605" y="66"/>
                    <a:pt x="598" y="66"/>
                    <a:pt x="595" y="64"/>
                  </a:cubicBezTo>
                  <a:cubicBezTo>
                    <a:pt x="711" y="57"/>
                    <a:pt x="711" y="57"/>
                    <a:pt x="711" y="57"/>
                  </a:cubicBezTo>
                  <a:cubicBezTo>
                    <a:pt x="725" y="52"/>
                    <a:pt x="761" y="55"/>
                    <a:pt x="764" y="36"/>
                  </a:cubicBezTo>
                  <a:cubicBezTo>
                    <a:pt x="751" y="33"/>
                    <a:pt x="732" y="37"/>
                    <a:pt x="718" y="31"/>
                  </a:cubicBezTo>
                  <a:cubicBezTo>
                    <a:pt x="693" y="21"/>
                    <a:pt x="670" y="0"/>
                    <a:pt x="6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2" name="Freeform 172">
              <a:extLst>
                <a:ext uri="{FF2B5EF4-FFF2-40B4-BE49-F238E27FC236}">
                  <a16:creationId xmlns:a16="http://schemas.microsoft.com/office/drawing/2014/main" xmlns="" id="{C47C96EB-33A0-44C8-A215-5AB630B92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4" y="23"/>
              <a:ext cx="104" cy="69"/>
            </a:xfrm>
            <a:custGeom>
              <a:avLst/>
              <a:gdLst>
                <a:gd name="T0" fmla="*/ 12 w 44"/>
                <a:gd name="T1" fmla="*/ 0 h 29"/>
                <a:gd name="T2" fmla="*/ 0 w 44"/>
                <a:gd name="T3" fmla="*/ 11 h 29"/>
                <a:gd name="T4" fmla="*/ 11 w 44"/>
                <a:gd name="T5" fmla="*/ 29 h 29"/>
                <a:gd name="T6" fmla="*/ 22 w 44"/>
                <a:gd name="T7" fmla="*/ 29 h 29"/>
                <a:gd name="T8" fmla="*/ 44 w 44"/>
                <a:gd name="T9" fmla="*/ 19 h 29"/>
                <a:gd name="T10" fmla="*/ 12 w 44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9">
                  <a:moveTo>
                    <a:pt x="12" y="0"/>
                  </a:moveTo>
                  <a:cubicBezTo>
                    <a:pt x="7" y="0"/>
                    <a:pt x="0" y="3"/>
                    <a:pt x="0" y="11"/>
                  </a:cubicBezTo>
                  <a:cubicBezTo>
                    <a:pt x="0" y="17"/>
                    <a:pt x="6" y="29"/>
                    <a:pt x="1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43" y="28"/>
                    <a:pt x="44" y="19"/>
                  </a:cubicBezTo>
                  <a:cubicBezTo>
                    <a:pt x="30" y="15"/>
                    <a:pt x="2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3" name="Freeform 173">
              <a:extLst>
                <a:ext uri="{FF2B5EF4-FFF2-40B4-BE49-F238E27FC236}">
                  <a16:creationId xmlns:a16="http://schemas.microsoft.com/office/drawing/2014/main" xmlns="" id="{C5A0A82F-095F-457D-85DD-3C2669CAE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" y="-325"/>
              <a:ext cx="57" cy="34"/>
            </a:xfrm>
            <a:custGeom>
              <a:avLst/>
              <a:gdLst>
                <a:gd name="T0" fmla="*/ 15 w 24"/>
                <a:gd name="T1" fmla="*/ 0 h 14"/>
                <a:gd name="T2" fmla="*/ 5 w 24"/>
                <a:gd name="T3" fmla="*/ 0 h 14"/>
                <a:gd name="T4" fmla="*/ 0 w 24"/>
                <a:gd name="T5" fmla="*/ 6 h 14"/>
                <a:gd name="T6" fmla="*/ 7 w 24"/>
                <a:gd name="T7" fmla="*/ 14 h 14"/>
                <a:gd name="T8" fmla="*/ 24 w 24"/>
                <a:gd name="T9" fmla="*/ 6 h 14"/>
                <a:gd name="T10" fmla="*/ 15 w 24"/>
                <a:gd name="T11" fmla="*/ 6 h 14"/>
                <a:gd name="T12" fmla="*/ 15 w 2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4">
                  <a:moveTo>
                    <a:pt x="1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0" y="3"/>
                    <a:pt x="0" y="6"/>
                  </a:cubicBezTo>
                  <a:cubicBezTo>
                    <a:pt x="0" y="9"/>
                    <a:pt x="3" y="14"/>
                    <a:pt x="7" y="14"/>
                  </a:cubicBezTo>
                  <a:cubicBezTo>
                    <a:pt x="12" y="14"/>
                    <a:pt x="21" y="8"/>
                    <a:pt x="2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4"/>
                    <a:pt x="15" y="3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4" name="Freeform 174">
              <a:extLst>
                <a:ext uri="{FF2B5EF4-FFF2-40B4-BE49-F238E27FC236}">
                  <a16:creationId xmlns:a16="http://schemas.microsoft.com/office/drawing/2014/main" xmlns="" id="{C3430B6C-B1B9-4C5E-B704-FE909DD5C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" y="1057"/>
              <a:ext cx="234" cy="227"/>
            </a:xfrm>
            <a:custGeom>
              <a:avLst/>
              <a:gdLst>
                <a:gd name="T0" fmla="*/ 50 w 99"/>
                <a:gd name="T1" fmla="*/ 0 h 96"/>
                <a:gd name="T2" fmla="*/ 34 w 99"/>
                <a:gd name="T3" fmla="*/ 16 h 96"/>
                <a:gd name="T4" fmla="*/ 6 w 99"/>
                <a:gd name="T5" fmla="*/ 59 h 96"/>
                <a:gd name="T6" fmla="*/ 10 w 99"/>
                <a:gd name="T7" fmla="*/ 62 h 96"/>
                <a:gd name="T8" fmla="*/ 10 w 99"/>
                <a:gd name="T9" fmla="*/ 65 h 96"/>
                <a:gd name="T10" fmla="*/ 0 w 99"/>
                <a:gd name="T11" fmla="*/ 75 h 96"/>
                <a:gd name="T12" fmla="*/ 6 w 99"/>
                <a:gd name="T13" fmla="*/ 80 h 96"/>
                <a:gd name="T14" fmla="*/ 22 w 99"/>
                <a:gd name="T15" fmla="*/ 77 h 96"/>
                <a:gd name="T16" fmla="*/ 38 w 99"/>
                <a:gd name="T17" fmla="*/ 81 h 96"/>
                <a:gd name="T18" fmla="*/ 48 w 99"/>
                <a:gd name="T19" fmla="*/ 78 h 96"/>
                <a:gd name="T20" fmla="*/ 54 w 99"/>
                <a:gd name="T21" fmla="*/ 81 h 96"/>
                <a:gd name="T22" fmla="*/ 63 w 99"/>
                <a:gd name="T23" fmla="*/ 80 h 96"/>
                <a:gd name="T24" fmla="*/ 57 w 99"/>
                <a:gd name="T25" fmla="*/ 89 h 96"/>
                <a:gd name="T26" fmla="*/ 58 w 99"/>
                <a:gd name="T27" fmla="*/ 89 h 96"/>
                <a:gd name="T28" fmla="*/ 61 w 99"/>
                <a:gd name="T29" fmla="*/ 89 h 96"/>
                <a:gd name="T30" fmla="*/ 76 w 99"/>
                <a:gd name="T31" fmla="*/ 74 h 96"/>
                <a:gd name="T32" fmla="*/ 81 w 99"/>
                <a:gd name="T33" fmla="*/ 89 h 96"/>
                <a:gd name="T34" fmla="*/ 85 w 99"/>
                <a:gd name="T35" fmla="*/ 90 h 96"/>
                <a:gd name="T36" fmla="*/ 90 w 99"/>
                <a:gd name="T37" fmla="*/ 96 h 96"/>
                <a:gd name="T38" fmla="*/ 99 w 99"/>
                <a:gd name="T39" fmla="*/ 83 h 96"/>
                <a:gd name="T40" fmla="*/ 95 w 99"/>
                <a:gd name="T41" fmla="*/ 72 h 96"/>
                <a:gd name="T42" fmla="*/ 88 w 99"/>
                <a:gd name="T43" fmla="*/ 75 h 96"/>
                <a:gd name="T44" fmla="*/ 84 w 99"/>
                <a:gd name="T45" fmla="*/ 67 h 96"/>
                <a:gd name="T46" fmla="*/ 90 w 99"/>
                <a:gd name="T47" fmla="*/ 59 h 96"/>
                <a:gd name="T48" fmla="*/ 84 w 99"/>
                <a:gd name="T49" fmla="*/ 61 h 96"/>
                <a:gd name="T50" fmla="*/ 84 w 99"/>
                <a:gd name="T51" fmla="*/ 43 h 96"/>
                <a:gd name="T52" fmla="*/ 78 w 99"/>
                <a:gd name="T53" fmla="*/ 44 h 96"/>
                <a:gd name="T54" fmla="*/ 69 w 99"/>
                <a:gd name="T55" fmla="*/ 43 h 96"/>
                <a:gd name="T56" fmla="*/ 63 w 99"/>
                <a:gd name="T57" fmla="*/ 45 h 96"/>
                <a:gd name="T58" fmla="*/ 63 w 99"/>
                <a:gd name="T59" fmla="*/ 43 h 96"/>
                <a:gd name="T60" fmla="*/ 53 w 99"/>
                <a:gd name="T61" fmla="*/ 43 h 96"/>
                <a:gd name="T62" fmla="*/ 53 w 99"/>
                <a:gd name="T63" fmla="*/ 38 h 96"/>
                <a:gd name="T64" fmla="*/ 56 w 99"/>
                <a:gd name="T65" fmla="*/ 35 h 96"/>
                <a:gd name="T66" fmla="*/ 47 w 99"/>
                <a:gd name="T67" fmla="*/ 33 h 96"/>
                <a:gd name="T68" fmla="*/ 39 w 99"/>
                <a:gd name="T69" fmla="*/ 37 h 96"/>
                <a:gd name="T70" fmla="*/ 39 w 99"/>
                <a:gd name="T71" fmla="*/ 32 h 96"/>
                <a:gd name="T72" fmla="*/ 54 w 99"/>
                <a:gd name="T73" fmla="*/ 5 h 96"/>
                <a:gd name="T74" fmla="*/ 50 w 99"/>
                <a:gd name="T7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cubicBezTo>
                    <a:pt x="42" y="0"/>
                    <a:pt x="38" y="9"/>
                    <a:pt x="34" y="16"/>
                  </a:cubicBezTo>
                  <a:cubicBezTo>
                    <a:pt x="26" y="28"/>
                    <a:pt x="20" y="52"/>
                    <a:pt x="6" y="59"/>
                  </a:cubicBezTo>
                  <a:cubicBezTo>
                    <a:pt x="6" y="61"/>
                    <a:pt x="8" y="62"/>
                    <a:pt x="10" y="62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5"/>
                    <a:pt x="0" y="73"/>
                    <a:pt x="0" y="75"/>
                  </a:cubicBezTo>
                  <a:cubicBezTo>
                    <a:pt x="0" y="77"/>
                    <a:pt x="3" y="80"/>
                    <a:pt x="6" y="80"/>
                  </a:cubicBezTo>
                  <a:cubicBezTo>
                    <a:pt x="12" y="80"/>
                    <a:pt x="14" y="77"/>
                    <a:pt x="22" y="77"/>
                  </a:cubicBezTo>
                  <a:cubicBezTo>
                    <a:pt x="28" y="77"/>
                    <a:pt x="31" y="81"/>
                    <a:pt x="38" y="81"/>
                  </a:cubicBezTo>
                  <a:cubicBezTo>
                    <a:pt x="42" y="81"/>
                    <a:pt x="45" y="80"/>
                    <a:pt x="48" y="78"/>
                  </a:cubicBezTo>
                  <a:cubicBezTo>
                    <a:pt x="50" y="81"/>
                    <a:pt x="52" y="81"/>
                    <a:pt x="54" y="81"/>
                  </a:cubicBezTo>
                  <a:cubicBezTo>
                    <a:pt x="57" y="81"/>
                    <a:pt x="60" y="80"/>
                    <a:pt x="63" y="80"/>
                  </a:cubicBezTo>
                  <a:cubicBezTo>
                    <a:pt x="62" y="83"/>
                    <a:pt x="57" y="83"/>
                    <a:pt x="57" y="89"/>
                  </a:cubicBezTo>
                  <a:cubicBezTo>
                    <a:pt x="57" y="89"/>
                    <a:pt x="58" y="89"/>
                    <a:pt x="58" y="89"/>
                  </a:cubicBezTo>
                  <a:cubicBezTo>
                    <a:pt x="59" y="89"/>
                    <a:pt x="60" y="89"/>
                    <a:pt x="61" y="89"/>
                  </a:cubicBezTo>
                  <a:cubicBezTo>
                    <a:pt x="67" y="89"/>
                    <a:pt x="72" y="81"/>
                    <a:pt x="76" y="74"/>
                  </a:cubicBezTo>
                  <a:cubicBezTo>
                    <a:pt x="80" y="79"/>
                    <a:pt x="77" y="89"/>
                    <a:pt x="81" y="89"/>
                  </a:cubicBezTo>
                  <a:cubicBezTo>
                    <a:pt x="83" y="89"/>
                    <a:pt x="84" y="90"/>
                    <a:pt x="85" y="90"/>
                  </a:cubicBezTo>
                  <a:cubicBezTo>
                    <a:pt x="85" y="92"/>
                    <a:pt x="86" y="96"/>
                    <a:pt x="90" y="96"/>
                  </a:cubicBezTo>
                  <a:cubicBezTo>
                    <a:pt x="95" y="96"/>
                    <a:pt x="99" y="90"/>
                    <a:pt x="99" y="83"/>
                  </a:cubicBezTo>
                  <a:cubicBezTo>
                    <a:pt x="99" y="78"/>
                    <a:pt x="95" y="79"/>
                    <a:pt x="95" y="72"/>
                  </a:cubicBezTo>
                  <a:cubicBezTo>
                    <a:pt x="92" y="74"/>
                    <a:pt x="93" y="75"/>
                    <a:pt x="88" y="75"/>
                  </a:cubicBezTo>
                  <a:cubicBezTo>
                    <a:pt x="88" y="72"/>
                    <a:pt x="84" y="70"/>
                    <a:pt x="84" y="67"/>
                  </a:cubicBezTo>
                  <a:cubicBezTo>
                    <a:pt x="84" y="65"/>
                    <a:pt x="89" y="64"/>
                    <a:pt x="90" y="59"/>
                  </a:cubicBezTo>
                  <a:cubicBezTo>
                    <a:pt x="87" y="59"/>
                    <a:pt x="85" y="60"/>
                    <a:pt x="84" y="61"/>
                  </a:cubicBezTo>
                  <a:cubicBezTo>
                    <a:pt x="84" y="53"/>
                    <a:pt x="84" y="48"/>
                    <a:pt x="84" y="43"/>
                  </a:cubicBezTo>
                  <a:cubicBezTo>
                    <a:pt x="83" y="44"/>
                    <a:pt x="81" y="44"/>
                    <a:pt x="78" y="44"/>
                  </a:cubicBezTo>
                  <a:cubicBezTo>
                    <a:pt x="75" y="44"/>
                    <a:pt x="72" y="44"/>
                    <a:pt x="69" y="43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3"/>
                    <a:pt x="6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0" y="33"/>
                    <a:pt x="47" y="33"/>
                  </a:cubicBezTo>
                  <a:cubicBezTo>
                    <a:pt x="44" y="33"/>
                    <a:pt x="44" y="36"/>
                    <a:pt x="39" y="37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3" y="23"/>
                    <a:pt x="54" y="17"/>
                    <a:pt x="54" y="5"/>
                  </a:cubicBezTo>
                  <a:cubicBezTo>
                    <a:pt x="54" y="3"/>
                    <a:pt x="52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5" name="Freeform 175">
              <a:extLst>
                <a:ext uri="{FF2B5EF4-FFF2-40B4-BE49-F238E27FC236}">
                  <a16:creationId xmlns:a16="http://schemas.microsoft.com/office/drawing/2014/main" xmlns="" id="{8413B2D3-9150-4035-A7B4-5226DF119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8" y="-398"/>
              <a:ext cx="275" cy="107"/>
            </a:xfrm>
            <a:custGeom>
              <a:avLst/>
              <a:gdLst>
                <a:gd name="T0" fmla="*/ 24 w 116"/>
                <a:gd name="T1" fmla="*/ 0 h 45"/>
                <a:gd name="T2" fmla="*/ 0 w 116"/>
                <a:gd name="T3" fmla="*/ 22 h 45"/>
                <a:gd name="T4" fmla="*/ 26 w 116"/>
                <a:gd name="T5" fmla="*/ 45 h 45"/>
                <a:gd name="T6" fmla="*/ 38 w 116"/>
                <a:gd name="T7" fmla="*/ 37 h 45"/>
                <a:gd name="T8" fmla="*/ 47 w 116"/>
                <a:gd name="T9" fmla="*/ 43 h 45"/>
                <a:gd name="T10" fmla="*/ 59 w 116"/>
                <a:gd name="T11" fmla="*/ 38 h 45"/>
                <a:gd name="T12" fmla="*/ 70 w 116"/>
                <a:gd name="T13" fmla="*/ 35 h 45"/>
                <a:gd name="T14" fmla="*/ 79 w 116"/>
                <a:gd name="T15" fmla="*/ 40 h 45"/>
                <a:gd name="T16" fmla="*/ 92 w 116"/>
                <a:gd name="T17" fmla="*/ 35 h 45"/>
                <a:gd name="T18" fmla="*/ 107 w 116"/>
                <a:gd name="T19" fmla="*/ 35 h 45"/>
                <a:gd name="T20" fmla="*/ 116 w 116"/>
                <a:gd name="T21" fmla="*/ 17 h 45"/>
                <a:gd name="T22" fmla="*/ 64 w 116"/>
                <a:gd name="T23" fmla="*/ 3 h 45"/>
                <a:gd name="T24" fmla="*/ 55 w 116"/>
                <a:gd name="T25" fmla="*/ 17 h 45"/>
                <a:gd name="T26" fmla="*/ 24 w 116"/>
                <a:gd name="T2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45">
                  <a:moveTo>
                    <a:pt x="24" y="0"/>
                  </a:moveTo>
                  <a:cubicBezTo>
                    <a:pt x="13" y="0"/>
                    <a:pt x="0" y="9"/>
                    <a:pt x="0" y="22"/>
                  </a:cubicBezTo>
                  <a:cubicBezTo>
                    <a:pt x="0" y="34"/>
                    <a:pt x="13" y="45"/>
                    <a:pt x="26" y="45"/>
                  </a:cubicBezTo>
                  <a:cubicBezTo>
                    <a:pt x="32" y="45"/>
                    <a:pt x="34" y="41"/>
                    <a:pt x="38" y="37"/>
                  </a:cubicBezTo>
                  <a:cubicBezTo>
                    <a:pt x="41" y="41"/>
                    <a:pt x="43" y="43"/>
                    <a:pt x="47" y="43"/>
                  </a:cubicBezTo>
                  <a:cubicBezTo>
                    <a:pt x="53" y="43"/>
                    <a:pt x="56" y="38"/>
                    <a:pt x="59" y="38"/>
                  </a:cubicBezTo>
                  <a:cubicBezTo>
                    <a:pt x="63" y="38"/>
                    <a:pt x="65" y="35"/>
                    <a:pt x="70" y="35"/>
                  </a:cubicBezTo>
                  <a:cubicBezTo>
                    <a:pt x="73" y="35"/>
                    <a:pt x="75" y="40"/>
                    <a:pt x="79" y="40"/>
                  </a:cubicBezTo>
                  <a:cubicBezTo>
                    <a:pt x="85" y="40"/>
                    <a:pt x="88" y="35"/>
                    <a:pt x="92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1"/>
                    <a:pt x="114" y="25"/>
                    <a:pt x="116" y="17"/>
                  </a:cubicBezTo>
                  <a:cubicBezTo>
                    <a:pt x="105" y="14"/>
                    <a:pt x="74" y="3"/>
                    <a:pt x="64" y="3"/>
                  </a:cubicBezTo>
                  <a:cubicBezTo>
                    <a:pt x="58" y="3"/>
                    <a:pt x="55" y="9"/>
                    <a:pt x="55" y="17"/>
                  </a:cubicBezTo>
                  <a:cubicBezTo>
                    <a:pt x="41" y="17"/>
                    <a:pt x="40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6" name="Freeform 176">
              <a:extLst>
                <a:ext uri="{FF2B5EF4-FFF2-40B4-BE49-F238E27FC236}">
                  <a16:creationId xmlns:a16="http://schemas.microsoft.com/office/drawing/2014/main" xmlns="" id="{F543BA6D-8BCB-4D2F-9985-B0058BB3D4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21" y="1877"/>
              <a:ext cx="1426" cy="958"/>
            </a:xfrm>
            <a:custGeom>
              <a:avLst/>
              <a:gdLst>
                <a:gd name="T0" fmla="*/ 298 w 603"/>
                <a:gd name="T1" fmla="*/ 109 h 405"/>
                <a:gd name="T2" fmla="*/ 296 w 603"/>
                <a:gd name="T3" fmla="*/ 104 h 405"/>
                <a:gd name="T4" fmla="*/ 1 w 603"/>
                <a:gd name="T5" fmla="*/ 0 h 405"/>
                <a:gd name="T6" fmla="*/ 0 w 603"/>
                <a:gd name="T7" fmla="*/ 4 h 405"/>
                <a:gd name="T8" fmla="*/ 48 w 603"/>
                <a:gd name="T9" fmla="*/ 82 h 405"/>
                <a:gd name="T10" fmla="*/ 62 w 603"/>
                <a:gd name="T11" fmla="*/ 101 h 405"/>
                <a:gd name="T12" fmla="*/ 83 w 603"/>
                <a:gd name="T13" fmla="*/ 136 h 405"/>
                <a:gd name="T14" fmla="*/ 115 w 603"/>
                <a:gd name="T15" fmla="*/ 156 h 405"/>
                <a:gd name="T16" fmla="*/ 88 w 603"/>
                <a:gd name="T17" fmla="*/ 114 h 405"/>
                <a:gd name="T18" fmla="*/ 43 w 603"/>
                <a:gd name="T19" fmla="*/ 50 h 405"/>
                <a:gd name="T20" fmla="*/ 59 w 603"/>
                <a:gd name="T21" fmla="*/ 27 h 405"/>
                <a:gd name="T22" fmla="*/ 93 w 603"/>
                <a:gd name="T23" fmla="*/ 82 h 405"/>
                <a:gd name="T24" fmla="*/ 119 w 603"/>
                <a:gd name="T25" fmla="*/ 105 h 405"/>
                <a:gd name="T26" fmla="*/ 178 w 603"/>
                <a:gd name="T27" fmla="*/ 179 h 405"/>
                <a:gd name="T28" fmla="*/ 185 w 603"/>
                <a:gd name="T29" fmla="*/ 217 h 405"/>
                <a:gd name="T30" fmla="*/ 233 w 603"/>
                <a:gd name="T31" fmla="*/ 243 h 405"/>
                <a:gd name="T32" fmla="*/ 256 w 603"/>
                <a:gd name="T33" fmla="*/ 255 h 405"/>
                <a:gd name="T34" fmla="*/ 294 w 603"/>
                <a:gd name="T35" fmla="*/ 271 h 405"/>
                <a:gd name="T36" fmla="*/ 317 w 603"/>
                <a:gd name="T37" fmla="*/ 277 h 405"/>
                <a:gd name="T38" fmla="*/ 352 w 603"/>
                <a:gd name="T39" fmla="*/ 271 h 405"/>
                <a:gd name="T40" fmla="*/ 435 w 603"/>
                <a:gd name="T41" fmla="*/ 314 h 405"/>
                <a:gd name="T42" fmla="*/ 468 w 603"/>
                <a:gd name="T43" fmla="*/ 337 h 405"/>
                <a:gd name="T44" fmla="*/ 486 w 603"/>
                <a:gd name="T45" fmla="*/ 367 h 405"/>
                <a:gd name="T46" fmla="*/ 515 w 603"/>
                <a:gd name="T47" fmla="*/ 387 h 405"/>
                <a:gd name="T48" fmla="*/ 534 w 603"/>
                <a:gd name="T49" fmla="*/ 391 h 405"/>
                <a:gd name="T50" fmla="*/ 556 w 603"/>
                <a:gd name="T51" fmla="*/ 393 h 405"/>
                <a:gd name="T52" fmla="*/ 584 w 603"/>
                <a:gd name="T53" fmla="*/ 394 h 405"/>
                <a:gd name="T54" fmla="*/ 591 w 603"/>
                <a:gd name="T55" fmla="*/ 397 h 405"/>
                <a:gd name="T56" fmla="*/ 574 w 603"/>
                <a:gd name="T57" fmla="*/ 368 h 405"/>
                <a:gd name="T58" fmla="*/ 506 w 603"/>
                <a:gd name="T59" fmla="*/ 346 h 405"/>
                <a:gd name="T60" fmla="*/ 510 w 603"/>
                <a:gd name="T61" fmla="*/ 282 h 405"/>
                <a:gd name="T62" fmla="*/ 428 w 603"/>
                <a:gd name="T63" fmla="*/ 269 h 405"/>
                <a:gd name="T64" fmla="*/ 437 w 603"/>
                <a:gd name="T65" fmla="*/ 230 h 405"/>
                <a:gd name="T66" fmla="*/ 448 w 603"/>
                <a:gd name="T67" fmla="*/ 216 h 405"/>
                <a:gd name="T68" fmla="*/ 445 w 603"/>
                <a:gd name="T69" fmla="*/ 184 h 405"/>
                <a:gd name="T70" fmla="*/ 391 w 603"/>
                <a:gd name="T71" fmla="*/ 224 h 405"/>
                <a:gd name="T72" fmla="*/ 345 w 603"/>
                <a:gd name="T73" fmla="*/ 236 h 405"/>
                <a:gd name="T74" fmla="*/ 300 w 603"/>
                <a:gd name="T75" fmla="*/ 192 h 405"/>
                <a:gd name="T76" fmla="*/ 294 w 603"/>
                <a:gd name="T77" fmla="*/ 139 h 405"/>
                <a:gd name="T78" fmla="*/ 297 w 603"/>
                <a:gd name="T79" fmla="*/ 108 h 405"/>
                <a:gd name="T80" fmla="*/ 206 w 603"/>
                <a:gd name="T81" fmla="*/ 60 h 405"/>
                <a:gd name="T82" fmla="*/ 135 w 603"/>
                <a:gd name="T83" fmla="*/ 13 h 405"/>
                <a:gd name="T84" fmla="*/ 34 w 603"/>
                <a:gd name="T85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3" h="405">
                  <a:moveTo>
                    <a:pt x="296" y="104"/>
                  </a:moveTo>
                  <a:cubicBezTo>
                    <a:pt x="297" y="108"/>
                    <a:pt x="297" y="108"/>
                    <a:pt x="297" y="108"/>
                  </a:cubicBezTo>
                  <a:cubicBezTo>
                    <a:pt x="298" y="108"/>
                    <a:pt x="298" y="109"/>
                    <a:pt x="298" y="109"/>
                  </a:cubicBezTo>
                  <a:cubicBezTo>
                    <a:pt x="298" y="107"/>
                    <a:pt x="297" y="106"/>
                    <a:pt x="296" y="104"/>
                  </a:cubicBezTo>
                  <a:moveTo>
                    <a:pt x="296" y="103"/>
                  </a:moveTo>
                  <a:cubicBezTo>
                    <a:pt x="296" y="104"/>
                    <a:pt x="296" y="104"/>
                    <a:pt x="296" y="104"/>
                  </a:cubicBezTo>
                  <a:cubicBezTo>
                    <a:pt x="296" y="103"/>
                    <a:pt x="296" y="103"/>
                    <a:pt x="296" y="103"/>
                  </a:cubicBezTo>
                  <a:moveTo>
                    <a:pt x="3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16"/>
                    <a:pt x="9" y="19"/>
                    <a:pt x="13" y="29"/>
                  </a:cubicBezTo>
                  <a:cubicBezTo>
                    <a:pt x="17" y="35"/>
                    <a:pt x="16" y="50"/>
                    <a:pt x="22" y="54"/>
                  </a:cubicBezTo>
                  <a:cubicBezTo>
                    <a:pt x="32" y="60"/>
                    <a:pt x="40" y="71"/>
                    <a:pt x="48" y="82"/>
                  </a:cubicBezTo>
                  <a:cubicBezTo>
                    <a:pt x="51" y="86"/>
                    <a:pt x="47" y="87"/>
                    <a:pt x="43" y="87"/>
                  </a:cubicBezTo>
                  <a:cubicBezTo>
                    <a:pt x="41" y="87"/>
                    <a:pt x="39" y="87"/>
                    <a:pt x="38" y="87"/>
                  </a:cubicBezTo>
                  <a:cubicBezTo>
                    <a:pt x="43" y="95"/>
                    <a:pt x="55" y="93"/>
                    <a:pt x="62" y="101"/>
                  </a:cubicBezTo>
                  <a:cubicBezTo>
                    <a:pt x="67" y="106"/>
                    <a:pt x="71" y="112"/>
                    <a:pt x="77" y="11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9" y="134"/>
                    <a:pt x="79" y="134"/>
                    <a:pt x="83" y="136"/>
                  </a:cubicBezTo>
                  <a:cubicBezTo>
                    <a:pt x="88" y="140"/>
                    <a:pt x="93" y="152"/>
                    <a:pt x="103" y="152"/>
                  </a:cubicBezTo>
                  <a:cubicBezTo>
                    <a:pt x="103" y="154"/>
                    <a:pt x="111" y="164"/>
                    <a:pt x="112" y="164"/>
                  </a:cubicBezTo>
                  <a:cubicBezTo>
                    <a:pt x="113" y="164"/>
                    <a:pt x="115" y="158"/>
                    <a:pt x="115" y="156"/>
                  </a:cubicBezTo>
                  <a:cubicBezTo>
                    <a:pt x="115" y="152"/>
                    <a:pt x="111" y="146"/>
                    <a:pt x="107" y="146"/>
                  </a:cubicBezTo>
                  <a:cubicBezTo>
                    <a:pt x="106" y="146"/>
                    <a:pt x="105" y="146"/>
                    <a:pt x="105" y="147"/>
                  </a:cubicBezTo>
                  <a:cubicBezTo>
                    <a:pt x="95" y="140"/>
                    <a:pt x="92" y="127"/>
                    <a:pt x="88" y="114"/>
                  </a:cubicBezTo>
                  <a:cubicBezTo>
                    <a:pt x="84" y="103"/>
                    <a:pt x="74" y="97"/>
                    <a:pt x="70" y="85"/>
                  </a:cubicBezTo>
                  <a:cubicBezTo>
                    <a:pt x="67" y="76"/>
                    <a:pt x="66" y="71"/>
                    <a:pt x="59" y="63"/>
                  </a:cubicBezTo>
                  <a:cubicBezTo>
                    <a:pt x="53" y="58"/>
                    <a:pt x="47" y="58"/>
                    <a:pt x="43" y="50"/>
                  </a:cubicBezTo>
                  <a:cubicBezTo>
                    <a:pt x="39" y="41"/>
                    <a:pt x="33" y="34"/>
                    <a:pt x="33" y="23"/>
                  </a:cubicBezTo>
                  <a:cubicBezTo>
                    <a:pt x="33" y="22"/>
                    <a:pt x="33" y="18"/>
                    <a:pt x="34" y="16"/>
                  </a:cubicBezTo>
                  <a:cubicBezTo>
                    <a:pt x="41" y="23"/>
                    <a:pt x="50" y="23"/>
                    <a:pt x="59" y="27"/>
                  </a:cubicBezTo>
                  <a:cubicBezTo>
                    <a:pt x="63" y="29"/>
                    <a:pt x="62" y="41"/>
                    <a:pt x="67" y="45"/>
                  </a:cubicBezTo>
                  <a:cubicBezTo>
                    <a:pt x="71" y="50"/>
                    <a:pt x="70" y="59"/>
                    <a:pt x="75" y="64"/>
                  </a:cubicBezTo>
                  <a:cubicBezTo>
                    <a:pt x="80" y="70"/>
                    <a:pt x="86" y="75"/>
                    <a:pt x="93" y="82"/>
                  </a:cubicBezTo>
                  <a:cubicBezTo>
                    <a:pt x="93" y="82"/>
                    <a:pt x="94" y="81"/>
                    <a:pt x="94" y="81"/>
                  </a:cubicBezTo>
                  <a:cubicBezTo>
                    <a:pt x="95" y="81"/>
                    <a:pt x="96" y="82"/>
                    <a:pt x="98" y="82"/>
                  </a:cubicBezTo>
                  <a:cubicBezTo>
                    <a:pt x="98" y="95"/>
                    <a:pt x="115" y="96"/>
                    <a:pt x="119" y="105"/>
                  </a:cubicBezTo>
                  <a:cubicBezTo>
                    <a:pt x="122" y="111"/>
                    <a:pt x="118" y="117"/>
                    <a:pt x="123" y="121"/>
                  </a:cubicBezTo>
                  <a:cubicBezTo>
                    <a:pt x="128" y="126"/>
                    <a:pt x="136" y="128"/>
                    <a:pt x="142" y="133"/>
                  </a:cubicBezTo>
                  <a:cubicBezTo>
                    <a:pt x="153" y="145"/>
                    <a:pt x="171" y="160"/>
                    <a:pt x="178" y="179"/>
                  </a:cubicBezTo>
                  <a:cubicBezTo>
                    <a:pt x="179" y="183"/>
                    <a:pt x="183" y="185"/>
                    <a:pt x="183" y="192"/>
                  </a:cubicBezTo>
                  <a:cubicBezTo>
                    <a:pt x="183" y="197"/>
                    <a:pt x="178" y="201"/>
                    <a:pt x="178" y="206"/>
                  </a:cubicBezTo>
                  <a:cubicBezTo>
                    <a:pt x="178" y="211"/>
                    <a:pt x="181" y="217"/>
                    <a:pt x="185" y="217"/>
                  </a:cubicBezTo>
                  <a:cubicBezTo>
                    <a:pt x="187" y="224"/>
                    <a:pt x="203" y="227"/>
                    <a:pt x="210" y="234"/>
                  </a:cubicBezTo>
                  <a:cubicBezTo>
                    <a:pt x="211" y="235"/>
                    <a:pt x="212" y="236"/>
                    <a:pt x="216" y="237"/>
                  </a:cubicBezTo>
                  <a:cubicBezTo>
                    <a:pt x="222" y="241"/>
                    <a:pt x="226" y="240"/>
                    <a:pt x="233" y="243"/>
                  </a:cubicBezTo>
                  <a:cubicBezTo>
                    <a:pt x="240" y="246"/>
                    <a:pt x="242" y="253"/>
                    <a:pt x="249" y="255"/>
                  </a:cubicBezTo>
                  <a:cubicBezTo>
                    <a:pt x="251" y="255"/>
                    <a:pt x="252" y="255"/>
                    <a:pt x="253" y="255"/>
                  </a:cubicBezTo>
                  <a:cubicBezTo>
                    <a:pt x="254" y="255"/>
                    <a:pt x="255" y="255"/>
                    <a:pt x="256" y="255"/>
                  </a:cubicBezTo>
                  <a:cubicBezTo>
                    <a:pt x="257" y="255"/>
                    <a:pt x="258" y="255"/>
                    <a:pt x="260" y="255"/>
                  </a:cubicBezTo>
                  <a:cubicBezTo>
                    <a:pt x="261" y="255"/>
                    <a:pt x="263" y="255"/>
                    <a:pt x="265" y="256"/>
                  </a:cubicBezTo>
                  <a:cubicBezTo>
                    <a:pt x="270" y="259"/>
                    <a:pt x="288" y="271"/>
                    <a:pt x="294" y="271"/>
                  </a:cubicBezTo>
                  <a:cubicBezTo>
                    <a:pt x="296" y="271"/>
                    <a:pt x="298" y="271"/>
                    <a:pt x="300" y="271"/>
                  </a:cubicBezTo>
                  <a:cubicBezTo>
                    <a:pt x="302" y="271"/>
                    <a:pt x="304" y="271"/>
                    <a:pt x="306" y="272"/>
                  </a:cubicBezTo>
                  <a:cubicBezTo>
                    <a:pt x="308" y="273"/>
                    <a:pt x="313" y="277"/>
                    <a:pt x="317" y="277"/>
                  </a:cubicBezTo>
                  <a:cubicBezTo>
                    <a:pt x="326" y="277"/>
                    <a:pt x="327" y="266"/>
                    <a:pt x="337" y="266"/>
                  </a:cubicBezTo>
                  <a:cubicBezTo>
                    <a:pt x="341" y="266"/>
                    <a:pt x="344" y="268"/>
                    <a:pt x="349" y="271"/>
                  </a:cubicBezTo>
                  <a:cubicBezTo>
                    <a:pt x="352" y="271"/>
                    <a:pt x="352" y="271"/>
                    <a:pt x="352" y="271"/>
                  </a:cubicBezTo>
                  <a:cubicBezTo>
                    <a:pt x="366" y="278"/>
                    <a:pt x="368" y="290"/>
                    <a:pt x="385" y="298"/>
                  </a:cubicBezTo>
                  <a:cubicBezTo>
                    <a:pt x="395" y="303"/>
                    <a:pt x="402" y="300"/>
                    <a:pt x="413" y="305"/>
                  </a:cubicBezTo>
                  <a:cubicBezTo>
                    <a:pt x="419" y="308"/>
                    <a:pt x="425" y="314"/>
                    <a:pt x="435" y="314"/>
                  </a:cubicBezTo>
                  <a:cubicBezTo>
                    <a:pt x="438" y="314"/>
                    <a:pt x="441" y="311"/>
                    <a:pt x="445" y="311"/>
                  </a:cubicBezTo>
                  <a:cubicBezTo>
                    <a:pt x="446" y="311"/>
                    <a:pt x="447" y="311"/>
                    <a:pt x="448" y="311"/>
                  </a:cubicBezTo>
                  <a:cubicBezTo>
                    <a:pt x="451" y="324"/>
                    <a:pt x="460" y="329"/>
                    <a:pt x="468" y="337"/>
                  </a:cubicBezTo>
                  <a:cubicBezTo>
                    <a:pt x="471" y="340"/>
                    <a:pt x="474" y="341"/>
                    <a:pt x="475" y="346"/>
                  </a:cubicBezTo>
                  <a:cubicBezTo>
                    <a:pt x="478" y="354"/>
                    <a:pt x="473" y="362"/>
                    <a:pt x="481" y="367"/>
                  </a:cubicBezTo>
                  <a:cubicBezTo>
                    <a:pt x="486" y="367"/>
                    <a:pt x="486" y="367"/>
                    <a:pt x="486" y="367"/>
                  </a:cubicBezTo>
                  <a:cubicBezTo>
                    <a:pt x="485" y="366"/>
                    <a:pt x="485" y="364"/>
                    <a:pt x="486" y="362"/>
                  </a:cubicBezTo>
                  <a:cubicBezTo>
                    <a:pt x="486" y="362"/>
                    <a:pt x="504" y="373"/>
                    <a:pt x="506" y="376"/>
                  </a:cubicBezTo>
                  <a:cubicBezTo>
                    <a:pt x="508" y="381"/>
                    <a:pt x="508" y="386"/>
                    <a:pt x="515" y="387"/>
                  </a:cubicBezTo>
                  <a:cubicBezTo>
                    <a:pt x="515" y="388"/>
                    <a:pt x="517" y="391"/>
                    <a:pt x="518" y="391"/>
                  </a:cubicBezTo>
                  <a:cubicBezTo>
                    <a:pt x="520" y="391"/>
                    <a:pt x="525" y="389"/>
                    <a:pt x="528" y="389"/>
                  </a:cubicBezTo>
                  <a:cubicBezTo>
                    <a:pt x="531" y="389"/>
                    <a:pt x="533" y="390"/>
                    <a:pt x="534" y="391"/>
                  </a:cubicBezTo>
                  <a:cubicBezTo>
                    <a:pt x="538" y="395"/>
                    <a:pt x="543" y="405"/>
                    <a:pt x="552" y="405"/>
                  </a:cubicBezTo>
                  <a:cubicBezTo>
                    <a:pt x="556" y="405"/>
                    <a:pt x="559" y="403"/>
                    <a:pt x="560" y="397"/>
                  </a:cubicBezTo>
                  <a:cubicBezTo>
                    <a:pt x="559" y="397"/>
                    <a:pt x="556" y="395"/>
                    <a:pt x="556" y="393"/>
                  </a:cubicBezTo>
                  <a:cubicBezTo>
                    <a:pt x="556" y="389"/>
                    <a:pt x="570" y="379"/>
                    <a:pt x="574" y="379"/>
                  </a:cubicBezTo>
                  <a:cubicBezTo>
                    <a:pt x="580" y="379"/>
                    <a:pt x="581" y="386"/>
                    <a:pt x="587" y="388"/>
                  </a:cubicBezTo>
                  <a:cubicBezTo>
                    <a:pt x="586" y="391"/>
                    <a:pt x="584" y="392"/>
                    <a:pt x="584" y="394"/>
                  </a:cubicBezTo>
                  <a:cubicBezTo>
                    <a:pt x="584" y="395"/>
                    <a:pt x="589" y="397"/>
                    <a:pt x="590" y="398"/>
                  </a:cubicBezTo>
                  <a:cubicBezTo>
                    <a:pt x="590" y="398"/>
                    <a:pt x="590" y="398"/>
                    <a:pt x="590" y="398"/>
                  </a:cubicBezTo>
                  <a:cubicBezTo>
                    <a:pt x="590" y="398"/>
                    <a:pt x="591" y="398"/>
                    <a:pt x="591" y="397"/>
                  </a:cubicBezTo>
                  <a:cubicBezTo>
                    <a:pt x="593" y="396"/>
                    <a:pt x="597" y="392"/>
                    <a:pt x="600" y="389"/>
                  </a:cubicBezTo>
                  <a:cubicBezTo>
                    <a:pt x="602" y="387"/>
                    <a:pt x="603" y="386"/>
                    <a:pt x="603" y="385"/>
                  </a:cubicBezTo>
                  <a:cubicBezTo>
                    <a:pt x="595" y="379"/>
                    <a:pt x="588" y="368"/>
                    <a:pt x="574" y="368"/>
                  </a:cubicBezTo>
                  <a:cubicBezTo>
                    <a:pt x="561" y="368"/>
                    <a:pt x="554" y="379"/>
                    <a:pt x="540" y="379"/>
                  </a:cubicBezTo>
                  <a:cubicBezTo>
                    <a:pt x="531" y="379"/>
                    <a:pt x="531" y="369"/>
                    <a:pt x="525" y="366"/>
                  </a:cubicBezTo>
                  <a:cubicBezTo>
                    <a:pt x="517" y="362"/>
                    <a:pt x="506" y="357"/>
                    <a:pt x="506" y="346"/>
                  </a:cubicBezTo>
                  <a:cubicBezTo>
                    <a:pt x="506" y="337"/>
                    <a:pt x="506" y="326"/>
                    <a:pt x="506" y="313"/>
                  </a:cubicBezTo>
                  <a:cubicBezTo>
                    <a:pt x="509" y="308"/>
                    <a:pt x="510" y="295"/>
                    <a:pt x="510" y="290"/>
                  </a:cubicBezTo>
                  <a:cubicBezTo>
                    <a:pt x="510" y="288"/>
                    <a:pt x="510" y="285"/>
                    <a:pt x="510" y="282"/>
                  </a:cubicBezTo>
                  <a:cubicBezTo>
                    <a:pt x="500" y="280"/>
                    <a:pt x="497" y="271"/>
                    <a:pt x="484" y="271"/>
                  </a:cubicBezTo>
                  <a:cubicBezTo>
                    <a:pt x="466" y="271"/>
                    <a:pt x="452" y="274"/>
                    <a:pt x="434" y="274"/>
                  </a:cubicBezTo>
                  <a:cubicBezTo>
                    <a:pt x="431" y="274"/>
                    <a:pt x="428" y="272"/>
                    <a:pt x="428" y="269"/>
                  </a:cubicBezTo>
                  <a:cubicBezTo>
                    <a:pt x="428" y="268"/>
                    <a:pt x="428" y="267"/>
                    <a:pt x="428" y="266"/>
                  </a:cubicBezTo>
                  <a:cubicBezTo>
                    <a:pt x="431" y="263"/>
                    <a:pt x="437" y="261"/>
                    <a:pt x="437" y="255"/>
                  </a:cubicBezTo>
                  <a:cubicBezTo>
                    <a:pt x="437" y="248"/>
                    <a:pt x="437" y="236"/>
                    <a:pt x="437" y="230"/>
                  </a:cubicBezTo>
                  <a:cubicBezTo>
                    <a:pt x="439" y="230"/>
                    <a:pt x="440" y="230"/>
                    <a:pt x="442" y="230"/>
                  </a:cubicBezTo>
                  <a:cubicBezTo>
                    <a:pt x="442" y="231"/>
                    <a:pt x="442" y="233"/>
                    <a:pt x="442" y="234"/>
                  </a:cubicBezTo>
                  <a:cubicBezTo>
                    <a:pt x="445" y="228"/>
                    <a:pt x="448" y="225"/>
                    <a:pt x="448" y="216"/>
                  </a:cubicBezTo>
                  <a:cubicBezTo>
                    <a:pt x="448" y="206"/>
                    <a:pt x="457" y="197"/>
                    <a:pt x="457" y="189"/>
                  </a:cubicBezTo>
                  <a:cubicBezTo>
                    <a:pt x="457" y="188"/>
                    <a:pt x="457" y="186"/>
                    <a:pt x="457" y="185"/>
                  </a:cubicBezTo>
                  <a:cubicBezTo>
                    <a:pt x="454" y="185"/>
                    <a:pt x="447" y="184"/>
                    <a:pt x="445" y="184"/>
                  </a:cubicBezTo>
                  <a:cubicBezTo>
                    <a:pt x="443" y="183"/>
                    <a:pt x="439" y="182"/>
                    <a:pt x="434" y="182"/>
                  </a:cubicBezTo>
                  <a:cubicBezTo>
                    <a:pt x="420" y="182"/>
                    <a:pt x="402" y="187"/>
                    <a:pt x="402" y="203"/>
                  </a:cubicBezTo>
                  <a:cubicBezTo>
                    <a:pt x="402" y="211"/>
                    <a:pt x="393" y="217"/>
                    <a:pt x="391" y="224"/>
                  </a:cubicBezTo>
                  <a:cubicBezTo>
                    <a:pt x="391" y="226"/>
                    <a:pt x="388" y="232"/>
                    <a:pt x="384" y="232"/>
                  </a:cubicBezTo>
                  <a:cubicBezTo>
                    <a:pt x="382" y="232"/>
                    <a:pt x="380" y="229"/>
                    <a:pt x="374" y="229"/>
                  </a:cubicBezTo>
                  <a:cubicBezTo>
                    <a:pt x="363" y="229"/>
                    <a:pt x="355" y="236"/>
                    <a:pt x="345" y="236"/>
                  </a:cubicBezTo>
                  <a:cubicBezTo>
                    <a:pt x="341" y="236"/>
                    <a:pt x="341" y="232"/>
                    <a:pt x="336" y="230"/>
                  </a:cubicBezTo>
                  <a:cubicBezTo>
                    <a:pt x="322" y="226"/>
                    <a:pt x="322" y="217"/>
                    <a:pt x="313" y="207"/>
                  </a:cubicBezTo>
                  <a:cubicBezTo>
                    <a:pt x="309" y="204"/>
                    <a:pt x="302" y="196"/>
                    <a:pt x="300" y="192"/>
                  </a:cubicBezTo>
                  <a:cubicBezTo>
                    <a:pt x="298" y="187"/>
                    <a:pt x="301" y="184"/>
                    <a:pt x="298" y="179"/>
                  </a:cubicBezTo>
                  <a:cubicBezTo>
                    <a:pt x="297" y="177"/>
                    <a:pt x="293" y="173"/>
                    <a:pt x="294" y="169"/>
                  </a:cubicBezTo>
                  <a:cubicBezTo>
                    <a:pt x="294" y="139"/>
                    <a:pt x="294" y="139"/>
                    <a:pt x="294" y="139"/>
                  </a:cubicBezTo>
                  <a:cubicBezTo>
                    <a:pt x="296" y="131"/>
                    <a:pt x="300" y="128"/>
                    <a:pt x="300" y="118"/>
                  </a:cubicBezTo>
                  <a:cubicBezTo>
                    <a:pt x="300" y="115"/>
                    <a:pt x="298" y="113"/>
                    <a:pt x="297" y="110"/>
                  </a:cubicBezTo>
                  <a:cubicBezTo>
                    <a:pt x="297" y="108"/>
                    <a:pt x="297" y="108"/>
                    <a:pt x="297" y="108"/>
                  </a:cubicBezTo>
                  <a:cubicBezTo>
                    <a:pt x="288" y="107"/>
                    <a:pt x="276" y="105"/>
                    <a:pt x="272" y="101"/>
                  </a:cubicBezTo>
                  <a:cubicBezTo>
                    <a:pt x="255" y="84"/>
                    <a:pt x="256" y="45"/>
                    <a:pt x="225" y="45"/>
                  </a:cubicBezTo>
                  <a:cubicBezTo>
                    <a:pt x="213" y="45"/>
                    <a:pt x="216" y="60"/>
                    <a:pt x="206" y="60"/>
                  </a:cubicBezTo>
                  <a:cubicBezTo>
                    <a:pt x="195" y="60"/>
                    <a:pt x="187" y="42"/>
                    <a:pt x="182" y="35"/>
                  </a:cubicBezTo>
                  <a:cubicBezTo>
                    <a:pt x="173" y="19"/>
                    <a:pt x="163" y="17"/>
                    <a:pt x="145" y="13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7" name="Freeform 177">
              <a:extLst>
                <a:ext uri="{FF2B5EF4-FFF2-40B4-BE49-F238E27FC236}">
                  <a16:creationId xmlns:a16="http://schemas.microsoft.com/office/drawing/2014/main" xmlns="" id="{BF92C67F-D506-40B7-B937-A9418DF2B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986"/>
              <a:ext cx="43" cy="21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4 h 9"/>
                <a:gd name="T4" fmla="*/ 15 w 18"/>
                <a:gd name="T5" fmla="*/ 9 h 9"/>
                <a:gd name="T6" fmla="*/ 17 w 18"/>
                <a:gd name="T7" fmla="*/ 9 h 9"/>
                <a:gd name="T8" fmla="*/ 18 w 18"/>
                <a:gd name="T9" fmla="*/ 9 h 9"/>
                <a:gd name="T10" fmla="*/ 0 w 1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3" y="7"/>
                    <a:pt x="10" y="9"/>
                    <a:pt x="15" y="9"/>
                  </a:cubicBezTo>
                  <a:cubicBezTo>
                    <a:pt x="15" y="9"/>
                    <a:pt x="16" y="9"/>
                    <a:pt x="17" y="9"/>
                  </a:cubicBezTo>
                  <a:cubicBezTo>
                    <a:pt x="17" y="9"/>
                    <a:pt x="18" y="9"/>
                    <a:pt x="18" y="9"/>
                  </a:cubicBezTo>
                  <a:cubicBezTo>
                    <a:pt x="18" y="1"/>
                    <a:pt x="9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8" name="Freeform 178">
              <a:extLst>
                <a:ext uri="{FF2B5EF4-FFF2-40B4-BE49-F238E27FC236}">
                  <a16:creationId xmlns:a16="http://schemas.microsoft.com/office/drawing/2014/main" xmlns="" id="{CD9ADF15-AF2E-4545-BD08-ACB908B41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18" y="1104"/>
              <a:ext cx="168" cy="109"/>
            </a:xfrm>
            <a:custGeom>
              <a:avLst/>
              <a:gdLst>
                <a:gd name="T0" fmla="*/ 8 w 71"/>
                <a:gd name="T1" fmla="*/ 0 h 46"/>
                <a:gd name="T2" fmla="*/ 0 w 71"/>
                <a:gd name="T3" fmla="*/ 3 h 46"/>
                <a:gd name="T4" fmla="*/ 2 w 71"/>
                <a:gd name="T5" fmla="*/ 3 h 46"/>
                <a:gd name="T6" fmla="*/ 10 w 71"/>
                <a:gd name="T7" fmla="*/ 5 h 46"/>
                <a:gd name="T8" fmla="*/ 5 w 71"/>
                <a:gd name="T9" fmla="*/ 10 h 46"/>
                <a:gd name="T10" fmla="*/ 32 w 71"/>
                <a:gd name="T11" fmla="*/ 21 h 46"/>
                <a:gd name="T12" fmla="*/ 27 w 71"/>
                <a:gd name="T13" fmla="*/ 26 h 46"/>
                <a:gd name="T14" fmla="*/ 66 w 71"/>
                <a:gd name="T15" fmla="*/ 46 h 46"/>
                <a:gd name="T16" fmla="*/ 71 w 71"/>
                <a:gd name="T17" fmla="*/ 46 h 46"/>
                <a:gd name="T18" fmla="*/ 71 w 71"/>
                <a:gd name="T19" fmla="*/ 41 h 46"/>
                <a:gd name="T20" fmla="*/ 22 w 71"/>
                <a:gd name="T21" fmla="*/ 7 h 46"/>
                <a:gd name="T22" fmla="*/ 8 w 71"/>
                <a:gd name="T2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46">
                  <a:moveTo>
                    <a:pt x="8" y="0"/>
                  </a:moveTo>
                  <a:cubicBezTo>
                    <a:pt x="5" y="0"/>
                    <a:pt x="2" y="2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8" y="4"/>
                    <a:pt x="10" y="5"/>
                  </a:cubicBezTo>
                  <a:cubicBezTo>
                    <a:pt x="10" y="6"/>
                    <a:pt x="8" y="9"/>
                    <a:pt x="5" y="10"/>
                  </a:cubicBezTo>
                  <a:cubicBezTo>
                    <a:pt x="7" y="16"/>
                    <a:pt x="22" y="21"/>
                    <a:pt x="32" y="21"/>
                  </a:cubicBezTo>
                  <a:cubicBezTo>
                    <a:pt x="31" y="23"/>
                    <a:pt x="28" y="23"/>
                    <a:pt x="27" y="26"/>
                  </a:cubicBezTo>
                  <a:cubicBezTo>
                    <a:pt x="36" y="32"/>
                    <a:pt x="54" y="46"/>
                    <a:pt x="66" y="46"/>
                  </a:cubicBezTo>
                  <a:cubicBezTo>
                    <a:pt x="68" y="46"/>
                    <a:pt x="69" y="46"/>
                    <a:pt x="71" y="46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57" y="28"/>
                    <a:pt x="45" y="15"/>
                    <a:pt x="22" y="7"/>
                  </a:cubicBezTo>
                  <a:cubicBezTo>
                    <a:pt x="18" y="6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9" name="Freeform 179">
              <a:extLst>
                <a:ext uri="{FF2B5EF4-FFF2-40B4-BE49-F238E27FC236}">
                  <a16:creationId xmlns:a16="http://schemas.microsoft.com/office/drawing/2014/main" xmlns="" id="{F902681B-502A-495A-BAB2-95FCB8B45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83" y="948"/>
              <a:ext cx="59" cy="85"/>
            </a:xfrm>
            <a:custGeom>
              <a:avLst/>
              <a:gdLst>
                <a:gd name="T0" fmla="*/ 0 w 25"/>
                <a:gd name="T1" fmla="*/ 0 h 36"/>
                <a:gd name="T2" fmla="*/ 0 w 25"/>
                <a:gd name="T3" fmla="*/ 4 h 36"/>
                <a:gd name="T4" fmla="*/ 6 w 25"/>
                <a:gd name="T5" fmla="*/ 13 h 36"/>
                <a:gd name="T6" fmla="*/ 14 w 25"/>
                <a:gd name="T7" fmla="*/ 20 h 36"/>
                <a:gd name="T8" fmla="*/ 12 w 25"/>
                <a:gd name="T9" fmla="*/ 26 h 36"/>
                <a:gd name="T10" fmla="*/ 20 w 25"/>
                <a:gd name="T11" fmla="*/ 36 h 36"/>
                <a:gd name="T12" fmla="*/ 15 w 25"/>
                <a:gd name="T13" fmla="*/ 26 h 36"/>
                <a:gd name="T14" fmla="*/ 18 w 25"/>
                <a:gd name="T15" fmla="*/ 21 h 36"/>
                <a:gd name="T16" fmla="*/ 15 w 25"/>
                <a:gd name="T17" fmla="*/ 14 h 36"/>
                <a:gd name="T18" fmla="*/ 15 w 25"/>
                <a:gd name="T19" fmla="*/ 3 h 36"/>
                <a:gd name="T20" fmla="*/ 8 w 25"/>
                <a:gd name="T21" fmla="*/ 10 h 36"/>
                <a:gd name="T22" fmla="*/ 12 w 25"/>
                <a:gd name="T23" fmla="*/ 3 h 36"/>
                <a:gd name="T24" fmla="*/ 0 w 25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6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7"/>
                    <a:pt x="4" y="13"/>
                    <a:pt x="6" y="13"/>
                  </a:cubicBezTo>
                  <a:cubicBezTo>
                    <a:pt x="9" y="13"/>
                    <a:pt x="10" y="19"/>
                    <a:pt x="14" y="20"/>
                  </a:cubicBezTo>
                  <a:cubicBezTo>
                    <a:pt x="14" y="21"/>
                    <a:pt x="12" y="23"/>
                    <a:pt x="12" y="26"/>
                  </a:cubicBezTo>
                  <a:cubicBezTo>
                    <a:pt x="12" y="30"/>
                    <a:pt x="15" y="36"/>
                    <a:pt x="20" y="36"/>
                  </a:cubicBezTo>
                  <a:cubicBezTo>
                    <a:pt x="25" y="36"/>
                    <a:pt x="15" y="28"/>
                    <a:pt x="15" y="26"/>
                  </a:cubicBezTo>
                  <a:cubicBezTo>
                    <a:pt x="15" y="24"/>
                    <a:pt x="18" y="23"/>
                    <a:pt x="18" y="21"/>
                  </a:cubicBezTo>
                  <a:cubicBezTo>
                    <a:pt x="18" y="18"/>
                    <a:pt x="15" y="17"/>
                    <a:pt x="15" y="14"/>
                  </a:cubicBezTo>
                  <a:cubicBezTo>
                    <a:pt x="15" y="9"/>
                    <a:pt x="16" y="6"/>
                    <a:pt x="15" y="3"/>
                  </a:cubicBezTo>
                  <a:cubicBezTo>
                    <a:pt x="14" y="5"/>
                    <a:pt x="12" y="10"/>
                    <a:pt x="8" y="10"/>
                  </a:cubicBezTo>
                  <a:cubicBezTo>
                    <a:pt x="5" y="10"/>
                    <a:pt x="12" y="4"/>
                    <a:pt x="12" y="3"/>
                  </a:cubicBezTo>
                  <a:cubicBezTo>
                    <a:pt x="7" y="3"/>
                    <a:pt x="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0" name="Freeform 180">
              <a:extLst>
                <a:ext uri="{FF2B5EF4-FFF2-40B4-BE49-F238E27FC236}">
                  <a16:creationId xmlns:a16="http://schemas.microsoft.com/office/drawing/2014/main" xmlns="" id="{DD24783A-9CA4-46F2-B48E-F36C67A94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47" y="759"/>
              <a:ext cx="76" cy="49"/>
            </a:xfrm>
            <a:custGeom>
              <a:avLst/>
              <a:gdLst>
                <a:gd name="T0" fmla="*/ 32 w 32"/>
                <a:gd name="T1" fmla="*/ 0 h 21"/>
                <a:gd name="T2" fmla="*/ 25 w 32"/>
                <a:gd name="T3" fmla="*/ 0 h 21"/>
                <a:gd name="T4" fmla="*/ 0 w 32"/>
                <a:gd name="T5" fmla="*/ 8 h 21"/>
                <a:gd name="T6" fmla="*/ 0 w 32"/>
                <a:gd name="T7" fmla="*/ 14 h 21"/>
                <a:gd name="T8" fmla="*/ 11 w 32"/>
                <a:gd name="T9" fmla="*/ 21 h 21"/>
                <a:gd name="T10" fmla="*/ 32 w 32"/>
                <a:gd name="T11" fmla="*/ 6 h 21"/>
                <a:gd name="T12" fmla="*/ 32 w 3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9" y="0"/>
                    <a:pt x="29" y="0"/>
                    <a:pt x="25" y="0"/>
                  </a:cubicBezTo>
                  <a:cubicBezTo>
                    <a:pt x="16" y="0"/>
                    <a:pt x="9" y="5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7"/>
                    <a:pt x="6" y="17"/>
                    <a:pt x="11" y="21"/>
                  </a:cubicBezTo>
                  <a:cubicBezTo>
                    <a:pt x="19" y="15"/>
                    <a:pt x="22" y="11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1" name="Freeform 181">
              <a:extLst>
                <a:ext uri="{FF2B5EF4-FFF2-40B4-BE49-F238E27FC236}">
                  <a16:creationId xmlns:a16="http://schemas.microsoft.com/office/drawing/2014/main" xmlns="" id="{96678461-B000-4ABE-B656-668269AE4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" y="1648"/>
              <a:ext cx="97" cy="59"/>
            </a:xfrm>
            <a:custGeom>
              <a:avLst/>
              <a:gdLst>
                <a:gd name="T0" fmla="*/ 38 w 41"/>
                <a:gd name="T1" fmla="*/ 0 h 25"/>
                <a:gd name="T2" fmla="*/ 23 w 41"/>
                <a:gd name="T3" fmla="*/ 4 h 25"/>
                <a:gd name="T4" fmla="*/ 8 w 41"/>
                <a:gd name="T5" fmla="*/ 0 h 25"/>
                <a:gd name="T6" fmla="*/ 0 w 41"/>
                <a:gd name="T7" fmla="*/ 2 h 25"/>
                <a:gd name="T8" fmla="*/ 0 w 41"/>
                <a:gd name="T9" fmla="*/ 6 h 25"/>
                <a:gd name="T10" fmla="*/ 7 w 41"/>
                <a:gd name="T11" fmla="*/ 9 h 25"/>
                <a:gd name="T12" fmla="*/ 31 w 41"/>
                <a:gd name="T13" fmla="*/ 22 h 25"/>
                <a:gd name="T14" fmla="*/ 36 w 41"/>
                <a:gd name="T15" fmla="*/ 25 h 25"/>
                <a:gd name="T16" fmla="*/ 39 w 41"/>
                <a:gd name="T17" fmla="*/ 21 h 25"/>
                <a:gd name="T18" fmla="*/ 36 w 41"/>
                <a:gd name="T19" fmla="*/ 12 h 25"/>
                <a:gd name="T20" fmla="*/ 39 w 41"/>
                <a:gd name="T21" fmla="*/ 7 h 25"/>
                <a:gd name="T22" fmla="*/ 41 w 41"/>
                <a:gd name="T23" fmla="*/ 0 h 25"/>
                <a:gd name="T24" fmla="*/ 38 w 41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25">
                  <a:moveTo>
                    <a:pt x="38" y="0"/>
                  </a:moveTo>
                  <a:cubicBezTo>
                    <a:pt x="32" y="0"/>
                    <a:pt x="29" y="4"/>
                    <a:pt x="23" y="4"/>
                  </a:cubicBezTo>
                  <a:cubicBezTo>
                    <a:pt x="18" y="4"/>
                    <a:pt x="14" y="0"/>
                    <a:pt x="8" y="0"/>
                  </a:cubicBezTo>
                  <a:cubicBezTo>
                    <a:pt x="5" y="0"/>
                    <a:pt x="3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9"/>
                    <a:pt x="6" y="8"/>
                    <a:pt x="7" y="9"/>
                  </a:cubicBezTo>
                  <a:cubicBezTo>
                    <a:pt x="16" y="11"/>
                    <a:pt x="22" y="20"/>
                    <a:pt x="31" y="22"/>
                  </a:cubicBezTo>
                  <a:cubicBezTo>
                    <a:pt x="31" y="24"/>
                    <a:pt x="34" y="25"/>
                    <a:pt x="36" y="25"/>
                  </a:cubicBezTo>
                  <a:cubicBezTo>
                    <a:pt x="37" y="25"/>
                    <a:pt x="39" y="22"/>
                    <a:pt x="39" y="21"/>
                  </a:cubicBezTo>
                  <a:cubicBezTo>
                    <a:pt x="39" y="17"/>
                    <a:pt x="36" y="16"/>
                    <a:pt x="36" y="12"/>
                  </a:cubicBezTo>
                  <a:cubicBezTo>
                    <a:pt x="36" y="10"/>
                    <a:pt x="39" y="7"/>
                    <a:pt x="39" y="7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2" name="Freeform 182">
              <a:extLst>
                <a:ext uri="{FF2B5EF4-FFF2-40B4-BE49-F238E27FC236}">
                  <a16:creationId xmlns:a16="http://schemas.microsoft.com/office/drawing/2014/main" xmlns="" id="{E342BF0F-D693-4B48-B4E4-A7B7EFF38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1447"/>
              <a:ext cx="33" cy="64"/>
            </a:xfrm>
            <a:custGeom>
              <a:avLst/>
              <a:gdLst>
                <a:gd name="T0" fmla="*/ 12 w 14"/>
                <a:gd name="T1" fmla="*/ 0 h 27"/>
                <a:gd name="T2" fmla="*/ 4 w 14"/>
                <a:gd name="T3" fmla="*/ 5 h 27"/>
                <a:gd name="T4" fmla="*/ 0 w 14"/>
                <a:gd name="T5" fmla="*/ 6 h 27"/>
                <a:gd name="T6" fmla="*/ 10 w 14"/>
                <a:gd name="T7" fmla="*/ 27 h 27"/>
                <a:gd name="T8" fmla="*/ 14 w 14"/>
                <a:gd name="T9" fmla="*/ 6 h 27"/>
                <a:gd name="T10" fmla="*/ 12 w 14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7">
                  <a:moveTo>
                    <a:pt x="12" y="0"/>
                  </a:moveTo>
                  <a:cubicBezTo>
                    <a:pt x="10" y="0"/>
                    <a:pt x="8" y="5"/>
                    <a:pt x="4" y="5"/>
                  </a:cubicBezTo>
                  <a:cubicBezTo>
                    <a:pt x="3" y="5"/>
                    <a:pt x="1" y="6"/>
                    <a:pt x="0" y="6"/>
                  </a:cubicBezTo>
                  <a:cubicBezTo>
                    <a:pt x="3" y="10"/>
                    <a:pt x="4" y="26"/>
                    <a:pt x="10" y="27"/>
                  </a:cubicBezTo>
                  <a:cubicBezTo>
                    <a:pt x="11" y="23"/>
                    <a:pt x="13" y="12"/>
                    <a:pt x="14" y="6"/>
                  </a:cubicBezTo>
                  <a:cubicBezTo>
                    <a:pt x="13" y="5"/>
                    <a:pt x="12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3" name="Freeform 183">
              <a:extLst>
                <a:ext uri="{FF2B5EF4-FFF2-40B4-BE49-F238E27FC236}">
                  <a16:creationId xmlns:a16="http://schemas.microsoft.com/office/drawing/2014/main" xmlns="" id="{45703777-85C1-4E7A-81B9-DF446DD7A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" y="1518"/>
              <a:ext cx="54" cy="95"/>
            </a:xfrm>
            <a:custGeom>
              <a:avLst/>
              <a:gdLst>
                <a:gd name="T0" fmla="*/ 12 w 23"/>
                <a:gd name="T1" fmla="*/ 0 h 40"/>
                <a:gd name="T2" fmla="*/ 0 w 23"/>
                <a:gd name="T3" fmla="*/ 7 h 40"/>
                <a:gd name="T4" fmla="*/ 6 w 23"/>
                <a:gd name="T5" fmla="*/ 18 h 40"/>
                <a:gd name="T6" fmla="*/ 3 w 23"/>
                <a:gd name="T7" fmla="*/ 29 h 40"/>
                <a:gd name="T8" fmla="*/ 8 w 23"/>
                <a:gd name="T9" fmla="*/ 40 h 40"/>
                <a:gd name="T10" fmla="*/ 22 w 23"/>
                <a:gd name="T11" fmla="*/ 25 h 40"/>
                <a:gd name="T12" fmla="*/ 18 w 23"/>
                <a:gd name="T13" fmla="*/ 4 h 40"/>
                <a:gd name="T14" fmla="*/ 12 w 23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0">
                  <a:moveTo>
                    <a:pt x="12" y="0"/>
                  </a:moveTo>
                  <a:cubicBezTo>
                    <a:pt x="7" y="0"/>
                    <a:pt x="6" y="6"/>
                    <a:pt x="0" y="7"/>
                  </a:cubicBezTo>
                  <a:cubicBezTo>
                    <a:pt x="1" y="11"/>
                    <a:pt x="6" y="14"/>
                    <a:pt x="6" y="18"/>
                  </a:cubicBezTo>
                  <a:cubicBezTo>
                    <a:pt x="6" y="22"/>
                    <a:pt x="3" y="25"/>
                    <a:pt x="3" y="29"/>
                  </a:cubicBezTo>
                  <a:cubicBezTo>
                    <a:pt x="3" y="33"/>
                    <a:pt x="3" y="40"/>
                    <a:pt x="8" y="40"/>
                  </a:cubicBezTo>
                  <a:cubicBezTo>
                    <a:pt x="12" y="40"/>
                    <a:pt x="22" y="33"/>
                    <a:pt x="22" y="25"/>
                  </a:cubicBezTo>
                  <a:cubicBezTo>
                    <a:pt x="22" y="17"/>
                    <a:pt x="23" y="12"/>
                    <a:pt x="18" y="4"/>
                  </a:cubicBezTo>
                  <a:cubicBezTo>
                    <a:pt x="17" y="4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4" name="Freeform 184">
              <a:extLst>
                <a:ext uri="{FF2B5EF4-FFF2-40B4-BE49-F238E27FC236}">
                  <a16:creationId xmlns:a16="http://schemas.microsoft.com/office/drawing/2014/main" xmlns="" id="{399E0BE2-91BA-4652-B73F-CFD907F77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1575"/>
              <a:ext cx="28" cy="21"/>
            </a:xfrm>
            <a:custGeom>
              <a:avLst/>
              <a:gdLst>
                <a:gd name="T0" fmla="*/ 9 w 12"/>
                <a:gd name="T1" fmla="*/ 0 h 9"/>
                <a:gd name="T2" fmla="*/ 0 w 12"/>
                <a:gd name="T3" fmla="*/ 4 h 9"/>
                <a:gd name="T4" fmla="*/ 7 w 12"/>
                <a:gd name="T5" fmla="*/ 9 h 9"/>
                <a:gd name="T6" fmla="*/ 12 w 12"/>
                <a:gd name="T7" fmla="*/ 6 h 9"/>
                <a:gd name="T8" fmla="*/ 9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6" y="1"/>
                    <a:pt x="4" y="2"/>
                    <a:pt x="0" y="4"/>
                  </a:cubicBezTo>
                  <a:cubicBezTo>
                    <a:pt x="1" y="4"/>
                    <a:pt x="5" y="9"/>
                    <a:pt x="7" y="9"/>
                  </a:cubicBezTo>
                  <a:cubicBezTo>
                    <a:pt x="9" y="9"/>
                    <a:pt x="12" y="7"/>
                    <a:pt x="12" y="6"/>
                  </a:cubicBezTo>
                  <a:cubicBezTo>
                    <a:pt x="12" y="4"/>
                    <a:pt x="9" y="1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5" name="Freeform 185">
              <a:extLst>
                <a:ext uri="{FF2B5EF4-FFF2-40B4-BE49-F238E27FC236}">
                  <a16:creationId xmlns:a16="http://schemas.microsoft.com/office/drawing/2014/main" xmlns="" id="{F2E1149A-C574-44CB-8BC3-653169808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" y="858"/>
              <a:ext cx="31" cy="38"/>
            </a:xfrm>
            <a:custGeom>
              <a:avLst/>
              <a:gdLst>
                <a:gd name="T0" fmla="*/ 10 w 13"/>
                <a:gd name="T1" fmla="*/ 0 h 16"/>
                <a:gd name="T2" fmla="*/ 0 w 13"/>
                <a:gd name="T3" fmla="*/ 0 h 16"/>
                <a:gd name="T4" fmla="*/ 0 w 13"/>
                <a:gd name="T5" fmla="*/ 5 h 16"/>
                <a:gd name="T6" fmla="*/ 12 w 13"/>
                <a:gd name="T7" fmla="*/ 12 h 16"/>
                <a:gd name="T8" fmla="*/ 12 w 13"/>
                <a:gd name="T9" fmla="*/ 16 h 16"/>
                <a:gd name="T10" fmla="*/ 13 w 13"/>
                <a:gd name="T11" fmla="*/ 10 h 16"/>
                <a:gd name="T12" fmla="*/ 10 w 13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0"/>
                    <a:pt x="6" y="12"/>
                    <a:pt x="12" y="12"/>
                  </a:cubicBezTo>
                  <a:cubicBezTo>
                    <a:pt x="12" y="13"/>
                    <a:pt x="12" y="14"/>
                    <a:pt x="12" y="16"/>
                  </a:cubicBezTo>
                  <a:cubicBezTo>
                    <a:pt x="12" y="13"/>
                    <a:pt x="13" y="14"/>
                    <a:pt x="13" y="10"/>
                  </a:cubicBezTo>
                  <a:cubicBezTo>
                    <a:pt x="13" y="5"/>
                    <a:pt x="10" y="6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6" name="Freeform 186">
              <a:extLst>
                <a:ext uri="{FF2B5EF4-FFF2-40B4-BE49-F238E27FC236}">
                  <a16:creationId xmlns:a16="http://schemas.microsoft.com/office/drawing/2014/main" xmlns="" id="{22D1F5E9-3D7C-4F4A-B67E-314AD21E2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" y="820"/>
              <a:ext cx="56" cy="83"/>
            </a:xfrm>
            <a:custGeom>
              <a:avLst/>
              <a:gdLst>
                <a:gd name="T0" fmla="*/ 10 w 24"/>
                <a:gd name="T1" fmla="*/ 0 h 35"/>
                <a:gd name="T2" fmla="*/ 0 w 24"/>
                <a:gd name="T3" fmla="*/ 16 h 35"/>
                <a:gd name="T4" fmla="*/ 11 w 24"/>
                <a:gd name="T5" fmla="*/ 24 h 35"/>
                <a:gd name="T6" fmla="*/ 4 w 24"/>
                <a:gd name="T7" fmla="*/ 31 h 35"/>
                <a:gd name="T8" fmla="*/ 3 w 24"/>
                <a:gd name="T9" fmla="*/ 29 h 35"/>
                <a:gd name="T10" fmla="*/ 0 w 24"/>
                <a:gd name="T11" fmla="*/ 32 h 35"/>
                <a:gd name="T12" fmla="*/ 8 w 24"/>
                <a:gd name="T13" fmla="*/ 35 h 35"/>
                <a:gd name="T14" fmla="*/ 24 w 24"/>
                <a:gd name="T15" fmla="*/ 14 h 35"/>
                <a:gd name="T16" fmla="*/ 10 w 24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5">
                  <a:moveTo>
                    <a:pt x="10" y="0"/>
                  </a:moveTo>
                  <a:cubicBezTo>
                    <a:pt x="7" y="0"/>
                    <a:pt x="0" y="14"/>
                    <a:pt x="0" y="16"/>
                  </a:cubicBezTo>
                  <a:cubicBezTo>
                    <a:pt x="0" y="19"/>
                    <a:pt x="6" y="23"/>
                    <a:pt x="11" y="24"/>
                  </a:cubicBezTo>
                  <a:cubicBezTo>
                    <a:pt x="11" y="27"/>
                    <a:pt x="8" y="31"/>
                    <a:pt x="4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1" y="31"/>
                    <a:pt x="0" y="32"/>
                  </a:cubicBezTo>
                  <a:cubicBezTo>
                    <a:pt x="1" y="32"/>
                    <a:pt x="4" y="35"/>
                    <a:pt x="8" y="35"/>
                  </a:cubicBezTo>
                  <a:cubicBezTo>
                    <a:pt x="19" y="35"/>
                    <a:pt x="15" y="17"/>
                    <a:pt x="24" y="14"/>
                  </a:cubicBezTo>
                  <a:cubicBezTo>
                    <a:pt x="21" y="5"/>
                    <a:pt x="2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7" name="Freeform 187">
              <a:extLst>
                <a:ext uri="{FF2B5EF4-FFF2-40B4-BE49-F238E27FC236}">
                  <a16:creationId xmlns:a16="http://schemas.microsoft.com/office/drawing/2014/main" xmlns="" id="{1527A4D0-60B3-431A-A153-4CEBDC9E4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" y="730"/>
              <a:ext cx="31" cy="48"/>
            </a:xfrm>
            <a:custGeom>
              <a:avLst/>
              <a:gdLst>
                <a:gd name="T0" fmla="*/ 13 w 13"/>
                <a:gd name="T1" fmla="*/ 0 h 20"/>
                <a:gd name="T2" fmla="*/ 1 w 13"/>
                <a:gd name="T3" fmla="*/ 13 h 20"/>
                <a:gd name="T4" fmla="*/ 1 w 13"/>
                <a:gd name="T5" fmla="*/ 20 h 20"/>
                <a:gd name="T6" fmla="*/ 9 w 13"/>
                <a:gd name="T7" fmla="*/ 7 h 20"/>
                <a:gd name="T8" fmla="*/ 13 w 1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13" y="0"/>
                  </a:moveTo>
                  <a:cubicBezTo>
                    <a:pt x="4" y="0"/>
                    <a:pt x="1" y="10"/>
                    <a:pt x="1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5" y="15"/>
                    <a:pt x="9" y="12"/>
                    <a:pt x="9" y="7"/>
                  </a:cubicBezTo>
                  <a:cubicBezTo>
                    <a:pt x="9" y="4"/>
                    <a:pt x="12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8" name="Freeform 188">
              <a:extLst>
                <a:ext uri="{FF2B5EF4-FFF2-40B4-BE49-F238E27FC236}">
                  <a16:creationId xmlns:a16="http://schemas.microsoft.com/office/drawing/2014/main" xmlns="" id="{890FDF28-5801-4207-8AD4-4C2E42A68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" y="666"/>
              <a:ext cx="42" cy="57"/>
            </a:xfrm>
            <a:custGeom>
              <a:avLst/>
              <a:gdLst>
                <a:gd name="T0" fmla="*/ 12 w 18"/>
                <a:gd name="T1" fmla="*/ 0 h 24"/>
                <a:gd name="T2" fmla="*/ 8 w 18"/>
                <a:gd name="T3" fmla="*/ 6 h 24"/>
                <a:gd name="T4" fmla="*/ 11 w 18"/>
                <a:gd name="T5" fmla="*/ 12 h 24"/>
                <a:gd name="T6" fmla="*/ 0 w 18"/>
                <a:gd name="T7" fmla="*/ 16 h 24"/>
                <a:gd name="T8" fmla="*/ 5 w 18"/>
                <a:gd name="T9" fmla="*/ 24 h 24"/>
                <a:gd name="T10" fmla="*/ 14 w 18"/>
                <a:gd name="T11" fmla="*/ 19 h 24"/>
                <a:gd name="T12" fmla="*/ 14 w 18"/>
                <a:gd name="T13" fmla="*/ 12 h 24"/>
                <a:gd name="T14" fmla="*/ 18 w 18"/>
                <a:gd name="T15" fmla="*/ 6 h 24"/>
                <a:gd name="T16" fmla="*/ 12 w 18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4">
                  <a:moveTo>
                    <a:pt x="12" y="0"/>
                  </a:moveTo>
                  <a:cubicBezTo>
                    <a:pt x="12" y="0"/>
                    <a:pt x="8" y="3"/>
                    <a:pt x="8" y="6"/>
                  </a:cubicBezTo>
                  <a:cubicBezTo>
                    <a:pt x="8" y="8"/>
                    <a:pt x="10" y="10"/>
                    <a:pt x="11" y="12"/>
                  </a:cubicBezTo>
                  <a:cubicBezTo>
                    <a:pt x="7" y="12"/>
                    <a:pt x="4" y="16"/>
                    <a:pt x="0" y="16"/>
                  </a:cubicBezTo>
                  <a:cubicBezTo>
                    <a:pt x="0" y="19"/>
                    <a:pt x="0" y="24"/>
                    <a:pt x="5" y="24"/>
                  </a:cubicBezTo>
                  <a:cubicBezTo>
                    <a:pt x="7" y="24"/>
                    <a:pt x="14" y="20"/>
                    <a:pt x="14" y="19"/>
                  </a:cubicBezTo>
                  <a:cubicBezTo>
                    <a:pt x="14" y="17"/>
                    <a:pt x="14" y="15"/>
                    <a:pt x="14" y="12"/>
                  </a:cubicBezTo>
                  <a:cubicBezTo>
                    <a:pt x="15" y="12"/>
                    <a:pt x="18" y="8"/>
                    <a:pt x="18" y="6"/>
                  </a:cubicBezTo>
                  <a:cubicBezTo>
                    <a:pt x="16" y="5"/>
                    <a:pt x="15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9" name="Freeform 189">
              <a:extLst>
                <a:ext uri="{FF2B5EF4-FFF2-40B4-BE49-F238E27FC236}">
                  <a16:creationId xmlns:a16="http://schemas.microsoft.com/office/drawing/2014/main" xmlns="" id="{A1B98AE9-0087-4E11-A4C7-9664248B8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5" y="1762"/>
              <a:ext cx="81" cy="11"/>
            </a:xfrm>
            <a:custGeom>
              <a:avLst/>
              <a:gdLst>
                <a:gd name="T0" fmla="*/ 9 w 34"/>
                <a:gd name="T1" fmla="*/ 0 h 5"/>
                <a:gd name="T2" fmla="*/ 0 w 34"/>
                <a:gd name="T3" fmla="*/ 0 h 5"/>
                <a:gd name="T4" fmla="*/ 20 w 34"/>
                <a:gd name="T5" fmla="*/ 5 h 5"/>
                <a:gd name="T6" fmla="*/ 27 w 34"/>
                <a:gd name="T7" fmla="*/ 5 h 5"/>
                <a:gd name="T8" fmla="*/ 34 w 34"/>
                <a:gd name="T9" fmla="*/ 3 h 5"/>
                <a:gd name="T10" fmla="*/ 9 w 3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6" y="3"/>
                    <a:pt x="16" y="5"/>
                    <a:pt x="20" y="5"/>
                  </a:cubicBezTo>
                  <a:cubicBezTo>
                    <a:pt x="23" y="5"/>
                    <a:pt x="24" y="5"/>
                    <a:pt x="27" y="5"/>
                  </a:cubicBezTo>
                  <a:cubicBezTo>
                    <a:pt x="29" y="5"/>
                    <a:pt x="31" y="5"/>
                    <a:pt x="34" y="3"/>
                  </a:cubicBezTo>
                  <a:cubicBezTo>
                    <a:pt x="27" y="2"/>
                    <a:pt x="18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0" name="Freeform 190">
              <a:extLst>
                <a:ext uri="{FF2B5EF4-FFF2-40B4-BE49-F238E27FC236}">
                  <a16:creationId xmlns:a16="http://schemas.microsoft.com/office/drawing/2014/main" xmlns="" id="{C9FA40E5-EDA4-42D3-908E-F880C996F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" y="1747"/>
              <a:ext cx="71" cy="38"/>
            </a:xfrm>
            <a:custGeom>
              <a:avLst/>
              <a:gdLst>
                <a:gd name="T0" fmla="*/ 30 w 30"/>
                <a:gd name="T1" fmla="*/ 0 h 16"/>
                <a:gd name="T2" fmla="*/ 0 w 30"/>
                <a:gd name="T3" fmla="*/ 11 h 16"/>
                <a:gd name="T4" fmla="*/ 2 w 30"/>
                <a:gd name="T5" fmla="*/ 13 h 16"/>
                <a:gd name="T6" fmla="*/ 6 w 30"/>
                <a:gd name="T7" fmla="*/ 16 h 16"/>
                <a:gd name="T8" fmla="*/ 22 w 30"/>
                <a:gd name="T9" fmla="*/ 10 h 16"/>
                <a:gd name="T10" fmla="*/ 23 w 30"/>
                <a:gd name="T11" fmla="*/ 5 h 16"/>
                <a:gd name="T12" fmla="*/ 30 w 30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6">
                  <a:moveTo>
                    <a:pt x="30" y="0"/>
                  </a:moveTo>
                  <a:cubicBezTo>
                    <a:pt x="21" y="2"/>
                    <a:pt x="7" y="7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2" y="15"/>
                    <a:pt x="4" y="16"/>
                    <a:pt x="6" y="16"/>
                  </a:cubicBezTo>
                  <a:cubicBezTo>
                    <a:pt x="11" y="16"/>
                    <a:pt x="21" y="13"/>
                    <a:pt x="22" y="10"/>
                  </a:cubicBezTo>
                  <a:cubicBezTo>
                    <a:pt x="23" y="8"/>
                    <a:pt x="22" y="5"/>
                    <a:pt x="23" y="5"/>
                  </a:cubicBezTo>
                  <a:cubicBezTo>
                    <a:pt x="26" y="3"/>
                    <a:pt x="29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1" name="Freeform 191">
              <a:extLst>
                <a:ext uri="{FF2B5EF4-FFF2-40B4-BE49-F238E27FC236}">
                  <a16:creationId xmlns:a16="http://schemas.microsoft.com/office/drawing/2014/main" xmlns="" id="{9942B0C9-9A02-4B63-AEED-A0EA46A99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8" y="2627"/>
              <a:ext cx="35" cy="17"/>
            </a:xfrm>
            <a:custGeom>
              <a:avLst/>
              <a:gdLst>
                <a:gd name="T0" fmla="*/ 15 w 15"/>
                <a:gd name="T1" fmla="*/ 0 h 7"/>
                <a:gd name="T2" fmla="*/ 0 w 15"/>
                <a:gd name="T3" fmla="*/ 3 h 7"/>
                <a:gd name="T4" fmla="*/ 5 w 15"/>
                <a:gd name="T5" fmla="*/ 7 h 7"/>
                <a:gd name="T6" fmla="*/ 15 w 1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7">
                  <a:moveTo>
                    <a:pt x="15" y="0"/>
                  </a:moveTo>
                  <a:cubicBezTo>
                    <a:pt x="8" y="0"/>
                    <a:pt x="4" y="1"/>
                    <a:pt x="0" y="3"/>
                  </a:cubicBezTo>
                  <a:cubicBezTo>
                    <a:pt x="0" y="5"/>
                    <a:pt x="4" y="7"/>
                    <a:pt x="5" y="7"/>
                  </a:cubicBezTo>
                  <a:cubicBezTo>
                    <a:pt x="10" y="7"/>
                    <a:pt x="14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2" name="Freeform 192">
              <a:extLst>
                <a:ext uri="{FF2B5EF4-FFF2-40B4-BE49-F238E27FC236}">
                  <a16:creationId xmlns:a16="http://schemas.microsoft.com/office/drawing/2014/main" xmlns="" id="{129FD27F-A151-42BD-8588-469A5A2C9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4" y="68"/>
              <a:ext cx="76" cy="57"/>
            </a:xfrm>
            <a:custGeom>
              <a:avLst/>
              <a:gdLst>
                <a:gd name="T0" fmla="*/ 14 w 32"/>
                <a:gd name="T1" fmla="*/ 0 h 24"/>
                <a:gd name="T2" fmla="*/ 7 w 32"/>
                <a:gd name="T3" fmla="*/ 5 h 24"/>
                <a:gd name="T4" fmla="*/ 0 w 32"/>
                <a:gd name="T5" fmla="*/ 17 h 24"/>
                <a:gd name="T6" fmla="*/ 10 w 32"/>
                <a:gd name="T7" fmla="*/ 24 h 24"/>
                <a:gd name="T8" fmla="*/ 32 w 32"/>
                <a:gd name="T9" fmla="*/ 15 h 24"/>
                <a:gd name="T10" fmla="*/ 32 w 32"/>
                <a:gd name="T11" fmla="*/ 8 h 24"/>
                <a:gd name="T12" fmla="*/ 14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14" y="0"/>
                  </a:moveTo>
                  <a:cubicBezTo>
                    <a:pt x="11" y="0"/>
                    <a:pt x="10" y="5"/>
                    <a:pt x="7" y="5"/>
                  </a:cubicBezTo>
                  <a:cubicBezTo>
                    <a:pt x="6" y="5"/>
                    <a:pt x="0" y="15"/>
                    <a:pt x="0" y="17"/>
                  </a:cubicBezTo>
                  <a:cubicBezTo>
                    <a:pt x="0" y="23"/>
                    <a:pt x="3" y="24"/>
                    <a:pt x="10" y="24"/>
                  </a:cubicBezTo>
                  <a:cubicBezTo>
                    <a:pt x="19" y="24"/>
                    <a:pt x="25" y="18"/>
                    <a:pt x="32" y="15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5" y="7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3" name="Freeform 193">
              <a:extLst>
                <a:ext uri="{FF2B5EF4-FFF2-40B4-BE49-F238E27FC236}">
                  <a16:creationId xmlns:a16="http://schemas.microsoft.com/office/drawing/2014/main" xmlns="" id="{6812D29C-8F2F-49DA-8149-9930F40F3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" y="18"/>
              <a:ext cx="59" cy="41"/>
            </a:xfrm>
            <a:custGeom>
              <a:avLst/>
              <a:gdLst>
                <a:gd name="T0" fmla="*/ 5 w 25"/>
                <a:gd name="T1" fmla="*/ 0 h 17"/>
                <a:gd name="T2" fmla="*/ 0 w 25"/>
                <a:gd name="T3" fmla="*/ 4 h 17"/>
                <a:gd name="T4" fmla="*/ 18 w 25"/>
                <a:gd name="T5" fmla="*/ 17 h 17"/>
                <a:gd name="T6" fmla="*/ 20 w 25"/>
                <a:gd name="T7" fmla="*/ 17 h 17"/>
                <a:gd name="T8" fmla="*/ 25 w 25"/>
                <a:gd name="T9" fmla="*/ 15 h 17"/>
                <a:gd name="T10" fmla="*/ 5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10"/>
                    <a:pt x="11" y="17"/>
                    <a:pt x="18" y="17"/>
                  </a:cubicBezTo>
                  <a:cubicBezTo>
                    <a:pt x="18" y="17"/>
                    <a:pt x="19" y="17"/>
                    <a:pt x="20" y="17"/>
                  </a:cubicBezTo>
                  <a:cubicBezTo>
                    <a:pt x="22" y="17"/>
                    <a:pt x="25" y="17"/>
                    <a:pt x="25" y="15"/>
                  </a:cubicBezTo>
                  <a:cubicBezTo>
                    <a:pt x="25" y="7"/>
                    <a:pt x="12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4" name="Freeform 194">
              <a:extLst>
                <a:ext uri="{FF2B5EF4-FFF2-40B4-BE49-F238E27FC236}">
                  <a16:creationId xmlns:a16="http://schemas.microsoft.com/office/drawing/2014/main" xmlns="" id="{7BC15B5A-11CE-481F-A2F6-DC8FB52C1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4" y="-197"/>
              <a:ext cx="54" cy="38"/>
            </a:xfrm>
            <a:custGeom>
              <a:avLst/>
              <a:gdLst>
                <a:gd name="T0" fmla="*/ 10 w 23"/>
                <a:gd name="T1" fmla="*/ 0 h 16"/>
                <a:gd name="T2" fmla="*/ 2 w 23"/>
                <a:gd name="T3" fmla="*/ 10 h 16"/>
                <a:gd name="T4" fmla="*/ 2 w 23"/>
                <a:gd name="T5" fmla="*/ 16 h 16"/>
                <a:gd name="T6" fmla="*/ 23 w 23"/>
                <a:gd name="T7" fmla="*/ 10 h 16"/>
                <a:gd name="T8" fmla="*/ 10 w 2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6">
                  <a:moveTo>
                    <a:pt x="10" y="0"/>
                  </a:moveTo>
                  <a:cubicBezTo>
                    <a:pt x="5" y="0"/>
                    <a:pt x="2" y="6"/>
                    <a:pt x="2" y="10"/>
                  </a:cubicBezTo>
                  <a:cubicBezTo>
                    <a:pt x="2" y="12"/>
                    <a:pt x="0" y="16"/>
                    <a:pt x="2" y="16"/>
                  </a:cubicBezTo>
                  <a:cubicBezTo>
                    <a:pt x="8" y="16"/>
                    <a:pt x="20" y="12"/>
                    <a:pt x="23" y="10"/>
                  </a:cubicBezTo>
                  <a:cubicBezTo>
                    <a:pt x="18" y="6"/>
                    <a:pt x="16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5" name="Freeform 195">
              <a:extLst>
                <a:ext uri="{FF2B5EF4-FFF2-40B4-BE49-F238E27FC236}">
                  <a16:creationId xmlns:a16="http://schemas.microsoft.com/office/drawing/2014/main" xmlns="" id="{437B1FF3-1678-4BC2-A3AF-F192B428E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7" y="-235"/>
              <a:ext cx="118" cy="50"/>
            </a:xfrm>
            <a:custGeom>
              <a:avLst/>
              <a:gdLst>
                <a:gd name="T0" fmla="*/ 25 w 50"/>
                <a:gd name="T1" fmla="*/ 0 h 21"/>
                <a:gd name="T2" fmla="*/ 0 w 50"/>
                <a:gd name="T3" fmla="*/ 16 h 21"/>
                <a:gd name="T4" fmla="*/ 2 w 50"/>
                <a:gd name="T5" fmla="*/ 13 h 21"/>
                <a:gd name="T6" fmla="*/ 34 w 50"/>
                <a:gd name="T7" fmla="*/ 21 h 21"/>
                <a:gd name="T8" fmla="*/ 50 w 50"/>
                <a:gd name="T9" fmla="*/ 21 h 21"/>
                <a:gd name="T10" fmla="*/ 25 w 5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1">
                  <a:moveTo>
                    <a:pt x="25" y="0"/>
                  </a:moveTo>
                  <a:cubicBezTo>
                    <a:pt x="13" y="0"/>
                    <a:pt x="6" y="8"/>
                    <a:pt x="0" y="16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3" y="17"/>
                    <a:pt x="25" y="16"/>
                    <a:pt x="34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9" y="9"/>
                    <a:pt x="39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6" name="Freeform 196">
              <a:extLst>
                <a:ext uri="{FF2B5EF4-FFF2-40B4-BE49-F238E27FC236}">
                  <a16:creationId xmlns:a16="http://schemas.microsoft.com/office/drawing/2014/main" xmlns="" id="{7B7F3B0F-988E-486A-B64F-6B9425B26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" y="-351"/>
              <a:ext cx="158" cy="57"/>
            </a:xfrm>
            <a:custGeom>
              <a:avLst/>
              <a:gdLst>
                <a:gd name="T0" fmla="*/ 0 w 67"/>
                <a:gd name="T1" fmla="*/ 0 h 24"/>
                <a:gd name="T2" fmla="*/ 5 w 67"/>
                <a:gd name="T3" fmla="*/ 4 h 24"/>
                <a:gd name="T4" fmla="*/ 44 w 67"/>
                <a:gd name="T5" fmla="*/ 24 h 24"/>
                <a:gd name="T6" fmla="*/ 67 w 67"/>
                <a:gd name="T7" fmla="*/ 16 h 24"/>
                <a:gd name="T8" fmla="*/ 62 w 67"/>
                <a:gd name="T9" fmla="*/ 11 h 24"/>
                <a:gd name="T10" fmla="*/ 0 w 67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24">
                  <a:moveTo>
                    <a:pt x="0" y="0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17"/>
                    <a:pt x="30" y="24"/>
                    <a:pt x="44" y="24"/>
                  </a:cubicBezTo>
                  <a:cubicBezTo>
                    <a:pt x="52" y="24"/>
                    <a:pt x="67" y="22"/>
                    <a:pt x="67" y="16"/>
                  </a:cubicBezTo>
                  <a:cubicBezTo>
                    <a:pt x="67" y="13"/>
                    <a:pt x="65" y="11"/>
                    <a:pt x="62" y="11"/>
                  </a:cubicBezTo>
                  <a:cubicBezTo>
                    <a:pt x="60" y="11"/>
                    <a:pt x="5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7" name="Freeform 197">
              <a:extLst>
                <a:ext uri="{FF2B5EF4-FFF2-40B4-BE49-F238E27FC236}">
                  <a16:creationId xmlns:a16="http://schemas.microsoft.com/office/drawing/2014/main" xmlns="" id="{C7B5FACA-A3CD-413A-BF77-CC1E534D5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5" y="-265"/>
              <a:ext cx="33" cy="30"/>
            </a:xfrm>
            <a:custGeom>
              <a:avLst/>
              <a:gdLst>
                <a:gd name="T0" fmla="*/ 7 w 14"/>
                <a:gd name="T1" fmla="*/ 0 h 13"/>
                <a:gd name="T2" fmla="*/ 0 w 14"/>
                <a:gd name="T3" fmla="*/ 6 h 13"/>
                <a:gd name="T4" fmla="*/ 6 w 14"/>
                <a:gd name="T5" fmla="*/ 13 h 13"/>
                <a:gd name="T6" fmla="*/ 14 w 14"/>
                <a:gd name="T7" fmla="*/ 6 h 13"/>
                <a:gd name="T8" fmla="*/ 7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11"/>
                    <a:pt x="0" y="13"/>
                    <a:pt x="6" y="13"/>
                  </a:cubicBezTo>
                  <a:cubicBezTo>
                    <a:pt x="10" y="13"/>
                    <a:pt x="14" y="10"/>
                    <a:pt x="14" y="6"/>
                  </a:cubicBezTo>
                  <a:cubicBezTo>
                    <a:pt x="14" y="2"/>
                    <a:pt x="1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8" name="Freeform 198">
              <a:extLst>
                <a:ext uri="{FF2B5EF4-FFF2-40B4-BE49-F238E27FC236}">
                  <a16:creationId xmlns:a16="http://schemas.microsoft.com/office/drawing/2014/main" xmlns="" id="{C1F4B111-CA37-4F66-ADCC-19B64B5B3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" y="1139"/>
              <a:ext cx="90" cy="38"/>
            </a:xfrm>
            <a:custGeom>
              <a:avLst/>
              <a:gdLst>
                <a:gd name="T0" fmla="*/ 7 w 38"/>
                <a:gd name="T1" fmla="*/ 0 h 16"/>
                <a:gd name="T2" fmla="*/ 0 w 38"/>
                <a:gd name="T3" fmla="*/ 0 h 16"/>
                <a:gd name="T4" fmla="*/ 30 w 38"/>
                <a:gd name="T5" fmla="*/ 16 h 16"/>
                <a:gd name="T6" fmla="*/ 38 w 38"/>
                <a:gd name="T7" fmla="*/ 13 h 16"/>
                <a:gd name="T8" fmla="*/ 7 w 3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6">
                  <a:moveTo>
                    <a:pt x="7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7" y="5"/>
                    <a:pt x="22" y="16"/>
                    <a:pt x="30" y="16"/>
                  </a:cubicBezTo>
                  <a:cubicBezTo>
                    <a:pt x="35" y="16"/>
                    <a:pt x="36" y="16"/>
                    <a:pt x="38" y="13"/>
                  </a:cubicBezTo>
                  <a:cubicBezTo>
                    <a:pt x="28" y="8"/>
                    <a:pt x="2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9" name="Freeform 199">
              <a:extLst>
                <a:ext uri="{FF2B5EF4-FFF2-40B4-BE49-F238E27FC236}">
                  <a16:creationId xmlns:a16="http://schemas.microsoft.com/office/drawing/2014/main" xmlns="" id="{617F9724-59D8-4129-965D-D60F671BE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" y="1274"/>
              <a:ext cx="69" cy="43"/>
            </a:xfrm>
            <a:custGeom>
              <a:avLst/>
              <a:gdLst>
                <a:gd name="T0" fmla="*/ 2 w 29"/>
                <a:gd name="T1" fmla="*/ 0 h 18"/>
                <a:gd name="T2" fmla="*/ 0 w 29"/>
                <a:gd name="T3" fmla="*/ 4 h 18"/>
                <a:gd name="T4" fmla="*/ 23 w 29"/>
                <a:gd name="T5" fmla="*/ 18 h 18"/>
                <a:gd name="T6" fmla="*/ 29 w 29"/>
                <a:gd name="T7" fmla="*/ 12 h 18"/>
                <a:gd name="T8" fmla="*/ 29 w 29"/>
                <a:gd name="T9" fmla="*/ 9 h 18"/>
                <a:gd name="T10" fmla="*/ 14 w 29"/>
                <a:gd name="T11" fmla="*/ 9 h 18"/>
                <a:gd name="T12" fmla="*/ 2 w 29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8">
                  <a:moveTo>
                    <a:pt x="2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0" y="8"/>
                    <a:pt x="19" y="18"/>
                    <a:pt x="23" y="18"/>
                  </a:cubicBezTo>
                  <a:cubicBezTo>
                    <a:pt x="24" y="18"/>
                    <a:pt x="29" y="15"/>
                    <a:pt x="29" y="12"/>
                  </a:cubicBezTo>
                  <a:cubicBezTo>
                    <a:pt x="29" y="11"/>
                    <a:pt x="29" y="10"/>
                    <a:pt x="2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8" y="8"/>
                    <a:pt x="5" y="6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0" name="Freeform 200">
              <a:extLst>
                <a:ext uri="{FF2B5EF4-FFF2-40B4-BE49-F238E27FC236}">
                  <a16:creationId xmlns:a16="http://schemas.microsoft.com/office/drawing/2014/main" xmlns="" id="{BCF0C1BC-9594-4726-937E-5C46BB92C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" y="1277"/>
              <a:ext cx="47" cy="56"/>
            </a:xfrm>
            <a:custGeom>
              <a:avLst/>
              <a:gdLst>
                <a:gd name="T0" fmla="*/ 12 w 20"/>
                <a:gd name="T1" fmla="*/ 0 h 24"/>
                <a:gd name="T2" fmla="*/ 0 w 20"/>
                <a:gd name="T3" fmla="*/ 18 h 24"/>
                <a:gd name="T4" fmla="*/ 8 w 20"/>
                <a:gd name="T5" fmla="*/ 24 h 24"/>
                <a:gd name="T6" fmla="*/ 20 w 20"/>
                <a:gd name="T7" fmla="*/ 17 h 24"/>
                <a:gd name="T8" fmla="*/ 20 w 20"/>
                <a:gd name="T9" fmla="*/ 13 h 24"/>
                <a:gd name="T10" fmla="*/ 16 w 20"/>
                <a:gd name="T11" fmla="*/ 5 h 24"/>
                <a:gd name="T12" fmla="*/ 12 w 2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4">
                  <a:moveTo>
                    <a:pt x="12" y="0"/>
                  </a:moveTo>
                  <a:cubicBezTo>
                    <a:pt x="7" y="2"/>
                    <a:pt x="0" y="15"/>
                    <a:pt x="0" y="18"/>
                  </a:cubicBezTo>
                  <a:cubicBezTo>
                    <a:pt x="0" y="21"/>
                    <a:pt x="3" y="24"/>
                    <a:pt x="8" y="24"/>
                  </a:cubicBezTo>
                  <a:cubicBezTo>
                    <a:pt x="14" y="24"/>
                    <a:pt x="20" y="21"/>
                    <a:pt x="20" y="17"/>
                  </a:cubicBezTo>
                  <a:cubicBezTo>
                    <a:pt x="20" y="16"/>
                    <a:pt x="20" y="14"/>
                    <a:pt x="20" y="13"/>
                  </a:cubicBezTo>
                  <a:cubicBezTo>
                    <a:pt x="8" y="13"/>
                    <a:pt x="16" y="10"/>
                    <a:pt x="16" y="5"/>
                  </a:cubicBezTo>
                  <a:cubicBezTo>
                    <a:pt x="16" y="3"/>
                    <a:pt x="13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1" name="Freeform 201">
              <a:extLst>
                <a:ext uri="{FF2B5EF4-FFF2-40B4-BE49-F238E27FC236}">
                  <a16:creationId xmlns:a16="http://schemas.microsoft.com/office/drawing/2014/main" xmlns="" id="{0EFD969F-927F-4F76-8B8D-4767C0F01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93" y="626"/>
              <a:ext cx="56" cy="22"/>
            </a:xfrm>
            <a:custGeom>
              <a:avLst/>
              <a:gdLst>
                <a:gd name="T0" fmla="*/ 13 w 24"/>
                <a:gd name="T1" fmla="*/ 0 h 9"/>
                <a:gd name="T2" fmla="*/ 8 w 24"/>
                <a:gd name="T3" fmla="*/ 4 h 9"/>
                <a:gd name="T4" fmla="*/ 0 w 24"/>
                <a:gd name="T5" fmla="*/ 4 h 9"/>
                <a:gd name="T6" fmla="*/ 7 w 24"/>
                <a:gd name="T7" fmla="*/ 9 h 9"/>
                <a:gd name="T8" fmla="*/ 24 w 24"/>
                <a:gd name="T9" fmla="*/ 9 h 9"/>
                <a:gd name="T10" fmla="*/ 16 w 24"/>
                <a:gd name="T11" fmla="*/ 0 h 9"/>
                <a:gd name="T12" fmla="*/ 13 w 2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13" y="0"/>
                  </a:moveTo>
                  <a:cubicBezTo>
                    <a:pt x="11" y="0"/>
                    <a:pt x="10" y="1"/>
                    <a:pt x="8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6"/>
                    <a:pt x="5" y="8"/>
                    <a:pt x="7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4"/>
                    <a:pt x="23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2" name="Freeform 202">
              <a:extLst>
                <a:ext uri="{FF2B5EF4-FFF2-40B4-BE49-F238E27FC236}">
                  <a16:creationId xmlns:a16="http://schemas.microsoft.com/office/drawing/2014/main" xmlns="" id="{701DA71F-EBD7-4766-80F7-02BB3F29E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80" y="2393"/>
              <a:ext cx="31" cy="28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8 h 12"/>
                <a:gd name="T4" fmla="*/ 3 w 13"/>
                <a:gd name="T5" fmla="*/ 12 h 12"/>
                <a:gd name="T6" fmla="*/ 13 w 13"/>
                <a:gd name="T7" fmla="*/ 9 h 12"/>
                <a:gd name="T8" fmla="*/ 13 w 13"/>
                <a:gd name="T9" fmla="*/ 5 h 12"/>
                <a:gd name="T10" fmla="*/ 0 w 13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cubicBezTo>
                    <a:pt x="1" y="3"/>
                    <a:pt x="0" y="5"/>
                    <a:pt x="0" y="8"/>
                  </a:cubicBezTo>
                  <a:cubicBezTo>
                    <a:pt x="0" y="9"/>
                    <a:pt x="2" y="12"/>
                    <a:pt x="3" y="12"/>
                  </a:cubicBezTo>
                  <a:cubicBezTo>
                    <a:pt x="7" y="12"/>
                    <a:pt x="9" y="10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2"/>
                    <a:pt x="6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3" name="Freeform 203">
              <a:extLst>
                <a:ext uri="{FF2B5EF4-FFF2-40B4-BE49-F238E27FC236}">
                  <a16:creationId xmlns:a16="http://schemas.microsoft.com/office/drawing/2014/main" xmlns="" id="{7FF30715-98EF-491D-9744-A79B34725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03" y="2353"/>
              <a:ext cx="16" cy="12"/>
            </a:xfrm>
            <a:custGeom>
              <a:avLst/>
              <a:gdLst>
                <a:gd name="T0" fmla="*/ 0 w 7"/>
                <a:gd name="T1" fmla="*/ 0 h 5"/>
                <a:gd name="T2" fmla="*/ 5 w 7"/>
                <a:gd name="T3" fmla="*/ 5 h 5"/>
                <a:gd name="T4" fmla="*/ 7 w 7"/>
                <a:gd name="T5" fmla="*/ 4 h 5"/>
                <a:gd name="T6" fmla="*/ 0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2" y="1"/>
                    <a:pt x="2" y="5"/>
                    <a:pt x="5" y="5"/>
                  </a:cubicBezTo>
                  <a:cubicBezTo>
                    <a:pt x="5" y="5"/>
                    <a:pt x="7" y="4"/>
                    <a:pt x="7" y="4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4" name="Freeform 204">
              <a:extLst>
                <a:ext uri="{FF2B5EF4-FFF2-40B4-BE49-F238E27FC236}">
                  <a16:creationId xmlns:a16="http://schemas.microsoft.com/office/drawing/2014/main" xmlns="" id="{A410104F-07A5-47FD-A0AB-AD8D4E887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34" y="2339"/>
              <a:ext cx="21" cy="9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0 h 4"/>
                <a:gd name="T4" fmla="*/ 3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5" y="4"/>
                    <a:pt x="8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5" name="Freeform 205">
              <a:extLst>
                <a:ext uri="{FF2B5EF4-FFF2-40B4-BE49-F238E27FC236}">
                  <a16:creationId xmlns:a16="http://schemas.microsoft.com/office/drawing/2014/main" xmlns="" id="{745D4CFE-83E0-468B-8F52-BC960B1D1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65" y="2324"/>
              <a:ext cx="19" cy="12"/>
            </a:xfrm>
            <a:custGeom>
              <a:avLst/>
              <a:gdLst>
                <a:gd name="T0" fmla="*/ 8 w 8"/>
                <a:gd name="T1" fmla="*/ 0 h 5"/>
                <a:gd name="T2" fmla="*/ 3 w 8"/>
                <a:gd name="T3" fmla="*/ 1 h 5"/>
                <a:gd name="T4" fmla="*/ 4 w 8"/>
                <a:gd name="T5" fmla="*/ 1 h 5"/>
                <a:gd name="T6" fmla="*/ 0 w 8"/>
                <a:gd name="T7" fmla="*/ 1 h 5"/>
                <a:gd name="T8" fmla="*/ 5 w 8"/>
                <a:gd name="T9" fmla="*/ 5 h 5"/>
                <a:gd name="T10" fmla="*/ 8 w 8"/>
                <a:gd name="T11" fmla="*/ 3 h 5"/>
                <a:gd name="T12" fmla="*/ 8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6" y="0"/>
                    <a:pt x="5" y="0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3" y="5"/>
                    <a:pt x="5" y="5"/>
                  </a:cubicBezTo>
                  <a:cubicBezTo>
                    <a:pt x="6" y="5"/>
                    <a:pt x="8" y="4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6" name="Freeform 206">
              <a:extLst>
                <a:ext uri="{FF2B5EF4-FFF2-40B4-BE49-F238E27FC236}">
                  <a16:creationId xmlns:a16="http://schemas.microsoft.com/office/drawing/2014/main" xmlns="" id="{6961F04C-6B12-4D16-B546-12A8D2370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5" y="2296"/>
              <a:ext cx="19" cy="17"/>
            </a:xfrm>
            <a:custGeom>
              <a:avLst/>
              <a:gdLst>
                <a:gd name="T0" fmla="*/ 3 w 8"/>
                <a:gd name="T1" fmla="*/ 0 h 7"/>
                <a:gd name="T2" fmla="*/ 0 w 8"/>
                <a:gd name="T3" fmla="*/ 3 h 7"/>
                <a:gd name="T4" fmla="*/ 4 w 8"/>
                <a:gd name="T5" fmla="*/ 7 h 7"/>
                <a:gd name="T6" fmla="*/ 8 w 8"/>
                <a:gd name="T7" fmla="*/ 7 h 7"/>
                <a:gd name="T8" fmla="*/ 7 w 8"/>
                <a:gd name="T9" fmla="*/ 2 h 7"/>
                <a:gd name="T10" fmla="*/ 3 w 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0" y="4"/>
                    <a:pt x="2" y="7"/>
                    <a:pt x="4" y="7"/>
                  </a:cubicBezTo>
                  <a:cubicBezTo>
                    <a:pt x="5" y="7"/>
                    <a:pt x="7" y="7"/>
                    <a:pt x="8" y="7"/>
                  </a:cubicBezTo>
                  <a:cubicBezTo>
                    <a:pt x="7" y="5"/>
                    <a:pt x="7" y="4"/>
                    <a:pt x="7" y="2"/>
                  </a:cubicBezTo>
                  <a:cubicBezTo>
                    <a:pt x="5" y="2"/>
                    <a:pt x="4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87" name="Elipse 186">
            <a:extLst>
              <a:ext uri="{FF2B5EF4-FFF2-40B4-BE49-F238E27FC236}">
                <a16:creationId xmlns:a16="http://schemas.microsoft.com/office/drawing/2014/main" xmlns="" id="{B807F12E-61A7-4970-A8E9-64E72B162607}"/>
              </a:ext>
            </a:extLst>
          </p:cNvPr>
          <p:cNvSpPr/>
          <p:nvPr/>
        </p:nvSpPr>
        <p:spPr>
          <a:xfrm>
            <a:off x="4341403" y="1562734"/>
            <a:ext cx="3189847" cy="3156085"/>
          </a:xfrm>
          <a:prstGeom prst="ellipse">
            <a:avLst/>
          </a:prstGeom>
          <a:solidFill>
            <a:srgbClr val="FF99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i="1" dirty="0">
                <a:solidFill>
                  <a:schemeClr val="tx1"/>
                </a:solidFill>
              </a:rPr>
              <a:t>Muitas Oportunidades de criação de valor!</a:t>
            </a:r>
          </a:p>
        </p:txBody>
      </p:sp>
      <p:sp>
        <p:nvSpPr>
          <p:cNvPr id="188" name="CaixaDeTexto 187">
            <a:extLst>
              <a:ext uri="{FF2B5EF4-FFF2-40B4-BE49-F238E27FC236}">
                <a16:creationId xmlns:a16="http://schemas.microsoft.com/office/drawing/2014/main" xmlns="" id="{75D5C0E1-D940-4847-8E7C-5045E2A058C9}"/>
              </a:ext>
            </a:extLst>
          </p:cNvPr>
          <p:cNvSpPr txBox="1"/>
          <p:nvPr/>
        </p:nvSpPr>
        <p:spPr>
          <a:xfrm>
            <a:off x="74796" y="2133324"/>
            <a:ext cx="4480009" cy="251607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Regulação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b="1" dirty="0">
                <a:cs typeface="Segoe UI Semilight" panose="020B0402040204020203" pitchFamily="34" charset="0"/>
              </a:rPr>
              <a:t>3 Resoluções em 1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b="1" dirty="0" err="1">
                <a:cs typeface="Segoe UI Semilight" panose="020B0402040204020203" pitchFamily="34" charset="0"/>
              </a:rPr>
              <a:t>PDIs</a:t>
            </a:r>
            <a:r>
              <a:rPr lang="pt-BR" b="1" dirty="0">
                <a:cs typeface="Segoe UI Semilight" panose="020B0402040204020203" pitchFamily="34" charset="0"/>
              </a:rPr>
              <a:t> e </a:t>
            </a:r>
            <a:r>
              <a:rPr lang="pt-BR" b="1" dirty="0" err="1">
                <a:cs typeface="Segoe UI Semilight" panose="020B0402040204020203" pitchFamily="34" charset="0"/>
              </a:rPr>
              <a:t>RDIs</a:t>
            </a:r>
            <a:r>
              <a:rPr lang="pt-BR" b="1" dirty="0">
                <a:cs typeface="Segoe UI Semilight" panose="020B0402040204020203" pitchFamily="34" charset="0"/>
              </a:rPr>
              <a:t> Padronizados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b="1" dirty="0">
                <a:cs typeface="Segoe UI Semilight" panose="020B0402040204020203" pitchFamily="34" charset="0"/>
              </a:rPr>
              <a:t>cessão de direitos e oferta permanente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b="1" dirty="0">
                <a:cs typeface="Segoe UI Semilight" panose="020B0402040204020203" pitchFamily="34" charset="0"/>
              </a:rPr>
              <a:t>Reaproveitamento/reuso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b="1" dirty="0">
                <a:cs typeface="Segoe UI Semilight" panose="020B0402040204020203" pitchFamily="34" charset="0"/>
              </a:rPr>
              <a:t>Avaliação Comparativa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b="1" dirty="0">
                <a:cs typeface="Segoe UI Semilight" panose="020B0402040204020203" pitchFamily="34" charset="0"/>
              </a:rPr>
              <a:t>Monitoramento pós Descomissionamento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b="1" dirty="0">
                <a:cs typeface="Segoe UI Semilight" panose="020B0402040204020203" pitchFamily="34" charset="0"/>
              </a:rPr>
              <a:t>Transparência</a:t>
            </a:r>
          </a:p>
        </p:txBody>
      </p:sp>
      <p:sp>
        <p:nvSpPr>
          <p:cNvPr id="189" name="CaixaDeTexto 188">
            <a:extLst>
              <a:ext uri="{FF2B5EF4-FFF2-40B4-BE49-F238E27FC236}">
                <a16:creationId xmlns:a16="http://schemas.microsoft.com/office/drawing/2014/main" xmlns="" id="{C3997B26-FCF4-4613-AFE2-968EE993FE54}"/>
              </a:ext>
            </a:extLst>
          </p:cNvPr>
          <p:cNvSpPr txBox="1"/>
          <p:nvPr/>
        </p:nvSpPr>
        <p:spPr>
          <a:xfrm>
            <a:off x="8202320" y="2169482"/>
            <a:ext cx="3085538" cy="19620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Tecnologia</a:t>
            </a:r>
          </a:p>
          <a:p>
            <a:pPr marL="214313" indent="-214313">
              <a:buFont typeface="Wingdings" pitchFamily="2" charset="2"/>
              <a:buChar char="v"/>
            </a:pPr>
            <a:r>
              <a:rPr lang="pt-BR" b="1" dirty="0"/>
              <a:t>Extensão de Vida Útil</a:t>
            </a:r>
          </a:p>
          <a:p>
            <a:pPr marL="214313" indent="-214313">
              <a:buFont typeface="Wingdings" pitchFamily="2" charset="2"/>
              <a:buChar char="v"/>
            </a:pPr>
            <a:r>
              <a:rPr lang="pt-BR" b="1" dirty="0"/>
              <a:t>Confiabilidade Estrutural</a:t>
            </a:r>
          </a:p>
          <a:p>
            <a:pPr marL="214313" indent="-214313">
              <a:buFont typeface="Wingdings" pitchFamily="2" charset="2"/>
              <a:buChar char="v"/>
            </a:pPr>
            <a:r>
              <a:rPr lang="pt-BR" b="1" dirty="0"/>
              <a:t>Monitoramento Ambiental</a:t>
            </a:r>
          </a:p>
          <a:p>
            <a:pPr marL="214313" indent="-214313">
              <a:buFont typeface="Wingdings" pitchFamily="2" charset="2"/>
              <a:buChar char="v"/>
            </a:pPr>
            <a:r>
              <a:rPr lang="pt-BR" b="1" dirty="0"/>
              <a:t>Ferramentas de corte</a:t>
            </a:r>
          </a:p>
          <a:p>
            <a:pPr marL="214313" indent="-214313">
              <a:buFont typeface="Wingdings" pitchFamily="2" charset="2"/>
              <a:buChar char="v"/>
            </a:pPr>
            <a:r>
              <a:rPr lang="pt-BR" b="1" dirty="0"/>
              <a:t>PD&amp;I </a:t>
            </a:r>
          </a:p>
        </p:txBody>
      </p:sp>
      <p:sp>
        <p:nvSpPr>
          <p:cNvPr id="190" name="CaixaDeTexto 189">
            <a:extLst>
              <a:ext uri="{FF2B5EF4-FFF2-40B4-BE49-F238E27FC236}">
                <a16:creationId xmlns:a16="http://schemas.microsoft.com/office/drawing/2014/main" xmlns="" id="{6A2CC8CC-7C87-4B49-82C1-725B8CE76BFA}"/>
              </a:ext>
            </a:extLst>
          </p:cNvPr>
          <p:cNvSpPr txBox="1"/>
          <p:nvPr/>
        </p:nvSpPr>
        <p:spPr>
          <a:xfrm>
            <a:off x="3565989" y="4968177"/>
            <a:ext cx="4686577" cy="168507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Logística &amp; Infraestrutura</a:t>
            </a:r>
          </a:p>
          <a:p>
            <a:pPr marL="214313" indent="-214313">
              <a:buFont typeface="Wingdings" pitchFamily="2" charset="2"/>
              <a:buChar char="v"/>
            </a:pPr>
            <a:r>
              <a:rPr lang="pt-BR" b="1" dirty="0"/>
              <a:t>Embarcações</a:t>
            </a:r>
          </a:p>
          <a:p>
            <a:pPr marL="214313" indent="-214313">
              <a:buFont typeface="Wingdings" pitchFamily="2" charset="2"/>
              <a:buChar char="v"/>
            </a:pPr>
            <a:r>
              <a:rPr lang="pt-BR" b="1" dirty="0"/>
              <a:t>Gestão de resíduos</a:t>
            </a:r>
          </a:p>
          <a:p>
            <a:pPr marL="214313" indent="-214313">
              <a:buFont typeface="Wingdings" pitchFamily="2" charset="2"/>
              <a:buChar char="v"/>
            </a:pPr>
            <a:r>
              <a:rPr lang="pt-BR" b="1" dirty="0"/>
              <a:t>Detecção e Gerenciamento de rejeitos NORM</a:t>
            </a:r>
          </a:p>
          <a:p>
            <a:pPr marL="214313" indent="-214313">
              <a:buFont typeface="Wingdings" pitchFamily="2" charset="2"/>
              <a:buChar char="v"/>
            </a:pPr>
            <a:r>
              <a:rPr lang="pt-BR" b="1" dirty="0"/>
              <a:t>Estaleiros, portos e áreas de apoio</a:t>
            </a:r>
          </a:p>
        </p:txBody>
      </p:sp>
    </p:spTree>
    <p:extLst>
      <p:ext uri="{BB962C8B-B14F-4D97-AF65-F5344CB8AC3E}">
        <p14:creationId xmlns:p14="http://schemas.microsoft.com/office/powerpoint/2010/main" val="336503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8" grpId="0"/>
      <p:bldP spid="189" grpId="0"/>
      <p:bldP spid="1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etângulo 194">
            <a:extLst>
              <a:ext uri="{FF2B5EF4-FFF2-40B4-BE49-F238E27FC236}">
                <a16:creationId xmlns:a16="http://schemas.microsoft.com/office/drawing/2014/main" xmlns="" id="{D80CE88C-3C1D-4523-A20C-04B031072AB3}"/>
              </a:ext>
            </a:extLst>
          </p:cNvPr>
          <p:cNvSpPr/>
          <p:nvPr/>
        </p:nvSpPr>
        <p:spPr>
          <a:xfrm>
            <a:off x="-217346" y="0"/>
            <a:ext cx="12409345" cy="6858000"/>
          </a:xfrm>
          <a:prstGeom prst="rect">
            <a:avLst/>
          </a:prstGeom>
          <a:solidFill>
            <a:srgbClr val="338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pt-BR"/>
          </a:p>
        </p:txBody>
      </p:sp>
      <p:sp>
        <p:nvSpPr>
          <p:cNvPr id="196" name="Rectangle 3">
            <a:extLst>
              <a:ext uri="{FF2B5EF4-FFF2-40B4-BE49-F238E27FC236}">
                <a16:creationId xmlns:a16="http://schemas.microsoft.com/office/drawing/2014/main" xmlns="" id="{A79F106D-E2AF-4B60-97C8-7D5A2DB90D67}"/>
              </a:ext>
            </a:extLst>
          </p:cNvPr>
          <p:cNvSpPr txBox="1">
            <a:spLocks/>
          </p:cNvSpPr>
          <p:nvPr/>
        </p:nvSpPr>
        <p:spPr>
          <a:xfrm>
            <a:off x="179512" y="90379"/>
            <a:ext cx="11524808" cy="1414863"/>
          </a:xfrm>
          <a:prstGeom prst="rect">
            <a:avLst/>
          </a:prstGeom>
        </p:spPr>
        <p:txBody>
          <a:bodyPr lIns="68580" tIns="34290" rIns="68580" bIns="34290"/>
          <a:lstStyle/>
          <a:p>
            <a:pPr algn="ctr">
              <a:defRPr/>
            </a:pPr>
            <a:r>
              <a:rPr lang="pt-BR" sz="2800" b="1" i="1" dirty="0">
                <a:solidFill>
                  <a:schemeClr val="bg1"/>
                </a:solidFill>
                <a:cs typeface="Arial" pitchFamily="34" charset="0"/>
              </a:rPr>
              <a:t>Agência Nacional do Petróleo, Gás Natural e Biocombustíveis</a:t>
            </a:r>
          </a:p>
          <a:p>
            <a:pPr marL="257175" indent="-257175" algn="ctr">
              <a:lnSpc>
                <a:spcPct val="90000"/>
              </a:lnSpc>
              <a:defRPr/>
            </a:pPr>
            <a:r>
              <a:rPr lang="pt-BR" sz="2400" i="1" dirty="0">
                <a:solidFill>
                  <a:schemeClr val="bg1"/>
                </a:solidFill>
                <a:cs typeface="Arial" pitchFamily="34" charset="0"/>
              </a:rPr>
              <a:t>Superintendência de Segurança Operacional e Meio Ambiente</a:t>
            </a:r>
          </a:p>
          <a:p>
            <a:pPr algn="ctr">
              <a:defRPr/>
            </a:pPr>
            <a:endParaRPr lang="pt-BR" sz="1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7" name="Rectangle 3">
            <a:extLst>
              <a:ext uri="{FF2B5EF4-FFF2-40B4-BE49-F238E27FC236}">
                <a16:creationId xmlns:a16="http://schemas.microsoft.com/office/drawing/2014/main" xmlns="" id="{B180B887-66FF-4C26-BEC4-9953F1746946}"/>
              </a:ext>
            </a:extLst>
          </p:cNvPr>
          <p:cNvSpPr txBox="1">
            <a:spLocks/>
          </p:cNvSpPr>
          <p:nvPr/>
        </p:nvSpPr>
        <p:spPr>
          <a:xfrm>
            <a:off x="2600041" y="947772"/>
            <a:ext cx="7233276" cy="672701"/>
          </a:xfrm>
          <a:prstGeom prst="rect">
            <a:avLst/>
          </a:prstGeom>
        </p:spPr>
        <p:txBody>
          <a:bodyPr lIns="68580" tIns="34290" rIns="68580" bIns="34290"/>
          <a:lstStyle/>
          <a:p>
            <a:pPr marL="192881" indent="-192881" algn="ctr">
              <a:lnSpc>
                <a:spcPct val="90000"/>
              </a:lnSpc>
              <a:defRPr/>
            </a:pPr>
            <a:r>
              <a:rPr lang="pt-BR" sz="2000" b="1" dirty="0">
                <a:solidFill>
                  <a:schemeClr val="bg1"/>
                </a:solidFill>
                <a:cs typeface="Arial" pitchFamily="34" charset="0"/>
              </a:rPr>
              <a:t>Av. Rio Branco, 65, 18</a:t>
            </a:r>
            <a:r>
              <a:rPr lang="pt-BR" sz="2000" b="1" baseline="30000" dirty="0">
                <a:solidFill>
                  <a:schemeClr val="bg1"/>
                </a:solidFill>
                <a:cs typeface="Arial" pitchFamily="34" charset="0"/>
              </a:rPr>
              <a:t>o</a:t>
            </a:r>
            <a:r>
              <a:rPr lang="pt-BR" sz="2000" b="1" dirty="0">
                <a:solidFill>
                  <a:schemeClr val="bg1"/>
                </a:solidFill>
                <a:cs typeface="Arial" pitchFamily="34" charset="0"/>
              </a:rPr>
              <a:t> andar - Rio de Janeiro – Brasil</a:t>
            </a:r>
          </a:p>
          <a:p>
            <a:pPr marL="192881" indent="-192881" algn="ctr">
              <a:lnSpc>
                <a:spcPct val="90000"/>
              </a:lnSpc>
              <a:defRPr/>
            </a:pPr>
            <a:r>
              <a:rPr lang="pt-BR" sz="2000" b="1" dirty="0">
                <a:solidFill>
                  <a:schemeClr val="bg1"/>
                </a:solidFill>
                <a:cs typeface="Arial" pitchFamily="34" charset="0"/>
              </a:rPr>
              <a:t>Fone: +55 (21) 2112-8100             </a:t>
            </a:r>
          </a:p>
        </p:txBody>
      </p:sp>
      <p:sp>
        <p:nvSpPr>
          <p:cNvPr id="198" name="CaixaDeTexto 197">
            <a:extLst>
              <a:ext uri="{FF2B5EF4-FFF2-40B4-BE49-F238E27FC236}">
                <a16:creationId xmlns:a16="http://schemas.microsoft.com/office/drawing/2014/main" xmlns="" id="{225F3CA1-D319-4781-91B4-E1A32B15B1F2}"/>
              </a:ext>
            </a:extLst>
          </p:cNvPr>
          <p:cNvSpPr txBox="1"/>
          <p:nvPr/>
        </p:nvSpPr>
        <p:spPr>
          <a:xfrm>
            <a:off x="1195369" y="1891390"/>
            <a:ext cx="9493094" cy="147578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2700" b="1" i="1" dirty="0">
                <a:solidFill>
                  <a:srgbClr val="FFC000"/>
                </a:solidFill>
              </a:rPr>
              <a:t>Informações Gerais:</a:t>
            </a:r>
          </a:p>
          <a:p>
            <a:pPr marL="257175" indent="-257175"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2800" b="1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http://www.anp.gov.br/wwwanp/exploracao-e-producao-de-oleo-e-gas/seguranca-operacional-e-meio-ambiente</a:t>
            </a:r>
            <a:endParaRPr lang="pt-BR" sz="2800" b="1" dirty="0">
              <a:solidFill>
                <a:schemeClr val="bg1">
                  <a:lumMod val="95000"/>
                </a:schemeClr>
              </a:solidFill>
              <a:latin typeface="Museo 300" panose="02000000000000000000" pitchFamily="50" charset="0"/>
            </a:endParaRPr>
          </a:p>
        </p:txBody>
      </p:sp>
      <p:sp>
        <p:nvSpPr>
          <p:cNvPr id="199" name="CaixaDeTexto 198">
            <a:extLst>
              <a:ext uri="{FF2B5EF4-FFF2-40B4-BE49-F238E27FC236}">
                <a16:creationId xmlns:a16="http://schemas.microsoft.com/office/drawing/2014/main" xmlns="" id="{0607CE3A-4F1A-4E60-A3CD-38365C2A166F}"/>
              </a:ext>
            </a:extLst>
          </p:cNvPr>
          <p:cNvSpPr txBox="1"/>
          <p:nvPr/>
        </p:nvSpPr>
        <p:spPr>
          <a:xfrm>
            <a:off x="281355" y="3574338"/>
            <a:ext cx="11422965" cy="147578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2700" b="1" i="1" dirty="0">
                <a:solidFill>
                  <a:srgbClr val="FFC000"/>
                </a:solidFill>
              </a:rPr>
              <a:t>Sobre Descomissionamento:</a:t>
            </a:r>
          </a:p>
          <a:p>
            <a:pPr marL="257175" indent="-257175"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2800" b="1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http://www.anp.gov.br/exploracao-e-producao-de-oleo-e-gas/seguranca-operacional-e-meio-ambiente/descomissionamento-de-instalacoes</a:t>
            </a:r>
            <a:endParaRPr lang="pt-BR" sz="2800" b="1" dirty="0">
              <a:solidFill>
                <a:schemeClr val="bg1">
                  <a:lumMod val="95000"/>
                </a:schemeClr>
              </a:solidFill>
              <a:latin typeface="Museo 300" panose="02000000000000000000" pitchFamily="50" charset="0"/>
            </a:endParaRPr>
          </a:p>
        </p:txBody>
      </p:sp>
      <p:pic>
        <p:nvPicPr>
          <p:cNvPr id="201" name="Picture 2" descr="http://portalpetrobras.petrobras.com.br/conteudo/petr_banco_imagens/P7portal.png">
            <a:extLst>
              <a:ext uri="{FF2B5EF4-FFF2-40B4-BE49-F238E27FC236}">
                <a16:creationId xmlns:a16="http://schemas.microsoft.com/office/drawing/2014/main" xmlns="" id="{A8CEBFC0-CCC6-4239-8EEC-5C4ED74C9E63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818" y="5165359"/>
            <a:ext cx="1372384" cy="158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" name="Picture 2" descr="http://portalpetrobras.petrobras.com.br/conteudo/petr_banco_imagens/plataformap12portaluobc.jpg">
            <a:extLst>
              <a:ext uri="{FF2B5EF4-FFF2-40B4-BE49-F238E27FC236}">
                <a16:creationId xmlns:a16="http://schemas.microsoft.com/office/drawing/2014/main" xmlns="" id="{3EC611F8-6586-4B6B-9327-B922BAB74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828" y="5165358"/>
            <a:ext cx="1307440" cy="158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" name="Picture 2" descr="http://portalpetrobras.petrobras.com.br/conteudo/petr_banco_imagens/paltaformap15.jpg">
            <a:extLst>
              <a:ext uri="{FF2B5EF4-FFF2-40B4-BE49-F238E27FC236}">
                <a16:creationId xmlns:a16="http://schemas.microsoft.com/office/drawing/2014/main" xmlns="" id="{FFCEDA27-A15D-48A7-BE7A-6B74FBE11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268" y="5165358"/>
            <a:ext cx="1285104" cy="158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76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187686" y="119270"/>
            <a:ext cx="7166113" cy="1192696"/>
          </a:xfrm>
        </p:spPr>
        <p:txBody>
          <a:bodyPr>
            <a:normAutofit/>
          </a:bodyPr>
          <a:lstStyle/>
          <a:p>
            <a:pPr algn="ctr"/>
            <a:r>
              <a:rPr lang="pt-BR" sz="5400" b="1">
                <a:ln>
                  <a:solidFill>
                    <a:srgbClr val="4E8B24"/>
                  </a:solidFill>
                </a:ln>
                <a:solidFill>
                  <a:schemeClr val="bg1"/>
                </a:solidFill>
                <a:latin typeface="+mn-lt"/>
              </a:rPr>
              <a:t>Objetivos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059ABB6-C9A7-4362-88DB-42D90C80D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0" y="1776149"/>
            <a:ext cx="11067284" cy="4976346"/>
          </a:xfrm>
        </p:spPr>
        <p:txBody>
          <a:bodyPr>
            <a:normAutofit/>
          </a:bodyPr>
          <a:lstStyle/>
          <a:p>
            <a:pPr algn="just">
              <a:spcBef>
                <a:spcPts val="1800"/>
              </a:spcBef>
              <a:spcAft>
                <a:spcPts val="1800"/>
              </a:spcAft>
              <a:buClr>
                <a:srgbClr val="2C8801"/>
              </a:buClr>
              <a:buFont typeface="Wingdings" panose="05000000000000000000" pitchFamily="2" charset="2"/>
              <a:buChar char="v"/>
            </a:pPr>
            <a:r>
              <a:rPr lang="pt-BR" sz="2700" dirty="0">
                <a:cs typeface="Calibri"/>
              </a:rPr>
              <a:t>Estabelecer os </a:t>
            </a:r>
            <a:r>
              <a:rPr lang="pt-BR" sz="2700" b="1" dirty="0">
                <a:cs typeface="Calibri"/>
              </a:rPr>
              <a:t>requisitos</a:t>
            </a:r>
            <a:r>
              <a:rPr lang="pt-BR" sz="2700" dirty="0">
                <a:cs typeface="Calibri"/>
              </a:rPr>
              <a:t> </a:t>
            </a:r>
            <a:r>
              <a:rPr lang="pt-BR" sz="2700" b="1" dirty="0">
                <a:solidFill>
                  <a:srgbClr val="2C8801"/>
                </a:solidFill>
                <a:cs typeface="Calibri"/>
              </a:rPr>
              <a:t>técnicos ambientais</a:t>
            </a:r>
            <a:r>
              <a:rPr lang="pt-BR" sz="2700" dirty="0">
                <a:cs typeface="Calibri"/>
              </a:rPr>
              <a:t>, de </a:t>
            </a:r>
            <a:r>
              <a:rPr lang="pt-BR" sz="2700" b="1" dirty="0">
                <a:solidFill>
                  <a:srgbClr val="2C8801"/>
                </a:solidFill>
                <a:cs typeface="Calibri"/>
              </a:rPr>
              <a:t>segurança operacional</a:t>
            </a:r>
            <a:r>
              <a:rPr lang="pt-BR" sz="2700" dirty="0">
                <a:cs typeface="Calibri"/>
              </a:rPr>
              <a:t> e de </a:t>
            </a:r>
            <a:r>
              <a:rPr lang="pt-BR" sz="2700" b="1" dirty="0">
                <a:solidFill>
                  <a:srgbClr val="2C8801"/>
                </a:solidFill>
                <a:cs typeface="Calibri"/>
              </a:rPr>
              <a:t>navegação</a:t>
            </a:r>
            <a:r>
              <a:rPr lang="pt-BR" sz="2700" dirty="0">
                <a:cs typeface="Calibri"/>
              </a:rPr>
              <a:t> relativos ao descomissionamento de instalações;</a:t>
            </a:r>
          </a:p>
          <a:p>
            <a:pPr algn="just">
              <a:spcBef>
                <a:spcPts val="1800"/>
              </a:spcBef>
              <a:spcAft>
                <a:spcPts val="1800"/>
              </a:spcAft>
              <a:buClr>
                <a:srgbClr val="2C8801"/>
              </a:buClr>
              <a:buFont typeface="Wingdings" panose="05000000000000000000" pitchFamily="2" charset="2"/>
              <a:buChar char="v"/>
            </a:pPr>
            <a:r>
              <a:rPr lang="pt-BR" sz="2700" dirty="0">
                <a:cs typeface="Calibri"/>
              </a:rPr>
              <a:t>Definir o </a:t>
            </a:r>
            <a:r>
              <a:rPr lang="pt-BR" sz="2700" b="1" dirty="0">
                <a:cs typeface="Calibri"/>
              </a:rPr>
              <a:t>procedimento de devolução de áreas </a:t>
            </a:r>
            <a:r>
              <a:rPr lang="pt-BR" sz="2700" dirty="0">
                <a:cs typeface="Calibri"/>
              </a:rPr>
              <a:t>(incluindo exploratórias)</a:t>
            </a:r>
            <a:r>
              <a:rPr lang="pt-BR" sz="2700" b="1" dirty="0">
                <a:cs typeface="Calibri"/>
              </a:rPr>
              <a:t> </a:t>
            </a:r>
            <a:r>
              <a:rPr lang="pt-BR" sz="2700" dirty="0">
                <a:cs typeface="Calibri"/>
              </a:rPr>
              <a:t>à ANP; </a:t>
            </a:r>
          </a:p>
          <a:p>
            <a:pPr algn="just">
              <a:spcBef>
                <a:spcPts val="1800"/>
              </a:spcBef>
              <a:spcAft>
                <a:spcPts val="1800"/>
              </a:spcAft>
              <a:buClr>
                <a:srgbClr val="2C8801"/>
              </a:buClr>
              <a:buFont typeface="Wingdings" panose="05000000000000000000" pitchFamily="2" charset="2"/>
              <a:buChar char="v"/>
            </a:pPr>
            <a:r>
              <a:rPr lang="pt-BR" sz="2700" dirty="0">
                <a:cs typeface="Calibri"/>
              </a:rPr>
              <a:t>Especificar critérios para a cessão de direitos e inclusão em </a:t>
            </a:r>
            <a:r>
              <a:rPr lang="pt-BR" sz="2700" b="1" dirty="0">
                <a:solidFill>
                  <a:srgbClr val="2C8801"/>
                </a:solidFill>
                <a:cs typeface="Calibri"/>
              </a:rPr>
              <a:t>oferta permanente </a:t>
            </a:r>
            <a:endParaRPr lang="pt-BR" sz="2700" dirty="0">
              <a:cs typeface="Calibri"/>
            </a:endParaRPr>
          </a:p>
          <a:p>
            <a:pPr algn="just">
              <a:spcBef>
                <a:spcPts val="1800"/>
              </a:spcBef>
              <a:spcAft>
                <a:spcPts val="1800"/>
              </a:spcAft>
              <a:buClr>
                <a:srgbClr val="2C8801"/>
              </a:buClr>
              <a:buFont typeface="Wingdings" panose="05000000000000000000" pitchFamily="2" charset="2"/>
              <a:buChar char="v"/>
            </a:pPr>
            <a:r>
              <a:rPr lang="pt-BR" sz="2700" dirty="0">
                <a:cs typeface="Calibri"/>
              </a:rPr>
              <a:t>Regulamentar os aspectos relacionados à </a:t>
            </a:r>
            <a:r>
              <a:rPr lang="pt-BR" sz="2700" b="1" dirty="0">
                <a:solidFill>
                  <a:srgbClr val="2C8801"/>
                </a:solidFill>
                <a:cs typeface="Calibri"/>
              </a:rPr>
              <a:t>alienação</a:t>
            </a:r>
            <a:r>
              <a:rPr lang="pt-BR" sz="2700" dirty="0">
                <a:cs typeface="Calibri"/>
              </a:rPr>
              <a:t> e à </a:t>
            </a:r>
            <a:r>
              <a:rPr lang="pt-BR" sz="2700" b="1" dirty="0">
                <a:solidFill>
                  <a:srgbClr val="2C8801"/>
                </a:solidFill>
                <a:cs typeface="Calibri"/>
              </a:rPr>
              <a:t>reversão de bens.</a:t>
            </a:r>
          </a:p>
          <a:p>
            <a:endParaRPr lang="pt-BR" sz="27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8506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187686" y="119270"/>
            <a:ext cx="7166113" cy="1192696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pt-BR" sz="5400" b="1">
                <a:ln>
                  <a:solidFill>
                    <a:srgbClr val="4E8B24"/>
                  </a:solidFill>
                </a:ln>
                <a:solidFill>
                  <a:schemeClr val="bg1"/>
                </a:solidFill>
                <a:latin typeface="+mn-lt"/>
              </a:rPr>
              <a:t>Motivação para Revisão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10819" y="1425191"/>
            <a:ext cx="11730969" cy="21060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80000"/>
              </a:lnSpc>
              <a:buClr>
                <a:srgbClr val="2C8801"/>
              </a:buClr>
              <a:buFont typeface="Arial" panose="020B0604020202020204" pitchFamily="34" charset="0"/>
              <a:buChar char="•"/>
            </a:pPr>
            <a:r>
              <a:rPr lang="pt-BR" sz="2300" b="1" dirty="0">
                <a:latin typeface="+mj-lt"/>
              </a:rPr>
              <a:t>Modernização dos regulamentos vigentes e simplificação regulatória;</a:t>
            </a:r>
            <a:endParaRPr lang="pt-BR" sz="600" b="1" dirty="0">
              <a:latin typeface="+mj-lt"/>
              <a:cs typeface="Calibri Light" panose="020F0302020204030204"/>
            </a:endParaRPr>
          </a:p>
          <a:p>
            <a:pPr marL="342900" indent="-342900">
              <a:lnSpc>
                <a:spcPct val="80000"/>
              </a:lnSpc>
              <a:buClr>
                <a:srgbClr val="2C8801"/>
              </a:buClr>
              <a:buFont typeface="Arial" panose="020B0604020202020204" pitchFamily="34" charset="0"/>
              <a:buChar char="•"/>
            </a:pPr>
            <a:endParaRPr lang="pt-BR" sz="600" b="1" dirty="0">
              <a:latin typeface="+mj-lt"/>
              <a:cs typeface="Calibri Light" panose="020F0302020204030204"/>
            </a:endParaRPr>
          </a:p>
          <a:p>
            <a:pPr>
              <a:lnSpc>
                <a:spcPct val="80000"/>
              </a:lnSpc>
              <a:buClr>
                <a:srgbClr val="2C8801"/>
              </a:buClr>
            </a:pPr>
            <a:r>
              <a:rPr lang="en-US" b="1" dirty="0">
                <a:latin typeface="+mj-lt"/>
              </a:rPr>
              <a:t>  </a:t>
            </a:r>
            <a:endParaRPr lang="pt-BR" b="1" dirty="0">
              <a:latin typeface="+mj-lt"/>
              <a:cs typeface="Calibri Light"/>
            </a:endParaRPr>
          </a:p>
          <a:p>
            <a:pPr marL="342900" indent="-342900">
              <a:lnSpc>
                <a:spcPct val="80000"/>
              </a:lnSpc>
              <a:buClr>
                <a:srgbClr val="2C8801"/>
              </a:buClr>
              <a:buFont typeface="Arial" panose="020B0604020202020204" pitchFamily="34" charset="0"/>
              <a:buChar char="•"/>
            </a:pPr>
            <a:r>
              <a:rPr lang="pt-BR" sz="2300" b="1" dirty="0">
                <a:latin typeface="+mj-lt"/>
              </a:rPr>
              <a:t>Estímulo ao aumento do fator de recuperação;</a:t>
            </a:r>
            <a:endParaRPr lang="pt-BR" sz="2300" b="1" dirty="0">
              <a:latin typeface="+mj-lt"/>
              <a:cs typeface="Calibri Light"/>
            </a:endParaRPr>
          </a:p>
          <a:p>
            <a:pPr>
              <a:lnSpc>
                <a:spcPct val="80000"/>
              </a:lnSpc>
              <a:buClr>
                <a:srgbClr val="2C8801"/>
              </a:buClr>
            </a:pPr>
            <a:endParaRPr lang="pt-BR" b="1" dirty="0">
              <a:cs typeface="Calibri" panose="020F0502020204030204"/>
            </a:endParaRPr>
          </a:p>
          <a:p>
            <a:pPr>
              <a:lnSpc>
                <a:spcPct val="80000"/>
              </a:lnSpc>
              <a:buClr>
                <a:srgbClr val="2C8801"/>
              </a:buClr>
            </a:pPr>
            <a:r>
              <a:rPr lang="en-US" sz="600" b="1" dirty="0">
                <a:latin typeface="+mj-lt"/>
              </a:rPr>
              <a:t>  </a:t>
            </a:r>
            <a:endParaRPr lang="pt-BR" sz="600" b="1" dirty="0">
              <a:latin typeface="+mj-lt"/>
              <a:cs typeface="Calibri Light" panose="020F0302020204030204"/>
            </a:endParaRPr>
          </a:p>
          <a:p>
            <a:pPr marL="342900" indent="-342900">
              <a:lnSpc>
                <a:spcPct val="80000"/>
              </a:lnSpc>
              <a:buClr>
                <a:srgbClr val="2C8801"/>
              </a:buClr>
              <a:buFont typeface="Arial" panose="020B0604020202020204" pitchFamily="34" charset="0"/>
              <a:buChar char="•"/>
            </a:pPr>
            <a:r>
              <a:rPr lang="pt-BR" sz="2300" b="1" dirty="0">
                <a:latin typeface="+mj-lt"/>
              </a:rPr>
              <a:t>Inserção de campos (sob contrato) na Oferta Permanente;</a:t>
            </a:r>
            <a:endParaRPr lang="pt-BR" sz="2300" b="1" dirty="0">
              <a:latin typeface="+mj-lt"/>
              <a:cs typeface="Calibri Light"/>
            </a:endParaRPr>
          </a:p>
          <a:p>
            <a:pPr>
              <a:lnSpc>
                <a:spcPct val="80000"/>
              </a:lnSpc>
              <a:buClr>
                <a:srgbClr val="2C8801"/>
              </a:buClr>
            </a:pPr>
            <a:endParaRPr lang="pt-BR" sz="2300" b="1" dirty="0">
              <a:latin typeface="+mj-lt"/>
              <a:cs typeface="Calibri Light"/>
            </a:endParaRPr>
          </a:p>
          <a:p>
            <a:pPr marL="342900" indent="-342900">
              <a:lnSpc>
                <a:spcPct val="80000"/>
              </a:lnSpc>
              <a:buClr>
                <a:srgbClr val="2C8801"/>
              </a:buClr>
              <a:buFont typeface="Arial" panose="020B0604020202020204" pitchFamily="34" charset="0"/>
              <a:buChar char="•"/>
            </a:pPr>
            <a:r>
              <a:rPr lang="pt-BR" sz="2300" b="1" dirty="0">
                <a:latin typeface="+mj-lt"/>
              </a:rPr>
              <a:t>Oportunidade de negócios.</a:t>
            </a:r>
            <a:endParaRPr lang="pt-BR" sz="2300" b="1" dirty="0">
              <a:latin typeface="+mj-lt"/>
              <a:cs typeface="Calibri Light" panose="020F0302020204030204"/>
            </a:endParaRPr>
          </a:p>
        </p:txBody>
      </p:sp>
      <p:sp>
        <p:nvSpPr>
          <p:cNvPr id="9" name="Retângulo 19">
            <a:extLst>
              <a:ext uri="{FF2B5EF4-FFF2-40B4-BE49-F238E27FC236}">
                <a16:creationId xmlns:a16="http://schemas.microsoft.com/office/drawing/2014/main" xmlns="" id="{8D67458B-B75C-445A-8C61-FEF2A3F16318}"/>
              </a:ext>
            </a:extLst>
          </p:cNvPr>
          <p:cNvSpPr/>
          <p:nvPr/>
        </p:nvSpPr>
        <p:spPr>
          <a:xfrm>
            <a:off x="235803" y="4059448"/>
            <a:ext cx="3357524" cy="2655251"/>
          </a:xfrm>
          <a:prstGeom prst="rect">
            <a:avLst/>
          </a:prstGeom>
          <a:gradFill flip="none" rotWithShape="1">
            <a:gsLst>
              <a:gs pos="0">
                <a:srgbClr val="6AC840">
                  <a:shade val="30000"/>
                  <a:satMod val="115000"/>
                </a:srgbClr>
              </a:gs>
              <a:gs pos="50000">
                <a:srgbClr val="6AC840">
                  <a:shade val="67500"/>
                  <a:satMod val="115000"/>
                </a:srgbClr>
              </a:gs>
              <a:gs pos="100000">
                <a:srgbClr val="6AC84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t-BR" sz="2400" b="1" dirty="0">
                <a:solidFill>
                  <a:schemeClr val="bg1"/>
                </a:solidFill>
              </a:rPr>
              <a:t>Estender a vida útil do campo é prioridade    para a ANP</a:t>
            </a:r>
          </a:p>
          <a:p>
            <a:pPr algn="ctr">
              <a:spcAft>
                <a:spcPts val="600"/>
              </a:spcAft>
            </a:pPr>
            <a:r>
              <a:rPr lang="en-US" sz="1100" b="1" dirty="0">
                <a:solidFill>
                  <a:schemeClr val="bg1"/>
                </a:solidFill>
              </a:rPr>
              <a:t> </a:t>
            </a:r>
            <a:endParaRPr lang="pt-BR" sz="1100" b="1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pt-BR" sz="2200" dirty="0">
                <a:solidFill>
                  <a:schemeClr val="bg1"/>
                </a:solidFill>
              </a:rPr>
              <a:t>Estudo de Justificativas de Descomissionamento </a:t>
            </a:r>
            <a:r>
              <a:rPr lang="pt-BR" sz="2200" b="1" dirty="0">
                <a:solidFill>
                  <a:schemeClr val="bg1"/>
                </a:solidFill>
              </a:rPr>
              <a:t>(EJD) </a:t>
            </a:r>
          </a:p>
        </p:txBody>
      </p:sp>
      <p:sp>
        <p:nvSpPr>
          <p:cNvPr id="15" name="Retângulo 19">
            <a:extLst>
              <a:ext uri="{FF2B5EF4-FFF2-40B4-BE49-F238E27FC236}">
                <a16:creationId xmlns:a16="http://schemas.microsoft.com/office/drawing/2014/main" xmlns="" id="{FB3DC0BE-B3D8-495F-BD9C-62ED612E9EA6}"/>
              </a:ext>
            </a:extLst>
          </p:cNvPr>
          <p:cNvSpPr/>
          <p:nvPr/>
        </p:nvSpPr>
        <p:spPr>
          <a:xfrm>
            <a:off x="3737374" y="4059448"/>
            <a:ext cx="3449040" cy="2655251"/>
          </a:xfrm>
          <a:prstGeom prst="rect">
            <a:avLst/>
          </a:prstGeom>
          <a:gradFill flip="none" rotWithShape="1">
            <a:gsLst>
              <a:gs pos="0">
                <a:srgbClr val="6AC840">
                  <a:shade val="30000"/>
                  <a:satMod val="115000"/>
                </a:srgbClr>
              </a:gs>
              <a:gs pos="50000">
                <a:srgbClr val="6AC840">
                  <a:shade val="67500"/>
                  <a:satMod val="115000"/>
                </a:srgbClr>
              </a:gs>
              <a:gs pos="100000">
                <a:srgbClr val="6AC84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t-BR" sz="2400" b="1" dirty="0">
                <a:solidFill>
                  <a:schemeClr val="bg1"/>
                </a:solidFill>
              </a:rPr>
              <a:t>Facilitar o aumento do fator de recuperação</a:t>
            </a:r>
          </a:p>
          <a:p>
            <a:pPr algn="ctr">
              <a:spcAft>
                <a:spcPts val="600"/>
              </a:spcAft>
            </a:pPr>
            <a:endParaRPr lang="pt-BR" sz="2800" b="1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endParaRPr lang="pt-BR" sz="2800" b="1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endParaRPr lang="pt-BR" sz="2800" b="1" dirty="0">
              <a:solidFill>
                <a:schemeClr val="bg1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488115" y="5205090"/>
            <a:ext cx="2014041" cy="1149707"/>
            <a:chOff x="5168089" y="5246763"/>
            <a:chExt cx="2014041" cy="1149707"/>
          </a:xfrm>
        </p:grpSpPr>
        <p:grpSp>
          <p:nvGrpSpPr>
            <p:cNvPr id="2" name="Grupo 1"/>
            <p:cNvGrpSpPr/>
            <p:nvPr/>
          </p:nvGrpSpPr>
          <p:grpSpPr>
            <a:xfrm>
              <a:off x="5168089" y="5246763"/>
              <a:ext cx="2014041" cy="1149707"/>
              <a:chOff x="5173363" y="5266205"/>
              <a:chExt cx="2014041" cy="1149707"/>
            </a:xfrm>
          </p:grpSpPr>
          <p:pic>
            <p:nvPicPr>
              <p:cNvPr id="12" name="Imagem 11">
                <a:extLst>
                  <a:ext uri="{FF2B5EF4-FFF2-40B4-BE49-F238E27FC236}">
                    <a16:creationId xmlns:a16="http://schemas.microsoft.com/office/drawing/2014/main" xmlns="" id="{5A90B870-753B-4C52-AC2A-C3033E6E4A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rgbClr val="FFFFFF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73363" y="5266205"/>
                <a:ext cx="738470" cy="722059"/>
              </a:xfrm>
              <a:prstGeom prst="rect">
                <a:avLst/>
              </a:prstGeom>
            </p:spPr>
          </p:pic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xmlns="" id="{9ADD9C85-43C1-48D4-B8E9-49B8BBDDEA91}"/>
                  </a:ext>
                </a:extLst>
              </p:cNvPr>
              <p:cNvSpPr txBox="1"/>
              <p:nvPr/>
            </p:nvSpPr>
            <p:spPr>
              <a:xfrm>
                <a:off x="5173363" y="6046580"/>
                <a:ext cx="20140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/>
                  <a:t>35%      x       21%</a:t>
                </a:r>
              </a:p>
            </p:txBody>
          </p:sp>
        </p:grpSp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xmlns="" id="{02C05472-CC0E-4C8E-AD34-602D85C04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6765" y="5246763"/>
              <a:ext cx="776911" cy="752691"/>
            </a:xfrm>
            <a:prstGeom prst="rect">
              <a:avLst/>
            </a:prstGeom>
          </p:spPr>
        </p:pic>
      </p:grpSp>
      <p:sp>
        <p:nvSpPr>
          <p:cNvPr id="26" name="Retângulo 25"/>
          <p:cNvSpPr/>
          <p:nvPr/>
        </p:nvSpPr>
        <p:spPr>
          <a:xfrm>
            <a:off x="7330494" y="2838734"/>
            <a:ext cx="4586310" cy="387596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3">
            <a:extLst>
              <a:ext uri="{FF2B5EF4-FFF2-40B4-BE49-F238E27FC236}">
                <a16:creationId xmlns:a16="http://schemas.microsoft.com/office/drawing/2014/main" xmlns="" id="{E4B42F89-6D0D-4427-8025-13A239E230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348" t="9176" r="13711" b="3428"/>
          <a:stretch/>
        </p:blipFill>
        <p:spPr>
          <a:xfrm>
            <a:off x="7510071" y="2838734"/>
            <a:ext cx="4110789" cy="382908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739A6C08-0F25-4136-8848-E7692BD354F7}"/>
              </a:ext>
            </a:extLst>
          </p:cNvPr>
          <p:cNvSpPr txBox="1"/>
          <p:nvPr/>
        </p:nvSpPr>
        <p:spPr>
          <a:xfrm>
            <a:off x="10167398" y="3687580"/>
            <a:ext cx="181510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b="1" dirty="0">
                <a:solidFill>
                  <a:srgbClr val="1B8C33"/>
                </a:solidFill>
              </a:rPr>
              <a:t>Total: R$ 26 Bi</a:t>
            </a:r>
            <a:endParaRPr lang="pt-BR" sz="2000" b="1" dirty="0">
              <a:solidFill>
                <a:srgbClr val="1B8C33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0629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187686" y="119270"/>
            <a:ext cx="7166113" cy="1192696"/>
          </a:xfrm>
        </p:spPr>
        <p:txBody>
          <a:bodyPr>
            <a:normAutofit/>
          </a:bodyPr>
          <a:lstStyle/>
          <a:p>
            <a:pPr algn="ctr"/>
            <a:r>
              <a:rPr lang="pt-BR" sz="5400" b="1">
                <a:ln>
                  <a:solidFill>
                    <a:srgbClr val="4E8B24"/>
                  </a:solidFill>
                </a:ln>
                <a:solidFill>
                  <a:schemeClr val="bg1"/>
                </a:solidFill>
                <a:latin typeface="+mn-lt"/>
              </a:rPr>
              <a:t>Trâmites Processuais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35653" y="3497339"/>
            <a:ext cx="10709564" cy="400110"/>
          </a:xfrm>
          <a:prstGeom prst="rect">
            <a:avLst/>
          </a:prstGeom>
          <a:solidFill>
            <a:srgbClr val="6AC840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000">
                <a:solidFill>
                  <a:prstClr val="black"/>
                </a:solidFill>
                <a:cs typeface="Aparajita" pitchFamily="34" charset="0"/>
              </a:rPr>
              <a:t>Consulta Pública realizada no período de </a:t>
            </a:r>
            <a:r>
              <a:rPr lang="pt-BR" sz="2000" b="1">
                <a:solidFill>
                  <a:prstClr val="black"/>
                </a:solidFill>
                <a:cs typeface="Aparajita" pitchFamily="34" charset="0"/>
              </a:rPr>
              <a:t>06/11/2019 a 23/12/2019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48145" y="2882918"/>
            <a:ext cx="10709564" cy="400110"/>
          </a:xfrm>
          <a:prstGeom prst="rect">
            <a:avLst/>
          </a:prstGeom>
          <a:solidFill>
            <a:srgbClr val="6AC840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2000">
                <a:solidFill>
                  <a:prstClr val="black"/>
                </a:solidFill>
                <a:cs typeface="Aparajita" pitchFamily="34" charset="0"/>
              </a:rPr>
              <a:t>Aprovação de Consulta e Audiência Públicas – </a:t>
            </a:r>
            <a:r>
              <a:rPr lang="pt-BR" sz="2000" b="1">
                <a:solidFill>
                  <a:prstClr val="black"/>
                </a:solidFill>
                <a:cs typeface="Aparajita" pitchFamily="34" charset="0"/>
              </a:rPr>
              <a:t>RD nº 0663 de 31/10/2019</a:t>
            </a:r>
            <a:endParaRPr lang="pt-BR" sz="2000">
              <a:solidFill>
                <a:prstClr val="black"/>
              </a:solidFill>
              <a:cs typeface="Aparajita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26202" y="3961521"/>
            <a:ext cx="10709564" cy="400110"/>
          </a:xfrm>
          <a:prstGeom prst="rect">
            <a:avLst/>
          </a:prstGeom>
          <a:solidFill>
            <a:srgbClr val="6AC840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000">
                <a:solidFill>
                  <a:prstClr val="black"/>
                </a:solidFill>
                <a:cs typeface="Aparajita" pitchFamily="34" charset="0"/>
              </a:rPr>
              <a:t>Audiência Pública realizada em </a:t>
            </a:r>
            <a:r>
              <a:rPr lang="pt-BR" sz="2000" b="1">
                <a:solidFill>
                  <a:prstClr val="black"/>
                </a:solidFill>
                <a:cs typeface="Aparajita" pitchFamily="34" charset="0"/>
              </a:rPr>
              <a:t>08/01/2020, </a:t>
            </a:r>
            <a:r>
              <a:rPr lang="pt-BR" sz="2000">
                <a:solidFill>
                  <a:prstClr val="black"/>
                </a:solidFill>
                <a:cs typeface="Aparajita" pitchFamily="34" charset="0"/>
              </a:rPr>
              <a:t>no Rio de Janeiro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AAE31326-F962-4E42-AD91-B08E7BBA7806}"/>
              </a:ext>
            </a:extLst>
          </p:cNvPr>
          <p:cNvSpPr txBox="1">
            <a:spLocks/>
          </p:cNvSpPr>
          <p:nvPr/>
        </p:nvSpPr>
        <p:spPr>
          <a:xfrm>
            <a:off x="263236" y="1470534"/>
            <a:ext cx="11635496" cy="1325563"/>
          </a:xfrm>
          <a:prstGeom prst="rect">
            <a:avLst/>
          </a:prstGeom>
        </p:spPr>
        <p:txBody>
          <a:bodyPr anchor="t">
            <a:normAutofit fontScale="775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Consulta e Audiência Pública nº 24/2019</a:t>
            </a:r>
            <a:endParaRPr lang="pt-BR" sz="66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/>
            <a:endParaRPr lang="pt-BR" sz="1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pt-BR" sz="19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pt-BR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  <a:hlinkClick r:id="rId2"/>
              </a:rPr>
              <a:t>http://www.anp.gov.br/consultas-audiencias-publicas/concluidas/5470-consulta-e-audiencia-publicas-n-24-2019</a:t>
            </a:r>
            <a:endParaRPr lang="pt-BR" sz="25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AutoShape 2" descr="data:image/jpeg;base64,/9j/4AAQSkZJRgABAQEAYABgAAD/4REeRXhpZgAATU0AKgAAAAgABAE7AAIAAAAcAAAISodpAAQAAAABAAAIZpydAAEAAAA4AAAQ3uocAAcAAAgMAAAAPgAAAAAc6gA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dMTEFVQ08gQ0hJTEVMTEkgTUVSQ0FEQU5URQAABZADAAIAAAAUAAAQtJAEAAIAAAAUAAAQyJKRAAIAAAADOTEAAJKSAAIAAAADOTEAAOocAAcAAAgMAAAIqAAAAAAc6gA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IwMTk6MDg6MDkgMTY6Mzg6MDUAMjAxOTowODowOSAxNjozODowNQAAAEcATABMAEEAVQBDAE8AIABDAEgASQBMAEUATABMAEkAIABNAEUAUgBDAEEARABBAE4AVABFAAAA/+ELLmh0dHA6Ly9ucy5hZG9iZS5jb20veGFwLzEuMC8APD94cGFja2V0IGJlZ2luPSfvu78nIGlkPSdXNU0wTXBDZWhpSHpyZVN6TlRjemtjOWQnPz4NCjx4OnhtcG1ldGEgeG1sbnM6eD0iYWRvYmU6bnM6bWV0YS8iPjxyZGY6UkRGIHhtbG5zOnJkZj0iaHR0cDovL3d3dy53My5vcmcvMTk5OS8wMi8yMi1yZGYtc3ludGF4LW5zIyI+PHJkZjpEZXNjcmlwdGlvbiByZGY6YWJvdXQ9InV1aWQ6ZmFmNWJkZDUtYmEzZC0xMWRhLWFkMzEtZDMzZDc1MTgyZjFiIiB4bWxuczp4bXA9Imh0dHA6Ly9ucy5hZG9iZS5jb20veGFwLzEuMC8iPjx4bXA6Q3JlYXRlRGF0ZT4yMDE5LTA4LTA5VDE2OjM4OjA1LjkxMDwveG1wOkNyZWF0ZURhdGU+PC9yZGY6RGVzY3JpcHRpb24+PHJkZjpEZXNjcmlwdGlvbiByZGY6YWJvdXQ9InV1aWQ6ZmFmNWJkZDUtYmEzZC0xMWRhLWFkMzEtZDMzZDc1MTgyZjFiIiB4bWxuczpkYz0iaHR0cDovL3B1cmwub3JnL2RjL2VsZW1lbnRzLzEuMS8iLz48cmRmOkRlc2NyaXB0aW9uIHJkZjphYm91dD0idXVpZDpmYWY1YmRkNS1iYTNkLTExZGEtYWQzMS1kMzNkNzUxODJmMWIiIHhtbG5zOmRjPSJodHRwOi8vcHVybC5vcmcvZGMvZWxlbWVudHMvMS4xLyI+PGRjOmNyZWF0b3I+PHJkZjpTZXEgeG1sbnM6cmRmPSJodHRwOi8vd3d3LnczLm9yZy8xOTk5LzAyLzIyLXJkZi1zeW50YXgtbnMjIj48cmRmOmxpPkdMTEFVQ08gQ0hJTEVMTEkgTUVSQ0FEQU5URTwvcmRmOmxpPjwvcmRmOlNlcT4NCgkJCTwvZGM6Y3JlYXRvcj48L3JkZjpEZXNjcmlwdGlvbj48L3JkZjpSREY+PC94OnhtcG1ldGE+DQ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Dw/eHBhY2tldCBlbmQ9J3cnPz7/2wBDAAcFBQYFBAcGBQYIBwcIChELCgkJChUPEAwRGBUaGRgVGBcbHichGx0lHRcYIi4iJSgpKywrGiAvMy8qMicqKyr/2wBDAQcICAoJChQLCxQqHBgcKioqKioqKioqKioqKioqKioqKioqKioqKioqKioqKioqKioqKioqKioqKioqKioqKir/wAARCAAMAA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LxB8SvDmjaNqF3barYajc2RVXtIL2LertII1D/N8i72ALHoMn2qt4d+Iljrd1e2tzJpxmsxG3m6TqX263dH3Y/eKikOCjZUqMDaQTnjpNe0Gz8R6PcaXqHmCGbaweJ9rxurBkdT2ZWAI7ccgjiotI0m8svPN34g1HUy7AA3cduPLxnp5cSde+c9OMc0ITP/Z"/>
          <p:cNvSpPr>
            <a:spLocks noChangeAspect="1" noChangeArrowheads="1"/>
          </p:cNvSpPr>
          <p:nvPr/>
        </p:nvSpPr>
        <p:spPr bwMode="auto">
          <a:xfrm>
            <a:off x="2657475" y="-904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583870" y="4693025"/>
            <a:ext cx="1103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i="1"/>
              <a:t>Grande Participação:</a:t>
            </a:r>
            <a:r>
              <a:rPr lang="pt-BR" sz="3600" b="1" i="1"/>
              <a:t> </a:t>
            </a:r>
            <a:r>
              <a:rPr lang="pt-BR" sz="3600" b="1"/>
              <a:t>14 manifestantes, 369 sugestões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xmlns="" id="{D01BB58E-9816-495C-88D8-350F87E35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02" y="5670750"/>
            <a:ext cx="10709564" cy="400110"/>
          </a:xfrm>
          <a:prstGeom prst="rect">
            <a:avLst/>
          </a:prstGeom>
          <a:solidFill>
            <a:srgbClr val="FFFF00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000">
                <a:solidFill>
                  <a:prstClr val="black"/>
                </a:solidFill>
                <a:cs typeface="Aparajita" pitchFamily="34" charset="0"/>
              </a:rPr>
              <a:t>Publicação no DOU </a:t>
            </a:r>
            <a:r>
              <a:rPr lang="pt-BR" sz="2000" b="1">
                <a:solidFill>
                  <a:prstClr val="black"/>
                </a:solidFill>
                <a:cs typeface="Aparajita" pitchFamily="34" charset="0"/>
              </a:rPr>
              <a:t>27/04/2020</a:t>
            </a:r>
            <a:endParaRPr lang="pt-BR" sz="2000">
              <a:solidFill>
                <a:prstClr val="black"/>
              </a:solidFill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898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187686" y="119270"/>
            <a:ext cx="7166113" cy="1192696"/>
          </a:xfrm>
        </p:spPr>
        <p:txBody>
          <a:bodyPr>
            <a:normAutofit/>
          </a:bodyPr>
          <a:lstStyle/>
          <a:p>
            <a:pPr algn="ctr"/>
            <a:r>
              <a:rPr lang="pt-BR" sz="5400" b="1">
                <a:ln>
                  <a:solidFill>
                    <a:srgbClr val="4E8B24"/>
                  </a:solidFill>
                </a:ln>
                <a:solidFill>
                  <a:schemeClr val="bg1"/>
                </a:solidFill>
                <a:latin typeface="+mn-lt"/>
              </a:rPr>
              <a:t>Inovações</a:t>
            </a:r>
          </a:p>
        </p:txBody>
      </p:sp>
      <p:sp>
        <p:nvSpPr>
          <p:cNvPr id="10" name="TextBox 27">
            <a:extLst>
              <a:ext uri="{FF2B5EF4-FFF2-40B4-BE49-F238E27FC236}">
                <a16:creationId xmlns:a16="http://schemas.microsoft.com/office/drawing/2014/main" xmlns="" id="{5FDC09F2-22F4-458C-B34F-E266CEC64014}"/>
              </a:ext>
            </a:extLst>
          </p:cNvPr>
          <p:cNvSpPr txBox="1"/>
          <p:nvPr/>
        </p:nvSpPr>
        <p:spPr>
          <a:xfrm>
            <a:off x="0" y="3482915"/>
            <a:ext cx="12212042" cy="56169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b="1" dirty="0">
                <a:solidFill>
                  <a:srgbClr val="2C8801"/>
                </a:solidFill>
              </a:rPr>
              <a:t>Plano de Descomissionamento de Instalações - PDI único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2160FCF4-2290-4FC9-A75B-A7BAAE8732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82" y="1649993"/>
            <a:ext cx="1511242" cy="1445126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482715BF-0D23-4701-8B7C-5C9707E9AA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250" y="1609636"/>
            <a:ext cx="1557939" cy="1516542"/>
          </a:xfrm>
          <a:prstGeom prst="rect">
            <a:avLst/>
          </a:prstGeom>
        </p:spPr>
      </p:pic>
      <p:grpSp>
        <p:nvGrpSpPr>
          <p:cNvPr id="17" name="Group 5">
            <a:extLst>
              <a:ext uri="{FF2B5EF4-FFF2-40B4-BE49-F238E27FC236}">
                <a16:creationId xmlns:a16="http://schemas.microsoft.com/office/drawing/2014/main" xmlns="" id="{8EF15670-E7D3-48C8-AE90-DB86E5785A16}"/>
              </a:ext>
            </a:extLst>
          </p:cNvPr>
          <p:cNvGrpSpPr/>
          <p:nvPr/>
        </p:nvGrpSpPr>
        <p:grpSpPr>
          <a:xfrm>
            <a:off x="4819577" y="1943210"/>
            <a:ext cx="2335554" cy="1078037"/>
            <a:chOff x="3416450" y="3926406"/>
            <a:chExt cx="1997145" cy="864873"/>
          </a:xfrm>
        </p:grpSpPr>
        <p:pic>
          <p:nvPicPr>
            <p:cNvPr id="18" name="Imagem 1">
              <a:extLst>
                <a:ext uri="{FF2B5EF4-FFF2-40B4-BE49-F238E27FC236}">
                  <a16:creationId xmlns:a16="http://schemas.microsoft.com/office/drawing/2014/main" xmlns="" id="{4FE3F5A8-3F5C-453E-91F4-29FB66183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6450" y="3926407"/>
              <a:ext cx="1997145" cy="864872"/>
            </a:xfrm>
            <a:prstGeom prst="rect">
              <a:avLst/>
            </a:prstGeom>
            <a:effectLst>
              <a:outerShdw blurRad="50800" dist="50800" dir="5400000" algn="ctr" rotWithShape="0">
                <a:schemeClr val="bg1"/>
              </a:outerShdw>
            </a:effectLst>
          </p:spPr>
        </p:pic>
        <p:pic>
          <p:nvPicPr>
            <p:cNvPr id="19" name="Imagem 1">
              <a:extLst>
                <a:ext uri="{FF2B5EF4-FFF2-40B4-BE49-F238E27FC236}">
                  <a16:creationId xmlns:a16="http://schemas.microsoft.com/office/drawing/2014/main" xmlns="" id="{50B73B2B-5E84-476B-8D2E-17DB04F6C9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11" r="-1"/>
            <a:stretch/>
          </p:blipFill>
          <p:spPr>
            <a:xfrm>
              <a:off x="4189559" y="3926406"/>
              <a:ext cx="1224036" cy="864872"/>
            </a:xfrm>
            <a:prstGeom prst="rect">
              <a:avLst/>
            </a:prstGeom>
            <a:effectLst/>
          </p:spPr>
        </p:pic>
      </p:grpSp>
      <p:sp>
        <p:nvSpPr>
          <p:cNvPr id="20" name="TextBox 27">
            <a:extLst>
              <a:ext uri="{FF2B5EF4-FFF2-40B4-BE49-F238E27FC236}">
                <a16:creationId xmlns:a16="http://schemas.microsoft.com/office/drawing/2014/main" xmlns="" id="{61AD259A-F437-43BC-9184-6BFE1A1718C7}"/>
              </a:ext>
            </a:extLst>
          </p:cNvPr>
          <p:cNvSpPr txBox="1"/>
          <p:nvPr/>
        </p:nvSpPr>
        <p:spPr>
          <a:xfrm>
            <a:off x="3847841" y="4881121"/>
            <a:ext cx="6765014" cy="500137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>
                <a:cs typeface="Calibri"/>
              </a:rPr>
              <a:t>Inclusão dos aspectos ambientais caso a caso</a:t>
            </a:r>
            <a:endParaRPr lang="pt-BR"/>
          </a:p>
        </p:txBody>
      </p:sp>
      <p:sp>
        <p:nvSpPr>
          <p:cNvPr id="21" name="TextBox 27">
            <a:extLst>
              <a:ext uri="{FF2B5EF4-FFF2-40B4-BE49-F238E27FC236}">
                <a16:creationId xmlns:a16="http://schemas.microsoft.com/office/drawing/2014/main" xmlns="" id="{89C51A11-D160-4103-9ACA-4513D69FCFD1}"/>
              </a:ext>
            </a:extLst>
          </p:cNvPr>
          <p:cNvSpPr txBox="1"/>
          <p:nvPr/>
        </p:nvSpPr>
        <p:spPr>
          <a:xfrm>
            <a:off x="3843433" y="5373937"/>
            <a:ext cx="513883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/>
              <a:t>Maior</a:t>
            </a:r>
            <a:r>
              <a:rPr lang="pt-BR" sz="1800"/>
              <a:t> </a:t>
            </a:r>
            <a:r>
              <a:rPr lang="pt-BR" sz="2800"/>
              <a:t>segurança</a:t>
            </a:r>
            <a:r>
              <a:rPr lang="pt-BR" sz="1800"/>
              <a:t> </a:t>
            </a:r>
            <a:r>
              <a:rPr lang="pt-BR" sz="2800"/>
              <a:t>jurídica</a:t>
            </a:r>
          </a:p>
        </p:txBody>
      </p:sp>
      <p:sp>
        <p:nvSpPr>
          <p:cNvPr id="22" name="TextBox 27">
            <a:extLst>
              <a:ext uri="{FF2B5EF4-FFF2-40B4-BE49-F238E27FC236}">
                <a16:creationId xmlns:a16="http://schemas.microsoft.com/office/drawing/2014/main" xmlns="" id="{36AE0173-C1D8-4131-9781-6B470F3EAA02}"/>
              </a:ext>
            </a:extLst>
          </p:cNvPr>
          <p:cNvSpPr txBox="1"/>
          <p:nvPr/>
        </p:nvSpPr>
        <p:spPr>
          <a:xfrm>
            <a:off x="3843432" y="5883509"/>
            <a:ext cx="4846751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/>
              <a:t>Maior</a:t>
            </a:r>
            <a:r>
              <a:rPr lang="pt-BR" sz="1800"/>
              <a:t> </a:t>
            </a:r>
            <a:r>
              <a:rPr lang="pt-BR" sz="2800"/>
              <a:t>celeridade</a:t>
            </a:r>
            <a:r>
              <a:rPr lang="pt-BR" sz="1800"/>
              <a:t> </a:t>
            </a:r>
            <a:r>
              <a:rPr lang="pt-BR" sz="2800"/>
              <a:t>ao</a:t>
            </a:r>
            <a:r>
              <a:rPr lang="pt-BR" sz="1800"/>
              <a:t> </a:t>
            </a:r>
            <a:r>
              <a:rPr lang="pt-BR" sz="2800"/>
              <a:t>processo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xmlns="" id="{1D7A201B-29B5-4CC4-8EF0-CC9638F24B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119" y="4540414"/>
            <a:ext cx="1864035" cy="1864035"/>
          </a:xfrm>
          <a:prstGeom prst="rect">
            <a:avLst/>
          </a:prstGeom>
        </p:spPr>
      </p:pic>
      <p:sp>
        <p:nvSpPr>
          <p:cNvPr id="24" name="TextBox 27">
            <a:extLst>
              <a:ext uri="{FF2B5EF4-FFF2-40B4-BE49-F238E27FC236}">
                <a16:creationId xmlns:a16="http://schemas.microsoft.com/office/drawing/2014/main" xmlns="" id="{D2FDEABC-90DD-475D-9E6B-32B6E0EAFFB5}"/>
              </a:ext>
            </a:extLst>
          </p:cNvPr>
          <p:cNvSpPr txBox="1"/>
          <p:nvPr/>
        </p:nvSpPr>
        <p:spPr>
          <a:xfrm>
            <a:off x="3847841" y="4401344"/>
            <a:ext cx="6765014" cy="500137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/>
              <a:t>Uniformização</a:t>
            </a:r>
            <a:r>
              <a:rPr lang="pt-BR" sz="1800"/>
              <a:t> </a:t>
            </a:r>
            <a:r>
              <a:rPr lang="pt-BR" sz="2800"/>
              <a:t>de documentos</a:t>
            </a:r>
            <a:endParaRPr lang="pt-BR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4035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ítulo 1">
            <a:extLst>
              <a:ext uri="{FF2B5EF4-FFF2-40B4-BE49-F238E27FC236}">
                <a16:creationId xmlns:a16="http://schemas.microsoft.com/office/drawing/2014/main" xmlns="" id="{AAE31326-F962-4E42-AD91-B08E7BBA7806}"/>
              </a:ext>
            </a:extLst>
          </p:cNvPr>
          <p:cNvSpPr txBox="1">
            <a:spLocks/>
          </p:cNvSpPr>
          <p:nvPr/>
        </p:nvSpPr>
        <p:spPr>
          <a:xfrm>
            <a:off x="300250" y="1883391"/>
            <a:ext cx="11615979" cy="497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Clr>
                <a:srgbClr val="2C8801"/>
              </a:buClr>
              <a:buFont typeface="Wingdings" panose="05000000000000000000" pitchFamily="2" charset="2"/>
              <a:buChar char="v"/>
            </a:pPr>
            <a:r>
              <a:rPr lang="pt-BR" sz="2800" dirty="0">
                <a:latin typeface="+mn-lt"/>
                <a:ea typeface="+mn-ea"/>
                <a:cs typeface="Calibri"/>
              </a:rPr>
              <a:t>Apresentação de </a:t>
            </a:r>
            <a:r>
              <a:rPr lang="pt-BR" sz="2800" b="1" dirty="0">
                <a:solidFill>
                  <a:srgbClr val="2C8801"/>
                </a:solidFill>
                <a:latin typeface="+mn-lt"/>
                <a:ea typeface="+mn-ea"/>
                <a:cs typeface="Calibri"/>
              </a:rPr>
              <a:t>avaliação comparativa </a:t>
            </a:r>
            <a:r>
              <a:rPr lang="pt-BR" sz="2800" dirty="0">
                <a:latin typeface="+mn-lt"/>
                <a:ea typeface="+mn-ea"/>
                <a:cs typeface="Calibri"/>
              </a:rPr>
              <a:t>de alternativas de descomissionamento;</a:t>
            </a:r>
            <a:br>
              <a:rPr lang="pt-BR" sz="2800" dirty="0">
                <a:latin typeface="+mn-lt"/>
                <a:ea typeface="+mn-ea"/>
                <a:cs typeface="Calibri"/>
              </a:rPr>
            </a:br>
            <a:endParaRPr lang="pt-BR" sz="2800" dirty="0">
              <a:latin typeface="+mn-lt"/>
              <a:ea typeface="+mn-ea"/>
              <a:cs typeface="Calibri"/>
            </a:endParaRPr>
          </a:p>
          <a:p>
            <a:pPr marL="457200" indent="-457200">
              <a:lnSpc>
                <a:spcPct val="100000"/>
              </a:lnSpc>
              <a:buClr>
                <a:srgbClr val="2C8801"/>
              </a:buClr>
              <a:buFont typeface="Wingdings" panose="05000000000000000000" pitchFamily="2" charset="2"/>
              <a:buChar char="v"/>
            </a:pPr>
            <a:r>
              <a:rPr lang="pt-BR" sz="2800" dirty="0">
                <a:latin typeface="+mn-lt"/>
                <a:ea typeface="+mn-ea"/>
                <a:cs typeface="Calibri"/>
              </a:rPr>
              <a:t>Apresentação de </a:t>
            </a:r>
            <a:r>
              <a:rPr lang="pt-BR" sz="2800" b="1" dirty="0">
                <a:solidFill>
                  <a:srgbClr val="2C8801"/>
                </a:solidFill>
                <a:latin typeface="+mn-lt"/>
                <a:ea typeface="+mn-ea"/>
                <a:cs typeface="Calibri"/>
              </a:rPr>
              <a:t>estudo de análise de risco</a:t>
            </a:r>
            <a:r>
              <a:rPr lang="pt-BR" sz="2800" dirty="0">
                <a:latin typeface="+mn-lt"/>
                <a:ea typeface="+mn-ea"/>
                <a:cs typeface="Calibri"/>
              </a:rPr>
              <a:t>;</a:t>
            </a:r>
            <a:br>
              <a:rPr lang="pt-BR" sz="2800" dirty="0">
                <a:latin typeface="+mn-lt"/>
                <a:ea typeface="+mn-ea"/>
                <a:cs typeface="Calibri"/>
              </a:rPr>
            </a:br>
            <a:endParaRPr lang="pt-BR" sz="2800" dirty="0">
              <a:latin typeface="+mn-lt"/>
              <a:ea typeface="+mn-ea"/>
              <a:cs typeface="Calibri"/>
            </a:endParaRPr>
          </a:p>
          <a:p>
            <a:pPr marL="457200" indent="-457200">
              <a:lnSpc>
                <a:spcPct val="100000"/>
              </a:lnSpc>
              <a:buClr>
                <a:srgbClr val="2C8801"/>
              </a:buClr>
              <a:buFont typeface="Wingdings" panose="05000000000000000000" pitchFamily="2" charset="2"/>
              <a:buChar char="v"/>
            </a:pPr>
            <a:r>
              <a:rPr lang="pt-BR" sz="2800" dirty="0">
                <a:latin typeface="+mn-lt"/>
                <a:ea typeface="+mn-ea"/>
                <a:cs typeface="Calibri"/>
              </a:rPr>
              <a:t>Apresentação de </a:t>
            </a:r>
            <a:r>
              <a:rPr lang="pt-BR" sz="2800" b="1" dirty="0">
                <a:solidFill>
                  <a:srgbClr val="2C8801"/>
                </a:solidFill>
                <a:latin typeface="+mn-lt"/>
                <a:ea typeface="+mn-ea"/>
                <a:cs typeface="Calibri"/>
              </a:rPr>
              <a:t>Memorial descritivo do projeto de auxílios à navegação</a:t>
            </a:r>
            <a:r>
              <a:rPr lang="pt-BR" sz="2800" dirty="0">
                <a:latin typeface="+mn-lt"/>
                <a:ea typeface="+mn-ea"/>
                <a:cs typeface="Calibri"/>
              </a:rPr>
              <a:t>;</a:t>
            </a:r>
            <a:br>
              <a:rPr lang="pt-BR" sz="2800" dirty="0">
                <a:latin typeface="+mn-lt"/>
                <a:ea typeface="+mn-ea"/>
                <a:cs typeface="Calibri"/>
              </a:rPr>
            </a:br>
            <a:endParaRPr lang="pt-BR" sz="2800" dirty="0">
              <a:latin typeface="+mn-lt"/>
              <a:ea typeface="+mn-ea"/>
              <a:cs typeface="Calibri"/>
            </a:endParaRPr>
          </a:p>
          <a:p>
            <a:pPr marL="457200" indent="-457200">
              <a:lnSpc>
                <a:spcPct val="100000"/>
              </a:lnSpc>
              <a:buClr>
                <a:srgbClr val="2C8801"/>
              </a:buClr>
              <a:buFont typeface="Wingdings" panose="05000000000000000000" pitchFamily="2" charset="2"/>
              <a:buChar char="v"/>
            </a:pPr>
            <a:r>
              <a:rPr lang="pt-BR" sz="2800" dirty="0">
                <a:latin typeface="+mn-lt"/>
                <a:ea typeface="+mn-ea"/>
                <a:cs typeface="Calibri"/>
              </a:rPr>
              <a:t>Apresentação do </a:t>
            </a:r>
            <a:r>
              <a:rPr lang="pt-BR" sz="2800" b="1" dirty="0">
                <a:solidFill>
                  <a:srgbClr val="2C8801"/>
                </a:solidFill>
                <a:latin typeface="+mn-lt"/>
                <a:ea typeface="+mn-ea"/>
                <a:cs typeface="Calibri"/>
              </a:rPr>
              <a:t>Plano de monitoração pós descomissionamento</a:t>
            </a:r>
            <a:r>
              <a:rPr lang="pt-BR" sz="2800" dirty="0">
                <a:latin typeface="+mn-lt"/>
                <a:ea typeface="+mn-ea"/>
                <a:cs typeface="Calibri"/>
              </a:rPr>
              <a:t>.</a:t>
            </a:r>
            <a:br>
              <a:rPr lang="pt-BR" sz="2800" dirty="0">
                <a:latin typeface="+mn-lt"/>
                <a:ea typeface="+mn-ea"/>
                <a:cs typeface="Calibri"/>
              </a:rPr>
            </a:br>
            <a:r>
              <a:rPr lang="pt-BR" sz="2800" dirty="0">
                <a:latin typeface="+mn-lt"/>
                <a:ea typeface="+mn-ea"/>
                <a:cs typeface="Calibri"/>
              </a:rPr>
              <a:t/>
            </a:r>
            <a:br>
              <a:rPr lang="pt-BR" sz="2800" dirty="0">
                <a:latin typeface="+mn-lt"/>
                <a:ea typeface="+mn-ea"/>
                <a:cs typeface="Calibri"/>
              </a:rPr>
            </a:br>
            <a:endParaRPr lang="pt-BR" sz="2800" dirty="0">
              <a:latin typeface="+mn-lt"/>
              <a:ea typeface="+mn-ea"/>
              <a:cs typeface="Calibri"/>
            </a:endParaRPr>
          </a:p>
        </p:txBody>
      </p:sp>
      <p:sp>
        <p:nvSpPr>
          <p:cNvPr id="26" name="Título 1"/>
          <p:cNvSpPr>
            <a:spLocks noGrp="1"/>
          </p:cNvSpPr>
          <p:nvPr>
            <p:ph type="title"/>
          </p:nvPr>
        </p:nvSpPr>
        <p:spPr>
          <a:xfrm>
            <a:off x="4187686" y="119270"/>
            <a:ext cx="7166113" cy="1192696"/>
          </a:xfrm>
        </p:spPr>
        <p:txBody>
          <a:bodyPr>
            <a:normAutofit/>
          </a:bodyPr>
          <a:lstStyle/>
          <a:p>
            <a:pPr algn="ctr"/>
            <a:r>
              <a:rPr lang="pt-BR" sz="5400" b="1">
                <a:ln>
                  <a:solidFill>
                    <a:srgbClr val="4E8B24"/>
                  </a:solidFill>
                </a:ln>
                <a:solidFill>
                  <a:schemeClr val="bg1"/>
                </a:solidFill>
                <a:latin typeface="+mn-lt"/>
              </a:rPr>
              <a:t>Inovações</a:t>
            </a:r>
          </a:p>
        </p:txBody>
      </p:sp>
    </p:spTree>
    <p:extLst>
      <p:ext uri="{BB962C8B-B14F-4D97-AF65-F5344CB8AC3E}">
        <p14:creationId xmlns:p14="http://schemas.microsoft.com/office/powerpoint/2010/main" val="20121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770B2FD1-7BF1-4494-975A-8DB7065A7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99" y="106778"/>
            <a:ext cx="14673683" cy="1192696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ln>
                  <a:solidFill>
                    <a:srgbClr val="4E8B24"/>
                  </a:solidFill>
                </a:ln>
                <a:solidFill>
                  <a:schemeClr val="bg1"/>
                </a:solidFill>
                <a:latin typeface="+mn-lt"/>
              </a:rPr>
              <a:t>Estrutura da Resolução</a:t>
            </a:r>
          </a:p>
        </p:txBody>
      </p:sp>
      <p:grpSp>
        <p:nvGrpSpPr>
          <p:cNvPr id="544" name="Agrupar 543">
            <a:extLst>
              <a:ext uri="{FF2B5EF4-FFF2-40B4-BE49-F238E27FC236}">
                <a16:creationId xmlns:a16="http://schemas.microsoft.com/office/drawing/2014/main" xmlns="" id="{259909D5-F8E9-4EC0-9A9B-4F9E914978C4}"/>
              </a:ext>
            </a:extLst>
          </p:cNvPr>
          <p:cNvGrpSpPr/>
          <p:nvPr/>
        </p:nvGrpSpPr>
        <p:grpSpPr>
          <a:xfrm>
            <a:off x="515099" y="1305991"/>
            <a:ext cx="11437070" cy="5554014"/>
            <a:chOff x="515099" y="1305991"/>
            <a:chExt cx="11437070" cy="5554014"/>
          </a:xfrm>
        </p:grpSpPr>
        <p:pic>
          <p:nvPicPr>
            <p:cNvPr id="542" name="Imagem 542" descr="Tela de celular com texto preto sobre fundo branco&#10;&#10;Descrição gerada com alta confiança">
              <a:extLst>
                <a:ext uri="{FF2B5EF4-FFF2-40B4-BE49-F238E27FC236}">
                  <a16:creationId xmlns:a16="http://schemas.microsoft.com/office/drawing/2014/main" xmlns="" id="{EB76A4E0-95BD-4785-BBD0-ACF3A7B6A0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636" r="-126" b="2567"/>
            <a:stretch/>
          </p:blipFill>
          <p:spPr>
            <a:xfrm>
              <a:off x="2038663" y="1305991"/>
              <a:ext cx="9913506" cy="5554014"/>
            </a:xfrm>
            <a:prstGeom prst="rect">
              <a:avLst/>
            </a:prstGeom>
          </p:spPr>
        </p:pic>
        <p:sp>
          <p:nvSpPr>
            <p:cNvPr id="530" name="CaixaDeTexto 529">
              <a:extLst>
                <a:ext uri="{FF2B5EF4-FFF2-40B4-BE49-F238E27FC236}">
                  <a16:creationId xmlns:a16="http://schemas.microsoft.com/office/drawing/2014/main" xmlns="" id="{DF86A92E-CF12-46C5-AB9C-540B6B176DD6}"/>
                </a:ext>
              </a:extLst>
            </p:cNvPr>
            <p:cNvSpPr txBox="1"/>
            <p:nvPr/>
          </p:nvSpPr>
          <p:spPr>
            <a:xfrm>
              <a:off x="2313482" y="1451547"/>
              <a:ext cx="557134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pt-BR" sz="3200" b="1">
                  <a:solidFill>
                    <a:srgbClr val="2C8801"/>
                  </a:solidFill>
                </a:rPr>
                <a:t>I</a:t>
              </a:r>
              <a:endParaRPr lang="pt-BR" sz="3200"/>
            </a:p>
          </p:txBody>
        </p:sp>
        <p:sp>
          <p:nvSpPr>
            <p:cNvPr id="531" name="CaixaDeTexto 530">
              <a:extLst>
                <a:ext uri="{FF2B5EF4-FFF2-40B4-BE49-F238E27FC236}">
                  <a16:creationId xmlns:a16="http://schemas.microsoft.com/office/drawing/2014/main" xmlns="" id="{9072ACEF-6DCA-4F20-8245-5F4DB38D55FB}"/>
                </a:ext>
              </a:extLst>
            </p:cNvPr>
            <p:cNvSpPr txBox="1"/>
            <p:nvPr/>
          </p:nvSpPr>
          <p:spPr>
            <a:xfrm>
              <a:off x="2738203" y="2238530"/>
              <a:ext cx="557134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pt-BR" sz="3200" b="1">
                  <a:solidFill>
                    <a:srgbClr val="2C8801"/>
                  </a:solidFill>
                </a:rPr>
                <a:t>II</a:t>
              </a:r>
              <a:endParaRPr lang="pt-BR" sz="3200"/>
            </a:p>
          </p:txBody>
        </p:sp>
        <p:sp>
          <p:nvSpPr>
            <p:cNvPr id="532" name="CaixaDeTexto 531">
              <a:extLst>
                <a:ext uri="{FF2B5EF4-FFF2-40B4-BE49-F238E27FC236}">
                  <a16:creationId xmlns:a16="http://schemas.microsoft.com/office/drawing/2014/main" xmlns="" id="{19180F14-9DAF-4948-95AF-D34B50CD489B}"/>
                </a:ext>
              </a:extLst>
            </p:cNvPr>
            <p:cNvSpPr txBox="1"/>
            <p:nvPr/>
          </p:nvSpPr>
          <p:spPr>
            <a:xfrm>
              <a:off x="2938071" y="3038005"/>
              <a:ext cx="557134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pt-BR" sz="3200" b="1">
                  <a:solidFill>
                    <a:srgbClr val="2C8801"/>
                  </a:solidFill>
                </a:rPr>
                <a:t>III</a:t>
              </a:r>
              <a:endParaRPr lang="pt-BR" sz="3200"/>
            </a:p>
          </p:txBody>
        </p:sp>
        <p:sp>
          <p:nvSpPr>
            <p:cNvPr id="533" name="CaixaDeTexto 532">
              <a:extLst>
                <a:ext uri="{FF2B5EF4-FFF2-40B4-BE49-F238E27FC236}">
                  <a16:creationId xmlns:a16="http://schemas.microsoft.com/office/drawing/2014/main" xmlns="" id="{70D6B815-4667-475F-A434-50548BFE3763}"/>
                </a:ext>
              </a:extLst>
            </p:cNvPr>
            <p:cNvSpPr txBox="1"/>
            <p:nvPr/>
          </p:nvSpPr>
          <p:spPr>
            <a:xfrm>
              <a:off x="3025513" y="3837479"/>
              <a:ext cx="557134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pt-BR" sz="3200" b="1">
                  <a:solidFill>
                    <a:srgbClr val="2C8801"/>
                  </a:solidFill>
                </a:rPr>
                <a:t>IV</a:t>
              </a:r>
              <a:endParaRPr lang="pt-BR" sz="3200"/>
            </a:p>
          </p:txBody>
        </p:sp>
        <p:sp>
          <p:nvSpPr>
            <p:cNvPr id="534" name="CaixaDeTexto 533">
              <a:extLst>
                <a:ext uri="{FF2B5EF4-FFF2-40B4-BE49-F238E27FC236}">
                  <a16:creationId xmlns:a16="http://schemas.microsoft.com/office/drawing/2014/main" xmlns="" id="{DC5ACE10-0292-40A6-8091-D7A152377C66}"/>
                </a:ext>
              </a:extLst>
            </p:cNvPr>
            <p:cNvSpPr txBox="1"/>
            <p:nvPr/>
          </p:nvSpPr>
          <p:spPr>
            <a:xfrm>
              <a:off x="2988037" y="4624464"/>
              <a:ext cx="557134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pt-BR" sz="3200" b="1">
                  <a:solidFill>
                    <a:srgbClr val="2C8801"/>
                  </a:solidFill>
                </a:rPr>
                <a:t>V</a:t>
              </a:r>
              <a:endParaRPr lang="pt-BR"/>
            </a:p>
          </p:txBody>
        </p:sp>
        <p:sp>
          <p:nvSpPr>
            <p:cNvPr id="535" name="CaixaDeTexto 534">
              <a:extLst>
                <a:ext uri="{FF2B5EF4-FFF2-40B4-BE49-F238E27FC236}">
                  <a16:creationId xmlns:a16="http://schemas.microsoft.com/office/drawing/2014/main" xmlns="" id="{C32FABAA-B42B-4EC3-A7A6-E86A44F15D82}"/>
                </a:ext>
              </a:extLst>
            </p:cNvPr>
            <p:cNvSpPr txBox="1"/>
            <p:nvPr/>
          </p:nvSpPr>
          <p:spPr>
            <a:xfrm>
              <a:off x="2663251" y="5411447"/>
              <a:ext cx="557134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pt-BR" sz="3200" b="1">
                  <a:solidFill>
                    <a:srgbClr val="2C8801"/>
                  </a:solidFill>
                </a:rPr>
                <a:t>VI</a:t>
              </a:r>
              <a:endParaRPr lang="pt-BR" sz="3200"/>
            </a:p>
          </p:txBody>
        </p:sp>
        <p:sp>
          <p:nvSpPr>
            <p:cNvPr id="536" name="CaixaDeTexto 535">
              <a:extLst>
                <a:ext uri="{FF2B5EF4-FFF2-40B4-BE49-F238E27FC236}">
                  <a16:creationId xmlns:a16="http://schemas.microsoft.com/office/drawing/2014/main" xmlns="" id="{53D06EC5-71F2-4669-9E68-75FAF655C164}"/>
                </a:ext>
              </a:extLst>
            </p:cNvPr>
            <p:cNvSpPr txBox="1"/>
            <p:nvPr/>
          </p:nvSpPr>
          <p:spPr>
            <a:xfrm>
              <a:off x="2138594" y="6198430"/>
              <a:ext cx="1031822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pt-BR" sz="3200" b="1">
                  <a:solidFill>
                    <a:srgbClr val="2C8801"/>
                  </a:solidFill>
                </a:rPr>
                <a:t>VII</a:t>
              </a:r>
              <a:endParaRPr lang="pt-BR" sz="3200"/>
            </a:p>
          </p:txBody>
        </p:sp>
        <p:sp>
          <p:nvSpPr>
            <p:cNvPr id="537" name="CaixaDeTexto 536">
              <a:extLst>
                <a:ext uri="{FF2B5EF4-FFF2-40B4-BE49-F238E27FC236}">
                  <a16:creationId xmlns:a16="http://schemas.microsoft.com/office/drawing/2014/main" xmlns="" id="{A8B90A44-100A-4693-A08F-953837508759}"/>
                </a:ext>
              </a:extLst>
            </p:cNvPr>
            <p:cNvSpPr txBox="1"/>
            <p:nvPr/>
          </p:nvSpPr>
          <p:spPr>
            <a:xfrm>
              <a:off x="515099" y="3633847"/>
              <a:ext cx="1956216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pt-BR" sz="3200" b="1" dirty="0">
                  <a:solidFill>
                    <a:srgbClr val="2C8801"/>
                  </a:solidFill>
                  <a:cs typeface="Calibri"/>
                </a:rPr>
                <a:t>Capítulos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4150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187686" y="119270"/>
            <a:ext cx="7166113" cy="1192696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>
                <a:ln>
                  <a:solidFill>
                    <a:srgbClr val="4E8B24"/>
                  </a:solidFill>
                </a:ln>
                <a:solidFill>
                  <a:schemeClr val="bg1"/>
                </a:solidFill>
                <a:latin typeface="+mn-lt"/>
              </a:rPr>
              <a:t>Estrutura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059ABB6-C9A7-4362-88DB-42D90C80D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08444"/>
            <a:ext cx="10481735" cy="345890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sz="3000" b="1" dirty="0">
                <a:solidFill>
                  <a:srgbClr val="2C8801"/>
                </a:solidFill>
              </a:rPr>
              <a:t>Ementa – </a:t>
            </a:r>
            <a:r>
              <a:rPr lang="pt-BR" sz="3000" dirty="0"/>
              <a:t>Objeto da Resolução</a:t>
            </a:r>
          </a:p>
          <a:p>
            <a:pPr marL="1144800" algn="just"/>
            <a:r>
              <a:rPr lang="pt-BR" sz="2600" dirty="0">
                <a:cs typeface="Aparajita" pitchFamily="34" charset="0"/>
              </a:rPr>
              <a:t>descomissionamento de instalações de exploração e produção, cessão, licitação de áreas terrestres sob contrato, devolução de áreas, a alienação e reversão de bens e estipula outras providências.</a:t>
            </a:r>
          </a:p>
          <a:p>
            <a:pPr marL="0" indent="0">
              <a:buNone/>
            </a:pPr>
            <a:endParaRPr lang="pt-BR" dirty="0">
              <a:solidFill>
                <a:srgbClr val="11A4DF"/>
              </a:solidFill>
            </a:endParaRPr>
          </a:p>
          <a:p>
            <a:pPr marL="0" indent="0">
              <a:buNone/>
            </a:pPr>
            <a:r>
              <a:rPr lang="pt-BR" sz="3000" b="1" dirty="0">
                <a:solidFill>
                  <a:srgbClr val="2C8801"/>
                </a:solidFill>
              </a:rPr>
              <a:t>Capítulo I </a:t>
            </a:r>
            <a:r>
              <a:rPr lang="pt-BR" b="1" dirty="0">
                <a:solidFill>
                  <a:srgbClr val="2C8801"/>
                </a:solidFill>
              </a:rPr>
              <a:t> </a:t>
            </a:r>
            <a:endParaRPr lang="pt-BR" b="1" dirty="0">
              <a:solidFill>
                <a:srgbClr val="2C8801"/>
              </a:solidFill>
              <a:cs typeface="Calibri"/>
            </a:endParaRPr>
          </a:p>
          <a:p>
            <a:pPr marL="1144800" algn="just"/>
            <a:r>
              <a:rPr lang="pt-BR" sz="2600" dirty="0">
                <a:cs typeface="Aparajita" pitchFamily="34" charset="0"/>
              </a:rPr>
              <a:t>Estabelece o Regulamento Técnico de Descomissionamento e disciplina o objeto;</a:t>
            </a:r>
          </a:p>
          <a:p>
            <a:pPr marL="1144800" algn="just"/>
            <a:r>
              <a:rPr lang="pt-BR" sz="2600" dirty="0">
                <a:cs typeface="Aparajita" pitchFamily="34" charset="0"/>
              </a:rPr>
              <a:t>Estabelece 28 definições.</a:t>
            </a:r>
          </a:p>
          <a:p>
            <a:pPr lvl="1"/>
            <a:endParaRPr lang="pt-BR" dirty="0">
              <a:solidFill>
                <a:srgbClr val="1241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426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059ABB6-C9A7-4362-88DB-42D90C80D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589" y="1856368"/>
            <a:ext cx="11503411" cy="4136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solidFill>
                  <a:srgbClr val="2C8801"/>
                </a:solidFill>
              </a:rPr>
              <a:t>Capítulo II </a:t>
            </a:r>
            <a:r>
              <a:rPr lang="pt-BR" dirty="0">
                <a:solidFill>
                  <a:srgbClr val="2C8801"/>
                </a:solidFill>
              </a:rPr>
              <a:t>– </a:t>
            </a:r>
            <a:r>
              <a:rPr lang="pt-BR" dirty="0"/>
              <a:t>Descomissionamento de instalações</a:t>
            </a:r>
          </a:p>
          <a:p>
            <a:pPr marL="0" indent="0">
              <a:buNone/>
            </a:pPr>
            <a:r>
              <a:rPr lang="pt-BR" sz="1100" dirty="0">
                <a:solidFill>
                  <a:srgbClr val="00AD8A"/>
                </a:solidFill>
              </a:rPr>
              <a:t> </a:t>
            </a:r>
          </a:p>
          <a:p>
            <a:pPr lvl="2" algn="just">
              <a:spcAft>
                <a:spcPts val="600"/>
              </a:spcAft>
            </a:pPr>
            <a:r>
              <a:rPr lang="pt-BR" sz="2400" dirty="0">
                <a:cs typeface="Aparajita" pitchFamily="34" charset="0"/>
              </a:rPr>
              <a:t>Reafirma a obrigação de maximização da recuperação (</a:t>
            </a:r>
            <a:r>
              <a:rPr lang="pt-BR" sz="2400" i="1" dirty="0">
                <a:cs typeface="Aparajita" pitchFamily="34" charset="0"/>
              </a:rPr>
              <a:t>evitar </a:t>
            </a:r>
            <a:r>
              <a:rPr lang="pt-BR" sz="2400" i="1" dirty="0" err="1">
                <a:cs typeface="Aparajita" pitchFamily="34" charset="0"/>
              </a:rPr>
              <a:t>decom</a:t>
            </a:r>
            <a:r>
              <a:rPr lang="pt-BR" sz="2400" i="1" dirty="0">
                <a:cs typeface="Aparajita" pitchFamily="34" charset="0"/>
              </a:rPr>
              <a:t> prematuro</a:t>
            </a:r>
            <a:r>
              <a:rPr lang="pt-BR" sz="2400" dirty="0">
                <a:cs typeface="Aparajita" pitchFamily="34" charset="0"/>
              </a:rPr>
              <a:t>)</a:t>
            </a:r>
          </a:p>
          <a:p>
            <a:pPr lvl="2" algn="just">
              <a:spcAft>
                <a:spcPts val="600"/>
              </a:spcAft>
            </a:pPr>
            <a:r>
              <a:rPr lang="pt-BR" sz="2400" dirty="0">
                <a:cs typeface="Aparajita" pitchFamily="34" charset="0"/>
              </a:rPr>
              <a:t>Apresentação do EJD à ANP, e do PDI à ANP, IBAMA e Marinha</a:t>
            </a:r>
          </a:p>
          <a:p>
            <a:pPr lvl="2" algn="just">
              <a:spcAft>
                <a:spcPts val="600"/>
              </a:spcAft>
            </a:pPr>
            <a:r>
              <a:rPr lang="pt-BR" sz="2400" dirty="0">
                <a:cs typeface="Aparajita" pitchFamily="34" charset="0"/>
              </a:rPr>
              <a:t>Prazos (e Isenções) para apresentação, análise e aprovação do PDI</a:t>
            </a:r>
          </a:p>
          <a:p>
            <a:pPr lvl="2" algn="just">
              <a:spcAft>
                <a:spcPts val="600"/>
              </a:spcAft>
            </a:pPr>
            <a:r>
              <a:rPr lang="pt-BR" sz="2400" dirty="0">
                <a:cs typeface="Aparajita" pitchFamily="34" charset="0"/>
              </a:rPr>
              <a:t>Autoriza atividades de rotina (</a:t>
            </a:r>
            <a:r>
              <a:rPr lang="pt-BR" sz="2400" i="1" dirty="0">
                <a:cs typeface="Aparajita" pitchFamily="34" charset="0"/>
              </a:rPr>
              <a:t>despressurização, limpeza, </a:t>
            </a:r>
            <a:r>
              <a:rPr lang="pt-BR" sz="2400" i="1" dirty="0" err="1">
                <a:cs typeface="Aparajita" pitchFamily="34" charset="0"/>
              </a:rPr>
              <a:t>inertização</a:t>
            </a:r>
            <a:r>
              <a:rPr lang="pt-BR" sz="2400" dirty="0">
                <a:cs typeface="Aparajita" pitchFamily="34" charset="0"/>
              </a:rPr>
              <a:t>)</a:t>
            </a:r>
          </a:p>
          <a:p>
            <a:pPr lvl="2" algn="just">
              <a:spcAft>
                <a:spcPts val="600"/>
              </a:spcAft>
            </a:pPr>
            <a:r>
              <a:rPr lang="pt-BR" sz="2400" dirty="0">
                <a:cs typeface="Aparajita" pitchFamily="34" charset="0"/>
              </a:rPr>
              <a:t>Publicidade do PDI e possibilidade de audiência presencial</a:t>
            </a:r>
          </a:p>
          <a:p>
            <a:pPr lvl="2" algn="just">
              <a:spcAft>
                <a:spcPts val="600"/>
              </a:spcAft>
            </a:pPr>
            <a:r>
              <a:rPr lang="pt-BR" sz="2400" dirty="0">
                <a:cs typeface="Aparajita" pitchFamily="34" charset="0"/>
              </a:rPr>
              <a:t>Instituição de regulamentos para conteúdo do PDI e do RDI</a:t>
            </a:r>
          </a:p>
          <a:p>
            <a:pPr lvl="2" algn="just">
              <a:spcAft>
                <a:spcPts val="600"/>
              </a:spcAft>
            </a:pPr>
            <a:r>
              <a:rPr lang="pt-BR" sz="2400" dirty="0">
                <a:cs typeface="Aparajita" pitchFamily="34" charset="0"/>
              </a:rPr>
              <a:t>Sistema de Gestão de Responsabilidade Social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187825" y="119063"/>
            <a:ext cx="7165975" cy="1192212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>
                <a:ln>
                  <a:solidFill>
                    <a:srgbClr val="4E8B24"/>
                  </a:solidFill>
                </a:ln>
                <a:solidFill>
                  <a:schemeClr val="bg1"/>
                </a:solidFill>
                <a:latin typeface="+mn-lt"/>
              </a:rPr>
              <a:t>Estrutura</a:t>
            </a:r>
          </a:p>
        </p:txBody>
      </p:sp>
    </p:spTree>
    <p:extLst>
      <p:ext uri="{BB962C8B-B14F-4D97-AF65-F5344CB8AC3E}">
        <p14:creationId xmlns:p14="http://schemas.microsoft.com/office/powerpoint/2010/main" val="14596910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626</Words>
  <Application>Microsoft Office PowerPoint</Application>
  <PresentationFormat>Personalizar</PresentationFormat>
  <Paragraphs>128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Resolução ANP 817/2020 Revisão das Resoluções 27/2006, 28/2006 e 25/2014</vt:lpstr>
      <vt:lpstr>Objetivos</vt:lpstr>
      <vt:lpstr>Motivação para Revisão</vt:lpstr>
      <vt:lpstr>Trâmites Processuais</vt:lpstr>
      <vt:lpstr>Inovações</vt:lpstr>
      <vt:lpstr>Inovações</vt:lpstr>
      <vt:lpstr>Estrutura da Resolução</vt:lpstr>
      <vt:lpstr>Estrutura</vt:lpstr>
      <vt:lpstr>Estrutura</vt:lpstr>
      <vt:lpstr>Estrutura</vt:lpstr>
      <vt:lpstr>Estrutura</vt:lpstr>
      <vt:lpstr>Prazos</vt:lpstr>
      <vt:lpstr>Considerações Finais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Revisão das Resoluções  27/2006, 28/2006 e 25/2014</dc:title>
  <dc:creator>LUDIMILA</dc:creator>
  <cp:lastModifiedBy>Karen</cp:lastModifiedBy>
  <cp:revision>11</cp:revision>
  <dcterms:created xsi:type="dcterms:W3CDTF">2020-04-02T13:30:33Z</dcterms:created>
  <dcterms:modified xsi:type="dcterms:W3CDTF">2020-05-21T20:09:59Z</dcterms:modified>
</cp:coreProperties>
</file>