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6"/>
  </p:handoutMasterIdLst>
  <p:sldIdLst>
    <p:sldId id="256" r:id="rId5"/>
    <p:sldId id="261" r:id="rId6"/>
    <p:sldId id="259" r:id="rId7"/>
    <p:sldId id="270" r:id="rId8"/>
    <p:sldId id="267" r:id="rId9"/>
    <p:sldId id="269" r:id="rId10"/>
    <p:sldId id="264" r:id="rId11"/>
    <p:sldId id="262" r:id="rId12"/>
    <p:sldId id="260" r:id="rId13"/>
    <p:sldId id="263" r:id="rId14"/>
    <p:sldId id="268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A9D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4C9A9C-BEEC-4467-AC9A-87FEA2ED5012}" v="7" dt="2021-11-08T00:38:20.3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4" autoAdjust="0"/>
    <p:restoredTop sz="94660"/>
  </p:normalViewPr>
  <p:slideViewPr>
    <p:cSldViewPr snapToGrid="0">
      <p:cViewPr varScale="1">
        <p:scale>
          <a:sx n="72" d="100"/>
          <a:sy n="7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11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41B744BC-2566-4301-B19C-BB7C4416AE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5783F4D-3EF6-4E58-BDC0-BC5EA9E669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D4FD9-980C-4201-A3BC-E87B56D10092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D5BCAF1-F390-4AA8-969B-BB44AA986D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BE2205A-FC94-42A8-882A-6ADFE0ACEB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FFE29-DFB7-4868-9B6C-7FF23D11DA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234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Imagem 57">
            <a:extLst>
              <a:ext uri="{FF2B5EF4-FFF2-40B4-BE49-F238E27FC236}">
                <a16:creationId xmlns:a16="http://schemas.microsoft.com/office/drawing/2014/main" id="{3B028049-E2EB-4813-915E-CE5028D242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1999" cy="6857142"/>
          </a:xfrm>
          <a:prstGeom prst="rect">
            <a:avLst/>
          </a:prstGeom>
        </p:spPr>
      </p:pic>
      <p:pic>
        <p:nvPicPr>
          <p:cNvPr id="59" name="Imagem 58">
            <a:extLst>
              <a:ext uri="{FF2B5EF4-FFF2-40B4-BE49-F238E27FC236}">
                <a16:creationId xmlns:a16="http://schemas.microsoft.com/office/drawing/2014/main" id="{18BB7D0C-094B-4EEE-8F01-58342FF464F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72" y="6083007"/>
            <a:ext cx="1387430" cy="456206"/>
          </a:xfrm>
          <a:prstGeom prst="rect">
            <a:avLst/>
          </a:prstGeom>
        </p:spPr>
      </p:pic>
      <p:grpSp>
        <p:nvGrpSpPr>
          <p:cNvPr id="60" name="Agrupar 59">
            <a:extLst>
              <a:ext uri="{FF2B5EF4-FFF2-40B4-BE49-F238E27FC236}">
                <a16:creationId xmlns:a16="http://schemas.microsoft.com/office/drawing/2014/main" id="{A5CC369B-3932-4D68-9D8E-A09D24BB45B6}"/>
              </a:ext>
            </a:extLst>
          </p:cNvPr>
          <p:cNvGrpSpPr/>
          <p:nvPr userDrawn="1"/>
        </p:nvGrpSpPr>
        <p:grpSpPr>
          <a:xfrm>
            <a:off x="162487" y="195163"/>
            <a:ext cx="3097200" cy="821333"/>
            <a:chOff x="162487" y="195163"/>
            <a:chExt cx="3097200" cy="821333"/>
          </a:xfrm>
        </p:grpSpPr>
        <p:sp>
          <p:nvSpPr>
            <p:cNvPr id="61" name="Google Shape;43;p2">
              <a:extLst>
                <a:ext uri="{FF2B5EF4-FFF2-40B4-BE49-F238E27FC236}">
                  <a16:creationId xmlns:a16="http://schemas.microsoft.com/office/drawing/2014/main" id="{EED967CE-FE5F-4662-B97C-3877C0D4B167}"/>
                </a:ext>
              </a:extLst>
            </p:cNvPr>
            <p:cNvSpPr/>
            <p:nvPr/>
          </p:nvSpPr>
          <p:spPr>
            <a:xfrm>
              <a:off x="162487" y="195163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" name="Google Shape;44;p2">
              <a:extLst>
                <a:ext uri="{FF2B5EF4-FFF2-40B4-BE49-F238E27FC236}">
                  <a16:creationId xmlns:a16="http://schemas.microsoft.com/office/drawing/2014/main" id="{8349BFA8-A4FA-49F1-A571-71CB96EC7F26}"/>
                </a:ext>
              </a:extLst>
            </p:cNvPr>
            <p:cNvSpPr/>
            <p:nvPr/>
          </p:nvSpPr>
          <p:spPr>
            <a:xfrm>
              <a:off x="539287" y="195163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" name="Google Shape;45;p2">
              <a:extLst>
                <a:ext uri="{FF2B5EF4-FFF2-40B4-BE49-F238E27FC236}">
                  <a16:creationId xmlns:a16="http://schemas.microsoft.com/office/drawing/2014/main" id="{3D914B8E-F5C3-45F7-884A-42CCCF7199C5}"/>
                </a:ext>
              </a:extLst>
            </p:cNvPr>
            <p:cNvSpPr/>
            <p:nvPr/>
          </p:nvSpPr>
          <p:spPr>
            <a:xfrm>
              <a:off x="916087" y="195163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46;p2">
              <a:extLst>
                <a:ext uri="{FF2B5EF4-FFF2-40B4-BE49-F238E27FC236}">
                  <a16:creationId xmlns:a16="http://schemas.microsoft.com/office/drawing/2014/main" id="{2EF5A866-35B3-4E86-9E89-BDD832321D53}"/>
                </a:ext>
              </a:extLst>
            </p:cNvPr>
            <p:cNvSpPr/>
            <p:nvPr/>
          </p:nvSpPr>
          <p:spPr>
            <a:xfrm>
              <a:off x="1292887" y="195163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47;p2">
              <a:extLst>
                <a:ext uri="{FF2B5EF4-FFF2-40B4-BE49-F238E27FC236}">
                  <a16:creationId xmlns:a16="http://schemas.microsoft.com/office/drawing/2014/main" id="{C0BA9BFB-6B07-4CA9-BC66-EBF548094114}"/>
                </a:ext>
              </a:extLst>
            </p:cNvPr>
            <p:cNvSpPr/>
            <p:nvPr/>
          </p:nvSpPr>
          <p:spPr>
            <a:xfrm>
              <a:off x="1669687" y="195163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" name="Google Shape;48;p2">
              <a:extLst>
                <a:ext uri="{FF2B5EF4-FFF2-40B4-BE49-F238E27FC236}">
                  <a16:creationId xmlns:a16="http://schemas.microsoft.com/office/drawing/2014/main" id="{3D63126B-5882-432D-9806-EE1C7CDA6222}"/>
                </a:ext>
              </a:extLst>
            </p:cNvPr>
            <p:cNvSpPr/>
            <p:nvPr/>
          </p:nvSpPr>
          <p:spPr>
            <a:xfrm>
              <a:off x="2046487" y="195163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" name="Google Shape;49;p2">
              <a:extLst>
                <a:ext uri="{FF2B5EF4-FFF2-40B4-BE49-F238E27FC236}">
                  <a16:creationId xmlns:a16="http://schemas.microsoft.com/office/drawing/2014/main" id="{AA4C1549-96B8-47AF-B0E7-BDCB3A9F2650}"/>
                </a:ext>
              </a:extLst>
            </p:cNvPr>
            <p:cNvSpPr/>
            <p:nvPr/>
          </p:nvSpPr>
          <p:spPr>
            <a:xfrm>
              <a:off x="2423287" y="195163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" name="Google Shape;50;p2">
              <a:extLst>
                <a:ext uri="{FF2B5EF4-FFF2-40B4-BE49-F238E27FC236}">
                  <a16:creationId xmlns:a16="http://schemas.microsoft.com/office/drawing/2014/main" id="{69471442-4B02-4AD2-8C3C-D0C2253C753C}"/>
                </a:ext>
              </a:extLst>
            </p:cNvPr>
            <p:cNvSpPr/>
            <p:nvPr/>
          </p:nvSpPr>
          <p:spPr>
            <a:xfrm>
              <a:off x="2800087" y="195163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" name="Google Shape;51;p2">
              <a:extLst>
                <a:ext uri="{FF2B5EF4-FFF2-40B4-BE49-F238E27FC236}">
                  <a16:creationId xmlns:a16="http://schemas.microsoft.com/office/drawing/2014/main" id="{D4C8439C-16EF-4461-BFD3-A15842170936}"/>
                </a:ext>
              </a:extLst>
            </p:cNvPr>
            <p:cNvSpPr/>
            <p:nvPr/>
          </p:nvSpPr>
          <p:spPr>
            <a:xfrm>
              <a:off x="3176887" y="195163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" name="Google Shape;53;p2">
              <a:extLst>
                <a:ext uri="{FF2B5EF4-FFF2-40B4-BE49-F238E27FC236}">
                  <a16:creationId xmlns:a16="http://schemas.microsoft.com/office/drawing/2014/main" id="{E543DE19-326F-4C2F-AA37-EF7306BD2480}"/>
                </a:ext>
              </a:extLst>
            </p:cNvPr>
            <p:cNvSpPr/>
            <p:nvPr/>
          </p:nvSpPr>
          <p:spPr>
            <a:xfrm>
              <a:off x="162487" y="564429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" name="Google Shape;54;p2">
              <a:extLst>
                <a:ext uri="{FF2B5EF4-FFF2-40B4-BE49-F238E27FC236}">
                  <a16:creationId xmlns:a16="http://schemas.microsoft.com/office/drawing/2014/main" id="{6F6B59DB-3EC1-4FA9-AAB9-E81429BD6176}"/>
                </a:ext>
              </a:extLst>
            </p:cNvPr>
            <p:cNvSpPr/>
            <p:nvPr/>
          </p:nvSpPr>
          <p:spPr>
            <a:xfrm>
              <a:off x="539287" y="564429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" name="Google Shape;55;p2">
              <a:extLst>
                <a:ext uri="{FF2B5EF4-FFF2-40B4-BE49-F238E27FC236}">
                  <a16:creationId xmlns:a16="http://schemas.microsoft.com/office/drawing/2014/main" id="{71F39C8C-BA6E-4995-A21C-81CC835FD1F2}"/>
                </a:ext>
              </a:extLst>
            </p:cNvPr>
            <p:cNvSpPr/>
            <p:nvPr/>
          </p:nvSpPr>
          <p:spPr>
            <a:xfrm>
              <a:off x="916087" y="564429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56;p2">
              <a:extLst>
                <a:ext uri="{FF2B5EF4-FFF2-40B4-BE49-F238E27FC236}">
                  <a16:creationId xmlns:a16="http://schemas.microsoft.com/office/drawing/2014/main" id="{DE399DF8-EA0A-40F1-A4F8-00A2909CC9DF}"/>
                </a:ext>
              </a:extLst>
            </p:cNvPr>
            <p:cNvSpPr/>
            <p:nvPr/>
          </p:nvSpPr>
          <p:spPr>
            <a:xfrm>
              <a:off x="1292887" y="564429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" name="Google Shape;57;p2">
              <a:extLst>
                <a:ext uri="{FF2B5EF4-FFF2-40B4-BE49-F238E27FC236}">
                  <a16:creationId xmlns:a16="http://schemas.microsoft.com/office/drawing/2014/main" id="{AF1221C4-E116-4C92-8A3C-9AEF56859DFA}"/>
                </a:ext>
              </a:extLst>
            </p:cNvPr>
            <p:cNvSpPr/>
            <p:nvPr/>
          </p:nvSpPr>
          <p:spPr>
            <a:xfrm>
              <a:off x="1669687" y="564429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" name="Google Shape;58;p2">
              <a:extLst>
                <a:ext uri="{FF2B5EF4-FFF2-40B4-BE49-F238E27FC236}">
                  <a16:creationId xmlns:a16="http://schemas.microsoft.com/office/drawing/2014/main" id="{F2DBD1BC-57CF-4D70-B9EF-506FA7864482}"/>
                </a:ext>
              </a:extLst>
            </p:cNvPr>
            <p:cNvSpPr/>
            <p:nvPr/>
          </p:nvSpPr>
          <p:spPr>
            <a:xfrm>
              <a:off x="2046487" y="564429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" name="Google Shape;59;p2">
              <a:extLst>
                <a:ext uri="{FF2B5EF4-FFF2-40B4-BE49-F238E27FC236}">
                  <a16:creationId xmlns:a16="http://schemas.microsoft.com/office/drawing/2014/main" id="{07EC8E3E-34DA-4904-914C-95B984EE500B}"/>
                </a:ext>
              </a:extLst>
            </p:cNvPr>
            <p:cNvSpPr/>
            <p:nvPr/>
          </p:nvSpPr>
          <p:spPr>
            <a:xfrm>
              <a:off x="2423287" y="564429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" name="Google Shape;60;p2">
              <a:extLst>
                <a:ext uri="{FF2B5EF4-FFF2-40B4-BE49-F238E27FC236}">
                  <a16:creationId xmlns:a16="http://schemas.microsoft.com/office/drawing/2014/main" id="{39D9F015-8842-4B13-A1B5-BBAF426B112F}"/>
                </a:ext>
              </a:extLst>
            </p:cNvPr>
            <p:cNvSpPr/>
            <p:nvPr/>
          </p:nvSpPr>
          <p:spPr>
            <a:xfrm>
              <a:off x="2800087" y="564429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" name="Google Shape;61;p2">
              <a:extLst>
                <a:ext uri="{FF2B5EF4-FFF2-40B4-BE49-F238E27FC236}">
                  <a16:creationId xmlns:a16="http://schemas.microsoft.com/office/drawing/2014/main" id="{E90AEA0B-15A2-4209-92CB-E7EF2ECB6258}"/>
                </a:ext>
              </a:extLst>
            </p:cNvPr>
            <p:cNvSpPr/>
            <p:nvPr/>
          </p:nvSpPr>
          <p:spPr>
            <a:xfrm>
              <a:off x="3176887" y="564429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" name="Google Shape;63;p2">
              <a:extLst>
                <a:ext uri="{FF2B5EF4-FFF2-40B4-BE49-F238E27FC236}">
                  <a16:creationId xmlns:a16="http://schemas.microsoft.com/office/drawing/2014/main" id="{69AEA694-BA6F-4D63-9079-3661159A00D8}"/>
                </a:ext>
              </a:extLst>
            </p:cNvPr>
            <p:cNvSpPr/>
            <p:nvPr/>
          </p:nvSpPr>
          <p:spPr>
            <a:xfrm>
              <a:off x="162487" y="933696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" name="Google Shape;64;p2">
              <a:extLst>
                <a:ext uri="{FF2B5EF4-FFF2-40B4-BE49-F238E27FC236}">
                  <a16:creationId xmlns:a16="http://schemas.microsoft.com/office/drawing/2014/main" id="{E48757E6-8E91-4F68-94FB-4EDDE767888E}"/>
                </a:ext>
              </a:extLst>
            </p:cNvPr>
            <p:cNvSpPr/>
            <p:nvPr/>
          </p:nvSpPr>
          <p:spPr>
            <a:xfrm>
              <a:off x="539287" y="933696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" name="Google Shape;65;p2">
              <a:extLst>
                <a:ext uri="{FF2B5EF4-FFF2-40B4-BE49-F238E27FC236}">
                  <a16:creationId xmlns:a16="http://schemas.microsoft.com/office/drawing/2014/main" id="{75E54A48-4744-4D3D-BF19-93DF4DB099DF}"/>
                </a:ext>
              </a:extLst>
            </p:cNvPr>
            <p:cNvSpPr/>
            <p:nvPr/>
          </p:nvSpPr>
          <p:spPr>
            <a:xfrm>
              <a:off x="916087" y="933696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66;p2">
              <a:extLst>
                <a:ext uri="{FF2B5EF4-FFF2-40B4-BE49-F238E27FC236}">
                  <a16:creationId xmlns:a16="http://schemas.microsoft.com/office/drawing/2014/main" id="{B2108978-AE7D-484B-8F6E-909FE078A536}"/>
                </a:ext>
              </a:extLst>
            </p:cNvPr>
            <p:cNvSpPr/>
            <p:nvPr/>
          </p:nvSpPr>
          <p:spPr>
            <a:xfrm>
              <a:off x="1292887" y="933696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67;p2">
              <a:extLst>
                <a:ext uri="{FF2B5EF4-FFF2-40B4-BE49-F238E27FC236}">
                  <a16:creationId xmlns:a16="http://schemas.microsoft.com/office/drawing/2014/main" id="{9550319C-0AA7-4E1D-AB6C-CD771A2DCE24}"/>
                </a:ext>
              </a:extLst>
            </p:cNvPr>
            <p:cNvSpPr/>
            <p:nvPr/>
          </p:nvSpPr>
          <p:spPr>
            <a:xfrm>
              <a:off x="1669687" y="933696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" name="Google Shape;68;p2">
              <a:extLst>
                <a:ext uri="{FF2B5EF4-FFF2-40B4-BE49-F238E27FC236}">
                  <a16:creationId xmlns:a16="http://schemas.microsoft.com/office/drawing/2014/main" id="{048FC286-AD06-4694-A11B-A3B4DE00C74E}"/>
                </a:ext>
              </a:extLst>
            </p:cNvPr>
            <p:cNvSpPr/>
            <p:nvPr/>
          </p:nvSpPr>
          <p:spPr>
            <a:xfrm>
              <a:off x="2046487" y="933696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" name="Google Shape;69;p2">
              <a:extLst>
                <a:ext uri="{FF2B5EF4-FFF2-40B4-BE49-F238E27FC236}">
                  <a16:creationId xmlns:a16="http://schemas.microsoft.com/office/drawing/2014/main" id="{462229C1-8990-4086-975E-9B9273149473}"/>
                </a:ext>
              </a:extLst>
            </p:cNvPr>
            <p:cNvSpPr/>
            <p:nvPr/>
          </p:nvSpPr>
          <p:spPr>
            <a:xfrm>
              <a:off x="2423287" y="933696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70;p2">
              <a:extLst>
                <a:ext uri="{FF2B5EF4-FFF2-40B4-BE49-F238E27FC236}">
                  <a16:creationId xmlns:a16="http://schemas.microsoft.com/office/drawing/2014/main" id="{B2EFCDC7-ADEF-470F-A3F8-A06B2252749C}"/>
                </a:ext>
              </a:extLst>
            </p:cNvPr>
            <p:cNvSpPr/>
            <p:nvPr/>
          </p:nvSpPr>
          <p:spPr>
            <a:xfrm>
              <a:off x="2800087" y="933696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71;p2">
              <a:extLst>
                <a:ext uri="{FF2B5EF4-FFF2-40B4-BE49-F238E27FC236}">
                  <a16:creationId xmlns:a16="http://schemas.microsoft.com/office/drawing/2014/main" id="{D300DB18-027A-4D91-93E4-70386F7C2728}"/>
                </a:ext>
              </a:extLst>
            </p:cNvPr>
            <p:cNvSpPr/>
            <p:nvPr/>
          </p:nvSpPr>
          <p:spPr>
            <a:xfrm>
              <a:off x="3176887" y="933696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8" name="Agrupar 87">
            <a:extLst>
              <a:ext uri="{FF2B5EF4-FFF2-40B4-BE49-F238E27FC236}">
                <a16:creationId xmlns:a16="http://schemas.microsoft.com/office/drawing/2014/main" id="{AB1EE53D-CCEA-407A-B1AF-669A763460A1}"/>
              </a:ext>
            </a:extLst>
          </p:cNvPr>
          <p:cNvGrpSpPr/>
          <p:nvPr userDrawn="1"/>
        </p:nvGrpSpPr>
        <p:grpSpPr>
          <a:xfrm>
            <a:off x="2309148" y="6255731"/>
            <a:ext cx="3474000" cy="452067"/>
            <a:chOff x="2309148" y="6255731"/>
            <a:chExt cx="3474000" cy="452067"/>
          </a:xfrm>
        </p:grpSpPr>
        <p:sp>
          <p:nvSpPr>
            <p:cNvPr id="89" name="Google Shape;12;p2">
              <a:extLst>
                <a:ext uri="{FF2B5EF4-FFF2-40B4-BE49-F238E27FC236}">
                  <a16:creationId xmlns:a16="http://schemas.microsoft.com/office/drawing/2014/main" id="{DD0F771B-E62A-49D3-B30B-D187E8D337E7}"/>
                </a:ext>
              </a:extLst>
            </p:cNvPr>
            <p:cNvSpPr/>
            <p:nvPr/>
          </p:nvSpPr>
          <p:spPr>
            <a:xfrm>
              <a:off x="2309148" y="6255731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" name="Google Shape;13;p2">
              <a:extLst>
                <a:ext uri="{FF2B5EF4-FFF2-40B4-BE49-F238E27FC236}">
                  <a16:creationId xmlns:a16="http://schemas.microsoft.com/office/drawing/2014/main" id="{6BBA1871-3E94-4B93-99B4-F62FFF1A98E3}"/>
                </a:ext>
              </a:extLst>
            </p:cNvPr>
            <p:cNvSpPr/>
            <p:nvPr/>
          </p:nvSpPr>
          <p:spPr>
            <a:xfrm>
              <a:off x="2685948" y="6255731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" name="Google Shape;14;p2">
              <a:extLst>
                <a:ext uri="{FF2B5EF4-FFF2-40B4-BE49-F238E27FC236}">
                  <a16:creationId xmlns:a16="http://schemas.microsoft.com/office/drawing/2014/main" id="{F810EC65-F799-4F9F-8652-462DE64CB74A}"/>
                </a:ext>
              </a:extLst>
            </p:cNvPr>
            <p:cNvSpPr/>
            <p:nvPr/>
          </p:nvSpPr>
          <p:spPr>
            <a:xfrm>
              <a:off x="3062748" y="6255731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" name="Google Shape;15;p2">
              <a:extLst>
                <a:ext uri="{FF2B5EF4-FFF2-40B4-BE49-F238E27FC236}">
                  <a16:creationId xmlns:a16="http://schemas.microsoft.com/office/drawing/2014/main" id="{0CD35550-580F-4F8E-B792-972209797223}"/>
                </a:ext>
              </a:extLst>
            </p:cNvPr>
            <p:cNvSpPr/>
            <p:nvPr/>
          </p:nvSpPr>
          <p:spPr>
            <a:xfrm>
              <a:off x="3439548" y="6255731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" name="Google Shape;16;p2">
              <a:extLst>
                <a:ext uri="{FF2B5EF4-FFF2-40B4-BE49-F238E27FC236}">
                  <a16:creationId xmlns:a16="http://schemas.microsoft.com/office/drawing/2014/main" id="{6808811C-784D-4767-AF56-763E568756C1}"/>
                </a:ext>
              </a:extLst>
            </p:cNvPr>
            <p:cNvSpPr/>
            <p:nvPr/>
          </p:nvSpPr>
          <p:spPr>
            <a:xfrm>
              <a:off x="3816348" y="6255731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" name="Google Shape;17;p2">
              <a:extLst>
                <a:ext uri="{FF2B5EF4-FFF2-40B4-BE49-F238E27FC236}">
                  <a16:creationId xmlns:a16="http://schemas.microsoft.com/office/drawing/2014/main" id="{3CB42E11-427F-4BA6-9FAD-753E2AA8CA4D}"/>
                </a:ext>
              </a:extLst>
            </p:cNvPr>
            <p:cNvSpPr/>
            <p:nvPr/>
          </p:nvSpPr>
          <p:spPr>
            <a:xfrm>
              <a:off x="4193148" y="6255731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" name="Google Shape;18;p2">
              <a:extLst>
                <a:ext uri="{FF2B5EF4-FFF2-40B4-BE49-F238E27FC236}">
                  <a16:creationId xmlns:a16="http://schemas.microsoft.com/office/drawing/2014/main" id="{8795AE11-4FD8-45A2-A7FE-D2AC01F6B8E3}"/>
                </a:ext>
              </a:extLst>
            </p:cNvPr>
            <p:cNvSpPr/>
            <p:nvPr/>
          </p:nvSpPr>
          <p:spPr>
            <a:xfrm>
              <a:off x="4569948" y="6255731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" name="Google Shape;19;p2">
              <a:extLst>
                <a:ext uri="{FF2B5EF4-FFF2-40B4-BE49-F238E27FC236}">
                  <a16:creationId xmlns:a16="http://schemas.microsoft.com/office/drawing/2014/main" id="{C3A0F7A2-7C21-4EC3-A278-03CABAB62DDA}"/>
                </a:ext>
              </a:extLst>
            </p:cNvPr>
            <p:cNvSpPr/>
            <p:nvPr/>
          </p:nvSpPr>
          <p:spPr>
            <a:xfrm>
              <a:off x="4946748" y="6255731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" name="Google Shape;20;p2">
              <a:extLst>
                <a:ext uri="{FF2B5EF4-FFF2-40B4-BE49-F238E27FC236}">
                  <a16:creationId xmlns:a16="http://schemas.microsoft.com/office/drawing/2014/main" id="{9694A64D-23F1-49D7-960B-BDFE67FE1C18}"/>
                </a:ext>
              </a:extLst>
            </p:cNvPr>
            <p:cNvSpPr/>
            <p:nvPr/>
          </p:nvSpPr>
          <p:spPr>
            <a:xfrm>
              <a:off x="5323548" y="6255731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" name="Google Shape;21;p2">
              <a:extLst>
                <a:ext uri="{FF2B5EF4-FFF2-40B4-BE49-F238E27FC236}">
                  <a16:creationId xmlns:a16="http://schemas.microsoft.com/office/drawing/2014/main" id="{AD12DFF3-0995-44F2-A157-E05AAD2B98FA}"/>
                </a:ext>
              </a:extLst>
            </p:cNvPr>
            <p:cNvSpPr/>
            <p:nvPr/>
          </p:nvSpPr>
          <p:spPr>
            <a:xfrm>
              <a:off x="5700348" y="6255731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" name="Google Shape;22;p2">
              <a:extLst>
                <a:ext uri="{FF2B5EF4-FFF2-40B4-BE49-F238E27FC236}">
                  <a16:creationId xmlns:a16="http://schemas.microsoft.com/office/drawing/2014/main" id="{4303C943-9EDA-422A-BA93-24F295DEEF98}"/>
                </a:ext>
              </a:extLst>
            </p:cNvPr>
            <p:cNvSpPr/>
            <p:nvPr/>
          </p:nvSpPr>
          <p:spPr>
            <a:xfrm>
              <a:off x="2309148" y="6624998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" name="Google Shape;23;p2">
              <a:extLst>
                <a:ext uri="{FF2B5EF4-FFF2-40B4-BE49-F238E27FC236}">
                  <a16:creationId xmlns:a16="http://schemas.microsoft.com/office/drawing/2014/main" id="{4F2B7CCC-F797-450B-8E13-737832272BB6}"/>
                </a:ext>
              </a:extLst>
            </p:cNvPr>
            <p:cNvSpPr/>
            <p:nvPr/>
          </p:nvSpPr>
          <p:spPr>
            <a:xfrm>
              <a:off x="2685948" y="6624998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" name="Google Shape;24;p2">
              <a:extLst>
                <a:ext uri="{FF2B5EF4-FFF2-40B4-BE49-F238E27FC236}">
                  <a16:creationId xmlns:a16="http://schemas.microsoft.com/office/drawing/2014/main" id="{EE5844CC-F30C-4B56-9C8F-59A6D014D353}"/>
                </a:ext>
              </a:extLst>
            </p:cNvPr>
            <p:cNvSpPr/>
            <p:nvPr/>
          </p:nvSpPr>
          <p:spPr>
            <a:xfrm>
              <a:off x="3062748" y="6624998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" name="Google Shape;25;p2">
              <a:extLst>
                <a:ext uri="{FF2B5EF4-FFF2-40B4-BE49-F238E27FC236}">
                  <a16:creationId xmlns:a16="http://schemas.microsoft.com/office/drawing/2014/main" id="{D948B252-D70D-43D9-9C4F-1C84098DAC40}"/>
                </a:ext>
              </a:extLst>
            </p:cNvPr>
            <p:cNvSpPr/>
            <p:nvPr/>
          </p:nvSpPr>
          <p:spPr>
            <a:xfrm>
              <a:off x="3439548" y="6624998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" name="Google Shape;26;p2">
              <a:extLst>
                <a:ext uri="{FF2B5EF4-FFF2-40B4-BE49-F238E27FC236}">
                  <a16:creationId xmlns:a16="http://schemas.microsoft.com/office/drawing/2014/main" id="{9A621587-2DB4-420C-B089-C86E7907ABE9}"/>
                </a:ext>
              </a:extLst>
            </p:cNvPr>
            <p:cNvSpPr/>
            <p:nvPr/>
          </p:nvSpPr>
          <p:spPr>
            <a:xfrm>
              <a:off x="3816348" y="6624998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" name="Google Shape;27;p2">
              <a:extLst>
                <a:ext uri="{FF2B5EF4-FFF2-40B4-BE49-F238E27FC236}">
                  <a16:creationId xmlns:a16="http://schemas.microsoft.com/office/drawing/2014/main" id="{8A405D1C-EB72-4C45-B0C4-E5E3EB185F4C}"/>
                </a:ext>
              </a:extLst>
            </p:cNvPr>
            <p:cNvSpPr/>
            <p:nvPr/>
          </p:nvSpPr>
          <p:spPr>
            <a:xfrm>
              <a:off x="4193148" y="6624998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" name="Google Shape;28;p2">
              <a:extLst>
                <a:ext uri="{FF2B5EF4-FFF2-40B4-BE49-F238E27FC236}">
                  <a16:creationId xmlns:a16="http://schemas.microsoft.com/office/drawing/2014/main" id="{A7AA7B2C-05BF-4904-918B-034020C5C966}"/>
                </a:ext>
              </a:extLst>
            </p:cNvPr>
            <p:cNvSpPr/>
            <p:nvPr/>
          </p:nvSpPr>
          <p:spPr>
            <a:xfrm>
              <a:off x="4569948" y="6624998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" name="Google Shape;29;p2">
              <a:extLst>
                <a:ext uri="{FF2B5EF4-FFF2-40B4-BE49-F238E27FC236}">
                  <a16:creationId xmlns:a16="http://schemas.microsoft.com/office/drawing/2014/main" id="{8BFAA543-F453-4D3C-8475-D27712A0A311}"/>
                </a:ext>
              </a:extLst>
            </p:cNvPr>
            <p:cNvSpPr/>
            <p:nvPr/>
          </p:nvSpPr>
          <p:spPr>
            <a:xfrm>
              <a:off x="4946748" y="6624998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" name="Google Shape;30;p2">
              <a:extLst>
                <a:ext uri="{FF2B5EF4-FFF2-40B4-BE49-F238E27FC236}">
                  <a16:creationId xmlns:a16="http://schemas.microsoft.com/office/drawing/2014/main" id="{35FC41CB-2594-4C05-9D46-0EEDA7BF3BC7}"/>
                </a:ext>
              </a:extLst>
            </p:cNvPr>
            <p:cNvSpPr/>
            <p:nvPr/>
          </p:nvSpPr>
          <p:spPr>
            <a:xfrm>
              <a:off x="5323548" y="6624998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" name="Google Shape;31;p2">
              <a:extLst>
                <a:ext uri="{FF2B5EF4-FFF2-40B4-BE49-F238E27FC236}">
                  <a16:creationId xmlns:a16="http://schemas.microsoft.com/office/drawing/2014/main" id="{32CD3B82-BB00-47B8-B5FA-DF58E17CBB57}"/>
                </a:ext>
              </a:extLst>
            </p:cNvPr>
            <p:cNvSpPr/>
            <p:nvPr/>
          </p:nvSpPr>
          <p:spPr>
            <a:xfrm>
              <a:off x="5700348" y="6624998"/>
              <a:ext cx="82800" cy="828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26CC289-1770-4C6A-ABCF-CE869F19A37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50400" y="1342800"/>
            <a:ext cx="9144000" cy="2818800"/>
          </a:xfrm>
        </p:spPr>
        <p:txBody>
          <a:bodyPr anchor="ctr">
            <a:normAutofit/>
          </a:bodyPr>
          <a:lstStyle>
            <a:lvl1pPr algn="l">
              <a:defRPr sz="6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t-BR" dirty="0"/>
              <a:t>TÍTULO</a:t>
            </a:r>
            <a:br>
              <a:rPr lang="pt-BR" dirty="0"/>
            </a:br>
            <a:r>
              <a:rPr lang="pt-BR" dirty="0"/>
              <a:t>DA APRESENTAÇÃO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A2AAB0-3AEE-4AFF-B45D-2034DE9C41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9600" y="4176000"/>
            <a:ext cx="9061200" cy="827004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solidFill>
                  <a:srgbClr val="A9D18E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Subtítulo ou autor da palestra</a:t>
            </a:r>
            <a:br>
              <a:rPr lang="pt-BR" dirty="0"/>
            </a:br>
            <a:r>
              <a:rPr lang="pt-BR" dirty="0"/>
              <a:t>Data da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41015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trada de Seção opção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380CF033-AB57-442E-914C-972037A991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6857999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3CE22E8C-0AB2-4613-89BF-BD5ED22F40F1}"/>
              </a:ext>
            </a:extLst>
          </p:cNvPr>
          <p:cNvSpPr/>
          <p:nvPr userDrawn="1"/>
        </p:nvSpPr>
        <p:spPr>
          <a:xfrm>
            <a:off x="11445949" y="0"/>
            <a:ext cx="746051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8ED9818-3119-4BDB-9810-47FE95926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800" y="2303999"/>
            <a:ext cx="7560000" cy="2185200"/>
          </a:xfrm>
        </p:spPr>
        <p:txBody>
          <a:bodyPr anchor="ctr"/>
          <a:lstStyle>
            <a:lvl1pPr>
              <a:defRPr sz="60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pt-BR" dirty="0"/>
              <a:t>TÍTULO </a:t>
            </a:r>
            <a:br>
              <a:rPr lang="pt-BR" dirty="0"/>
            </a:br>
            <a:r>
              <a:rPr lang="pt-BR" dirty="0"/>
              <a:t>DA SEÇÃO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326F31A-517F-4E7C-9661-FE44AD20D11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6800" y="4482000"/>
            <a:ext cx="7488000" cy="5256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spc="10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Subtítulo da seção (opcional)</a:t>
            </a:r>
          </a:p>
        </p:txBody>
      </p:sp>
      <p:sp>
        <p:nvSpPr>
          <p:cNvPr id="25" name="Espaço Reservado para Texto 24">
            <a:extLst>
              <a:ext uri="{FF2B5EF4-FFF2-40B4-BE49-F238E27FC236}">
                <a16:creationId xmlns:a16="http://schemas.microsoft.com/office/drawing/2014/main" id="{83738651-1EE8-45A1-836F-885EDD4A78B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4798" y="1195923"/>
            <a:ext cx="2370137" cy="11080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6600">
                <a:solidFill>
                  <a:srgbClr val="A9D18E"/>
                </a:solidFill>
                <a:latin typeface="Segoe UI Black" panose="020B0A02040204020203" pitchFamily="34" charset="0"/>
                <a:ea typeface="Segoe UI Black" panose="020B0A02040204020203" pitchFamily="34" charset="0"/>
              </a:defRPr>
            </a:lvl1pPr>
          </a:lstStyle>
          <a:p>
            <a:pPr lvl="0"/>
            <a:r>
              <a:rPr lang="pt-BR" dirty="0"/>
              <a:t>#1</a:t>
            </a:r>
          </a:p>
        </p:txBody>
      </p:sp>
    </p:spTree>
    <p:extLst>
      <p:ext uri="{BB962C8B-B14F-4D97-AF65-F5344CB8AC3E}">
        <p14:creationId xmlns:p14="http://schemas.microsoft.com/office/powerpoint/2010/main" val="19229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trada de Seção opção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51776D5-84D4-4D69-BC4D-ED2F2963C0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685799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8ED9818-3119-4BDB-9810-47FE95926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800" y="2303999"/>
            <a:ext cx="7560000" cy="2185200"/>
          </a:xfrm>
        </p:spPr>
        <p:txBody>
          <a:bodyPr anchor="ctr"/>
          <a:lstStyle>
            <a:lvl1pPr>
              <a:defRPr sz="60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pt-BR" dirty="0"/>
              <a:t>TÍTULO DA SEÇÃO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326F31A-517F-4E7C-9661-FE44AD20D11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6800" y="4482000"/>
            <a:ext cx="7488000" cy="5256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spc="10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Subtítulo da seção (opcional)</a:t>
            </a:r>
          </a:p>
        </p:txBody>
      </p:sp>
      <p:sp>
        <p:nvSpPr>
          <p:cNvPr id="25" name="Espaço Reservado para Texto 24">
            <a:extLst>
              <a:ext uri="{FF2B5EF4-FFF2-40B4-BE49-F238E27FC236}">
                <a16:creationId xmlns:a16="http://schemas.microsoft.com/office/drawing/2014/main" id="{83738651-1EE8-45A1-836F-885EDD4A78B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4798" y="1195923"/>
            <a:ext cx="2370137" cy="11080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6600">
                <a:solidFill>
                  <a:srgbClr val="A9D18E"/>
                </a:solidFill>
                <a:latin typeface="Segoe UI Black" panose="020B0A02040204020203" pitchFamily="34" charset="0"/>
                <a:ea typeface="Segoe UI Black" panose="020B0A02040204020203" pitchFamily="34" charset="0"/>
              </a:defRPr>
            </a:lvl1pPr>
          </a:lstStyle>
          <a:p>
            <a:pPr lvl="0"/>
            <a:r>
              <a:rPr lang="pt-BR" dirty="0"/>
              <a:t>#2</a:t>
            </a:r>
          </a:p>
        </p:txBody>
      </p:sp>
    </p:spTree>
    <p:extLst>
      <p:ext uri="{BB962C8B-B14F-4D97-AF65-F5344CB8AC3E}">
        <p14:creationId xmlns:p14="http://schemas.microsoft.com/office/powerpoint/2010/main" val="44096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 - opção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E60DC8EF-9136-489C-A171-B6B8BC441D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685799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C2D4D9C-FD41-4389-B975-A6BA6C671F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400" y="432000"/>
            <a:ext cx="9504000" cy="547200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642D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t-BR" dirty="0"/>
              <a:t>ASSUNTO DO SLIDE – OPÇÃO #1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65FC8B-A3BC-4F58-8B05-90C133DB8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7600" y="1738800"/>
            <a:ext cx="8280000" cy="4860000"/>
          </a:xfr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A0C36FE-665B-4557-B506-F524BDE62BB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8978" y="209409"/>
            <a:ext cx="888774" cy="29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7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 - opção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E60DC8EF-9136-489C-A171-B6B8BC441D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685799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C2D4D9C-FD41-4389-B975-A6BA6C671F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400" y="432000"/>
            <a:ext cx="5176800" cy="406800"/>
          </a:xfrm>
          <a:solidFill>
            <a:srgbClr val="00642D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t-BR" dirty="0"/>
              <a:t>ASSUNTO DO SLIDE – OPÇÃO #2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65FC8B-A3BC-4F58-8B05-90C133DB8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7600" y="1738800"/>
            <a:ext cx="8280000" cy="4860000"/>
          </a:xfr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EC1FAD2-C928-48C9-B74C-4B047BF988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8978" y="209409"/>
            <a:ext cx="888774" cy="29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43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F14307AB-5E22-486E-A6BC-7575C06575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685799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09275DDA-E024-4B3B-8252-0F6ED9FED39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8978" y="209409"/>
            <a:ext cx="888774" cy="29224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7DB9E39-E2F2-4091-91FE-218E19B54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400" y="432000"/>
            <a:ext cx="9504000" cy="547200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642D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t-BR" dirty="0"/>
              <a:t>ASSUNTO DO SLIDE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327316-4E00-43BE-A76B-05F9CBAE0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8A67B69-7C1D-4887-8404-A876243AD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17208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6B728679-8D00-4E09-AA87-CBF44EDF14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8" cy="685799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5ABCCDE-6902-45EE-BF37-B89F41E3C63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8978" y="209409"/>
            <a:ext cx="888774" cy="29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26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8882AAA-4ABB-4162-9BFF-6C78A8FE6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69F273-216C-4DFA-A1CA-6DA127886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E9C112-A5FC-4FDB-BE99-D074F812D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F2BA5-EBAF-48EB-9DB1-7CADF8B73F0E}" type="datetimeFigureOut">
              <a:rPr lang="pt-BR" smtClean="0"/>
              <a:t>16/11/2021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C25B3E-12FE-4F85-8171-2ECD71B0B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D49D63-8BFB-42E5-A18C-ACEB5F45CE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9212D-C84F-44C0-9C7A-5D1497C3E9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93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50" r:id="rId4"/>
    <p:sldLayoutId id="2147483661" r:id="rId5"/>
    <p:sldLayoutId id="2147483652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BC83DC-FEE6-4366-95A7-BDA55F9B9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0640" y="532385"/>
            <a:ext cx="9144000" cy="2818800"/>
          </a:xfrm>
        </p:spPr>
        <p:txBody>
          <a:bodyPr>
            <a:normAutofit/>
          </a:bodyPr>
          <a:lstStyle/>
          <a:p>
            <a:r>
              <a:rPr lang="pt-BR" dirty="0"/>
              <a:t>INÍCIO EM INSTANTES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AD7F0D-E7CE-47C4-AFF7-E54718B5CC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3440" y="4753655"/>
            <a:ext cx="9061200" cy="827004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>
                    <a:lumMod val="85000"/>
                  </a:schemeClr>
                </a:solidFill>
              </a:rPr>
              <a:t>Agência Nacional do Petróleo, Gás Natural e Biocombustíveis</a:t>
            </a:r>
          </a:p>
          <a:p>
            <a:r>
              <a:rPr lang="pt-BR" dirty="0">
                <a:solidFill>
                  <a:schemeClr val="bg1">
                    <a:lumMod val="85000"/>
                  </a:schemeClr>
                </a:solidFill>
              </a:rPr>
              <a:t>09 de novembro de 2021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ED5D62B-6126-4DF1-8B59-821E56EA0708}"/>
              </a:ext>
            </a:extLst>
          </p:cNvPr>
          <p:cNvSpPr txBox="1">
            <a:spLocks/>
          </p:cNvSpPr>
          <p:nvPr/>
        </p:nvSpPr>
        <p:spPr>
          <a:xfrm>
            <a:off x="853440" y="2490432"/>
            <a:ext cx="10142451" cy="281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1" kern="1200">
                <a:solidFill>
                  <a:schemeClr val="bg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pt-BR" sz="4000" b="0" dirty="0"/>
              <a:t>Audiência Pública nº 20/2021</a:t>
            </a:r>
          </a:p>
          <a:p>
            <a:pPr algn="ctr"/>
            <a:endParaRPr lang="pt-BR" sz="4000" b="0" dirty="0"/>
          </a:p>
          <a:p>
            <a:r>
              <a:rPr lang="pt-BR" sz="2800" b="0" dirty="0"/>
              <a:t>Acordo envolvendo o recolhimento dos </a:t>
            </a:r>
            <a:r>
              <a:rPr lang="pt-BR" sz="2800" b="0" i="1" dirty="0"/>
              <a:t>royalties </a:t>
            </a:r>
            <a:r>
              <a:rPr lang="pt-BR" sz="2800" b="0" dirty="0"/>
              <a:t>proveniente da produção de petróleo e gás proveniente de xisto</a:t>
            </a:r>
          </a:p>
          <a:p>
            <a:pPr algn="ctr"/>
            <a:endParaRPr lang="pt-BR" sz="4000" b="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03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1C6C6-6C28-4BCF-AAA8-A9A64B585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504000" cy="547200"/>
          </a:xfrm>
        </p:spPr>
        <p:txBody>
          <a:bodyPr>
            <a:normAutofit/>
          </a:bodyPr>
          <a:lstStyle/>
          <a:p>
            <a:r>
              <a:rPr lang="pt-BR" b="1" dirty="0"/>
              <a:t>AUDIÊNCIA PÚBLICA Nº 20/2021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EB2748-1373-43F4-8DD1-191B9E7AD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712" y="923229"/>
            <a:ext cx="11661448" cy="486000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-1" normalizeH="0" baseline="0" noProof="0" dirty="0">
                <a:ln>
                  <a:noFill/>
                </a:ln>
                <a:solidFill>
                  <a:srgbClr val="00642D"/>
                </a:solidFill>
                <a:effectLst/>
                <a:uLnTx/>
                <a:uFillTx/>
              </a:rPr>
              <a:t>Orientações gerais - Expositores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algn="just"/>
            <a:r>
              <a:rPr lang="pt-BR" sz="2000" spc="-1" dirty="0">
                <a:solidFill>
                  <a:srgbClr val="000000"/>
                </a:solidFill>
              </a:rPr>
              <a:t>Para a presente Audiência Pública tivemos </a:t>
            </a:r>
            <a:r>
              <a:rPr lang="pt-BR" sz="2000" spc="-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r>
              <a:rPr lang="pt-BR" sz="2000" spc="-1" dirty="0">
                <a:solidFill>
                  <a:srgbClr val="000000"/>
                </a:solidFill>
              </a:rPr>
              <a:t> expositores inscritos.</a:t>
            </a:r>
          </a:p>
          <a:p>
            <a:pPr algn="just"/>
            <a:endParaRPr lang="pt-BR" sz="2000" spc="-1" dirty="0">
              <a:solidFill>
                <a:srgbClr val="000000"/>
              </a:solidFill>
            </a:endParaRPr>
          </a:p>
          <a:p>
            <a:pPr algn="just"/>
            <a:r>
              <a:rPr lang="pt-BR" sz="2000" spc="-1" dirty="0">
                <a:solidFill>
                  <a:srgbClr val="000000"/>
                </a:solidFill>
              </a:rPr>
              <a:t>Considerando o tempo disponível, cada expositor terá, no máximo, </a:t>
            </a:r>
            <a:r>
              <a:rPr lang="pt-BR" sz="2000" spc="-1" dirty="0"/>
              <a:t>04</a:t>
            </a:r>
            <a:r>
              <a:rPr lang="pt-BR" sz="2000" spc="-1" dirty="0">
                <a:solidFill>
                  <a:srgbClr val="000000"/>
                </a:solidFill>
              </a:rPr>
              <a:t> minutos para efetuar sua apresentação;</a:t>
            </a:r>
          </a:p>
          <a:p>
            <a:pPr algn="just"/>
            <a:endParaRPr lang="pt-BR" sz="2000" spc="-1" dirty="0">
              <a:solidFill>
                <a:srgbClr val="000000"/>
              </a:solidFill>
            </a:endParaRPr>
          </a:p>
          <a:p>
            <a:pPr algn="just"/>
            <a:r>
              <a:rPr lang="pt-BR" sz="2000" spc="-1" dirty="0">
                <a:solidFill>
                  <a:srgbClr val="000000"/>
                </a:solidFill>
              </a:rPr>
              <a:t>As perguntas deverão ser realizadas ao final das apresentações;</a:t>
            </a:r>
          </a:p>
          <a:p>
            <a:pPr algn="just"/>
            <a:endParaRPr lang="pt-BR" sz="2000" spc="-1" dirty="0">
              <a:solidFill>
                <a:srgbClr val="000000"/>
              </a:solidFill>
            </a:endParaRPr>
          </a:p>
          <a:p>
            <a:pPr algn="just"/>
            <a:r>
              <a:rPr lang="pt-BR" sz="2000" spc="-1" dirty="0">
                <a:solidFill>
                  <a:srgbClr val="000000"/>
                </a:solidFill>
              </a:rPr>
              <a:t>Após a apresentação dos expositores serão concedidos 2 minutos para os participantes que levantarem a mão, sendo o período para manifestação limitado até às 17:00.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2000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279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04AD7F0D-E7CE-47C4-AFF7-E54718B5CC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0292" y="3939074"/>
            <a:ext cx="9369011" cy="1242525"/>
          </a:xfrm>
        </p:spPr>
        <p:txBody>
          <a:bodyPr>
            <a:normAutofit/>
          </a:bodyPr>
          <a:lstStyle/>
          <a:p>
            <a:pPr algn="ctr"/>
            <a:r>
              <a:rPr lang="pt-BR" sz="2000" dirty="0">
                <a:solidFill>
                  <a:schemeClr val="bg1">
                    <a:lumMod val="85000"/>
                  </a:schemeClr>
                </a:solidFill>
              </a:rPr>
              <a:t>Agência Nacional do Petróleo, Gás Natural e Biocombustíveis</a:t>
            </a:r>
          </a:p>
          <a:p>
            <a:pPr algn="ctr"/>
            <a:r>
              <a:rPr lang="pt-BR" sz="2000" dirty="0">
                <a:solidFill>
                  <a:schemeClr val="bg1">
                    <a:lumMod val="85000"/>
                  </a:schemeClr>
                </a:solidFill>
              </a:rPr>
              <a:t>09 de novembro de 2021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ED5D62B-6126-4DF1-8B59-821E56EA0708}"/>
              </a:ext>
            </a:extLst>
          </p:cNvPr>
          <p:cNvSpPr txBox="1">
            <a:spLocks/>
          </p:cNvSpPr>
          <p:nvPr/>
        </p:nvSpPr>
        <p:spPr>
          <a:xfrm>
            <a:off x="1630293" y="2529675"/>
            <a:ext cx="9721198" cy="281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1" kern="1200">
                <a:solidFill>
                  <a:schemeClr val="bg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algn="ctr"/>
            <a:r>
              <a:rPr lang="pt-BR" sz="4000" b="0" dirty="0"/>
              <a:t>Audiência Pública nº 20/2021</a:t>
            </a:r>
          </a:p>
          <a:p>
            <a:pPr algn="ctr"/>
            <a:endParaRPr lang="pt-BR" sz="4000" b="0" dirty="0"/>
          </a:p>
          <a:p>
            <a:pPr algn="ctr"/>
            <a:endParaRPr lang="pt-BR" sz="4000" b="0" dirty="0"/>
          </a:p>
        </p:txBody>
      </p:sp>
    </p:spTree>
    <p:extLst>
      <p:ext uri="{BB962C8B-B14F-4D97-AF65-F5344CB8AC3E}">
        <p14:creationId xmlns:p14="http://schemas.microsoft.com/office/powerpoint/2010/main" val="146201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1C6C6-6C28-4BCF-AAA8-A9A64B585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504000" cy="547200"/>
          </a:xfrm>
        </p:spPr>
        <p:txBody>
          <a:bodyPr>
            <a:normAutofit/>
          </a:bodyPr>
          <a:lstStyle/>
          <a:p>
            <a:r>
              <a:rPr lang="pt-BR" b="1" dirty="0"/>
              <a:t>AUDIÊNCIA PÚBLICA Nº 20/2021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EB2748-1373-43F4-8DD1-191B9E7AD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800" y="999000"/>
            <a:ext cx="11312720" cy="4860000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-1" normalizeH="0" baseline="0" noProof="0" dirty="0">
                <a:ln>
                  <a:noFill/>
                </a:ln>
                <a:solidFill>
                  <a:srgbClr val="00642D"/>
                </a:solidFill>
                <a:effectLst/>
                <a:uLnTx/>
                <a:uFillTx/>
              </a:rPr>
              <a:t>Objetivos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1" i="0" u="none" strike="noStrike" kern="1200" cap="none" spc="-1" normalizeH="0" baseline="0" noProof="0" dirty="0">
              <a:ln>
                <a:noFill/>
              </a:ln>
              <a:solidFill>
                <a:srgbClr val="00642D"/>
              </a:solidFill>
              <a:effectLst/>
              <a:uLnTx/>
              <a:uFillTx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  <a:defRPr/>
            </a:pPr>
            <a:r>
              <a:rPr lang="pt-BR" sz="2000" spc="-1" dirty="0">
                <a:solidFill>
                  <a:srgbClr val="000000"/>
                </a:solidFill>
              </a:rPr>
              <a:t>Obter subsídios e informações adicionais sobre a minuta de acordo para encerramento da controvérsia envolvendo o recolhimento de royalties referentes à produção de petróleo e gás na Unidade de Industrialização do Xisto (SIX);</a:t>
            </a:r>
          </a:p>
          <a:p>
            <a:pPr algn="just">
              <a:lnSpc>
                <a:spcPct val="100000"/>
              </a:lnSpc>
              <a:spcBef>
                <a:spcPts val="641"/>
              </a:spcBef>
              <a:defRPr/>
            </a:pPr>
            <a:r>
              <a:rPr lang="pt-BR" sz="2000" spc="-1" dirty="0">
                <a:solidFill>
                  <a:srgbClr val="000000"/>
                </a:solidFill>
              </a:rPr>
              <a:t>Dar publicidade, transparência e legitimidade às ações da ANP.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2000" dirty="0">
              <a:solidFill>
                <a:srgbClr val="333333"/>
              </a:solidFill>
              <a:effectLst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641"/>
              </a:spcBef>
              <a:buNone/>
              <a:defRPr/>
            </a:pPr>
            <a:r>
              <a:rPr lang="pt-BR" sz="2000" b="1" spc="-1" dirty="0">
                <a:solidFill>
                  <a:srgbClr val="00642D"/>
                </a:solidFill>
              </a:rPr>
              <a:t>Consulta Pública</a:t>
            </a:r>
          </a:p>
          <a:p>
            <a:pPr marL="0" indent="0" algn="just">
              <a:lnSpc>
                <a:spcPct val="100000"/>
              </a:lnSpc>
              <a:spcBef>
                <a:spcPts val="641"/>
              </a:spcBef>
              <a:buNone/>
              <a:defRPr/>
            </a:pPr>
            <a:endParaRPr lang="pt-BR" sz="2000" b="1" spc="-1" dirty="0">
              <a:solidFill>
                <a:srgbClr val="00642D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641"/>
              </a:spcBef>
              <a:buNone/>
              <a:defRPr/>
            </a:pPr>
            <a:r>
              <a:rPr lang="pt-BR" sz="2000" spc="-1" dirty="0">
                <a:solidFill>
                  <a:srgbClr val="000000"/>
                </a:solidFill>
              </a:rPr>
              <a:t>De 25 de outubro a 8 de novembro de 2021.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5842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1C6C6-6C28-4BCF-AAA8-A9A64B585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504000" cy="547200"/>
          </a:xfrm>
        </p:spPr>
        <p:txBody>
          <a:bodyPr>
            <a:normAutofit/>
          </a:bodyPr>
          <a:lstStyle/>
          <a:p>
            <a:r>
              <a:rPr lang="pt-BR" b="1" dirty="0"/>
              <a:t>AUDIÊNCIA PÚBLICA Nº 20/2021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EB2748-1373-43F4-8DD1-191B9E7AD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200" y="999000"/>
            <a:ext cx="10375040" cy="486000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-1" normalizeH="0" baseline="0" noProof="0" dirty="0">
                <a:ln>
                  <a:noFill/>
                </a:ln>
                <a:solidFill>
                  <a:srgbClr val="00642D"/>
                </a:solidFill>
                <a:effectLst/>
                <a:uLnTx/>
                <a:uFillTx/>
              </a:rPr>
              <a:t>Integrantes da Mesa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indent="0">
              <a:buNone/>
            </a:pPr>
            <a:r>
              <a:rPr lang="pt-BR" sz="2000" b="1" dirty="0"/>
              <a:t>Dirceu Cardoso </a:t>
            </a:r>
            <a:r>
              <a:rPr lang="pt-BR" sz="2000" b="1" dirty="0" err="1"/>
              <a:t>Amorelli</a:t>
            </a:r>
            <a:r>
              <a:rPr lang="pt-BR" sz="2000" b="1" dirty="0"/>
              <a:t> Junior </a:t>
            </a:r>
          </a:p>
          <a:p>
            <a:pPr marL="0" indent="0">
              <a:buNone/>
            </a:pPr>
            <a:r>
              <a:rPr lang="pt-BR" sz="2000" dirty="0"/>
              <a:t>Presidente da Audiência Pública</a:t>
            </a:r>
          </a:p>
          <a:p>
            <a:pPr marL="0" indent="0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b="1" dirty="0"/>
              <a:t>Thiago Neves de Campos</a:t>
            </a:r>
          </a:p>
          <a:p>
            <a:pPr marL="0" indent="0" algn="just">
              <a:buNone/>
            </a:pPr>
            <a:r>
              <a:rPr lang="pt-BR" sz="2000" dirty="0"/>
              <a:t>Secretário da Audiência Pública</a:t>
            </a:r>
          </a:p>
          <a:p>
            <a:pPr algn="just"/>
            <a:endParaRPr lang="pt-BR" sz="2000" dirty="0"/>
          </a:p>
          <a:p>
            <a:pPr marL="0" indent="0" algn="just">
              <a:buNone/>
            </a:pPr>
            <a:r>
              <a:rPr lang="pt-BR" sz="2000" b="1" dirty="0"/>
              <a:t>Evandro Pereira Caldas</a:t>
            </a:r>
          </a:p>
          <a:p>
            <a:pPr marL="0" indent="0" algn="just">
              <a:buNone/>
            </a:pPr>
            <a:r>
              <a:rPr lang="pt-BR" sz="2000" dirty="0"/>
              <a:t>Procurador da Audiência Pública</a:t>
            </a: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73909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1C6C6-6C28-4BCF-AAA8-A9A64B585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504000" cy="547200"/>
          </a:xfrm>
        </p:spPr>
        <p:txBody>
          <a:bodyPr>
            <a:normAutofit/>
          </a:bodyPr>
          <a:lstStyle/>
          <a:p>
            <a:r>
              <a:rPr lang="pt-BR" b="1" dirty="0"/>
              <a:t>AUDIÊNCIA PÚBLICA Nº 20/2021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EB2748-1373-43F4-8DD1-191B9E7AD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092" y="999000"/>
            <a:ext cx="11696787" cy="4860000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spc="-1" dirty="0">
                <a:solidFill>
                  <a:srgbClr val="00642D"/>
                </a:solidFill>
              </a:rPr>
              <a:t>Caberá ao Presidente da Audiência</a:t>
            </a:r>
            <a:endParaRPr kumimoji="0" lang="pt-BR" sz="2000" b="1" i="0" u="none" strike="noStrike" kern="1200" cap="none" spc="-1" normalizeH="0" baseline="0" noProof="0" dirty="0">
              <a:ln>
                <a:noFill/>
              </a:ln>
              <a:solidFill>
                <a:srgbClr val="00642D"/>
              </a:solidFill>
              <a:effectLst/>
              <a:uLnTx/>
              <a:uFillTx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algn="just"/>
            <a:r>
              <a:rPr lang="pt-BR" sz="2000" spc="-1" dirty="0">
                <a:solidFill>
                  <a:srgbClr val="000000"/>
                </a:solidFill>
              </a:rPr>
              <a:t>Conduzir a audiência pública, podendo conceder e cassar a palavra, devendo manter a ordem, bem como determinar a retirada de pessoas que a perturbarem;</a:t>
            </a:r>
          </a:p>
          <a:p>
            <a:pPr algn="just"/>
            <a:endParaRPr lang="pt-BR" sz="2000" spc="-1" dirty="0">
              <a:solidFill>
                <a:srgbClr val="000000"/>
              </a:solidFill>
            </a:endParaRPr>
          </a:p>
          <a:p>
            <a:pPr algn="just"/>
            <a:r>
              <a:rPr lang="pt-BR" sz="2000" spc="-1" dirty="0">
                <a:solidFill>
                  <a:srgbClr val="000000"/>
                </a:solidFill>
              </a:rPr>
              <a:t>Decidir, conclusivamente, as questões de ordem e as reclamações sobre os procedimentos adotados na audiência;</a:t>
            </a:r>
          </a:p>
          <a:p>
            <a:pPr algn="just"/>
            <a:endParaRPr lang="pt-BR" sz="2000" spc="-1" dirty="0">
              <a:solidFill>
                <a:srgbClr val="000000"/>
              </a:solidFill>
            </a:endParaRPr>
          </a:p>
          <a:p>
            <a:pPr algn="just"/>
            <a:r>
              <a:rPr lang="pt-BR" sz="2000" spc="-1" dirty="0">
                <a:solidFill>
                  <a:srgbClr val="000000"/>
                </a:solidFill>
              </a:rPr>
              <a:t>Havendo necessidade de dados não disponíveis no local para atender a alguma questão formulada, o presidente poderá estabelecer que a resposta seja divulgada em até 72 horas após o término da audiência, na página eletrônica www.anp.gov.br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2000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944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1C6C6-6C28-4BCF-AAA8-A9A64B585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504000" cy="547200"/>
          </a:xfrm>
        </p:spPr>
        <p:txBody>
          <a:bodyPr>
            <a:normAutofit/>
          </a:bodyPr>
          <a:lstStyle/>
          <a:p>
            <a:r>
              <a:rPr lang="pt-BR" b="1" dirty="0"/>
              <a:t>AUDIÊNCIA PÚBLICA Nº 20/2021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EB2748-1373-43F4-8DD1-191B9E7AD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692" y="893191"/>
            <a:ext cx="11625667" cy="486000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spc="-1" dirty="0">
                <a:solidFill>
                  <a:srgbClr val="00642D"/>
                </a:solidFill>
              </a:rPr>
              <a:t>Registro da Audiência Pública</a:t>
            </a:r>
            <a:endParaRPr kumimoji="0" lang="pt-BR" sz="2000" b="1" i="0" u="none" strike="noStrike" kern="1200" cap="none" spc="-1" normalizeH="0" baseline="0" noProof="0" dirty="0">
              <a:ln>
                <a:noFill/>
              </a:ln>
              <a:solidFill>
                <a:srgbClr val="00642D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algn="just"/>
            <a:r>
              <a:rPr lang="pt-BR" sz="2000" spc="-1" dirty="0">
                <a:solidFill>
                  <a:srgbClr val="000000"/>
                </a:solidFill>
              </a:rPr>
              <a:t>O secretário lavrará ata da audiência da qual constarão:</a:t>
            </a:r>
          </a:p>
          <a:p>
            <a:pPr marL="800100" lvl="1" indent="-342900" algn="just">
              <a:buAutoNum type="alphaLcPeriod"/>
            </a:pPr>
            <a:r>
              <a:rPr lang="pt-BR" sz="2000" spc="-1" dirty="0">
                <a:solidFill>
                  <a:srgbClr val="000000"/>
                </a:solidFill>
              </a:rPr>
              <a:t>registro de todo o procedimento realizado na audiência; e</a:t>
            </a:r>
          </a:p>
          <a:p>
            <a:pPr marL="800100" lvl="1" indent="-342900" algn="just">
              <a:buAutoNum type="alphaLcPeriod"/>
            </a:pPr>
            <a:r>
              <a:rPr lang="pt-BR" sz="2000" spc="-1" dirty="0">
                <a:solidFill>
                  <a:srgbClr val="000000"/>
                </a:solidFill>
              </a:rPr>
              <a:t>relatório com todos os comentários e sugestões recebidos e com a indicação de acolhimento ou não e suas razões.</a:t>
            </a:r>
          </a:p>
          <a:p>
            <a:pPr algn="just"/>
            <a:endParaRPr lang="pt-BR" sz="2000" spc="-1" dirty="0">
              <a:solidFill>
                <a:srgbClr val="000000"/>
              </a:solidFill>
            </a:endParaRPr>
          </a:p>
          <a:p>
            <a:pPr algn="just"/>
            <a:r>
              <a:rPr lang="pt-BR" sz="2000" spc="-1" dirty="0">
                <a:solidFill>
                  <a:srgbClr val="000000"/>
                </a:solidFill>
              </a:rPr>
              <a:t>A súmula da audiência pública será subscrita pelo presidente e pelo secretário da audiência pública e - após aprovada pela Diretoria Colegiada - divulgada por meio da página eletrônica www.anp.gov.br.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2000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96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1C6C6-6C28-4BCF-AAA8-A9A64B585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504000" cy="547200"/>
          </a:xfrm>
        </p:spPr>
        <p:txBody>
          <a:bodyPr>
            <a:normAutofit/>
          </a:bodyPr>
          <a:lstStyle/>
          <a:p>
            <a:r>
              <a:rPr lang="pt-BR" b="1" dirty="0"/>
              <a:t>AUDIÊNCIA PÚBLICA Nº 20/2021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D5A9E31E-775E-4C0F-B2B4-31FBB7D66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730258"/>
              </p:ext>
            </p:extLst>
          </p:nvPr>
        </p:nvGraphicFramePr>
        <p:xfrm>
          <a:off x="530509" y="2079095"/>
          <a:ext cx="11130982" cy="3606623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1275052">
                  <a:extLst>
                    <a:ext uri="{9D8B030D-6E8A-4147-A177-3AD203B41FA5}">
                      <a16:colId xmlns:a16="http://schemas.microsoft.com/office/drawing/2014/main" val="3168807313"/>
                    </a:ext>
                  </a:extLst>
                </a:gridCol>
                <a:gridCol w="1698220">
                  <a:extLst>
                    <a:ext uri="{9D8B030D-6E8A-4147-A177-3AD203B41FA5}">
                      <a16:colId xmlns:a16="http://schemas.microsoft.com/office/drawing/2014/main" val="726781071"/>
                    </a:ext>
                  </a:extLst>
                </a:gridCol>
                <a:gridCol w="8157710">
                  <a:extLst>
                    <a:ext uri="{9D8B030D-6E8A-4147-A177-3AD203B41FA5}">
                      <a16:colId xmlns:a16="http://schemas.microsoft.com/office/drawing/2014/main" val="3029013237"/>
                    </a:ext>
                  </a:extLst>
                </a:gridCol>
              </a:tblGrid>
              <a:tr h="54455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Início</a:t>
                      </a:r>
                      <a:endParaRPr lang="pt-BR" sz="20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42578" marR="142578" marT="89111" marB="89111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Término</a:t>
                      </a:r>
                      <a:endParaRPr lang="pt-BR" sz="20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42578" marR="142578" marT="89111" marB="89111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Atividade</a:t>
                      </a:r>
                      <a:endParaRPr lang="pt-BR" sz="20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42578" marR="142578" marT="89111" marB="89111" anchor="ctr"/>
                </a:tc>
                <a:extLst>
                  <a:ext uri="{0D108BD9-81ED-4DB2-BD59-A6C34878D82A}">
                    <a16:rowId xmlns:a16="http://schemas.microsoft.com/office/drawing/2014/main" val="3128485119"/>
                  </a:ext>
                </a:extLst>
              </a:tr>
              <a:tr h="54455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14h00</a:t>
                      </a:r>
                      <a:endParaRPr lang="pt-BR" sz="20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42578" marR="142578" marT="89111" marB="89111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14h15</a:t>
                      </a:r>
                      <a:endParaRPr lang="pt-BR" sz="20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42578" marR="142578" marT="89111" marB="89111" anchor="ctr"/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Recepção e credenciamento dos participantes</a:t>
                      </a:r>
                      <a:endParaRPr lang="pt-BR" sz="20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42578" marR="142578" marT="89111" marB="89111" anchor="ctr"/>
                </a:tc>
                <a:extLst>
                  <a:ext uri="{0D108BD9-81ED-4DB2-BD59-A6C34878D82A}">
                    <a16:rowId xmlns:a16="http://schemas.microsoft.com/office/drawing/2014/main" val="2643419236"/>
                  </a:ext>
                </a:extLst>
              </a:tr>
              <a:tr h="54455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14h15</a:t>
                      </a:r>
                      <a:endParaRPr lang="pt-BR" sz="20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42578" marR="142578" marT="89111" marB="89111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14h30</a:t>
                      </a:r>
                      <a:endParaRPr lang="pt-BR" sz="20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42578" marR="142578" marT="89111" marB="89111" anchor="ctr"/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Abertura da audiência pública pelo presidente</a:t>
                      </a:r>
                      <a:endParaRPr lang="pt-BR" sz="20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42578" marR="142578" marT="89111" marB="89111" anchor="ctr"/>
                </a:tc>
                <a:extLst>
                  <a:ext uri="{0D108BD9-81ED-4DB2-BD59-A6C34878D82A}">
                    <a16:rowId xmlns:a16="http://schemas.microsoft.com/office/drawing/2014/main" val="2506411454"/>
                  </a:ext>
                </a:extLst>
              </a:tr>
              <a:tr h="54455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14h30</a:t>
                      </a:r>
                      <a:endParaRPr lang="pt-BR" sz="20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42578" marR="142578" marT="89111" marB="89111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15h15</a:t>
                      </a:r>
                      <a:endParaRPr lang="pt-BR" sz="20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42578" marR="142578" marT="89111" marB="89111" anchor="ctr"/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Exposição do tema pela unidade organizacional responsável</a:t>
                      </a:r>
                      <a:endParaRPr lang="pt-BR" sz="20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42578" marR="142578" marT="89111" marB="89111" anchor="ctr"/>
                </a:tc>
                <a:extLst>
                  <a:ext uri="{0D108BD9-81ED-4DB2-BD59-A6C34878D82A}">
                    <a16:rowId xmlns:a16="http://schemas.microsoft.com/office/drawing/2014/main" val="2325573705"/>
                  </a:ext>
                </a:extLst>
              </a:tr>
              <a:tr h="88383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15h15</a:t>
                      </a:r>
                      <a:endParaRPr lang="pt-BR" sz="20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42578" marR="142578" marT="89111" marB="89111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16h30</a:t>
                      </a:r>
                      <a:endParaRPr lang="pt-BR" sz="20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42578" marR="142578" marT="89111" marB="89111" anchor="ctr"/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Pronunciamento dos expositores, por ordem de recebimento de inscrições</a:t>
                      </a:r>
                      <a:endParaRPr lang="pt-BR" sz="20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42578" marR="142578" marT="89111" marB="89111" anchor="ctr"/>
                </a:tc>
                <a:extLst>
                  <a:ext uri="{0D108BD9-81ED-4DB2-BD59-A6C34878D82A}">
                    <a16:rowId xmlns:a16="http://schemas.microsoft.com/office/drawing/2014/main" val="1260793665"/>
                  </a:ext>
                </a:extLst>
              </a:tr>
              <a:tr h="54455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16h30</a:t>
                      </a:r>
                      <a:endParaRPr lang="pt-BR" sz="20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42578" marR="142578" marT="89111" marB="89111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17h00</a:t>
                      </a:r>
                      <a:endParaRPr lang="pt-BR" sz="20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42578" marR="142578" marT="89111" marB="89111" anchor="ctr"/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Debates e encerramento</a:t>
                      </a:r>
                      <a:endParaRPr lang="pt-BR" sz="20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42578" marR="142578" marT="89111" marB="89111" anchor="ctr"/>
                </a:tc>
                <a:extLst>
                  <a:ext uri="{0D108BD9-81ED-4DB2-BD59-A6C34878D82A}">
                    <a16:rowId xmlns:a16="http://schemas.microsoft.com/office/drawing/2014/main" val="4356082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7FD0EE2C-E28A-42D5-A898-F7C3F3D0B54A}"/>
              </a:ext>
            </a:extLst>
          </p:cNvPr>
          <p:cNvSpPr txBox="1"/>
          <p:nvPr/>
        </p:nvSpPr>
        <p:spPr>
          <a:xfrm>
            <a:off x="530509" y="1493520"/>
            <a:ext cx="11130982" cy="4034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spc="-1" dirty="0">
                <a:solidFill>
                  <a:srgbClr val="00642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Programação</a:t>
            </a:r>
            <a:endParaRPr kumimoji="0" lang="pt-BR" sz="2000" b="1" i="0" u="none" strike="noStrike" kern="1200" cap="none" spc="-1" normalizeH="0" baseline="0" noProof="0" dirty="0">
              <a:ln>
                <a:noFill/>
              </a:ln>
              <a:solidFill>
                <a:srgbClr val="00642D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65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1C6C6-6C28-4BCF-AAA8-A9A64B585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504000" cy="547200"/>
          </a:xfrm>
        </p:spPr>
        <p:txBody>
          <a:bodyPr>
            <a:normAutofit/>
          </a:bodyPr>
          <a:lstStyle/>
          <a:p>
            <a:r>
              <a:rPr lang="pt-BR" b="1" dirty="0"/>
              <a:t>AUDIÊNCIA PÚBLICA Nº 20/2021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EB2748-1373-43F4-8DD1-191B9E7AD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040" y="1085789"/>
            <a:ext cx="11785600" cy="3425251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-1" normalizeH="0" baseline="0" noProof="0" dirty="0">
                <a:ln>
                  <a:noFill/>
                </a:ln>
                <a:solidFill>
                  <a:srgbClr val="00642D"/>
                </a:solidFill>
                <a:effectLst/>
                <a:uLnTx/>
                <a:uFillTx/>
              </a:rPr>
              <a:t>Orientações gerais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algn="just"/>
            <a:r>
              <a:rPr lang="pt-BR" sz="2000" dirty="0"/>
              <a:t>O participante que se manifestar sem ter sido autorizado pelo presidente da Audiência Pública será advertido e, em caso de reincidência, será removido do ambiente de realização do evento;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O participante que se manifestar de forma inadequada, por meio de palavras de baixo calão, de ofensas ou de forma exaltada, será removido do ambiente de realização do evento;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Condutas inapropriadas ensejarão a remoção do participante do ambiente de realização do evento.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2000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614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1C6C6-6C28-4BCF-AAA8-A9A64B585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504000" cy="547200"/>
          </a:xfrm>
        </p:spPr>
        <p:txBody>
          <a:bodyPr>
            <a:normAutofit/>
          </a:bodyPr>
          <a:lstStyle/>
          <a:p>
            <a:r>
              <a:rPr lang="pt-BR" b="1" dirty="0"/>
              <a:t>AUDIÊNCIA PÚBLICA Nº 20/2021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EB2748-1373-43F4-8DD1-191B9E7AD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512" y="999000"/>
            <a:ext cx="11620807" cy="3562840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-1" normalizeH="0" baseline="0" noProof="0" dirty="0">
                <a:ln>
                  <a:noFill/>
                </a:ln>
                <a:solidFill>
                  <a:srgbClr val="00642D"/>
                </a:solidFill>
                <a:effectLst/>
                <a:uLnTx/>
                <a:uFillTx/>
              </a:rPr>
              <a:t>Orientações para participantes virtuais (I)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1" i="0" u="none" strike="noStrike" kern="1200" cap="none" spc="-1" normalizeH="0" baseline="0" noProof="0" dirty="0">
              <a:ln>
                <a:noFill/>
              </a:ln>
              <a:solidFill>
                <a:srgbClr val="00642D"/>
              </a:solidFill>
              <a:effectLst/>
              <a:uLnTx/>
              <a:uFillTx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0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 participação neste evento ocorre com a infraestrutura particular dos participantes;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0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Problemas técnicos que impossibilitem a apresentação de expositores ou a entrada de participantes </a:t>
            </a:r>
            <a:r>
              <a:rPr kumimoji="0" lang="pt-BR" sz="20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NÃO</a:t>
            </a:r>
            <a:r>
              <a:rPr kumimoji="0" lang="pt-BR" sz="20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farão com que o evento seja postergado;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0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Pedimos aos participantes que se identifiquem com nome e empresa/instituição no chat da reunião, para registro futuro na súmula e na lista de presença da audiência.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69991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1C6C6-6C28-4BCF-AAA8-A9A64B585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504000" cy="547200"/>
          </a:xfrm>
        </p:spPr>
        <p:txBody>
          <a:bodyPr>
            <a:normAutofit/>
          </a:bodyPr>
          <a:lstStyle/>
          <a:p>
            <a:r>
              <a:rPr lang="pt-BR" b="1" dirty="0"/>
              <a:t>AUDIÊNCIA PÚBLICA Nº 20/2021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EB2748-1373-43F4-8DD1-191B9E7AD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192" y="841948"/>
            <a:ext cx="11539528" cy="5081331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spcBef>
                <a:spcPts val="641"/>
              </a:spcBef>
              <a:buNone/>
              <a:defRPr/>
            </a:pPr>
            <a:r>
              <a:rPr lang="pt-BR" sz="2000" b="1" spc="-1" dirty="0">
                <a:solidFill>
                  <a:srgbClr val="00642D"/>
                </a:solidFill>
              </a:rPr>
              <a:t>Orientações para participantes virtuais (II)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0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Mantenha seu microfone e câmera desligados durante o evento;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0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Somente abra a câmera e/ou o microfone quando a palavra lhe for concedida. A palavra poderá ser solicitada após as apresentações do presidente, do secretário e dos expositores inscritos, por meio do ícone “levantar a mão” do </a:t>
            </a:r>
            <a:r>
              <a:rPr kumimoji="0" lang="pt-BR" sz="2000" b="0" i="1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Microsoft </a:t>
            </a:r>
            <a:r>
              <a:rPr kumimoji="0" lang="pt-BR" sz="2000" b="0" i="1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Teams</a:t>
            </a:r>
            <a:r>
              <a:rPr kumimoji="0" lang="pt-BR" sz="20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;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0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Eventuais manifestações no chat da reunião não serão consideradas pela ANP para fins de instrução processual</a:t>
            </a:r>
            <a:r>
              <a:rPr lang="pt-BR" sz="2000" spc="-1" dirty="0">
                <a:solidFill>
                  <a:srgbClr val="000000"/>
                </a:solidFill>
              </a:rPr>
              <a:t>;</a:t>
            </a:r>
            <a:endParaRPr kumimoji="0" lang="pt-BR" sz="2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0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Caso algum participante não consiga se expressar durante a audiência devido a problemas técnicos, poderá fazê-lo por meio do </a:t>
            </a:r>
            <a:r>
              <a:rPr lang="pt-BR" sz="2000" spc="-1" dirty="0">
                <a:solidFill>
                  <a:srgbClr val="000000"/>
                </a:solidFill>
              </a:rPr>
              <a:t>e-mail consulta.audiencia.spg@anp.gov.br, n</a:t>
            </a:r>
            <a:r>
              <a:rPr kumimoji="0" lang="pt-BR" sz="20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 prazo de até 2 dias úteis contatos a partir do encerramento da audiência.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0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724722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E53F59F35CBF40A806AF2400920261" ma:contentTypeVersion="16" ma:contentTypeDescription="Create a new document." ma:contentTypeScope="" ma:versionID="3ee0ae0314f6d4f6198bacb15cbe682e">
  <xsd:schema xmlns:xsd="http://www.w3.org/2001/XMLSchema" xmlns:xs="http://www.w3.org/2001/XMLSchema" xmlns:p="http://schemas.microsoft.com/office/2006/metadata/properties" xmlns:ns1="http://schemas.microsoft.com/sharepoint/v3" xmlns:ns3="378e0bf1-9532-4ad4-9e1c-92799be2c99a" xmlns:ns4="9882d271-b0ac-47ff-8d50-e09595b38f57" targetNamespace="http://schemas.microsoft.com/office/2006/metadata/properties" ma:root="true" ma:fieldsID="4135984568313083370bd5ec12878184" ns1:_="" ns3:_="" ns4:_="">
    <xsd:import namespace="http://schemas.microsoft.com/sharepoint/v3"/>
    <xsd:import namespace="378e0bf1-9532-4ad4-9e1c-92799be2c99a"/>
    <xsd:import namespace="9882d271-b0ac-47ff-8d50-e09595b38f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8e0bf1-9532-4ad4-9e1c-92799be2c9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82d271-b0ac-47ff-8d50-e09595b38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EE5289B-41B8-435B-A50D-3CAF3F7703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78e0bf1-9532-4ad4-9e1c-92799be2c99a"/>
    <ds:schemaRef ds:uri="9882d271-b0ac-47ff-8d50-e09595b38f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F3FE6C-D658-4DD8-83B5-0E2BD78F6A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E0ECDF-EB87-460C-A1CD-A80936D4661D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9882d271-b0ac-47ff-8d50-e09595b38f57"/>
    <ds:schemaRef ds:uri="http://schemas.openxmlformats.org/package/2006/metadata/core-properties"/>
    <ds:schemaRef ds:uri="378e0bf1-9532-4ad4-9e1c-92799be2c99a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749</Words>
  <Application>Microsoft Office PowerPoint</Application>
  <PresentationFormat>Widescreen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Segoe UI</vt:lpstr>
      <vt:lpstr>Segoe UI Black</vt:lpstr>
      <vt:lpstr>Segoe UI Semibold</vt:lpstr>
      <vt:lpstr>Segoe UI Semilight</vt:lpstr>
      <vt:lpstr>Tema do Office</vt:lpstr>
      <vt:lpstr>INÍCIO EM INSTANTES</vt:lpstr>
      <vt:lpstr>AUDIÊNCIA PÚBLICA Nº 20/2021</vt:lpstr>
      <vt:lpstr>AUDIÊNCIA PÚBLICA Nº 20/2021</vt:lpstr>
      <vt:lpstr>AUDIÊNCIA PÚBLICA Nº 20/2021</vt:lpstr>
      <vt:lpstr>AUDIÊNCIA PÚBLICA Nº 20/2021</vt:lpstr>
      <vt:lpstr>AUDIÊNCIA PÚBLICA Nº 20/2021</vt:lpstr>
      <vt:lpstr>AUDIÊNCIA PÚBLICA Nº 20/2021</vt:lpstr>
      <vt:lpstr>AUDIÊNCIA PÚBLICA Nº 20/2021</vt:lpstr>
      <vt:lpstr>AUDIÊNCIA PÚBLICA Nº 20/2021</vt:lpstr>
      <vt:lpstr>AUDIÊNCIA PÚBLICA Nº 20/2021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Carlos Machado</dc:creator>
  <cp:lastModifiedBy>Roney Afonso Poyares</cp:lastModifiedBy>
  <cp:revision>44</cp:revision>
  <dcterms:created xsi:type="dcterms:W3CDTF">2021-02-04T19:48:34Z</dcterms:created>
  <dcterms:modified xsi:type="dcterms:W3CDTF">2021-11-16T11:31:33Z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0x01010008E53F59F35CBF40A806AF2400920261</vt:lpwstr>
  </property>
</Properties>
</file>