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7" r:id="rId2"/>
    <p:sldId id="280" r:id="rId3"/>
    <p:sldId id="261" r:id="rId4"/>
    <p:sldId id="278" r:id="rId5"/>
    <p:sldId id="286" r:id="rId6"/>
    <p:sldId id="290" r:id="rId7"/>
    <p:sldId id="284" r:id="rId8"/>
    <p:sldId id="289" r:id="rId9"/>
    <p:sldId id="288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3EA"/>
    <a:srgbClr val="D7D7F5"/>
    <a:srgbClr val="FFFFCC"/>
    <a:srgbClr val="BDD3FF"/>
    <a:srgbClr val="004BE2"/>
    <a:srgbClr val="0033CC"/>
    <a:srgbClr val="CCECFF"/>
    <a:srgbClr val="EAEAEA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60"/>
  </p:normalViewPr>
  <p:slideViewPr>
    <p:cSldViewPr>
      <p:cViewPr varScale="1">
        <p:scale>
          <a:sx n="108" d="100"/>
          <a:sy n="108" d="100"/>
        </p:scale>
        <p:origin x="13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8CB30DF2-6F90-407F-AC4F-82FA38490CB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1CF8285-0B87-4B2C-947B-3444742D3522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F8285-0B87-4B2C-947B-3444742D352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66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F8285-0B87-4B2C-947B-3444742D352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66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F8285-0B87-4B2C-947B-3444742D352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7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36C88BFF-A854-469A-BFB8-B6E24EE77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1981200" cy="5334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91200" cy="5334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1EE4E5F5-429A-4A82-B2E9-E19796815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0F7DA200-482B-483C-99D4-42D303B4B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amalmestrom\!Pessoal\Download\institucional_cinza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05400" y="304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introdu%C3%A7%C3%A3o-a-eventos-ao-vivo-do-microsoft-teams-d077fec2-a058-483e-9ab5-1494afda578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15A181-182E-4F33-8FFD-7BDD9838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756"/>
            <a:ext cx="9144000" cy="4800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3E8E1E7-F889-4D48-B8DD-4249BF846CC5}"/>
              </a:ext>
            </a:extLst>
          </p:cNvPr>
          <p:cNvSpPr/>
          <p:nvPr/>
        </p:nvSpPr>
        <p:spPr>
          <a:xfrm>
            <a:off x="0" y="1528656"/>
            <a:ext cx="9144000" cy="482453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D1BE9E7-D070-4921-8481-C1259EBFF465}"/>
              </a:ext>
            </a:extLst>
          </p:cNvPr>
          <p:cNvSpPr/>
          <p:nvPr/>
        </p:nvSpPr>
        <p:spPr>
          <a:xfrm>
            <a:off x="0" y="2852936"/>
            <a:ext cx="838842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58BD3FA-2BD6-4C41-A358-C885BD44DB8A}"/>
              </a:ext>
            </a:extLst>
          </p:cNvPr>
          <p:cNvSpPr/>
          <p:nvPr/>
        </p:nvSpPr>
        <p:spPr>
          <a:xfrm>
            <a:off x="0" y="3563724"/>
            <a:ext cx="838842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REUNIÕES/EVENTOS AO VIVO NO MICROSOFT TEAMS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160254-DCDF-46CD-A501-56923EEAA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97" y="2961823"/>
            <a:ext cx="934354" cy="934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BBD6C325-FDD1-49C1-A646-E4A9C6186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3202622" cy="29784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1ACF70B-0DAA-4C5B-B652-219055CA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87" y="1844824"/>
            <a:ext cx="4288966" cy="43725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F39631D-0808-4FFA-B9CD-C4001F72546A}"/>
              </a:ext>
            </a:extLst>
          </p:cNvPr>
          <p:cNvSpPr txBox="1"/>
          <p:nvPr/>
        </p:nvSpPr>
        <p:spPr>
          <a:xfrm>
            <a:off x="4480867" y="1772816"/>
            <a:ext cx="4411613" cy="416113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t-BR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Papel do Participante;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ingressar em uma reunião/evento ao vivo;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Legenda dos ícones durante a reunião/evento ao vivo.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t-BR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t-BR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A66FC49-0281-418A-AC85-6EDA803C5874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35923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8F0BEA-EA93-46F4-B123-D8B59F5ED63A}"/>
              </a:ext>
            </a:extLst>
          </p:cNvPr>
          <p:cNvSpPr txBox="1"/>
          <p:nvPr/>
        </p:nvSpPr>
        <p:spPr>
          <a:xfrm>
            <a:off x="179512" y="2204864"/>
            <a:ext cx="8647112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Participante integra a reunião/evento como ouvinte/telespectador.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seja permitido pelo Organizador, durante a reunião o Participante também poderá interagir através da fala (voz), chat (escrita) e no compartilhamento de informações.</a:t>
            </a:r>
          </a:p>
        </p:txBody>
      </p:sp>
      <p:pic>
        <p:nvPicPr>
          <p:cNvPr id="11" name="Imagem 10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D0405B1F-18B5-4EAD-A6E0-57E5B3F4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4A770E73-D63D-4E57-8F5A-AD727699B380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Papel do Participante</a:t>
            </a: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4E7438C9-660A-4622-8D9B-B0384CF1B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91520"/>
              </p:ext>
            </p:extLst>
          </p:nvPr>
        </p:nvGraphicFramePr>
        <p:xfrm>
          <a:off x="1221532" y="3865240"/>
          <a:ext cx="6480720" cy="259228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88615381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1896506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8914963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61984173"/>
                    </a:ext>
                  </a:extLst>
                </a:gridCol>
              </a:tblGrid>
              <a:tr h="392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RECURSOS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ORGANIZADOR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APRESENTADOR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PARTICIPANTE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82573"/>
                  </a:ext>
                </a:extLst>
              </a:tr>
              <a:tr h="562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Fala e Compartilha Vídeos</a:t>
                      </a:r>
                      <a:b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(somente câmera)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7891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Interage no Chat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97300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Compartilha Conteúdo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39856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Remove Participantes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445760"/>
                  </a:ext>
                </a:extLst>
              </a:tr>
            </a:tbl>
          </a:graphicData>
        </a:graphic>
      </p:graphicFrame>
      <p:pic>
        <p:nvPicPr>
          <p:cNvPr id="32" name="Imagem 31">
            <a:extLst>
              <a:ext uri="{FF2B5EF4-FFF2-40B4-BE49-F238E27FC236}">
                <a16:creationId xmlns:a16="http://schemas.microsoft.com/office/drawing/2014/main" id="{7DC4617C-CD66-4473-99D3-55BA92090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4357082"/>
            <a:ext cx="354797" cy="354797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BA3603A1-53A7-4C30-9B14-B2A9FEE83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4902474"/>
            <a:ext cx="354797" cy="354797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C45FE19E-5674-4F50-950D-BFB1B8E07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5464145"/>
            <a:ext cx="354797" cy="354797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8483F258-58CD-40C2-A629-B428732ED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59" y="6058691"/>
            <a:ext cx="354797" cy="35479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BB0E21DE-0796-4C32-A5B8-A17B421A8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08" y="4357081"/>
            <a:ext cx="354797" cy="35479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D00818C0-9B8E-4B3B-9D18-71CAF03BF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08" y="4932236"/>
            <a:ext cx="354797" cy="354797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F587E65C-DCB1-4191-95F6-2AC95E5B5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27" y="5478906"/>
            <a:ext cx="354797" cy="35479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055E6685-7FDB-4304-BB25-41D6C037D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16" y="6018874"/>
            <a:ext cx="354797" cy="354797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6DD9C78-6760-49B7-A07B-0B2401DC1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2" y="4357080"/>
            <a:ext cx="354797" cy="354797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95C9894-84B3-42A8-A410-AD023685E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2" y="4902474"/>
            <a:ext cx="354797" cy="35479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377D7E7E-E17F-40B2-B034-B780895B0ECF}"/>
              </a:ext>
            </a:extLst>
          </p:cNvPr>
          <p:cNvSpPr/>
          <p:nvPr/>
        </p:nvSpPr>
        <p:spPr>
          <a:xfrm>
            <a:off x="1221532" y="3491692"/>
            <a:ext cx="6480720" cy="313753"/>
          </a:xfrm>
          <a:prstGeom prst="rect">
            <a:avLst/>
          </a:prstGeom>
          <a:solidFill>
            <a:srgbClr val="8585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RESUMO PAINEL DE RESPONSABILIDADES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B3494173-B85A-4F8B-B708-312FF70012B6}"/>
              </a:ext>
            </a:extLst>
          </p:cNvPr>
          <p:cNvCxnSpPr>
            <a:cxnSpLocks/>
          </p:cNvCxnSpPr>
          <p:nvPr/>
        </p:nvCxnSpPr>
        <p:spPr>
          <a:xfrm>
            <a:off x="5148064" y="3215087"/>
            <a:ext cx="1992119" cy="573953"/>
          </a:xfrm>
          <a:prstGeom prst="bentConnector2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8F0BEA-EA93-46F4-B123-D8B59F5ED63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Como iniciar uma reunião/evento ao vivo? </a:t>
            </a:r>
          </a:p>
        </p:txBody>
      </p:sp>
      <p:pic>
        <p:nvPicPr>
          <p:cNvPr id="11" name="Imagem 10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D0405B1F-18B5-4EAD-A6E0-57E5B3F4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31490A2-EA7B-4687-B07E-67DAC16A7D85}"/>
              </a:ext>
            </a:extLst>
          </p:cNvPr>
          <p:cNvSpPr/>
          <p:nvPr/>
        </p:nvSpPr>
        <p:spPr>
          <a:xfrm>
            <a:off x="852745" y="2627387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1º PASSO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horário programado, acesse o link para ingressar na reunião/evento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62A163A-6690-4CDE-A5AA-F215A024F97A}"/>
              </a:ext>
            </a:extLst>
          </p:cNvPr>
          <p:cNvSpPr/>
          <p:nvPr/>
        </p:nvSpPr>
        <p:spPr>
          <a:xfrm>
            <a:off x="3248104" y="2612581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2º PASSO</a:t>
            </a:r>
          </a:p>
          <a:p>
            <a:pPr algn="ctr"/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Web, após carregar o link da reunião, clicar em “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Cancelar”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na sequência em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“Ingressar na Web”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333A622D-7DBA-4299-8D84-10B55FC3740E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E06B9F5F-898A-470C-B896-EB6707D8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11" y="4755537"/>
            <a:ext cx="2860945" cy="1265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177017BB-B490-4ABD-B377-B758A1C2F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45" t="2622" r="13552" b="4682"/>
          <a:stretch/>
        </p:blipFill>
        <p:spPr>
          <a:xfrm>
            <a:off x="5315878" y="3766081"/>
            <a:ext cx="3648610" cy="254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5BC660F9-E8E5-4846-B9D4-267919A4E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569" y="5568298"/>
            <a:ext cx="2252519" cy="308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8A64AE9A-7206-4AAA-B4AA-A637856F1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028" y="4342175"/>
            <a:ext cx="781050" cy="342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BE36B88-D0A8-4E8A-9B23-DE0FF04D3974}"/>
              </a:ext>
            </a:extLst>
          </p:cNvPr>
          <p:cNvSpPr/>
          <p:nvPr/>
        </p:nvSpPr>
        <p:spPr>
          <a:xfrm>
            <a:off x="5501863" y="2532820"/>
            <a:ext cx="32594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é necessário ter o aplicativo do Microsoft Teams instalado no equipamento. O acesso pode ser feito pela Web. </a:t>
            </a:r>
          </a:p>
        </p:txBody>
      </p:sp>
    </p:spTree>
    <p:extLst>
      <p:ext uri="{BB962C8B-B14F-4D97-AF65-F5344CB8AC3E}">
        <p14:creationId xmlns:p14="http://schemas.microsoft.com/office/powerpoint/2010/main" val="35660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8F0BEA-EA93-46F4-B123-D8B59F5ED63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Como ingressar uma reunião/evento ao vivo? </a:t>
            </a:r>
          </a:p>
        </p:txBody>
      </p:sp>
      <p:pic>
        <p:nvPicPr>
          <p:cNvPr id="11" name="Imagem 10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D0405B1F-18B5-4EAD-A6E0-57E5B3F4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31490A2-EA7B-4687-B07E-67DAC16A7D85}"/>
              </a:ext>
            </a:extLst>
          </p:cNvPr>
          <p:cNvSpPr/>
          <p:nvPr/>
        </p:nvSpPr>
        <p:spPr>
          <a:xfrm>
            <a:off x="852745" y="2435694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3º PASSO</a:t>
            </a:r>
          </a:p>
          <a:p>
            <a:pPr algn="ctr"/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participante deverá se identificar com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e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Instituição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algn="ctr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Maria Silva – ANP</a:t>
            </a:r>
            <a:endParaRPr lang="pt-BR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62A163A-6690-4CDE-A5AA-F215A024F97A}"/>
              </a:ext>
            </a:extLst>
          </p:cNvPr>
          <p:cNvSpPr/>
          <p:nvPr/>
        </p:nvSpPr>
        <p:spPr>
          <a:xfrm>
            <a:off x="3753643" y="2467268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4º PASSO</a:t>
            </a:r>
          </a:p>
          <a:p>
            <a:pPr algn="ctr"/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Aguarde aprovação para ingressar na sala virtual.</a:t>
            </a:r>
          </a:p>
          <a:p>
            <a:pPr algn="ctr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333A622D-7DBA-4299-8D84-10B55FC3740E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35E230-6E6D-4418-9990-43B3C7AA2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75" y="4685073"/>
            <a:ext cx="2221285" cy="19628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m 11" descr="Texto alternativo gerado por máquina:Alguém na reunião deixará que você ingresse em breve o Microfone e Alto-falante. ">
            <a:extLst>
              <a:ext uri="{FF2B5EF4-FFF2-40B4-BE49-F238E27FC236}">
                <a16:creationId xmlns:a16="http://schemas.microsoft.com/office/drawing/2014/main" id="{0A070E4F-6C96-4D85-9D65-E6F37B0B8FF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26" y="4493123"/>
            <a:ext cx="2586608" cy="17757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C09B204-8BBD-4241-A2FD-92F81829D5DB}"/>
              </a:ext>
            </a:extLst>
          </p:cNvPr>
          <p:cNvSpPr/>
          <p:nvPr/>
        </p:nvSpPr>
        <p:spPr>
          <a:xfrm>
            <a:off x="6426465" y="2467268"/>
            <a:ext cx="1899960" cy="41300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5º PASSO</a:t>
            </a:r>
          </a:p>
          <a:p>
            <a:pPr algn="ctr"/>
            <a:endParaRPr lang="pt-BR" sz="16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Desative o Microfone e ingresse na reunião.</a:t>
            </a: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entrar, escreva no chat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 completo”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a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Instituição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Maria Silva – ANP</a:t>
            </a:r>
            <a:endParaRPr lang="pt-BR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A7F8C2-749B-4008-AC5B-E2907876C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007" y="5262164"/>
            <a:ext cx="904875" cy="485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E8B1C72-11C2-4042-84AB-4A788C0B8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541" y="5989252"/>
            <a:ext cx="1626085" cy="3667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794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51">
            <a:extLst>
              <a:ext uri="{FF2B5EF4-FFF2-40B4-BE49-F238E27FC236}">
                <a16:creationId xmlns:a16="http://schemas.microsoft.com/office/drawing/2014/main" id="{A16A93BB-22E3-4B49-9972-6ABFF8608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822" y="4430491"/>
            <a:ext cx="809450" cy="82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E444E614-3B9F-49C2-AC83-F9D9EB25718C}"/>
              </a:ext>
            </a:extLst>
          </p:cNvPr>
          <p:cNvCxnSpPr/>
          <p:nvPr/>
        </p:nvCxnSpPr>
        <p:spPr>
          <a:xfrm>
            <a:off x="5436096" y="3626171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AE073D0D-0816-44E3-854A-DAE3D529532A}"/>
              </a:ext>
            </a:extLst>
          </p:cNvPr>
          <p:cNvCxnSpPr>
            <a:cxnSpLocks/>
          </p:cNvCxnSpPr>
          <p:nvPr/>
        </p:nvCxnSpPr>
        <p:spPr>
          <a:xfrm flipV="1">
            <a:off x="3493513" y="2845600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123F6A-CA4A-4A1D-B49B-DEB775C59D2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Legenda dos ícones durante a reunião/evento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0B5F8A-250A-4CC5-A869-8900533350C7}"/>
              </a:ext>
            </a:extLst>
          </p:cNvPr>
          <p:cNvSpPr txBox="1"/>
          <p:nvPr/>
        </p:nvSpPr>
        <p:spPr>
          <a:xfrm>
            <a:off x="-108955" y="3957009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Duração da transmissão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4452FBE-9C5E-4C4B-806A-D8E16AE864A3}"/>
              </a:ext>
            </a:extLst>
          </p:cNvPr>
          <p:cNvCxnSpPr/>
          <p:nvPr/>
        </p:nvCxnSpPr>
        <p:spPr>
          <a:xfrm>
            <a:off x="360801" y="3653008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E21DE59-0966-4421-9E20-5123A85D282B}"/>
              </a:ext>
            </a:extLst>
          </p:cNvPr>
          <p:cNvCxnSpPr>
            <a:cxnSpLocks/>
          </p:cNvCxnSpPr>
          <p:nvPr/>
        </p:nvCxnSpPr>
        <p:spPr>
          <a:xfrm flipV="1">
            <a:off x="1023370" y="2838802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5FDC3-176B-4833-828B-267A90001C5B}"/>
              </a:ext>
            </a:extLst>
          </p:cNvPr>
          <p:cNvSpPr txBox="1"/>
          <p:nvPr/>
        </p:nvSpPr>
        <p:spPr>
          <a:xfrm>
            <a:off x="2904098" y="2467176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Ativar/desativar a câmera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A4D801D-3EEA-4083-8B99-E546453C25D7}"/>
              </a:ext>
            </a:extLst>
          </p:cNvPr>
          <p:cNvCxnSpPr/>
          <p:nvPr/>
        </p:nvCxnSpPr>
        <p:spPr>
          <a:xfrm>
            <a:off x="1516475" y="3613861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EC7E30C-7741-4606-B5D5-8DAC9541191B}"/>
              </a:ext>
            </a:extLst>
          </p:cNvPr>
          <p:cNvSpPr txBox="1"/>
          <p:nvPr/>
        </p:nvSpPr>
        <p:spPr>
          <a:xfrm>
            <a:off x="3413199" y="3894647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Ativar/desativar o microfone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CBE49865-71EA-4DC7-9463-7F6159EB9252}"/>
              </a:ext>
            </a:extLst>
          </p:cNvPr>
          <p:cNvCxnSpPr>
            <a:cxnSpLocks/>
          </p:cNvCxnSpPr>
          <p:nvPr/>
        </p:nvCxnSpPr>
        <p:spPr>
          <a:xfrm flipV="1">
            <a:off x="2019105" y="2838802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9497E67-CDCD-421F-A917-CC8953342EDD}"/>
              </a:ext>
            </a:extLst>
          </p:cNvPr>
          <p:cNvSpPr txBox="1"/>
          <p:nvPr/>
        </p:nvSpPr>
        <p:spPr>
          <a:xfrm>
            <a:off x="3896115" y="2487417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Compartilhar a tela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CC78EAD-7677-4C2F-93A0-411756522DB6}"/>
              </a:ext>
            </a:extLst>
          </p:cNvPr>
          <p:cNvSpPr txBox="1"/>
          <p:nvPr/>
        </p:nvSpPr>
        <p:spPr>
          <a:xfrm>
            <a:off x="1666684" y="2298216"/>
            <a:ext cx="7413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Levantar a mão para falar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AA5EE74-910E-45BD-822D-95F49E70BA56}"/>
              </a:ext>
            </a:extLst>
          </p:cNvPr>
          <p:cNvSpPr txBox="1"/>
          <p:nvPr/>
        </p:nvSpPr>
        <p:spPr>
          <a:xfrm>
            <a:off x="1058821" y="3910648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Chat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AC1CBDFC-215A-4C65-88B1-46DD21E6EE1D}"/>
              </a:ext>
            </a:extLst>
          </p:cNvPr>
          <p:cNvCxnSpPr>
            <a:cxnSpLocks/>
          </p:cNvCxnSpPr>
          <p:nvPr/>
        </p:nvCxnSpPr>
        <p:spPr>
          <a:xfrm flipV="1">
            <a:off x="4470473" y="2857910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085D4FF-48B3-4677-A327-EB610D3A09E0}"/>
              </a:ext>
            </a:extLst>
          </p:cNvPr>
          <p:cNvSpPr txBox="1"/>
          <p:nvPr/>
        </p:nvSpPr>
        <p:spPr>
          <a:xfrm>
            <a:off x="580697" y="2470104"/>
            <a:ext cx="942364" cy="43088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Mostrar participantes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28DDE3D-ECE1-435D-B986-B74D1C398A37}"/>
              </a:ext>
            </a:extLst>
          </p:cNvPr>
          <p:cNvSpPr txBox="1"/>
          <p:nvPr/>
        </p:nvSpPr>
        <p:spPr>
          <a:xfrm>
            <a:off x="2263007" y="3919564"/>
            <a:ext cx="114838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Mais Configurações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4A8DEFF8-80E4-48E4-BF60-178DABFB76D8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32146" y="4350451"/>
            <a:ext cx="5054" cy="160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6EE2750D-D3FC-4077-8D01-CA46F579F37C}"/>
              </a:ext>
            </a:extLst>
          </p:cNvPr>
          <p:cNvCxnSpPr>
            <a:cxnSpLocks/>
          </p:cNvCxnSpPr>
          <p:nvPr/>
        </p:nvCxnSpPr>
        <p:spPr>
          <a:xfrm>
            <a:off x="6457340" y="3304034"/>
            <a:ext cx="5887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20F8494B-C1C7-47A8-8A86-BCADE8BD63BB}"/>
              </a:ext>
            </a:extLst>
          </p:cNvPr>
          <p:cNvCxnSpPr>
            <a:cxnSpLocks/>
          </p:cNvCxnSpPr>
          <p:nvPr/>
        </p:nvCxnSpPr>
        <p:spPr>
          <a:xfrm>
            <a:off x="6444208" y="3501008"/>
            <a:ext cx="6418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ítulo 1">
            <a:extLst>
              <a:ext uri="{FF2B5EF4-FFF2-40B4-BE49-F238E27FC236}">
                <a16:creationId xmlns:a16="http://schemas.microsoft.com/office/drawing/2014/main" id="{968644F6-ACEB-4739-A7C6-A4D996AF0D2C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ORGANIZADOR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8C25C67-FF1C-4F20-8BBB-8BDA6003D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295" y="4430491"/>
            <a:ext cx="983988" cy="208631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92B3959-EB9F-487E-B9C7-72F658112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91" y="3133953"/>
            <a:ext cx="5334000" cy="504825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28395B1-152F-4D8E-A205-606F8DB51B79}"/>
              </a:ext>
            </a:extLst>
          </p:cNvPr>
          <p:cNvSpPr/>
          <p:nvPr/>
        </p:nvSpPr>
        <p:spPr>
          <a:xfrm>
            <a:off x="17002" y="3141507"/>
            <a:ext cx="703839" cy="5035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26412F9-AF2E-4B38-BE23-B449ED640209}"/>
              </a:ext>
            </a:extLst>
          </p:cNvPr>
          <p:cNvSpPr/>
          <p:nvPr/>
        </p:nvSpPr>
        <p:spPr>
          <a:xfrm>
            <a:off x="803038" y="3167031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4005D1B-3233-4FB7-8D87-8BD3BF4E02BF}"/>
              </a:ext>
            </a:extLst>
          </p:cNvPr>
          <p:cNvSpPr/>
          <p:nvPr/>
        </p:nvSpPr>
        <p:spPr>
          <a:xfrm>
            <a:off x="1296143" y="3173829"/>
            <a:ext cx="395101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5C67BAB-B23B-44E0-9D97-168D90CD746A}"/>
              </a:ext>
            </a:extLst>
          </p:cNvPr>
          <p:cNvSpPr/>
          <p:nvPr/>
        </p:nvSpPr>
        <p:spPr>
          <a:xfrm>
            <a:off x="1736046" y="3186139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1FD1AC5-80B6-484D-8161-26C73D3419E2}"/>
              </a:ext>
            </a:extLst>
          </p:cNvPr>
          <p:cNvSpPr/>
          <p:nvPr/>
        </p:nvSpPr>
        <p:spPr>
          <a:xfrm>
            <a:off x="2635023" y="3172581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5FBFCCA3-D234-4BF5-BB6B-4CC1AB81C3C7}"/>
              </a:ext>
            </a:extLst>
          </p:cNvPr>
          <p:cNvSpPr/>
          <p:nvPr/>
        </p:nvSpPr>
        <p:spPr>
          <a:xfrm>
            <a:off x="3273085" y="3173829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6081523-D355-4CB6-BADC-02EBECBA8400}"/>
              </a:ext>
            </a:extLst>
          </p:cNvPr>
          <p:cNvSpPr/>
          <p:nvPr/>
        </p:nvSpPr>
        <p:spPr>
          <a:xfrm>
            <a:off x="3761187" y="3174846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02C6B17A-372C-4947-89B7-AA39E66E48DC}"/>
              </a:ext>
            </a:extLst>
          </p:cNvPr>
          <p:cNvSpPr/>
          <p:nvPr/>
        </p:nvSpPr>
        <p:spPr>
          <a:xfrm>
            <a:off x="4250141" y="3204992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D9C5D31-5992-41B7-AABD-195346F58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4" y="3207567"/>
            <a:ext cx="581025" cy="333375"/>
          </a:xfrm>
          <a:prstGeom prst="rect">
            <a:avLst/>
          </a:prstGeom>
        </p:spPr>
      </p:pic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0EC4AEC9-1D85-4532-AFA1-5A92F40D01AA}"/>
              </a:ext>
            </a:extLst>
          </p:cNvPr>
          <p:cNvCxnSpPr/>
          <p:nvPr/>
        </p:nvCxnSpPr>
        <p:spPr>
          <a:xfrm>
            <a:off x="2830721" y="3613861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527D1F37-28DC-4110-9BEC-DC279526D236}"/>
              </a:ext>
            </a:extLst>
          </p:cNvPr>
          <p:cNvCxnSpPr/>
          <p:nvPr/>
        </p:nvCxnSpPr>
        <p:spPr>
          <a:xfrm>
            <a:off x="3981519" y="3607063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FA6A8439-4131-4049-8115-3ED2C40E6E98}"/>
              </a:ext>
            </a:extLst>
          </p:cNvPr>
          <p:cNvSpPr/>
          <p:nvPr/>
        </p:nvSpPr>
        <p:spPr>
          <a:xfrm>
            <a:off x="5177479" y="3212976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F47BC43-9D02-443A-BB4F-A2426B74511F}"/>
              </a:ext>
            </a:extLst>
          </p:cNvPr>
          <p:cNvSpPr/>
          <p:nvPr/>
        </p:nvSpPr>
        <p:spPr>
          <a:xfrm>
            <a:off x="6434610" y="2266557"/>
            <a:ext cx="2283019" cy="4258787"/>
          </a:xfrm>
          <a:prstGeom prst="roundRect">
            <a:avLst/>
          </a:prstGeom>
          <a:solidFill>
            <a:srgbClr val="DD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pt-BR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Informação Útil</a:t>
            </a:r>
          </a:p>
          <a:p>
            <a:pPr algn="ctr">
              <a:spcAft>
                <a:spcPts val="0"/>
              </a:spcAft>
            </a:pPr>
            <a:endParaRPr lang="pt-BR" sz="1100" b="1" i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Participantes </a:t>
            </a:r>
          </a:p>
          <a:p>
            <a:pPr lvl="0"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Podem:</a:t>
            </a:r>
          </a:p>
          <a:p>
            <a:pPr lvl="0" algn="just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Interagir escrevendo no Chat. O Chat será acompanhado pelos envolvidos na reunião;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Clicar no ícone “Levantar a Mão” para solicitar permissão p/falar;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Visualizar os participantes na opção “Mostrar participantes”. </a:t>
            </a:r>
          </a:p>
          <a:p>
            <a:pPr lvl="0" algn="just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Participantes</a:t>
            </a: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Não Podem:</a:t>
            </a:r>
          </a:p>
          <a:p>
            <a:pPr lvl="0" algn="just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Compartilhar a tela;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Silenciar o microfone de outro participante; 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Excluir outro participante.</a:t>
            </a:r>
          </a:p>
          <a:p>
            <a:pPr algn="ctr"/>
            <a:endParaRPr lang="pt-BR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F68E2D9D-4607-4B85-8C4A-9107AAA93E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1154" y="2652047"/>
            <a:ext cx="547747" cy="504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024C058E-854D-40E3-AAC6-A94676C74E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9806" y="4990237"/>
            <a:ext cx="547747" cy="513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D00CED03-5799-48DB-AA68-D20CC5583F15}"/>
              </a:ext>
            </a:extLst>
          </p:cNvPr>
          <p:cNvSpPr txBox="1"/>
          <p:nvPr/>
        </p:nvSpPr>
        <p:spPr>
          <a:xfrm>
            <a:off x="4980033" y="3879331"/>
            <a:ext cx="936104" cy="43088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Sair da reunião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6448DA29-CD83-4A47-A51E-CEB8BA69BCD6}"/>
              </a:ext>
            </a:extLst>
          </p:cNvPr>
          <p:cNvSpPr txBox="1"/>
          <p:nvPr/>
        </p:nvSpPr>
        <p:spPr>
          <a:xfrm>
            <a:off x="5346530" y="4965818"/>
            <a:ext cx="936105" cy="1015663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término da reunião, clique neste ícone para finalizar a sua participação</a:t>
            </a:r>
          </a:p>
        </p:txBody>
      </p: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F1E8A134-F148-4625-812C-4325D65CEE6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98870" y="4108435"/>
            <a:ext cx="1217277" cy="759069"/>
          </a:xfrm>
          <a:prstGeom prst="bentConnector3">
            <a:avLst>
              <a:gd name="adj1" fmla="val 212"/>
            </a:avLst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m 91">
            <a:extLst>
              <a:ext uri="{FF2B5EF4-FFF2-40B4-BE49-F238E27FC236}">
                <a16:creationId xmlns:a16="http://schemas.microsoft.com/office/drawing/2014/main" id="{7EB6E9C1-5095-401F-9BD3-0B4B9CCC6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856" y="4458478"/>
            <a:ext cx="948128" cy="97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C0FBCDB2-28CA-4EA1-8FDD-AFAC0A78450C}"/>
              </a:ext>
            </a:extLst>
          </p:cNvPr>
          <p:cNvSpPr/>
          <p:nvPr/>
        </p:nvSpPr>
        <p:spPr>
          <a:xfrm>
            <a:off x="6434610" y="2266557"/>
            <a:ext cx="2283019" cy="4258787"/>
          </a:xfrm>
          <a:prstGeom prst="roundRect">
            <a:avLst/>
          </a:prstGeom>
          <a:solidFill>
            <a:srgbClr val="DD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pt-BR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Informação Útil</a:t>
            </a:r>
          </a:p>
          <a:p>
            <a:pPr algn="ctr">
              <a:spcAft>
                <a:spcPts val="0"/>
              </a:spcAft>
            </a:pPr>
            <a:endParaRPr lang="pt-BR" sz="1100" b="1" i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Participantes </a:t>
            </a:r>
          </a:p>
          <a:p>
            <a:pPr lvl="0"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Podem:</a:t>
            </a:r>
          </a:p>
          <a:p>
            <a:pPr lvl="0" algn="just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Interagir escrevendo no Chat. O Chat será acompanhado pelos envolvidos na reunião;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Clicar no ícone “Levantar a Mão” para solicitar permissão p/falar;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Visualizar os participantes na opção “Mostrar participantes”. </a:t>
            </a:r>
          </a:p>
          <a:p>
            <a:pPr lvl="0" algn="just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Participantes</a:t>
            </a: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Não Podem:</a:t>
            </a:r>
          </a:p>
          <a:p>
            <a:pPr lvl="0" algn="just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Compartilhar a tela;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Silenciar o microfone de outro participante; 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Excluir outro participante.</a:t>
            </a:r>
          </a:p>
          <a:p>
            <a:pPr algn="ctr"/>
            <a:endParaRPr lang="pt-BR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123F6A-CA4A-4A1D-B49B-DEB775C59D2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Legenda dos ícones durante a reunião/evento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B394DFE-3024-4FDB-B299-5B07E3F0B604}"/>
              </a:ext>
            </a:extLst>
          </p:cNvPr>
          <p:cNvPicPr/>
          <p:nvPr/>
        </p:nvPicPr>
        <p:blipFill rotWithShape="1">
          <a:blip r:embed="rId4"/>
          <a:srcRect b="78571"/>
          <a:stretch/>
        </p:blipFill>
        <p:spPr>
          <a:xfrm>
            <a:off x="238936" y="3010680"/>
            <a:ext cx="5400040" cy="639688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28395B1-152F-4D8E-A205-606F8DB51B79}"/>
              </a:ext>
            </a:extLst>
          </p:cNvPr>
          <p:cNvSpPr/>
          <p:nvPr/>
        </p:nvSpPr>
        <p:spPr>
          <a:xfrm>
            <a:off x="327185" y="3043031"/>
            <a:ext cx="703839" cy="5035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0B5F8A-250A-4CC5-A869-8900533350C7}"/>
              </a:ext>
            </a:extLst>
          </p:cNvPr>
          <p:cNvSpPr txBox="1"/>
          <p:nvPr/>
        </p:nvSpPr>
        <p:spPr>
          <a:xfrm>
            <a:off x="198296" y="3833133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Duração da transmissão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4452FBE-9C5E-4C4B-806A-D8E16AE864A3}"/>
              </a:ext>
            </a:extLst>
          </p:cNvPr>
          <p:cNvCxnSpPr/>
          <p:nvPr/>
        </p:nvCxnSpPr>
        <p:spPr>
          <a:xfrm>
            <a:off x="670984" y="3554532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726412F9-AF2E-4B38-BE23-B449ED640209}"/>
              </a:ext>
            </a:extLst>
          </p:cNvPr>
          <p:cNvSpPr/>
          <p:nvPr/>
        </p:nvSpPr>
        <p:spPr>
          <a:xfrm>
            <a:off x="1113221" y="3068555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E21DE59-0966-4421-9E20-5123A85D282B}"/>
              </a:ext>
            </a:extLst>
          </p:cNvPr>
          <p:cNvCxnSpPr>
            <a:cxnSpLocks/>
          </p:cNvCxnSpPr>
          <p:nvPr/>
        </p:nvCxnSpPr>
        <p:spPr>
          <a:xfrm flipV="1">
            <a:off x="1333553" y="2740326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5FDC3-176B-4833-828B-267A90001C5B}"/>
              </a:ext>
            </a:extLst>
          </p:cNvPr>
          <p:cNvSpPr txBox="1"/>
          <p:nvPr/>
        </p:nvSpPr>
        <p:spPr>
          <a:xfrm>
            <a:off x="759360" y="2314031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Ativar/desativar a câmera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4005D1B-3233-4FB7-8D87-8BD3BF4E02BF}"/>
              </a:ext>
            </a:extLst>
          </p:cNvPr>
          <p:cNvSpPr/>
          <p:nvPr/>
        </p:nvSpPr>
        <p:spPr>
          <a:xfrm>
            <a:off x="1606326" y="3075353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A4D801D-3EEA-4083-8B99-E546453C25D7}"/>
              </a:ext>
            </a:extLst>
          </p:cNvPr>
          <p:cNvCxnSpPr/>
          <p:nvPr/>
        </p:nvCxnSpPr>
        <p:spPr>
          <a:xfrm>
            <a:off x="1826658" y="3515385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EC7E30C-7741-4606-B5D5-8DAC9541191B}"/>
              </a:ext>
            </a:extLst>
          </p:cNvPr>
          <p:cNvSpPr txBox="1"/>
          <p:nvPr/>
        </p:nvSpPr>
        <p:spPr>
          <a:xfrm>
            <a:off x="1252465" y="3804730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Ativar/desativar o microfone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5C67BAB-B23B-44E0-9D97-168D90CD746A}"/>
              </a:ext>
            </a:extLst>
          </p:cNvPr>
          <p:cNvSpPr/>
          <p:nvPr/>
        </p:nvSpPr>
        <p:spPr>
          <a:xfrm>
            <a:off x="2099431" y="3084878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CBE49865-71EA-4DC7-9463-7F6159EB9252}"/>
              </a:ext>
            </a:extLst>
          </p:cNvPr>
          <p:cNvCxnSpPr>
            <a:cxnSpLocks/>
          </p:cNvCxnSpPr>
          <p:nvPr/>
        </p:nvCxnSpPr>
        <p:spPr>
          <a:xfrm flipV="1">
            <a:off x="2329288" y="2740326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9497E67-CDCD-421F-A917-CC8953342EDD}"/>
              </a:ext>
            </a:extLst>
          </p:cNvPr>
          <p:cNvSpPr txBox="1"/>
          <p:nvPr/>
        </p:nvSpPr>
        <p:spPr>
          <a:xfrm>
            <a:off x="1766374" y="2314510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Compartilhar a tela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1FD1AC5-80B6-484D-8161-26C73D3419E2}"/>
              </a:ext>
            </a:extLst>
          </p:cNvPr>
          <p:cNvSpPr/>
          <p:nvPr/>
        </p:nvSpPr>
        <p:spPr>
          <a:xfrm>
            <a:off x="2597058" y="3080592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1AA9227-224A-43C1-84A4-8FF31714A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069" y="4407483"/>
            <a:ext cx="2633865" cy="2235409"/>
          </a:xfrm>
          <a:prstGeom prst="rect">
            <a:avLst/>
          </a:prstGeom>
        </p:spPr>
      </p:pic>
      <p:sp>
        <p:nvSpPr>
          <p:cNvPr id="32" name="Elipse 31">
            <a:extLst>
              <a:ext uri="{FF2B5EF4-FFF2-40B4-BE49-F238E27FC236}">
                <a16:creationId xmlns:a16="http://schemas.microsoft.com/office/drawing/2014/main" id="{B56AC1E5-ECD1-4495-A386-B55FFFE3EF9B}"/>
              </a:ext>
            </a:extLst>
          </p:cNvPr>
          <p:cNvSpPr/>
          <p:nvPr/>
        </p:nvSpPr>
        <p:spPr>
          <a:xfrm>
            <a:off x="3090163" y="3084878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837B9D24-BD7E-4E32-82D7-A84E513A10FC}"/>
              </a:ext>
            </a:extLst>
          </p:cNvPr>
          <p:cNvCxnSpPr>
            <a:cxnSpLocks/>
          </p:cNvCxnSpPr>
          <p:nvPr/>
        </p:nvCxnSpPr>
        <p:spPr>
          <a:xfrm flipV="1">
            <a:off x="3299692" y="2756649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CC78EAD-7677-4C2F-93A0-411756522DB6}"/>
              </a:ext>
            </a:extLst>
          </p:cNvPr>
          <p:cNvSpPr txBox="1"/>
          <p:nvPr/>
        </p:nvSpPr>
        <p:spPr>
          <a:xfrm>
            <a:off x="2930106" y="2218431"/>
            <a:ext cx="7413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Levantar a mão para falar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5FBFCCA3-D234-4BF5-BB6B-4CC1AB81C3C7}"/>
              </a:ext>
            </a:extLst>
          </p:cNvPr>
          <p:cNvSpPr/>
          <p:nvPr/>
        </p:nvSpPr>
        <p:spPr>
          <a:xfrm>
            <a:off x="3583268" y="3075353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C74BA8EB-B11B-4A36-82E4-2DC0F813E735}"/>
              </a:ext>
            </a:extLst>
          </p:cNvPr>
          <p:cNvCxnSpPr/>
          <p:nvPr/>
        </p:nvCxnSpPr>
        <p:spPr>
          <a:xfrm>
            <a:off x="3804517" y="3546548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AA5EE74-910E-45BD-822D-95F49E70BA56}"/>
              </a:ext>
            </a:extLst>
          </p:cNvPr>
          <p:cNvSpPr txBox="1"/>
          <p:nvPr/>
        </p:nvSpPr>
        <p:spPr>
          <a:xfrm>
            <a:off x="3346435" y="385802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Chat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6081523-D355-4CB6-BADC-02EBECBA8400}"/>
              </a:ext>
            </a:extLst>
          </p:cNvPr>
          <p:cNvSpPr/>
          <p:nvPr/>
        </p:nvSpPr>
        <p:spPr>
          <a:xfrm>
            <a:off x="4071370" y="3076370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AC1CBDFC-215A-4C65-88B1-46DD21E6EE1D}"/>
              </a:ext>
            </a:extLst>
          </p:cNvPr>
          <p:cNvCxnSpPr>
            <a:cxnSpLocks/>
          </p:cNvCxnSpPr>
          <p:nvPr/>
        </p:nvCxnSpPr>
        <p:spPr>
          <a:xfrm flipV="1">
            <a:off x="4291702" y="2756649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085D4FF-48B3-4677-A327-EB610D3A09E0}"/>
              </a:ext>
            </a:extLst>
          </p:cNvPr>
          <p:cNvSpPr txBox="1"/>
          <p:nvPr/>
        </p:nvSpPr>
        <p:spPr>
          <a:xfrm>
            <a:off x="3820096" y="2333613"/>
            <a:ext cx="942364" cy="43088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Mostrar participantes</a:t>
            </a:r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10941174-FC36-474E-9F60-73DC8C542D05}"/>
              </a:ext>
            </a:extLst>
          </p:cNvPr>
          <p:cNvCxnSpPr/>
          <p:nvPr/>
        </p:nvCxnSpPr>
        <p:spPr>
          <a:xfrm>
            <a:off x="4788023" y="3554532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:a16="http://schemas.microsoft.com/office/drawing/2014/main" id="{02C6B17A-372C-4947-89B7-AA39E66E48DC}"/>
              </a:ext>
            </a:extLst>
          </p:cNvPr>
          <p:cNvSpPr/>
          <p:nvPr/>
        </p:nvSpPr>
        <p:spPr>
          <a:xfrm>
            <a:off x="4560324" y="3106516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1CA1A0D-4241-4853-AA71-4FB507BD1AB1}"/>
              </a:ext>
            </a:extLst>
          </p:cNvPr>
          <p:cNvSpPr txBox="1"/>
          <p:nvPr/>
        </p:nvSpPr>
        <p:spPr>
          <a:xfrm>
            <a:off x="4326475" y="3850549"/>
            <a:ext cx="936104" cy="43088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Sair da reunião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28DDE3D-ECE1-435D-B986-B74D1C398A37}"/>
              </a:ext>
            </a:extLst>
          </p:cNvPr>
          <p:cNvSpPr txBox="1"/>
          <p:nvPr/>
        </p:nvSpPr>
        <p:spPr>
          <a:xfrm>
            <a:off x="2252624" y="3872317"/>
            <a:ext cx="114838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Mais Configurações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4A8DEFF8-80E4-48E4-BF60-178DABFB76D8}"/>
              </a:ext>
            </a:extLst>
          </p:cNvPr>
          <p:cNvCxnSpPr>
            <a:cxnSpLocks/>
          </p:cNvCxnSpPr>
          <p:nvPr/>
        </p:nvCxnSpPr>
        <p:spPr>
          <a:xfrm>
            <a:off x="2812335" y="4366795"/>
            <a:ext cx="0" cy="1472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F8E26867-78D5-46E4-B619-3FF36377C313}"/>
              </a:ext>
            </a:extLst>
          </p:cNvPr>
          <p:cNvCxnSpPr>
            <a:cxnSpLocks/>
          </p:cNvCxnSpPr>
          <p:nvPr/>
        </p:nvCxnSpPr>
        <p:spPr>
          <a:xfrm>
            <a:off x="2826817" y="3520848"/>
            <a:ext cx="0" cy="38289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ítulo 1">
            <a:extLst>
              <a:ext uri="{FF2B5EF4-FFF2-40B4-BE49-F238E27FC236}">
                <a16:creationId xmlns:a16="http://schemas.microsoft.com/office/drawing/2014/main" id="{968644F6-ACEB-4739-A7C6-A4D996AF0D2C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B3664A6-4018-46C6-A17C-76F251BD815B}"/>
              </a:ext>
            </a:extLst>
          </p:cNvPr>
          <p:cNvSpPr txBox="1"/>
          <p:nvPr/>
        </p:nvSpPr>
        <p:spPr>
          <a:xfrm>
            <a:off x="5076055" y="5033485"/>
            <a:ext cx="936105" cy="1015663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término da reunião, clique neste ícone para finalizar a sua participação</a:t>
            </a:r>
          </a:p>
        </p:txBody>
      </p:sp>
      <p:cxnSp>
        <p:nvCxnSpPr>
          <p:cNvPr id="75" name="Conector: Angulado 74">
            <a:extLst>
              <a:ext uri="{FF2B5EF4-FFF2-40B4-BE49-F238E27FC236}">
                <a16:creationId xmlns:a16="http://schemas.microsoft.com/office/drawing/2014/main" id="{FF231F77-721A-4487-8A13-2733B531E7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23987" y="4079652"/>
            <a:ext cx="1217277" cy="759069"/>
          </a:xfrm>
          <a:prstGeom prst="bentConnector3">
            <a:avLst>
              <a:gd name="adj1" fmla="val 212"/>
            </a:avLst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gem 89">
            <a:extLst>
              <a:ext uri="{FF2B5EF4-FFF2-40B4-BE49-F238E27FC236}">
                <a16:creationId xmlns:a16="http://schemas.microsoft.com/office/drawing/2014/main" id="{B1146F87-F9C5-48F3-BABD-5B33A3701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1154" y="2652047"/>
            <a:ext cx="547747" cy="504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Imagem 90">
            <a:extLst>
              <a:ext uri="{FF2B5EF4-FFF2-40B4-BE49-F238E27FC236}">
                <a16:creationId xmlns:a16="http://schemas.microsoft.com/office/drawing/2014/main" id="{A6865824-B954-4F76-A033-25A8972CC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9806" y="4990237"/>
            <a:ext cx="547747" cy="513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1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m 91">
            <a:extLst>
              <a:ext uri="{FF2B5EF4-FFF2-40B4-BE49-F238E27FC236}">
                <a16:creationId xmlns:a16="http://schemas.microsoft.com/office/drawing/2014/main" id="{7EB6E9C1-5095-401F-9BD3-0B4B9CCC6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793142"/>
            <a:ext cx="1410078" cy="148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C0FBCDB2-28CA-4EA1-8FDD-AFAC0A78450C}"/>
              </a:ext>
            </a:extLst>
          </p:cNvPr>
          <p:cNvSpPr/>
          <p:nvPr/>
        </p:nvSpPr>
        <p:spPr>
          <a:xfrm>
            <a:off x="2987824" y="2276872"/>
            <a:ext cx="4662264" cy="3990360"/>
          </a:xfrm>
          <a:prstGeom prst="roundRect">
            <a:avLst>
              <a:gd name="adj" fmla="val 857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pt-BR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Dicas</a:t>
            </a:r>
          </a:p>
          <a:p>
            <a:pPr algn="ctr">
              <a:spcAft>
                <a:spcPts val="0"/>
              </a:spcAft>
            </a:pPr>
            <a:endParaRPr lang="pt-BR" sz="1400" b="1" i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 Lista de Presença, solicitamos que no momento que entrar na reunião, todos escrevam no chat o nome completo e a instituição a que pertence. Ex: Michelle Miranda (ANP);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Somente o apresentador terá a função de compartilhar a tela. Para os participantes essa função irá aparecer esmaecida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pelos envolvidos na reunião;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Clicar no ícone “Levantar a Mão” para solicitar permissão p/falar;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Visualizar os participantes na opção “Mostrar participantes”;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chat estará sendo acompanhado por integrantes da equipe responsável pelo evento. Qualquer dúvida, o participante deverá se comunicar através do chat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pt-BR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123F6A-CA4A-4A1D-B49B-DEB775C59D2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Informações Importantes</a:t>
            </a:r>
          </a:p>
        </p:txBody>
      </p:sp>
      <p:sp>
        <p:nvSpPr>
          <p:cNvPr id="69" name="Título 1">
            <a:extLst>
              <a:ext uri="{FF2B5EF4-FFF2-40B4-BE49-F238E27FC236}">
                <a16:creationId xmlns:a16="http://schemas.microsoft.com/office/drawing/2014/main" id="{968644F6-ACEB-4739-A7C6-A4D996AF0D2C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4399230-1D27-4E6F-A35D-ED91729A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" y="1772816"/>
            <a:ext cx="9074234" cy="389107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093A068-9E6F-46E2-BDAC-1D028C868648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CD09007-1827-40D3-99F6-72A957F422F7}"/>
              </a:ext>
            </a:extLst>
          </p:cNvPr>
          <p:cNvSpPr/>
          <p:nvPr/>
        </p:nvSpPr>
        <p:spPr>
          <a:xfrm>
            <a:off x="323528" y="5877272"/>
            <a:ext cx="871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https://support.office.com/pt-br/article/introdu%C3%A7%C3%A3o-a-eventos-ao-vivo-do-microsoft-teams-d077fec2-a058-483e-9ab5-1494afda578a</a:t>
            </a:r>
            <a:endParaRPr lang="pt-BR" sz="1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C99605C-5DC0-42BF-8F01-5EAAC2885687}"/>
              </a:ext>
            </a:extLst>
          </p:cNvPr>
          <p:cNvSpPr/>
          <p:nvPr/>
        </p:nvSpPr>
        <p:spPr>
          <a:xfrm>
            <a:off x="-3851" y="1761642"/>
            <a:ext cx="9074234" cy="391342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AF98C24-AA97-4235-84A6-EED0C63DB716}"/>
              </a:ext>
            </a:extLst>
          </p:cNvPr>
          <p:cNvSpPr/>
          <p:nvPr/>
        </p:nvSpPr>
        <p:spPr>
          <a:xfrm>
            <a:off x="-1" y="2852936"/>
            <a:ext cx="907038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37066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5782</TotalTime>
  <Words>653</Words>
  <Application>Microsoft Office PowerPoint</Application>
  <PresentationFormat>Apresentação na tela (4:3)</PresentationFormat>
  <Paragraphs>129</Paragraphs>
  <Slides>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Anp</dc:creator>
  <cp:lastModifiedBy>Jose Francisco Almeida de Andrade</cp:lastModifiedBy>
  <cp:revision>241</cp:revision>
  <dcterms:created xsi:type="dcterms:W3CDTF">2007-08-28T19:16:59Z</dcterms:created>
  <dcterms:modified xsi:type="dcterms:W3CDTF">2021-02-25T15:49:06Z</dcterms:modified>
</cp:coreProperties>
</file>