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7" r:id="rId2"/>
    <p:sldId id="280" r:id="rId3"/>
    <p:sldId id="261" r:id="rId4"/>
    <p:sldId id="278" r:id="rId5"/>
    <p:sldId id="286" r:id="rId6"/>
    <p:sldId id="284" r:id="rId7"/>
    <p:sldId id="289" r:id="rId8"/>
    <p:sldId id="288" r:id="rId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3EA"/>
    <a:srgbClr val="D7D7F5"/>
    <a:srgbClr val="FFFFCC"/>
    <a:srgbClr val="BDD3FF"/>
    <a:srgbClr val="004BE2"/>
    <a:srgbClr val="0033CC"/>
    <a:srgbClr val="CCECFF"/>
    <a:srgbClr val="EAEAEA"/>
    <a:srgbClr val="3399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AF606853-7671-496A-8E4F-DF71F8EC918B}" styleName="Estilo Escuro 1 - Ênfas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0" autoAdjust="0"/>
    <p:restoredTop sz="94660"/>
  </p:normalViewPr>
  <p:slideViewPr>
    <p:cSldViewPr>
      <p:cViewPr varScale="1">
        <p:scale>
          <a:sx n="96" d="100"/>
          <a:sy n="96" d="100"/>
        </p:scale>
        <p:origin x="37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pt-B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endParaRPr lang="pt-BR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pt-BR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8CB30DF2-6F90-407F-AC4F-82FA38490CB7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pt-BR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endParaRPr lang="pt-B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pt-BR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01CF8285-0B87-4B2C-947B-3444742D3522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F8285-0B87-4B2C-947B-3444742D3522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3668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F8285-0B87-4B2C-947B-3444742D3522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975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pic>
        <p:nvPicPr>
          <p:cNvPr id="4" name="Imagem 3" descr="Uma imagem contendo objeto, relógio, desenho&#10;&#10;Descrição gerada automaticamente">
            <a:extLst>
              <a:ext uri="{FF2B5EF4-FFF2-40B4-BE49-F238E27FC236}">
                <a16:creationId xmlns:a16="http://schemas.microsoft.com/office/drawing/2014/main" id="{36C88BFF-A854-469A-BFB8-B6E24EE775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943" y="868580"/>
            <a:ext cx="893545" cy="8309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1981200" cy="53340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791200" cy="53340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4" name="Imagem 3" descr="Uma imagem contendo objeto, relógio, desenho&#10;&#10;Descrição gerada automaticamente">
            <a:extLst>
              <a:ext uri="{FF2B5EF4-FFF2-40B4-BE49-F238E27FC236}">
                <a16:creationId xmlns:a16="http://schemas.microsoft.com/office/drawing/2014/main" id="{1EE4E5F5-429A-4A82-B2E9-E197968158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943" y="868580"/>
            <a:ext cx="893545" cy="8309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pic>
        <p:nvPicPr>
          <p:cNvPr id="4" name="Imagem 3" descr="Uma imagem contendo objeto, relógio, desenho&#10;&#10;Descrição gerada automaticamente">
            <a:extLst>
              <a:ext uri="{FF2B5EF4-FFF2-40B4-BE49-F238E27FC236}">
                <a16:creationId xmlns:a16="http://schemas.microsoft.com/office/drawing/2014/main" id="{0F7DA200-482B-483C-99D4-42D303B4BE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943" y="868580"/>
            <a:ext cx="893545" cy="8309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amalmestrom\!Pessoal\Download\institucional_cinza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05400" y="3048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pt-br/article/introdu%C3%A7%C3%A3o-a-eventos-ao-vivo-do-microsoft-teams-d077fec2-a058-483e-9ab5-1494afda578a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C015A181-182E-4F33-8FFD-7BDD9838D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2756"/>
            <a:ext cx="9144000" cy="48006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23E8E1E7-F889-4D48-B8DD-4249BF846CC5}"/>
              </a:ext>
            </a:extLst>
          </p:cNvPr>
          <p:cNvSpPr/>
          <p:nvPr/>
        </p:nvSpPr>
        <p:spPr>
          <a:xfrm>
            <a:off x="0" y="1528656"/>
            <a:ext cx="9144000" cy="4824536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D1BE9E7-D070-4921-8481-C1259EBFF465}"/>
              </a:ext>
            </a:extLst>
          </p:cNvPr>
          <p:cNvSpPr/>
          <p:nvPr/>
        </p:nvSpPr>
        <p:spPr>
          <a:xfrm>
            <a:off x="0" y="2852936"/>
            <a:ext cx="838842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35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MANUAL DO PARTICIPANTE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58BD3FA-2BD6-4C41-A358-C885BD44DB8A}"/>
              </a:ext>
            </a:extLst>
          </p:cNvPr>
          <p:cNvSpPr/>
          <p:nvPr/>
        </p:nvSpPr>
        <p:spPr>
          <a:xfrm>
            <a:off x="0" y="3563724"/>
            <a:ext cx="838842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1800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REUNIÕES/EVENTOS AO VIVO NO MICROSOFT TEAMS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C160254-DCDF-46CD-A501-56923EEAA8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697" y="2961823"/>
            <a:ext cx="934354" cy="934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objeto, relógio, desenho&#10;&#10;Descrição gerada automaticamente">
            <a:extLst>
              <a:ext uri="{FF2B5EF4-FFF2-40B4-BE49-F238E27FC236}">
                <a16:creationId xmlns:a16="http://schemas.microsoft.com/office/drawing/2014/main" id="{BBD6C325-FDD1-49C1-A646-E4A9C61866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348880"/>
            <a:ext cx="3202622" cy="297843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1ACF70B-0DAA-4C5B-B652-219055CA4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87" y="1844824"/>
            <a:ext cx="4288966" cy="437251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F39631D-0808-4FFA-B9CD-C4001F72546A}"/>
              </a:ext>
            </a:extLst>
          </p:cNvPr>
          <p:cNvSpPr txBox="1"/>
          <p:nvPr/>
        </p:nvSpPr>
        <p:spPr>
          <a:xfrm>
            <a:off x="4480867" y="1772816"/>
            <a:ext cx="4411613" cy="4161139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endParaRPr lang="pt-BR" sz="2000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pt-BR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Papel do Participante;</a:t>
            </a:r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pt-BR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Como ingressar em uma reunião/evento ao vivo;</a:t>
            </a:r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pt-BR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Legenda dos ícones durante a reunião/evento ao vivo.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endParaRPr lang="pt-BR" sz="2000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endParaRPr lang="pt-BR" sz="2000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A66FC49-0281-418A-AC85-6EDA803C5874}"/>
              </a:ext>
            </a:extLst>
          </p:cNvPr>
          <p:cNvSpPr txBox="1">
            <a:spLocks/>
          </p:cNvSpPr>
          <p:nvPr/>
        </p:nvSpPr>
        <p:spPr bwMode="auto">
          <a:xfrm>
            <a:off x="3347864" y="116632"/>
            <a:ext cx="5478760" cy="103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ÍNDICE</a:t>
            </a:r>
          </a:p>
        </p:txBody>
      </p:sp>
    </p:spTree>
    <p:extLst>
      <p:ext uri="{BB962C8B-B14F-4D97-AF65-F5344CB8AC3E}">
        <p14:creationId xmlns:p14="http://schemas.microsoft.com/office/powerpoint/2010/main" val="359230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 bwMode="auto">
          <a:xfrm>
            <a:off x="3347864" y="116632"/>
            <a:ext cx="5478760" cy="103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MANUAL DO PARTICIPANTE</a:t>
            </a:r>
            <a:endParaRPr kumimoji="0" lang="pt-BR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E8F0BEA-EA93-46F4-B123-D8B59F5ED63A}"/>
              </a:ext>
            </a:extLst>
          </p:cNvPr>
          <p:cNvSpPr txBox="1"/>
          <p:nvPr/>
        </p:nvSpPr>
        <p:spPr>
          <a:xfrm>
            <a:off x="179512" y="2204864"/>
            <a:ext cx="8647112" cy="116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Participante integra a reunião/evento como ouvinte/telespectador. 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Caso seja permitido pelo Organizador, durante a reunião o Participante também poderá interagir através da fala (voz), chat (escrita) e no compartilhamento de informações.</a:t>
            </a:r>
          </a:p>
        </p:txBody>
      </p:sp>
      <p:pic>
        <p:nvPicPr>
          <p:cNvPr id="11" name="Imagem 10" descr="Uma imagem contendo objeto, relógio, desenho&#10;&#10;Descrição gerada automaticamente">
            <a:extLst>
              <a:ext uri="{FF2B5EF4-FFF2-40B4-BE49-F238E27FC236}">
                <a16:creationId xmlns:a16="http://schemas.microsoft.com/office/drawing/2014/main" id="{D0405B1F-18B5-4EAD-A6E0-57E5B3F4E2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943" y="868580"/>
            <a:ext cx="893545" cy="830997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4A770E73-D63D-4E57-8F5A-AD727699B380}"/>
              </a:ext>
            </a:extLst>
          </p:cNvPr>
          <p:cNvSpPr txBox="1"/>
          <p:nvPr/>
        </p:nvSpPr>
        <p:spPr>
          <a:xfrm>
            <a:off x="0" y="1772816"/>
            <a:ext cx="7308304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180000"/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Papel do Participante</a:t>
            </a:r>
          </a:p>
        </p:txBody>
      </p:sp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4E7438C9-660A-4622-8D9B-B0384CF1B1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291520"/>
              </p:ext>
            </p:extLst>
          </p:nvPr>
        </p:nvGraphicFramePr>
        <p:xfrm>
          <a:off x="1221532" y="3865240"/>
          <a:ext cx="6480720" cy="259228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1886153818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11896506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28914963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4061984173"/>
                    </a:ext>
                  </a:extLst>
                </a:gridCol>
              </a:tblGrid>
              <a:tr h="39225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RECURSOS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ORGANIZADOR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APRESENTADOR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PARTICIPANTE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7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882573"/>
                  </a:ext>
                </a:extLst>
              </a:tr>
              <a:tr h="56279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Fala e Compartilha Vídeos</a:t>
                      </a:r>
                      <a:b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(somente câmera)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7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67891"/>
                  </a:ext>
                </a:extLst>
              </a:tr>
              <a:tr h="54574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Interage no Chat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7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597300"/>
                  </a:ext>
                </a:extLst>
              </a:tr>
              <a:tr h="54574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Compartilha Conteúdo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7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639856"/>
                  </a:ext>
                </a:extLst>
              </a:tr>
              <a:tr h="54574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Remove Participantes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7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445760"/>
                  </a:ext>
                </a:extLst>
              </a:tr>
            </a:tbl>
          </a:graphicData>
        </a:graphic>
      </p:graphicFrame>
      <p:pic>
        <p:nvPicPr>
          <p:cNvPr id="32" name="Imagem 31">
            <a:extLst>
              <a:ext uri="{FF2B5EF4-FFF2-40B4-BE49-F238E27FC236}">
                <a16:creationId xmlns:a16="http://schemas.microsoft.com/office/drawing/2014/main" id="{7DC4617C-CD66-4473-99D3-55BA92090B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860" y="4357082"/>
            <a:ext cx="354797" cy="354797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BA3603A1-53A7-4C30-9B14-B2A9FEE83E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860" y="4902474"/>
            <a:ext cx="354797" cy="354797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C45FE19E-5674-4F50-950D-BFB1B8E079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860" y="5464145"/>
            <a:ext cx="354797" cy="354797"/>
          </a:xfrm>
          <a:prstGeom prst="rect">
            <a:avLst/>
          </a:prstGeom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8483F258-58CD-40C2-A629-B428732ED0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859" y="6058691"/>
            <a:ext cx="354797" cy="354797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BB0E21DE-0796-4C32-A5B8-A17B421A87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008" y="4357081"/>
            <a:ext cx="354797" cy="354797"/>
          </a:xfrm>
          <a:prstGeom prst="rect">
            <a:avLst/>
          </a:prstGeom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D00818C0-9B8E-4B3B-9D18-71CAF03BF8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008" y="4932236"/>
            <a:ext cx="354797" cy="354797"/>
          </a:xfrm>
          <a:prstGeom prst="rect">
            <a:avLst/>
          </a:prstGeom>
        </p:spPr>
      </p:pic>
      <p:pic>
        <p:nvPicPr>
          <p:cNvPr id="38" name="Imagem 37">
            <a:extLst>
              <a:ext uri="{FF2B5EF4-FFF2-40B4-BE49-F238E27FC236}">
                <a16:creationId xmlns:a16="http://schemas.microsoft.com/office/drawing/2014/main" id="{F587E65C-DCB1-4191-95F6-2AC95E5B52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127" y="5478906"/>
            <a:ext cx="354797" cy="354797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055E6685-7FDB-4304-BB25-41D6C037D9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916" y="6018874"/>
            <a:ext cx="354797" cy="354797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D6DD9C78-6760-49B7-A07B-0B2401DC19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62" y="4357080"/>
            <a:ext cx="354797" cy="354797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295C9894-84B3-42A8-A410-AD023685EA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62" y="4902474"/>
            <a:ext cx="354797" cy="354797"/>
          </a:xfrm>
          <a:prstGeom prst="rect">
            <a:avLst/>
          </a:prstGeom>
        </p:spPr>
      </p:pic>
      <p:sp>
        <p:nvSpPr>
          <p:cNvPr id="42" name="Retângulo 41">
            <a:extLst>
              <a:ext uri="{FF2B5EF4-FFF2-40B4-BE49-F238E27FC236}">
                <a16:creationId xmlns:a16="http://schemas.microsoft.com/office/drawing/2014/main" id="{377D7E7E-E17F-40B2-B034-B780895B0ECF}"/>
              </a:ext>
            </a:extLst>
          </p:cNvPr>
          <p:cNvSpPr/>
          <p:nvPr/>
        </p:nvSpPr>
        <p:spPr>
          <a:xfrm>
            <a:off x="1221532" y="3491692"/>
            <a:ext cx="6480720" cy="313753"/>
          </a:xfrm>
          <a:prstGeom prst="rect">
            <a:avLst/>
          </a:prstGeom>
          <a:solidFill>
            <a:srgbClr val="8585E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latin typeface="Calibri" panose="020F0502020204030204" pitchFamily="34" charset="0"/>
                <a:cs typeface="Calibri" panose="020F0502020204030204" pitchFamily="34" charset="0"/>
              </a:rPr>
              <a:t>RESUMO PAINEL DE RESPONSABILIDADES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Conector: Angulado 36">
            <a:extLst>
              <a:ext uri="{FF2B5EF4-FFF2-40B4-BE49-F238E27FC236}">
                <a16:creationId xmlns:a16="http://schemas.microsoft.com/office/drawing/2014/main" id="{B3494173-B85A-4F8B-B708-312FF70012B6}"/>
              </a:ext>
            </a:extLst>
          </p:cNvPr>
          <p:cNvCxnSpPr>
            <a:cxnSpLocks/>
          </p:cNvCxnSpPr>
          <p:nvPr/>
        </p:nvCxnSpPr>
        <p:spPr>
          <a:xfrm>
            <a:off x="5148064" y="3215087"/>
            <a:ext cx="1992119" cy="573953"/>
          </a:xfrm>
          <a:prstGeom prst="bentConnector2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2E8F0BEA-EA93-46F4-B123-D8B59F5ED63A}"/>
              </a:ext>
            </a:extLst>
          </p:cNvPr>
          <p:cNvSpPr txBox="1"/>
          <p:nvPr/>
        </p:nvSpPr>
        <p:spPr>
          <a:xfrm>
            <a:off x="0" y="1772816"/>
            <a:ext cx="7308304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Como iniciar uma reunião/evento ao vivo? </a:t>
            </a:r>
          </a:p>
        </p:txBody>
      </p:sp>
      <p:pic>
        <p:nvPicPr>
          <p:cNvPr id="11" name="Imagem 10" descr="Uma imagem contendo objeto, relógio, desenho&#10;&#10;Descrição gerada automaticamente">
            <a:extLst>
              <a:ext uri="{FF2B5EF4-FFF2-40B4-BE49-F238E27FC236}">
                <a16:creationId xmlns:a16="http://schemas.microsoft.com/office/drawing/2014/main" id="{D0405B1F-18B5-4EAD-A6E0-57E5B3F4E2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943" y="868580"/>
            <a:ext cx="893545" cy="830997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F31490A2-EA7B-4687-B07E-67DAC16A7D85}"/>
              </a:ext>
            </a:extLst>
          </p:cNvPr>
          <p:cNvSpPr/>
          <p:nvPr/>
        </p:nvSpPr>
        <p:spPr>
          <a:xfrm>
            <a:off x="852745" y="2627387"/>
            <a:ext cx="1899960" cy="3600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1º PASSO</a:t>
            </a:r>
          </a:p>
          <a:p>
            <a:pPr algn="ctr"/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horário programado, acesse o link para ingressar na reunião/evento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462A163A-6690-4CDE-A5AA-F215A024F97A}"/>
              </a:ext>
            </a:extLst>
          </p:cNvPr>
          <p:cNvSpPr/>
          <p:nvPr/>
        </p:nvSpPr>
        <p:spPr>
          <a:xfrm>
            <a:off x="3248104" y="2612581"/>
            <a:ext cx="1899960" cy="3600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2º PASSO</a:t>
            </a:r>
          </a:p>
          <a:p>
            <a:pPr algn="ctr"/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Web, após carregar o link da reunião, clicar em “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Cancelar”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na sequência em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“Ingressar na Web”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333A622D-7DBA-4299-8D84-10B55FC3740E}"/>
              </a:ext>
            </a:extLst>
          </p:cNvPr>
          <p:cNvSpPr txBox="1">
            <a:spLocks/>
          </p:cNvSpPr>
          <p:nvPr/>
        </p:nvSpPr>
        <p:spPr bwMode="auto">
          <a:xfrm>
            <a:off x="3347864" y="116632"/>
            <a:ext cx="5478760" cy="103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MANUAL DO PARTICIPANTE</a:t>
            </a:r>
            <a:endParaRPr kumimoji="0" lang="pt-BR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E06B9F5F-898A-470C-B896-EB6707D82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11" y="4755537"/>
            <a:ext cx="2860945" cy="12657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177017BB-B490-4ABD-B377-B758A1C2F1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545" t="2622" r="13552" b="4682"/>
          <a:stretch/>
        </p:blipFill>
        <p:spPr>
          <a:xfrm>
            <a:off x="5315878" y="3766081"/>
            <a:ext cx="3648610" cy="2543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5BC660F9-E8E5-4846-B9D4-267919A4EC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1569" y="5568298"/>
            <a:ext cx="2252519" cy="3089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2" name="Imagem 41">
            <a:extLst>
              <a:ext uri="{FF2B5EF4-FFF2-40B4-BE49-F238E27FC236}">
                <a16:creationId xmlns:a16="http://schemas.microsoft.com/office/drawing/2014/main" id="{8A64AE9A-7206-4AAA-B4AA-A637856F1D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9028" y="4342175"/>
            <a:ext cx="781050" cy="342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8BE36B88-D0A8-4E8A-9B23-DE0FF04D3974}"/>
              </a:ext>
            </a:extLst>
          </p:cNvPr>
          <p:cNvSpPr/>
          <p:nvPr/>
        </p:nvSpPr>
        <p:spPr>
          <a:xfrm>
            <a:off x="5501863" y="2532820"/>
            <a:ext cx="32594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 é necessário ter o aplicativo do Microsoft Teams instalado no equipamento. O acesso pode ser feito pela Web. </a:t>
            </a:r>
          </a:p>
        </p:txBody>
      </p:sp>
    </p:spTree>
    <p:extLst>
      <p:ext uri="{BB962C8B-B14F-4D97-AF65-F5344CB8AC3E}">
        <p14:creationId xmlns:p14="http://schemas.microsoft.com/office/powerpoint/2010/main" val="356609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E8F0BEA-EA93-46F4-B123-D8B59F5ED63A}"/>
              </a:ext>
            </a:extLst>
          </p:cNvPr>
          <p:cNvSpPr txBox="1"/>
          <p:nvPr/>
        </p:nvSpPr>
        <p:spPr>
          <a:xfrm>
            <a:off x="0" y="1772816"/>
            <a:ext cx="7308304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180000"/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Como ingressar uma reunião/evento ao vivo? </a:t>
            </a:r>
          </a:p>
        </p:txBody>
      </p:sp>
      <p:pic>
        <p:nvPicPr>
          <p:cNvPr id="11" name="Imagem 10" descr="Uma imagem contendo objeto, relógio, desenho&#10;&#10;Descrição gerada automaticamente">
            <a:extLst>
              <a:ext uri="{FF2B5EF4-FFF2-40B4-BE49-F238E27FC236}">
                <a16:creationId xmlns:a16="http://schemas.microsoft.com/office/drawing/2014/main" id="{D0405B1F-18B5-4EAD-A6E0-57E5B3F4E2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943" y="868580"/>
            <a:ext cx="893545" cy="830997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F31490A2-EA7B-4687-B07E-67DAC16A7D85}"/>
              </a:ext>
            </a:extLst>
          </p:cNvPr>
          <p:cNvSpPr/>
          <p:nvPr/>
        </p:nvSpPr>
        <p:spPr>
          <a:xfrm>
            <a:off x="852745" y="2435694"/>
            <a:ext cx="1899960" cy="3600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3º PASSO</a:t>
            </a:r>
          </a:p>
          <a:p>
            <a:pPr algn="ctr"/>
            <a:endParaRPr lang="pt-BR" sz="9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participante deverá se identificar com “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Nome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e “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Instituição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</a:p>
          <a:p>
            <a:pPr algn="ctr"/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Exemplo: Maria Silva – ANP</a:t>
            </a:r>
            <a:endParaRPr lang="pt-BR" sz="16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462A163A-6690-4CDE-A5AA-F215A024F97A}"/>
              </a:ext>
            </a:extLst>
          </p:cNvPr>
          <p:cNvSpPr/>
          <p:nvPr/>
        </p:nvSpPr>
        <p:spPr>
          <a:xfrm>
            <a:off x="3753643" y="2467268"/>
            <a:ext cx="1899960" cy="3600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4º PASSO</a:t>
            </a:r>
          </a:p>
          <a:p>
            <a:pPr algn="ctr"/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Aguarde aprovação para ingressar na sala virtual.</a:t>
            </a:r>
          </a:p>
          <a:p>
            <a:pPr algn="ctr"/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333A622D-7DBA-4299-8D84-10B55FC3740E}"/>
              </a:ext>
            </a:extLst>
          </p:cNvPr>
          <p:cNvSpPr txBox="1">
            <a:spLocks/>
          </p:cNvSpPr>
          <p:nvPr/>
        </p:nvSpPr>
        <p:spPr bwMode="auto">
          <a:xfrm>
            <a:off x="3347864" y="116632"/>
            <a:ext cx="5478760" cy="103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MANUAL DO PARTICIPANTE</a:t>
            </a:r>
            <a:endParaRPr kumimoji="0" lang="pt-BR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535E230-6E6D-4418-9990-43B3C7AA2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575" y="4685073"/>
            <a:ext cx="2221285" cy="19628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Imagem 11" descr="Texto alternativo gerado por máquina:Alguém na reunião deixará que você ingresse em breve o Microfone e Alto-falante. ">
            <a:extLst>
              <a:ext uri="{FF2B5EF4-FFF2-40B4-BE49-F238E27FC236}">
                <a16:creationId xmlns:a16="http://schemas.microsoft.com/office/drawing/2014/main" id="{0A070E4F-6C96-4D85-9D65-E6F37B0B8FF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426" y="4493123"/>
            <a:ext cx="2586608" cy="17757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9C09B204-8BBD-4241-A2FD-92F81829D5DB}"/>
              </a:ext>
            </a:extLst>
          </p:cNvPr>
          <p:cNvSpPr/>
          <p:nvPr/>
        </p:nvSpPr>
        <p:spPr>
          <a:xfrm>
            <a:off x="6426465" y="2467268"/>
            <a:ext cx="1899960" cy="41300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5º PASSO</a:t>
            </a:r>
          </a:p>
          <a:p>
            <a:pPr algn="ctr"/>
            <a:endParaRPr lang="pt-BR" sz="1600" b="1" u="sng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Desative o Microfone e ingresse na reunião.</a:t>
            </a:r>
          </a:p>
          <a:p>
            <a:pPr algn="ctr"/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Ao entrar, escreva no chat “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Nome completo”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a “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Instituição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”. </a:t>
            </a:r>
            <a:r>
              <a:rPr lang="pt-B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Exemplo: Maria Silva – ANP</a:t>
            </a:r>
            <a:endParaRPr lang="pt-BR" sz="16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A7F8C2-749B-4008-AC5B-E2907876C4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4007" y="5262164"/>
            <a:ext cx="904875" cy="4857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E8B1C72-11C2-4042-84AB-4A788C0B89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4541" y="5989252"/>
            <a:ext cx="1626085" cy="3667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87946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agem 91">
            <a:extLst>
              <a:ext uri="{FF2B5EF4-FFF2-40B4-BE49-F238E27FC236}">
                <a16:creationId xmlns:a16="http://schemas.microsoft.com/office/drawing/2014/main" id="{7EB6E9C1-5095-401F-9BD3-0B4B9CCC6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856" y="4458478"/>
            <a:ext cx="948128" cy="970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7" name="Retângulo: Cantos Arredondados 86">
            <a:extLst>
              <a:ext uri="{FF2B5EF4-FFF2-40B4-BE49-F238E27FC236}">
                <a16:creationId xmlns:a16="http://schemas.microsoft.com/office/drawing/2014/main" id="{C0FBCDB2-28CA-4EA1-8FDD-AFAC0A78450C}"/>
              </a:ext>
            </a:extLst>
          </p:cNvPr>
          <p:cNvSpPr/>
          <p:nvPr/>
        </p:nvSpPr>
        <p:spPr>
          <a:xfrm>
            <a:off x="6434610" y="2266557"/>
            <a:ext cx="2283019" cy="4258787"/>
          </a:xfrm>
          <a:prstGeom prst="roundRect">
            <a:avLst/>
          </a:prstGeom>
          <a:solidFill>
            <a:srgbClr val="DDF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0"/>
              </a:spcAft>
            </a:pPr>
            <a:r>
              <a:rPr lang="pt-BR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Informação Útil</a:t>
            </a:r>
          </a:p>
          <a:p>
            <a:pPr algn="ctr">
              <a:spcAft>
                <a:spcPts val="0"/>
              </a:spcAft>
            </a:pPr>
            <a:endParaRPr lang="pt-BR" sz="1100" b="1" i="1" u="sng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ctr"/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 Participantes </a:t>
            </a:r>
          </a:p>
          <a:p>
            <a:pPr lvl="0" algn="ctr"/>
            <a:r>
              <a:rPr lang="pt-B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Podem:</a:t>
            </a:r>
          </a:p>
          <a:p>
            <a:pPr lvl="0" algn="just"/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71450" lvl="0" indent="-1714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Interagir escrevendo no Chat. O Chat será acompanhado pelos envolvidos na reunião;</a:t>
            </a:r>
          </a:p>
          <a:p>
            <a:pPr marL="171450" lvl="0" indent="-1714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Clicar no ícone “Levantar a Mão” para solicitar permissão p/falar;</a:t>
            </a:r>
          </a:p>
          <a:p>
            <a:pPr marL="171450" lvl="0" indent="-1714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Visualizar os participantes na opção “Mostrar participantes”. </a:t>
            </a:r>
          </a:p>
          <a:p>
            <a:pPr lvl="0" algn="just"/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pt-BR" sz="11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ctr"/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 Participantes</a:t>
            </a:r>
            <a:r>
              <a:rPr lang="pt-B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lvl="0" algn="ctr"/>
            <a:r>
              <a:rPr lang="pt-B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Não Podem:</a:t>
            </a:r>
          </a:p>
          <a:p>
            <a:pPr lvl="0" algn="just"/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71450" lvl="0" indent="-1714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Compartilhar a tela;</a:t>
            </a:r>
          </a:p>
          <a:p>
            <a:pPr marL="171450" lvl="0" indent="-1714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Silenciar o microfone de outro participante; </a:t>
            </a:r>
          </a:p>
          <a:p>
            <a:pPr marL="171450" lvl="0" indent="-1714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Excluir outro participante.</a:t>
            </a:r>
          </a:p>
          <a:p>
            <a:pPr algn="ctr"/>
            <a:endParaRPr lang="pt-BR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7123F6A-CA4A-4A1D-B49B-DEB775C59D2A}"/>
              </a:ext>
            </a:extLst>
          </p:cNvPr>
          <p:cNvSpPr txBox="1"/>
          <p:nvPr/>
        </p:nvSpPr>
        <p:spPr>
          <a:xfrm>
            <a:off x="0" y="1772816"/>
            <a:ext cx="7308304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180000"/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Legenda dos ícones durante a reunião/evento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B394DFE-3024-4FDB-B299-5B07E3F0B604}"/>
              </a:ext>
            </a:extLst>
          </p:cNvPr>
          <p:cNvPicPr/>
          <p:nvPr/>
        </p:nvPicPr>
        <p:blipFill rotWithShape="1">
          <a:blip r:embed="rId4"/>
          <a:srcRect b="78571"/>
          <a:stretch/>
        </p:blipFill>
        <p:spPr>
          <a:xfrm>
            <a:off x="238936" y="3010680"/>
            <a:ext cx="5400040" cy="639688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228395B1-152F-4D8E-A205-606F8DB51B79}"/>
              </a:ext>
            </a:extLst>
          </p:cNvPr>
          <p:cNvSpPr/>
          <p:nvPr/>
        </p:nvSpPr>
        <p:spPr>
          <a:xfrm>
            <a:off x="327185" y="3043031"/>
            <a:ext cx="703839" cy="50351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030A0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C0B5F8A-250A-4CC5-A869-8900533350C7}"/>
              </a:ext>
            </a:extLst>
          </p:cNvPr>
          <p:cNvSpPr txBox="1"/>
          <p:nvPr/>
        </p:nvSpPr>
        <p:spPr>
          <a:xfrm>
            <a:off x="198296" y="3833133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Duração da transmissão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4452FBE-9C5E-4C4B-806A-D8E16AE864A3}"/>
              </a:ext>
            </a:extLst>
          </p:cNvPr>
          <p:cNvCxnSpPr/>
          <p:nvPr/>
        </p:nvCxnSpPr>
        <p:spPr>
          <a:xfrm>
            <a:off x="670984" y="3554532"/>
            <a:ext cx="0" cy="30400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>
            <a:extLst>
              <a:ext uri="{FF2B5EF4-FFF2-40B4-BE49-F238E27FC236}">
                <a16:creationId xmlns:a16="http://schemas.microsoft.com/office/drawing/2014/main" id="{726412F9-AF2E-4B38-BE23-B449ED640209}"/>
              </a:ext>
            </a:extLst>
          </p:cNvPr>
          <p:cNvSpPr/>
          <p:nvPr/>
        </p:nvSpPr>
        <p:spPr>
          <a:xfrm>
            <a:off x="1113221" y="3068555"/>
            <a:ext cx="440665" cy="440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030A0"/>
              </a:solidFill>
            </a:endParaRPr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5E21DE59-0966-4421-9E20-5123A85D282B}"/>
              </a:ext>
            </a:extLst>
          </p:cNvPr>
          <p:cNvCxnSpPr>
            <a:cxnSpLocks/>
          </p:cNvCxnSpPr>
          <p:nvPr/>
        </p:nvCxnSpPr>
        <p:spPr>
          <a:xfrm flipV="1">
            <a:off x="1333553" y="2740326"/>
            <a:ext cx="0" cy="32822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8D5FDC3-176B-4833-828B-267A90001C5B}"/>
              </a:ext>
            </a:extLst>
          </p:cNvPr>
          <p:cNvSpPr txBox="1"/>
          <p:nvPr/>
        </p:nvSpPr>
        <p:spPr>
          <a:xfrm>
            <a:off x="759360" y="2314031"/>
            <a:ext cx="11483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Ativar/desativar a câmera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04005D1B-3233-4FB7-8D87-8BD3BF4E02BF}"/>
              </a:ext>
            </a:extLst>
          </p:cNvPr>
          <p:cNvSpPr/>
          <p:nvPr/>
        </p:nvSpPr>
        <p:spPr>
          <a:xfrm>
            <a:off x="1606326" y="3075353"/>
            <a:ext cx="440665" cy="440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030A0"/>
              </a:solidFill>
            </a:endParaRPr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4A4D801D-3EEA-4083-8B99-E546453C25D7}"/>
              </a:ext>
            </a:extLst>
          </p:cNvPr>
          <p:cNvCxnSpPr/>
          <p:nvPr/>
        </p:nvCxnSpPr>
        <p:spPr>
          <a:xfrm>
            <a:off x="1826658" y="3515385"/>
            <a:ext cx="0" cy="30400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EEC7E30C-7741-4606-B5D5-8DAC9541191B}"/>
              </a:ext>
            </a:extLst>
          </p:cNvPr>
          <p:cNvSpPr txBox="1"/>
          <p:nvPr/>
        </p:nvSpPr>
        <p:spPr>
          <a:xfrm>
            <a:off x="1252465" y="3804730"/>
            <a:ext cx="11483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Ativar/desativar o microfone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65C67BAB-B23B-44E0-9D97-168D90CD746A}"/>
              </a:ext>
            </a:extLst>
          </p:cNvPr>
          <p:cNvSpPr/>
          <p:nvPr/>
        </p:nvSpPr>
        <p:spPr>
          <a:xfrm>
            <a:off x="2099431" y="3084878"/>
            <a:ext cx="440665" cy="440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030A0"/>
              </a:solidFill>
            </a:endParaRPr>
          </a:p>
        </p:txBody>
      </p: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CBE49865-71EA-4DC7-9463-7F6159EB9252}"/>
              </a:ext>
            </a:extLst>
          </p:cNvPr>
          <p:cNvCxnSpPr>
            <a:cxnSpLocks/>
          </p:cNvCxnSpPr>
          <p:nvPr/>
        </p:nvCxnSpPr>
        <p:spPr>
          <a:xfrm flipV="1">
            <a:off x="2329288" y="2740326"/>
            <a:ext cx="0" cy="32822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59497E67-CDCD-421F-A917-CC8953342EDD}"/>
              </a:ext>
            </a:extLst>
          </p:cNvPr>
          <p:cNvSpPr txBox="1"/>
          <p:nvPr/>
        </p:nvSpPr>
        <p:spPr>
          <a:xfrm>
            <a:off x="1766374" y="2314510"/>
            <a:ext cx="11483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Compartilhar a tela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61FD1AC5-80B6-484D-8161-26C73D3419E2}"/>
              </a:ext>
            </a:extLst>
          </p:cNvPr>
          <p:cNvSpPr/>
          <p:nvPr/>
        </p:nvSpPr>
        <p:spPr>
          <a:xfrm>
            <a:off x="2597058" y="3080592"/>
            <a:ext cx="440665" cy="440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030A0"/>
              </a:solidFill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31AA9227-224A-43C1-84A4-8FF31714AD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1069" y="4407483"/>
            <a:ext cx="2633865" cy="2235409"/>
          </a:xfrm>
          <a:prstGeom prst="rect">
            <a:avLst/>
          </a:prstGeom>
        </p:spPr>
      </p:pic>
      <p:sp>
        <p:nvSpPr>
          <p:cNvPr id="32" name="Elipse 31">
            <a:extLst>
              <a:ext uri="{FF2B5EF4-FFF2-40B4-BE49-F238E27FC236}">
                <a16:creationId xmlns:a16="http://schemas.microsoft.com/office/drawing/2014/main" id="{B56AC1E5-ECD1-4495-A386-B55FFFE3EF9B}"/>
              </a:ext>
            </a:extLst>
          </p:cNvPr>
          <p:cNvSpPr/>
          <p:nvPr/>
        </p:nvSpPr>
        <p:spPr>
          <a:xfrm>
            <a:off x="3090163" y="3084878"/>
            <a:ext cx="440665" cy="440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030A0"/>
              </a:solidFill>
            </a:endParaRPr>
          </a:p>
        </p:txBody>
      </p: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837B9D24-BD7E-4E32-82D7-A84E513A10FC}"/>
              </a:ext>
            </a:extLst>
          </p:cNvPr>
          <p:cNvCxnSpPr>
            <a:cxnSpLocks/>
          </p:cNvCxnSpPr>
          <p:nvPr/>
        </p:nvCxnSpPr>
        <p:spPr>
          <a:xfrm flipV="1">
            <a:off x="3299692" y="2756649"/>
            <a:ext cx="0" cy="32822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FCC78EAD-7677-4C2F-93A0-411756522DB6}"/>
              </a:ext>
            </a:extLst>
          </p:cNvPr>
          <p:cNvSpPr txBox="1"/>
          <p:nvPr/>
        </p:nvSpPr>
        <p:spPr>
          <a:xfrm>
            <a:off x="2930106" y="2218431"/>
            <a:ext cx="7413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Levantar a mão para falar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5FBFCCA3-D234-4BF5-BB6B-4CC1AB81C3C7}"/>
              </a:ext>
            </a:extLst>
          </p:cNvPr>
          <p:cNvSpPr/>
          <p:nvPr/>
        </p:nvSpPr>
        <p:spPr>
          <a:xfrm>
            <a:off x="3583268" y="3075353"/>
            <a:ext cx="440665" cy="440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030A0"/>
              </a:solidFill>
            </a:endParaRPr>
          </a:p>
        </p:txBody>
      </p: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C74BA8EB-B11B-4A36-82E4-2DC0F813E735}"/>
              </a:ext>
            </a:extLst>
          </p:cNvPr>
          <p:cNvCxnSpPr/>
          <p:nvPr/>
        </p:nvCxnSpPr>
        <p:spPr>
          <a:xfrm>
            <a:off x="3804517" y="3546548"/>
            <a:ext cx="0" cy="30400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2AA5EE74-910E-45BD-822D-95F49E70BA56}"/>
              </a:ext>
            </a:extLst>
          </p:cNvPr>
          <p:cNvSpPr txBox="1"/>
          <p:nvPr/>
        </p:nvSpPr>
        <p:spPr>
          <a:xfrm>
            <a:off x="3346435" y="3858026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Chat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66081523-D355-4CB6-BADC-02EBECBA8400}"/>
              </a:ext>
            </a:extLst>
          </p:cNvPr>
          <p:cNvSpPr/>
          <p:nvPr/>
        </p:nvSpPr>
        <p:spPr>
          <a:xfrm>
            <a:off x="4071370" y="3076370"/>
            <a:ext cx="440665" cy="440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030A0"/>
              </a:solidFill>
            </a:endParaRPr>
          </a:p>
        </p:txBody>
      </p: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AC1CBDFC-215A-4C65-88B1-46DD21E6EE1D}"/>
              </a:ext>
            </a:extLst>
          </p:cNvPr>
          <p:cNvCxnSpPr>
            <a:cxnSpLocks/>
          </p:cNvCxnSpPr>
          <p:nvPr/>
        </p:nvCxnSpPr>
        <p:spPr>
          <a:xfrm flipV="1">
            <a:off x="4291702" y="2756649"/>
            <a:ext cx="0" cy="32822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0085D4FF-48B3-4677-A327-EB610D3A09E0}"/>
              </a:ext>
            </a:extLst>
          </p:cNvPr>
          <p:cNvSpPr txBox="1"/>
          <p:nvPr/>
        </p:nvSpPr>
        <p:spPr>
          <a:xfrm>
            <a:off x="3820096" y="2333613"/>
            <a:ext cx="942364" cy="43088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Mostrar participantes</a:t>
            </a:r>
          </a:p>
        </p:txBody>
      </p:sp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10941174-FC36-474E-9F60-73DC8C542D05}"/>
              </a:ext>
            </a:extLst>
          </p:cNvPr>
          <p:cNvCxnSpPr/>
          <p:nvPr/>
        </p:nvCxnSpPr>
        <p:spPr>
          <a:xfrm>
            <a:off x="4788023" y="3554532"/>
            <a:ext cx="0" cy="30400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lipse 42">
            <a:extLst>
              <a:ext uri="{FF2B5EF4-FFF2-40B4-BE49-F238E27FC236}">
                <a16:creationId xmlns:a16="http://schemas.microsoft.com/office/drawing/2014/main" id="{02C6B17A-372C-4947-89B7-AA39E66E48DC}"/>
              </a:ext>
            </a:extLst>
          </p:cNvPr>
          <p:cNvSpPr/>
          <p:nvPr/>
        </p:nvSpPr>
        <p:spPr>
          <a:xfrm>
            <a:off x="4560324" y="3106516"/>
            <a:ext cx="440665" cy="440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030A0"/>
              </a:solidFill>
            </a:endParaRP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C1CA1A0D-4241-4853-AA71-4FB507BD1AB1}"/>
              </a:ext>
            </a:extLst>
          </p:cNvPr>
          <p:cNvSpPr txBox="1"/>
          <p:nvPr/>
        </p:nvSpPr>
        <p:spPr>
          <a:xfrm>
            <a:off x="4326475" y="3850549"/>
            <a:ext cx="936104" cy="43088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Sair da reunião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628DDE3D-ECE1-435D-B986-B74D1C398A37}"/>
              </a:ext>
            </a:extLst>
          </p:cNvPr>
          <p:cNvSpPr txBox="1"/>
          <p:nvPr/>
        </p:nvSpPr>
        <p:spPr>
          <a:xfrm>
            <a:off x="2252624" y="3872317"/>
            <a:ext cx="1148385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Mais Configurações</a:t>
            </a:r>
          </a:p>
        </p:txBody>
      </p:sp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id="{4A8DEFF8-80E4-48E4-BF60-178DABFB76D8}"/>
              </a:ext>
            </a:extLst>
          </p:cNvPr>
          <p:cNvCxnSpPr>
            <a:cxnSpLocks/>
          </p:cNvCxnSpPr>
          <p:nvPr/>
        </p:nvCxnSpPr>
        <p:spPr>
          <a:xfrm>
            <a:off x="2812335" y="4366795"/>
            <a:ext cx="0" cy="14723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F8E26867-78D5-46E4-B619-3FF36377C313}"/>
              </a:ext>
            </a:extLst>
          </p:cNvPr>
          <p:cNvCxnSpPr>
            <a:cxnSpLocks/>
          </p:cNvCxnSpPr>
          <p:nvPr/>
        </p:nvCxnSpPr>
        <p:spPr>
          <a:xfrm>
            <a:off x="2826817" y="3520848"/>
            <a:ext cx="0" cy="38289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ítulo 1">
            <a:extLst>
              <a:ext uri="{FF2B5EF4-FFF2-40B4-BE49-F238E27FC236}">
                <a16:creationId xmlns:a16="http://schemas.microsoft.com/office/drawing/2014/main" id="{968644F6-ACEB-4739-A7C6-A4D996AF0D2C}"/>
              </a:ext>
            </a:extLst>
          </p:cNvPr>
          <p:cNvSpPr txBox="1">
            <a:spLocks/>
          </p:cNvSpPr>
          <p:nvPr/>
        </p:nvSpPr>
        <p:spPr bwMode="auto">
          <a:xfrm>
            <a:off x="3347864" y="116632"/>
            <a:ext cx="5478760" cy="103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MANUAL DO PARTICIPANTE</a:t>
            </a:r>
            <a:endParaRPr kumimoji="0" lang="pt-BR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7B3664A6-4018-46C6-A17C-76F251BD815B}"/>
              </a:ext>
            </a:extLst>
          </p:cNvPr>
          <p:cNvSpPr txBox="1"/>
          <p:nvPr/>
        </p:nvSpPr>
        <p:spPr>
          <a:xfrm>
            <a:off x="5076055" y="5033485"/>
            <a:ext cx="936105" cy="1015663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Ao término da reunião, clique neste ícone para finalizar a sua participação</a:t>
            </a:r>
          </a:p>
        </p:txBody>
      </p:sp>
      <p:cxnSp>
        <p:nvCxnSpPr>
          <p:cNvPr id="75" name="Conector: Angulado 74">
            <a:extLst>
              <a:ext uri="{FF2B5EF4-FFF2-40B4-BE49-F238E27FC236}">
                <a16:creationId xmlns:a16="http://schemas.microsoft.com/office/drawing/2014/main" id="{FF231F77-721A-4487-8A13-2733B531E7E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023987" y="4079652"/>
            <a:ext cx="1217277" cy="759069"/>
          </a:xfrm>
          <a:prstGeom prst="bentConnector3">
            <a:avLst>
              <a:gd name="adj1" fmla="val 212"/>
            </a:avLst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Imagem 89">
            <a:extLst>
              <a:ext uri="{FF2B5EF4-FFF2-40B4-BE49-F238E27FC236}">
                <a16:creationId xmlns:a16="http://schemas.microsoft.com/office/drawing/2014/main" id="{B1146F87-F9C5-48F3-BABD-5B33A37012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1154" y="2652047"/>
            <a:ext cx="547747" cy="5047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1" name="Imagem 90">
            <a:extLst>
              <a:ext uri="{FF2B5EF4-FFF2-40B4-BE49-F238E27FC236}">
                <a16:creationId xmlns:a16="http://schemas.microsoft.com/office/drawing/2014/main" id="{A6865824-B954-4F76-A033-25A8972CC9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9806" y="4990237"/>
            <a:ext cx="547747" cy="513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418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agem 91">
            <a:extLst>
              <a:ext uri="{FF2B5EF4-FFF2-40B4-BE49-F238E27FC236}">
                <a16:creationId xmlns:a16="http://schemas.microsoft.com/office/drawing/2014/main" id="{7EB6E9C1-5095-401F-9BD3-0B4B9CCC6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793142"/>
            <a:ext cx="1410078" cy="1481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7" name="Retângulo: Cantos Arredondados 86">
            <a:extLst>
              <a:ext uri="{FF2B5EF4-FFF2-40B4-BE49-F238E27FC236}">
                <a16:creationId xmlns:a16="http://schemas.microsoft.com/office/drawing/2014/main" id="{C0FBCDB2-28CA-4EA1-8FDD-AFAC0A78450C}"/>
              </a:ext>
            </a:extLst>
          </p:cNvPr>
          <p:cNvSpPr/>
          <p:nvPr/>
        </p:nvSpPr>
        <p:spPr>
          <a:xfrm>
            <a:off x="2987824" y="2276872"/>
            <a:ext cx="4662264" cy="3990360"/>
          </a:xfrm>
          <a:prstGeom prst="roundRect">
            <a:avLst>
              <a:gd name="adj" fmla="val 8579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0"/>
              </a:spcAft>
            </a:pPr>
            <a:r>
              <a:rPr lang="pt-BR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Dicas</a:t>
            </a:r>
          </a:p>
          <a:p>
            <a:pPr algn="ctr">
              <a:spcAft>
                <a:spcPts val="0"/>
              </a:spcAft>
            </a:pPr>
            <a:endParaRPr lang="pt-BR" sz="1400" b="1" i="1" u="sng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71450" indent="-171450" algn="just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a Lista de Presença, solicitamos que no momento que entrar na reunião, todos escrevam no chat o nome completo e a instituição a que pertence. Ex: Michelle Miranda (ANP);</a:t>
            </a:r>
          </a:p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Somente o apresentador terá a função de compartilhar a tela. Para os participantes essa função irá aparecer esmaecida 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pelos envolvidos na reunião;</a:t>
            </a:r>
          </a:p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Clicar no ícone “Levantar a Mão” para solicitar permissão p/falar;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Visualizar os participantes na opção “Mostrar participantes”;</a:t>
            </a:r>
          </a:p>
          <a:p>
            <a:pPr marL="171450" indent="-171450" algn="just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chat estará sendo acompanhado por integrantes da equipe responsável pelo evento. Qualquer dúvida, o participante deverá se comunicar através do chat</a:t>
            </a: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/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pt-BR" sz="11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pt-BR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7123F6A-CA4A-4A1D-B49B-DEB775C59D2A}"/>
              </a:ext>
            </a:extLst>
          </p:cNvPr>
          <p:cNvSpPr txBox="1"/>
          <p:nvPr/>
        </p:nvSpPr>
        <p:spPr>
          <a:xfrm>
            <a:off x="0" y="1772816"/>
            <a:ext cx="7308304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180000"/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Informações Importantes</a:t>
            </a:r>
          </a:p>
        </p:txBody>
      </p:sp>
      <p:sp>
        <p:nvSpPr>
          <p:cNvPr id="69" name="Título 1">
            <a:extLst>
              <a:ext uri="{FF2B5EF4-FFF2-40B4-BE49-F238E27FC236}">
                <a16:creationId xmlns:a16="http://schemas.microsoft.com/office/drawing/2014/main" id="{968644F6-ACEB-4739-A7C6-A4D996AF0D2C}"/>
              </a:ext>
            </a:extLst>
          </p:cNvPr>
          <p:cNvSpPr txBox="1">
            <a:spLocks/>
          </p:cNvSpPr>
          <p:nvPr/>
        </p:nvSpPr>
        <p:spPr bwMode="auto">
          <a:xfrm>
            <a:off x="3347864" y="116632"/>
            <a:ext cx="5478760" cy="103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MANUAL DO PARTICIPANTE</a:t>
            </a:r>
            <a:endParaRPr kumimoji="0" lang="pt-BR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8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14399230-1D27-4E6F-A35D-ED91729A9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" y="1772816"/>
            <a:ext cx="9074234" cy="3891079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D093A068-9E6F-46E2-BDAC-1D028C868648}"/>
              </a:ext>
            </a:extLst>
          </p:cNvPr>
          <p:cNvSpPr txBox="1">
            <a:spLocks/>
          </p:cNvSpPr>
          <p:nvPr/>
        </p:nvSpPr>
        <p:spPr bwMode="auto">
          <a:xfrm>
            <a:off x="3347864" y="116632"/>
            <a:ext cx="5478760" cy="103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MANUAL DO PARTICIPANTE</a:t>
            </a:r>
            <a:endParaRPr kumimoji="0" lang="pt-BR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CD09007-1827-40D3-99F6-72A957F422F7}"/>
              </a:ext>
            </a:extLst>
          </p:cNvPr>
          <p:cNvSpPr/>
          <p:nvPr/>
        </p:nvSpPr>
        <p:spPr>
          <a:xfrm>
            <a:off x="323528" y="5877272"/>
            <a:ext cx="87129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>
                <a:solidFill>
                  <a:schemeClr val="accent6">
                    <a:lumMod val="40000"/>
                    <a:lumOff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https://support.office.com/pt-br/article/introdu%C3%A7%C3%A3o-a-eventos-ao-vivo-do-microsoft-teams-d077fec2-a058-483e-9ab5-1494afda578a</a:t>
            </a:r>
            <a:endParaRPr lang="pt-BR" sz="1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C99605C-5DC0-42BF-8F01-5EAAC2885687}"/>
              </a:ext>
            </a:extLst>
          </p:cNvPr>
          <p:cNvSpPr/>
          <p:nvPr/>
        </p:nvSpPr>
        <p:spPr>
          <a:xfrm>
            <a:off x="-3851" y="1761642"/>
            <a:ext cx="9074234" cy="3913425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AF98C24-AA97-4235-84A6-EED0C63DB716}"/>
              </a:ext>
            </a:extLst>
          </p:cNvPr>
          <p:cNvSpPr/>
          <p:nvPr/>
        </p:nvSpPr>
        <p:spPr>
          <a:xfrm>
            <a:off x="-1" y="2852936"/>
            <a:ext cx="9070383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3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FIM</a:t>
            </a:r>
          </a:p>
        </p:txBody>
      </p:sp>
    </p:spTree>
    <p:extLst>
      <p:ext uri="{BB962C8B-B14F-4D97-AF65-F5344CB8AC3E}">
        <p14:creationId xmlns:p14="http://schemas.microsoft.com/office/powerpoint/2010/main" val="370668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5774</TotalTime>
  <Words>516</Words>
  <Application>Microsoft Office PowerPoint</Application>
  <PresentationFormat>Apresentação na tela (4:3)</PresentationFormat>
  <Paragraphs>101</Paragraphs>
  <Slides>8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Anp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Anp</dc:creator>
  <cp:lastModifiedBy>Elisdiney Sefora Tucci da Frota</cp:lastModifiedBy>
  <cp:revision>240</cp:revision>
  <dcterms:created xsi:type="dcterms:W3CDTF">2007-08-28T19:16:59Z</dcterms:created>
  <dcterms:modified xsi:type="dcterms:W3CDTF">2020-11-23T12:03:48Z</dcterms:modified>
</cp:coreProperties>
</file>