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280" r:id="rId3"/>
    <p:sldId id="261" r:id="rId4"/>
    <p:sldId id="278" r:id="rId5"/>
    <p:sldId id="285" r:id="rId6"/>
    <p:sldId id="284" r:id="rId7"/>
    <p:sldId id="287" r:id="rId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F5"/>
    <a:srgbClr val="8585E0"/>
    <a:srgbClr val="BDD3FF"/>
    <a:srgbClr val="004BE2"/>
    <a:srgbClr val="0033CC"/>
    <a:srgbClr val="CCECFF"/>
    <a:srgbClr val="EAEAEA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 varScale="1">
        <p:scale>
          <a:sx n="63" d="100"/>
          <a:sy n="63" d="100"/>
        </p:scale>
        <p:origin x="11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CB30DF2-6F90-407F-AC4F-82FA38490CB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1CF8285-0B87-4B2C-947B-3444742D352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86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36C88BFF-A854-469A-BFB8-B6E24EE77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98120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912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1EE4E5F5-429A-4A82-B2E9-E19796815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0F7DA200-482B-483C-99D4-42D303B4B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amalmestrom\!Pessoal\Download\institucional_cinz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5400" y="30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introdu%C3%A7%C3%A3o-a-eventos-ao-vivo-do-microsoft-teams-d077fec2-a058-483e-9ab5-1494afda578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15A181-182E-4F33-8FFD-7BDD9838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56"/>
            <a:ext cx="9144000" cy="4800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3E8E1E7-F889-4D48-B8DD-4249BF846CC5}"/>
              </a:ext>
            </a:extLst>
          </p:cNvPr>
          <p:cNvSpPr/>
          <p:nvPr/>
        </p:nvSpPr>
        <p:spPr>
          <a:xfrm>
            <a:off x="0" y="1528656"/>
            <a:ext cx="9144000" cy="48245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1BE9E7-D070-4921-8481-C1259EBFF465}"/>
              </a:ext>
            </a:extLst>
          </p:cNvPr>
          <p:cNvSpPr/>
          <p:nvPr/>
        </p:nvSpPr>
        <p:spPr>
          <a:xfrm>
            <a:off x="0" y="2852936"/>
            <a:ext cx="846043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APRESENTADOR / EXPOSITOR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8BD3FA-2BD6-4C41-A358-C885BD44DB8A}"/>
              </a:ext>
            </a:extLst>
          </p:cNvPr>
          <p:cNvSpPr/>
          <p:nvPr/>
        </p:nvSpPr>
        <p:spPr>
          <a:xfrm>
            <a:off x="0" y="3563724"/>
            <a:ext cx="8460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REUNIÕES/EVENTOS AO VIVO NO MICROSOFT TEAMS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085380-8135-4E67-BAB8-1DBBA1795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67" y="2961823"/>
            <a:ext cx="934354" cy="93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BBD6C325-FDD1-49C1-A646-E4A9C6186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202622" cy="2978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ACF70B-0DAA-4C5B-B652-219055CA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7" y="1844824"/>
            <a:ext cx="4288966" cy="437251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A66FC49-0281-418A-AC85-6EDA803C5874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703763-5F45-44D9-BD45-C3EB77C85347}"/>
              </a:ext>
            </a:extLst>
          </p:cNvPr>
          <p:cNvSpPr txBox="1"/>
          <p:nvPr/>
        </p:nvSpPr>
        <p:spPr>
          <a:xfrm>
            <a:off x="4515209" y="1987889"/>
            <a:ext cx="4377271" cy="4462504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t-BR" sz="16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Responsabilidades do Apresentador/Expositor;</a:t>
            </a: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iniciar uma reunião/evento ao vivo;</a:t>
            </a: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dar o aceite ao ingresso de um indivíduo na sala virtual (Lobby);</a:t>
            </a: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compartilhar tela em uma reunião/evento ao vivo.</a:t>
            </a:r>
          </a:p>
          <a:p>
            <a:pPr marL="457200" indent="-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ao vivo.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t-BR" sz="16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APRESENTADOR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352977" y="2213153"/>
            <a:ext cx="7891431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Apresentador é o responsável pela condução e apresentação da reunião/evento no aplicativo Microsoft Teams. Em diversos cenários, a figura do Apresentador e do Organizador (secretário) podem ser representadas pelo mesmo indivíduo.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B4EDFA6-5F1E-4D5E-8817-479B95BCF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78487"/>
              </p:ext>
            </p:extLst>
          </p:nvPr>
        </p:nvGraphicFramePr>
        <p:xfrm>
          <a:off x="1221532" y="3865240"/>
          <a:ext cx="6480720" cy="25922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88615381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89650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891496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1984173"/>
                    </a:ext>
                  </a:extLst>
                </a:gridCol>
              </a:tblGrid>
              <a:tr h="392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RECURSOS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PARTICIPANTE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882573"/>
                  </a:ext>
                </a:extLst>
              </a:tr>
              <a:tr h="562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Fala e Compartilha Vídeos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66789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 no Chat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597300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Compartilha Conteúdo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163985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Remove Participantes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6445760"/>
                  </a:ext>
                </a:extLst>
              </a:tr>
            </a:tbl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575691B9-5293-40E2-B685-BBD648241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357082"/>
            <a:ext cx="354797" cy="35479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224F4F5-D3BD-448E-99D2-058991962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902474"/>
            <a:ext cx="354797" cy="3547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719B1B8-C42A-4FAD-BE00-B1DE15258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5464145"/>
            <a:ext cx="354797" cy="35479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B6D9385-FAD7-40D4-90B7-4B6813DB8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59" y="6058691"/>
            <a:ext cx="354797" cy="35479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5F67DF9-1504-4DE1-AF0F-E91C69462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357081"/>
            <a:ext cx="354797" cy="35479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F13D174-B6C6-40A3-B6A6-B72B9B6FD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932236"/>
            <a:ext cx="354797" cy="35479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95B5FD4-8A4B-407D-A21C-97ED19A49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27" y="5478906"/>
            <a:ext cx="354797" cy="35479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BCE96E9-9529-46B2-B588-E844E7FBA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6" y="6018874"/>
            <a:ext cx="354797" cy="35479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E3F9028-9F66-4C61-BECB-079F43397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357080"/>
            <a:ext cx="354797" cy="35479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41DC48B-AB6C-49A7-B62D-1ACC8A13D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902474"/>
            <a:ext cx="354797" cy="35479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0793EBF-FE7F-4B1C-AB8B-597D5204A9FE}"/>
              </a:ext>
            </a:extLst>
          </p:cNvPr>
          <p:cNvSpPr/>
          <p:nvPr/>
        </p:nvSpPr>
        <p:spPr>
          <a:xfrm>
            <a:off x="1221532" y="3491692"/>
            <a:ext cx="6480720" cy="313753"/>
          </a:xfrm>
          <a:prstGeom prst="rect">
            <a:avLst/>
          </a:prstGeom>
          <a:solidFill>
            <a:srgbClr val="8585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RESUMO PAINEL DE RESPONSABILIDADES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770E73-D63D-4E57-8F5A-AD727699B380}"/>
              </a:ext>
            </a:extLst>
          </p:cNvPr>
          <p:cNvSpPr txBox="1"/>
          <p:nvPr/>
        </p:nvSpPr>
        <p:spPr>
          <a:xfrm>
            <a:off x="0" y="1772816"/>
            <a:ext cx="73152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Responsabilidades do Apresentador / Expositor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iniciar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627387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PASSO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e-mail de convite encaminhado pelo Organizador, Clique no link ou em “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Ingressar em reunião do Microsoft Teams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248104" y="2612581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Faça a ativação do Microfone e se necessário ative câmera.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D38CDBD-2B43-4A3B-B517-B466044448AE}"/>
              </a:ext>
            </a:extLst>
          </p:cNvPr>
          <p:cNvSpPr/>
          <p:nvPr/>
        </p:nvSpPr>
        <p:spPr>
          <a:xfrm>
            <a:off x="5605318" y="2622106"/>
            <a:ext cx="1899960" cy="36152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útil</a:t>
            </a:r>
          </a:p>
          <a:p>
            <a:pPr algn="ctr"/>
            <a:endParaRPr lang="pt-BR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o apresentador e o organizador terão a função de compartilhar tela;</a:t>
            </a:r>
          </a:p>
          <a:p>
            <a:endParaRPr lang="pt-B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selecionar o botão, escolha a tela que deseja apresentar.;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Faça um teste das funcionalidades antes do início da reunião;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a apresentação, fale em voz alta e de forma clara</a:t>
            </a:r>
            <a:r>
              <a:rPr lang="pt-BR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APRESENTADOR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FD7A589-C1BE-4CED-8BDA-1E91443D3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79" b="65750"/>
          <a:stretch/>
        </p:blipFill>
        <p:spPr>
          <a:xfrm>
            <a:off x="395536" y="5363691"/>
            <a:ext cx="2948438" cy="533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C798414-C4C1-4A3A-AE07-F735B29B8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81" y="4425368"/>
            <a:ext cx="975269" cy="533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E564994-ABFF-4435-A1E9-52D590CD5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298" y="3933056"/>
            <a:ext cx="375147" cy="301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66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Compartilhar tela em reunião/evento ao vivo?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D01A990-5237-4DD3-8278-E9503863E463}"/>
              </a:ext>
            </a:extLst>
          </p:cNvPr>
          <p:cNvSpPr/>
          <p:nvPr/>
        </p:nvSpPr>
        <p:spPr>
          <a:xfrm>
            <a:off x="2808159" y="2378311"/>
            <a:ext cx="4808215" cy="172354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300" b="1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Informação Útil</a:t>
            </a:r>
          </a:p>
          <a:p>
            <a:pPr algn="ctr">
              <a:spcAft>
                <a:spcPts val="0"/>
              </a:spcAft>
            </a:pPr>
            <a:endParaRPr lang="pt-BR" sz="1100" b="1" i="1" u="sng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que o arquivo seja exibido durante a reunião, ele precisa está aberto no seu computador.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Somente uma tela é exibida por vez.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tela exibida ficará destacada com a </a:t>
            </a:r>
            <a:r>
              <a:rPr lang="pt-BR" sz="1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borda na cor vermelho.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cancelar o compartilhamento ou trocar de tela, basta clicar no mesmo ícone de compartilhamento.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APRESENTADOR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2F669110-5B22-44AF-A243-657040A66641}"/>
              </a:ext>
            </a:extLst>
          </p:cNvPr>
          <p:cNvSpPr/>
          <p:nvPr/>
        </p:nvSpPr>
        <p:spPr>
          <a:xfrm>
            <a:off x="425960" y="2596535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3º PASSO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no botão “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Compartilhar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escolha a opção área de trabalho para exibir a apresentação durante a reunião/evento.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394DFE-3024-4FDB-B299-5B07E3F0B604}"/>
              </a:ext>
            </a:extLst>
          </p:cNvPr>
          <p:cNvPicPr/>
          <p:nvPr/>
        </p:nvPicPr>
        <p:blipFill rotWithShape="1">
          <a:blip r:embed="rId3"/>
          <a:srcRect l="31137" r="54195" b="78571"/>
          <a:stretch/>
        </p:blipFill>
        <p:spPr>
          <a:xfrm>
            <a:off x="1056052" y="5315020"/>
            <a:ext cx="639775" cy="567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79BD13B-9B28-483B-A880-6348C5E90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9592" r="159"/>
          <a:stretch/>
        </p:blipFill>
        <p:spPr>
          <a:xfrm>
            <a:off x="2900112" y="4480915"/>
            <a:ext cx="4106163" cy="169315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F21FE2B-FE94-4066-B2E5-58785AF9C4F4}"/>
              </a:ext>
            </a:extLst>
          </p:cNvPr>
          <p:cNvGrpSpPr/>
          <p:nvPr/>
        </p:nvGrpSpPr>
        <p:grpSpPr>
          <a:xfrm>
            <a:off x="6253888" y="3777778"/>
            <a:ext cx="2108831" cy="1237913"/>
            <a:chOff x="6616799" y="3789714"/>
            <a:chExt cx="2108831" cy="123791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6DE89BA-8D33-48CC-8B24-D1F17A900137}"/>
                </a:ext>
              </a:extLst>
            </p:cNvPr>
            <p:cNvSpPr/>
            <p:nvPr/>
          </p:nvSpPr>
          <p:spPr>
            <a:xfrm>
              <a:off x="6616799" y="3789714"/>
              <a:ext cx="2108831" cy="1237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9E99E14-5B4A-4E45-A6CD-F647BD519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64" t="29154" r="11782"/>
            <a:stretch/>
          </p:blipFill>
          <p:spPr>
            <a:xfrm>
              <a:off x="6732239" y="3896811"/>
              <a:ext cx="1872209" cy="999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0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394DFE-3024-4FDB-B299-5B07E3F0B604}"/>
              </a:ext>
            </a:extLst>
          </p:cNvPr>
          <p:cNvPicPr/>
          <p:nvPr/>
        </p:nvPicPr>
        <p:blipFill rotWithShape="1">
          <a:blip r:embed="rId3"/>
          <a:srcRect b="78571"/>
          <a:stretch/>
        </p:blipFill>
        <p:spPr>
          <a:xfrm>
            <a:off x="554180" y="3010680"/>
            <a:ext cx="5400040" cy="639688"/>
          </a:xfrm>
          <a:prstGeom prst="rect">
            <a:avLst/>
          </a:prstGeom>
        </p:spPr>
      </p:pic>
      <p:grpSp>
        <p:nvGrpSpPr>
          <p:cNvPr id="71" name="Agrupar 70">
            <a:extLst>
              <a:ext uri="{FF2B5EF4-FFF2-40B4-BE49-F238E27FC236}">
                <a16:creationId xmlns:a16="http://schemas.microsoft.com/office/drawing/2014/main" id="{D01188B1-386A-4789-A43D-0F5152A37F2E}"/>
              </a:ext>
            </a:extLst>
          </p:cNvPr>
          <p:cNvGrpSpPr/>
          <p:nvPr/>
        </p:nvGrpSpPr>
        <p:grpSpPr>
          <a:xfrm>
            <a:off x="512618" y="2203223"/>
            <a:ext cx="5065067" cy="4439669"/>
            <a:chOff x="498550" y="2301699"/>
            <a:chExt cx="5065067" cy="4439669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228395B1-152F-4D8E-A205-606F8DB51B79}"/>
                </a:ext>
              </a:extLst>
            </p:cNvPr>
            <p:cNvSpPr/>
            <p:nvPr/>
          </p:nvSpPr>
          <p:spPr>
            <a:xfrm>
              <a:off x="628361" y="3141507"/>
              <a:ext cx="703839" cy="503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6C0B5F8A-250A-4CC5-A869-8900533350C7}"/>
                </a:ext>
              </a:extLst>
            </p:cNvPr>
            <p:cNvSpPr txBox="1"/>
            <p:nvPr/>
          </p:nvSpPr>
          <p:spPr>
            <a:xfrm>
              <a:off x="498550" y="3943155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Duração da transmissão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C4452FBE-9C5E-4C4B-806A-D8E16AE864A3}"/>
                </a:ext>
              </a:extLst>
            </p:cNvPr>
            <p:cNvCxnSpPr/>
            <p:nvPr/>
          </p:nvCxnSpPr>
          <p:spPr>
            <a:xfrm>
              <a:off x="972160" y="3653008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26412F9-AF2E-4B38-BE23-B449ED640209}"/>
                </a:ext>
              </a:extLst>
            </p:cNvPr>
            <p:cNvSpPr/>
            <p:nvPr/>
          </p:nvSpPr>
          <p:spPr>
            <a:xfrm>
              <a:off x="1414397" y="3167031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5E21DE59-0966-4421-9E20-5123A85D2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4729" y="2838802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38D5FDC3-176B-4833-828B-267A90001C5B}"/>
                </a:ext>
              </a:extLst>
            </p:cNvPr>
            <p:cNvSpPr txBox="1"/>
            <p:nvPr/>
          </p:nvSpPr>
          <p:spPr>
            <a:xfrm>
              <a:off x="1060536" y="2441361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Ativar/desativar a câmera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4005D1B-3233-4FB7-8D87-8BD3BF4E02BF}"/>
                </a:ext>
              </a:extLst>
            </p:cNvPr>
            <p:cNvSpPr/>
            <p:nvPr/>
          </p:nvSpPr>
          <p:spPr>
            <a:xfrm>
              <a:off x="1907502" y="3173829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4A4D801D-3EEA-4083-8B99-E546453C25D7}"/>
                </a:ext>
              </a:extLst>
            </p:cNvPr>
            <p:cNvCxnSpPr/>
            <p:nvPr/>
          </p:nvCxnSpPr>
          <p:spPr>
            <a:xfrm>
              <a:off x="2127834" y="3613861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EEC7E30C-7741-4606-B5D5-8DAC9541191B}"/>
                </a:ext>
              </a:extLst>
            </p:cNvPr>
            <p:cNvSpPr txBox="1"/>
            <p:nvPr/>
          </p:nvSpPr>
          <p:spPr>
            <a:xfrm>
              <a:off x="1553641" y="3910133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Ativar/desativar o microfone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5C67BAB-B23B-44E0-9D97-168D90CD746A}"/>
                </a:ext>
              </a:extLst>
            </p:cNvPr>
            <p:cNvSpPr/>
            <p:nvPr/>
          </p:nvSpPr>
          <p:spPr>
            <a:xfrm>
              <a:off x="2400607" y="3183354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CBE49865-71EA-4DC7-9463-7F6159EB9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0464" y="2838802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59497E67-CDCD-421F-A917-CC8953342EDD}"/>
                </a:ext>
              </a:extLst>
            </p:cNvPr>
            <p:cNvSpPr txBox="1"/>
            <p:nvPr/>
          </p:nvSpPr>
          <p:spPr>
            <a:xfrm>
              <a:off x="2061769" y="2442413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Compartilhar a tela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61FD1AC5-80B6-484D-8161-26C73D3419E2}"/>
                </a:ext>
              </a:extLst>
            </p:cNvPr>
            <p:cNvSpPr/>
            <p:nvPr/>
          </p:nvSpPr>
          <p:spPr>
            <a:xfrm>
              <a:off x="2898234" y="3179068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1AA9227-224A-43C1-84A4-8FF31714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245" y="4505959"/>
              <a:ext cx="2633865" cy="2235409"/>
            </a:xfrm>
            <a:prstGeom prst="rect">
              <a:avLst/>
            </a:prstGeom>
          </p:spPr>
        </p:pic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B56AC1E5-ECD1-4495-A386-B55FFFE3EF9B}"/>
                </a:ext>
              </a:extLst>
            </p:cNvPr>
            <p:cNvSpPr/>
            <p:nvPr/>
          </p:nvSpPr>
          <p:spPr>
            <a:xfrm>
              <a:off x="3391339" y="3183354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837B9D24-BD7E-4E32-82D7-A84E513A1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0868" y="2855125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FCC78EAD-7677-4C2F-93A0-411756522DB6}"/>
                </a:ext>
              </a:extLst>
            </p:cNvPr>
            <p:cNvSpPr txBox="1"/>
            <p:nvPr/>
          </p:nvSpPr>
          <p:spPr>
            <a:xfrm>
              <a:off x="3226935" y="2301699"/>
              <a:ext cx="74137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Levantar a mão para falar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5FBFCCA3-D234-4BF5-BB6B-4CC1AB81C3C7}"/>
                </a:ext>
              </a:extLst>
            </p:cNvPr>
            <p:cNvSpPr/>
            <p:nvPr/>
          </p:nvSpPr>
          <p:spPr>
            <a:xfrm>
              <a:off x="3884444" y="3173829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C74BA8EB-B11B-4A36-82E4-2DC0F813E735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>
              <a:off x="4104777" y="3613861"/>
              <a:ext cx="916" cy="3351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2AA5EE74-910E-45BD-822D-95F49E70BA56}"/>
                </a:ext>
              </a:extLst>
            </p:cNvPr>
            <p:cNvSpPr txBox="1"/>
            <p:nvPr/>
          </p:nvSpPr>
          <p:spPr>
            <a:xfrm>
              <a:off x="3640111" y="3935148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Chat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6081523-D355-4CB6-BADC-02EBECBA8400}"/>
                </a:ext>
              </a:extLst>
            </p:cNvPr>
            <p:cNvSpPr/>
            <p:nvPr/>
          </p:nvSpPr>
          <p:spPr>
            <a:xfrm>
              <a:off x="4372546" y="3174846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AC1CBDFC-215A-4C65-88B1-46DD21E6E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2878" y="2855125"/>
              <a:ext cx="0" cy="328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0085D4FF-48B3-4677-A327-EB610D3A09E0}"/>
                </a:ext>
              </a:extLst>
            </p:cNvPr>
            <p:cNvSpPr txBox="1"/>
            <p:nvPr/>
          </p:nvSpPr>
          <p:spPr>
            <a:xfrm>
              <a:off x="4115491" y="2444589"/>
              <a:ext cx="942364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Mostrar participantes</a:t>
              </a:r>
            </a:p>
          </p:txBody>
        </p: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10941174-FC36-474E-9F60-73DC8C542D05}"/>
                </a:ext>
              </a:extLst>
            </p:cNvPr>
            <p:cNvCxnSpPr/>
            <p:nvPr/>
          </p:nvCxnSpPr>
          <p:spPr>
            <a:xfrm>
              <a:off x="5089199" y="3653008"/>
              <a:ext cx="0" cy="3040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2C6B17A-372C-4947-89B7-AA39E66E48DC}"/>
                </a:ext>
              </a:extLst>
            </p:cNvPr>
            <p:cNvSpPr/>
            <p:nvPr/>
          </p:nvSpPr>
          <p:spPr>
            <a:xfrm>
              <a:off x="4861500" y="3204992"/>
              <a:ext cx="440665" cy="440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030A0"/>
                </a:solidFill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C1CA1A0D-4241-4853-AA71-4FB507BD1AB1}"/>
                </a:ext>
              </a:extLst>
            </p:cNvPr>
            <p:cNvSpPr txBox="1"/>
            <p:nvPr/>
          </p:nvSpPr>
          <p:spPr>
            <a:xfrm>
              <a:off x="4627513" y="3942098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Sair da reunião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28DDE3D-ECE1-435D-B986-B74D1C398A37}"/>
                </a:ext>
              </a:extLst>
            </p:cNvPr>
            <p:cNvSpPr txBox="1"/>
            <p:nvPr/>
          </p:nvSpPr>
          <p:spPr>
            <a:xfrm>
              <a:off x="2544373" y="4021001"/>
              <a:ext cx="1148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Mais Configurações</a:t>
              </a: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4A8DEFF8-80E4-48E4-BF60-178DABFB76D8}"/>
                </a:ext>
              </a:extLst>
            </p:cNvPr>
            <p:cNvCxnSpPr>
              <a:cxnSpLocks/>
            </p:cNvCxnSpPr>
            <p:nvPr/>
          </p:nvCxnSpPr>
          <p:spPr>
            <a:xfrm>
              <a:off x="3113511" y="4465271"/>
              <a:ext cx="0" cy="1472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F8E26867-78D5-46E4-B619-3FF36377C313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3118566" y="3595531"/>
              <a:ext cx="0" cy="4254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APRESENTADOR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6AEF5FA-57D1-4618-9797-6B3D9C344027}"/>
              </a:ext>
            </a:extLst>
          </p:cNvPr>
          <p:cNvSpPr/>
          <p:nvPr/>
        </p:nvSpPr>
        <p:spPr>
          <a:xfrm>
            <a:off x="6337686" y="2557977"/>
            <a:ext cx="1899960" cy="14586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útil</a:t>
            </a:r>
          </a:p>
          <a:p>
            <a:pPr algn="ctr"/>
            <a:endParaRPr lang="pt-BR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Somente o apresentador conseguirá compartilhar a tela durante a reunião/evento ao vivo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399230-1D27-4E6F-A35D-ED91729A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" y="1772816"/>
            <a:ext cx="9074234" cy="38910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093A068-9E6F-46E2-BDAC-1D028C868648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APRESENTADOR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D09007-1827-40D3-99F6-72A957F422F7}"/>
              </a:ext>
            </a:extLst>
          </p:cNvPr>
          <p:cNvSpPr/>
          <p:nvPr/>
        </p:nvSpPr>
        <p:spPr>
          <a:xfrm>
            <a:off x="323528" y="5877272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https://support.office.com/pt-br/article/introdu%C3%A7%C3%A3o-a-eventos-ao-vivo-do-microsoft-teams-d077fec2-a058-483e-9ab5-1494afda578a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99605C-5DC0-42BF-8F01-5EAAC2885687}"/>
              </a:ext>
            </a:extLst>
          </p:cNvPr>
          <p:cNvSpPr/>
          <p:nvPr/>
        </p:nvSpPr>
        <p:spPr>
          <a:xfrm>
            <a:off x="-3851" y="1761642"/>
            <a:ext cx="9074234" cy="39134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F98C24-AA97-4235-84A6-EED0C63DB716}"/>
              </a:ext>
            </a:extLst>
          </p:cNvPr>
          <p:cNvSpPr/>
          <p:nvPr/>
        </p:nvSpPr>
        <p:spPr>
          <a:xfrm>
            <a:off x="0" y="2852936"/>
            <a:ext cx="90799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7066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411</Words>
  <Application>Microsoft Office PowerPoint</Application>
  <PresentationFormat>Apresentação na tela (4:3)</PresentationFormat>
  <Paragraphs>79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Anp</dc:creator>
  <cp:lastModifiedBy>Adriana Marcilio</cp:lastModifiedBy>
  <cp:revision>218</cp:revision>
  <dcterms:created xsi:type="dcterms:W3CDTF">2007-08-28T19:16:59Z</dcterms:created>
  <dcterms:modified xsi:type="dcterms:W3CDTF">2020-07-15T18:49:41Z</dcterms:modified>
</cp:coreProperties>
</file>