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handoutMasterIdLst>
    <p:handoutMasterId r:id="rId29"/>
  </p:handoutMasterIdLst>
  <p:sldIdLst>
    <p:sldId id="256" r:id="rId2"/>
    <p:sldId id="277" r:id="rId3"/>
    <p:sldId id="264" r:id="rId4"/>
    <p:sldId id="275" r:id="rId5"/>
    <p:sldId id="257" r:id="rId6"/>
    <p:sldId id="266" r:id="rId7"/>
    <p:sldId id="258" r:id="rId8"/>
    <p:sldId id="268" r:id="rId9"/>
    <p:sldId id="270" r:id="rId10"/>
    <p:sldId id="271" r:id="rId11"/>
    <p:sldId id="265" r:id="rId12"/>
    <p:sldId id="273" r:id="rId13"/>
    <p:sldId id="278" r:id="rId14"/>
    <p:sldId id="280" r:id="rId15"/>
    <p:sldId id="281" r:id="rId16"/>
    <p:sldId id="279" r:id="rId17"/>
    <p:sldId id="260" r:id="rId18"/>
    <p:sldId id="286" r:id="rId19"/>
    <p:sldId id="288" r:id="rId20"/>
    <p:sldId id="287" r:id="rId21"/>
    <p:sldId id="282" r:id="rId22"/>
    <p:sldId id="283" r:id="rId23"/>
    <p:sldId id="284" r:id="rId24"/>
    <p:sldId id="285" r:id="rId25"/>
    <p:sldId id="261" r:id="rId26"/>
    <p:sldId id="274" r:id="rId2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844" autoAdjust="0"/>
  </p:normalViewPr>
  <p:slideViewPr>
    <p:cSldViewPr snapToGrid="0">
      <p:cViewPr varScale="1">
        <p:scale>
          <a:sx n="65" d="100"/>
          <a:sy n="65" d="100"/>
        </p:scale>
        <p:origin x="9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7" d="100"/>
          <a:sy n="57" d="100"/>
        </p:scale>
        <p:origin x="198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svg"/><Relationship Id="rId1" Type="http://schemas.openxmlformats.org/officeDocument/2006/relationships/image" Target="../media/image12.png"/><Relationship Id="rId4" Type="http://schemas.openxmlformats.org/officeDocument/2006/relationships/image" Target="../media/image15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svg"/><Relationship Id="rId1" Type="http://schemas.openxmlformats.org/officeDocument/2006/relationships/image" Target="../media/image25.png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D171A8-8CE1-4E21-A1AB-A7E30424A8FC}" type="doc">
      <dgm:prSet loTypeId="urn:microsoft.com/office/officeart/2005/8/layout/hProcess9" loCatId="process" qsTypeId="urn:microsoft.com/office/officeart/2005/8/quickstyle/simple5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59A187C4-0E3B-4688-A9E4-6B8770A6B0E6}">
      <dgm:prSet custT="1"/>
      <dgm:spPr/>
      <dgm:t>
        <a:bodyPr/>
        <a:lstStyle/>
        <a:p>
          <a:r>
            <a:rPr lang="pt-BR" sz="1800" b="1"/>
            <a:t>Cadastre-se no login único</a:t>
          </a:r>
          <a:endParaRPr lang="en-US" sz="1800" b="1" dirty="0"/>
        </a:p>
      </dgm:t>
    </dgm:pt>
    <dgm:pt modelId="{9237078B-312B-499B-BDB6-A98127504D1D}" type="parTrans" cxnId="{C2F6A027-9F46-4C5E-9B96-1F4BD7F8449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70BA1B83-FB6A-45F8-97FE-1120CA53BA00}" type="sibTrans" cxnId="{C2F6A027-9F46-4C5E-9B96-1F4BD7F8449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C95AC39A-3009-4A75-8216-0F6E77953E58}">
      <dgm:prSet custT="1"/>
      <dgm:spPr/>
      <dgm:t>
        <a:bodyPr/>
        <a:lstStyle/>
        <a:p>
          <a:r>
            <a:rPr lang="pt-BR" sz="1800" b="1"/>
            <a:t>Valide seu cadastro: </a:t>
          </a:r>
          <a:endParaRPr lang="en-US" sz="1800" b="1" dirty="0"/>
        </a:p>
      </dgm:t>
    </dgm:pt>
    <dgm:pt modelId="{74C91B98-DD5B-4577-80C5-2C45FE4A30A5}" type="parTrans" cxnId="{37F505F2-2C72-4BBD-87C0-4F5EDA435FB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9C539452-5E3E-4383-9DA9-EC883B877F06}" type="sibTrans" cxnId="{37F505F2-2C72-4BBD-87C0-4F5EDA435FBB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B3201461-EFC6-453B-9CDD-A88A23AB7C7D}">
      <dgm:prSet custT="1"/>
      <dgm:spPr/>
      <dgm:t>
        <a:bodyPr/>
        <a:lstStyle/>
        <a:p>
          <a:r>
            <a:rPr lang="pt-BR" sz="1400" b="1"/>
            <a:t>E-CPF; ou</a:t>
          </a:r>
          <a:endParaRPr lang="en-US" sz="1400" b="1"/>
        </a:p>
      </dgm:t>
    </dgm:pt>
    <dgm:pt modelId="{9E526F5E-C543-424E-9276-27C05CA7A0CF}" type="parTrans" cxnId="{A7E3432A-B8D6-459E-B2DD-E9D9125351F8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60C929D1-F883-4F2D-99E8-8868546D47C8}" type="sibTrans" cxnId="{A7E3432A-B8D6-459E-B2DD-E9D9125351F8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A7F16CF4-F611-4F04-B931-77535F605716}">
      <dgm:prSet custT="1"/>
      <dgm:spPr/>
      <dgm:t>
        <a:bodyPr/>
        <a:lstStyle/>
        <a:p>
          <a:r>
            <a:rPr lang="pt-BR" sz="1400" b="1"/>
            <a:t>E-CNPJ;</a:t>
          </a:r>
          <a:endParaRPr lang="en-US" sz="1400" b="1" dirty="0"/>
        </a:p>
      </dgm:t>
    </dgm:pt>
    <dgm:pt modelId="{526A377E-5B04-4BDE-9CB9-22567AB960E0}" type="parTrans" cxnId="{F1329A77-0DE5-4B33-A589-A88F55FE5D97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779F92AD-2529-4D7D-B972-54596C08D0E8}" type="sibTrans" cxnId="{F1329A77-0DE5-4B33-A589-A88F55FE5D97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6C0A9B11-3AB7-4952-88DF-CE4DBD9139E7}">
      <dgm:prSet custT="1"/>
      <dgm:spPr/>
      <dgm:t>
        <a:bodyPr/>
        <a:lstStyle/>
        <a:p>
          <a:r>
            <a:rPr lang="pt-BR" sz="1800" b="1"/>
            <a:t>Acesse o SOPLE: </a:t>
          </a:r>
          <a:endParaRPr lang="en-US" sz="1800" b="1" dirty="0"/>
        </a:p>
      </dgm:t>
    </dgm:pt>
    <dgm:pt modelId="{C57585F6-3D22-459F-8DA3-A4A9218F7217}" type="parTrans" cxnId="{56F343DA-D631-46B4-A634-21DA61BE777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8AC84FCD-BFEB-4762-85CF-F1209B369900}" type="sibTrans" cxnId="{56F343DA-D631-46B4-A634-21DA61BE7775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EFF73C4C-6B5C-4089-AE33-AC7716CAC2F9}">
      <dgm:prSet custT="1"/>
      <dgm:spPr/>
      <dgm:t>
        <a:bodyPr/>
        <a:lstStyle/>
        <a:p>
          <a:r>
            <a:rPr lang="pt-BR" sz="1400" b="1" dirty="0"/>
            <a:t>Autentique com login e senha do login único e token; </a:t>
          </a:r>
          <a:endParaRPr lang="en-US" sz="1400" b="1" dirty="0"/>
        </a:p>
      </dgm:t>
    </dgm:pt>
    <dgm:pt modelId="{11FE4445-CA83-4145-9021-2BC231A25DEC}" type="parTrans" cxnId="{EB8EBED1-929F-40A8-8F94-06843E816444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1D314D87-D798-4EBE-88A2-78F5732ADD3C}" type="sibTrans" cxnId="{EB8EBED1-929F-40A8-8F94-06843E816444}">
      <dgm:prSet/>
      <dgm:spPr/>
      <dgm:t>
        <a:bodyPr/>
        <a:lstStyle/>
        <a:p>
          <a:endParaRPr lang="en-US" sz="1800">
            <a:solidFill>
              <a:schemeClr val="bg1"/>
            </a:solidFill>
          </a:endParaRPr>
        </a:p>
      </dgm:t>
    </dgm:pt>
    <dgm:pt modelId="{BE486D73-59B0-45AB-987D-44296DC0F405}">
      <dgm:prSet custT="1"/>
      <dgm:spPr/>
      <dgm:t>
        <a:bodyPr/>
        <a:lstStyle/>
        <a:p>
          <a:r>
            <a:rPr lang="pt-BR" sz="1800" b="1" dirty="0"/>
            <a:t>acesso.gov.br</a:t>
          </a:r>
          <a:endParaRPr lang="en-US" sz="1800" b="1" dirty="0"/>
        </a:p>
      </dgm:t>
    </dgm:pt>
    <dgm:pt modelId="{187E1660-4277-43BF-9978-F5747AC4F55D}" type="parTrans" cxnId="{9B67C89D-6284-4047-B4AA-16DA50925AA6}">
      <dgm:prSet/>
      <dgm:spPr/>
      <dgm:t>
        <a:bodyPr/>
        <a:lstStyle/>
        <a:p>
          <a:endParaRPr lang="pt-BR" sz="1400"/>
        </a:p>
      </dgm:t>
    </dgm:pt>
    <dgm:pt modelId="{426E3CFE-56AB-46DB-8B1B-991F3D3A464B}" type="sibTrans" cxnId="{9B67C89D-6284-4047-B4AA-16DA50925AA6}">
      <dgm:prSet/>
      <dgm:spPr/>
      <dgm:t>
        <a:bodyPr/>
        <a:lstStyle/>
        <a:p>
          <a:endParaRPr lang="pt-BR" sz="1400"/>
        </a:p>
      </dgm:t>
    </dgm:pt>
    <dgm:pt modelId="{61E4EA36-6097-4E3C-8C9B-09DB0B70B481}">
      <dgm:prSet custT="1"/>
      <dgm:spPr/>
      <dgm:t>
        <a:bodyPr/>
        <a:lstStyle/>
        <a:p>
          <a:r>
            <a:rPr lang="en-US" sz="1600" b="1"/>
            <a:t>Ações:</a:t>
          </a:r>
          <a:endParaRPr lang="en-US" sz="1600" b="1" dirty="0"/>
        </a:p>
      </dgm:t>
    </dgm:pt>
    <dgm:pt modelId="{02A6520F-1019-46C8-B6C8-B89D27405A90}" type="parTrans" cxnId="{379E6F79-B3C5-423F-8740-DCE6EFE701AA}">
      <dgm:prSet/>
      <dgm:spPr/>
      <dgm:t>
        <a:bodyPr/>
        <a:lstStyle/>
        <a:p>
          <a:endParaRPr lang="pt-BR"/>
        </a:p>
      </dgm:t>
    </dgm:pt>
    <dgm:pt modelId="{2D4031C3-0FEB-4073-984E-E80D7AD9E449}" type="sibTrans" cxnId="{379E6F79-B3C5-423F-8740-DCE6EFE701AA}">
      <dgm:prSet/>
      <dgm:spPr/>
      <dgm:t>
        <a:bodyPr/>
        <a:lstStyle/>
        <a:p>
          <a:endParaRPr lang="pt-BR"/>
        </a:p>
      </dgm:t>
    </dgm:pt>
    <dgm:pt modelId="{EA3C82D1-1945-479A-A446-BC3634FEA88E}">
      <dgm:prSet custT="1"/>
      <dgm:spPr/>
      <dgm:t>
        <a:bodyPr/>
        <a:lstStyle/>
        <a:p>
          <a:r>
            <a:rPr lang="en-US" sz="1600" b="1" dirty="0" err="1"/>
            <a:t>Registro</a:t>
          </a:r>
          <a:r>
            <a:rPr lang="en-US" sz="1600" b="1" dirty="0"/>
            <a:t> Interesse</a:t>
          </a:r>
        </a:p>
      </dgm:t>
    </dgm:pt>
    <dgm:pt modelId="{64550B93-F123-480D-9DAB-7CB289B7E6A8}" type="parTrans" cxnId="{4D40569C-9C13-4B19-A004-75C38CBFB6B7}">
      <dgm:prSet/>
      <dgm:spPr/>
      <dgm:t>
        <a:bodyPr/>
        <a:lstStyle/>
        <a:p>
          <a:endParaRPr lang="pt-BR"/>
        </a:p>
      </dgm:t>
    </dgm:pt>
    <dgm:pt modelId="{CF927154-9D92-47E9-B888-80DD21B96ED3}" type="sibTrans" cxnId="{4D40569C-9C13-4B19-A004-75C38CBFB6B7}">
      <dgm:prSet/>
      <dgm:spPr/>
      <dgm:t>
        <a:bodyPr/>
        <a:lstStyle/>
        <a:p>
          <a:endParaRPr lang="pt-BR"/>
        </a:p>
      </dgm:t>
    </dgm:pt>
    <dgm:pt modelId="{5A34FAA0-78F5-46A6-8553-D5824D6F09AD}">
      <dgm:prSet custT="1"/>
      <dgm:spPr/>
      <dgm:t>
        <a:bodyPr/>
        <a:lstStyle/>
        <a:p>
          <a:r>
            <a:rPr lang="en-US" sz="1600" b="1" dirty="0" err="1"/>
            <a:t>Registro</a:t>
          </a:r>
          <a:r>
            <a:rPr lang="en-US" sz="1600" b="1" dirty="0"/>
            <a:t> </a:t>
          </a:r>
          <a:r>
            <a:rPr lang="en-US" sz="1600" b="1" dirty="0" err="1"/>
            <a:t>Proposta</a:t>
          </a:r>
          <a:endParaRPr lang="en-US" sz="1600" b="1" dirty="0"/>
        </a:p>
      </dgm:t>
    </dgm:pt>
    <dgm:pt modelId="{9172735B-E864-434A-8648-2985046625D3}" type="parTrans" cxnId="{A40E24A2-AB37-403F-893B-1E33F3E273B4}">
      <dgm:prSet/>
      <dgm:spPr/>
      <dgm:t>
        <a:bodyPr/>
        <a:lstStyle/>
        <a:p>
          <a:endParaRPr lang="pt-BR"/>
        </a:p>
      </dgm:t>
    </dgm:pt>
    <dgm:pt modelId="{31A8D945-C219-4EBC-9BA3-560DA3A98C6B}" type="sibTrans" cxnId="{A40E24A2-AB37-403F-893B-1E33F3E273B4}">
      <dgm:prSet/>
      <dgm:spPr/>
      <dgm:t>
        <a:bodyPr/>
        <a:lstStyle/>
        <a:p>
          <a:endParaRPr lang="pt-BR"/>
        </a:p>
      </dgm:t>
    </dgm:pt>
    <dgm:pt modelId="{6546E156-D7DB-44EE-A3EF-EA66477929FB}" type="pres">
      <dgm:prSet presAssocID="{0BD171A8-8CE1-4E21-A1AB-A7E30424A8FC}" presName="CompostProcess" presStyleCnt="0">
        <dgm:presLayoutVars>
          <dgm:dir/>
          <dgm:resizeHandles val="exact"/>
        </dgm:presLayoutVars>
      </dgm:prSet>
      <dgm:spPr/>
    </dgm:pt>
    <dgm:pt modelId="{07939E47-93DB-46A6-B1AB-9C3A2F41C67B}" type="pres">
      <dgm:prSet presAssocID="{0BD171A8-8CE1-4E21-A1AB-A7E30424A8FC}" presName="arrow" presStyleLbl="bgShp" presStyleIdx="0" presStyleCnt="1"/>
      <dgm:spPr/>
    </dgm:pt>
    <dgm:pt modelId="{86BBAFD5-CA45-4D86-9278-7CB1806246C0}" type="pres">
      <dgm:prSet presAssocID="{0BD171A8-8CE1-4E21-A1AB-A7E30424A8FC}" presName="linearProcess" presStyleCnt="0"/>
      <dgm:spPr/>
    </dgm:pt>
    <dgm:pt modelId="{2DDE3655-2094-4BF4-BA5B-C0C07CA1444A}" type="pres">
      <dgm:prSet presAssocID="{59A187C4-0E3B-4688-A9E4-6B8770A6B0E6}" presName="textNode" presStyleLbl="node1" presStyleIdx="0" presStyleCnt="4">
        <dgm:presLayoutVars>
          <dgm:bulletEnabled val="1"/>
        </dgm:presLayoutVars>
      </dgm:prSet>
      <dgm:spPr/>
    </dgm:pt>
    <dgm:pt modelId="{CD1B72F2-C659-401F-8BBE-732E092E2EE6}" type="pres">
      <dgm:prSet presAssocID="{70BA1B83-FB6A-45F8-97FE-1120CA53BA00}" presName="sibTrans" presStyleCnt="0"/>
      <dgm:spPr/>
    </dgm:pt>
    <dgm:pt modelId="{28AE7B6D-CC2C-4CA9-881E-B5EA995CAEB3}" type="pres">
      <dgm:prSet presAssocID="{C95AC39A-3009-4A75-8216-0F6E77953E58}" presName="textNode" presStyleLbl="node1" presStyleIdx="1" presStyleCnt="4">
        <dgm:presLayoutVars>
          <dgm:bulletEnabled val="1"/>
        </dgm:presLayoutVars>
      </dgm:prSet>
      <dgm:spPr/>
    </dgm:pt>
    <dgm:pt modelId="{9B443718-012F-4915-AA4B-10179558D858}" type="pres">
      <dgm:prSet presAssocID="{9C539452-5E3E-4383-9DA9-EC883B877F06}" presName="sibTrans" presStyleCnt="0"/>
      <dgm:spPr/>
    </dgm:pt>
    <dgm:pt modelId="{E968851A-7C7C-463A-ACAB-8E316EC35C6A}" type="pres">
      <dgm:prSet presAssocID="{6C0A9B11-3AB7-4952-88DF-CE4DBD9139E7}" presName="textNode" presStyleLbl="node1" presStyleIdx="2" presStyleCnt="4">
        <dgm:presLayoutVars>
          <dgm:bulletEnabled val="1"/>
        </dgm:presLayoutVars>
      </dgm:prSet>
      <dgm:spPr/>
    </dgm:pt>
    <dgm:pt modelId="{F2E28B7B-3850-4280-BCD8-9F0B299A5437}" type="pres">
      <dgm:prSet presAssocID="{8AC84FCD-BFEB-4762-85CF-F1209B369900}" presName="sibTrans" presStyleCnt="0"/>
      <dgm:spPr/>
    </dgm:pt>
    <dgm:pt modelId="{FB29F333-07B1-4E27-9013-6E3479565173}" type="pres">
      <dgm:prSet presAssocID="{61E4EA36-6097-4E3C-8C9B-09DB0B70B481}" presName="textNode" presStyleLbl="node1" presStyleIdx="3" presStyleCnt="4">
        <dgm:presLayoutVars>
          <dgm:bulletEnabled val="1"/>
        </dgm:presLayoutVars>
      </dgm:prSet>
      <dgm:spPr/>
    </dgm:pt>
  </dgm:ptLst>
  <dgm:cxnLst>
    <dgm:cxn modelId="{A04E1E18-16CB-464B-9A81-00A356399B32}" type="presOf" srcId="{BE486D73-59B0-45AB-987D-44296DC0F405}" destId="{2DDE3655-2094-4BF4-BA5B-C0C07CA1444A}" srcOrd="0" destOrd="1" presId="urn:microsoft.com/office/officeart/2005/8/layout/hProcess9"/>
    <dgm:cxn modelId="{88B40E1A-C9F5-4AEC-B5B5-E1B727EDC0A9}" type="presOf" srcId="{61E4EA36-6097-4E3C-8C9B-09DB0B70B481}" destId="{FB29F333-07B1-4E27-9013-6E3479565173}" srcOrd="0" destOrd="0" presId="urn:microsoft.com/office/officeart/2005/8/layout/hProcess9"/>
    <dgm:cxn modelId="{FDA77921-BA17-4374-B45F-26DF73494C03}" type="presOf" srcId="{B3201461-EFC6-453B-9CDD-A88A23AB7C7D}" destId="{28AE7B6D-CC2C-4CA9-881E-B5EA995CAEB3}" srcOrd="0" destOrd="1" presId="urn:microsoft.com/office/officeart/2005/8/layout/hProcess9"/>
    <dgm:cxn modelId="{C2F6A027-9F46-4C5E-9B96-1F4BD7F84495}" srcId="{0BD171A8-8CE1-4E21-A1AB-A7E30424A8FC}" destId="{59A187C4-0E3B-4688-A9E4-6B8770A6B0E6}" srcOrd="0" destOrd="0" parTransId="{9237078B-312B-499B-BDB6-A98127504D1D}" sibTransId="{70BA1B83-FB6A-45F8-97FE-1120CA53BA00}"/>
    <dgm:cxn modelId="{A7E3432A-B8D6-459E-B2DD-E9D9125351F8}" srcId="{C95AC39A-3009-4A75-8216-0F6E77953E58}" destId="{B3201461-EFC6-453B-9CDD-A88A23AB7C7D}" srcOrd="0" destOrd="0" parTransId="{9E526F5E-C543-424E-9276-27C05CA7A0CF}" sibTransId="{60C929D1-F883-4F2D-99E8-8868546D47C8}"/>
    <dgm:cxn modelId="{75E67A38-03BD-4B9D-BE4F-DCD95B19F9CE}" type="presOf" srcId="{A7F16CF4-F611-4F04-B931-77535F605716}" destId="{28AE7B6D-CC2C-4CA9-881E-B5EA995CAEB3}" srcOrd="0" destOrd="2" presId="urn:microsoft.com/office/officeart/2005/8/layout/hProcess9"/>
    <dgm:cxn modelId="{52AF155E-E217-4C0D-9E75-F92FEC984164}" type="presOf" srcId="{EA3C82D1-1945-479A-A446-BC3634FEA88E}" destId="{FB29F333-07B1-4E27-9013-6E3479565173}" srcOrd="0" destOrd="1" presId="urn:microsoft.com/office/officeart/2005/8/layout/hProcess9"/>
    <dgm:cxn modelId="{96E7CF4A-D7DE-4202-9181-B4D67F6EF6AE}" type="presOf" srcId="{59A187C4-0E3B-4688-A9E4-6B8770A6B0E6}" destId="{2DDE3655-2094-4BF4-BA5B-C0C07CA1444A}" srcOrd="0" destOrd="0" presId="urn:microsoft.com/office/officeart/2005/8/layout/hProcess9"/>
    <dgm:cxn modelId="{F1329A77-0DE5-4B33-A589-A88F55FE5D97}" srcId="{C95AC39A-3009-4A75-8216-0F6E77953E58}" destId="{A7F16CF4-F611-4F04-B931-77535F605716}" srcOrd="1" destOrd="0" parTransId="{526A377E-5B04-4BDE-9CB9-22567AB960E0}" sibTransId="{779F92AD-2529-4D7D-B972-54596C08D0E8}"/>
    <dgm:cxn modelId="{379E6F79-B3C5-423F-8740-DCE6EFE701AA}" srcId="{0BD171A8-8CE1-4E21-A1AB-A7E30424A8FC}" destId="{61E4EA36-6097-4E3C-8C9B-09DB0B70B481}" srcOrd="3" destOrd="0" parTransId="{02A6520F-1019-46C8-B6C8-B89D27405A90}" sibTransId="{2D4031C3-0FEB-4073-984E-E80D7AD9E449}"/>
    <dgm:cxn modelId="{064A0C89-A3F8-4A7C-8FED-85D9BF159C9A}" type="presOf" srcId="{C95AC39A-3009-4A75-8216-0F6E77953E58}" destId="{28AE7B6D-CC2C-4CA9-881E-B5EA995CAEB3}" srcOrd="0" destOrd="0" presId="urn:microsoft.com/office/officeart/2005/8/layout/hProcess9"/>
    <dgm:cxn modelId="{4D40569C-9C13-4B19-A004-75C38CBFB6B7}" srcId="{61E4EA36-6097-4E3C-8C9B-09DB0B70B481}" destId="{EA3C82D1-1945-479A-A446-BC3634FEA88E}" srcOrd="0" destOrd="0" parTransId="{64550B93-F123-480D-9DAB-7CB289B7E6A8}" sibTransId="{CF927154-9D92-47E9-B888-80DD21B96ED3}"/>
    <dgm:cxn modelId="{9B67C89D-6284-4047-B4AA-16DA50925AA6}" srcId="{59A187C4-0E3B-4688-A9E4-6B8770A6B0E6}" destId="{BE486D73-59B0-45AB-987D-44296DC0F405}" srcOrd="0" destOrd="0" parTransId="{187E1660-4277-43BF-9978-F5747AC4F55D}" sibTransId="{426E3CFE-56AB-46DB-8B1B-991F3D3A464B}"/>
    <dgm:cxn modelId="{2B8EFB9E-AA0F-4D45-B36D-C4BD2E520800}" type="presOf" srcId="{EFF73C4C-6B5C-4089-AE33-AC7716CAC2F9}" destId="{E968851A-7C7C-463A-ACAB-8E316EC35C6A}" srcOrd="0" destOrd="1" presId="urn:microsoft.com/office/officeart/2005/8/layout/hProcess9"/>
    <dgm:cxn modelId="{A40E24A2-AB37-403F-893B-1E33F3E273B4}" srcId="{61E4EA36-6097-4E3C-8C9B-09DB0B70B481}" destId="{5A34FAA0-78F5-46A6-8553-D5824D6F09AD}" srcOrd="1" destOrd="0" parTransId="{9172735B-E864-434A-8648-2985046625D3}" sibTransId="{31A8D945-C219-4EBC-9BA3-560DA3A98C6B}"/>
    <dgm:cxn modelId="{4E16DAB2-D1F3-4954-85B5-03ED01D03F03}" type="presOf" srcId="{6C0A9B11-3AB7-4952-88DF-CE4DBD9139E7}" destId="{E968851A-7C7C-463A-ACAB-8E316EC35C6A}" srcOrd="0" destOrd="0" presId="urn:microsoft.com/office/officeart/2005/8/layout/hProcess9"/>
    <dgm:cxn modelId="{ECF996BF-04F6-40A4-BBC5-8A6F5A363DC5}" type="presOf" srcId="{5A34FAA0-78F5-46A6-8553-D5824D6F09AD}" destId="{FB29F333-07B1-4E27-9013-6E3479565173}" srcOrd="0" destOrd="2" presId="urn:microsoft.com/office/officeart/2005/8/layout/hProcess9"/>
    <dgm:cxn modelId="{FEF2EDBF-8E68-412F-9D4C-D55059FAF401}" type="presOf" srcId="{0BD171A8-8CE1-4E21-A1AB-A7E30424A8FC}" destId="{6546E156-D7DB-44EE-A3EF-EA66477929FB}" srcOrd="0" destOrd="0" presId="urn:microsoft.com/office/officeart/2005/8/layout/hProcess9"/>
    <dgm:cxn modelId="{EB8EBED1-929F-40A8-8F94-06843E816444}" srcId="{6C0A9B11-3AB7-4952-88DF-CE4DBD9139E7}" destId="{EFF73C4C-6B5C-4089-AE33-AC7716CAC2F9}" srcOrd="0" destOrd="0" parTransId="{11FE4445-CA83-4145-9021-2BC231A25DEC}" sibTransId="{1D314D87-D798-4EBE-88A2-78F5732ADD3C}"/>
    <dgm:cxn modelId="{56F343DA-D631-46B4-A634-21DA61BE7775}" srcId="{0BD171A8-8CE1-4E21-A1AB-A7E30424A8FC}" destId="{6C0A9B11-3AB7-4952-88DF-CE4DBD9139E7}" srcOrd="2" destOrd="0" parTransId="{C57585F6-3D22-459F-8DA3-A4A9218F7217}" sibTransId="{8AC84FCD-BFEB-4762-85CF-F1209B369900}"/>
    <dgm:cxn modelId="{37F505F2-2C72-4BBD-87C0-4F5EDA435FBB}" srcId="{0BD171A8-8CE1-4E21-A1AB-A7E30424A8FC}" destId="{C95AC39A-3009-4A75-8216-0F6E77953E58}" srcOrd="1" destOrd="0" parTransId="{74C91B98-DD5B-4577-80C5-2C45FE4A30A5}" sibTransId="{9C539452-5E3E-4383-9DA9-EC883B877F06}"/>
    <dgm:cxn modelId="{E1105787-2EE8-4905-9AE9-FAC4BB5CBFDE}" type="presParOf" srcId="{6546E156-D7DB-44EE-A3EF-EA66477929FB}" destId="{07939E47-93DB-46A6-B1AB-9C3A2F41C67B}" srcOrd="0" destOrd="0" presId="urn:microsoft.com/office/officeart/2005/8/layout/hProcess9"/>
    <dgm:cxn modelId="{CAA55366-E122-43FD-99D1-A2CBE33B4435}" type="presParOf" srcId="{6546E156-D7DB-44EE-A3EF-EA66477929FB}" destId="{86BBAFD5-CA45-4D86-9278-7CB1806246C0}" srcOrd="1" destOrd="0" presId="urn:microsoft.com/office/officeart/2005/8/layout/hProcess9"/>
    <dgm:cxn modelId="{F3C9A931-0755-4248-9E2A-430E22701C17}" type="presParOf" srcId="{86BBAFD5-CA45-4D86-9278-7CB1806246C0}" destId="{2DDE3655-2094-4BF4-BA5B-C0C07CA1444A}" srcOrd="0" destOrd="0" presId="urn:microsoft.com/office/officeart/2005/8/layout/hProcess9"/>
    <dgm:cxn modelId="{8FF96A41-6F0E-4267-BEE3-18B9DA3835E2}" type="presParOf" srcId="{86BBAFD5-CA45-4D86-9278-7CB1806246C0}" destId="{CD1B72F2-C659-401F-8BBE-732E092E2EE6}" srcOrd="1" destOrd="0" presId="urn:microsoft.com/office/officeart/2005/8/layout/hProcess9"/>
    <dgm:cxn modelId="{FF87FD21-FE35-496A-8E37-4FA9B87DC32D}" type="presParOf" srcId="{86BBAFD5-CA45-4D86-9278-7CB1806246C0}" destId="{28AE7B6D-CC2C-4CA9-881E-B5EA995CAEB3}" srcOrd="2" destOrd="0" presId="urn:microsoft.com/office/officeart/2005/8/layout/hProcess9"/>
    <dgm:cxn modelId="{183282A9-46DC-4325-9AD5-E309059385D5}" type="presParOf" srcId="{86BBAFD5-CA45-4D86-9278-7CB1806246C0}" destId="{9B443718-012F-4915-AA4B-10179558D858}" srcOrd="3" destOrd="0" presId="urn:microsoft.com/office/officeart/2005/8/layout/hProcess9"/>
    <dgm:cxn modelId="{62A50EC1-6969-4C22-AE32-EAEFE33195FB}" type="presParOf" srcId="{86BBAFD5-CA45-4D86-9278-7CB1806246C0}" destId="{E968851A-7C7C-463A-ACAB-8E316EC35C6A}" srcOrd="4" destOrd="0" presId="urn:microsoft.com/office/officeart/2005/8/layout/hProcess9"/>
    <dgm:cxn modelId="{241F7BBF-5724-486D-A7FC-E09B025F541E}" type="presParOf" srcId="{86BBAFD5-CA45-4D86-9278-7CB1806246C0}" destId="{F2E28B7B-3850-4280-BCD8-9F0B299A5437}" srcOrd="5" destOrd="0" presId="urn:microsoft.com/office/officeart/2005/8/layout/hProcess9"/>
    <dgm:cxn modelId="{A23FC506-869D-4293-8AEE-9E4406039472}" type="presParOf" srcId="{86BBAFD5-CA45-4D86-9278-7CB1806246C0}" destId="{FB29F333-07B1-4E27-9013-6E3479565173}" srcOrd="6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093BB90-B34F-4260-8985-7C11A94ED15C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1952E4CC-1BEA-4E79-B837-FA23062FA30B}">
      <dgm:prSet/>
      <dgm:spPr/>
      <dgm:t>
        <a:bodyPr/>
        <a:lstStyle/>
        <a:p>
          <a:pPr>
            <a:defRPr b="1"/>
          </a:pPr>
          <a:r>
            <a:rPr lang="pt-BR" dirty="0"/>
            <a:t>Oferta Pública</a:t>
          </a:r>
          <a:endParaRPr lang="en-US" dirty="0"/>
        </a:p>
      </dgm:t>
    </dgm:pt>
    <dgm:pt modelId="{925A6084-A199-48C6-B5AD-2B9FAEBD8DB3}" type="parTrans" cxnId="{31B5E695-8F3F-429A-BB28-9A12F7FF6D82}">
      <dgm:prSet/>
      <dgm:spPr/>
      <dgm:t>
        <a:bodyPr/>
        <a:lstStyle/>
        <a:p>
          <a:endParaRPr lang="en-US"/>
        </a:p>
      </dgm:t>
    </dgm:pt>
    <dgm:pt modelId="{DA3A9F95-ED45-488E-9A06-301BFB3B177E}" type="sibTrans" cxnId="{31B5E695-8F3F-429A-BB28-9A12F7FF6D82}">
      <dgm:prSet/>
      <dgm:spPr/>
      <dgm:t>
        <a:bodyPr/>
        <a:lstStyle/>
        <a:p>
          <a:endParaRPr lang="en-US"/>
        </a:p>
      </dgm:t>
    </dgm:pt>
    <dgm:pt modelId="{11CEA85C-3731-420A-A0F8-826EDE91B9F8}">
      <dgm:prSet/>
      <dgm:spPr/>
      <dgm:t>
        <a:bodyPr/>
        <a:lstStyle/>
        <a:p>
          <a:endParaRPr lang="pt-BR" dirty="0"/>
        </a:p>
        <a:p>
          <a:r>
            <a:rPr lang="pt-BR" dirty="0"/>
            <a:t>Registro de Interesse</a:t>
          </a:r>
          <a:br>
            <a:rPr lang="pt-BR" dirty="0"/>
          </a:br>
          <a:endParaRPr lang="en-US" dirty="0"/>
        </a:p>
      </dgm:t>
    </dgm:pt>
    <dgm:pt modelId="{FDFEFFE3-850E-4F34-A13C-943C21470B96}" type="parTrans" cxnId="{1A32DFE2-14F7-4679-884B-F5C80FC805FB}">
      <dgm:prSet/>
      <dgm:spPr/>
      <dgm:t>
        <a:bodyPr/>
        <a:lstStyle/>
        <a:p>
          <a:endParaRPr lang="en-US"/>
        </a:p>
      </dgm:t>
    </dgm:pt>
    <dgm:pt modelId="{4933A54A-E130-42C7-8A09-C2A819427BC9}" type="sibTrans" cxnId="{1A32DFE2-14F7-4679-884B-F5C80FC805FB}">
      <dgm:prSet/>
      <dgm:spPr/>
      <dgm:t>
        <a:bodyPr/>
        <a:lstStyle/>
        <a:p>
          <a:endParaRPr lang="en-US"/>
        </a:p>
      </dgm:t>
    </dgm:pt>
    <dgm:pt modelId="{018077CF-9EC7-4CFC-9D87-02D63FD6CF4E}">
      <dgm:prSet/>
      <dgm:spPr/>
      <dgm:t>
        <a:bodyPr/>
        <a:lstStyle/>
        <a:p>
          <a:pPr>
            <a:defRPr b="1"/>
          </a:pPr>
          <a:r>
            <a:rPr lang="pt-BR" dirty="0"/>
            <a:t>Leilão de Áreas por proposta Fechada</a:t>
          </a:r>
          <a:endParaRPr lang="en-US" dirty="0"/>
        </a:p>
      </dgm:t>
    </dgm:pt>
    <dgm:pt modelId="{C4137393-F6A7-43A5-9C0B-DE9094F8495D}" type="parTrans" cxnId="{B7157807-8B14-4A7E-9B75-A932145F0402}">
      <dgm:prSet/>
      <dgm:spPr/>
      <dgm:t>
        <a:bodyPr/>
        <a:lstStyle/>
        <a:p>
          <a:endParaRPr lang="en-US"/>
        </a:p>
      </dgm:t>
    </dgm:pt>
    <dgm:pt modelId="{6E6A6D17-F05B-4D2A-BB3F-A8FD6B7AD59C}" type="sibTrans" cxnId="{B7157807-8B14-4A7E-9B75-A932145F0402}">
      <dgm:prSet/>
      <dgm:spPr/>
      <dgm:t>
        <a:bodyPr/>
        <a:lstStyle/>
        <a:p>
          <a:endParaRPr lang="en-US"/>
        </a:p>
      </dgm:t>
    </dgm:pt>
    <dgm:pt modelId="{6C52FF18-9286-46C9-9A0A-F499637D228C}">
      <dgm:prSet/>
      <dgm:spPr/>
      <dgm:t>
        <a:bodyPr/>
        <a:lstStyle/>
        <a:p>
          <a:br>
            <a:rPr lang="pt-BR" dirty="0"/>
          </a:br>
          <a:r>
            <a:rPr lang="pt-BR" dirty="0"/>
            <a:t>Registro de Proposta</a:t>
          </a:r>
          <a:br>
            <a:rPr lang="pt-BR" dirty="0"/>
          </a:br>
          <a:endParaRPr lang="en-US" dirty="0"/>
        </a:p>
      </dgm:t>
    </dgm:pt>
    <dgm:pt modelId="{0DA88662-E6F1-4B75-9D6A-A73D9BC1C591}" type="parTrans" cxnId="{0596FCFA-8996-4DB0-BB29-55C0FE0EFBCD}">
      <dgm:prSet/>
      <dgm:spPr/>
      <dgm:t>
        <a:bodyPr/>
        <a:lstStyle/>
        <a:p>
          <a:endParaRPr lang="en-US"/>
        </a:p>
      </dgm:t>
    </dgm:pt>
    <dgm:pt modelId="{92454E34-DB69-4973-8675-DA49ED66CE7A}" type="sibTrans" cxnId="{0596FCFA-8996-4DB0-BB29-55C0FE0EFBCD}">
      <dgm:prSet/>
      <dgm:spPr/>
      <dgm:t>
        <a:bodyPr/>
        <a:lstStyle/>
        <a:p>
          <a:endParaRPr lang="en-US"/>
        </a:p>
      </dgm:t>
    </dgm:pt>
    <dgm:pt modelId="{83B100E7-7282-4E8B-B444-33844792215B}" type="pres">
      <dgm:prSet presAssocID="{D093BB90-B34F-4260-8985-7C11A94ED15C}" presName="root" presStyleCnt="0">
        <dgm:presLayoutVars>
          <dgm:dir/>
          <dgm:resizeHandles val="exact"/>
        </dgm:presLayoutVars>
      </dgm:prSet>
      <dgm:spPr/>
    </dgm:pt>
    <dgm:pt modelId="{F7864A9B-490E-491E-B714-655C0815442D}" type="pres">
      <dgm:prSet presAssocID="{1952E4CC-1BEA-4E79-B837-FA23062FA30B}" presName="compNode" presStyleCnt="0"/>
      <dgm:spPr/>
    </dgm:pt>
    <dgm:pt modelId="{B16309CE-D19C-495E-837E-9F0D0CFA8F3A}" type="pres">
      <dgm:prSet presAssocID="{1952E4CC-1BEA-4E79-B837-FA23062FA30B}" presName="iconRect" presStyleLbl="node1" presStyleIdx="0" presStyleCnt="2" custLinFactNeighborY="-907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395DE3A1-7283-40E5-ADC0-3A678E0748E1}" type="pres">
      <dgm:prSet presAssocID="{1952E4CC-1BEA-4E79-B837-FA23062FA30B}" presName="iconSpace" presStyleCnt="0"/>
      <dgm:spPr/>
    </dgm:pt>
    <dgm:pt modelId="{97554CF1-9111-4D3E-88DC-B0961EBBA1F2}" type="pres">
      <dgm:prSet presAssocID="{1952E4CC-1BEA-4E79-B837-FA23062FA30B}" presName="parTx" presStyleLbl="revTx" presStyleIdx="0" presStyleCnt="4" custLinFactNeighborY="-21167">
        <dgm:presLayoutVars>
          <dgm:chMax val="0"/>
          <dgm:chPref val="0"/>
        </dgm:presLayoutVars>
      </dgm:prSet>
      <dgm:spPr/>
    </dgm:pt>
    <dgm:pt modelId="{2C667358-96EE-4320-A887-9E33E9C3DC23}" type="pres">
      <dgm:prSet presAssocID="{1952E4CC-1BEA-4E79-B837-FA23062FA30B}" presName="txSpace" presStyleCnt="0"/>
      <dgm:spPr/>
    </dgm:pt>
    <dgm:pt modelId="{70AB09D2-A6C3-4E43-A984-1A7172C85054}" type="pres">
      <dgm:prSet presAssocID="{1952E4CC-1BEA-4E79-B837-FA23062FA30B}" presName="desTx" presStyleLbl="revTx" presStyleIdx="1" presStyleCnt="4" custLinFactNeighborY="-32515">
        <dgm:presLayoutVars/>
      </dgm:prSet>
      <dgm:spPr/>
    </dgm:pt>
    <dgm:pt modelId="{8005D501-9467-4047-A874-E4D4296212CA}" type="pres">
      <dgm:prSet presAssocID="{DA3A9F95-ED45-488E-9A06-301BFB3B177E}" presName="sibTrans" presStyleCnt="0"/>
      <dgm:spPr/>
    </dgm:pt>
    <dgm:pt modelId="{DABF2D15-832B-483B-9018-29AB40E34F01}" type="pres">
      <dgm:prSet presAssocID="{018077CF-9EC7-4CFC-9D87-02D63FD6CF4E}" presName="compNode" presStyleCnt="0"/>
      <dgm:spPr/>
    </dgm:pt>
    <dgm:pt modelId="{627DE57D-D52A-4B2F-A5DD-45E8145CF501}" type="pres">
      <dgm:prSet presAssocID="{018077CF-9EC7-4CFC-9D87-02D63FD6CF4E}" presName="iconRect" presStyleLbl="node1" presStyleIdx="1" presStyleCnt="2" custLinFactNeighborY="-907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erto de mão"/>
        </a:ext>
      </dgm:extLst>
    </dgm:pt>
    <dgm:pt modelId="{540D70B5-66DA-43E3-825B-705E767F2AE2}" type="pres">
      <dgm:prSet presAssocID="{018077CF-9EC7-4CFC-9D87-02D63FD6CF4E}" presName="iconSpace" presStyleCnt="0"/>
      <dgm:spPr/>
    </dgm:pt>
    <dgm:pt modelId="{57803FAA-E6C7-46FA-AFE1-36128B3621A2}" type="pres">
      <dgm:prSet presAssocID="{018077CF-9EC7-4CFC-9D87-02D63FD6CF4E}" presName="parTx" presStyleLbl="revTx" presStyleIdx="2" presStyleCnt="4" custLinFactNeighborY="-21167">
        <dgm:presLayoutVars>
          <dgm:chMax val="0"/>
          <dgm:chPref val="0"/>
        </dgm:presLayoutVars>
      </dgm:prSet>
      <dgm:spPr/>
    </dgm:pt>
    <dgm:pt modelId="{04D39029-DF67-4AB8-816B-5C733AF86387}" type="pres">
      <dgm:prSet presAssocID="{018077CF-9EC7-4CFC-9D87-02D63FD6CF4E}" presName="txSpace" presStyleCnt="0"/>
      <dgm:spPr/>
    </dgm:pt>
    <dgm:pt modelId="{EED66780-F73D-4610-9C1F-7C93EA6A9C78}" type="pres">
      <dgm:prSet presAssocID="{018077CF-9EC7-4CFC-9D87-02D63FD6CF4E}" presName="desTx" presStyleLbl="revTx" presStyleIdx="3" presStyleCnt="4" custLinFactNeighborY="-21541">
        <dgm:presLayoutVars/>
      </dgm:prSet>
      <dgm:spPr/>
    </dgm:pt>
  </dgm:ptLst>
  <dgm:cxnLst>
    <dgm:cxn modelId="{F77D9100-4010-4EA8-B04D-3B495A84DD8E}" type="presOf" srcId="{11CEA85C-3731-420A-A0F8-826EDE91B9F8}" destId="{70AB09D2-A6C3-4E43-A984-1A7172C85054}" srcOrd="0" destOrd="0" presId="urn:microsoft.com/office/officeart/2018/5/layout/CenteredIconLabelDescriptionList"/>
    <dgm:cxn modelId="{B7157807-8B14-4A7E-9B75-A932145F0402}" srcId="{D093BB90-B34F-4260-8985-7C11A94ED15C}" destId="{018077CF-9EC7-4CFC-9D87-02D63FD6CF4E}" srcOrd="1" destOrd="0" parTransId="{C4137393-F6A7-43A5-9C0B-DE9094F8495D}" sibTransId="{6E6A6D17-F05B-4D2A-BB3F-A8FD6B7AD59C}"/>
    <dgm:cxn modelId="{890CB564-B868-4B73-BA48-EB69E9049B61}" type="presOf" srcId="{D093BB90-B34F-4260-8985-7C11A94ED15C}" destId="{83B100E7-7282-4E8B-B444-33844792215B}" srcOrd="0" destOrd="0" presId="urn:microsoft.com/office/officeart/2018/5/layout/CenteredIconLabelDescriptionList"/>
    <dgm:cxn modelId="{0B4EEC92-CB4D-4784-8E8A-5F51EF44E468}" type="presOf" srcId="{018077CF-9EC7-4CFC-9D87-02D63FD6CF4E}" destId="{57803FAA-E6C7-46FA-AFE1-36128B3621A2}" srcOrd="0" destOrd="0" presId="urn:microsoft.com/office/officeart/2018/5/layout/CenteredIconLabelDescriptionList"/>
    <dgm:cxn modelId="{31B5E695-8F3F-429A-BB28-9A12F7FF6D82}" srcId="{D093BB90-B34F-4260-8985-7C11A94ED15C}" destId="{1952E4CC-1BEA-4E79-B837-FA23062FA30B}" srcOrd="0" destOrd="0" parTransId="{925A6084-A199-48C6-B5AD-2B9FAEBD8DB3}" sibTransId="{DA3A9F95-ED45-488E-9A06-301BFB3B177E}"/>
    <dgm:cxn modelId="{406EFC99-F375-40F8-B26C-4E9616145F54}" type="presOf" srcId="{1952E4CC-1BEA-4E79-B837-FA23062FA30B}" destId="{97554CF1-9111-4D3E-88DC-B0961EBBA1F2}" srcOrd="0" destOrd="0" presId="urn:microsoft.com/office/officeart/2018/5/layout/CenteredIconLabelDescriptionList"/>
    <dgm:cxn modelId="{34D863DA-176A-43C5-BE0D-2CDE13CFC167}" type="presOf" srcId="{6C52FF18-9286-46C9-9A0A-F499637D228C}" destId="{EED66780-F73D-4610-9C1F-7C93EA6A9C78}" srcOrd="0" destOrd="0" presId="urn:microsoft.com/office/officeart/2018/5/layout/CenteredIconLabelDescriptionList"/>
    <dgm:cxn modelId="{1A32DFE2-14F7-4679-884B-F5C80FC805FB}" srcId="{1952E4CC-1BEA-4E79-B837-FA23062FA30B}" destId="{11CEA85C-3731-420A-A0F8-826EDE91B9F8}" srcOrd="0" destOrd="0" parTransId="{FDFEFFE3-850E-4F34-A13C-943C21470B96}" sibTransId="{4933A54A-E130-42C7-8A09-C2A819427BC9}"/>
    <dgm:cxn modelId="{0596FCFA-8996-4DB0-BB29-55C0FE0EFBCD}" srcId="{018077CF-9EC7-4CFC-9D87-02D63FD6CF4E}" destId="{6C52FF18-9286-46C9-9A0A-F499637D228C}" srcOrd="0" destOrd="0" parTransId="{0DA88662-E6F1-4B75-9D6A-A73D9BC1C591}" sibTransId="{92454E34-DB69-4973-8675-DA49ED66CE7A}"/>
    <dgm:cxn modelId="{1BDA7F15-5425-42FF-A079-D282541ADFF1}" type="presParOf" srcId="{83B100E7-7282-4E8B-B444-33844792215B}" destId="{F7864A9B-490E-491E-B714-655C0815442D}" srcOrd="0" destOrd="0" presId="urn:microsoft.com/office/officeart/2018/5/layout/CenteredIconLabelDescriptionList"/>
    <dgm:cxn modelId="{F64EF6DB-57E9-4965-B351-E136D4F83F2B}" type="presParOf" srcId="{F7864A9B-490E-491E-B714-655C0815442D}" destId="{B16309CE-D19C-495E-837E-9F0D0CFA8F3A}" srcOrd="0" destOrd="0" presId="urn:microsoft.com/office/officeart/2018/5/layout/CenteredIconLabelDescriptionList"/>
    <dgm:cxn modelId="{5105A7CD-67A2-48C0-8929-941685741074}" type="presParOf" srcId="{F7864A9B-490E-491E-B714-655C0815442D}" destId="{395DE3A1-7283-40E5-ADC0-3A678E0748E1}" srcOrd="1" destOrd="0" presId="urn:microsoft.com/office/officeart/2018/5/layout/CenteredIconLabelDescriptionList"/>
    <dgm:cxn modelId="{32DBD7DF-A439-430D-8C26-C1A4EB2E6952}" type="presParOf" srcId="{F7864A9B-490E-491E-B714-655C0815442D}" destId="{97554CF1-9111-4D3E-88DC-B0961EBBA1F2}" srcOrd="2" destOrd="0" presId="urn:microsoft.com/office/officeart/2018/5/layout/CenteredIconLabelDescriptionList"/>
    <dgm:cxn modelId="{BFCC07F5-45DB-4593-983C-5E64DEF0C789}" type="presParOf" srcId="{F7864A9B-490E-491E-B714-655C0815442D}" destId="{2C667358-96EE-4320-A887-9E33E9C3DC23}" srcOrd="3" destOrd="0" presId="urn:microsoft.com/office/officeart/2018/5/layout/CenteredIconLabelDescriptionList"/>
    <dgm:cxn modelId="{2407DE19-C5FF-4567-9052-E6217AC3DA76}" type="presParOf" srcId="{F7864A9B-490E-491E-B714-655C0815442D}" destId="{70AB09D2-A6C3-4E43-A984-1A7172C85054}" srcOrd="4" destOrd="0" presId="urn:microsoft.com/office/officeart/2018/5/layout/CenteredIconLabelDescriptionList"/>
    <dgm:cxn modelId="{F573239E-A983-45FC-9A3B-F5F4D5EBB8EA}" type="presParOf" srcId="{83B100E7-7282-4E8B-B444-33844792215B}" destId="{8005D501-9467-4047-A874-E4D4296212CA}" srcOrd="1" destOrd="0" presId="urn:microsoft.com/office/officeart/2018/5/layout/CenteredIconLabelDescriptionList"/>
    <dgm:cxn modelId="{8CCD74D9-3A7F-4F7A-8B9D-D6D980BE259A}" type="presParOf" srcId="{83B100E7-7282-4E8B-B444-33844792215B}" destId="{DABF2D15-832B-483B-9018-29AB40E34F01}" srcOrd="2" destOrd="0" presId="urn:microsoft.com/office/officeart/2018/5/layout/CenteredIconLabelDescriptionList"/>
    <dgm:cxn modelId="{883EBCE3-0FA4-455A-BF72-0769CC44A14B}" type="presParOf" srcId="{DABF2D15-832B-483B-9018-29AB40E34F01}" destId="{627DE57D-D52A-4B2F-A5DD-45E8145CF501}" srcOrd="0" destOrd="0" presId="urn:microsoft.com/office/officeart/2018/5/layout/CenteredIconLabelDescriptionList"/>
    <dgm:cxn modelId="{E905E21B-B730-4D03-990F-C39EA9AE6E68}" type="presParOf" srcId="{DABF2D15-832B-483B-9018-29AB40E34F01}" destId="{540D70B5-66DA-43E3-825B-705E767F2AE2}" srcOrd="1" destOrd="0" presId="urn:microsoft.com/office/officeart/2018/5/layout/CenteredIconLabelDescriptionList"/>
    <dgm:cxn modelId="{A8730276-9325-4501-B3AF-A63056672A8C}" type="presParOf" srcId="{DABF2D15-832B-483B-9018-29AB40E34F01}" destId="{57803FAA-E6C7-46FA-AFE1-36128B3621A2}" srcOrd="2" destOrd="0" presId="urn:microsoft.com/office/officeart/2018/5/layout/CenteredIconLabelDescriptionList"/>
    <dgm:cxn modelId="{5DD85568-9E5B-4EB8-A90A-B4348DFDC6AC}" type="presParOf" srcId="{DABF2D15-832B-483B-9018-29AB40E34F01}" destId="{04D39029-DF67-4AB8-816B-5C733AF86387}" srcOrd="3" destOrd="0" presId="urn:microsoft.com/office/officeart/2018/5/layout/CenteredIconLabelDescriptionList"/>
    <dgm:cxn modelId="{B8C8E246-E930-42E4-815B-E604813BC842}" type="presParOf" srcId="{DABF2D15-832B-483B-9018-29AB40E34F01}" destId="{EED66780-F73D-4610-9C1F-7C93EA6A9C78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2EAF7CC-EBA6-40EB-AEE2-9099D02CEE02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7A6C6BD5-0B71-458C-93C3-5E3E85FFCBCE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2400" b="1" dirty="0"/>
            <a:t>Resultado da Oferta Pública; </a:t>
          </a:r>
          <a:endParaRPr lang="en-US" sz="2400" b="1" dirty="0"/>
        </a:p>
      </dgm:t>
    </dgm:pt>
    <dgm:pt modelId="{7F0DE0F6-EEAA-4B3A-910A-5E928E3EC608}" type="parTrans" cxnId="{42E14AB2-4A76-4717-AA10-5DC99DD0E3A8}">
      <dgm:prSet/>
      <dgm:spPr/>
      <dgm:t>
        <a:bodyPr/>
        <a:lstStyle/>
        <a:p>
          <a:endParaRPr lang="en-US" sz="3200"/>
        </a:p>
      </dgm:t>
    </dgm:pt>
    <dgm:pt modelId="{EF31AA1E-E70E-414D-8B93-BE980A784DA9}" type="sibTrans" cxnId="{42E14AB2-4A76-4717-AA10-5DC99DD0E3A8}">
      <dgm:prSet/>
      <dgm:spPr/>
      <dgm:t>
        <a:bodyPr/>
        <a:lstStyle/>
        <a:p>
          <a:endParaRPr lang="en-US"/>
        </a:p>
      </dgm:t>
    </dgm:pt>
    <dgm:pt modelId="{EAD718FA-749F-469F-85E7-279488EE25C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2400" b="1" dirty="0"/>
            <a:t>Resultado do Leilão; </a:t>
          </a:r>
          <a:endParaRPr lang="en-US" sz="2400" b="1" dirty="0"/>
        </a:p>
      </dgm:t>
    </dgm:pt>
    <dgm:pt modelId="{D410E459-8309-42A0-9448-A91D67DCCC44}" type="parTrans" cxnId="{C8F40579-E5B1-47D8-8596-D74FC4D032AE}">
      <dgm:prSet/>
      <dgm:spPr/>
      <dgm:t>
        <a:bodyPr/>
        <a:lstStyle/>
        <a:p>
          <a:endParaRPr lang="en-US" sz="3200"/>
        </a:p>
      </dgm:t>
    </dgm:pt>
    <dgm:pt modelId="{40A25931-40F8-401D-9DEA-CAAF65F43044}" type="sibTrans" cxnId="{C8F40579-E5B1-47D8-8596-D74FC4D032AE}">
      <dgm:prSet/>
      <dgm:spPr/>
      <dgm:t>
        <a:bodyPr/>
        <a:lstStyle/>
        <a:p>
          <a:endParaRPr lang="en-US"/>
        </a:p>
      </dgm:t>
    </dgm:pt>
    <dgm:pt modelId="{8CD7A3DA-9F01-4C7C-B3C5-AE709963D2F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pt-BR" sz="2400" b="1"/>
            <a:t>Ata de Finalização do Procedimento; </a:t>
          </a:r>
          <a:endParaRPr lang="en-US" sz="2400" b="1"/>
        </a:p>
      </dgm:t>
    </dgm:pt>
    <dgm:pt modelId="{EC684148-3253-4C1F-BCA5-FDF9222C9B8F}" type="parTrans" cxnId="{FC1B60BA-8AD0-457E-89E1-FEB5E84CB456}">
      <dgm:prSet/>
      <dgm:spPr/>
      <dgm:t>
        <a:bodyPr/>
        <a:lstStyle/>
        <a:p>
          <a:endParaRPr lang="en-US" sz="3200"/>
        </a:p>
      </dgm:t>
    </dgm:pt>
    <dgm:pt modelId="{7D6F8ED9-88DC-42B3-AF43-D941B333919B}" type="sibTrans" cxnId="{FC1B60BA-8AD0-457E-89E1-FEB5E84CB456}">
      <dgm:prSet/>
      <dgm:spPr/>
      <dgm:t>
        <a:bodyPr/>
        <a:lstStyle/>
        <a:p>
          <a:endParaRPr lang="en-US"/>
        </a:p>
      </dgm:t>
    </dgm:pt>
    <dgm:pt modelId="{E4FC5C2D-F0E7-4A29-A86E-B660B91665E6}" type="pres">
      <dgm:prSet presAssocID="{E2EAF7CC-EBA6-40EB-AEE2-9099D02CEE02}" presName="root" presStyleCnt="0">
        <dgm:presLayoutVars>
          <dgm:dir/>
          <dgm:resizeHandles val="exact"/>
        </dgm:presLayoutVars>
      </dgm:prSet>
      <dgm:spPr/>
    </dgm:pt>
    <dgm:pt modelId="{DE3BDFBB-BFB5-414B-9EF8-BABB5F66F403}" type="pres">
      <dgm:prSet presAssocID="{7A6C6BD5-0B71-458C-93C3-5E3E85FFCBCE}" presName="compNode" presStyleCnt="0"/>
      <dgm:spPr/>
    </dgm:pt>
    <dgm:pt modelId="{4F192B51-3EFB-4457-AF0E-43EAE06FB77A}" type="pres">
      <dgm:prSet presAssocID="{7A6C6BD5-0B71-458C-93C3-5E3E85FFCBCE}" presName="iconBgRect" presStyleLbl="bgShp" presStyleIdx="0" presStyleCnt="3"/>
      <dgm:spPr/>
    </dgm:pt>
    <dgm:pt modelId="{312D2F8C-A5E9-4AA2-80B1-C03873BF236D}" type="pres">
      <dgm:prSet presAssocID="{7A6C6BD5-0B71-458C-93C3-5E3E85FFCBCE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ca de seleção"/>
        </a:ext>
      </dgm:extLst>
    </dgm:pt>
    <dgm:pt modelId="{44000950-4CF6-4AE8-89FD-12B0862B70B5}" type="pres">
      <dgm:prSet presAssocID="{7A6C6BD5-0B71-458C-93C3-5E3E85FFCBCE}" presName="spaceRect" presStyleCnt="0"/>
      <dgm:spPr/>
    </dgm:pt>
    <dgm:pt modelId="{4F1F0DD8-86E6-42BB-B4B2-FB14468AF697}" type="pres">
      <dgm:prSet presAssocID="{7A6C6BD5-0B71-458C-93C3-5E3E85FFCBCE}" presName="textRect" presStyleLbl="revTx" presStyleIdx="0" presStyleCnt="3">
        <dgm:presLayoutVars>
          <dgm:chMax val="1"/>
          <dgm:chPref val="1"/>
        </dgm:presLayoutVars>
      </dgm:prSet>
      <dgm:spPr/>
    </dgm:pt>
    <dgm:pt modelId="{798CFB3C-BF1E-4F7B-89CD-AE5C0407101E}" type="pres">
      <dgm:prSet presAssocID="{EF31AA1E-E70E-414D-8B93-BE980A784DA9}" presName="sibTrans" presStyleCnt="0"/>
      <dgm:spPr/>
    </dgm:pt>
    <dgm:pt modelId="{47C42AEE-CB1E-40D1-B454-761E82B78233}" type="pres">
      <dgm:prSet presAssocID="{EAD718FA-749F-469F-85E7-279488EE25C0}" presName="compNode" presStyleCnt="0"/>
      <dgm:spPr/>
    </dgm:pt>
    <dgm:pt modelId="{AD859325-60D5-462A-8464-04C71C7E7C9A}" type="pres">
      <dgm:prSet presAssocID="{EAD718FA-749F-469F-85E7-279488EE25C0}" presName="iconBgRect" presStyleLbl="bgShp" presStyleIdx="1" presStyleCnt="3"/>
      <dgm:spPr/>
    </dgm:pt>
    <dgm:pt modelId="{119F4D7F-BDD2-488B-8124-77E5A1DBE6F3}" type="pres">
      <dgm:prSet presAssocID="{EAD718FA-749F-469F-85E7-279488EE25C0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artelo"/>
        </a:ext>
      </dgm:extLst>
    </dgm:pt>
    <dgm:pt modelId="{3AF6F672-AA88-4BED-9444-873FB04336F7}" type="pres">
      <dgm:prSet presAssocID="{EAD718FA-749F-469F-85E7-279488EE25C0}" presName="spaceRect" presStyleCnt="0"/>
      <dgm:spPr/>
    </dgm:pt>
    <dgm:pt modelId="{22C8343B-538E-4724-B087-A18FB7013000}" type="pres">
      <dgm:prSet presAssocID="{EAD718FA-749F-469F-85E7-279488EE25C0}" presName="textRect" presStyleLbl="revTx" presStyleIdx="1" presStyleCnt="3">
        <dgm:presLayoutVars>
          <dgm:chMax val="1"/>
          <dgm:chPref val="1"/>
        </dgm:presLayoutVars>
      </dgm:prSet>
      <dgm:spPr/>
    </dgm:pt>
    <dgm:pt modelId="{461A3947-5559-4274-8795-6A393FA521C0}" type="pres">
      <dgm:prSet presAssocID="{40A25931-40F8-401D-9DEA-CAAF65F43044}" presName="sibTrans" presStyleCnt="0"/>
      <dgm:spPr/>
    </dgm:pt>
    <dgm:pt modelId="{FA04AEF7-14E1-4E85-B172-5E6F72854BA4}" type="pres">
      <dgm:prSet presAssocID="{8CD7A3DA-9F01-4C7C-B3C5-AE709963D2F6}" presName="compNode" presStyleCnt="0"/>
      <dgm:spPr/>
    </dgm:pt>
    <dgm:pt modelId="{60BEA1B1-D55A-428F-8AC9-F9B6A12DAAAF}" type="pres">
      <dgm:prSet presAssocID="{8CD7A3DA-9F01-4C7C-B3C5-AE709963D2F6}" presName="iconBgRect" presStyleLbl="bgShp" presStyleIdx="2" presStyleCnt="3"/>
      <dgm:spPr/>
    </dgm:pt>
    <dgm:pt modelId="{6C82B8BC-EA10-4907-8A7B-B8C9D5273FD9}" type="pres">
      <dgm:prSet presAssocID="{8CD7A3DA-9F01-4C7C-B3C5-AE709963D2F6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loto"/>
        </a:ext>
      </dgm:extLst>
    </dgm:pt>
    <dgm:pt modelId="{A0B8E475-F5D2-44B7-97F2-F344C6FEF16C}" type="pres">
      <dgm:prSet presAssocID="{8CD7A3DA-9F01-4C7C-B3C5-AE709963D2F6}" presName="spaceRect" presStyleCnt="0"/>
      <dgm:spPr/>
    </dgm:pt>
    <dgm:pt modelId="{9577F692-D139-40E1-A845-0487E40BFD70}" type="pres">
      <dgm:prSet presAssocID="{8CD7A3DA-9F01-4C7C-B3C5-AE709963D2F6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E4E020B-C95C-47ED-8D82-91A476184CA7}" type="presOf" srcId="{EAD718FA-749F-469F-85E7-279488EE25C0}" destId="{22C8343B-538E-4724-B087-A18FB7013000}" srcOrd="0" destOrd="0" presId="urn:microsoft.com/office/officeart/2018/5/layout/IconCircleLabelList"/>
    <dgm:cxn modelId="{67615F0C-C6E7-4F35-9D15-8C619B6B7212}" type="presOf" srcId="{7A6C6BD5-0B71-458C-93C3-5E3E85FFCBCE}" destId="{4F1F0DD8-86E6-42BB-B4B2-FB14468AF697}" srcOrd="0" destOrd="0" presId="urn:microsoft.com/office/officeart/2018/5/layout/IconCircleLabelList"/>
    <dgm:cxn modelId="{EB6C0A0F-D1E8-4069-B1DC-0C3707F4A875}" type="presOf" srcId="{E2EAF7CC-EBA6-40EB-AEE2-9099D02CEE02}" destId="{E4FC5C2D-F0E7-4A29-A86E-B660B91665E6}" srcOrd="0" destOrd="0" presId="urn:microsoft.com/office/officeart/2018/5/layout/IconCircleLabelList"/>
    <dgm:cxn modelId="{C8F40579-E5B1-47D8-8596-D74FC4D032AE}" srcId="{E2EAF7CC-EBA6-40EB-AEE2-9099D02CEE02}" destId="{EAD718FA-749F-469F-85E7-279488EE25C0}" srcOrd="1" destOrd="0" parTransId="{D410E459-8309-42A0-9448-A91D67DCCC44}" sibTransId="{40A25931-40F8-401D-9DEA-CAAF65F43044}"/>
    <dgm:cxn modelId="{42E14AB2-4A76-4717-AA10-5DC99DD0E3A8}" srcId="{E2EAF7CC-EBA6-40EB-AEE2-9099D02CEE02}" destId="{7A6C6BD5-0B71-458C-93C3-5E3E85FFCBCE}" srcOrd="0" destOrd="0" parTransId="{7F0DE0F6-EEAA-4B3A-910A-5E928E3EC608}" sibTransId="{EF31AA1E-E70E-414D-8B93-BE980A784DA9}"/>
    <dgm:cxn modelId="{FC1B60BA-8AD0-457E-89E1-FEB5E84CB456}" srcId="{E2EAF7CC-EBA6-40EB-AEE2-9099D02CEE02}" destId="{8CD7A3DA-9F01-4C7C-B3C5-AE709963D2F6}" srcOrd="2" destOrd="0" parTransId="{EC684148-3253-4C1F-BCA5-FDF9222C9B8F}" sibTransId="{7D6F8ED9-88DC-42B3-AF43-D941B333919B}"/>
    <dgm:cxn modelId="{C28C36E4-2FD5-4947-91DD-705EB0E3A03F}" type="presOf" srcId="{8CD7A3DA-9F01-4C7C-B3C5-AE709963D2F6}" destId="{9577F692-D139-40E1-A845-0487E40BFD70}" srcOrd="0" destOrd="0" presId="urn:microsoft.com/office/officeart/2018/5/layout/IconCircleLabelList"/>
    <dgm:cxn modelId="{4594663D-ABF7-4A31-809D-00E76038D6D4}" type="presParOf" srcId="{E4FC5C2D-F0E7-4A29-A86E-B660B91665E6}" destId="{DE3BDFBB-BFB5-414B-9EF8-BABB5F66F403}" srcOrd="0" destOrd="0" presId="urn:microsoft.com/office/officeart/2018/5/layout/IconCircleLabelList"/>
    <dgm:cxn modelId="{BE434ED2-FCD6-4C54-9FA1-1DB7EAD82B6D}" type="presParOf" srcId="{DE3BDFBB-BFB5-414B-9EF8-BABB5F66F403}" destId="{4F192B51-3EFB-4457-AF0E-43EAE06FB77A}" srcOrd="0" destOrd="0" presId="urn:microsoft.com/office/officeart/2018/5/layout/IconCircleLabelList"/>
    <dgm:cxn modelId="{B2C1333D-4554-4A65-B8BD-29068289C798}" type="presParOf" srcId="{DE3BDFBB-BFB5-414B-9EF8-BABB5F66F403}" destId="{312D2F8C-A5E9-4AA2-80B1-C03873BF236D}" srcOrd="1" destOrd="0" presId="urn:microsoft.com/office/officeart/2018/5/layout/IconCircleLabelList"/>
    <dgm:cxn modelId="{55687AB0-57C6-4045-AE67-13AD5F3C4F1E}" type="presParOf" srcId="{DE3BDFBB-BFB5-414B-9EF8-BABB5F66F403}" destId="{44000950-4CF6-4AE8-89FD-12B0862B70B5}" srcOrd="2" destOrd="0" presId="urn:microsoft.com/office/officeart/2018/5/layout/IconCircleLabelList"/>
    <dgm:cxn modelId="{DD44D80C-3F61-4367-8285-4C755932AB83}" type="presParOf" srcId="{DE3BDFBB-BFB5-414B-9EF8-BABB5F66F403}" destId="{4F1F0DD8-86E6-42BB-B4B2-FB14468AF697}" srcOrd="3" destOrd="0" presId="urn:microsoft.com/office/officeart/2018/5/layout/IconCircleLabelList"/>
    <dgm:cxn modelId="{5DBA09CA-DD37-401C-A5AD-B11FC48FA1B8}" type="presParOf" srcId="{E4FC5C2D-F0E7-4A29-A86E-B660B91665E6}" destId="{798CFB3C-BF1E-4F7B-89CD-AE5C0407101E}" srcOrd="1" destOrd="0" presId="urn:microsoft.com/office/officeart/2018/5/layout/IconCircleLabelList"/>
    <dgm:cxn modelId="{751DC86B-2C44-41B5-BC98-C0172D277BD1}" type="presParOf" srcId="{E4FC5C2D-F0E7-4A29-A86E-B660B91665E6}" destId="{47C42AEE-CB1E-40D1-B454-761E82B78233}" srcOrd="2" destOrd="0" presId="urn:microsoft.com/office/officeart/2018/5/layout/IconCircleLabelList"/>
    <dgm:cxn modelId="{F15046DB-69E6-4A8A-9384-1291E0C3043B}" type="presParOf" srcId="{47C42AEE-CB1E-40D1-B454-761E82B78233}" destId="{AD859325-60D5-462A-8464-04C71C7E7C9A}" srcOrd="0" destOrd="0" presId="urn:microsoft.com/office/officeart/2018/5/layout/IconCircleLabelList"/>
    <dgm:cxn modelId="{C96CD6B6-9D4F-444E-B5EF-2A841E571AB6}" type="presParOf" srcId="{47C42AEE-CB1E-40D1-B454-761E82B78233}" destId="{119F4D7F-BDD2-488B-8124-77E5A1DBE6F3}" srcOrd="1" destOrd="0" presId="urn:microsoft.com/office/officeart/2018/5/layout/IconCircleLabelList"/>
    <dgm:cxn modelId="{3D3ABE8F-744C-44DB-867A-8A10D1067460}" type="presParOf" srcId="{47C42AEE-CB1E-40D1-B454-761E82B78233}" destId="{3AF6F672-AA88-4BED-9444-873FB04336F7}" srcOrd="2" destOrd="0" presId="urn:microsoft.com/office/officeart/2018/5/layout/IconCircleLabelList"/>
    <dgm:cxn modelId="{7F63CC7A-3F0D-48C2-9917-65272A2E0084}" type="presParOf" srcId="{47C42AEE-CB1E-40D1-B454-761E82B78233}" destId="{22C8343B-538E-4724-B087-A18FB7013000}" srcOrd="3" destOrd="0" presId="urn:microsoft.com/office/officeart/2018/5/layout/IconCircleLabelList"/>
    <dgm:cxn modelId="{0951DA9F-7723-495D-A63F-262A01CB4F4A}" type="presParOf" srcId="{E4FC5C2D-F0E7-4A29-A86E-B660B91665E6}" destId="{461A3947-5559-4274-8795-6A393FA521C0}" srcOrd="3" destOrd="0" presId="urn:microsoft.com/office/officeart/2018/5/layout/IconCircleLabelList"/>
    <dgm:cxn modelId="{EDA74816-49FE-4A33-A067-468A21A9ABFD}" type="presParOf" srcId="{E4FC5C2D-F0E7-4A29-A86E-B660B91665E6}" destId="{FA04AEF7-14E1-4E85-B172-5E6F72854BA4}" srcOrd="4" destOrd="0" presId="urn:microsoft.com/office/officeart/2018/5/layout/IconCircleLabelList"/>
    <dgm:cxn modelId="{D4F2139E-4733-41F0-A0CC-CC1B70175BB7}" type="presParOf" srcId="{FA04AEF7-14E1-4E85-B172-5E6F72854BA4}" destId="{60BEA1B1-D55A-428F-8AC9-F9B6A12DAAAF}" srcOrd="0" destOrd="0" presId="urn:microsoft.com/office/officeart/2018/5/layout/IconCircleLabelList"/>
    <dgm:cxn modelId="{A3C41AA2-9EDB-4242-B726-362758125F96}" type="presParOf" srcId="{FA04AEF7-14E1-4E85-B172-5E6F72854BA4}" destId="{6C82B8BC-EA10-4907-8A7B-B8C9D5273FD9}" srcOrd="1" destOrd="0" presId="urn:microsoft.com/office/officeart/2018/5/layout/IconCircleLabelList"/>
    <dgm:cxn modelId="{00D3207B-563A-4DB1-BD43-8F702F1AA728}" type="presParOf" srcId="{FA04AEF7-14E1-4E85-B172-5E6F72854BA4}" destId="{A0B8E475-F5D2-44B7-97F2-F344C6FEF16C}" srcOrd="2" destOrd="0" presId="urn:microsoft.com/office/officeart/2018/5/layout/IconCircleLabelList"/>
    <dgm:cxn modelId="{07BBACB7-2D81-4FE0-8487-EB17B4B61A8C}" type="presParOf" srcId="{FA04AEF7-14E1-4E85-B172-5E6F72854BA4}" destId="{9577F692-D139-40E1-A845-0487E40BFD70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1C0766-A638-479B-92F0-478C4377A1E6}" type="doc">
      <dgm:prSet loTypeId="urn:microsoft.com/office/officeart/2005/8/layout/vList5" loCatId="list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6C683F67-817A-4BA7-9C5B-7826BF248D03}">
      <dgm:prSet custT="1"/>
      <dgm:spPr/>
      <dgm:t>
        <a:bodyPr/>
        <a:lstStyle/>
        <a:p>
          <a:pPr>
            <a:defRPr b="1"/>
          </a:pPr>
          <a:r>
            <a:rPr lang="pt-BR" sz="2000" dirty="0"/>
            <a:t>SOPLE </a:t>
          </a:r>
          <a:br>
            <a:rPr lang="pt-BR" sz="2000" dirty="0"/>
          </a:br>
          <a:r>
            <a:rPr lang="pt-BR" sz="2000" dirty="0"/>
            <a:t>Help </a:t>
          </a:r>
          <a:r>
            <a:rPr lang="pt-BR" sz="2000" dirty="0" err="1"/>
            <a:t>eFAQ</a:t>
          </a:r>
          <a:r>
            <a:rPr lang="pt-BR" sz="2000" dirty="0"/>
            <a:t>: </a:t>
          </a:r>
          <a:endParaRPr lang="en-US" sz="2000" dirty="0"/>
        </a:p>
      </dgm:t>
    </dgm:pt>
    <dgm:pt modelId="{7B9EFB54-1BD7-4869-BAB4-0AE5187F3DE3}" type="parTrans" cxnId="{C934C21A-8041-480A-9887-8CB45B735427}">
      <dgm:prSet/>
      <dgm:spPr/>
      <dgm:t>
        <a:bodyPr/>
        <a:lstStyle/>
        <a:p>
          <a:endParaRPr lang="en-US" sz="2800"/>
        </a:p>
      </dgm:t>
    </dgm:pt>
    <dgm:pt modelId="{C1663257-EB09-4626-A346-A090F07E70C5}" type="sibTrans" cxnId="{C934C21A-8041-480A-9887-8CB45B735427}">
      <dgm:prSet/>
      <dgm:spPr/>
      <dgm:t>
        <a:bodyPr/>
        <a:lstStyle/>
        <a:p>
          <a:endParaRPr lang="en-US" sz="2800"/>
        </a:p>
      </dgm:t>
    </dgm:pt>
    <dgm:pt modelId="{00AA5D5E-FE6F-4C5A-BBCC-2D7528A2862F}">
      <dgm:prSet custT="1"/>
      <dgm:spPr/>
      <dgm:t>
        <a:bodyPr/>
        <a:lstStyle/>
        <a:p>
          <a:r>
            <a:rPr lang="pt-BR" sz="1600" dirty="0"/>
            <a:t>https://soplehelpfaq.readthedocs.io/en/latest/</a:t>
          </a:r>
          <a:endParaRPr lang="en-US" sz="1600" dirty="0"/>
        </a:p>
      </dgm:t>
    </dgm:pt>
    <dgm:pt modelId="{A354516A-88C8-4AB4-B959-C4C787A16739}" type="parTrans" cxnId="{D1AC132A-C0CB-47E3-9D4B-B07D844E0C21}">
      <dgm:prSet/>
      <dgm:spPr/>
      <dgm:t>
        <a:bodyPr/>
        <a:lstStyle/>
        <a:p>
          <a:endParaRPr lang="en-US" sz="2800"/>
        </a:p>
      </dgm:t>
    </dgm:pt>
    <dgm:pt modelId="{5676BEB2-3646-4EFF-97E0-BD3221985F11}" type="sibTrans" cxnId="{D1AC132A-C0CB-47E3-9D4B-B07D844E0C21}">
      <dgm:prSet/>
      <dgm:spPr/>
      <dgm:t>
        <a:bodyPr/>
        <a:lstStyle/>
        <a:p>
          <a:endParaRPr lang="en-US" sz="2800"/>
        </a:p>
      </dgm:t>
    </dgm:pt>
    <dgm:pt modelId="{3334F462-7362-4AF7-A76F-743490933177}">
      <dgm:prSet custT="1"/>
      <dgm:spPr/>
      <dgm:t>
        <a:bodyPr/>
        <a:lstStyle/>
        <a:p>
          <a:pPr>
            <a:defRPr b="1"/>
          </a:pPr>
          <a:r>
            <a:rPr lang="pt-BR" sz="2000" dirty="0"/>
            <a:t>Formulário de Dúvidas durante Edital.</a:t>
          </a:r>
          <a:endParaRPr lang="en-US" sz="2000" dirty="0"/>
        </a:p>
      </dgm:t>
    </dgm:pt>
    <dgm:pt modelId="{FECCC172-2375-4763-8B26-79CE017DD4F5}" type="parTrans" cxnId="{F361FAEC-893E-4BF3-B52A-F7E0A0032E46}">
      <dgm:prSet/>
      <dgm:spPr/>
      <dgm:t>
        <a:bodyPr/>
        <a:lstStyle/>
        <a:p>
          <a:endParaRPr lang="en-US" sz="2800"/>
        </a:p>
      </dgm:t>
    </dgm:pt>
    <dgm:pt modelId="{B2392AA9-F5C6-493E-B362-FC8105186CBA}" type="sibTrans" cxnId="{F361FAEC-893E-4BF3-B52A-F7E0A0032E46}">
      <dgm:prSet/>
      <dgm:spPr/>
      <dgm:t>
        <a:bodyPr/>
        <a:lstStyle/>
        <a:p>
          <a:endParaRPr lang="en-US" sz="2800"/>
        </a:p>
      </dgm:t>
    </dgm:pt>
    <dgm:pt modelId="{C209220E-47B5-4CDC-B254-7A4739BE2218}">
      <dgm:prSet custT="1"/>
      <dgm:spPr/>
      <dgm:t>
        <a:bodyPr/>
        <a:lstStyle/>
        <a:p>
          <a:endParaRPr lang="en-US" sz="1600" dirty="0"/>
        </a:p>
      </dgm:t>
    </dgm:pt>
    <dgm:pt modelId="{B24B3DBD-3362-4D92-B1A6-9F26B1DABCC1}" type="parTrans" cxnId="{59A2F59A-1841-4C66-93A9-6063C09640E0}">
      <dgm:prSet/>
      <dgm:spPr/>
      <dgm:t>
        <a:bodyPr/>
        <a:lstStyle/>
        <a:p>
          <a:endParaRPr lang="en-US" sz="2800"/>
        </a:p>
      </dgm:t>
    </dgm:pt>
    <dgm:pt modelId="{B05020F3-AAE5-4C42-AA91-2E806C882D27}" type="sibTrans" cxnId="{59A2F59A-1841-4C66-93A9-6063C09640E0}">
      <dgm:prSet/>
      <dgm:spPr/>
      <dgm:t>
        <a:bodyPr/>
        <a:lstStyle/>
        <a:p>
          <a:endParaRPr lang="en-US" sz="2800"/>
        </a:p>
      </dgm:t>
    </dgm:pt>
    <dgm:pt modelId="{4E8AC6C4-947F-449A-A0C8-C0CCD9A6C5B1}">
      <dgm:prSet custT="1"/>
      <dgm:spPr/>
      <dgm:t>
        <a:bodyPr/>
        <a:lstStyle/>
        <a:p>
          <a:pPr>
            <a:defRPr b="1"/>
          </a:pPr>
          <a:r>
            <a:rPr lang="pt-BR" sz="2000" dirty="0"/>
            <a:t>E-mail:</a:t>
          </a:r>
          <a:br>
            <a:rPr lang="pt-BR" sz="2000" dirty="0"/>
          </a:br>
          <a:endParaRPr lang="en-US" sz="2000" dirty="0"/>
        </a:p>
      </dgm:t>
    </dgm:pt>
    <dgm:pt modelId="{EFA8294E-DF17-48C0-AEC1-76CC6C29EF8F}" type="parTrans" cxnId="{511CCB55-7AD2-44E4-AFCA-020771051892}">
      <dgm:prSet/>
      <dgm:spPr/>
      <dgm:t>
        <a:bodyPr/>
        <a:lstStyle/>
        <a:p>
          <a:endParaRPr lang="en-US" sz="2800"/>
        </a:p>
      </dgm:t>
    </dgm:pt>
    <dgm:pt modelId="{6209B7A2-9105-46B9-9B94-43CB2FD3017D}" type="sibTrans" cxnId="{511CCB55-7AD2-44E4-AFCA-020771051892}">
      <dgm:prSet/>
      <dgm:spPr/>
      <dgm:t>
        <a:bodyPr/>
        <a:lstStyle/>
        <a:p>
          <a:endParaRPr lang="en-US" sz="2800"/>
        </a:p>
      </dgm:t>
    </dgm:pt>
    <dgm:pt modelId="{CE204C6F-194F-48FA-B69D-C5C17F4301B1}">
      <dgm:prSet custT="1"/>
      <dgm:spPr/>
      <dgm:t>
        <a:bodyPr/>
        <a:lstStyle/>
        <a:p>
          <a:r>
            <a:rPr lang="pt-BR" sz="1800" b="1" dirty="0"/>
            <a:t>SOPLE@ANM.GOV.BR</a:t>
          </a:r>
        </a:p>
      </dgm:t>
    </dgm:pt>
    <dgm:pt modelId="{93CDF401-9937-4D64-8FCD-BE3E83319620}" type="parTrans" cxnId="{C83C4CE0-F65E-4FC5-AE6A-045CBE93F6DB}">
      <dgm:prSet/>
      <dgm:spPr/>
      <dgm:t>
        <a:bodyPr/>
        <a:lstStyle/>
        <a:p>
          <a:endParaRPr lang="en-US" sz="2800"/>
        </a:p>
      </dgm:t>
    </dgm:pt>
    <dgm:pt modelId="{7008347E-C8D2-4124-959F-283C68C5D56E}" type="sibTrans" cxnId="{C83C4CE0-F65E-4FC5-AE6A-045CBE93F6DB}">
      <dgm:prSet/>
      <dgm:spPr/>
      <dgm:t>
        <a:bodyPr/>
        <a:lstStyle/>
        <a:p>
          <a:endParaRPr lang="en-US" sz="2800"/>
        </a:p>
      </dgm:t>
    </dgm:pt>
    <dgm:pt modelId="{181A10A1-9D19-41E7-98F7-28A32B8FF928}" type="pres">
      <dgm:prSet presAssocID="{E91C0766-A638-479B-92F0-478C4377A1E6}" presName="Name0" presStyleCnt="0">
        <dgm:presLayoutVars>
          <dgm:dir/>
          <dgm:animLvl val="lvl"/>
          <dgm:resizeHandles val="exact"/>
        </dgm:presLayoutVars>
      </dgm:prSet>
      <dgm:spPr/>
    </dgm:pt>
    <dgm:pt modelId="{7F624372-B3DF-476C-AE66-A433678F4C68}" type="pres">
      <dgm:prSet presAssocID="{6C683F67-817A-4BA7-9C5B-7826BF248D03}" presName="linNode" presStyleCnt="0"/>
      <dgm:spPr/>
    </dgm:pt>
    <dgm:pt modelId="{FDD50028-B267-4AE8-9C91-A91ECA328619}" type="pres">
      <dgm:prSet presAssocID="{6C683F67-817A-4BA7-9C5B-7826BF248D03}" presName="parentText" presStyleLbl="node1" presStyleIdx="0" presStyleCnt="3">
        <dgm:presLayoutVars>
          <dgm:chMax val="1"/>
          <dgm:bulletEnabled val="1"/>
        </dgm:presLayoutVars>
      </dgm:prSet>
      <dgm:spPr/>
    </dgm:pt>
    <dgm:pt modelId="{47855565-C235-4C44-8F0C-A2348E4F8C0B}" type="pres">
      <dgm:prSet presAssocID="{6C683F67-817A-4BA7-9C5B-7826BF248D03}" presName="descendantText" presStyleLbl="alignAccFollowNode1" presStyleIdx="0" presStyleCnt="3">
        <dgm:presLayoutVars>
          <dgm:bulletEnabled val="1"/>
        </dgm:presLayoutVars>
      </dgm:prSet>
      <dgm:spPr/>
    </dgm:pt>
    <dgm:pt modelId="{9A99814D-A440-414A-97D0-416FD79C701A}" type="pres">
      <dgm:prSet presAssocID="{C1663257-EB09-4626-A346-A090F07E70C5}" presName="sp" presStyleCnt="0"/>
      <dgm:spPr/>
    </dgm:pt>
    <dgm:pt modelId="{F862DE86-CA6D-48E8-A1D3-005DEED6DA9C}" type="pres">
      <dgm:prSet presAssocID="{3334F462-7362-4AF7-A76F-743490933177}" presName="linNode" presStyleCnt="0"/>
      <dgm:spPr/>
    </dgm:pt>
    <dgm:pt modelId="{B0041A6F-AAE9-45FD-A681-007A01BA6926}" type="pres">
      <dgm:prSet presAssocID="{3334F462-7362-4AF7-A76F-743490933177}" presName="parentText" presStyleLbl="node1" presStyleIdx="1" presStyleCnt="3">
        <dgm:presLayoutVars>
          <dgm:chMax val="1"/>
          <dgm:bulletEnabled val="1"/>
        </dgm:presLayoutVars>
      </dgm:prSet>
      <dgm:spPr/>
    </dgm:pt>
    <dgm:pt modelId="{85F93997-8A6D-46A5-AB43-7310CA7FC338}" type="pres">
      <dgm:prSet presAssocID="{3334F462-7362-4AF7-A76F-743490933177}" presName="descendantText" presStyleLbl="alignAccFollowNode1" presStyleIdx="1" presStyleCnt="3">
        <dgm:presLayoutVars>
          <dgm:bulletEnabled val="1"/>
        </dgm:presLayoutVars>
      </dgm:prSet>
      <dgm:spPr/>
    </dgm:pt>
    <dgm:pt modelId="{1DE454A7-0A9D-4E19-B0C7-9122061F324C}" type="pres">
      <dgm:prSet presAssocID="{B2392AA9-F5C6-493E-B362-FC8105186CBA}" presName="sp" presStyleCnt="0"/>
      <dgm:spPr/>
    </dgm:pt>
    <dgm:pt modelId="{68326AFE-EFCA-4C26-BD4C-719D54220750}" type="pres">
      <dgm:prSet presAssocID="{4E8AC6C4-947F-449A-A0C8-C0CCD9A6C5B1}" presName="linNode" presStyleCnt="0"/>
      <dgm:spPr/>
    </dgm:pt>
    <dgm:pt modelId="{B27EEF46-AF39-49FF-91D8-574D2C0085C2}" type="pres">
      <dgm:prSet presAssocID="{4E8AC6C4-947F-449A-A0C8-C0CCD9A6C5B1}" presName="parentText" presStyleLbl="node1" presStyleIdx="2" presStyleCnt="3">
        <dgm:presLayoutVars>
          <dgm:chMax val="1"/>
          <dgm:bulletEnabled val="1"/>
        </dgm:presLayoutVars>
      </dgm:prSet>
      <dgm:spPr/>
    </dgm:pt>
    <dgm:pt modelId="{8D75FB8F-9631-4696-82F0-B6580EA552B8}" type="pres">
      <dgm:prSet presAssocID="{4E8AC6C4-947F-449A-A0C8-C0CCD9A6C5B1}" presName="descendantText" presStyleLbl="alignAccFollowNode1" presStyleIdx="2" presStyleCnt="3">
        <dgm:presLayoutVars>
          <dgm:bulletEnabled val="1"/>
        </dgm:presLayoutVars>
      </dgm:prSet>
      <dgm:spPr/>
    </dgm:pt>
  </dgm:ptLst>
  <dgm:cxnLst>
    <dgm:cxn modelId="{A675ED18-6967-44E8-9834-3E2CE34BE037}" type="presOf" srcId="{CE204C6F-194F-48FA-B69D-C5C17F4301B1}" destId="{8D75FB8F-9631-4696-82F0-B6580EA552B8}" srcOrd="0" destOrd="0" presId="urn:microsoft.com/office/officeart/2005/8/layout/vList5"/>
    <dgm:cxn modelId="{C934C21A-8041-480A-9887-8CB45B735427}" srcId="{E91C0766-A638-479B-92F0-478C4377A1E6}" destId="{6C683F67-817A-4BA7-9C5B-7826BF248D03}" srcOrd="0" destOrd="0" parTransId="{7B9EFB54-1BD7-4869-BAB4-0AE5187F3DE3}" sibTransId="{C1663257-EB09-4626-A346-A090F07E70C5}"/>
    <dgm:cxn modelId="{D1AC132A-C0CB-47E3-9D4B-B07D844E0C21}" srcId="{6C683F67-817A-4BA7-9C5B-7826BF248D03}" destId="{00AA5D5E-FE6F-4C5A-BBCC-2D7528A2862F}" srcOrd="0" destOrd="0" parTransId="{A354516A-88C8-4AB4-B959-C4C787A16739}" sibTransId="{5676BEB2-3646-4EFF-97E0-BD3221985F11}"/>
    <dgm:cxn modelId="{511CCB55-7AD2-44E4-AFCA-020771051892}" srcId="{E91C0766-A638-479B-92F0-478C4377A1E6}" destId="{4E8AC6C4-947F-449A-A0C8-C0CCD9A6C5B1}" srcOrd="2" destOrd="0" parTransId="{EFA8294E-DF17-48C0-AEC1-76CC6C29EF8F}" sibTransId="{6209B7A2-9105-46B9-9B94-43CB2FD3017D}"/>
    <dgm:cxn modelId="{5B80227C-4B59-4877-A505-7F08E22F2BB1}" type="presOf" srcId="{00AA5D5E-FE6F-4C5A-BBCC-2D7528A2862F}" destId="{47855565-C235-4C44-8F0C-A2348E4F8C0B}" srcOrd="0" destOrd="0" presId="urn:microsoft.com/office/officeart/2005/8/layout/vList5"/>
    <dgm:cxn modelId="{C3E9757D-64A2-4A06-AF5C-A6B4C60C0999}" type="presOf" srcId="{C209220E-47B5-4CDC-B254-7A4739BE2218}" destId="{85F93997-8A6D-46A5-AB43-7310CA7FC338}" srcOrd="0" destOrd="0" presId="urn:microsoft.com/office/officeart/2005/8/layout/vList5"/>
    <dgm:cxn modelId="{E359CA8C-3252-4D7F-A5EF-3C09ABDD427A}" type="presOf" srcId="{4E8AC6C4-947F-449A-A0C8-C0CCD9A6C5B1}" destId="{B27EEF46-AF39-49FF-91D8-574D2C0085C2}" srcOrd="0" destOrd="0" presId="urn:microsoft.com/office/officeart/2005/8/layout/vList5"/>
    <dgm:cxn modelId="{59A2F59A-1841-4C66-93A9-6063C09640E0}" srcId="{3334F462-7362-4AF7-A76F-743490933177}" destId="{C209220E-47B5-4CDC-B254-7A4739BE2218}" srcOrd="0" destOrd="0" parTransId="{B24B3DBD-3362-4D92-B1A6-9F26B1DABCC1}" sibTransId="{B05020F3-AAE5-4C42-AA91-2E806C882D27}"/>
    <dgm:cxn modelId="{E4D1F1A5-D7EA-4011-8F5E-63CDDFDF49D9}" type="presOf" srcId="{E91C0766-A638-479B-92F0-478C4377A1E6}" destId="{181A10A1-9D19-41E7-98F7-28A32B8FF928}" srcOrd="0" destOrd="0" presId="urn:microsoft.com/office/officeart/2005/8/layout/vList5"/>
    <dgm:cxn modelId="{174F11D1-1F65-466A-8291-21FBD7A90914}" type="presOf" srcId="{6C683F67-817A-4BA7-9C5B-7826BF248D03}" destId="{FDD50028-B267-4AE8-9C91-A91ECA328619}" srcOrd="0" destOrd="0" presId="urn:microsoft.com/office/officeart/2005/8/layout/vList5"/>
    <dgm:cxn modelId="{C83C4CE0-F65E-4FC5-AE6A-045CBE93F6DB}" srcId="{4E8AC6C4-947F-449A-A0C8-C0CCD9A6C5B1}" destId="{CE204C6F-194F-48FA-B69D-C5C17F4301B1}" srcOrd="0" destOrd="0" parTransId="{93CDF401-9937-4D64-8FCD-BE3E83319620}" sibTransId="{7008347E-C8D2-4124-959F-283C68C5D56E}"/>
    <dgm:cxn modelId="{F361FAEC-893E-4BF3-B52A-F7E0A0032E46}" srcId="{E91C0766-A638-479B-92F0-478C4377A1E6}" destId="{3334F462-7362-4AF7-A76F-743490933177}" srcOrd="1" destOrd="0" parTransId="{FECCC172-2375-4763-8B26-79CE017DD4F5}" sibTransId="{B2392AA9-F5C6-493E-B362-FC8105186CBA}"/>
    <dgm:cxn modelId="{174731F8-AFD3-4D7F-A12D-0C94C99CE96A}" type="presOf" srcId="{3334F462-7362-4AF7-A76F-743490933177}" destId="{B0041A6F-AAE9-45FD-A681-007A01BA6926}" srcOrd="0" destOrd="0" presId="urn:microsoft.com/office/officeart/2005/8/layout/vList5"/>
    <dgm:cxn modelId="{4F29EB30-359B-4B9E-9E4D-57CA54AF5389}" type="presParOf" srcId="{181A10A1-9D19-41E7-98F7-28A32B8FF928}" destId="{7F624372-B3DF-476C-AE66-A433678F4C68}" srcOrd="0" destOrd="0" presId="urn:microsoft.com/office/officeart/2005/8/layout/vList5"/>
    <dgm:cxn modelId="{3919F576-4CA8-42ED-B07B-C0774A2144A7}" type="presParOf" srcId="{7F624372-B3DF-476C-AE66-A433678F4C68}" destId="{FDD50028-B267-4AE8-9C91-A91ECA328619}" srcOrd="0" destOrd="0" presId="urn:microsoft.com/office/officeart/2005/8/layout/vList5"/>
    <dgm:cxn modelId="{C3221D1D-B8EC-42A1-8A07-E167FB1F9FA1}" type="presParOf" srcId="{7F624372-B3DF-476C-AE66-A433678F4C68}" destId="{47855565-C235-4C44-8F0C-A2348E4F8C0B}" srcOrd="1" destOrd="0" presId="urn:microsoft.com/office/officeart/2005/8/layout/vList5"/>
    <dgm:cxn modelId="{5B764D33-AF6A-4830-B5A5-B2CCFF1D4182}" type="presParOf" srcId="{181A10A1-9D19-41E7-98F7-28A32B8FF928}" destId="{9A99814D-A440-414A-97D0-416FD79C701A}" srcOrd="1" destOrd="0" presId="urn:microsoft.com/office/officeart/2005/8/layout/vList5"/>
    <dgm:cxn modelId="{A52C09C9-2046-436E-80BD-9CF5B74CE814}" type="presParOf" srcId="{181A10A1-9D19-41E7-98F7-28A32B8FF928}" destId="{F862DE86-CA6D-48E8-A1D3-005DEED6DA9C}" srcOrd="2" destOrd="0" presId="urn:microsoft.com/office/officeart/2005/8/layout/vList5"/>
    <dgm:cxn modelId="{D4BEEEB7-099F-4114-857E-6AD213C1842A}" type="presParOf" srcId="{F862DE86-CA6D-48E8-A1D3-005DEED6DA9C}" destId="{B0041A6F-AAE9-45FD-A681-007A01BA6926}" srcOrd="0" destOrd="0" presId="urn:microsoft.com/office/officeart/2005/8/layout/vList5"/>
    <dgm:cxn modelId="{2F6B735F-4048-46C3-A31D-1B6A1D29979D}" type="presParOf" srcId="{F862DE86-CA6D-48E8-A1D3-005DEED6DA9C}" destId="{85F93997-8A6D-46A5-AB43-7310CA7FC338}" srcOrd="1" destOrd="0" presId="urn:microsoft.com/office/officeart/2005/8/layout/vList5"/>
    <dgm:cxn modelId="{08CFCA33-779C-4C02-AB62-777C3B2956F5}" type="presParOf" srcId="{181A10A1-9D19-41E7-98F7-28A32B8FF928}" destId="{1DE454A7-0A9D-4E19-B0C7-9122061F324C}" srcOrd="3" destOrd="0" presId="urn:microsoft.com/office/officeart/2005/8/layout/vList5"/>
    <dgm:cxn modelId="{3E3FC303-A4BF-4C7F-BD0E-4344AE3398CD}" type="presParOf" srcId="{181A10A1-9D19-41E7-98F7-28A32B8FF928}" destId="{68326AFE-EFCA-4C26-BD4C-719D54220750}" srcOrd="4" destOrd="0" presId="urn:microsoft.com/office/officeart/2005/8/layout/vList5"/>
    <dgm:cxn modelId="{9B3BA1E0-0D9F-4F2B-AE12-BB4996A32D81}" type="presParOf" srcId="{68326AFE-EFCA-4C26-BD4C-719D54220750}" destId="{B27EEF46-AF39-49FF-91D8-574D2C0085C2}" srcOrd="0" destOrd="0" presId="urn:microsoft.com/office/officeart/2005/8/layout/vList5"/>
    <dgm:cxn modelId="{51288FF5-0589-4A5F-9D67-D9B214994BAE}" type="presParOf" srcId="{68326AFE-EFCA-4C26-BD4C-719D54220750}" destId="{8D75FB8F-9631-4696-82F0-B6580EA552B8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939E47-93DB-46A6-B1AB-9C3A2F41C67B}">
      <dsp:nvSpPr>
        <dsp:cNvPr id="0" name=""/>
        <dsp:cNvSpPr/>
      </dsp:nvSpPr>
      <dsp:spPr>
        <a:xfrm>
          <a:off x="811529" y="0"/>
          <a:ext cx="9197339" cy="3614738"/>
        </a:xfrm>
        <a:prstGeom prst="rightArrow">
          <a:avLst/>
        </a:prstGeom>
        <a:solidFill>
          <a:schemeClr val="dk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DDE3655-2094-4BF4-BA5B-C0C07CA1444A}">
      <dsp:nvSpPr>
        <dsp:cNvPr id="0" name=""/>
        <dsp:cNvSpPr/>
      </dsp:nvSpPr>
      <dsp:spPr>
        <a:xfrm>
          <a:off x="3698" y="1084421"/>
          <a:ext cx="2402889" cy="14458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Cadastre-se no login único</a:t>
          </a:r>
          <a:endParaRPr lang="en-US" sz="1800" b="1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/>
            <a:t>acesso.gov.br</a:t>
          </a:r>
          <a:endParaRPr lang="en-US" sz="1800" b="1" kern="1200" dirty="0"/>
        </a:p>
      </dsp:txBody>
      <dsp:txXfrm>
        <a:off x="74281" y="1155004"/>
        <a:ext cx="2261723" cy="1304729"/>
      </dsp:txXfrm>
    </dsp:sp>
    <dsp:sp modelId="{28AE7B6D-CC2C-4CA9-881E-B5EA995CAEB3}">
      <dsp:nvSpPr>
        <dsp:cNvPr id="0" name=""/>
        <dsp:cNvSpPr/>
      </dsp:nvSpPr>
      <dsp:spPr>
        <a:xfrm>
          <a:off x="2807069" y="1084421"/>
          <a:ext cx="2402889" cy="14458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Valide seu cadastro: 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/>
            <a:t>E-CPF; ou</a:t>
          </a:r>
          <a:endParaRPr lang="en-US" sz="1400" b="1" kern="120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/>
            <a:t>E-CNPJ;</a:t>
          </a:r>
          <a:endParaRPr lang="en-US" sz="1400" b="1" kern="1200" dirty="0"/>
        </a:p>
      </dsp:txBody>
      <dsp:txXfrm>
        <a:off x="2877652" y="1155004"/>
        <a:ext cx="2261723" cy="1304729"/>
      </dsp:txXfrm>
    </dsp:sp>
    <dsp:sp modelId="{E968851A-7C7C-463A-ACAB-8E316EC35C6A}">
      <dsp:nvSpPr>
        <dsp:cNvPr id="0" name=""/>
        <dsp:cNvSpPr/>
      </dsp:nvSpPr>
      <dsp:spPr>
        <a:xfrm>
          <a:off x="5610440" y="1084421"/>
          <a:ext cx="2402889" cy="14458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800" b="1" kern="1200"/>
            <a:t>Acesse o SOPLE: </a:t>
          </a:r>
          <a:endParaRPr lang="en-US" sz="1800" b="1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400" b="1" kern="1200" dirty="0"/>
            <a:t>Autentique com login e senha do login único e token; </a:t>
          </a:r>
          <a:endParaRPr lang="en-US" sz="1400" b="1" kern="1200" dirty="0"/>
        </a:p>
      </dsp:txBody>
      <dsp:txXfrm>
        <a:off x="5681023" y="1155004"/>
        <a:ext cx="2261723" cy="1304729"/>
      </dsp:txXfrm>
    </dsp:sp>
    <dsp:sp modelId="{FB29F333-07B1-4E27-9013-6E3479565173}">
      <dsp:nvSpPr>
        <dsp:cNvPr id="0" name=""/>
        <dsp:cNvSpPr/>
      </dsp:nvSpPr>
      <dsp:spPr>
        <a:xfrm>
          <a:off x="8413811" y="1084421"/>
          <a:ext cx="2402889" cy="1445895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98000"/>
                <a:hueMod val="94000"/>
                <a:satMod val="130000"/>
                <a:lumMod val="128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shade val="94000"/>
                <a:lumMod val="88000"/>
              </a:schemeClr>
            </a:gs>
          </a:gsLst>
          <a:lin ang="5400000" scaled="0"/>
        </a:gradFill>
        <a:ln>
          <a:noFill/>
        </a:ln>
        <a:effectLst>
          <a:outerShdw blurRad="50800" dist="38100" dir="5400000" rotWithShape="0">
            <a:srgbClr val="000000">
              <a:alpha val="46000"/>
            </a:srgbClr>
          </a:outerShdw>
        </a:effectLst>
        <a:scene3d>
          <a:camera prst="orthographicFront">
            <a:rot lat="0" lon="0" rev="0"/>
          </a:camera>
          <a:lightRig rig="threePt" dir="t"/>
        </a:scene3d>
        <a:sp3d prstMaterial="plastic">
          <a:bevelT w="254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b="1" kern="1200"/>
            <a:t>Ações:</a:t>
          </a:r>
          <a:endParaRPr lang="en-US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Registro</a:t>
          </a:r>
          <a:r>
            <a:rPr lang="en-US" sz="1600" b="1" kern="1200" dirty="0"/>
            <a:t> Interesse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b="1" kern="1200" dirty="0" err="1"/>
            <a:t>Registro</a:t>
          </a:r>
          <a:r>
            <a:rPr lang="en-US" sz="1600" b="1" kern="1200" dirty="0"/>
            <a:t> </a:t>
          </a:r>
          <a:r>
            <a:rPr lang="en-US" sz="1600" b="1" kern="1200" dirty="0" err="1"/>
            <a:t>Proposta</a:t>
          </a:r>
          <a:endParaRPr lang="en-US" sz="1600" b="1" kern="1200" dirty="0"/>
        </a:p>
      </dsp:txBody>
      <dsp:txXfrm>
        <a:off x="8484394" y="1155004"/>
        <a:ext cx="2261723" cy="130472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309CE-D19C-495E-837E-9F0D0CFA8F3A}">
      <dsp:nvSpPr>
        <dsp:cNvPr id="0" name=""/>
        <dsp:cNvSpPr/>
      </dsp:nvSpPr>
      <dsp:spPr>
        <a:xfrm>
          <a:off x="2116199" y="82486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554CF1-9111-4D3E-88DC-B0961EBBA1F2}">
      <dsp:nvSpPr>
        <dsp:cNvPr id="0" name=""/>
        <dsp:cNvSpPr/>
      </dsp:nvSpPr>
      <dsp:spPr>
        <a:xfrm>
          <a:off x="712199" y="173103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300" kern="1200" dirty="0"/>
            <a:t>Oferta Pública</a:t>
          </a:r>
          <a:endParaRPr lang="en-US" sz="2300" kern="1200" dirty="0"/>
        </a:p>
      </dsp:txBody>
      <dsp:txXfrm>
        <a:off x="712199" y="1731036"/>
        <a:ext cx="4320000" cy="648000"/>
      </dsp:txXfrm>
    </dsp:sp>
    <dsp:sp modelId="{70AB09D2-A6C3-4E43-A984-1A7172C85054}">
      <dsp:nvSpPr>
        <dsp:cNvPr id="0" name=""/>
        <dsp:cNvSpPr/>
      </dsp:nvSpPr>
      <dsp:spPr>
        <a:xfrm>
          <a:off x="712199" y="2314587"/>
          <a:ext cx="4320000" cy="81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1700" kern="1200" dirty="0"/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700" kern="1200" dirty="0"/>
            <a:t>Registro de Interesse</a:t>
          </a:r>
          <a:br>
            <a:rPr lang="pt-BR" sz="1700" kern="1200" dirty="0"/>
          </a:br>
          <a:endParaRPr lang="en-US" sz="1700" kern="1200" dirty="0"/>
        </a:p>
      </dsp:txBody>
      <dsp:txXfrm>
        <a:off x="712199" y="2314587"/>
        <a:ext cx="4320000" cy="815375"/>
      </dsp:txXfrm>
    </dsp:sp>
    <dsp:sp modelId="{627DE57D-D52A-4B2F-A5DD-45E8145CF501}">
      <dsp:nvSpPr>
        <dsp:cNvPr id="0" name=""/>
        <dsp:cNvSpPr/>
      </dsp:nvSpPr>
      <dsp:spPr>
        <a:xfrm>
          <a:off x="7192199" y="82486"/>
          <a:ext cx="1512000" cy="1512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803FAA-E6C7-46FA-AFE1-36128B3621A2}">
      <dsp:nvSpPr>
        <dsp:cNvPr id="0" name=""/>
        <dsp:cNvSpPr/>
      </dsp:nvSpPr>
      <dsp:spPr>
        <a:xfrm>
          <a:off x="5788199" y="1731036"/>
          <a:ext cx="4320000" cy="648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300" kern="1200" dirty="0"/>
            <a:t>Leilão de Áreas por proposta Fechada</a:t>
          </a:r>
          <a:endParaRPr lang="en-US" sz="2300" kern="1200" dirty="0"/>
        </a:p>
      </dsp:txBody>
      <dsp:txXfrm>
        <a:off x="5788199" y="1731036"/>
        <a:ext cx="4320000" cy="648000"/>
      </dsp:txXfrm>
    </dsp:sp>
    <dsp:sp modelId="{EED66780-F73D-4610-9C1F-7C93EA6A9C78}">
      <dsp:nvSpPr>
        <dsp:cNvPr id="0" name=""/>
        <dsp:cNvSpPr/>
      </dsp:nvSpPr>
      <dsp:spPr>
        <a:xfrm>
          <a:off x="5788199" y="2404067"/>
          <a:ext cx="4320000" cy="8153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br>
            <a:rPr lang="pt-BR" sz="1700" kern="1200" dirty="0"/>
          </a:br>
          <a:r>
            <a:rPr lang="pt-BR" sz="1700" kern="1200" dirty="0"/>
            <a:t>Registro de Proposta</a:t>
          </a:r>
          <a:br>
            <a:rPr lang="pt-BR" sz="1700" kern="1200" dirty="0"/>
          </a:br>
          <a:endParaRPr lang="en-US" sz="1700" kern="1200" dirty="0"/>
        </a:p>
      </dsp:txBody>
      <dsp:txXfrm>
        <a:off x="5788199" y="2404067"/>
        <a:ext cx="4320000" cy="8153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192B51-3EFB-4457-AF0E-43EAE06FB77A}">
      <dsp:nvSpPr>
        <dsp:cNvPr id="0" name=""/>
        <dsp:cNvSpPr/>
      </dsp:nvSpPr>
      <dsp:spPr>
        <a:xfrm>
          <a:off x="679594" y="145441"/>
          <a:ext cx="1921500" cy="19215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2D2F8C-A5E9-4AA2-80B1-C03873BF236D}">
      <dsp:nvSpPr>
        <dsp:cNvPr id="0" name=""/>
        <dsp:cNvSpPr/>
      </dsp:nvSpPr>
      <dsp:spPr>
        <a:xfrm>
          <a:off x="1089094" y="554941"/>
          <a:ext cx="1102500" cy="11025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1F0DD8-86E6-42BB-B4B2-FB14468AF697}">
      <dsp:nvSpPr>
        <dsp:cNvPr id="0" name=""/>
        <dsp:cNvSpPr/>
      </dsp:nvSpPr>
      <dsp:spPr>
        <a:xfrm>
          <a:off x="65344" y="2665442"/>
          <a:ext cx="315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b="1" kern="1200" dirty="0"/>
            <a:t>Resultado da Oferta Pública; </a:t>
          </a:r>
          <a:endParaRPr lang="en-US" sz="2400" b="1" kern="1200" dirty="0"/>
        </a:p>
      </dsp:txBody>
      <dsp:txXfrm>
        <a:off x="65344" y="2665442"/>
        <a:ext cx="3150000" cy="765000"/>
      </dsp:txXfrm>
    </dsp:sp>
    <dsp:sp modelId="{AD859325-60D5-462A-8464-04C71C7E7C9A}">
      <dsp:nvSpPr>
        <dsp:cNvPr id="0" name=""/>
        <dsp:cNvSpPr/>
      </dsp:nvSpPr>
      <dsp:spPr>
        <a:xfrm>
          <a:off x="4380844" y="145441"/>
          <a:ext cx="1921500" cy="19215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9F4D7F-BDD2-488B-8124-77E5A1DBE6F3}">
      <dsp:nvSpPr>
        <dsp:cNvPr id="0" name=""/>
        <dsp:cNvSpPr/>
      </dsp:nvSpPr>
      <dsp:spPr>
        <a:xfrm>
          <a:off x="4790344" y="554941"/>
          <a:ext cx="1102500" cy="11025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2C8343B-538E-4724-B087-A18FB7013000}">
      <dsp:nvSpPr>
        <dsp:cNvPr id="0" name=""/>
        <dsp:cNvSpPr/>
      </dsp:nvSpPr>
      <dsp:spPr>
        <a:xfrm>
          <a:off x="3766594" y="2665442"/>
          <a:ext cx="315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b="1" kern="1200" dirty="0"/>
            <a:t>Resultado do Leilão; </a:t>
          </a:r>
          <a:endParaRPr lang="en-US" sz="2400" b="1" kern="1200" dirty="0"/>
        </a:p>
      </dsp:txBody>
      <dsp:txXfrm>
        <a:off x="3766594" y="2665442"/>
        <a:ext cx="3150000" cy="765000"/>
      </dsp:txXfrm>
    </dsp:sp>
    <dsp:sp modelId="{60BEA1B1-D55A-428F-8AC9-F9B6A12DAAAF}">
      <dsp:nvSpPr>
        <dsp:cNvPr id="0" name=""/>
        <dsp:cNvSpPr/>
      </dsp:nvSpPr>
      <dsp:spPr>
        <a:xfrm>
          <a:off x="8082094" y="145441"/>
          <a:ext cx="1921500" cy="19215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82B8BC-EA10-4907-8A7B-B8C9D5273FD9}">
      <dsp:nvSpPr>
        <dsp:cNvPr id="0" name=""/>
        <dsp:cNvSpPr/>
      </dsp:nvSpPr>
      <dsp:spPr>
        <a:xfrm>
          <a:off x="8491594" y="554941"/>
          <a:ext cx="1102500" cy="11025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77F692-D139-40E1-A845-0487E40BFD70}">
      <dsp:nvSpPr>
        <dsp:cNvPr id="0" name=""/>
        <dsp:cNvSpPr/>
      </dsp:nvSpPr>
      <dsp:spPr>
        <a:xfrm>
          <a:off x="7467844" y="2665442"/>
          <a:ext cx="3150000" cy="765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pt-BR" sz="2400" b="1" kern="1200"/>
            <a:t>Ata de Finalização do Procedimento; </a:t>
          </a:r>
          <a:endParaRPr lang="en-US" sz="2400" b="1" kern="1200"/>
        </a:p>
      </dsp:txBody>
      <dsp:txXfrm>
        <a:off x="7467844" y="2665442"/>
        <a:ext cx="3150000" cy="7650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855565-C235-4C44-8F0C-A2348E4F8C0B}">
      <dsp:nvSpPr>
        <dsp:cNvPr id="0" name=""/>
        <dsp:cNvSpPr/>
      </dsp:nvSpPr>
      <dsp:spPr>
        <a:xfrm rot="5400000">
          <a:off x="7051400" y="-2927811"/>
          <a:ext cx="997178" cy="7105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600" kern="1200" dirty="0"/>
            <a:t>https://soplehelpfaq.readthedocs.io/en/latest/</a:t>
          </a:r>
          <a:endParaRPr lang="en-US" sz="1600" kern="1200" dirty="0"/>
        </a:p>
      </dsp:txBody>
      <dsp:txXfrm rot="-5400000">
        <a:off x="3997053" y="175214"/>
        <a:ext cx="7057194" cy="899822"/>
      </dsp:txXfrm>
    </dsp:sp>
    <dsp:sp modelId="{FDD50028-B267-4AE8-9C91-A91ECA328619}">
      <dsp:nvSpPr>
        <dsp:cNvPr id="0" name=""/>
        <dsp:cNvSpPr/>
      </dsp:nvSpPr>
      <dsp:spPr>
        <a:xfrm>
          <a:off x="0" y="1888"/>
          <a:ext cx="3997053" cy="12464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000" kern="1200" dirty="0"/>
            <a:t>SOPLE </a:t>
          </a:r>
          <a:br>
            <a:rPr lang="pt-BR" sz="2000" kern="1200" dirty="0"/>
          </a:br>
          <a:r>
            <a:rPr lang="pt-BR" sz="2000" kern="1200" dirty="0"/>
            <a:t>Help </a:t>
          </a:r>
          <a:r>
            <a:rPr lang="pt-BR" sz="2000" kern="1200" dirty="0" err="1"/>
            <a:t>eFAQ</a:t>
          </a:r>
          <a:r>
            <a:rPr lang="pt-BR" sz="2000" kern="1200" dirty="0"/>
            <a:t>: </a:t>
          </a:r>
          <a:endParaRPr lang="en-US" sz="2000" kern="1200" dirty="0"/>
        </a:p>
      </dsp:txBody>
      <dsp:txXfrm>
        <a:off x="60848" y="62736"/>
        <a:ext cx="3875357" cy="1124776"/>
      </dsp:txXfrm>
    </dsp:sp>
    <dsp:sp modelId="{85F93997-8A6D-46A5-AB43-7310CA7FC338}">
      <dsp:nvSpPr>
        <dsp:cNvPr id="0" name=""/>
        <dsp:cNvSpPr/>
      </dsp:nvSpPr>
      <dsp:spPr>
        <a:xfrm rot="5400000">
          <a:off x="7051400" y="-1619015"/>
          <a:ext cx="997178" cy="7105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600" kern="1200" dirty="0"/>
        </a:p>
      </dsp:txBody>
      <dsp:txXfrm rot="-5400000">
        <a:off x="3997053" y="1484010"/>
        <a:ext cx="7057194" cy="899822"/>
      </dsp:txXfrm>
    </dsp:sp>
    <dsp:sp modelId="{B0041A6F-AAE9-45FD-A681-007A01BA6926}">
      <dsp:nvSpPr>
        <dsp:cNvPr id="0" name=""/>
        <dsp:cNvSpPr/>
      </dsp:nvSpPr>
      <dsp:spPr>
        <a:xfrm>
          <a:off x="0" y="1310684"/>
          <a:ext cx="3997053" cy="12464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000" kern="1200" dirty="0"/>
            <a:t>Formulário de Dúvidas durante Edital.</a:t>
          </a:r>
          <a:endParaRPr lang="en-US" sz="2000" kern="1200" dirty="0"/>
        </a:p>
      </dsp:txBody>
      <dsp:txXfrm>
        <a:off x="60848" y="1371532"/>
        <a:ext cx="3875357" cy="1124776"/>
      </dsp:txXfrm>
    </dsp:sp>
    <dsp:sp modelId="{8D75FB8F-9631-4696-82F0-B6580EA552B8}">
      <dsp:nvSpPr>
        <dsp:cNvPr id="0" name=""/>
        <dsp:cNvSpPr/>
      </dsp:nvSpPr>
      <dsp:spPr>
        <a:xfrm rot="5400000">
          <a:off x="7051400" y="-310219"/>
          <a:ext cx="997178" cy="710587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800" b="1" kern="1200" dirty="0"/>
            <a:t>SOPLE@ANM.GOV.BR</a:t>
          </a:r>
        </a:p>
      </dsp:txBody>
      <dsp:txXfrm rot="-5400000">
        <a:off x="3997053" y="2792806"/>
        <a:ext cx="7057194" cy="899822"/>
      </dsp:txXfrm>
    </dsp:sp>
    <dsp:sp modelId="{B27EEF46-AF39-49FF-91D8-574D2C0085C2}">
      <dsp:nvSpPr>
        <dsp:cNvPr id="0" name=""/>
        <dsp:cNvSpPr/>
      </dsp:nvSpPr>
      <dsp:spPr>
        <a:xfrm>
          <a:off x="0" y="2619480"/>
          <a:ext cx="3997053" cy="12464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2000" kern="1200" dirty="0"/>
            <a:t>E-mail:</a:t>
          </a:r>
          <a:br>
            <a:rPr lang="pt-BR" sz="2000" kern="1200" dirty="0"/>
          </a:br>
          <a:endParaRPr lang="en-US" sz="2000" kern="1200" dirty="0"/>
        </a:p>
      </dsp:txBody>
      <dsp:txXfrm>
        <a:off x="60848" y="2680328"/>
        <a:ext cx="3875357" cy="11247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9363F3-D636-4CBF-A3C1-E75F103A1C4E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FAB77A-9052-4FDD-8EF2-F35B07BE9E95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119180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B8EFBE-73B9-4078-9797-3393E4C7DE8E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1A813B-A15F-49A5-B850-0479D24E7CA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62496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5839157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2612940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</a:t>
            </a:r>
            <a:r>
              <a:rPr lang="pt-BR" baseline="0" dirty="0"/>
              <a:t> situação na imagem acima está como Proposta Finalizada. Todas as áreas foram Cotadas. </a:t>
            </a:r>
          </a:p>
          <a:p>
            <a:r>
              <a:rPr lang="pt-BR" baseline="0" dirty="0"/>
              <a:t>A situação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152625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992847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53041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77804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08728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Cabeçalho com</a:t>
            </a:r>
            <a:r>
              <a:rPr lang="pt-BR" baseline="0" dirty="0"/>
              <a:t> informações gerais de todo o procedimento, datas, horários e documentos publicados. </a:t>
            </a:r>
          </a:p>
          <a:p>
            <a:r>
              <a:rPr lang="pt-BR" baseline="0" dirty="0"/>
              <a:t>Organizado por Área;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Cabeçalho de informações da área com Status no Edital; 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Todos os eventos de Registro, Abertura e Finalização de Manifestação de Interesse de usuários na Área; 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Todos os eventos de Registro, Abertura e Finalização de Propostas de usuários na Área;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82528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73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77232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80813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 “Manifestação de Interesse” é única</a:t>
            </a:r>
            <a:r>
              <a:rPr lang="pt-BR" baseline="0" dirty="0"/>
              <a:t>. </a:t>
            </a:r>
            <a:br>
              <a:rPr lang="pt-BR" baseline="0" dirty="0"/>
            </a:br>
            <a:r>
              <a:rPr lang="pt-BR" baseline="0" dirty="0"/>
              <a:t>É como se a ANM tivesse entregado ao interessado um envelope único para colocar os “Registros de Interesse” em áreas dentro do envelope. </a:t>
            </a:r>
          </a:p>
          <a:p>
            <a:endParaRPr lang="pt-BR" baseline="0" dirty="0"/>
          </a:p>
          <a:p>
            <a:r>
              <a:rPr lang="pt-BR" baseline="0" dirty="0"/>
              <a:t>Deve-se “Registrar o Interesse” nas áreas e depois “Finalizar a Manifestação de Interesse” </a:t>
            </a:r>
          </a:p>
          <a:p>
            <a:r>
              <a:rPr lang="pt-BR" baseline="0" dirty="0"/>
              <a:t>Finalizar é igual a lacrar o envelope de Manifestação de Interesse e entregar na ANM para participar do certame.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79568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Cliquei em Finalizar.  Estou concorrendo? Sim. </a:t>
            </a:r>
          </a:p>
          <a:p>
            <a:r>
              <a:rPr lang="pt-BR" baseline="0" dirty="0"/>
              <a:t>Onde confirmo?  No meu lateral esquerdo acesse “Meus Processos” -&gt; “Selecione o Edital da etapa de Oferta”  e verá as “Minhas Manifestações de Interesse”;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14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1855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Se a área está sendo Lista aqui é porque você está concorrendo. </a:t>
            </a:r>
          </a:p>
          <a:p>
            <a:r>
              <a:rPr lang="pt-BR" baseline="0" dirty="0"/>
              <a:t>Remover -&gt; Redireciona para Registro de Interesse para Remover ou Cancelar o Registro de Interesse. </a:t>
            </a:r>
          </a:p>
          <a:p>
            <a:r>
              <a:rPr lang="pt-BR" baseline="0" dirty="0"/>
              <a:t>Extrato -&gt; Redireciona para o Histórico de Manifestação de Interesse. Que contém todos os eventos de abertura e Reabertura do processo.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83539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baseline="0" dirty="0"/>
              <a:t>Cliquei em Finalizar. Estou concorrendo? Sim.</a:t>
            </a:r>
            <a:br>
              <a:rPr lang="pt-BR" baseline="0" dirty="0"/>
            </a:br>
            <a:r>
              <a:rPr lang="pt-BR" baseline="0" dirty="0"/>
              <a:t>Descobri que quero incluir um novo “Registro de Interesse” em uma área, ou remover/cancelar um “Registro de Interesse” em uma área.  </a:t>
            </a:r>
          </a:p>
          <a:p>
            <a:endParaRPr lang="pt-BR" baseline="0" dirty="0"/>
          </a:p>
          <a:p>
            <a:r>
              <a:rPr lang="pt-BR" baseline="0" dirty="0"/>
              <a:t>Utilize a Funcionalidade REABRIR: 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Reabrir é como se o interessado pedisse para a ANM, dentro do prazo de manifestação de interesse, devolva meu envelope por favor, vou </a:t>
            </a:r>
            <a:r>
              <a:rPr lang="pt-BR" baseline="0" dirty="0" err="1"/>
              <a:t>reabrí-lo</a:t>
            </a:r>
            <a:r>
              <a:rPr lang="pt-BR" baseline="0" dirty="0"/>
              <a:t> e incluir ou remover “Registros de Interesse” em Áreas. 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Preciso Finalizar Novamente após Reabrir? SIM. </a:t>
            </a:r>
          </a:p>
          <a:p>
            <a:pPr marL="171450" indent="-171450">
              <a:buFontTx/>
              <a:buChar char="-"/>
            </a:pPr>
            <a:r>
              <a:rPr lang="pt-BR" baseline="0" dirty="0"/>
              <a:t>Atente que depois de REABRIR, todos os “registros de interesse”, ou seja, todas as áreas que você tem interesse, devem estar selecionadas antes de clicar em finalizar. </a:t>
            </a:r>
          </a:p>
          <a:p>
            <a:endParaRPr lang="pt-BR" baseline="0" dirty="0"/>
          </a:p>
          <a:p>
            <a:r>
              <a:rPr lang="pt-BR" baseline="0" dirty="0"/>
              <a:t>Onde confirmo se todas as áreas que tenho interesse estão selecionadas?  </a:t>
            </a:r>
            <a:br>
              <a:rPr lang="pt-BR" baseline="0" dirty="0"/>
            </a:br>
            <a:r>
              <a:rPr lang="pt-BR" baseline="0" dirty="0"/>
              <a:t>   * Na consulta “Meus Processos” -&gt; “Minhas Manifestações de Interesse”; </a:t>
            </a:r>
          </a:p>
          <a:p>
            <a:r>
              <a:rPr lang="pt-BR" baseline="0" dirty="0"/>
              <a:t>   * Consultando se as áreas estão selecionadas no “Registro de Interesse”, e a mensagem de “Sua Manifestação de Interesse não foi finalizada” não deve estar aparecendo.  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23713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1A813B-A15F-49A5-B850-0479D24E7CA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04186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Imagem 11">
            <a:extLst>
              <a:ext uri="{FF2B5EF4-FFF2-40B4-BE49-F238E27FC236}">
                <a16:creationId xmlns:a16="http://schemas.microsoft.com/office/drawing/2014/main" id="{AE249D45-30E8-45D2-A699-B60D723618F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807" b="2212"/>
          <a:stretch/>
        </p:blipFill>
        <p:spPr>
          <a:xfrm>
            <a:off x="561121" y="23813"/>
            <a:ext cx="13267422" cy="150835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1427786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91590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921108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9214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55510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26818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245937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42294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95097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45093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320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4818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6364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40503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30491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218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673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E18C5A9-1F56-4943-BCCC-51FC85952ECC}" type="datetimeFigureOut">
              <a:rPr lang="pt-BR" smtClean="0"/>
              <a:t>14/12/2020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EF2B05-1E93-43FB-90E5-46D63BCACDF1}" type="slidenum">
              <a:rPr lang="pt-BR" smtClean="0"/>
              <a:t>‹nº›</a:t>
            </a:fld>
            <a:endParaRPr lang="pt-BR"/>
          </a:p>
        </p:txBody>
      </p:sp>
      <p:pic>
        <p:nvPicPr>
          <p:cNvPr id="13" name="Imagem 12">
            <a:extLst>
              <a:ext uri="{FF2B5EF4-FFF2-40B4-BE49-F238E27FC236}">
                <a16:creationId xmlns:a16="http://schemas.microsoft.com/office/drawing/2014/main" id="{866CBBD5-FC6F-4A1D-959B-8EADB8CED2E0}"/>
              </a:ext>
            </a:extLst>
          </p:cNvPr>
          <p:cNvPicPr>
            <a:picLocks noChangeAspect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54228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  <p:extLst>
      <p:ext uri="{BB962C8B-B14F-4D97-AF65-F5344CB8AC3E}">
        <p14:creationId xmlns:p14="http://schemas.microsoft.com/office/powerpoint/2010/main" val="33751571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A5CB1-182D-471F-A2E7-CFFA380845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5926" y="2107004"/>
            <a:ext cx="10621108" cy="2387600"/>
          </a:xfrm>
        </p:spPr>
        <p:txBody>
          <a:bodyPr>
            <a:normAutofit fontScale="90000"/>
          </a:bodyPr>
          <a:lstStyle/>
          <a:p>
            <a:pPr algn="ctr"/>
            <a:br>
              <a:rPr lang="pt-BR" dirty="0"/>
            </a:br>
            <a:br>
              <a:rPr lang="pt-BR" dirty="0"/>
            </a:br>
            <a:br>
              <a:rPr lang="pt-BR" dirty="0"/>
            </a:br>
            <a:br>
              <a:rPr lang="pt-BR" dirty="0"/>
            </a:br>
            <a:r>
              <a:rPr lang="pt-BR" b="1" dirty="0"/>
              <a:t>SOPLE </a:t>
            </a:r>
            <a:br>
              <a:rPr lang="pt-BR" dirty="0"/>
            </a:br>
            <a:r>
              <a:rPr lang="pt-BR" sz="4400" dirty="0"/>
              <a:t>Sistema de Oferta Pública e </a:t>
            </a:r>
            <a:br>
              <a:rPr lang="pt-BR" sz="4400" dirty="0"/>
            </a:br>
            <a:r>
              <a:rPr lang="pt-BR" sz="4400" dirty="0"/>
              <a:t>Leilão de Áreas em disponibilidade</a:t>
            </a:r>
            <a:endParaRPr lang="pt-BR" dirty="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AEAEC74-D103-4CC1-A6D7-2E21E6C6FF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63821"/>
            <a:ext cx="9144000" cy="986680"/>
          </a:xfrm>
        </p:spPr>
        <p:txBody>
          <a:bodyPr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ANM – Agência Nacional de Mineração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Dezembro / 2020</a:t>
            </a:r>
          </a:p>
        </p:txBody>
      </p:sp>
      <p:pic>
        <p:nvPicPr>
          <p:cNvPr id="9" name="Imagem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8" y="-2277"/>
            <a:ext cx="12193587" cy="1542489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4675" y="1497403"/>
            <a:ext cx="297180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237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929C1-E47B-4D90-BD0D-2AB71972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3927" y="1862718"/>
            <a:ext cx="10427127" cy="82149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Autenticação</a:t>
            </a:r>
            <a:r>
              <a:rPr lang="en-US" dirty="0"/>
              <a:t> SOPLE  e  login </a:t>
            </a:r>
            <a:r>
              <a:rPr lang="en-US" dirty="0" err="1"/>
              <a:t>único</a:t>
            </a:r>
            <a:endParaRPr lang="en-US" dirty="0"/>
          </a:p>
        </p:txBody>
      </p:sp>
      <p:pic>
        <p:nvPicPr>
          <p:cNvPr id="6" name="Espaço Reservado para Conteúdo 5"/>
          <p:cNvPicPr>
            <a:picLocks noChangeAspect="1"/>
          </p:cNvPicPr>
          <p:nvPr/>
        </p:nvPicPr>
        <p:blipFill rotWithShape="1">
          <a:blip r:embed="rId2"/>
          <a:srcRect t="411" r="1" b="26017"/>
          <a:stretch/>
        </p:blipFill>
        <p:spPr>
          <a:xfrm>
            <a:off x="641859" y="2721079"/>
            <a:ext cx="11131261" cy="3930993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621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929C1-E47B-4D90-BD0D-2AB71972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0" y="1367557"/>
            <a:ext cx="8534400" cy="1507067"/>
          </a:xfrm>
        </p:spPr>
        <p:txBody>
          <a:bodyPr>
            <a:normAutofit/>
          </a:bodyPr>
          <a:lstStyle/>
          <a:p>
            <a:r>
              <a:rPr lang="pt-BR" dirty="0"/>
              <a:t>ETAPAS - SOPLE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0A3BDBA2-C05B-4EBF-A543-D86F95207FB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3152382"/>
              </p:ext>
            </p:extLst>
          </p:nvPr>
        </p:nvGraphicFramePr>
        <p:xfrm>
          <a:off x="507231" y="2690760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2321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64481" y="1547386"/>
            <a:ext cx="11127520" cy="984320"/>
          </a:xfrm>
        </p:spPr>
        <p:txBody>
          <a:bodyPr>
            <a:normAutofit/>
          </a:bodyPr>
          <a:lstStyle/>
          <a:p>
            <a:r>
              <a:rPr lang="pt-BR" dirty="0"/>
              <a:t>Oferta Pública: registrar interesse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4480" y="2372293"/>
            <a:ext cx="10420350" cy="4324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47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662" y="1638612"/>
            <a:ext cx="11085001" cy="984320"/>
          </a:xfrm>
        </p:spPr>
        <p:txBody>
          <a:bodyPr>
            <a:normAutofit/>
          </a:bodyPr>
          <a:lstStyle/>
          <a:p>
            <a:r>
              <a:rPr lang="pt-BR" dirty="0"/>
              <a:t>Oferta Pública: Registro de interesse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890" y="2375858"/>
            <a:ext cx="9421502" cy="4482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971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662" y="1638612"/>
            <a:ext cx="11085001" cy="984320"/>
          </a:xfrm>
        </p:spPr>
        <p:txBody>
          <a:bodyPr>
            <a:normAutofit/>
          </a:bodyPr>
          <a:lstStyle/>
          <a:p>
            <a:r>
              <a:rPr lang="pt-BR" dirty="0"/>
              <a:t>Oferta Pública: Minha manifestação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401" y="2393779"/>
            <a:ext cx="9667875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7730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662" y="1638612"/>
            <a:ext cx="11085001" cy="984320"/>
          </a:xfrm>
        </p:spPr>
        <p:txBody>
          <a:bodyPr>
            <a:normAutofit/>
          </a:bodyPr>
          <a:lstStyle/>
          <a:p>
            <a:r>
              <a:rPr lang="pt-BR" dirty="0"/>
              <a:t>Oferta Pública: Minha manifestação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6430" y="2367900"/>
            <a:ext cx="9482979" cy="449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380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73662" y="1638612"/>
            <a:ext cx="11085001" cy="984320"/>
          </a:xfrm>
        </p:spPr>
        <p:txBody>
          <a:bodyPr>
            <a:normAutofit fontScale="90000"/>
          </a:bodyPr>
          <a:lstStyle/>
          <a:p>
            <a:r>
              <a:rPr lang="pt-BR" dirty="0"/>
              <a:t>Oferta Pública: Reabertura da manifestação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565" y="2399083"/>
            <a:ext cx="9237785" cy="4458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9363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50C38-A742-4522-B874-3CCE182D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90" y="1547386"/>
            <a:ext cx="8534400" cy="861960"/>
          </a:xfrm>
        </p:spPr>
        <p:txBody>
          <a:bodyPr>
            <a:normAutofit/>
          </a:bodyPr>
          <a:lstStyle/>
          <a:p>
            <a:r>
              <a:rPr lang="pt-BR" dirty="0"/>
              <a:t>leilão: proposta fechada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694" y="2339006"/>
            <a:ext cx="11061732" cy="4343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090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50C38-A742-4522-B874-3CCE182D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46" y="1547386"/>
            <a:ext cx="8534400" cy="861960"/>
          </a:xfrm>
        </p:spPr>
        <p:txBody>
          <a:bodyPr>
            <a:normAutofit/>
          </a:bodyPr>
          <a:lstStyle/>
          <a:p>
            <a:r>
              <a:rPr lang="pt-BR" dirty="0"/>
              <a:t>leilão: inscrição de proposta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212" y="2291917"/>
            <a:ext cx="9575409" cy="4566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4703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50C38-A742-4522-B874-3CCE182D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6146" y="1547386"/>
            <a:ext cx="8534400" cy="861960"/>
          </a:xfrm>
        </p:spPr>
        <p:txBody>
          <a:bodyPr>
            <a:normAutofit/>
          </a:bodyPr>
          <a:lstStyle/>
          <a:p>
            <a:r>
              <a:rPr lang="pt-BR" dirty="0"/>
              <a:t>leilão: reabrir proposta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66146" y="2264934"/>
            <a:ext cx="9547220" cy="4577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3263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7860" y="1371747"/>
            <a:ext cx="8534400" cy="876709"/>
          </a:xfrm>
        </p:spPr>
        <p:txBody>
          <a:bodyPr>
            <a:normAutofit/>
          </a:bodyPr>
          <a:lstStyle/>
          <a:p>
            <a:r>
              <a:rPr lang="pt-BR" b="1" dirty="0"/>
              <a:t>Agenda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92480" y="2248456"/>
            <a:ext cx="10656277" cy="4278952"/>
          </a:xfrm>
        </p:spPr>
        <p:txBody>
          <a:bodyPr numCol="2">
            <a:noAutofit/>
          </a:bodyPr>
          <a:lstStyle/>
          <a:p>
            <a:r>
              <a:rPr lang="pt-BR" sz="1800" b="1" dirty="0">
                <a:solidFill>
                  <a:schemeClr val="tx1"/>
                </a:solidFill>
              </a:rPr>
              <a:t>SOPLE - Portal Público 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Avisos e Oportunidades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Consultar áreas e Documentos </a:t>
            </a:r>
          </a:p>
          <a:p>
            <a:r>
              <a:rPr lang="pt-BR" sz="1800" b="1" dirty="0">
                <a:solidFill>
                  <a:schemeClr val="tx1"/>
                </a:solidFill>
              </a:rPr>
              <a:t>Acessando o SOPLE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Integração com Brasil Cidadão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Autenticação (CPF ou CNPJ)</a:t>
            </a:r>
          </a:p>
          <a:p>
            <a:r>
              <a:rPr lang="pt-BR" sz="1800" b="1" dirty="0">
                <a:solidFill>
                  <a:schemeClr val="tx1"/>
                </a:solidFill>
              </a:rPr>
              <a:t>Etapas da Disponibilidade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Oferta Pública </a:t>
            </a:r>
          </a:p>
          <a:p>
            <a:pPr lvl="2"/>
            <a:r>
              <a:rPr lang="pt-BR" sz="1800" b="1" dirty="0">
                <a:solidFill>
                  <a:schemeClr val="tx1"/>
                </a:solidFill>
              </a:rPr>
              <a:t>Registro de Interesse</a:t>
            </a:r>
          </a:p>
          <a:p>
            <a:pPr lvl="2"/>
            <a:r>
              <a:rPr lang="pt-BR" sz="1800" b="1" dirty="0">
                <a:solidFill>
                  <a:schemeClr val="tx1"/>
                </a:solidFill>
              </a:rPr>
              <a:t>Consultar Minha Manifestação</a:t>
            </a:r>
          </a:p>
          <a:p>
            <a:pPr lvl="2"/>
            <a:r>
              <a:rPr lang="pt-BR" sz="1800" b="1" dirty="0">
                <a:solidFill>
                  <a:schemeClr val="tx1"/>
                </a:solidFill>
              </a:rPr>
              <a:t>Reabertura da Manifestação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Leilão de Áreas</a:t>
            </a:r>
          </a:p>
          <a:p>
            <a:pPr lvl="2"/>
            <a:r>
              <a:rPr lang="pt-BR" sz="1800" b="1" dirty="0">
                <a:solidFill>
                  <a:schemeClr val="tx1"/>
                </a:solidFill>
              </a:rPr>
              <a:t>Registro de Proposta</a:t>
            </a:r>
          </a:p>
          <a:p>
            <a:pPr lvl="2"/>
            <a:r>
              <a:rPr lang="pt-BR" sz="1800" b="1" dirty="0">
                <a:solidFill>
                  <a:schemeClr val="tx1"/>
                </a:solidFill>
              </a:rPr>
              <a:t>Sala de Comunicação</a:t>
            </a:r>
          </a:p>
          <a:p>
            <a:pPr lvl="2"/>
            <a:r>
              <a:rPr lang="pt-BR" sz="1800" b="1" dirty="0">
                <a:solidFill>
                  <a:schemeClr val="tx1"/>
                </a:solidFill>
              </a:rPr>
              <a:t>Visualizar Proposta</a:t>
            </a:r>
          </a:p>
          <a:p>
            <a:pPr lvl="2"/>
            <a:r>
              <a:rPr lang="pt-BR" sz="1800" b="1" dirty="0">
                <a:solidFill>
                  <a:schemeClr val="tx1"/>
                </a:solidFill>
              </a:rPr>
              <a:t>Reabrir Proposta</a:t>
            </a:r>
          </a:p>
          <a:p>
            <a:r>
              <a:rPr lang="pt-BR" sz="1800" b="1" dirty="0">
                <a:solidFill>
                  <a:schemeClr val="tx1"/>
                </a:solidFill>
              </a:rPr>
              <a:t>Documentos SOPLE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Resultado da Oferta Pública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Resultado do Leilão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Ata de Finalização do Procedimento</a:t>
            </a:r>
          </a:p>
          <a:p>
            <a:r>
              <a:rPr lang="pt-BR" sz="1800" b="1" dirty="0">
                <a:solidFill>
                  <a:schemeClr val="tx1"/>
                </a:solidFill>
              </a:rPr>
              <a:t>Canais de Atendimento SOPLE 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8056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50C38-A742-4522-B874-3CCE182D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90" y="1547386"/>
            <a:ext cx="8534400" cy="861960"/>
          </a:xfrm>
        </p:spPr>
        <p:txBody>
          <a:bodyPr>
            <a:normAutofit/>
          </a:bodyPr>
          <a:lstStyle/>
          <a:p>
            <a:r>
              <a:rPr lang="pt-BR" dirty="0"/>
              <a:t>leilão: sala de comunicação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73" y="2195622"/>
            <a:ext cx="9702017" cy="4662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7743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50C38-A742-4522-B874-3CCE182D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132" y="1383036"/>
            <a:ext cx="8534400" cy="1507067"/>
          </a:xfrm>
        </p:spPr>
        <p:txBody>
          <a:bodyPr>
            <a:normAutofit/>
          </a:bodyPr>
          <a:lstStyle/>
          <a:p>
            <a:r>
              <a:rPr lang="pt-BR" dirty="0"/>
              <a:t>DOCUMENTOS Gerados pelo SOPLE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6892" y="1383036"/>
            <a:ext cx="3185108" cy="652948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aphicFrame>
        <p:nvGraphicFramePr>
          <p:cNvPr id="9" name="Espaço Reservado para Conteúdo 2">
            <a:extLst>
              <a:ext uri="{FF2B5EF4-FFF2-40B4-BE49-F238E27FC236}">
                <a16:creationId xmlns:a16="http://schemas.microsoft.com/office/drawing/2014/main" id="{0F4E7FBC-944D-4B6E-8B3C-75ADBF19673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4366257"/>
              </p:ext>
            </p:extLst>
          </p:nvPr>
        </p:nvGraphicFramePr>
        <p:xfrm>
          <a:off x="533452" y="2838886"/>
          <a:ext cx="10683188" cy="3575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128320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50C38-A742-4522-B874-3CCE182D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6997" y="1547386"/>
            <a:ext cx="8534400" cy="861960"/>
          </a:xfrm>
        </p:spPr>
        <p:txBody>
          <a:bodyPr>
            <a:normAutofit/>
          </a:bodyPr>
          <a:lstStyle/>
          <a:p>
            <a:r>
              <a:rPr lang="pt-BR" dirty="0"/>
              <a:t>Resultado da oferta pública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6775" y="2409346"/>
            <a:ext cx="11179272" cy="357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984088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50C38-A742-4522-B874-3CCE182D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5290" y="1547386"/>
            <a:ext cx="8534400" cy="861960"/>
          </a:xfrm>
        </p:spPr>
        <p:txBody>
          <a:bodyPr>
            <a:normAutofit/>
          </a:bodyPr>
          <a:lstStyle/>
          <a:p>
            <a:r>
              <a:rPr lang="pt-BR" dirty="0"/>
              <a:t>Resultado do leilão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54" y="2546506"/>
            <a:ext cx="10686491" cy="3397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275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F250C38-A742-4522-B874-3CCE182DAB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168" y="1665374"/>
            <a:ext cx="8534400" cy="861960"/>
          </a:xfrm>
        </p:spPr>
        <p:txBody>
          <a:bodyPr>
            <a:normAutofit fontScale="90000"/>
          </a:bodyPr>
          <a:lstStyle/>
          <a:p>
            <a:r>
              <a:rPr lang="pt-BR" dirty="0"/>
              <a:t>Ata de finalização do procedimento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0756" y="2527334"/>
            <a:ext cx="8604738" cy="2963854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1039" y="3202481"/>
            <a:ext cx="8985107" cy="1769088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93033" y="4666959"/>
            <a:ext cx="4961999" cy="1709275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50302" y="5371911"/>
            <a:ext cx="7009962" cy="128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478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54B31C-F231-4935-A192-7A307A0C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5243" y="1460762"/>
            <a:ext cx="8534400" cy="1507067"/>
          </a:xfrm>
        </p:spPr>
        <p:txBody>
          <a:bodyPr>
            <a:normAutofit/>
          </a:bodyPr>
          <a:lstStyle/>
          <a:p>
            <a:r>
              <a:rPr lang="pt-BR" dirty="0"/>
              <a:t>ANM - Canais de Atendimento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4687A125-31AF-4664-98A3-B549C12F56E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0137705"/>
              </p:ext>
            </p:extLst>
          </p:nvPr>
        </p:nvGraphicFramePr>
        <p:xfrm>
          <a:off x="544537" y="2644726"/>
          <a:ext cx="11102926" cy="38678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Imagem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596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EB90296-CFE0-401D-9CA3-32966EC4F0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8C9B4EE-7611-4ED9-B356-7BDD377C3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A4F266A-F2F7-47CD-8BBC-E3777E982F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20D69C80-8919-4A32-B897-F2A21F9405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427B072-CC5B-481B-9719-8CD4C54444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4609862E-48F9-45AC-8D44-67A0268A79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5" y="2"/>
            <a:ext cx="12192000" cy="6858000"/>
          </a:xfrm>
          <a:prstGeom prst="rect">
            <a:avLst/>
          </a:prstGeom>
          <a:solidFill>
            <a:schemeClr val="bg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9" name="Snip Diagonal Corner Rectangle 6">
            <a:extLst>
              <a:ext uri="{FF2B5EF4-FFF2-40B4-BE49-F238E27FC236}">
                <a16:creationId xmlns:a16="http://schemas.microsoft.com/office/drawing/2014/main" id="{2D5EEA8B-2D86-4D1D-96B3-6B82903037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925" y="2"/>
            <a:ext cx="12191075" cy="6857998"/>
          </a:xfrm>
          <a:prstGeom prst="snip2DiagRect">
            <a:avLst>
              <a:gd name="adj1" fmla="val 0"/>
              <a:gd name="adj2" fmla="val 37605"/>
            </a:avLst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954B31C-F231-4935-A192-7A307A0C1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43843" y="1862665"/>
            <a:ext cx="8001000" cy="297180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dirty="0"/>
              <a:t>Obrigado!</a:t>
            </a:r>
          </a:p>
        </p:txBody>
      </p:sp>
      <p:pic>
        <p:nvPicPr>
          <p:cNvPr id="10" name="Imagem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7353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8369" y="1852187"/>
            <a:ext cx="8534400" cy="876709"/>
          </a:xfrm>
        </p:spPr>
        <p:txBody>
          <a:bodyPr>
            <a:normAutofit/>
          </a:bodyPr>
          <a:lstStyle/>
          <a:p>
            <a:r>
              <a:rPr lang="pt-BR" b="1" dirty="0"/>
              <a:t>SOPLE - Portal PÚBLICO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7212139" y="2562891"/>
            <a:ext cx="4665331" cy="4029600"/>
          </a:xfrm>
        </p:spPr>
        <p:txBody>
          <a:bodyPr>
            <a:normAutofit/>
          </a:bodyPr>
          <a:lstStyle/>
          <a:p>
            <a:r>
              <a:rPr lang="pt-BR" b="1" dirty="0">
                <a:solidFill>
                  <a:schemeClr val="tx1"/>
                </a:solidFill>
              </a:rPr>
              <a:t>Avisos;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Nominação de Áreas;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Atos da Comissão de Disponibilidade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Help e </a:t>
            </a:r>
            <a:r>
              <a:rPr lang="pt-BR" b="1" dirty="0" err="1">
                <a:solidFill>
                  <a:schemeClr val="tx1"/>
                </a:solidFill>
              </a:rPr>
              <a:t>FAQs</a:t>
            </a:r>
            <a:endParaRPr lang="pt-BR" b="1" dirty="0">
              <a:solidFill>
                <a:schemeClr val="tx1"/>
              </a:solidFill>
            </a:endParaRP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Outros Avisos: Notificações;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05" y="2538392"/>
            <a:ext cx="6299249" cy="4054099"/>
          </a:xfrm>
          <a:prstGeom prst="rect">
            <a:avLst/>
          </a:prstGeom>
        </p:spPr>
      </p:pic>
      <p:sp>
        <p:nvSpPr>
          <p:cNvPr id="9" name="Espaço Reservado para Conteúdo 2">
            <a:extLst>
              <a:ext uri="{FF2B5EF4-FFF2-40B4-BE49-F238E27FC236}">
                <a16:creationId xmlns:a16="http://schemas.microsoft.com/office/drawing/2014/main" id="{361BDDA6-F197-4354-88B0-72E42697C17B}"/>
              </a:ext>
            </a:extLst>
          </p:cNvPr>
          <p:cNvSpPr txBox="1">
            <a:spLocks/>
          </p:cNvSpPr>
          <p:nvPr/>
        </p:nvSpPr>
        <p:spPr>
          <a:xfrm>
            <a:off x="978962" y="1547386"/>
            <a:ext cx="7451019" cy="81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https://sople.anm.gov.br</a:t>
            </a:r>
          </a:p>
        </p:txBody>
      </p:sp>
    </p:spTree>
    <p:extLst>
      <p:ext uri="{BB962C8B-B14F-4D97-AF65-F5344CB8AC3E}">
        <p14:creationId xmlns:p14="http://schemas.microsoft.com/office/powerpoint/2010/main" val="3667512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588369" y="1852187"/>
            <a:ext cx="8534400" cy="876709"/>
          </a:xfrm>
        </p:spPr>
        <p:txBody>
          <a:bodyPr>
            <a:normAutofit/>
          </a:bodyPr>
          <a:lstStyle/>
          <a:p>
            <a:r>
              <a:rPr lang="pt-BR" b="1" dirty="0"/>
              <a:t>SOPLE – Portal público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62" y="2511580"/>
            <a:ext cx="5929607" cy="4132222"/>
          </a:xfrm>
          <a:prstGeom prst="rect">
            <a:avLst/>
          </a:prstGeom>
        </p:spPr>
      </p:pic>
      <p:sp>
        <p:nvSpPr>
          <p:cNvPr id="9" name="Espaço Reservado para Conteúdo 4"/>
          <p:cNvSpPr txBox="1">
            <a:spLocks/>
          </p:cNvSpPr>
          <p:nvPr/>
        </p:nvSpPr>
        <p:spPr>
          <a:xfrm>
            <a:off x="7212139" y="2562891"/>
            <a:ext cx="4665331" cy="402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Portal de Oportunidades;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Editais na etapa de Oferta Pública;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Editais na Fase de Proposta fechada;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Concluídos e Em Andamento;</a:t>
            </a:r>
          </a:p>
          <a:p>
            <a:pPr lvl="1"/>
            <a:r>
              <a:rPr lang="pt-BR" b="1" dirty="0">
                <a:solidFill>
                  <a:schemeClr val="tx1"/>
                </a:solidFill>
              </a:rPr>
              <a:t>Filtros; </a:t>
            </a:r>
          </a:p>
        </p:txBody>
      </p:sp>
      <p:sp>
        <p:nvSpPr>
          <p:cNvPr id="11" name="Espaço Reservado para Conteúdo 2">
            <a:extLst>
              <a:ext uri="{FF2B5EF4-FFF2-40B4-BE49-F238E27FC236}">
                <a16:creationId xmlns:a16="http://schemas.microsoft.com/office/drawing/2014/main" id="{7EF056C3-B0F5-4186-97A6-2A7B5B9E7658}"/>
              </a:ext>
            </a:extLst>
          </p:cNvPr>
          <p:cNvSpPr txBox="1">
            <a:spLocks/>
          </p:cNvSpPr>
          <p:nvPr/>
        </p:nvSpPr>
        <p:spPr>
          <a:xfrm>
            <a:off x="978962" y="1547386"/>
            <a:ext cx="7451019" cy="81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https://sople.anm.gov.br</a:t>
            </a:r>
          </a:p>
        </p:txBody>
      </p:sp>
    </p:spTree>
    <p:extLst>
      <p:ext uri="{BB962C8B-B14F-4D97-AF65-F5344CB8AC3E}">
        <p14:creationId xmlns:p14="http://schemas.microsoft.com/office/powerpoint/2010/main" val="11912022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929C1-E47B-4D90-BD0D-2AB71972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26221" y="2408458"/>
            <a:ext cx="7350079" cy="1507067"/>
          </a:xfrm>
        </p:spPr>
        <p:txBody>
          <a:bodyPr>
            <a:normAutofit/>
          </a:bodyPr>
          <a:lstStyle/>
          <a:p>
            <a:r>
              <a:rPr lang="pt-BR" dirty="0"/>
              <a:t>SOPLE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 rotWithShape="1">
          <a:blip r:embed="rId2"/>
          <a:srcRect l="313" r="38216" b="2"/>
          <a:stretch/>
        </p:blipFill>
        <p:spPr>
          <a:xfrm>
            <a:off x="868679" y="2398514"/>
            <a:ext cx="6355081" cy="4367818"/>
          </a:xfrm>
          <a:custGeom>
            <a:avLst/>
            <a:gdLst/>
            <a:ahLst/>
            <a:cxnLst/>
            <a:rect l="l" t="t" r="r" b="b"/>
            <a:pathLst>
              <a:path w="3239538" h="2226520">
                <a:moveTo>
                  <a:pt x="322464" y="0"/>
                </a:moveTo>
                <a:lnTo>
                  <a:pt x="3239538" y="0"/>
                </a:lnTo>
                <a:lnTo>
                  <a:pt x="3239538" y="2226520"/>
                </a:lnTo>
                <a:lnTo>
                  <a:pt x="0" y="2226520"/>
                </a:lnTo>
                <a:lnTo>
                  <a:pt x="0" y="322464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3"/>
          <a:srcRect t="21603" r="2" b="22862"/>
          <a:stretch/>
        </p:blipFill>
        <p:spPr>
          <a:xfrm>
            <a:off x="7727467" y="2497412"/>
            <a:ext cx="4218398" cy="2749833"/>
          </a:xfrm>
          <a:custGeom>
            <a:avLst/>
            <a:gdLst/>
            <a:ahLst/>
            <a:cxnLst/>
            <a:rect l="l" t="t" r="r" b="b"/>
            <a:pathLst>
              <a:path w="3239538" h="2111747">
                <a:moveTo>
                  <a:pt x="0" y="0"/>
                </a:moveTo>
                <a:lnTo>
                  <a:pt x="3239538" y="0"/>
                </a:lnTo>
                <a:lnTo>
                  <a:pt x="3239538" y="1789284"/>
                </a:lnTo>
                <a:lnTo>
                  <a:pt x="2917075" y="2111747"/>
                </a:lnTo>
                <a:lnTo>
                  <a:pt x="0" y="2111747"/>
                </a:lnTo>
                <a:close/>
              </a:path>
            </a:pathLst>
          </a:custGeom>
          <a:ln w="15875">
            <a:solidFill>
              <a:srgbClr val="FFFFFF">
                <a:alpha val="40000"/>
              </a:srgbClr>
            </a:solidFill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9C141F8-CE48-4942-96D4-064441B81C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59517"/>
            <a:ext cx="2981858" cy="3208867"/>
            <a:chOff x="9206969" y="2963333"/>
            <a:chExt cx="2981858" cy="3208867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807B58E-99D1-4FEC-B11F-FE6948EDCE1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3A1BD549-A555-431E-AFB0-E7EDEC75180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A25E927D-5C7D-4188-92C9-3FDF656B15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BD56B0C-08D0-4CD1-B7DF-65B976B0E9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EFC9CB1-36CE-4BB8-8639-4F568165C6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Seta para a direita 8"/>
          <p:cNvSpPr/>
          <p:nvPr/>
        </p:nvSpPr>
        <p:spPr>
          <a:xfrm rot="21253737">
            <a:off x="3099597" y="4690113"/>
            <a:ext cx="4916518" cy="650311"/>
          </a:xfrm>
          <a:prstGeom prst="rightArrow">
            <a:avLst>
              <a:gd name="adj1" fmla="val 50000"/>
              <a:gd name="adj2" fmla="val 77022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" name="Imagem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  <p:sp>
        <p:nvSpPr>
          <p:cNvPr id="21" name="Espaço Reservado para Conteúdo 2">
            <a:extLst>
              <a:ext uri="{FF2B5EF4-FFF2-40B4-BE49-F238E27FC236}">
                <a16:creationId xmlns:a16="http://schemas.microsoft.com/office/drawing/2014/main" id="{DE50A9F9-12B1-4FAE-B51C-52691D12EE10}"/>
              </a:ext>
            </a:extLst>
          </p:cNvPr>
          <p:cNvSpPr txBox="1">
            <a:spLocks/>
          </p:cNvSpPr>
          <p:nvPr/>
        </p:nvSpPr>
        <p:spPr>
          <a:xfrm>
            <a:off x="978962" y="1444566"/>
            <a:ext cx="7451019" cy="8152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panose="05040102010807070707" pitchFamily="18" charset="2"/>
              <a:buNone/>
            </a:pPr>
            <a:endParaRPr lang="pt-BR" b="1" dirty="0">
              <a:solidFill>
                <a:schemeClr val="tx1"/>
              </a:solidFill>
            </a:endParaRPr>
          </a:p>
          <a:p>
            <a:r>
              <a:rPr lang="pt-BR" b="1" dirty="0">
                <a:solidFill>
                  <a:schemeClr val="tx1"/>
                </a:solidFill>
              </a:rPr>
              <a:t>https://sople.anm.gov.br</a:t>
            </a:r>
          </a:p>
        </p:txBody>
      </p:sp>
    </p:spTree>
    <p:extLst>
      <p:ext uri="{BB962C8B-B14F-4D97-AF65-F5344CB8AC3E}">
        <p14:creationId xmlns:p14="http://schemas.microsoft.com/office/powerpoint/2010/main" val="4032899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929C1-E47B-4D90-BD0D-2AB71972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0143" y="1667183"/>
            <a:ext cx="10126357" cy="840658"/>
          </a:xfrm>
        </p:spPr>
        <p:txBody>
          <a:bodyPr>
            <a:normAutofit/>
          </a:bodyPr>
          <a:lstStyle/>
          <a:p>
            <a:r>
              <a:rPr lang="pt-BR" dirty="0"/>
              <a:t>Visualizando Áreas do Edital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521" y="2401045"/>
            <a:ext cx="10824979" cy="408642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455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F71256-81AA-4476-ABEA-E1C9B9391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1237" y="1493409"/>
            <a:ext cx="8534400" cy="1507067"/>
          </a:xfrm>
        </p:spPr>
        <p:txBody>
          <a:bodyPr>
            <a:normAutofit/>
          </a:bodyPr>
          <a:lstStyle/>
          <a:p>
            <a:r>
              <a:rPr lang="pt-BR" dirty="0"/>
              <a:t>Acessando o SOPLE</a:t>
            </a:r>
          </a:p>
        </p:txBody>
      </p:sp>
      <p:graphicFrame>
        <p:nvGraphicFramePr>
          <p:cNvPr id="5" name="Espaço Reservado para Conteúdo 2">
            <a:extLst>
              <a:ext uri="{FF2B5EF4-FFF2-40B4-BE49-F238E27FC236}">
                <a16:creationId xmlns:a16="http://schemas.microsoft.com/office/drawing/2014/main" id="{508F9887-EF92-41A9-A5FA-E606298DDF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4711569"/>
              </p:ext>
            </p:extLst>
          </p:nvPr>
        </p:nvGraphicFramePr>
        <p:xfrm>
          <a:off x="448237" y="2750574"/>
          <a:ext cx="10820399" cy="3614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m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6514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929C1-E47B-4D90-BD0D-2AB71972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9131" y="1851197"/>
            <a:ext cx="10937517" cy="1038941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 err="1"/>
              <a:t>Autenticação</a:t>
            </a:r>
            <a:r>
              <a:rPr lang="en-US" dirty="0"/>
              <a:t> SOPLE  e  login </a:t>
            </a:r>
            <a:r>
              <a:rPr lang="en-US" dirty="0" err="1"/>
              <a:t>único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t="11585" r="1" b="15225"/>
          <a:stretch/>
        </p:blipFill>
        <p:spPr>
          <a:xfrm>
            <a:off x="739131" y="2890138"/>
            <a:ext cx="10713738" cy="3783507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191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6F929C1-E47B-4D90-BD0D-2AB7197280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425" y="1572567"/>
            <a:ext cx="8534400" cy="150706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ACESSO.GOV.BR</a:t>
            </a:r>
          </a:p>
        </p:txBody>
      </p:sp>
      <p:pic>
        <p:nvPicPr>
          <p:cNvPr id="4" name="Espaço Reservado para Conteúdo 3"/>
          <p:cNvPicPr>
            <a:picLocks noChangeAspect="1"/>
          </p:cNvPicPr>
          <p:nvPr/>
        </p:nvPicPr>
        <p:blipFill rotWithShape="1">
          <a:blip r:embed="rId2"/>
          <a:srcRect r="1" b="23230"/>
          <a:stretch/>
        </p:blipFill>
        <p:spPr>
          <a:xfrm>
            <a:off x="816948" y="2661263"/>
            <a:ext cx="10903374" cy="3850479"/>
          </a:xfrm>
          <a:prstGeom prst="rect">
            <a:avLst/>
          </a:prstGeom>
          <a:effectLst>
            <a:innerShdw blurRad="57150" dist="38100" dir="14460000">
              <a:prstClr val="black">
                <a:alpha val="70000"/>
              </a:prstClr>
            </a:innerShdw>
          </a:effectLst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5494" y="1242586"/>
            <a:ext cx="297180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397973"/>
      </p:ext>
    </p:extLst>
  </p:cSld>
  <p:clrMapOvr>
    <a:masterClrMapping/>
  </p:clrMapOvr>
</p:sld>
</file>

<file path=ppt/theme/theme1.xml><?xml version="1.0" encoding="utf-8"?>
<a:theme xmlns:a="http://schemas.openxmlformats.org/drawingml/2006/main" name="Fatia">
  <a:themeElements>
    <a:clrScheme name="Fatia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Fatia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Fatia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820</Words>
  <Application>Microsoft Office PowerPoint</Application>
  <PresentationFormat>Widescreen</PresentationFormat>
  <Paragraphs>129</Paragraphs>
  <Slides>26</Slides>
  <Notes>16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26</vt:i4>
      </vt:variant>
    </vt:vector>
  </HeadingPairs>
  <TitlesOfParts>
    <vt:vector size="30" baseType="lpstr">
      <vt:lpstr>Calibri</vt:lpstr>
      <vt:lpstr>Century Gothic</vt:lpstr>
      <vt:lpstr>Wingdings 3</vt:lpstr>
      <vt:lpstr>Fatia</vt:lpstr>
      <vt:lpstr>    SOPLE  Sistema de Oferta Pública e  Leilão de Áreas em disponibilidade</vt:lpstr>
      <vt:lpstr>Agenda</vt:lpstr>
      <vt:lpstr>SOPLE - Portal PÚBLICO</vt:lpstr>
      <vt:lpstr>SOPLE – Portal público</vt:lpstr>
      <vt:lpstr>SOPLE </vt:lpstr>
      <vt:lpstr>Visualizando Áreas do Edital</vt:lpstr>
      <vt:lpstr>Acessando o SOPLE</vt:lpstr>
      <vt:lpstr>Autenticação SOPLE  e  login único</vt:lpstr>
      <vt:lpstr>ACESSO.GOV.BR</vt:lpstr>
      <vt:lpstr>Autenticação SOPLE  e  login único</vt:lpstr>
      <vt:lpstr>ETAPAS - SOPLE</vt:lpstr>
      <vt:lpstr>Oferta Pública: registrar interesse</vt:lpstr>
      <vt:lpstr>Oferta Pública: Registro de interesse</vt:lpstr>
      <vt:lpstr>Oferta Pública: Minha manifestação</vt:lpstr>
      <vt:lpstr>Oferta Pública: Minha manifestação</vt:lpstr>
      <vt:lpstr>Oferta Pública: Reabertura da manifestação</vt:lpstr>
      <vt:lpstr>leilão: proposta fechada</vt:lpstr>
      <vt:lpstr>leilão: inscrição de proposta</vt:lpstr>
      <vt:lpstr>leilão: reabrir proposta</vt:lpstr>
      <vt:lpstr>leilão: sala de comunicação</vt:lpstr>
      <vt:lpstr>DOCUMENTOS Gerados pelo SOPLE</vt:lpstr>
      <vt:lpstr>Resultado da oferta pública</vt:lpstr>
      <vt:lpstr>Resultado do leilão</vt:lpstr>
      <vt:lpstr>Ata de finalização do procedimento</vt:lpstr>
      <vt:lpstr>ANM - Canais de Atendimento</vt:lpstr>
      <vt:lpstr>Obrigado!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SOPLE  Sistema de Oferta Pública e  Leilão de Áreas em disponibilidade</dc:title>
  <dc:creator>Rodrigo Couto e Silva</dc:creator>
  <cp:lastModifiedBy>Rodrigo Couto e Silva</cp:lastModifiedBy>
  <cp:revision>2</cp:revision>
  <dcterms:created xsi:type="dcterms:W3CDTF">2020-12-15T00:22:28Z</dcterms:created>
  <dcterms:modified xsi:type="dcterms:W3CDTF">2020-12-15T00:55:35Z</dcterms:modified>
</cp:coreProperties>
</file>