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1"/>
  </p:notesMasterIdLst>
  <p:sldIdLst>
    <p:sldId id="561" r:id="rId5"/>
    <p:sldId id="519" r:id="rId6"/>
    <p:sldId id="520" r:id="rId7"/>
    <p:sldId id="524" r:id="rId8"/>
    <p:sldId id="521" r:id="rId9"/>
    <p:sldId id="557" r:id="rId10"/>
    <p:sldId id="522" r:id="rId11"/>
    <p:sldId id="523" r:id="rId12"/>
    <p:sldId id="525" r:id="rId13"/>
    <p:sldId id="526" r:id="rId14"/>
    <p:sldId id="528" r:id="rId15"/>
    <p:sldId id="537" r:id="rId16"/>
    <p:sldId id="538" r:id="rId17"/>
    <p:sldId id="541" r:id="rId18"/>
    <p:sldId id="560" r:id="rId19"/>
    <p:sldId id="543" r:id="rId2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50A690-FD52-4E3B-ADED-E070587B592D}" type="doc">
      <dgm:prSet loTypeId="urn:microsoft.com/office/officeart/2009/3/layout/BlockDescending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5675724-175B-4718-B63F-8758EC611A4C}">
      <dgm:prSet phldrT="[Texto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pt-BR" sz="2400" dirty="0" err="1">
              <a:solidFill>
                <a:schemeClr val="tx2">
                  <a:lumMod val="40000"/>
                  <a:lumOff val="60000"/>
                </a:schemeClr>
              </a:solidFill>
            </a:rPr>
            <a:t>Art</a:t>
          </a:r>
          <a:r>
            <a:rPr lang="pt-BR" sz="2400" dirty="0">
              <a:solidFill>
                <a:schemeClr val="tx2">
                  <a:lumMod val="40000"/>
                  <a:lumOff val="60000"/>
                </a:schemeClr>
              </a:solidFill>
            </a:rPr>
            <a:t> 3º-A da Lei nº8.685/93</a:t>
          </a:r>
        </a:p>
      </dgm:t>
    </dgm:pt>
    <dgm:pt modelId="{D5D1326F-91F4-44F2-9947-B7B2A935D71B}" type="parTrans" cxnId="{541D46BD-9C8A-465A-BE97-D585E08AF215}">
      <dgm:prSet/>
      <dgm:spPr/>
      <dgm:t>
        <a:bodyPr/>
        <a:lstStyle/>
        <a:p>
          <a:endParaRPr lang="pt-BR"/>
        </a:p>
      </dgm:t>
    </dgm:pt>
    <dgm:pt modelId="{F8146688-EADB-4D07-B678-81B62F4573D0}" type="sibTrans" cxnId="{541D46BD-9C8A-465A-BE97-D585E08AF215}">
      <dgm:prSet/>
      <dgm:spPr/>
      <dgm:t>
        <a:bodyPr/>
        <a:lstStyle/>
        <a:p>
          <a:endParaRPr lang="pt-BR"/>
        </a:p>
      </dgm:t>
    </dgm:pt>
    <dgm:pt modelId="{E05D0A23-1D7F-46A2-A856-FE134D96A0A9}">
      <dgm:prSet phldrT="[Texto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de-DE" sz="2000">
              <a:solidFill>
                <a:schemeClr val="accent6"/>
              </a:solidFill>
            </a:rPr>
            <a:t>Art. 1º-A da Lei nº 8.313/91</a:t>
          </a:r>
          <a:endParaRPr lang="pt-BR" sz="2000">
            <a:solidFill>
              <a:schemeClr val="accent6"/>
            </a:solidFill>
          </a:endParaRPr>
        </a:p>
      </dgm:t>
    </dgm:pt>
    <dgm:pt modelId="{4A04142C-B711-472D-8C5F-AB79D8B27C93}" type="parTrans" cxnId="{95CD7EEC-C6BE-4E00-8A52-8513C122848F}">
      <dgm:prSet/>
      <dgm:spPr/>
      <dgm:t>
        <a:bodyPr/>
        <a:lstStyle/>
        <a:p>
          <a:endParaRPr lang="pt-BR"/>
        </a:p>
      </dgm:t>
    </dgm:pt>
    <dgm:pt modelId="{11F2697D-3F8F-446D-B8ED-D7EE56CE9256}" type="sibTrans" cxnId="{95CD7EEC-C6BE-4E00-8A52-8513C122848F}">
      <dgm:prSet/>
      <dgm:spPr/>
      <dgm:t>
        <a:bodyPr/>
        <a:lstStyle/>
        <a:p>
          <a:endParaRPr lang="pt-BR"/>
        </a:p>
      </dgm:t>
    </dgm:pt>
    <dgm:pt modelId="{F9E37503-8688-475D-94E5-1FFA6878D667}">
      <dgm:prSet phldrT="[Tex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t-BR" sz="2000" err="1">
              <a:solidFill>
                <a:schemeClr val="accent2">
                  <a:lumMod val="60000"/>
                  <a:lumOff val="40000"/>
                </a:schemeClr>
              </a:solidFill>
            </a:rPr>
            <a:t>Art</a:t>
          </a:r>
          <a:r>
            <a:rPr lang="pt-BR" sz="2000">
              <a:solidFill>
                <a:schemeClr val="accent2">
                  <a:lumMod val="60000"/>
                  <a:lumOff val="40000"/>
                </a:schemeClr>
              </a:solidFill>
            </a:rPr>
            <a:t> 39,X, da MP nº 2.228-/01</a:t>
          </a:r>
        </a:p>
      </dgm:t>
    </dgm:pt>
    <dgm:pt modelId="{87CA22C7-C684-445B-A88F-2ED825709D58}" type="parTrans" cxnId="{B749F1A3-EA3D-4D8A-9047-6F68D84D89C5}">
      <dgm:prSet/>
      <dgm:spPr/>
      <dgm:t>
        <a:bodyPr/>
        <a:lstStyle/>
        <a:p>
          <a:endParaRPr lang="pt-BR"/>
        </a:p>
      </dgm:t>
    </dgm:pt>
    <dgm:pt modelId="{3A561AEC-C5D8-495B-91BB-AE03928FC36B}" type="sibTrans" cxnId="{B749F1A3-EA3D-4D8A-9047-6F68D84D89C5}">
      <dgm:prSet/>
      <dgm:spPr/>
      <dgm:t>
        <a:bodyPr/>
        <a:lstStyle/>
        <a:p>
          <a:endParaRPr lang="pt-BR"/>
        </a:p>
      </dgm:t>
    </dgm:pt>
    <dgm:pt modelId="{D5CA61AC-7798-421D-BF54-A0850F450A0E}">
      <dgm:prSet phldrT="[Texto]" custT="1"/>
      <dgm:spPr/>
      <dgm:t>
        <a:bodyPr/>
        <a:lstStyle/>
        <a:p>
          <a:r>
            <a:rPr lang="pt-BR" sz="1600"/>
            <a:t>R$ </a:t>
          </a:r>
          <a:r>
            <a:rPr lang="pt-BR" sz="2400"/>
            <a:t>502</a:t>
          </a:r>
          <a:br>
            <a:rPr lang="pt-BR" sz="2400"/>
          </a:br>
          <a:r>
            <a:rPr lang="pt-BR" sz="1200"/>
            <a:t>milhões captados</a:t>
          </a:r>
        </a:p>
      </dgm:t>
    </dgm:pt>
    <dgm:pt modelId="{27BAA436-F42C-4D6F-9043-A92B3E503F45}" type="parTrans" cxnId="{4411254F-95F8-4182-9E9B-947D250BBF0C}">
      <dgm:prSet/>
      <dgm:spPr/>
      <dgm:t>
        <a:bodyPr/>
        <a:lstStyle/>
        <a:p>
          <a:endParaRPr lang="pt-BR"/>
        </a:p>
      </dgm:t>
    </dgm:pt>
    <dgm:pt modelId="{09104D0D-F377-4BBE-8BF8-4953A2F29C2B}" type="sibTrans" cxnId="{4411254F-95F8-4182-9E9B-947D250BBF0C}">
      <dgm:prSet/>
      <dgm:spPr/>
      <dgm:t>
        <a:bodyPr/>
        <a:lstStyle/>
        <a:p>
          <a:endParaRPr lang="pt-BR"/>
        </a:p>
      </dgm:t>
    </dgm:pt>
    <dgm:pt modelId="{1F835B2B-718B-49F3-A58C-6CF5E378019E}">
      <dgm:prSet phldrT="[Texto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pt-BR" sz="1800" err="1">
              <a:solidFill>
                <a:schemeClr val="accent4">
                  <a:lumMod val="60000"/>
                  <a:lumOff val="40000"/>
                </a:schemeClr>
              </a:solidFill>
            </a:rPr>
            <a:t>Art</a:t>
          </a:r>
          <a:r>
            <a:rPr lang="pt-BR" sz="1800">
              <a:solidFill>
                <a:schemeClr val="accent4">
                  <a:lumMod val="60000"/>
                  <a:lumOff val="40000"/>
                </a:schemeClr>
              </a:solidFill>
            </a:rPr>
            <a:t> 3º da Lei nº8.685/93</a:t>
          </a:r>
        </a:p>
      </dgm:t>
    </dgm:pt>
    <dgm:pt modelId="{AEAAA2B7-3D86-4DD9-BC43-C62990A07B0B}" type="parTrans" cxnId="{09EA967B-B6D3-4D50-965E-C2942CFBFA76}">
      <dgm:prSet/>
      <dgm:spPr/>
      <dgm:t>
        <a:bodyPr/>
        <a:lstStyle/>
        <a:p>
          <a:endParaRPr lang="pt-BR"/>
        </a:p>
      </dgm:t>
    </dgm:pt>
    <dgm:pt modelId="{D32C78EE-DD6D-4507-BDA5-D494965963D7}" type="sibTrans" cxnId="{09EA967B-B6D3-4D50-965E-C2942CFBFA76}">
      <dgm:prSet/>
      <dgm:spPr/>
      <dgm:t>
        <a:bodyPr/>
        <a:lstStyle/>
        <a:p>
          <a:endParaRPr lang="pt-BR"/>
        </a:p>
      </dgm:t>
    </dgm:pt>
    <dgm:pt modelId="{44EE0257-082C-43E1-BF15-EEAAF0B0A5B1}">
      <dgm:prSet phldrT="[Texto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t-BR" sz="1400" dirty="0" err="1">
              <a:solidFill>
                <a:schemeClr val="bg1">
                  <a:lumMod val="85000"/>
                </a:schemeClr>
              </a:solidFill>
            </a:rPr>
            <a:t>Arts</a:t>
          </a:r>
          <a:r>
            <a:rPr lang="pt-BR" sz="1400" dirty="0">
              <a:solidFill>
                <a:schemeClr val="bg1">
                  <a:lumMod val="85000"/>
                </a:schemeClr>
              </a:solidFill>
            </a:rPr>
            <a:t> 18 e 25 da Lei nº8.313/91</a:t>
          </a:r>
        </a:p>
      </dgm:t>
    </dgm:pt>
    <dgm:pt modelId="{21F7F6B2-04E2-411C-9928-EB2DCB213A18}" type="parTrans" cxnId="{1E94B043-0885-41A2-8AAB-F43F7D954312}">
      <dgm:prSet/>
      <dgm:spPr/>
      <dgm:t>
        <a:bodyPr/>
        <a:lstStyle/>
        <a:p>
          <a:endParaRPr lang="pt-BR"/>
        </a:p>
      </dgm:t>
    </dgm:pt>
    <dgm:pt modelId="{F07EEB1C-04A6-42F2-ACE3-046D3CED29D0}" type="sibTrans" cxnId="{1E94B043-0885-41A2-8AAB-F43F7D954312}">
      <dgm:prSet/>
      <dgm:spPr/>
      <dgm:t>
        <a:bodyPr/>
        <a:lstStyle/>
        <a:p>
          <a:endParaRPr lang="pt-BR"/>
        </a:p>
      </dgm:t>
    </dgm:pt>
    <dgm:pt modelId="{8360F020-FE25-401E-90B7-F329E13A7D46}">
      <dgm:prSet phldrT="[Texto]" custT="1"/>
      <dgm:spPr/>
      <dgm:t>
        <a:bodyPr/>
        <a:lstStyle/>
        <a:p>
          <a:r>
            <a:rPr lang="pt-BR" sz="1400"/>
            <a:t>R$ </a:t>
          </a:r>
          <a:r>
            <a:rPr lang="pt-BR" sz="3600"/>
            <a:t>553</a:t>
          </a:r>
          <a:br>
            <a:rPr lang="pt-BR" sz="3600"/>
          </a:br>
          <a:r>
            <a:rPr lang="pt-BR" sz="1600"/>
            <a:t>milhões captados</a:t>
          </a:r>
        </a:p>
      </dgm:t>
    </dgm:pt>
    <dgm:pt modelId="{A844EB50-6ED5-49FB-A5B3-E6B35520C674}" type="sibTrans" cxnId="{5FE95E8E-3CB5-47FB-B0B4-FD8A19591A65}">
      <dgm:prSet/>
      <dgm:spPr/>
      <dgm:t>
        <a:bodyPr/>
        <a:lstStyle/>
        <a:p>
          <a:endParaRPr lang="pt-BR"/>
        </a:p>
      </dgm:t>
    </dgm:pt>
    <dgm:pt modelId="{821A3144-6714-4AE7-831B-08A3CBE756C3}" type="parTrans" cxnId="{5FE95E8E-3CB5-47FB-B0B4-FD8A19591A65}">
      <dgm:prSet/>
      <dgm:spPr/>
      <dgm:t>
        <a:bodyPr/>
        <a:lstStyle/>
        <a:p>
          <a:endParaRPr lang="pt-BR"/>
        </a:p>
      </dgm:t>
    </dgm:pt>
    <dgm:pt modelId="{D269D562-1F11-4329-98D0-817CC80BE690}">
      <dgm:prSet phldrT="[Texto]" custT="1"/>
      <dgm:spPr/>
      <dgm:t>
        <a:bodyPr/>
        <a:lstStyle/>
        <a:p>
          <a:br>
            <a:rPr lang="pt-BR" sz="3200"/>
          </a:br>
          <a:r>
            <a:rPr lang="pt-BR" sz="3200"/>
            <a:t>821</a:t>
          </a:r>
          <a:br>
            <a:rPr lang="pt-BR" sz="2800"/>
          </a:br>
          <a:r>
            <a:rPr lang="pt-BR" sz="2000"/>
            <a:t>projetos</a:t>
          </a:r>
          <a:br>
            <a:rPr lang="pt-BR" sz="2000"/>
          </a:br>
          <a:endParaRPr lang="pt-BR" sz="2000"/>
        </a:p>
      </dgm:t>
    </dgm:pt>
    <dgm:pt modelId="{A2A20E4E-C65D-489C-A76F-123FFF57E8BF}" type="sibTrans" cxnId="{29251BED-D506-4DBB-B3C8-5E77A4081377}">
      <dgm:prSet/>
      <dgm:spPr/>
      <dgm:t>
        <a:bodyPr/>
        <a:lstStyle/>
        <a:p>
          <a:endParaRPr lang="pt-BR"/>
        </a:p>
      </dgm:t>
    </dgm:pt>
    <dgm:pt modelId="{BE738578-9E3A-4BAE-8934-917CF8B7F443}" type="parTrans" cxnId="{29251BED-D506-4DBB-B3C8-5E77A4081377}">
      <dgm:prSet/>
      <dgm:spPr/>
      <dgm:t>
        <a:bodyPr/>
        <a:lstStyle/>
        <a:p>
          <a:endParaRPr lang="pt-BR"/>
        </a:p>
      </dgm:t>
    </dgm:pt>
    <dgm:pt modelId="{1312BE82-34B8-4ECA-9D10-EE75E4EAFBA6}">
      <dgm:prSet phldrT="[Texto]" custT="1"/>
      <dgm:spPr/>
      <dgm:t>
        <a:bodyPr/>
        <a:lstStyle/>
        <a:p>
          <a:r>
            <a:rPr lang="pt-BR" sz="1400"/>
            <a:t>R$</a:t>
          </a:r>
          <a:r>
            <a:rPr lang="pt-BR" sz="3600"/>
            <a:t>858 </a:t>
          </a:r>
          <a:r>
            <a:rPr lang="pt-BR" sz="1600"/>
            <a:t>milhões captados</a:t>
          </a:r>
        </a:p>
        <a:p>
          <a:endParaRPr lang="pt-BR" sz="1600"/>
        </a:p>
        <a:p>
          <a:r>
            <a:rPr lang="pt-BR" sz="2800"/>
            <a:t>696</a:t>
          </a:r>
          <a:br>
            <a:rPr lang="pt-BR" sz="1600"/>
          </a:br>
          <a:r>
            <a:rPr lang="pt-BR" sz="1600"/>
            <a:t>projetos</a:t>
          </a:r>
        </a:p>
        <a:p>
          <a:endParaRPr lang="pt-BR" sz="1600"/>
        </a:p>
      </dgm:t>
    </dgm:pt>
    <dgm:pt modelId="{C261824D-188D-4423-A5A3-8758B847925A}" type="sibTrans" cxnId="{BFE2F1DB-B6BF-41AA-85C0-CC62F6339383}">
      <dgm:prSet/>
      <dgm:spPr/>
      <dgm:t>
        <a:bodyPr/>
        <a:lstStyle/>
        <a:p>
          <a:endParaRPr lang="pt-BR"/>
        </a:p>
      </dgm:t>
    </dgm:pt>
    <dgm:pt modelId="{E4A928BB-7BD4-487F-9100-3E1038037BB8}" type="parTrans" cxnId="{BFE2F1DB-B6BF-41AA-85C0-CC62F6339383}">
      <dgm:prSet/>
      <dgm:spPr/>
      <dgm:t>
        <a:bodyPr/>
        <a:lstStyle/>
        <a:p>
          <a:endParaRPr lang="pt-BR"/>
        </a:p>
      </dgm:t>
    </dgm:pt>
    <dgm:pt modelId="{13920FDC-F844-4447-96B4-623DAC39EB8C}">
      <dgm:prSet custT="1"/>
      <dgm:spPr/>
      <dgm:t>
        <a:bodyPr/>
        <a:lstStyle/>
        <a:p>
          <a:endParaRPr lang="pt-BR" sz="1600"/>
        </a:p>
      </dgm:t>
    </dgm:pt>
    <dgm:pt modelId="{392F6802-F729-4083-9BC8-BCFAB0B9B3E9}" type="parTrans" cxnId="{C9F5293E-7A4A-4747-B124-E5597C4624F8}">
      <dgm:prSet/>
      <dgm:spPr/>
      <dgm:t>
        <a:bodyPr/>
        <a:lstStyle/>
        <a:p>
          <a:endParaRPr lang="pt-BR"/>
        </a:p>
      </dgm:t>
    </dgm:pt>
    <dgm:pt modelId="{737C882C-0BB0-4097-AB48-8E4398EDEBD5}" type="sibTrans" cxnId="{C9F5293E-7A4A-4747-B124-E5597C4624F8}">
      <dgm:prSet/>
      <dgm:spPr/>
      <dgm:t>
        <a:bodyPr/>
        <a:lstStyle/>
        <a:p>
          <a:endParaRPr lang="pt-BR"/>
        </a:p>
      </dgm:t>
    </dgm:pt>
    <dgm:pt modelId="{46FC3135-0CF8-46B8-B85A-559A61BFB843}">
      <dgm:prSet custT="1"/>
      <dgm:spPr/>
      <dgm:t>
        <a:bodyPr/>
        <a:lstStyle/>
        <a:p>
          <a:r>
            <a:rPr lang="pt-BR" sz="2400"/>
            <a:t>258</a:t>
          </a:r>
          <a:br>
            <a:rPr lang="pt-BR" sz="1600"/>
          </a:br>
          <a:r>
            <a:rPr lang="pt-BR" sz="1400"/>
            <a:t>projetos</a:t>
          </a:r>
          <a:br>
            <a:rPr lang="pt-BR" sz="2300"/>
          </a:br>
          <a:endParaRPr lang="pt-BR" sz="2300"/>
        </a:p>
      </dgm:t>
    </dgm:pt>
    <dgm:pt modelId="{0F080201-EBDF-4B9D-82F2-F9862D459437}" type="parTrans" cxnId="{3870A8F0-DC02-48BF-8440-6DAEA1D19237}">
      <dgm:prSet/>
      <dgm:spPr/>
      <dgm:t>
        <a:bodyPr/>
        <a:lstStyle/>
        <a:p>
          <a:endParaRPr lang="pt-BR"/>
        </a:p>
      </dgm:t>
    </dgm:pt>
    <dgm:pt modelId="{9862BDE4-0156-4B09-BEDE-7E7839D6396E}" type="sibTrans" cxnId="{3870A8F0-DC02-48BF-8440-6DAEA1D19237}">
      <dgm:prSet/>
      <dgm:spPr/>
      <dgm:t>
        <a:bodyPr/>
        <a:lstStyle/>
        <a:p>
          <a:endParaRPr lang="pt-BR"/>
        </a:p>
      </dgm:t>
    </dgm:pt>
    <dgm:pt modelId="{7D0D4CF5-78F3-4CAE-9D01-2EE3F20E620F}">
      <dgm:prSet phldrT="[Texto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pt-BR">
              <a:solidFill>
                <a:schemeClr val="bg2">
                  <a:lumMod val="75000"/>
                </a:schemeClr>
              </a:solidFill>
            </a:rPr>
            <a:t>Art.1º da Lei nº 8.685/93</a:t>
          </a:r>
        </a:p>
      </dgm:t>
    </dgm:pt>
    <dgm:pt modelId="{634C8B99-EC24-4841-AC30-0866E1034096}" type="parTrans" cxnId="{9F624A9C-AD10-47F2-A63A-DF1110030C07}">
      <dgm:prSet/>
      <dgm:spPr/>
      <dgm:t>
        <a:bodyPr/>
        <a:lstStyle/>
        <a:p>
          <a:endParaRPr lang="pt-BR"/>
        </a:p>
      </dgm:t>
    </dgm:pt>
    <dgm:pt modelId="{97240E55-3E98-427E-9B1F-8ED4B0218143}" type="sibTrans" cxnId="{9F624A9C-AD10-47F2-A63A-DF1110030C07}">
      <dgm:prSet/>
      <dgm:spPr/>
      <dgm:t>
        <a:bodyPr/>
        <a:lstStyle/>
        <a:p>
          <a:endParaRPr lang="pt-BR"/>
        </a:p>
      </dgm:t>
    </dgm:pt>
    <dgm:pt modelId="{EEAC5930-5445-4BDE-9535-53692B7F4356}" type="pres">
      <dgm:prSet presAssocID="{AE50A690-FD52-4E3B-ADED-E070587B592D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92B11F33-66BA-4A4F-B2BB-AC75825E1E87}" type="pres">
      <dgm:prSet presAssocID="{15675724-175B-4718-B63F-8758EC611A4C}" presName="parentText_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CED5DC8D-8E2A-47BB-B306-3FBC0A7EE803}" type="pres">
      <dgm:prSet presAssocID="{15675724-175B-4718-B63F-8758EC611A4C}" presName="childText_1" presStyleLbl="node1" presStyleIdx="0" presStyleCnt="6" custScaleX="107224" custScaleY="100030" custLinFactNeighborX="-5464" custLinFactNeighborY="-6844">
        <dgm:presLayoutVars>
          <dgm:chMax val="0"/>
          <dgm:chPref val="0"/>
          <dgm:bulletEnabled val="1"/>
        </dgm:presLayoutVars>
      </dgm:prSet>
      <dgm:spPr/>
    </dgm:pt>
    <dgm:pt modelId="{98FD0D79-9F84-49DF-ADB7-C70F497E465A}" type="pres">
      <dgm:prSet presAssocID="{15675724-175B-4718-B63F-8758EC611A4C}" presName="accentShape_1" presStyleCnt="0"/>
      <dgm:spPr/>
    </dgm:pt>
    <dgm:pt modelId="{227E9D0A-544F-4C4C-8AFE-2EE30D70609A}" type="pres">
      <dgm:prSet presAssocID="{15675724-175B-4718-B63F-8758EC611A4C}" presName="imageRepeatNode" presStyleLbl="node1" presStyleIdx="0" presStyleCnt="6" custScaleX="115074" custScaleY="124416" custLinFactNeighborX="-6873" custLinFactNeighborY="-51"/>
      <dgm:spPr/>
    </dgm:pt>
    <dgm:pt modelId="{BB3B35E7-8E59-476D-A299-0ACD43409122}" type="pres">
      <dgm:prSet presAssocID="{E05D0A23-1D7F-46A2-A856-FE134D96A0A9}" presName="parentText_2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5759C8FD-517A-4C8E-AED0-FA3434719A46}" type="pres">
      <dgm:prSet presAssocID="{E05D0A23-1D7F-46A2-A856-FE134D96A0A9}" presName="childText_2" presStyleLbl="node2" presStyleIdx="0" presStyleCnt="0" custScaleX="118731" custLinFactNeighborX="12421" custLinFactNeighborY="2563">
        <dgm:presLayoutVars>
          <dgm:chMax val="0"/>
          <dgm:chPref val="0"/>
          <dgm:bulletEnabled val="1"/>
        </dgm:presLayoutVars>
      </dgm:prSet>
      <dgm:spPr/>
    </dgm:pt>
    <dgm:pt modelId="{0058428B-5AE1-4E06-A68D-CC6B0600788C}" type="pres">
      <dgm:prSet presAssocID="{E05D0A23-1D7F-46A2-A856-FE134D96A0A9}" presName="accentShape_2" presStyleCnt="0"/>
      <dgm:spPr/>
    </dgm:pt>
    <dgm:pt modelId="{44468D71-603F-4B02-9E48-294A02C4EDF8}" type="pres">
      <dgm:prSet presAssocID="{E05D0A23-1D7F-46A2-A856-FE134D96A0A9}" presName="imageRepeatNode" presStyleLbl="node1" presStyleIdx="1" presStyleCnt="6" custScaleX="101927" custScaleY="124270" custLinFactNeighborY="1804"/>
      <dgm:spPr/>
    </dgm:pt>
    <dgm:pt modelId="{83B70F56-7DE9-4AB1-A0D6-2AEA7A9127A8}" type="pres">
      <dgm:prSet presAssocID="{F9E37503-8688-475D-94E5-1FFA6878D667}" presName="parentText_3" presStyleLbl="node1" presStyleIdx="1" presStyleCnt="6">
        <dgm:presLayoutVars>
          <dgm:chMax val="1"/>
          <dgm:chPref val="1"/>
          <dgm:bulletEnabled val="1"/>
        </dgm:presLayoutVars>
      </dgm:prSet>
      <dgm:spPr/>
    </dgm:pt>
    <dgm:pt modelId="{45579DF9-F70D-436F-A0FC-D0C1F72AA05A}" type="pres">
      <dgm:prSet presAssocID="{F9E37503-8688-475D-94E5-1FFA6878D667}" presName="childText_3" presStyleLbl="node2" presStyleIdx="0" presStyleCnt="0" custLinFactNeighborX="5240" custLinFactNeighborY="319">
        <dgm:presLayoutVars>
          <dgm:chMax val="0"/>
          <dgm:chPref val="0"/>
          <dgm:bulletEnabled val="1"/>
        </dgm:presLayoutVars>
      </dgm:prSet>
      <dgm:spPr/>
    </dgm:pt>
    <dgm:pt modelId="{F311D581-A5F9-45AA-960D-BCAC3DE170F0}" type="pres">
      <dgm:prSet presAssocID="{F9E37503-8688-475D-94E5-1FFA6878D667}" presName="accentShape_3" presStyleCnt="0"/>
      <dgm:spPr/>
    </dgm:pt>
    <dgm:pt modelId="{F749E93C-A4DC-43A0-9A3D-ED8A38701FA3}" type="pres">
      <dgm:prSet presAssocID="{F9E37503-8688-475D-94E5-1FFA6878D667}" presName="imageRepeatNode" presStyleLbl="node1" presStyleIdx="2" presStyleCnt="6" custScaleY="126440" custLinFactNeighborY="2462"/>
      <dgm:spPr/>
    </dgm:pt>
    <dgm:pt modelId="{BA7DA66A-7F79-403C-A05C-4FDD73BE2E75}" type="pres">
      <dgm:prSet presAssocID="{1F835B2B-718B-49F3-A58C-6CF5E378019E}" presName="parentText_4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DBA924EA-5EC0-4CA7-AFD6-98AD8B84C612}" type="pres">
      <dgm:prSet presAssocID="{1F835B2B-718B-49F3-A58C-6CF5E378019E}" presName="childText_4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E54B5DC1-4C81-425D-8121-4CD7A3F01EFF}" type="pres">
      <dgm:prSet presAssocID="{1F835B2B-718B-49F3-A58C-6CF5E378019E}" presName="accentShape_4" presStyleCnt="0"/>
      <dgm:spPr/>
    </dgm:pt>
    <dgm:pt modelId="{C0BF5339-613D-4631-AB64-EEA51B94D482}" type="pres">
      <dgm:prSet presAssocID="{1F835B2B-718B-49F3-A58C-6CF5E378019E}" presName="imageRepeatNode" presStyleLbl="node1" presStyleIdx="3" presStyleCnt="6" custScaleY="136538" custLinFactNeighborX="-1827" custLinFactNeighborY="-347"/>
      <dgm:spPr/>
    </dgm:pt>
    <dgm:pt modelId="{1DE1D884-6E97-4BEE-8EB8-B7A5379FD83A}" type="pres">
      <dgm:prSet presAssocID="{7D0D4CF5-78F3-4CAE-9D01-2EE3F20E620F}" presName="parentText_5" presStyleLbl="node1" presStyleIdx="3" presStyleCnt="6">
        <dgm:presLayoutVars>
          <dgm:chMax val="1"/>
          <dgm:chPref val="1"/>
          <dgm:bulletEnabled val="1"/>
        </dgm:presLayoutVars>
      </dgm:prSet>
      <dgm:spPr/>
    </dgm:pt>
    <dgm:pt modelId="{786ED040-65DF-4FEB-AF2C-5D397B4129A2}" type="pres">
      <dgm:prSet presAssocID="{7D0D4CF5-78F3-4CAE-9D01-2EE3F20E620F}" presName="childText_5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2B77D415-18E8-459F-AA8A-0A2BAB79DA79}" type="pres">
      <dgm:prSet presAssocID="{7D0D4CF5-78F3-4CAE-9D01-2EE3F20E620F}" presName="accentShape_5" presStyleCnt="0"/>
      <dgm:spPr/>
    </dgm:pt>
    <dgm:pt modelId="{4814C700-F721-44A1-AC31-B2DC77189F80}" type="pres">
      <dgm:prSet presAssocID="{7D0D4CF5-78F3-4CAE-9D01-2EE3F20E620F}" presName="imageRepeatNode" presStyleLbl="node1" presStyleIdx="4" presStyleCnt="6" custScaleY="142785"/>
      <dgm:spPr/>
    </dgm:pt>
    <dgm:pt modelId="{19B5CDCD-735D-4665-98C2-798B16513C26}" type="pres">
      <dgm:prSet presAssocID="{44EE0257-082C-43E1-BF15-EEAAF0B0A5B1}" presName="parentText_6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EDA28312-FCCB-430F-A9A4-D2FD8F361EEE}" type="pres">
      <dgm:prSet presAssocID="{44EE0257-082C-43E1-BF15-EEAAF0B0A5B1}" presName="childText_6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E2A43D6A-A574-4ADA-85E4-04257D8DD835}" type="pres">
      <dgm:prSet presAssocID="{44EE0257-082C-43E1-BF15-EEAAF0B0A5B1}" presName="accentShape_6" presStyleCnt="0"/>
      <dgm:spPr/>
    </dgm:pt>
    <dgm:pt modelId="{9F8752A4-10F9-43A6-90A9-C4C458172BEC}" type="pres">
      <dgm:prSet presAssocID="{44EE0257-082C-43E1-BF15-EEAAF0B0A5B1}" presName="imageRepeatNode" presStyleLbl="node1" presStyleIdx="5" presStyleCnt="6" custScaleY="152611" custLinFactNeighborX="-1500" custLinFactNeighborY="-938"/>
      <dgm:spPr/>
    </dgm:pt>
  </dgm:ptLst>
  <dgm:cxnLst>
    <dgm:cxn modelId="{72773D20-3F43-453E-8976-06F6CEC25F1D}" type="presOf" srcId="{44EE0257-082C-43E1-BF15-EEAAF0B0A5B1}" destId="{19B5CDCD-735D-4665-98C2-798B16513C26}" srcOrd="0" destOrd="0" presId="urn:microsoft.com/office/officeart/2009/3/layout/BlockDescendingList"/>
    <dgm:cxn modelId="{1DFC9B25-259E-4668-98B0-7561AE3CD12C}" type="presOf" srcId="{44EE0257-082C-43E1-BF15-EEAAF0B0A5B1}" destId="{9F8752A4-10F9-43A6-90A9-C4C458172BEC}" srcOrd="1" destOrd="0" presId="urn:microsoft.com/office/officeart/2009/3/layout/BlockDescendingList"/>
    <dgm:cxn modelId="{151BE22A-5961-47BB-8BF5-5860AD7D35C9}" type="presOf" srcId="{7D0D4CF5-78F3-4CAE-9D01-2EE3F20E620F}" destId="{1DE1D884-6E97-4BEE-8EB8-B7A5379FD83A}" srcOrd="0" destOrd="0" presId="urn:microsoft.com/office/officeart/2009/3/layout/BlockDescendingList"/>
    <dgm:cxn modelId="{74A44F2D-A8FD-4349-823E-5BC75E14AE51}" type="presOf" srcId="{D5CA61AC-7798-421D-BF54-A0850F450A0E}" destId="{45579DF9-F70D-436F-A0FC-D0C1F72AA05A}" srcOrd="0" destOrd="0" presId="urn:microsoft.com/office/officeart/2009/3/layout/BlockDescendingList"/>
    <dgm:cxn modelId="{A99A1D37-765D-4CEC-8E82-858D3BD89D46}" type="presOf" srcId="{1F835B2B-718B-49F3-A58C-6CF5E378019E}" destId="{C0BF5339-613D-4631-AB64-EEA51B94D482}" srcOrd="1" destOrd="0" presId="urn:microsoft.com/office/officeart/2009/3/layout/BlockDescendingList"/>
    <dgm:cxn modelId="{99DE0C3D-59FA-43FC-A180-FCF997F6C9FE}" type="presOf" srcId="{1F835B2B-718B-49F3-A58C-6CF5E378019E}" destId="{BA7DA66A-7F79-403C-A05C-4FDD73BE2E75}" srcOrd="0" destOrd="0" presId="urn:microsoft.com/office/officeart/2009/3/layout/BlockDescendingList"/>
    <dgm:cxn modelId="{C9F5293E-7A4A-4747-B124-E5597C4624F8}" srcId="{F9E37503-8688-475D-94E5-1FFA6878D667}" destId="{13920FDC-F844-4447-96B4-623DAC39EB8C}" srcOrd="1" destOrd="0" parTransId="{392F6802-F729-4083-9BC8-BCFAB0B9B3E9}" sibTransId="{737C882C-0BB0-4097-AB48-8E4398EDEBD5}"/>
    <dgm:cxn modelId="{1126325E-A2FF-4C53-BF36-5887E0FFCECB}" type="presOf" srcId="{AE50A690-FD52-4E3B-ADED-E070587B592D}" destId="{EEAC5930-5445-4BDE-9535-53692B7F4356}" srcOrd="0" destOrd="0" presId="urn:microsoft.com/office/officeart/2009/3/layout/BlockDescendingList"/>
    <dgm:cxn modelId="{1E94B043-0885-41A2-8AAB-F43F7D954312}" srcId="{AE50A690-FD52-4E3B-ADED-E070587B592D}" destId="{44EE0257-082C-43E1-BF15-EEAAF0B0A5B1}" srcOrd="5" destOrd="0" parTransId="{21F7F6B2-04E2-411C-9928-EB2DCB213A18}" sibTransId="{F07EEB1C-04A6-42F2-ACE3-046D3CED29D0}"/>
    <dgm:cxn modelId="{8703276A-9CD1-4B6F-8BB5-8028491150EA}" type="presOf" srcId="{7D0D4CF5-78F3-4CAE-9D01-2EE3F20E620F}" destId="{4814C700-F721-44A1-AC31-B2DC77189F80}" srcOrd="1" destOrd="0" presId="urn:microsoft.com/office/officeart/2009/3/layout/BlockDescendingList"/>
    <dgm:cxn modelId="{4411254F-95F8-4182-9E9B-947D250BBF0C}" srcId="{F9E37503-8688-475D-94E5-1FFA6878D667}" destId="{D5CA61AC-7798-421D-BF54-A0850F450A0E}" srcOrd="0" destOrd="0" parTransId="{27BAA436-F42C-4D6F-9043-A92B3E503F45}" sibTransId="{09104D0D-F377-4BBE-8BF8-4953A2F29C2B}"/>
    <dgm:cxn modelId="{09EA967B-B6D3-4D50-965E-C2942CFBFA76}" srcId="{AE50A690-FD52-4E3B-ADED-E070587B592D}" destId="{1F835B2B-718B-49F3-A58C-6CF5E378019E}" srcOrd="3" destOrd="0" parTransId="{AEAAA2B7-3D86-4DD9-BC43-C62990A07B0B}" sibTransId="{D32C78EE-DD6D-4507-BDA5-D494965963D7}"/>
    <dgm:cxn modelId="{5FE95E8E-3CB5-47FB-B0B4-FD8A19591A65}" srcId="{E05D0A23-1D7F-46A2-A856-FE134D96A0A9}" destId="{8360F020-FE25-401E-90B7-F329E13A7D46}" srcOrd="0" destOrd="0" parTransId="{821A3144-6714-4AE7-831B-08A3CBE756C3}" sibTransId="{A844EB50-6ED5-49FB-A5B3-E6B35520C674}"/>
    <dgm:cxn modelId="{9F624A9C-AD10-47F2-A63A-DF1110030C07}" srcId="{AE50A690-FD52-4E3B-ADED-E070587B592D}" destId="{7D0D4CF5-78F3-4CAE-9D01-2EE3F20E620F}" srcOrd="4" destOrd="0" parTransId="{634C8B99-EC24-4841-AC30-0866E1034096}" sibTransId="{97240E55-3E98-427E-9B1F-8ED4B0218143}"/>
    <dgm:cxn modelId="{F247A29C-8445-4B38-9E73-41BBEC91FB30}" type="presOf" srcId="{E05D0A23-1D7F-46A2-A856-FE134D96A0A9}" destId="{44468D71-603F-4B02-9E48-294A02C4EDF8}" srcOrd="1" destOrd="0" presId="urn:microsoft.com/office/officeart/2009/3/layout/BlockDescendingList"/>
    <dgm:cxn modelId="{06003DA0-39F4-403E-8C2E-228AC73B6A26}" type="presOf" srcId="{15675724-175B-4718-B63F-8758EC611A4C}" destId="{227E9D0A-544F-4C4C-8AFE-2EE30D70609A}" srcOrd="1" destOrd="0" presId="urn:microsoft.com/office/officeart/2009/3/layout/BlockDescendingList"/>
    <dgm:cxn modelId="{B749F1A3-EA3D-4D8A-9047-6F68D84D89C5}" srcId="{AE50A690-FD52-4E3B-ADED-E070587B592D}" destId="{F9E37503-8688-475D-94E5-1FFA6878D667}" srcOrd="2" destOrd="0" parTransId="{87CA22C7-C684-445B-A88F-2ED825709D58}" sibTransId="{3A561AEC-C5D8-495B-91BB-AE03928FC36B}"/>
    <dgm:cxn modelId="{46E399B1-7C9E-40E2-8154-F6E086D41A74}" type="presOf" srcId="{D269D562-1F11-4329-98D0-817CC80BE690}" destId="{5759C8FD-517A-4C8E-AED0-FA3434719A46}" srcOrd="0" destOrd="1" presId="urn:microsoft.com/office/officeart/2009/3/layout/BlockDescendingList"/>
    <dgm:cxn modelId="{FC1871BB-0ECA-45FB-94B0-CA705331C1CE}" type="presOf" srcId="{F9E37503-8688-475D-94E5-1FFA6878D667}" destId="{83B70F56-7DE9-4AB1-A0D6-2AEA7A9127A8}" srcOrd="0" destOrd="0" presId="urn:microsoft.com/office/officeart/2009/3/layout/BlockDescendingList"/>
    <dgm:cxn modelId="{541D46BD-9C8A-465A-BE97-D585E08AF215}" srcId="{AE50A690-FD52-4E3B-ADED-E070587B592D}" destId="{15675724-175B-4718-B63F-8758EC611A4C}" srcOrd="0" destOrd="0" parTransId="{D5D1326F-91F4-44F2-9947-B7B2A935D71B}" sibTransId="{F8146688-EADB-4D07-B678-81B62F4573D0}"/>
    <dgm:cxn modelId="{682972CA-AA4D-43C0-A470-40E4CEA86984}" type="presOf" srcId="{E05D0A23-1D7F-46A2-A856-FE134D96A0A9}" destId="{BB3B35E7-8E59-476D-A299-0ACD43409122}" srcOrd="0" destOrd="0" presId="urn:microsoft.com/office/officeart/2009/3/layout/BlockDescendingList"/>
    <dgm:cxn modelId="{B5A1D3CA-FB6D-4125-AAEE-503E50EE539F}" type="presOf" srcId="{13920FDC-F844-4447-96B4-623DAC39EB8C}" destId="{45579DF9-F70D-436F-A0FC-D0C1F72AA05A}" srcOrd="0" destOrd="1" presId="urn:microsoft.com/office/officeart/2009/3/layout/BlockDescendingList"/>
    <dgm:cxn modelId="{ECB35DCE-A54D-474E-BCBB-272122F6CA9F}" type="presOf" srcId="{1312BE82-34B8-4ECA-9D10-EE75E4EAFBA6}" destId="{CED5DC8D-8E2A-47BB-B306-3FBC0A7EE803}" srcOrd="0" destOrd="0" presId="urn:microsoft.com/office/officeart/2009/3/layout/BlockDescendingList"/>
    <dgm:cxn modelId="{BFE2F1DB-B6BF-41AA-85C0-CC62F6339383}" srcId="{15675724-175B-4718-B63F-8758EC611A4C}" destId="{1312BE82-34B8-4ECA-9D10-EE75E4EAFBA6}" srcOrd="0" destOrd="0" parTransId="{E4A928BB-7BD4-487F-9100-3E1038037BB8}" sibTransId="{C261824D-188D-4423-A5A3-8758B847925A}"/>
    <dgm:cxn modelId="{82E205EA-1655-4120-93FE-7B788601D0F2}" type="presOf" srcId="{F9E37503-8688-475D-94E5-1FFA6878D667}" destId="{F749E93C-A4DC-43A0-9A3D-ED8A38701FA3}" srcOrd="1" destOrd="0" presId="urn:microsoft.com/office/officeart/2009/3/layout/BlockDescendingList"/>
    <dgm:cxn modelId="{1AD653EA-B972-4BAB-8647-0C947FFBB919}" type="presOf" srcId="{8360F020-FE25-401E-90B7-F329E13A7D46}" destId="{5759C8FD-517A-4C8E-AED0-FA3434719A46}" srcOrd="0" destOrd="0" presId="urn:microsoft.com/office/officeart/2009/3/layout/BlockDescendingList"/>
    <dgm:cxn modelId="{2D0B04EB-B590-4DB0-B469-F9F6EF15D1A1}" type="presOf" srcId="{46FC3135-0CF8-46B8-B85A-559A61BFB843}" destId="{45579DF9-F70D-436F-A0FC-D0C1F72AA05A}" srcOrd="0" destOrd="2" presId="urn:microsoft.com/office/officeart/2009/3/layout/BlockDescendingList"/>
    <dgm:cxn modelId="{95CD7EEC-C6BE-4E00-8A52-8513C122848F}" srcId="{AE50A690-FD52-4E3B-ADED-E070587B592D}" destId="{E05D0A23-1D7F-46A2-A856-FE134D96A0A9}" srcOrd="1" destOrd="0" parTransId="{4A04142C-B711-472D-8C5F-AB79D8B27C93}" sibTransId="{11F2697D-3F8F-446D-B8ED-D7EE56CE9256}"/>
    <dgm:cxn modelId="{29251BED-D506-4DBB-B3C8-5E77A4081377}" srcId="{E05D0A23-1D7F-46A2-A856-FE134D96A0A9}" destId="{D269D562-1F11-4329-98D0-817CC80BE690}" srcOrd="1" destOrd="0" parTransId="{BE738578-9E3A-4BAE-8934-917CF8B7F443}" sibTransId="{A2A20E4E-C65D-489C-A76F-123FFF57E8BF}"/>
    <dgm:cxn modelId="{3870A8F0-DC02-48BF-8440-6DAEA1D19237}" srcId="{F9E37503-8688-475D-94E5-1FFA6878D667}" destId="{46FC3135-0CF8-46B8-B85A-559A61BFB843}" srcOrd="2" destOrd="0" parTransId="{0F080201-EBDF-4B9D-82F2-F9862D459437}" sibTransId="{9862BDE4-0156-4B09-BEDE-7E7839D6396E}"/>
    <dgm:cxn modelId="{843644F8-9123-45FA-8BEE-97408B810A5C}" type="presOf" srcId="{15675724-175B-4718-B63F-8758EC611A4C}" destId="{92B11F33-66BA-4A4F-B2BB-AC75825E1E87}" srcOrd="0" destOrd="0" presId="urn:microsoft.com/office/officeart/2009/3/layout/BlockDescendingList"/>
    <dgm:cxn modelId="{11F6DEDB-295C-48CF-92B5-0180CECEEB87}" type="presParOf" srcId="{EEAC5930-5445-4BDE-9535-53692B7F4356}" destId="{92B11F33-66BA-4A4F-B2BB-AC75825E1E87}" srcOrd="0" destOrd="0" presId="urn:microsoft.com/office/officeart/2009/3/layout/BlockDescendingList"/>
    <dgm:cxn modelId="{115DE8C7-8EA7-444F-9E2A-A45B83608776}" type="presParOf" srcId="{EEAC5930-5445-4BDE-9535-53692B7F4356}" destId="{CED5DC8D-8E2A-47BB-B306-3FBC0A7EE803}" srcOrd="1" destOrd="0" presId="urn:microsoft.com/office/officeart/2009/3/layout/BlockDescendingList"/>
    <dgm:cxn modelId="{5CE37EF4-22D3-4987-8FD8-1A5DECA6FC41}" type="presParOf" srcId="{EEAC5930-5445-4BDE-9535-53692B7F4356}" destId="{98FD0D79-9F84-49DF-ADB7-C70F497E465A}" srcOrd="2" destOrd="0" presId="urn:microsoft.com/office/officeart/2009/3/layout/BlockDescendingList"/>
    <dgm:cxn modelId="{548D1C09-4F61-4D80-99E8-64E276844A1D}" type="presParOf" srcId="{98FD0D79-9F84-49DF-ADB7-C70F497E465A}" destId="{227E9D0A-544F-4C4C-8AFE-2EE30D70609A}" srcOrd="0" destOrd="0" presId="urn:microsoft.com/office/officeart/2009/3/layout/BlockDescendingList"/>
    <dgm:cxn modelId="{D77F0289-DB51-46B8-9E00-A635F1B5E4A9}" type="presParOf" srcId="{EEAC5930-5445-4BDE-9535-53692B7F4356}" destId="{BB3B35E7-8E59-476D-A299-0ACD43409122}" srcOrd="3" destOrd="0" presId="urn:microsoft.com/office/officeart/2009/3/layout/BlockDescendingList"/>
    <dgm:cxn modelId="{B03A28A2-864E-41D7-A846-CA2EA2675916}" type="presParOf" srcId="{EEAC5930-5445-4BDE-9535-53692B7F4356}" destId="{5759C8FD-517A-4C8E-AED0-FA3434719A46}" srcOrd="4" destOrd="0" presId="urn:microsoft.com/office/officeart/2009/3/layout/BlockDescendingList"/>
    <dgm:cxn modelId="{7E588A57-FCFC-4FAC-BE8C-77FB73006AB3}" type="presParOf" srcId="{EEAC5930-5445-4BDE-9535-53692B7F4356}" destId="{0058428B-5AE1-4E06-A68D-CC6B0600788C}" srcOrd="5" destOrd="0" presId="urn:microsoft.com/office/officeart/2009/3/layout/BlockDescendingList"/>
    <dgm:cxn modelId="{BA9A1B6B-82AE-47B3-97D4-EB73AB9447BF}" type="presParOf" srcId="{0058428B-5AE1-4E06-A68D-CC6B0600788C}" destId="{44468D71-603F-4B02-9E48-294A02C4EDF8}" srcOrd="0" destOrd="0" presId="urn:microsoft.com/office/officeart/2009/3/layout/BlockDescendingList"/>
    <dgm:cxn modelId="{F29CE383-21D4-4CDC-B903-67C07DF9694C}" type="presParOf" srcId="{EEAC5930-5445-4BDE-9535-53692B7F4356}" destId="{83B70F56-7DE9-4AB1-A0D6-2AEA7A9127A8}" srcOrd="6" destOrd="0" presId="urn:microsoft.com/office/officeart/2009/3/layout/BlockDescendingList"/>
    <dgm:cxn modelId="{A61A352E-0CB4-4303-870F-7D2923556F06}" type="presParOf" srcId="{EEAC5930-5445-4BDE-9535-53692B7F4356}" destId="{45579DF9-F70D-436F-A0FC-D0C1F72AA05A}" srcOrd="7" destOrd="0" presId="urn:microsoft.com/office/officeart/2009/3/layout/BlockDescendingList"/>
    <dgm:cxn modelId="{6C5BACAA-DF3D-462B-A4C6-D8190996362C}" type="presParOf" srcId="{EEAC5930-5445-4BDE-9535-53692B7F4356}" destId="{F311D581-A5F9-45AA-960D-BCAC3DE170F0}" srcOrd="8" destOrd="0" presId="urn:microsoft.com/office/officeart/2009/3/layout/BlockDescendingList"/>
    <dgm:cxn modelId="{EF4A6D1B-2EE0-41F6-B0B6-BACED2FD0C9F}" type="presParOf" srcId="{F311D581-A5F9-45AA-960D-BCAC3DE170F0}" destId="{F749E93C-A4DC-43A0-9A3D-ED8A38701FA3}" srcOrd="0" destOrd="0" presId="urn:microsoft.com/office/officeart/2009/3/layout/BlockDescendingList"/>
    <dgm:cxn modelId="{5207F126-310B-423C-9DC3-61FC8058D6E3}" type="presParOf" srcId="{EEAC5930-5445-4BDE-9535-53692B7F4356}" destId="{BA7DA66A-7F79-403C-A05C-4FDD73BE2E75}" srcOrd="9" destOrd="0" presId="urn:microsoft.com/office/officeart/2009/3/layout/BlockDescendingList"/>
    <dgm:cxn modelId="{F0D677F2-9BCC-481C-9DBB-904FC21DC716}" type="presParOf" srcId="{EEAC5930-5445-4BDE-9535-53692B7F4356}" destId="{DBA924EA-5EC0-4CA7-AFD6-98AD8B84C612}" srcOrd="10" destOrd="0" presId="urn:microsoft.com/office/officeart/2009/3/layout/BlockDescendingList"/>
    <dgm:cxn modelId="{0F6C6F43-B5B8-40ED-A84A-5861E76EBB8B}" type="presParOf" srcId="{EEAC5930-5445-4BDE-9535-53692B7F4356}" destId="{E54B5DC1-4C81-425D-8121-4CD7A3F01EFF}" srcOrd="11" destOrd="0" presId="urn:microsoft.com/office/officeart/2009/3/layout/BlockDescendingList"/>
    <dgm:cxn modelId="{BBAD5FC6-B710-49BD-9672-0D10CDBDB3D3}" type="presParOf" srcId="{E54B5DC1-4C81-425D-8121-4CD7A3F01EFF}" destId="{C0BF5339-613D-4631-AB64-EEA51B94D482}" srcOrd="0" destOrd="0" presId="urn:microsoft.com/office/officeart/2009/3/layout/BlockDescendingList"/>
    <dgm:cxn modelId="{FB23CCBF-FC86-4CC7-B849-AF97D436E735}" type="presParOf" srcId="{EEAC5930-5445-4BDE-9535-53692B7F4356}" destId="{1DE1D884-6E97-4BEE-8EB8-B7A5379FD83A}" srcOrd="12" destOrd="0" presId="urn:microsoft.com/office/officeart/2009/3/layout/BlockDescendingList"/>
    <dgm:cxn modelId="{EEAC040D-6A0E-4B6C-AC33-68D382281B43}" type="presParOf" srcId="{EEAC5930-5445-4BDE-9535-53692B7F4356}" destId="{786ED040-65DF-4FEB-AF2C-5D397B4129A2}" srcOrd="13" destOrd="0" presId="urn:microsoft.com/office/officeart/2009/3/layout/BlockDescendingList"/>
    <dgm:cxn modelId="{611E817D-21A1-4E60-B0E1-B902873E2B5E}" type="presParOf" srcId="{EEAC5930-5445-4BDE-9535-53692B7F4356}" destId="{2B77D415-18E8-459F-AA8A-0A2BAB79DA79}" srcOrd="14" destOrd="0" presId="urn:microsoft.com/office/officeart/2009/3/layout/BlockDescendingList"/>
    <dgm:cxn modelId="{EBCFD041-D24E-4036-BB80-78A22B32A9A6}" type="presParOf" srcId="{2B77D415-18E8-459F-AA8A-0A2BAB79DA79}" destId="{4814C700-F721-44A1-AC31-B2DC77189F80}" srcOrd="0" destOrd="0" presId="urn:microsoft.com/office/officeart/2009/3/layout/BlockDescendingList"/>
    <dgm:cxn modelId="{44A2E1CD-B28D-4AF3-AEF4-39E5211F7CAD}" type="presParOf" srcId="{EEAC5930-5445-4BDE-9535-53692B7F4356}" destId="{19B5CDCD-735D-4665-98C2-798B16513C26}" srcOrd="15" destOrd="0" presId="urn:microsoft.com/office/officeart/2009/3/layout/BlockDescendingList"/>
    <dgm:cxn modelId="{0773C566-8E91-42AC-8F65-4583949B61FA}" type="presParOf" srcId="{EEAC5930-5445-4BDE-9535-53692B7F4356}" destId="{EDA28312-FCCB-430F-A9A4-D2FD8F361EEE}" srcOrd="16" destOrd="0" presId="urn:microsoft.com/office/officeart/2009/3/layout/BlockDescendingList"/>
    <dgm:cxn modelId="{6BCEF147-CBBF-4535-8D43-5A1DD9B20B2D}" type="presParOf" srcId="{EEAC5930-5445-4BDE-9535-53692B7F4356}" destId="{E2A43D6A-A574-4ADA-85E4-04257D8DD835}" srcOrd="17" destOrd="0" presId="urn:microsoft.com/office/officeart/2009/3/layout/BlockDescendingList"/>
    <dgm:cxn modelId="{F04EF1C3-65F6-4EFF-B8E1-E1B7C590A5A1}" type="presParOf" srcId="{E2A43D6A-A574-4ADA-85E4-04257D8DD835}" destId="{9F8752A4-10F9-43A6-90A9-C4C458172BEC}" srcOrd="0" destOrd="0" presId="urn:microsoft.com/office/officeart/2009/3/layout/BlockDescending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49E93C-A4DC-43A0-9A3D-ED8A38701FA3}">
      <dsp:nvSpPr>
        <dsp:cNvPr id="0" name=""/>
        <dsp:cNvSpPr/>
      </dsp:nvSpPr>
      <dsp:spPr>
        <a:xfrm>
          <a:off x="3206809" y="1247059"/>
          <a:ext cx="1346911" cy="3852927"/>
        </a:xfrm>
        <a:prstGeom prst="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114300" bIns="254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err="1">
              <a:solidFill>
                <a:schemeClr val="accent2">
                  <a:lumMod val="60000"/>
                  <a:lumOff val="40000"/>
                </a:schemeClr>
              </a:solidFill>
            </a:rPr>
            <a:t>Art</a:t>
          </a:r>
          <a:r>
            <a:rPr lang="pt-BR" sz="2000" kern="1200">
              <a:solidFill>
                <a:schemeClr val="accent2">
                  <a:lumMod val="60000"/>
                  <a:lumOff val="40000"/>
                </a:schemeClr>
              </a:solidFill>
            </a:rPr>
            <a:t> 39,X, da MP nº 2.228-/01</a:t>
          </a:r>
        </a:p>
      </dsp:txBody>
      <dsp:txXfrm rot="16200000">
        <a:off x="2603638" y="2805778"/>
        <a:ext cx="3467635" cy="350196"/>
      </dsp:txXfrm>
    </dsp:sp>
    <dsp:sp modelId="{C0BF5339-613D-4631-AB64-EEA51B94D482}">
      <dsp:nvSpPr>
        <dsp:cNvPr id="0" name=""/>
        <dsp:cNvSpPr/>
      </dsp:nvSpPr>
      <dsp:spPr>
        <a:xfrm>
          <a:off x="4652557" y="1459421"/>
          <a:ext cx="1346911" cy="3640558"/>
        </a:xfrm>
        <a:prstGeom prst="rect">
          <a:avLst/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102870" bIns="2286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err="1">
              <a:solidFill>
                <a:schemeClr val="accent4">
                  <a:lumMod val="60000"/>
                  <a:lumOff val="40000"/>
                </a:schemeClr>
              </a:solidFill>
            </a:rPr>
            <a:t>Art</a:t>
          </a:r>
          <a:r>
            <a:rPr lang="pt-BR" sz="1800" kern="1200">
              <a:solidFill>
                <a:schemeClr val="accent4">
                  <a:lumMod val="60000"/>
                  <a:lumOff val="40000"/>
                </a:schemeClr>
              </a:solidFill>
            </a:rPr>
            <a:t> 3º da Lei nº8.685/93</a:t>
          </a:r>
        </a:p>
      </dsp:txBody>
      <dsp:txXfrm rot="16200000">
        <a:off x="4144952" y="2922574"/>
        <a:ext cx="3276502" cy="350196"/>
      </dsp:txXfrm>
    </dsp:sp>
    <dsp:sp modelId="{4814C700-F721-44A1-AC31-B2DC77189F80}">
      <dsp:nvSpPr>
        <dsp:cNvPr id="0" name=""/>
        <dsp:cNvSpPr/>
      </dsp:nvSpPr>
      <dsp:spPr>
        <a:xfrm>
          <a:off x="6147520" y="1847780"/>
          <a:ext cx="1346911" cy="3263249"/>
        </a:xfrm>
        <a:prstGeom prst="rect">
          <a:avLst/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114300" bIns="254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>
              <a:solidFill>
                <a:schemeClr val="bg2">
                  <a:lumMod val="75000"/>
                </a:schemeClr>
              </a:solidFill>
            </a:rPr>
            <a:t>Art.1º da Lei nº 8.685/93</a:t>
          </a:r>
        </a:p>
      </dsp:txBody>
      <dsp:txXfrm rot="16200000">
        <a:off x="5809704" y="3141144"/>
        <a:ext cx="2936924" cy="350196"/>
      </dsp:txXfrm>
    </dsp:sp>
    <dsp:sp modelId="{9F8752A4-10F9-43A6-90A9-C4C458172BEC}">
      <dsp:nvSpPr>
        <dsp:cNvPr id="0" name=""/>
        <dsp:cNvSpPr/>
      </dsp:nvSpPr>
      <dsp:spPr>
        <a:xfrm>
          <a:off x="7612302" y="2198737"/>
          <a:ext cx="1346911" cy="2906512"/>
        </a:xfrm>
        <a:prstGeom prst="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53340" bIns="1778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 err="1">
              <a:solidFill>
                <a:schemeClr val="bg1">
                  <a:lumMod val="85000"/>
                </a:schemeClr>
              </a:solidFill>
            </a:rPr>
            <a:t>Arts</a:t>
          </a:r>
          <a:r>
            <a:rPr lang="pt-BR" sz="1400" kern="1200" dirty="0">
              <a:solidFill>
                <a:schemeClr val="bg1">
                  <a:lumMod val="85000"/>
                </a:schemeClr>
              </a:solidFill>
            </a:rPr>
            <a:t> 18 e 25 da Lei nº8.313/91</a:t>
          </a:r>
        </a:p>
      </dsp:txBody>
      <dsp:txXfrm rot="16200000">
        <a:off x="7435017" y="3331569"/>
        <a:ext cx="2615861" cy="350196"/>
      </dsp:txXfrm>
    </dsp:sp>
    <dsp:sp modelId="{44468D71-603F-4B02-9E48-294A02C4EDF8}">
      <dsp:nvSpPr>
        <dsp:cNvPr id="0" name=""/>
        <dsp:cNvSpPr/>
      </dsp:nvSpPr>
      <dsp:spPr>
        <a:xfrm>
          <a:off x="1723477" y="839815"/>
          <a:ext cx="1372866" cy="4260153"/>
        </a:xfrm>
        <a:prstGeom prst="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114300" bIns="254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>
              <a:solidFill>
                <a:schemeClr val="accent6"/>
              </a:solidFill>
            </a:rPr>
            <a:t>Art. 1º-A da Lei nº 8.313/91</a:t>
          </a:r>
          <a:endParaRPr lang="pt-BR" sz="2000" kern="1200">
            <a:solidFill>
              <a:schemeClr val="accent6"/>
            </a:solidFill>
          </a:endParaRPr>
        </a:p>
      </dsp:txBody>
      <dsp:txXfrm rot="16200000">
        <a:off x="958842" y="2578411"/>
        <a:ext cx="3834137" cy="356945"/>
      </dsp:txXfrm>
    </dsp:sp>
    <dsp:sp modelId="{227E9D0A-544F-4C4C-8AFE-2EE30D70609A}">
      <dsp:nvSpPr>
        <dsp:cNvPr id="0" name=""/>
        <dsp:cNvSpPr/>
      </dsp:nvSpPr>
      <dsp:spPr>
        <a:xfrm>
          <a:off x="72009" y="346120"/>
          <a:ext cx="1549944" cy="4739064"/>
        </a:xfrm>
        <a:prstGeom prst="rect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0" rIns="137160" bIns="30480" numCol="1" spcCol="1270" anchor="ctr" anchorCtr="0">
          <a:noAutofit/>
        </a:bodyPr>
        <a:lstStyle/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 err="1">
              <a:solidFill>
                <a:schemeClr val="tx2">
                  <a:lumMod val="40000"/>
                  <a:lumOff val="60000"/>
                </a:schemeClr>
              </a:solidFill>
            </a:rPr>
            <a:t>Art</a:t>
          </a:r>
          <a:r>
            <a:rPr lang="pt-BR" sz="2400" kern="1200" dirty="0">
              <a:solidFill>
                <a:schemeClr val="tx2">
                  <a:lumMod val="40000"/>
                  <a:lumOff val="60000"/>
                </a:schemeClr>
              </a:solidFill>
            </a:rPr>
            <a:t> 3º-A da Lei nº8.685/93</a:t>
          </a:r>
        </a:p>
      </dsp:txBody>
      <dsp:txXfrm rot="16200000">
        <a:off x="-759489" y="2277207"/>
        <a:ext cx="4265158" cy="402985"/>
      </dsp:txXfrm>
    </dsp:sp>
    <dsp:sp modelId="{CED5DC8D-8E2A-47BB-B306-3FBC0A7EE803}">
      <dsp:nvSpPr>
        <dsp:cNvPr id="0" name=""/>
        <dsp:cNvSpPr/>
      </dsp:nvSpPr>
      <dsp:spPr>
        <a:xfrm>
          <a:off x="180527" y="551809"/>
          <a:ext cx="1010948" cy="381019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/>
            <a:t>R$</a:t>
          </a:r>
          <a:r>
            <a:rPr lang="pt-BR" sz="3600" kern="1200"/>
            <a:t>858 </a:t>
          </a:r>
          <a:r>
            <a:rPr lang="pt-BR" sz="1600" kern="1200"/>
            <a:t>milhões captados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600" kern="120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/>
            <a:t>696</a:t>
          </a:r>
          <a:br>
            <a:rPr lang="pt-BR" sz="1600" kern="1200"/>
          </a:br>
          <a:r>
            <a:rPr lang="pt-BR" sz="1600" kern="1200"/>
            <a:t>projetos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600" kern="1200"/>
        </a:p>
      </dsp:txBody>
      <dsp:txXfrm>
        <a:off x="180527" y="551809"/>
        <a:ext cx="1010948" cy="3810190"/>
      </dsp:txXfrm>
    </dsp:sp>
    <dsp:sp modelId="{5759C8FD-517A-4C8E-AED0-FA3434719A46}">
      <dsp:nvSpPr>
        <dsp:cNvPr id="0" name=""/>
        <dsp:cNvSpPr/>
      </dsp:nvSpPr>
      <dsp:spPr>
        <a:xfrm>
          <a:off x="1765263" y="1281840"/>
          <a:ext cx="1119440" cy="342814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/>
            <a:t>R$ </a:t>
          </a:r>
          <a:r>
            <a:rPr lang="pt-BR" sz="3600" kern="1200"/>
            <a:t>553</a:t>
          </a:r>
          <a:br>
            <a:rPr lang="pt-BR" sz="3600" kern="1200"/>
          </a:br>
          <a:r>
            <a:rPr lang="pt-BR" sz="1600" kern="1200"/>
            <a:t>milhões captados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pt-BR" sz="3200" kern="1200"/>
          </a:br>
          <a:r>
            <a:rPr lang="pt-BR" sz="3200" kern="1200"/>
            <a:t>821</a:t>
          </a:r>
          <a:br>
            <a:rPr lang="pt-BR" sz="2800" kern="1200"/>
          </a:br>
          <a:r>
            <a:rPr lang="pt-BR" sz="2000" kern="1200"/>
            <a:t>projetos</a:t>
          </a:r>
          <a:br>
            <a:rPr lang="pt-BR" sz="2000" kern="1200"/>
          </a:br>
          <a:endParaRPr lang="pt-BR" sz="2000" kern="1200"/>
        </a:p>
      </dsp:txBody>
      <dsp:txXfrm>
        <a:off x="1765263" y="1281840"/>
        <a:ext cx="1119440" cy="3428142"/>
      </dsp:txXfrm>
    </dsp:sp>
    <dsp:sp modelId="{45579DF9-F70D-436F-A0FC-D0C1F72AA05A}">
      <dsp:nvSpPr>
        <dsp:cNvPr id="0" name=""/>
        <dsp:cNvSpPr/>
      </dsp:nvSpPr>
      <dsp:spPr>
        <a:xfrm>
          <a:off x="3256214" y="1584602"/>
          <a:ext cx="942837" cy="304723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/>
            <a:t>R$ </a:t>
          </a:r>
          <a:r>
            <a:rPr lang="pt-BR" sz="2400" kern="1200"/>
            <a:t>502</a:t>
          </a:r>
          <a:br>
            <a:rPr lang="pt-BR" sz="2400" kern="1200"/>
          </a:br>
          <a:r>
            <a:rPr lang="pt-BR" sz="1200" kern="1200"/>
            <a:t>milhões captados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600" kern="1200"/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/>
            <a:t>258</a:t>
          </a:r>
          <a:br>
            <a:rPr lang="pt-BR" sz="1600" kern="1200"/>
          </a:br>
          <a:r>
            <a:rPr lang="pt-BR" sz="1400" kern="1200"/>
            <a:t>projetos</a:t>
          </a:r>
          <a:br>
            <a:rPr lang="pt-BR" sz="2300" kern="1200"/>
          </a:br>
          <a:endParaRPr lang="pt-BR" sz="2300" kern="1200"/>
        </a:p>
      </dsp:txBody>
      <dsp:txXfrm>
        <a:off x="3256214" y="1584602"/>
        <a:ext cx="942837" cy="30472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BlockDescendingList">
  <dgm:title val=""/>
  <dgm:desc val=""/>
  <dgm:catLst>
    <dgm:cat type="list" pri="18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13" srcId="10" destId="11" srcOrd="0" destOrd="0"/>
        <dgm:cxn modelId="14" srcId="10" destId="12" srcOrd="0" destOrd="0"/>
        <dgm:cxn modelId="50" srcId="0" destId="20" srcOrd="1" destOrd="0"/>
        <dgm:cxn modelId="23" srcId="20" destId="21" srcOrd="0" destOrd="0"/>
        <dgm:cxn modelId="24" srcId="20" destId="22" srcOrd="0" destOrd="0"/>
        <dgm:cxn modelId="60" srcId="0" destId="30" srcOrd="2" destOrd="0"/>
        <dgm:cxn modelId="33" srcId="30" destId="31" srcOrd="0" destOrd="0"/>
        <dgm:cxn modelId="34" srcId="30" destId="3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7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80" srcId="0" destId="7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0.5516"/>
        </dgm:alg>
        <dgm:choose name="Name3">
          <dgm:if name="Name4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l" for="ch" forName="accentShape_1" refType="w" fact="0"/>
              <dgm:constr type="t" for="ch" forName="accentShape_1" refType="h" fact="0"/>
              <dgm:constr type="w" for="ch" forName="accentShape_1" refType="w" fact="0.7146"/>
              <dgm:constr type="h" for="ch" forName="accentShape_1" refType="h" fact="0.9952"/>
              <dgm:constr type="l" for="ch" forName="parentText_1" refType="w" fact="0.513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</dgm:constrLst>
          </dgm:if>
          <dgm:else name="Name5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l" for="ch" forName="accentShape_1" refType="w" fact="0"/>
              <dgm:constr type="t" for="ch" forName="accentShape_1" refType="h" fact="0"/>
              <dgm:constr type="w" for="ch" forName="accentShape_1" refType="w" fact="0.7146"/>
              <dgm:constr type="h" for="ch" forName="accentShape_1" refType="h" fact="0.9952"/>
              <dgm:constr type="l" for="ch" forName="parentText_1" refType="w" fact="0.513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</dgm:constrLst>
          </dgm:else>
        </dgm:choose>
      </dgm:if>
      <dgm:if name="Name6" axis="ch" ptType="node" func="cnt" op="equ" val="2">
        <dgm:alg type="composite">
          <dgm:param type="ar" val="0.9804"/>
        </dgm:alg>
        <dgm:choose name="Name7">
          <dgm:if name="Name8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parentText_2" refType="primFontSz" refFor="des" refForName="parentText_1" op="equ"/>
              <dgm:constr type="primFontSz" for="des" forName="childText_2" refType="primFontSz" refFor="des" refForName="childText_1" op="equ"/>
              <dgm:constr type="l" for="ch" forName="accentShape_2" refType="w" fact="0.4393"/>
              <dgm:constr type="t" for="ch" forName="accentShape_2" refType="h" fact="0.1192"/>
              <dgm:constr type="w" for="ch" forName="accentShape_2" refType="w" fact="0.4021"/>
              <dgm:constr type="h" for="ch" forName="accentShape_2" refType="h" fact="0.876"/>
              <dgm:constr type="l" for="ch" forName="accentShape_1" refType="w" fact="0"/>
              <dgm:constr type="t" for="ch" forName="accentShape_1" refType="h" fact="0"/>
              <dgm:constr type="w" for="ch" forName="accentShape_1" refType="w" fact="0.4021"/>
              <dgm:constr type="h" for="ch" forName="accentShape_1" refType="h" fact="0.9952"/>
              <dgm:constr type="l" for="ch" forName="parentText_1" refType="w" fact="0.294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parentText_2" refType="w" fact="0.7339"/>
              <dgm:constr type="t" for="ch" forName="parentText_2" refType="h" fact="0.1192"/>
              <dgm:constr type="w" for="ch" forName="parentText_2" refType="w" refFor="ch" refForName="accentShape_1" fact="0.26"/>
              <dgm:constr type="h" for="ch" forName="parentText_2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439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</dgm:constrLst>
          </dgm:if>
          <dgm:else name="Name9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parentText_2" refType="primFontSz" refFor="des" refForName="parentText_1" op="equ"/>
              <dgm:constr type="primFontSz" for="des" forName="childText_2" refType="primFontSz" refFor="des" refForName="childText_1" op="equ"/>
              <dgm:constr type="l" for="ch" forName="accentShape_1" refType="w" fact="0.4393"/>
              <dgm:constr type="t" for="ch" forName="accentShape_2" refType="h" fact="0.1192"/>
              <dgm:constr type="w" for="ch" forName="accentShape_2" refType="w" fact="0.4021"/>
              <dgm:constr type="h" for="ch" forName="accentShape_2" refType="h" fact="0.876"/>
              <dgm:constr type="l" for="ch" forName="accentShape_2" refType="w" fact="0"/>
              <dgm:constr type="t" for="ch" forName="accentShape_1" refType="h" fact="0"/>
              <dgm:constr type="w" for="ch" forName="accentShape_1" refType="w" fact="0.4021"/>
              <dgm:constr type="h" for="ch" forName="accentShape_1" refType="h" fact="0.9952"/>
              <dgm:constr type="l" for="ch" forName="parentText_2" refType="w" fact="0.294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parentText_1" refType="w" fact="0.7339"/>
              <dgm:constr type="t" for="ch" forName="parentText_2" refType="h" fact="0.1192"/>
              <dgm:constr type="w" for="ch" forName="parentText_2" refType="w" refFor="ch" refForName="accentShape_1" fact="0.26"/>
              <dgm:constr type="h" for="ch" forName="parentText_2" refType="h" fact="0.78"/>
              <dgm:constr type="l" for="ch" forName="childText_2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1" refType="w" fact="0.439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</dgm:constrLst>
          </dgm:else>
        </dgm:choose>
      </dgm:if>
      <dgm:if name="Name10" axis="ch" ptType="node" func="cnt" op="equ" val="3">
        <dgm:alg type="composite">
          <dgm:param type="ar" val="1.4097"/>
        </dgm:alg>
        <dgm:choose name="Name11">
          <dgm:if name="Name12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2796"/>
              <dgm:constr type="h" for="ch" forName="accentShape_1" refType="h" fact="0.9952"/>
              <dgm:constr type="l" for="ch" forName="accentShape_2" refType="w" fact="0.3055"/>
              <dgm:constr type="t" for="ch" forName="accentShape_2" refType="h" fact="0.1192"/>
              <dgm:constr type="w" for="ch" forName="accentShape_2" refType="w" fact="0.2796"/>
              <dgm:constr type="h" for="ch" forName="accentShape_2" refType="h" fact="0.876"/>
              <dgm:constr type="l" for="ch" forName="accentShape_3" refType="w" fact="0.6101"/>
              <dgm:constr type="t" for="ch" forName="accentShape_3" refType="h" fact="0.2457"/>
              <dgm:constr type="w" for="ch" forName="accentShape_3" refType="w" fact="0.2796"/>
              <dgm:constr type="h" for="ch" forName="accentShape_3" refType="h" fact="0.7499"/>
              <dgm:constr type="l" for="ch" forName="parentText_1" refType="w" fact="0.2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5055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8101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3055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3" refType="w" fact="0.6101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</dgm:constrLst>
          </dgm:if>
          <dgm:else name="Name13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l" for="ch" forName="accentShape_3" refType="w" fact="0"/>
              <dgm:constr type="t" for="ch" forName="accentShape_1" refType="h" fact="0"/>
              <dgm:constr type="w" for="ch" forName="accentShape_1" refType="w" fact="0.2796"/>
              <dgm:constr type="h" for="ch" forName="accentShape_1" refType="h" fact="0.9952"/>
              <dgm:constr type="l" for="ch" forName="accentShape_2" refType="w" fact="0.3055"/>
              <dgm:constr type="t" for="ch" forName="accentShape_2" refType="h" fact="0.1192"/>
              <dgm:constr type="w" for="ch" forName="accentShape_2" refType="w" fact="0.2796"/>
              <dgm:constr type="h" for="ch" forName="accentShape_2" refType="h" fact="0.876"/>
              <dgm:constr type="l" for="ch" forName="accentShape_1" refType="w" fact="0.6101"/>
              <dgm:constr type="t" for="ch" forName="accentShape_3" refType="h" fact="0.2457"/>
              <dgm:constr type="w" for="ch" forName="accentShape_3" refType="w" fact="0.2796"/>
              <dgm:constr type="h" for="ch" forName="accentShape_3" refType="h" fact="0.7499"/>
              <dgm:constr type="l" for="ch" forName="parentText_3" refType="w" fact="0.2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5055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1" refType="w" fact="0.8101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childText_3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3055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1" refType="w" fact="0.6101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</dgm:constrLst>
          </dgm:else>
        </dgm:choose>
      </dgm:if>
      <dgm:if name="Name14" axis="ch" ptType="node" func="cnt" op="equ" val="4">
        <dgm:alg type="composite">
          <dgm:param type="ar" val="1.8305"/>
        </dgm:alg>
        <dgm:choose name="Name15">
          <dgm:if name="Name16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2153"/>
              <dgm:constr type="h" for="ch" forName="accentShape_1" refType="h" fact="0.9952"/>
              <dgm:constr type="l" for="ch" forName="accentShape_2" refType="w" fact="0.2353"/>
              <dgm:constr type="t" for="ch" forName="accentShape_2" refType="h" fact="0.1192"/>
              <dgm:constr type="w" for="ch" forName="accentShape_2" refType="w" fact="0.2153"/>
              <dgm:constr type="h" for="ch" forName="accentShape_2" refType="h" fact="0.876"/>
              <dgm:constr type="l" for="ch" forName="accentShape_3" refType="w" fact="0.4699"/>
              <dgm:constr type="t" for="ch" forName="accentShape_3" refType="h" fact="0.2457"/>
              <dgm:constr type="w" for="ch" forName="accentShape_3" refType="w" fact="0.2153"/>
              <dgm:constr type="h" for="ch" forName="accentShape_3" refType="h" fact="0.7495"/>
              <dgm:constr type="l" for="ch" forName="accentShape_4" refType="w" fact="0.6997"/>
              <dgm:constr type="t" for="ch" forName="accentShape_4" refType="h" fact="0.3696"/>
              <dgm:constr type="w" for="ch" forName="accentShape_4" refType="w" fact="0.2153"/>
              <dgm:constr type="h" for="ch" forName="accentShape_4" refType="h" fact="0.6256"/>
              <dgm:constr type="l" for="ch" forName="parentText_1" refType="w" fact="0.1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3953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629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8597"/>
              <dgm:constr type="t" for="ch" forName="parentText_4" refType="h" fact="0.3696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235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3" refType="w" fact="0.4699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  <dgm:constr type="l" for="ch" forName="childText_4" refType="w" fact="0.6997"/>
              <dgm:constr type="t" for="ch" forName="childText_4" refType="h" fact="0.3696"/>
              <dgm:constr type="w" for="ch" forName="childText_4" refType="w" refFor="ch" refForName="accentShape_4" fact="0.71"/>
              <dgm:constr type="h" for="ch" forName="childText_4" refType="h" fact="0.6261"/>
            </dgm:constrLst>
          </dgm:if>
          <dgm:else name="Name17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l" for="ch" forName="accentShape_4" refType="w" fact="0"/>
              <dgm:constr type="t" for="ch" forName="accentShape_1" refType="h" fact="0"/>
              <dgm:constr type="w" for="ch" forName="accentShape_1" refType="w" fact="0.2153"/>
              <dgm:constr type="h" for="ch" forName="accentShape_1" refType="h" fact="0.9952"/>
              <dgm:constr type="l" for="ch" forName="accentShape_3" refType="w" fact="0.2353"/>
              <dgm:constr type="t" for="ch" forName="accentShape_2" refType="h" fact="0.1192"/>
              <dgm:constr type="w" for="ch" forName="accentShape_2" refType="w" fact="0.2153"/>
              <dgm:constr type="h" for="ch" forName="accentShape_2" refType="h" fact="0.876"/>
              <dgm:constr type="l" for="ch" forName="accentShape_2" refType="w" fact="0.4699"/>
              <dgm:constr type="t" for="ch" forName="accentShape_3" refType="h" fact="0.2457"/>
              <dgm:constr type="w" for="ch" forName="accentShape_3" refType="w" fact="0.2153"/>
              <dgm:constr type="h" for="ch" forName="accentShape_3" refType="h" fact="0.7495"/>
              <dgm:constr type="l" for="ch" forName="accentShape_1" refType="w" fact="0.6997"/>
              <dgm:constr type="t" for="ch" forName="accentShape_4" refType="h" fact="0.3696"/>
              <dgm:constr type="w" for="ch" forName="accentShape_4" refType="w" fact="0.2153"/>
              <dgm:constr type="h" for="ch" forName="accentShape_4" refType="h" fact="0.6256"/>
              <dgm:constr type="l" for="ch" forName="parentText_4" refType="w" fact="0.1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3" refType="w" fact="0.3953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2" refType="w" fact="0.629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1" refType="w" fact="0.8597"/>
              <dgm:constr type="t" for="ch" forName="parentText_4" refType="h" fact="0.3696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childText_4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3" refType="w" fact="0.235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2" refType="w" fact="0.4699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  <dgm:constr type="l" for="ch" forName="childText_1" refType="w" fact="0.6997"/>
              <dgm:constr type="t" for="ch" forName="childText_4" refType="h" fact="0.3696"/>
              <dgm:constr type="w" for="ch" forName="childText_4" refType="w" refFor="ch" refForName="accentShape_4" fact="0.71"/>
              <dgm:constr type="h" for="ch" forName="childText_4" refType="h" fact="0.6261"/>
            </dgm:constrLst>
          </dgm:else>
        </dgm:choose>
      </dgm:if>
      <dgm:if name="Name18" axis="ch" ptType="node" func="cnt" op="equ" val="5">
        <dgm:alg type="composite">
          <dgm:param type="ar" val="2.0125"/>
        </dgm:alg>
        <dgm:choose name="Name19">
          <dgm:if name="Name20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759"/>
              <dgm:constr type="h" for="ch" forName="accentShape_1" refType="h" fact="0.9952"/>
              <dgm:constr type="l" for="ch" forName="accentShape_2" refType="w" fact="0.192"/>
              <dgm:constr type="t" for="ch" forName="accentShape_2" refType="h" fact="0.1196"/>
              <dgm:constr type="w" for="ch" forName="accentShape_2" refType="w" fact="0.1759"/>
              <dgm:constr type="h" for="ch" forName="accentShape_2" refType="h" fact="0.876"/>
              <dgm:constr type="l" for="ch" forName="accentShape_3" refType="w" fact="0.384"/>
              <dgm:constr type="t" for="ch" forName="accentShape_3" refType="h" fact="0.2457"/>
              <dgm:constr type="w" for="ch" forName="accentShape_3" refType="w" fact="0.1759"/>
              <dgm:constr type="h" for="ch" forName="accentShape_3" refType="h" fact="0.7499"/>
              <dgm:constr type="l" for="ch" forName="accentShape_4" refType="w" fact="0.5759"/>
              <dgm:constr type="t" for="ch" forName="accentShape_4" refType="h" fact="0.3739"/>
              <dgm:constr type="w" for="ch" forName="accentShape_4" refType="w" fact="0.1759"/>
              <dgm:constr type="h" for="ch" forName="accentShape_4" refType="h" fact="0.6217"/>
              <dgm:constr type="l" for="ch" forName="accentShape_5" refType="w" fact="0.7679"/>
              <dgm:constr type="t" for="ch" forName="accentShape_5" refType="h" fact="0.5"/>
              <dgm:constr type="w" for="ch" forName="accentShape_5" refType="w" fact="0.1759"/>
              <dgm:constr type="h" for="ch" forName="accentShape_5" refType="h" fact="0.4956"/>
              <dgm:constr type="l" for="ch" forName="parentText_1" refType="w" fact="0.12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317"/>
              <dgm:constr type="t" for="ch" forName="parentText_2" refType="h" fact="0.1196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50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7009"/>
              <dgm:constr type="t" for="ch" forName="parentText_4" refType="h" fact="0.373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8929"/>
              <dgm:constr type="t" for="ch" forName="parentText_5" refType="h" fact="0.5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192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76"/>
              <dgm:constr type="l" for="ch" forName="childText_3" refType="w" fact="0.384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499"/>
              <dgm:constr type="l" for="ch" forName="childText_4" refType="w" fact="0.5759"/>
              <dgm:constr type="t" for="ch" forName="childText_4" refType="h" fact="0.3739"/>
              <dgm:constr type="w" for="ch" forName="childText_4" refType="w" refFor="ch" refForName="accentShape_4" fact="0.71"/>
              <dgm:constr type="h" for="ch" forName="childText_4" refType="h" fact="0.6217"/>
              <dgm:constr type="l" for="ch" forName="childText_5" refType="w" fact="0.7679"/>
              <dgm:constr type="t" for="ch" forName="childText_5" refType="h" fact="0.5001"/>
              <dgm:constr type="w" for="ch" forName="childText_5" refType="w" refFor="ch" refForName="accentShape_5" fact="0.71"/>
              <dgm:constr type="h" for="ch" forName="childText_5" refType="h" fact="0.4956"/>
            </dgm:constrLst>
          </dgm:if>
          <dgm:else name="Name21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l" for="ch" forName="accentShape_5" refType="w" fact="0"/>
              <dgm:constr type="t" for="ch" forName="accentShape_1" refType="h" fact="0"/>
              <dgm:constr type="w" for="ch" forName="accentShape_1" refType="w" fact="0.1759"/>
              <dgm:constr type="h" for="ch" forName="accentShape_1" refType="h" fact="0.9952"/>
              <dgm:constr type="l" for="ch" forName="accentShape_4" refType="w" fact="0.192"/>
              <dgm:constr type="t" for="ch" forName="accentShape_2" refType="h" fact="0.1196"/>
              <dgm:constr type="w" for="ch" forName="accentShape_2" refType="w" fact="0.1759"/>
              <dgm:constr type="h" for="ch" forName="accentShape_2" refType="h" fact="0.876"/>
              <dgm:constr type="l" for="ch" forName="accentShape_3" refType="w" fact="0.384"/>
              <dgm:constr type="t" for="ch" forName="accentShape_3" refType="h" fact="0.2457"/>
              <dgm:constr type="w" for="ch" forName="accentShape_3" refType="w" fact="0.1759"/>
              <dgm:constr type="h" for="ch" forName="accentShape_3" refType="h" fact="0.7499"/>
              <dgm:constr type="l" for="ch" forName="accentShape_2" refType="w" fact="0.5759"/>
              <dgm:constr type="t" for="ch" forName="accentShape_4" refType="h" fact="0.3739"/>
              <dgm:constr type="w" for="ch" forName="accentShape_4" refType="w" fact="0.1759"/>
              <dgm:constr type="h" for="ch" forName="accentShape_4" refType="h" fact="0.6217"/>
              <dgm:constr type="l" for="ch" forName="accentShape_1" refType="w" fact="0.7679"/>
              <dgm:constr type="t" for="ch" forName="accentShape_5" refType="h" fact="0.5"/>
              <dgm:constr type="w" for="ch" forName="accentShape_5" refType="w" fact="0.1759"/>
              <dgm:constr type="h" for="ch" forName="accentShape_5" refType="h" fact="0.4956"/>
              <dgm:constr type="l" for="ch" forName="parentText_5" refType="w" fact="0.12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4" refType="w" fact="0.317"/>
              <dgm:constr type="t" for="ch" forName="parentText_2" refType="h" fact="0.1196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50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2" refType="w" fact="0.7009"/>
              <dgm:constr type="t" for="ch" forName="parentText_4" refType="h" fact="0.373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1" refType="w" fact="0.8929"/>
              <dgm:constr type="t" for="ch" forName="parentText_5" refType="h" fact="0.5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childText_5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4" refType="w" fact="0.192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76"/>
              <dgm:constr type="l" for="ch" forName="childText_3" refType="w" fact="0.384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499"/>
              <dgm:constr type="l" for="ch" forName="childText_2" refType="w" fact="0.5759"/>
              <dgm:constr type="t" for="ch" forName="childText_4" refType="h" fact="0.3739"/>
              <dgm:constr type="w" for="ch" forName="childText_4" refType="w" refFor="ch" refForName="accentShape_4" fact="0.71"/>
              <dgm:constr type="h" for="ch" forName="childText_4" refType="h" fact="0.6261"/>
              <dgm:constr type="l" for="ch" forName="childText_1" refType="w" fact="0.7679"/>
              <dgm:constr type="t" for="ch" forName="childText_5" refType="h" fact="0.5001"/>
              <dgm:constr type="w" for="ch" forName="childText_5" refType="w" refFor="ch" refForName="accentShape_5" fact="0.71"/>
              <dgm:constr type="h" for="ch" forName="childText_5" refType="h" fact="0.4999"/>
            </dgm:constrLst>
          </dgm:else>
        </dgm:choose>
      </dgm:if>
      <dgm:if name="Name22" axis="ch" ptType="node" func="cnt" op="equ" val="6">
        <dgm:alg type="composite">
          <dgm:param type="ar" val="2.4006"/>
        </dgm:alg>
        <dgm:shape xmlns:r="http://schemas.openxmlformats.org/officeDocument/2006/relationships" r:blip="">
          <dgm:adjLst/>
        </dgm:shape>
        <dgm:choose name="Name23">
          <dgm:if name="Name24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473"/>
              <dgm:constr type="h" for="ch" forName="accentShape_1" refType="h"/>
              <dgm:constr type="l" for="ch" forName="accentShape_2" refType="w" fact="0.1608"/>
              <dgm:constr type="t" for="ch" forName="accentShape_2" refType="h" fact="0.1"/>
              <dgm:constr type="w" for="ch" forName="accentShape_2" refType="w" fact="0.1473"/>
              <dgm:constr type="h" for="ch" forName="accentShape_2" refType="h" fact="0.9"/>
              <dgm:constr type="l" for="ch" forName="accentShape_3" refType="w" fact="0.3216"/>
              <dgm:constr type="t" for="ch" forName="accentShape_3" refType="h" fact="0.2"/>
              <dgm:constr type="w" for="ch" forName="accentShape_3" refType="w" fact="0.1473"/>
              <dgm:constr type="h" for="ch" forName="accentShape_3" refType="h" fact="0.8"/>
              <dgm:constr type="l" for="ch" forName="accentShape_4" refType="w" fact="0.4824"/>
              <dgm:constr type="t" for="ch" forName="accentShape_4" refType="h" fact="0.3"/>
              <dgm:constr type="w" for="ch" forName="accentShape_4" refType="w" fact="0.1473"/>
              <dgm:constr type="h" for="ch" forName="accentShape_4" refType="h" fact="0.7"/>
              <dgm:constr type="l" for="ch" forName="accentShape_5" refType="w" fact="0.6432"/>
              <dgm:constr type="t" for="ch" forName="accentShape_5" refType="h" fact="0.4"/>
              <dgm:constr type="w" for="ch" forName="accentShape_5" refType="w" fact="0.1473"/>
              <dgm:constr type="h" for="ch" forName="accentShape_5" refType="h" fact="0.6"/>
              <dgm:constr type="l" for="ch" forName="accentShape_6" refType="w" fact="0.8056"/>
              <dgm:constr type="t" for="ch" forName="accentShape_6" refType="h" fact="0.5"/>
              <dgm:constr type="w" for="ch" forName="accentShape_6" refType="w" fact="0.1473"/>
              <dgm:constr type="h" for="ch" forName="accentShape_6" refType="h" fact="0.5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2" refType="w" fact="0.1608"/>
              <dgm:constr type="t" for="ch" forName="childText_2" refType="h" fact="0.1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3" refType="w" fact="0.3216"/>
              <dgm:constr type="t" for="ch" forName="childText_3" refType="h" fact="0.2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824"/>
              <dgm:constr type="t" for="ch" forName="childText_4" refType="h" fact="0.3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5" refType="w" fact="0.6432"/>
              <dgm:constr type="t" for="ch" forName="childText_5" refType="h" fact="0.4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6" refType="w" fact="0.8056"/>
              <dgm:constr type="t" for="ch" forName="childText_6" refType="h" fact="0.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parentText_1" refType="w" fact="0.104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2653"/>
              <dgm:constr type="t" for="ch" forName="parentText_2" refType="h" fact="0.1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4261"/>
              <dgm:constr type="t" for="ch" forName="parentText_3" refType="h" fact="0.2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869"/>
              <dgm:constr type="t" for="ch" forName="parentText_4" refType="h" fact="0.3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7477"/>
              <dgm:constr type="t" for="ch" forName="parentText_5" refType="h" fact="0.4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6" refType="w" fact="0.9101"/>
              <dgm:constr type="t" for="ch" forName="parentText_6" refType="h" fact="0.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</dgm:constrLst>
          </dgm:if>
          <dgm:else name="Name25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l" for="ch" forName="accentShape_6" refType="w" fact="0"/>
              <dgm:constr type="t" for="ch" forName="accentShape_1" refType="h" fact="0"/>
              <dgm:constr type="w" for="ch" forName="accentShape_1" refType="w" fact="0.1473"/>
              <dgm:constr type="h" for="ch" forName="accentShape_1" refType="h"/>
              <dgm:constr type="l" for="ch" forName="accentShape_5" refType="w" fact="0.1608"/>
              <dgm:constr type="t" for="ch" forName="accentShape_2" refType="h" fact="0.1"/>
              <dgm:constr type="w" for="ch" forName="accentShape_2" refType="w" fact="0.1473"/>
              <dgm:constr type="h" for="ch" forName="accentShape_2" refType="h" fact="0.9"/>
              <dgm:constr type="l" for="ch" forName="accentShape_4" refType="w" fact="0.3216"/>
              <dgm:constr type="t" for="ch" forName="accentShape_3" refType="h" fact="0.2"/>
              <dgm:constr type="w" for="ch" forName="accentShape_3" refType="w" fact="0.1473"/>
              <dgm:constr type="h" for="ch" forName="accentShape_3" refType="h" fact="0.8"/>
              <dgm:constr type="l" for="ch" forName="accentShape_3" refType="w" fact="0.4824"/>
              <dgm:constr type="t" for="ch" forName="accentShape_4" refType="h" fact="0.3"/>
              <dgm:constr type="w" for="ch" forName="accentShape_4" refType="w" fact="0.1473"/>
              <dgm:constr type="h" for="ch" forName="accentShape_4" refType="h" fact="0.7"/>
              <dgm:constr type="l" for="ch" forName="accentShape_2" refType="w" fact="0.6432"/>
              <dgm:constr type="t" for="ch" forName="accentShape_5" refType="h" fact="0.4"/>
              <dgm:constr type="w" for="ch" forName="accentShape_5" refType="w" fact="0.1473"/>
              <dgm:constr type="h" for="ch" forName="accentShape_5" refType="h" fact="0.6"/>
              <dgm:constr type="l" for="ch" forName="accentShape_1" refType="w" fact="0.8056"/>
              <dgm:constr type="t" for="ch" forName="accentShape_6" refType="h" fact="0.5"/>
              <dgm:constr type="w" for="ch" forName="accentShape_6" refType="w" fact="0.1473"/>
              <dgm:constr type="h" for="ch" forName="accentShape_6" refType="h" fact="0.5"/>
              <dgm:constr type="l" for="ch" forName="childText_6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5" refType="w" fact="0.1608"/>
              <dgm:constr type="t" for="ch" forName="childText_2" refType="h" fact="0.1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4" refType="w" fact="0.3216"/>
              <dgm:constr type="t" for="ch" forName="childText_3" refType="h" fact="0.2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3" refType="w" fact="0.4824"/>
              <dgm:constr type="t" for="ch" forName="childText_4" refType="h" fact="0.3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2" refType="w" fact="0.6432"/>
              <dgm:constr type="t" for="ch" forName="childText_5" refType="h" fact="0.4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1" refType="w" fact="0.8056"/>
              <dgm:constr type="t" for="ch" forName="childText_6" refType="h" fact="0.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parentText_6" refType="w" fact="0.104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5" refType="w" fact="0.2653"/>
              <dgm:constr type="t" for="ch" forName="parentText_2" refType="h" fact="0.1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4" refType="w" fact="0.4261"/>
              <dgm:constr type="t" for="ch" forName="parentText_3" refType="h" fact="0.2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3" refType="w" fact="0.5869"/>
              <dgm:constr type="t" for="ch" forName="parentText_4" refType="h" fact="0.3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2" refType="w" fact="0.7477"/>
              <dgm:constr type="t" for="ch" forName="parentText_5" refType="h" fact="0.4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1" refType="w" fact="0.9101"/>
              <dgm:constr type="t" for="ch" forName="parentText_6" refType="h" fact="0.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</dgm:constrLst>
          </dgm:else>
        </dgm:choose>
      </dgm:if>
      <dgm:else name="Name26">
        <dgm:alg type="composite">
          <dgm:param type="ar" val="2.7874"/>
        </dgm:alg>
        <dgm:shape xmlns:r="http://schemas.openxmlformats.org/officeDocument/2006/relationships" r:blip="">
          <dgm:adjLst/>
        </dgm:shape>
        <dgm:choose name="Name27">
          <dgm:if name="Name28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7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7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7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7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7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childText_7" refType="primFontSz" refFor="des" refForName="parentText_6" op="lte"/>
              <dgm:constr type="primFontSz" for="des" forName="childText_1" refType="primFontSz" refFor="des" refForName="parentText_7" op="lte"/>
              <dgm:constr type="primFontSz" for="des" forName="childText_2" refType="primFontSz" refFor="des" refForName="parentText_7" op="lte"/>
              <dgm:constr type="primFontSz" for="des" forName="childText_3" refType="primFontSz" refFor="des" refForName="parentText_7" op="lte"/>
              <dgm:constr type="primFontSz" for="des" forName="childText_4" refType="primFontSz" refFor="des" refForName="parentText_7" op="lte"/>
              <dgm:constr type="primFontSz" for="des" forName="childText_5" refType="primFontSz" refFor="des" refForName="parentText_7" op="lte"/>
              <dgm:constr type="primFontSz" for="des" forName="childText_6" refType="primFontSz" refFor="des" refForName="parentText_7" op="lte"/>
              <dgm:constr type="primFontSz" for="des" forName="childText_7" refType="primFontSz" refFor="des" refForName="parentText_7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parentText_7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primFontSz" for="des" forName="childText_7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269"/>
              <dgm:constr type="h" for="ch" forName="accentShape_1" refType="h"/>
              <dgm:constr type="l" for="ch" forName="accentShape_2" refType="w" fact="0.1385"/>
              <dgm:constr type="t" for="ch" forName="accentShape_2" refType="h" fact="0.0833"/>
              <dgm:constr type="w" for="ch" forName="accentShape_2" refType="w" fact="0.1269"/>
              <dgm:constr type="h" for="ch" forName="accentShape_2" refType="h" fact="0.9165"/>
              <dgm:constr type="l" for="ch" forName="accentShape_3" refType="w" fact="0.277"/>
              <dgm:constr type="t" for="ch" forName="accentShape_3" refType="h" fact="0.1666"/>
              <dgm:constr type="w" for="ch" forName="accentShape_3" refType="w" fact="0.1269"/>
              <dgm:constr type="h" for="ch" forName="accentShape_3" refType="h" fact="0.8332"/>
              <dgm:constr type="l" for="ch" forName="accentShape_4" refType="w" fact="0.4155"/>
              <dgm:constr type="t" for="ch" forName="accentShape_4" refType="h" fact="0.2499"/>
              <dgm:constr type="w" for="ch" forName="accentShape_4" refType="w" fact="0.1269"/>
              <dgm:constr type="h" for="ch" forName="accentShape_4" refType="h" fact="0.7499"/>
              <dgm:constr type="l" for="ch" forName="accentShape_5" refType="w" fact="0.5539"/>
              <dgm:constr type="t" for="ch" forName="accentShape_5" refType="h" fact="0.3332"/>
              <dgm:constr type="w" for="ch" forName="accentShape_5" refType="w" fact="0.1269"/>
              <dgm:constr type="h" for="ch" forName="accentShape_5" refType="h" fact="0.6666"/>
              <dgm:constr type="l" for="ch" forName="accentShape_6" refType="w" fact="0.6938"/>
              <dgm:constr type="t" for="ch" forName="accentShape_6" refType="h" fact="0.4165"/>
              <dgm:constr type="w" for="ch" forName="accentShape_6" refType="w" fact="0.1269"/>
              <dgm:constr type="h" for="ch" forName="accentShape_6" refType="h" fact="0.5833"/>
              <dgm:constr type="l" for="ch" forName="accentShape_7" refType="w" fact="0.8326"/>
              <dgm:constr type="t" for="ch" forName="accentShape_7" refType="h" fact="0.5"/>
              <dgm:constr type="w" for="ch" forName="accentShape_7" refType="w" fact="0.1269"/>
              <dgm:constr type="h" for="ch" forName="accentShape_7" refType="h" fact="0.5"/>
              <dgm:constr type="l" for="ch" forName="parentText_1" refType="w" fact="0.0888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2273"/>
              <dgm:constr type="t" for="ch" forName="parentText_2" refType="h" fact="0.0833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36583"/>
              <dgm:constr type="t" for="ch" forName="parentText_3" refType="h" fact="0.1666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043"/>
              <dgm:constr type="t" for="ch" forName="parentText_4" refType="h" fact="0.249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6427"/>
              <dgm:constr type="t" for="ch" forName="parentText_5" refType="h" fact="0.3332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6" refType="w" fact="0.78263"/>
              <dgm:constr type="t" for="ch" forName="parentText_6" refType="h" fact="0.416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  <dgm:constr type="l" for="ch" forName="parentText_7" refType="w" fact="0.92143"/>
              <dgm:constr type="t" for="ch" forName="parentText_7" refType="h" fact="0.5"/>
              <dgm:constr type="w" for="ch" forName="parentText_7" refType="w" refFor="ch" refForName="accentShape_7" fact="0.26"/>
              <dgm:constr type="h" for="ch" forName="parentText_7" refType="h" refFor="ch" refForName="accentShape_7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2" refType="w" fact="0.1385"/>
              <dgm:constr type="t" for="ch" forName="childText_2" refType="h" fact="0.0833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3" refType="w" fact="0.277"/>
              <dgm:constr type="t" for="ch" forName="childText_3" refType="h" fact="0.1666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155"/>
              <dgm:constr type="t" for="ch" forName="childText_4" refType="h" fact="0.2499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5" refType="w" fact="0.5539"/>
              <dgm:constr type="t" for="ch" forName="childText_5" refType="h" fact="0.3332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6" refType="w" fact="0.6938"/>
              <dgm:constr type="t" for="ch" forName="childText_6" refType="h" fact="0.416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childText_7" refType="w" fact="0.8326"/>
              <dgm:constr type="t" for="ch" forName="childText_7" refType="h" fact="0.5"/>
              <dgm:constr type="w" for="ch" forName="childText_7" refType="w" refFor="ch" refForName="accentShape_7" fact="0.7"/>
              <dgm:constr type="h" for="ch" forName="childText_7" refType="h" refFor="ch" refForName="accentShape_7"/>
            </dgm:constrLst>
          </dgm:if>
          <dgm:else name="Name29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7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7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7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7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7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childText_7" refType="primFontSz" refFor="des" refForName="parentText_6" op="lte"/>
              <dgm:constr type="primFontSz" for="des" forName="childText_1" refType="primFontSz" refFor="des" refForName="parentText_7" op="lte"/>
              <dgm:constr type="primFontSz" for="des" forName="childText_2" refType="primFontSz" refFor="des" refForName="parentText_7" op="lte"/>
              <dgm:constr type="primFontSz" for="des" forName="childText_3" refType="primFontSz" refFor="des" refForName="parentText_7" op="lte"/>
              <dgm:constr type="primFontSz" for="des" forName="childText_4" refType="primFontSz" refFor="des" refForName="parentText_7" op="lte"/>
              <dgm:constr type="primFontSz" for="des" forName="childText_5" refType="primFontSz" refFor="des" refForName="parentText_7" op="lte"/>
              <dgm:constr type="primFontSz" for="des" forName="childText_6" refType="primFontSz" refFor="des" refForName="parentText_7" op="lte"/>
              <dgm:constr type="primFontSz" for="des" forName="childText_7" refType="primFontSz" refFor="des" refForName="parentText_7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parentText_7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primFontSz" for="des" forName="childText_7" refType="primFontSz" refFor="des" refForName="childText_1" op="equ"/>
              <dgm:constr type="l" for="ch" forName="accentShape_7" refType="w" fact="0"/>
              <dgm:constr type="t" for="ch" forName="accentShape_1" refType="h" fact="0"/>
              <dgm:constr type="w" for="ch" forName="accentShape_1" refType="w" fact="0.1269"/>
              <dgm:constr type="h" for="ch" forName="accentShape_1" refType="h"/>
              <dgm:constr type="l" for="ch" forName="accentShape_6" refType="w" fact="0.1385"/>
              <dgm:constr type="t" for="ch" forName="accentShape_2" refType="h" fact="0.0833"/>
              <dgm:constr type="w" for="ch" forName="accentShape_2" refType="w" fact="0.1269"/>
              <dgm:constr type="h" for="ch" forName="accentShape_2" refType="h" fact="0.9165"/>
              <dgm:constr type="l" for="ch" forName="accentShape_5" refType="w" fact="0.277"/>
              <dgm:constr type="t" for="ch" forName="accentShape_3" refType="h" fact="0.1666"/>
              <dgm:constr type="w" for="ch" forName="accentShape_3" refType="w" fact="0.1269"/>
              <dgm:constr type="h" for="ch" forName="accentShape_3" refType="h" fact="0.8332"/>
              <dgm:constr type="l" for="ch" forName="accentShape_4" refType="w" fact="0.4155"/>
              <dgm:constr type="t" for="ch" forName="accentShape_4" refType="h" fact="0.2499"/>
              <dgm:constr type="w" for="ch" forName="accentShape_4" refType="w" fact="0.1269"/>
              <dgm:constr type="h" for="ch" forName="accentShape_4" refType="h" fact="0.7499"/>
              <dgm:constr type="l" for="ch" forName="accentShape_3" refType="w" fact="0.5539"/>
              <dgm:constr type="t" for="ch" forName="accentShape_5" refType="h" fact="0.3332"/>
              <dgm:constr type="w" for="ch" forName="accentShape_5" refType="w" fact="0.1269"/>
              <dgm:constr type="h" for="ch" forName="accentShape_5" refType="h" fact="0.6666"/>
              <dgm:constr type="l" for="ch" forName="accentShape_2" refType="w" fact="0.6938"/>
              <dgm:constr type="t" for="ch" forName="accentShape_6" refType="h" fact="0.4165"/>
              <dgm:constr type="w" for="ch" forName="accentShape_6" refType="w" fact="0.1269"/>
              <dgm:constr type="h" for="ch" forName="accentShape_6" refType="h" fact="0.5833"/>
              <dgm:constr type="l" for="ch" forName="accentShape_1" refType="w" fact="0.8326"/>
              <dgm:constr type="t" for="ch" forName="accentShape_7" refType="h" fact="0.5"/>
              <dgm:constr type="w" for="ch" forName="accentShape_7" refType="w" fact="0.1269"/>
              <dgm:constr type="h" for="ch" forName="accentShape_7" refType="h" fact="0.5"/>
              <dgm:constr type="l" for="ch" forName="parentText_7" refType="w" fact="0.0888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6" refType="w" fact="0.2273"/>
              <dgm:constr type="t" for="ch" forName="parentText_2" refType="h" fact="0.0833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5" refType="w" fact="0.36583"/>
              <dgm:constr type="t" for="ch" forName="parentText_3" refType="h" fact="0.1666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043"/>
              <dgm:constr type="t" for="ch" forName="parentText_4" refType="h" fact="0.249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3" refType="w" fact="0.6427"/>
              <dgm:constr type="t" for="ch" forName="parentText_5" refType="h" fact="0.3332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2" refType="w" fact="0.78263"/>
              <dgm:constr type="t" for="ch" forName="parentText_6" refType="h" fact="0.416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  <dgm:constr type="l" for="ch" forName="parentText_1" refType="w" fact="0.92143"/>
              <dgm:constr type="t" for="ch" forName="parentText_7" refType="h" fact="0.5"/>
              <dgm:constr type="w" for="ch" forName="parentText_7" refType="w" refFor="ch" refForName="accentShape_7" fact="0.26"/>
              <dgm:constr type="h" for="ch" forName="parentText_7" refType="h" refFor="ch" refForName="accentShape_7" fact="0.9"/>
              <dgm:constr type="l" for="ch" forName="childText_7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6" refType="w" fact="0.1385"/>
              <dgm:constr type="t" for="ch" forName="childText_2" refType="h" fact="0.0833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5" refType="w" fact="0.277"/>
              <dgm:constr type="t" for="ch" forName="childText_3" refType="h" fact="0.1666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155"/>
              <dgm:constr type="t" for="ch" forName="childText_4" refType="h" fact="0.2499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3" refType="w" fact="0.5539"/>
              <dgm:constr type="t" for="ch" forName="childText_5" refType="h" fact="0.3332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2" refType="w" fact="0.6938"/>
              <dgm:constr type="t" for="ch" forName="childText_6" refType="h" fact="0.416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childText_1" refType="w" fact="0.8326"/>
              <dgm:constr type="t" for="ch" forName="childText_7" refType="h" fact="0.5"/>
              <dgm:constr type="w" for="ch" forName="childText_7" refType="w" refFor="ch" refForName="accentShape_7" fact="0.7"/>
              <dgm:constr type="h" for="ch" forName="childText_7" refType="h" refFor="ch" refForName="accentShape_7"/>
            </dgm:constrLst>
          </dgm:else>
        </dgm:choose>
      </dgm:else>
    </dgm:choose>
    <dgm:forEach name="wrapper" axis="self" ptType="parTrans">
      <dgm:forEach name="accentRepeat" axis="self">
        <dgm:layoutNode name="imageRepeatNode" styleLbl="node1">
          <dgm:alg type="sp"/>
          <dgm:shape xmlns:r="http://schemas.openxmlformats.org/officeDocument/2006/relationships" type="rect" r:blip="" zOrderOff="-10">
            <dgm:adjLst/>
          </dgm:shape>
          <dgm:presOf axis="self"/>
        </dgm:layoutNode>
      </dgm:forEach>
    </dgm:forEach>
    <dgm:forEach name="Name30" axis="ch" ptType="node" cnt="1">
      <dgm:layoutNode name="parentText_1" styleLbl="node1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1" styleLbl="node1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1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2" cnt="1">
      <dgm:layoutNode name="parentText_2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2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2">
        <dgm:alg type="sp"/>
        <dgm:shape xmlns:r="http://schemas.openxmlformats.org/officeDocument/2006/relationships" r:blip="">
          <dgm:adjLst/>
        </dgm:shape>
        <dgm:presOf/>
        <dgm:constrLst/>
        <dgm:forEach name="Name33" ref="accentRepeat"/>
      </dgm:layoutNode>
    </dgm:forEach>
    <dgm:forEach name="Name34" axis="ch" ptType="node" st="3" cnt="1">
      <dgm:layoutNode name="parentText_3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3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3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</dgm:forEach>
    <dgm:forEach name="Name36" axis="ch" ptType="node" st="4" cnt="1">
      <dgm:layoutNode name="parentText_4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4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parentText_5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5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5">
        <dgm:alg type="sp"/>
        <dgm:shape xmlns:r="http://schemas.openxmlformats.org/officeDocument/2006/relationships" r:blip="">
          <dgm:adjLst/>
        </dgm:shape>
        <dgm:presOf/>
        <dgm:constrLst/>
        <dgm:forEach name="Name39" ref="accentRepeat"/>
      </dgm:layoutNode>
    </dgm:forEach>
    <dgm:forEach name="Name40" axis="ch" ptType="node" st="6" cnt="1">
      <dgm:layoutNode name="parentText_6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6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6">
        <dgm:alg type="sp"/>
        <dgm:shape xmlns:r="http://schemas.openxmlformats.org/officeDocument/2006/relationships" r:blip="">
          <dgm:adjLst/>
        </dgm:shape>
        <dgm:presOf/>
        <dgm:constrLst/>
        <dgm:forEach name="Name41" ref="accentRepeat"/>
      </dgm:layoutNode>
    </dgm:forEach>
    <dgm:forEach name="Name42" axis="ch" ptType="node" st="7" cnt="1">
      <dgm:layoutNode name="parentText_7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7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7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C1959-7D4B-4A68-86C8-D5B9AEF397D9}" type="datetimeFigureOut">
              <a:rPr lang="pt-BR" smtClean="0"/>
              <a:t>04/11/2021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474481-952A-4071-B808-827F53718D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6281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490743-EFDA-4A07-8560-98CD438C064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55270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490743-EFDA-4A07-8560-98CD438C064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65858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490743-EFDA-4A07-8560-98CD438C064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17034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490743-EFDA-4A07-8560-98CD438C064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62442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490743-EFDA-4A07-8560-98CD438C064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6903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490743-EFDA-4A07-8560-98CD438C064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36355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490743-EFDA-4A07-8560-98CD438C064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44282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490743-EFDA-4A07-8560-98CD438C064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5039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490743-EFDA-4A07-8560-98CD438C064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0443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>
                <a:cs typeface="Calibri"/>
              </a:rPr>
              <a:t>Enfatizar que as duas modalidades se complementam. Enquanto no fomento indireto as escolhas de projetos recaem sobre agentes privados, no fomento direito ele é organizado a partir de escolhas em editais.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490743-EFDA-4A07-8560-98CD438C064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5972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490743-EFDA-4A07-8560-98CD438C064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4220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490743-EFDA-4A07-8560-98CD438C064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83624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490743-EFDA-4A07-8560-98CD438C064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06460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490743-EFDA-4A07-8560-98CD438C064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73799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490743-EFDA-4A07-8560-98CD438C064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27266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>
                <a:cs typeface="Calibri"/>
              </a:rPr>
              <a:t>Lembrar que cada um destes projetos gera recolhimento de impostos e criar empregos, gerando um efeito multiplicador na economia como um todo.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490743-EFDA-4A07-8560-98CD438C064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7916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C783-7334-4BB2-961D-5B584095B420}" type="datetimeFigureOut">
              <a:rPr lang="pt-BR" smtClean="0"/>
              <a:pPr/>
              <a:t>04/11/2021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E6B6-2D67-49F3-8DF8-DCFD6356BEAF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35942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C783-7334-4BB2-961D-5B584095B420}" type="datetimeFigureOut">
              <a:rPr lang="pt-BR" smtClean="0"/>
              <a:pPr/>
              <a:t>04/11/2021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E6B6-2D67-49F3-8DF8-DCFD6356BE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418177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C783-7334-4BB2-961D-5B584095B420}" type="datetimeFigureOut">
              <a:rPr lang="pt-BR" smtClean="0"/>
              <a:pPr/>
              <a:t>04/11/2021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E6B6-2D67-49F3-8DF8-DCFD6356BE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381960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C783-7334-4BB2-961D-5B584095B420}" type="datetimeFigureOut">
              <a:rPr lang="pt-BR" smtClean="0"/>
              <a:pPr/>
              <a:t>04/11/2021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E6B6-2D67-49F3-8DF8-DCFD6356BE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791060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C783-7334-4BB2-961D-5B584095B420}" type="datetimeFigureOut">
              <a:rPr lang="pt-BR" smtClean="0"/>
              <a:pPr/>
              <a:t>04/11/2021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E6B6-2D67-49F3-8DF8-DCFD6356BE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58111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C783-7334-4BB2-961D-5B584095B420}" type="datetimeFigureOut">
              <a:rPr lang="pt-BR" smtClean="0"/>
              <a:pPr/>
              <a:t>04/11/2021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E6B6-2D67-49F3-8DF8-DCFD6356BE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732244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C783-7334-4BB2-961D-5B584095B420}" type="datetimeFigureOut">
              <a:rPr lang="pt-BR" smtClean="0"/>
              <a:pPr/>
              <a:t>04/11/2021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E6B6-2D67-49F3-8DF8-DCFD6356BE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621218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C783-7334-4BB2-961D-5B584095B420}" type="datetimeFigureOut">
              <a:rPr lang="pt-BR" smtClean="0"/>
              <a:pPr/>
              <a:t>04/11/2021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E6B6-2D67-49F3-8DF8-DCFD6356BE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205011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C783-7334-4BB2-961D-5B584095B420}" type="datetimeFigureOut">
              <a:rPr lang="pt-BR" smtClean="0"/>
              <a:pPr/>
              <a:t>04/11/2021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E6B6-2D67-49F3-8DF8-DCFD6356BE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3517764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C783-7334-4BB2-961D-5B584095B420}" type="datetimeFigureOut">
              <a:rPr lang="pt-BR" smtClean="0"/>
              <a:pPr/>
              <a:t>04/11/2021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E6B6-2D67-49F3-8DF8-DCFD6356BE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3623718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C783-7334-4BB2-961D-5B584095B420}" type="datetimeFigureOut">
              <a:rPr lang="pt-BR" smtClean="0"/>
              <a:pPr/>
              <a:t>04/11/2021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E6B6-2D67-49F3-8DF8-DCFD6356BE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353405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3C783-7334-4BB2-961D-5B584095B420}" type="datetimeFigureOut">
              <a:rPr lang="pt-BR" smtClean="0"/>
              <a:pPr/>
              <a:t>04/11/2021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BE6B6-2D67-49F3-8DF8-DCFD6356BE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7024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2667000" y="1339440"/>
            <a:ext cx="6858000" cy="321471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7500" lnSpcReduction="10000"/>
          </a:bodyPr>
          <a:lstStyle/>
          <a:p>
            <a:pPr algn="ctr">
              <a:spcBef>
                <a:spcPct val="0"/>
              </a:spcBef>
              <a:defRPr/>
            </a:pPr>
            <a:endParaRPr lang="pt-B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733E4DC-2773-45E1-A4C4-DAB529D1F81D}"/>
              </a:ext>
            </a:extLst>
          </p:cNvPr>
          <p:cNvSpPr txBox="1">
            <a:spLocks/>
          </p:cNvSpPr>
          <p:nvPr/>
        </p:nvSpPr>
        <p:spPr>
          <a:xfrm>
            <a:off x="2801634" y="3429001"/>
            <a:ext cx="6858000" cy="321471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25000" lnSpcReduction="20000"/>
          </a:bodyPr>
          <a:lstStyle/>
          <a:p>
            <a:endParaRPr lang="pt-BR" sz="7200">
              <a:solidFill>
                <a:prstClr val="black"/>
              </a:solidFill>
              <a:latin typeface="Calibri"/>
            </a:endParaRPr>
          </a:p>
          <a:p>
            <a:endParaRPr lang="pt-BR" sz="7200">
              <a:solidFill>
                <a:prstClr val="black"/>
              </a:solidFill>
              <a:latin typeface="Calibri"/>
            </a:endParaRPr>
          </a:p>
          <a:p>
            <a:pPr>
              <a:spcBef>
                <a:spcPct val="0"/>
              </a:spcBef>
              <a:defRPr/>
            </a:pPr>
            <a:endParaRPr lang="pt-BR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557504" y="3066516"/>
            <a:ext cx="9076988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t-BR" sz="2800" b="1" dirty="0">
                <a:solidFill>
                  <a:prstClr val="black"/>
                </a:solidFill>
                <a:latin typeface="Calibri"/>
              </a:rPr>
              <a:t>A importância dos mecanismos federais de incentivo fiscal </a:t>
            </a:r>
            <a:endParaRPr lang="pt-BR" sz="2800" b="1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2CB4C52-9C6A-46CE-9957-26DEAA007F93}"/>
              </a:ext>
            </a:extLst>
          </p:cNvPr>
          <p:cNvSpPr txBox="1"/>
          <p:nvPr/>
        </p:nvSpPr>
        <p:spPr>
          <a:xfrm>
            <a:off x="1618589" y="4311839"/>
            <a:ext cx="8954819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t-BR" sz="2000" b="1" dirty="0">
                <a:solidFill>
                  <a:prstClr val="black"/>
                </a:solidFill>
                <a:latin typeface="Calibri"/>
                <a:cs typeface="Calibri"/>
              </a:rPr>
              <a:t>Apresentação feita no Conselho Superior do Cinema em 22 de outubro de 2021</a:t>
            </a:r>
            <a:endParaRPr lang="pt-BR" sz="16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681660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2667000" y="1339440"/>
            <a:ext cx="6858000" cy="321471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7500" lnSpcReduction="10000"/>
          </a:bodyPr>
          <a:lstStyle/>
          <a:p>
            <a:pPr algn="ctr">
              <a:spcBef>
                <a:spcPct val="0"/>
              </a:spcBef>
              <a:defRPr/>
            </a:pPr>
            <a:endParaRPr lang="pt-BR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2501124742"/>
              </p:ext>
            </p:extLst>
          </p:nvPr>
        </p:nvGraphicFramePr>
        <p:xfrm>
          <a:off x="1632520" y="975320"/>
          <a:ext cx="9144000" cy="5471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4158922" y="817638"/>
            <a:ext cx="62833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>
                <a:solidFill>
                  <a:prstClr val="black"/>
                </a:solidFill>
                <a:latin typeface="Calibri"/>
              </a:rPr>
              <a:t>Performance dos mecanismos de incentivo fiscal nos projetos aprovados entre 2010 e 2020</a:t>
            </a:r>
          </a:p>
        </p:txBody>
      </p:sp>
      <p:grpSp>
        <p:nvGrpSpPr>
          <p:cNvPr id="10" name="Agrupar 9"/>
          <p:cNvGrpSpPr/>
          <p:nvPr/>
        </p:nvGrpSpPr>
        <p:grpSpPr>
          <a:xfrm>
            <a:off x="6357735" y="2744816"/>
            <a:ext cx="942838" cy="3047238"/>
            <a:chOff x="4296645" y="1819766"/>
            <a:chExt cx="1257117" cy="4062984"/>
          </a:xfrm>
        </p:grpSpPr>
        <p:sp>
          <p:nvSpPr>
            <p:cNvPr id="11" name="Retângulo 10"/>
            <p:cNvSpPr/>
            <p:nvPr/>
          </p:nvSpPr>
          <p:spPr>
            <a:xfrm>
              <a:off x="4296645" y="1819766"/>
              <a:ext cx="1257117" cy="4062984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CaixaDeTexto 11"/>
            <p:cNvSpPr txBox="1"/>
            <p:nvPr/>
          </p:nvSpPr>
          <p:spPr>
            <a:xfrm>
              <a:off x="4296645" y="1819766"/>
              <a:ext cx="1257117" cy="406298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5723" tIns="65723" rIns="65723" bIns="65723" numCol="1" spcCol="1270" anchor="t" anchorCtr="0">
              <a:noAutofit/>
            </a:bodyPr>
            <a:lstStyle/>
            <a:p>
              <a:pPr defTabSz="76676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725">
                  <a:solidFill>
                    <a:prstClr val="white"/>
                  </a:solidFill>
                  <a:latin typeface="Calibri"/>
                </a:rPr>
                <a:t>R$ </a:t>
              </a:r>
              <a:r>
                <a:rPr lang="pt-BR" sz="2400">
                  <a:solidFill>
                    <a:prstClr val="white"/>
                  </a:solidFill>
                  <a:latin typeface="Calibri"/>
                </a:rPr>
                <a:t>305</a:t>
              </a:r>
              <a:br>
                <a:rPr lang="pt-BR" sz="2700">
                  <a:solidFill>
                    <a:prstClr val="white"/>
                  </a:solidFill>
                  <a:latin typeface="Calibri"/>
                </a:rPr>
              </a:br>
              <a:r>
                <a:rPr lang="pt-BR" sz="1350">
                  <a:solidFill>
                    <a:prstClr val="white"/>
                  </a:solidFill>
                  <a:latin typeface="Calibri"/>
                </a:rPr>
                <a:t>milhões captados</a:t>
              </a:r>
            </a:p>
            <a:p>
              <a:pPr defTabSz="76676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725">
                <a:solidFill>
                  <a:prstClr val="white"/>
                </a:solidFill>
                <a:latin typeface="Calibri"/>
              </a:endParaRPr>
            </a:p>
            <a:p>
              <a:pPr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>
                  <a:solidFill>
                    <a:prstClr val="white"/>
                  </a:solidFill>
                  <a:latin typeface="Calibri"/>
                </a:rPr>
                <a:t>230</a:t>
              </a:r>
              <a:br>
                <a:rPr lang="pt-BR" sz="1725">
                  <a:solidFill>
                    <a:prstClr val="white"/>
                  </a:solidFill>
                  <a:latin typeface="Calibri"/>
                </a:rPr>
              </a:br>
              <a:r>
                <a:rPr lang="pt-BR" sz="1500">
                  <a:solidFill>
                    <a:prstClr val="white"/>
                  </a:solidFill>
                  <a:latin typeface="Calibri"/>
                </a:rPr>
                <a:t>projetos</a:t>
              </a:r>
              <a:br>
                <a:rPr lang="pt-BR" sz="1725">
                  <a:solidFill>
                    <a:prstClr val="white"/>
                  </a:solidFill>
                  <a:latin typeface="Calibri"/>
                </a:rPr>
              </a:br>
              <a:endParaRPr lang="pt-BR" sz="1725">
                <a:solidFill>
                  <a:prstClr val="white"/>
                </a:solidFill>
                <a:latin typeface="Calibri"/>
              </a:endParaRPr>
            </a:p>
          </p:txBody>
        </p:sp>
      </p:grpSp>
      <p:grpSp>
        <p:nvGrpSpPr>
          <p:cNvPr id="13" name="Agrupar 12"/>
          <p:cNvGrpSpPr/>
          <p:nvPr/>
        </p:nvGrpSpPr>
        <p:grpSpPr>
          <a:xfrm>
            <a:off x="7562307" y="3068960"/>
            <a:ext cx="1215013" cy="3377538"/>
            <a:chOff x="4296645" y="1379366"/>
            <a:chExt cx="1620017" cy="4503384"/>
          </a:xfrm>
        </p:grpSpPr>
        <p:sp>
          <p:nvSpPr>
            <p:cNvPr id="14" name="Retângulo 13"/>
            <p:cNvSpPr/>
            <p:nvPr/>
          </p:nvSpPr>
          <p:spPr>
            <a:xfrm>
              <a:off x="4296645" y="1819766"/>
              <a:ext cx="1257117" cy="4062984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CaixaDeTexto 14"/>
            <p:cNvSpPr txBox="1"/>
            <p:nvPr/>
          </p:nvSpPr>
          <p:spPr>
            <a:xfrm>
              <a:off x="4659545" y="1379366"/>
              <a:ext cx="1257117" cy="406298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5723" tIns="65723" rIns="65723" bIns="65723" numCol="1" spcCol="1270" anchor="t" anchorCtr="0">
              <a:noAutofit/>
            </a:bodyPr>
            <a:lstStyle/>
            <a:p>
              <a:pPr defTabSz="76676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725">
                  <a:solidFill>
                    <a:prstClr val="white"/>
                  </a:solidFill>
                  <a:latin typeface="Calibri"/>
                </a:rPr>
                <a:t>R$ </a:t>
              </a:r>
              <a:r>
                <a:rPr lang="pt-BR" sz="2400">
                  <a:solidFill>
                    <a:prstClr val="white"/>
                  </a:solidFill>
                  <a:latin typeface="Calibri"/>
                </a:rPr>
                <a:t>128</a:t>
              </a:r>
              <a:br>
                <a:rPr lang="pt-BR" sz="2700">
                  <a:solidFill>
                    <a:prstClr val="white"/>
                  </a:solidFill>
                  <a:latin typeface="Calibri"/>
                </a:rPr>
              </a:br>
              <a:r>
                <a:rPr lang="pt-BR" sz="1350">
                  <a:solidFill>
                    <a:prstClr val="white"/>
                  </a:solidFill>
                  <a:latin typeface="Calibri"/>
                </a:rPr>
                <a:t>milhões captados</a:t>
              </a:r>
            </a:p>
            <a:p>
              <a:pPr defTabSz="76676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725">
                <a:solidFill>
                  <a:prstClr val="white"/>
                </a:solidFill>
                <a:latin typeface="Calibri"/>
              </a:endParaRPr>
            </a:p>
            <a:p>
              <a:pPr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>
                  <a:solidFill>
                    <a:prstClr val="white"/>
                  </a:solidFill>
                  <a:latin typeface="Calibri"/>
                </a:rPr>
                <a:t>195</a:t>
              </a:r>
              <a:br>
                <a:rPr lang="pt-BR" sz="1725">
                  <a:solidFill>
                    <a:prstClr val="white"/>
                  </a:solidFill>
                  <a:latin typeface="Calibri"/>
                </a:rPr>
              </a:br>
              <a:r>
                <a:rPr lang="pt-BR" sz="1500">
                  <a:solidFill>
                    <a:prstClr val="white"/>
                  </a:solidFill>
                  <a:latin typeface="Calibri"/>
                </a:rPr>
                <a:t>projetos</a:t>
              </a:r>
              <a:br>
                <a:rPr lang="pt-BR" sz="1725">
                  <a:solidFill>
                    <a:prstClr val="white"/>
                  </a:solidFill>
                  <a:latin typeface="Calibri"/>
                </a:rPr>
              </a:br>
              <a:endParaRPr lang="pt-BR" sz="1725">
                <a:solidFill>
                  <a:prstClr val="white"/>
                </a:solidFill>
                <a:latin typeface="Calibri"/>
              </a:endParaRPr>
            </a:p>
          </p:txBody>
        </p:sp>
      </p:grpSp>
      <p:sp>
        <p:nvSpPr>
          <p:cNvPr id="16" name="CaixaDeTexto 15"/>
          <p:cNvSpPr txBox="1"/>
          <p:nvPr/>
        </p:nvSpPr>
        <p:spPr>
          <a:xfrm>
            <a:off x="9305500" y="3494464"/>
            <a:ext cx="942838" cy="3047238"/>
          </a:xfrm>
          <a:prstGeom prst="rect">
            <a:avLst/>
          </a:prstGeom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5723" tIns="65723" rIns="65723" bIns="65723" numCol="1" spcCol="1270" anchor="t" anchorCtr="0">
            <a:noAutofit/>
          </a:bodyPr>
          <a:lstStyle/>
          <a:p>
            <a:pPr defTabSz="76676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725">
                <a:solidFill>
                  <a:prstClr val="white"/>
                </a:solidFill>
                <a:latin typeface="Calibri"/>
              </a:rPr>
              <a:t>R$ </a:t>
            </a:r>
            <a:r>
              <a:rPr lang="pt-BR" sz="2400">
                <a:solidFill>
                  <a:prstClr val="white"/>
                </a:solidFill>
                <a:latin typeface="Calibri"/>
              </a:rPr>
              <a:t>15</a:t>
            </a:r>
            <a:br>
              <a:rPr lang="pt-BR" sz="2700">
                <a:solidFill>
                  <a:prstClr val="white"/>
                </a:solidFill>
                <a:latin typeface="Calibri"/>
              </a:rPr>
            </a:br>
            <a:r>
              <a:rPr lang="pt-BR" sz="1350">
                <a:solidFill>
                  <a:prstClr val="white"/>
                </a:solidFill>
                <a:latin typeface="Calibri"/>
              </a:rPr>
              <a:t>milhões captados</a:t>
            </a:r>
            <a:endParaRPr lang="pt-BR" sz="1725">
              <a:solidFill>
                <a:prstClr val="white"/>
              </a:solidFill>
              <a:latin typeface="Calibri"/>
            </a:endParaRPr>
          </a:p>
          <a:p>
            <a:pPr defTabSz="76676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2400">
                <a:solidFill>
                  <a:prstClr val="white"/>
                </a:solidFill>
                <a:latin typeface="Calibri"/>
              </a:rPr>
              <a:t>24</a:t>
            </a:r>
            <a:br>
              <a:rPr lang="pt-BR" sz="2400">
                <a:solidFill>
                  <a:prstClr val="white"/>
                </a:solidFill>
                <a:latin typeface="Calibri"/>
              </a:rPr>
            </a:br>
            <a:r>
              <a:rPr lang="pt-BR" sz="1500">
                <a:solidFill>
                  <a:prstClr val="white"/>
                </a:solidFill>
                <a:latin typeface="Calibri"/>
              </a:rPr>
              <a:t>projetos</a:t>
            </a:r>
            <a:br>
              <a:rPr lang="pt-BR" sz="1725">
                <a:solidFill>
                  <a:prstClr val="white"/>
                </a:solidFill>
                <a:latin typeface="Calibri"/>
              </a:rPr>
            </a:br>
            <a:endParaRPr lang="pt-BR" sz="1725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878520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2667000" y="1339440"/>
            <a:ext cx="6858000" cy="321471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7500" lnSpcReduction="10000"/>
          </a:bodyPr>
          <a:lstStyle/>
          <a:p>
            <a:pPr algn="ctr">
              <a:spcBef>
                <a:spcPct val="0"/>
              </a:spcBef>
              <a:defRPr/>
            </a:pPr>
            <a:endParaRPr lang="pt-B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583344" y="660400"/>
            <a:ext cx="8200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solidFill>
                  <a:prstClr val="black"/>
                </a:solidFill>
                <a:latin typeface="Calibri"/>
              </a:rPr>
              <a:t>Deste total, percebe-se o crescimento da participação do mecanismo art. 3º-A , que nos últimos anos representou mais de 40% dos recursos captados. </a:t>
            </a:r>
            <a:r>
              <a:rPr lang="pt-BR" sz="1600" b="1" dirty="0">
                <a:solidFill>
                  <a:prstClr val="black"/>
                </a:solidFill>
                <a:latin typeface="Calibri"/>
              </a:rPr>
              <a:t>Entre 2016 e 2020, os mecanismos atingidos pelo PL responderam por 78% dos recursos captados.</a:t>
            </a:r>
          </a:p>
        </p:txBody>
      </p:sp>
      <p:pic>
        <p:nvPicPr>
          <p:cNvPr id="7" name="Imagem 7" descr="Gráfico, Gráfico de barras&#10;&#10;Descrição gerada automaticamente">
            <a:extLst>
              <a:ext uri="{FF2B5EF4-FFF2-40B4-BE49-F238E27FC236}">
                <a16:creationId xmlns:a16="http://schemas.microsoft.com/office/drawing/2014/main" id="{168B3C9D-7607-4334-8E83-194894EBFB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7822" y="1621555"/>
            <a:ext cx="7891470" cy="4576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68355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2667000" y="1339440"/>
            <a:ext cx="6858000" cy="321471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7500" lnSpcReduction="10000"/>
          </a:bodyPr>
          <a:lstStyle/>
          <a:p>
            <a:pPr algn="ctr">
              <a:spcBef>
                <a:spcPct val="0"/>
              </a:spcBef>
              <a:defRPr/>
            </a:pPr>
            <a:endParaRPr lang="pt-B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135560" y="2132856"/>
            <a:ext cx="87356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solidFill>
                  <a:prstClr val="black"/>
                </a:solidFill>
                <a:latin typeface="Calibri"/>
              </a:rPr>
              <a:t>A ANCINE não só acredita na relevância dos mecanismos de incentivo fiscal como entende que ações devem ser tomadas para seus aperfeiçoamentos, como forma de adequá-los às necessidades do mercado.</a:t>
            </a:r>
          </a:p>
          <a:p>
            <a:pPr algn="just"/>
            <a:endParaRPr lang="pt-BR" sz="1600" b="1" dirty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pt-BR" sz="1600" dirty="0">
                <a:solidFill>
                  <a:prstClr val="black"/>
                </a:solidFill>
                <a:latin typeface="Calibri"/>
              </a:rPr>
              <a:t>Nesse sentido, em 2020 a Agência realizou Análise de Impacto Regulatório - AIR visando discutir os valores máximos a serem aportados nos mecanismos de incentivo fiscal, especialmente, os previstos nos artigos 3º e 3º-A da Lei nº 8.685/1993 (Lei do Audiovisual).</a:t>
            </a:r>
          </a:p>
        </p:txBody>
      </p:sp>
    </p:spTree>
    <p:extLst>
      <p:ext uri="{BB962C8B-B14F-4D97-AF65-F5344CB8AC3E}">
        <p14:creationId xmlns:p14="http://schemas.microsoft.com/office/powerpoint/2010/main" val="29814577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2667000" y="1339440"/>
            <a:ext cx="6858000" cy="321471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7500" lnSpcReduction="10000"/>
          </a:bodyPr>
          <a:lstStyle/>
          <a:p>
            <a:pPr algn="ctr">
              <a:spcBef>
                <a:spcPct val="0"/>
              </a:spcBef>
              <a:defRPr/>
            </a:pPr>
            <a:endParaRPr lang="pt-B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358900" y="1206500"/>
            <a:ext cx="965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solidFill>
                  <a:prstClr val="black"/>
                </a:solidFill>
                <a:latin typeface="Calibri"/>
              </a:rPr>
              <a:t>O limite de aporte de recursos por projeto, incidente sobre os artigos 3º e 3º-A, de R$ 3 milhões, permanece inalterado desde a instituição do artigo 3º-A, pela Lei nº 11.437, de 28 de dezembro de 2006.</a:t>
            </a:r>
          </a:p>
          <a:p>
            <a:pPr algn="just"/>
            <a:endParaRPr lang="pt-BR" sz="1600" dirty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pt-BR" sz="1600" dirty="0">
                <a:solidFill>
                  <a:prstClr val="black"/>
                </a:solidFill>
                <a:latin typeface="Calibri"/>
              </a:rPr>
              <a:t>A AIR verificou que o teto de R$ 3 milhões equivalia, quando foi instituído, a R$ 6,1 milhões em valores de 2020. </a:t>
            </a:r>
            <a:r>
              <a:rPr lang="pt-BR" sz="1600" i="1" u="sng" dirty="0">
                <a:solidFill>
                  <a:prstClr val="black"/>
                </a:solidFill>
                <a:latin typeface="Calibri"/>
              </a:rPr>
              <a:t>Houve, portanto, perda real no poder de compra superior a 50%</a:t>
            </a:r>
            <a:r>
              <a:rPr lang="pt-BR" sz="1600" dirty="0">
                <a:solidFill>
                  <a:prstClr val="black"/>
                </a:solidFill>
                <a:latin typeface="Calibri"/>
              </a:rPr>
              <a:t>. Como resultado, essa </a:t>
            </a:r>
            <a:r>
              <a:rPr lang="pt-BR" sz="1600" i="1" u="sng" dirty="0">
                <a:solidFill>
                  <a:prstClr val="black"/>
                </a:solidFill>
                <a:latin typeface="Calibri"/>
              </a:rPr>
              <a:t>redução do valor real no limite de aporte induz a atividade de produção audiovisual à redução do tamanho dos projetos e a gêneros de produção menos custosos, além disso, limita o acesso a recursos de produção e pós-produção mais sofisticados.</a:t>
            </a:r>
          </a:p>
          <a:p>
            <a:pPr algn="just"/>
            <a:endParaRPr lang="pt-BR" sz="1600" i="1" u="sng" dirty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pt-BR" sz="1600" dirty="0">
                <a:solidFill>
                  <a:prstClr val="black"/>
                </a:solidFill>
                <a:latin typeface="Calibri"/>
              </a:rPr>
              <a:t>O aumento do teto de aporte poderia dotar os projetos de obras audiovisuais brasileiras com a possibilidade de incremento do seu desenho de produção, permitindo, assim, a produção de gêneros de obras menos habituais em nosso cenário e aumentando a competitividade do produto nacional no mercado audiovisual, como filmes de ação e outras obras de maior vocação comercial.</a:t>
            </a:r>
            <a:endParaRPr lang="pt-BR" sz="1600" i="1" u="sng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7579210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2667000" y="1339440"/>
            <a:ext cx="6858000" cy="321471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7500" lnSpcReduction="10000"/>
          </a:bodyPr>
          <a:lstStyle/>
          <a:p>
            <a:pPr algn="ctr">
              <a:spcBef>
                <a:spcPct val="0"/>
              </a:spcBef>
              <a:defRPr/>
            </a:pPr>
            <a:endParaRPr lang="pt-B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524000" y="778801"/>
            <a:ext cx="854281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solidFill>
                  <a:prstClr val="black"/>
                </a:solidFill>
                <a:latin typeface="Calibri"/>
              </a:rPr>
              <a:t>Em conclusão, a análise apontou que a captação de recursos via artigos 3º e 3º-A já apresenta um estrangulamento, em grande medida gerado pela redução do valor real do limite de aporte de recursos, por projeto, deste mecanismo. </a:t>
            </a:r>
          </a:p>
          <a:p>
            <a:pPr algn="just"/>
            <a:endParaRPr lang="pt-BR" sz="1600" dirty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pt-BR" sz="1600" dirty="0">
                <a:solidFill>
                  <a:prstClr val="black"/>
                </a:solidFill>
                <a:latin typeface="Calibri"/>
              </a:rPr>
              <a:t>Por conta disso, como medida para a manutenção e promoção de um ecossistema audiovisual pautado pela variedade de gêneros, técnicas, formatos de produção e modelos de negócio, recomendou-se a ampliação desse limite para R$ 7 milhões. </a:t>
            </a:r>
          </a:p>
          <a:p>
            <a:pPr algn="just"/>
            <a:endParaRPr lang="pt-BR" sz="1600" dirty="0">
              <a:solidFill>
                <a:prstClr val="black"/>
              </a:solidFill>
              <a:latin typeface="Calibri"/>
            </a:endParaRPr>
          </a:p>
          <a:p>
            <a:pPr algn="just">
              <a:spcAft>
                <a:spcPts val="600"/>
              </a:spcAft>
            </a:pPr>
            <a:r>
              <a:rPr lang="pt-BR" sz="1600" dirty="0">
                <a:solidFill>
                  <a:prstClr val="black"/>
                </a:solidFill>
                <a:latin typeface="Calibri"/>
              </a:rPr>
              <a:t>A adoção desta opção, na opinião da ANCINE:</a:t>
            </a:r>
          </a:p>
          <a:p>
            <a:pPr lvl="1" algn="just">
              <a:spcAft>
                <a:spcPts val="600"/>
              </a:spcAft>
            </a:pPr>
            <a:r>
              <a:rPr lang="pt-BR" sz="1600" dirty="0">
                <a:solidFill>
                  <a:prstClr val="black"/>
                </a:solidFill>
                <a:latin typeface="Calibri"/>
              </a:rPr>
              <a:t>i. soluciona o histórico problema de desvalorização real deste limite;</a:t>
            </a:r>
          </a:p>
          <a:p>
            <a:pPr lvl="1" algn="just">
              <a:spcAft>
                <a:spcPts val="600"/>
              </a:spcAft>
            </a:pPr>
            <a:r>
              <a:rPr lang="pt-BR" sz="1600" dirty="0" err="1">
                <a:solidFill>
                  <a:prstClr val="black"/>
                </a:solidFill>
                <a:latin typeface="Calibri"/>
              </a:rPr>
              <a:t>ii</a:t>
            </a:r>
            <a:r>
              <a:rPr lang="pt-BR" sz="1600" dirty="0">
                <a:solidFill>
                  <a:prstClr val="black"/>
                </a:solidFill>
                <a:latin typeface="Calibri"/>
              </a:rPr>
              <a:t>. elimina o estrangulamento financeiro pelo qual vem passando um número crescente de obras brasileiras; </a:t>
            </a:r>
          </a:p>
          <a:p>
            <a:pPr lvl="1" algn="just">
              <a:spcAft>
                <a:spcPts val="600"/>
              </a:spcAft>
            </a:pPr>
            <a:r>
              <a:rPr lang="pt-BR" sz="1600" dirty="0" err="1">
                <a:solidFill>
                  <a:prstClr val="black"/>
                </a:solidFill>
                <a:latin typeface="Calibri"/>
              </a:rPr>
              <a:t>iii</a:t>
            </a:r>
            <a:r>
              <a:rPr lang="pt-BR" sz="1600" dirty="0">
                <a:solidFill>
                  <a:prstClr val="black"/>
                </a:solidFill>
                <a:latin typeface="Calibri"/>
              </a:rPr>
              <a:t>. reforça a competitividade e a expectativa de retorno financeiro das obras brasileiras;</a:t>
            </a:r>
          </a:p>
          <a:p>
            <a:pPr lvl="1" algn="just">
              <a:spcAft>
                <a:spcPts val="600"/>
              </a:spcAft>
            </a:pPr>
            <a:r>
              <a:rPr lang="pt-BR" sz="1600" dirty="0" err="1">
                <a:solidFill>
                  <a:prstClr val="black"/>
                </a:solidFill>
                <a:latin typeface="Calibri"/>
              </a:rPr>
              <a:t>iv</a:t>
            </a:r>
            <a:r>
              <a:rPr lang="pt-BR" sz="1600" dirty="0">
                <a:solidFill>
                  <a:prstClr val="black"/>
                </a:solidFill>
                <a:latin typeface="Calibri"/>
              </a:rPr>
              <a:t>. evita a necessidade de novos ajustes neste dispositivo legal por mais tempo; </a:t>
            </a:r>
          </a:p>
          <a:p>
            <a:pPr lvl="1" algn="just">
              <a:spcAft>
                <a:spcPts val="600"/>
              </a:spcAft>
            </a:pPr>
            <a:r>
              <a:rPr lang="pt-BR" sz="1600" dirty="0">
                <a:solidFill>
                  <a:prstClr val="black"/>
                </a:solidFill>
                <a:latin typeface="Calibri"/>
              </a:rPr>
              <a:t>v. reflete o processo de evolução pelo qual vem passando o setor audiovisual; e </a:t>
            </a:r>
          </a:p>
          <a:p>
            <a:pPr lvl="1" algn="just">
              <a:spcAft>
                <a:spcPts val="600"/>
              </a:spcAft>
            </a:pPr>
            <a:r>
              <a:rPr lang="pt-BR" sz="1600" dirty="0">
                <a:solidFill>
                  <a:prstClr val="black"/>
                </a:solidFill>
                <a:latin typeface="Calibri"/>
              </a:rPr>
              <a:t>vi. atua como uma medida de amparo ao setor audiovisual brasileiro nesse contexto de extrema fragilidade econômica, gerado pelo aparecimento da COVID-19. </a:t>
            </a:r>
          </a:p>
        </p:txBody>
      </p:sp>
    </p:spTree>
    <p:extLst>
      <p:ext uri="{BB962C8B-B14F-4D97-AF65-F5344CB8AC3E}">
        <p14:creationId xmlns:p14="http://schemas.microsoft.com/office/powerpoint/2010/main" val="3083970510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93972301-2CD7-49C3-AA77-2ADF558911A2}"/>
              </a:ext>
            </a:extLst>
          </p:cNvPr>
          <p:cNvSpPr/>
          <p:nvPr/>
        </p:nvSpPr>
        <p:spPr>
          <a:xfrm>
            <a:off x="1679944" y="1386042"/>
            <a:ext cx="8406925" cy="310854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1600" dirty="0">
                <a:solidFill>
                  <a:prstClr val="black"/>
                </a:solidFill>
                <a:latin typeface="Calibri"/>
                <a:cs typeface="Calibri"/>
              </a:rPr>
              <a:t>Tendo em vista os efeitos dos mecanismos nos últimos 10 anos, tendo sido realizados mais de </a:t>
            </a:r>
            <a:r>
              <a:rPr lang="pt-BR" sz="1600" b="1" dirty="0">
                <a:solidFill>
                  <a:prstClr val="black"/>
                </a:solidFill>
                <a:latin typeface="Calibri"/>
                <a:cs typeface="Calibri"/>
              </a:rPr>
              <a:t>1600 projetos audiovisuais, com captação de recursos superiores a R$ 2,4 bilhões</a:t>
            </a:r>
            <a:r>
              <a:rPr lang="pt-BR" sz="1600" dirty="0">
                <a:solidFill>
                  <a:prstClr val="black"/>
                </a:solidFill>
                <a:latin typeface="Calibri"/>
                <a:cs typeface="Calibri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1600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1600" dirty="0">
                <a:solidFill>
                  <a:prstClr val="black"/>
                </a:solidFill>
                <a:latin typeface="Calibri"/>
                <a:cs typeface="Calibri"/>
              </a:rPr>
              <a:t>Que os </a:t>
            </a:r>
            <a:r>
              <a:rPr lang="pt-BR" sz="1600" b="1" dirty="0">
                <a:solidFill>
                  <a:prstClr val="black"/>
                </a:solidFill>
                <a:latin typeface="Calibri"/>
                <a:cs typeface="Calibri"/>
              </a:rPr>
              <a:t>recursos potencializam </a:t>
            </a:r>
            <a:r>
              <a:rPr lang="pt-BR" sz="1600" dirty="0">
                <a:solidFill>
                  <a:prstClr val="black"/>
                </a:solidFill>
                <a:latin typeface="Calibri"/>
                <a:cs typeface="Calibri"/>
              </a:rPr>
              <a:t>e podem ser utilizados em conjunto com </a:t>
            </a:r>
            <a:r>
              <a:rPr lang="pt-BR" sz="1600" b="1" dirty="0">
                <a:solidFill>
                  <a:prstClr val="black"/>
                </a:solidFill>
                <a:latin typeface="Calibri"/>
                <a:cs typeface="Calibri"/>
              </a:rPr>
              <a:t>os recursos do Fundo Setorial do Audiovisual (FSA)</a:t>
            </a:r>
            <a:r>
              <a:rPr lang="pt-BR" sz="1600" dirty="0">
                <a:solidFill>
                  <a:prstClr val="black"/>
                </a:solidFill>
                <a:latin typeface="Calibri"/>
                <a:cs typeface="Calibri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1600" dirty="0">
              <a:solidFill>
                <a:prstClr val="black"/>
              </a:solidFill>
              <a:latin typeface="Calibri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1600" dirty="0">
                <a:solidFill>
                  <a:prstClr val="black"/>
                </a:solidFill>
                <a:latin typeface="Calibri"/>
              </a:rPr>
              <a:t>A ANCINE defende a </a:t>
            </a:r>
            <a:r>
              <a:rPr lang="pt-BR" sz="1600" b="1" dirty="0">
                <a:solidFill>
                  <a:prstClr val="black"/>
                </a:solidFill>
                <a:latin typeface="Calibri"/>
              </a:rPr>
              <a:t>manutenção e aperfeiçoamento dos instrumentos</a:t>
            </a:r>
            <a:r>
              <a:rPr lang="pt-BR" sz="1600" dirty="0">
                <a:solidFill>
                  <a:prstClr val="black"/>
                </a:solidFill>
                <a:latin typeface="Calibri"/>
              </a:rPr>
              <a:t>, </a:t>
            </a:r>
            <a:r>
              <a:rPr lang="pt-BR" sz="1600" b="1" dirty="0">
                <a:solidFill>
                  <a:prstClr val="black"/>
                </a:solidFill>
                <a:latin typeface="Calibri"/>
              </a:rPr>
              <a:t>com a ampliação de seus resultados e maior estimulo ao uso dos mecanismos</a:t>
            </a:r>
            <a:r>
              <a:rPr lang="pt-BR" sz="1600" dirty="0">
                <a:solidFill>
                  <a:prstClr val="black"/>
                </a:solidFill>
                <a:latin typeface="Calibri"/>
              </a:rPr>
              <a:t>, com a implementação, por exemplo, de ferramentas de indução da regionalização e aumento dos limites </a:t>
            </a:r>
            <a:r>
              <a:rPr lang="pt-BR" sz="1600" dirty="0">
                <a:solidFill>
                  <a:prstClr val="black"/>
                </a:solidFill>
                <a:latin typeface="Calibri"/>
                <a:ea typeface="+mn-lt"/>
                <a:cs typeface="Calibri"/>
              </a:rPr>
              <a:t>de aporte de recursos por projeto</a:t>
            </a:r>
            <a:r>
              <a:rPr lang="pt-BR" sz="1600" dirty="0">
                <a:solidFill>
                  <a:prstClr val="black"/>
                </a:solidFill>
                <a:latin typeface="Calibri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dirty="0">
              <a:solidFill>
                <a:prstClr val="black"/>
              </a:solidFill>
              <a:latin typeface="Calibri"/>
            </a:endParaRPr>
          </a:p>
          <a:p>
            <a:pPr algn="just"/>
            <a:endParaRPr lang="pt-BR" dirty="0">
              <a:solidFill>
                <a:prstClr val="black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6339355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1524000" y="642918"/>
            <a:ext cx="9144000" cy="428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algn="ctr">
              <a:spcBef>
                <a:spcPct val="0"/>
              </a:spcBef>
              <a:defRPr/>
            </a:pPr>
            <a:endParaRPr lang="pt-BR" sz="24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733E4DC-2773-45E1-A4C4-DAB529D1F81D}"/>
              </a:ext>
            </a:extLst>
          </p:cNvPr>
          <p:cNvSpPr txBox="1">
            <a:spLocks/>
          </p:cNvSpPr>
          <p:nvPr/>
        </p:nvSpPr>
        <p:spPr>
          <a:xfrm>
            <a:off x="1703512" y="3429000"/>
            <a:ext cx="9144000" cy="428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endParaRPr lang="pt-BR" sz="9600">
              <a:solidFill>
                <a:prstClr val="black"/>
              </a:solidFill>
              <a:latin typeface="Calibri"/>
            </a:endParaRPr>
          </a:p>
          <a:p>
            <a:endParaRPr lang="pt-BR" sz="9600">
              <a:solidFill>
                <a:prstClr val="black"/>
              </a:solidFill>
              <a:latin typeface="Calibri"/>
            </a:endParaRPr>
          </a:p>
          <a:p>
            <a:pPr>
              <a:spcBef>
                <a:spcPct val="0"/>
              </a:spcBef>
              <a:defRPr/>
            </a:pPr>
            <a:endParaRPr lang="pt-B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243064" y="2708194"/>
            <a:ext cx="7353942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t-BR" sz="3200" b="1" dirty="0">
                <a:solidFill>
                  <a:prstClr val="black"/>
                </a:solidFill>
                <a:latin typeface="Calibri"/>
                <a:cs typeface="Calibri"/>
              </a:rPr>
              <a:t>Obrigado!</a:t>
            </a:r>
          </a:p>
          <a:p>
            <a:pPr algn="ctr"/>
            <a:endParaRPr lang="pt-BR" sz="2800" b="1" dirty="0">
              <a:solidFill>
                <a:prstClr val="black"/>
              </a:solidFill>
              <a:latin typeface="Calibri"/>
              <a:cs typeface="Calibri"/>
            </a:endParaRPr>
          </a:p>
          <a:p>
            <a:pPr algn="ctr"/>
            <a:endParaRPr lang="pt-BR" sz="2800" b="1" dirty="0">
              <a:solidFill>
                <a:prstClr val="black"/>
              </a:solidFill>
              <a:latin typeface="Calibri"/>
              <a:cs typeface="Calibri"/>
            </a:endParaRPr>
          </a:p>
          <a:p>
            <a:pPr algn="ctr"/>
            <a:r>
              <a:rPr lang="pt-BR" sz="2400" b="1" dirty="0">
                <a:solidFill>
                  <a:prstClr val="black"/>
                </a:solidFill>
                <a:latin typeface="Calibri"/>
                <a:cs typeface="Calibri"/>
              </a:rPr>
              <a:t>www.ancine.gov.br</a:t>
            </a:r>
          </a:p>
        </p:txBody>
      </p:sp>
    </p:spTree>
    <p:extLst>
      <p:ext uri="{BB962C8B-B14F-4D97-AF65-F5344CB8AC3E}">
        <p14:creationId xmlns:p14="http://schemas.microsoft.com/office/powerpoint/2010/main" val="142737115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2667000" y="1339440"/>
            <a:ext cx="6858000" cy="321471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7500" lnSpcReduction="10000"/>
          </a:bodyPr>
          <a:lstStyle/>
          <a:p>
            <a:pPr algn="ctr">
              <a:spcBef>
                <a:spcPct val="0"/>
              </a:spcBef>
              <a:defRPr/>
            </a:pPr>
            <a:endParaRPr lang="pt-B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733E4DC-2773-45E1-A4C4-DAB529D1F81D}"/>
              </a:ext>
            </a:extLst>
          </p:cNvPr>
          <p:cNvSpPr txBox="1">
            <a:spLocks/>
          </p:cNvSpPr>
          <p:nvPr/>
        </p:nvSpPr>
        <p:spPr>
          <a:xfrm>
            <a:off x="2801634" y="3429001"/>
            <a:ext cx="6858000" cy="321471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25000" lnSpcReduction="20000"/>
          </a:bodyPr>
          <a:lstStyle/>
          <a:p>
            <a:endParaRPr lang="pt-BR" sz="7200">
              <a:solidFill>
                <a:prstClr val="black"/>
              </a:solidFill>
              <a:latin typeface="Calibri"/>
            </a:endParaRPr>
          </a:p>
          <a:p>
            <a:endParaRPr lang="pt-BR" sz="7200">
              <a:solidFill>
                <a:prstClr val="black"/>
              </a:solidFill>
              <a:latin typeface="Calibri"/>
            </a:endParaRPr>
          </a:p>
          <a:p>
            <a:pPr>
              <a:spcBef>
                <a:spcPct val="0"/>
              </a:spcBef>
              <a:defRPr/>
            </a:pPr>
            <a:endParaRPr lang="pt-BR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00100" y="1339440"/>
            <a:ext cx="102870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solidFill>
                  <a:prstClr val="black"/>
                </a:solidFill>
                <a:latin typeface="Calibri"/>
              </a:rPr>
              <a:t>O Projeto de Lei nº 3.203/21 (PL) dispõe sobre o plano de redução gradual de incentivos e benefícios federais de natureza tributária e o encerramento de benefícios fiscais, nos termos do disposto no artigo 4º da Emenda Constitucional nº 109, de 15 de março de 2021.</a:t>
            </a:r>
          </a:p>
          <a:p>
            <a:pPr algn="just"/>
            <a:endParaRPr lang="pt-BR" sz="1600" dirty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pt-BR" sz="1600" dirty="0">
                <a:solidFill>
                  <a:prstClr val="black"/>
                </a:solidFill>
                <a:latin typeface="Calibri"/>
              </a:rPr>
              <a:t>O referido PL revoga benefícios fiscais e sugere a não renovação de outros, visando para alcançar o montante de redução exigido pelo inciso I do artigo 4º da Emenda Constitucional 109, de 2021.</a:t>
            </a:r>
          </a:p>
          <a:p>
            <a:pPr algn="just"/>
            <a:endParaRPr lang="pt-BR" sz="1600" dirty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pt-BR" sz="1600" dirty="0">
                <a:solidFill>
                  <a:prstClr val="black"/>
                </a:solidFill>
                <a:latin typeface="Calibri"/>
              </a:rPr>
              <a:t>Dentro do seu escopo, estão:</a:t>
            </a:r>
          </a:p>
          <a:p>
            <a:pPr algn="just"/>
            <a:endParaRPr lang="pt-BR" sz="1600" dirty="0">
              <a:solidFill>
                <a:prstClr val="black"/>
              </a:solidFill>
              <a:latin typeface="Calibri"/>
            </a:endParaRPr>
          </a:p>
          <a:p>
            <a:pPr marL="714375" lvl="1" indent="-257175" algn="just">
              <a:spcAft>
                <a:spcPts val="600"/>
              </a:spcAft>
              <a:buFontTx/>
              <a:buAutoNum type="alphaLcParenR"/>
            </a:pPr>
            <a:r>
              <a:rPr lang="pt-BR" sz="1600" dirty="0">
                <a:solidFill>
                  <a:prstClr val="black"/>
                </a:solidFill>
                <a:latin typeface="Calibri"/>
              </a:rPr>
              <a:t>Revogar o benefício da redução de 70% no IRRF sobre as remessas na aquisição de obras estrangeiras (artigos 3º e 3º-A da Lei nº 8.685, de 1993)</a:t>
            </a:r>
          </a:p>
          <a:p>
            <a:pPr marL="714375" lvl="1" indent="-257175" algn="just">
              <a:spcAft>
                <a:spcPts val="600"/>
              </a:spcAft>
              <a:buFontTx/>
              <a:buAutoNum type="alphaLcParenR"/>
            </a:pPr>
            <a:r>
              <a:rPr lang="pt-BR" sz="1600" dirty="0">
                <a:solidFill>
                  <a:prstClr val="black"/>
                </a:solidFill>
                <a:latin typeface="Calibri"/>
              </a:rPr>
              <a:t>Não renovação dos </a:t>
            </a:r>
            <a:r>
              <a:rPr lang="pt-BR" sz="1600" dirty="0" err="1">
                <a:solidFill>
                  <a:prstClr val="black"/>
                </a:solidFill>
                <a:latin typeface="Calibri"/>
              </a:rPr>
              <a:t>arts</a:t>
            </a:r>
            <a:r>
              <a:rPr lang="pt-BR" sz="1600" dirty="0">
                <a:solidFill>
                  <a:prstClr val="black"/>
                </a:solidFill>
                <a:latin typeface="Calibri"/>
              </a:rPr>
              <a:t>. 1º e 1º-A da Lei nº 8.685, de 1993, que, até 2024, permitem dedução do Imposto sobre a Renda (IR) de valores investidos em projetos audiovisuais</a:t>
            </a:r>
          </a:p>
          <a:p>
            <a:pPr marL="714375" lvl="1" indent="-257175" algn="just">
              <a:spcAft>
                <a:spcPts val="600"/>
              </a:spcAft>
              <a:buFontTx/>
              <a:buAutoNum type="alphaLcParenR"/>
            </a:pPr>
            <a:r>
              <a:rPr lang="pt-BR" sz="1600" dirty="0">
                <a:solidFill>
                  <a:prstClr val="black"/>
                </a:solidFill>
                <a:latin typeface="Calibri"/>
              </a:rPr>
              <a:t>Não renovação do art. 44 da MP nº 2.228-1;01, que, até 2024, permite dedução do IR devido as quantias aplicadas na aquisição de cotas dos </a:t>
            </a:r>
            <a:r>
              <a:rPr lang="pt-BR" sz="1600" dirty="0" err="1">
                <a:solidFill>
                  <a:prstClr val="black"/>
                </a:solidFill>
                <a:latin typeface="Calibri"/>
              </a:rPr>
              <a:t>Funcines</a:t>
            </a:r>
            <a:r>
              <a:rPr lang="pt-BR" sz="1600" dirty="0">
                <a:solidFill>
                  <a:prstClr val="black"/>
                </a:solidFill>
                <a:latin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025975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2667000" y="1339440"/>
            <a:ext cx="6858000" cy="321471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7500" lnSpcReduction="10000"/>
          </a:bodyPr>
          <a:lstStyle/>
          <a:p>
            <a:pPr algn="ctr">
              <a:spcBef>
                <a:spcPct val="0"/>
              </a:spcBef>
              <a:defRPr/>
            </a:pPr>
            <a:endParaRPr lang="pt-B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733E4DC-2773-45E1-A4C4-DAB529D1F81D}"/>
              </a:ext>
            </a:extLst>
          </p:cNvPr>
          <p:cNvSpPr txBox="1">
            <a:spLocks/>
          </p:cNvSpPr>
          <p:nvPr/>
        </p:nvSpPr>
        <p:spPr>
          <a:xfrm>
            <a:off x="1756374" y="1920574"/>
            <a:ext cx="8005005" cy="799814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just"/>
            <a:r>
              <a:rPr lang="pt-BR" sz="1600" dirty="0">
                <a:solidFill>
                  <a:prstClr val="black"/>
                </a:solidFill>
                <a:latin typeface="Calibri"/>
              </a:rPr>
              <a:t>Atualmente, a política de fomento pode ser indireta, por meio de mecanismos de incentivo fiscal, ou direta, via aporte de recursos orçamentários da ANCINE ou, principalmente, via Fundo Setorial do Audiovisual (FSA).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756374" y="980802"/>
            <a:ext cx="8098100" cy="1038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solidFill>
                  <a:prstClr val="black"/>
                </a:solidFill>
                <a:latin typeface="Calibri"/>
              </a:rPr>
              <a:t>Com essa proposta, em 2024, estariam extintos instrumentos essenciais no fomento ao audiovisual nacional, hoje geridos pela ANCINE.</a:t>
            </a:r>
          </a:p>
          <a:p>
            <a:endParaRPr lang="pt-BR" sz="1600" dirty="0">
              <a:solidFill>
                <a:prstClr val="black"/>
              </a:solidFill>
              <a:latin typeface="Calibri"/>
            </a:endParaRPr>
          </a:p>
          <a:p>
            <a:endParaRPr lang="pt-BR" sz="1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Retângulo Arredondado 2"/>
          <p:cNvSpPr/>
          <p:nvPr/>
        </p:nvSpPr>
        <p:spPr>
          <a:xfrm>
            <a:off x="1846397" y="3429000"/>
            <a:ext cx="3826368" cy="218377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Retângulo Arredondado 7"/>
          <p:cNvSpPr/>
          <p:nvPr/>
        </p:nvSpPr>
        <p:spPr>
          <a:xfrm>
            <a:off x="6170202" y="3435757"/>
            <a:ext cx="3545179" cy="218377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170071" y="2966680"/>
            <a:ext cx="34126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>
                <a:solidFill>
                  <a:srgbClr val="9BBB59">
                    <a:lumMod val="50000"/>
                  </a:srgbClr>
                </a:solidFill>
                <a:latin typeface="Calibri"/>
              </a:rPr>
              <a:t>Fomento indireto (benefício fiscal)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6170202" y="2955098"/>
            <a:ext cx="34126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>
                <a:solidFill>
                  <a:srgbClr val="4BACC6">
                    <a:lumMod val="75000"/>
                  </a:srgbClr>
                </a:solidFill>
                <a:latin typeface="Calibri"/>
              </a:rPr>
              <a:t>Fomento Direto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846397" y="3378777"/>
            <a:ext cx="34420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err="1">
                <a:solidFill>
                  <a:srgbClr val="9BBB59">
                    <a:lumMod val="75000"/>
                  </a:srgbClr>
                </a:solidFill>
                <a:latin typeface="Calibri"/>
              </a:rPr>
              <a:t>Arts</a:t>
            </a:r>
            <a:r>
              <a:rPr lang="pt-BR" sz="1200" dirty="0">
                <a:solidFill>
                  <a:srgbClr val="9BBB59">
                    <a:lumMod val="75000"/>
                  </a:srgbClr>
                </a:solidFill>
                <a:latin typeface="Calibri"/>
              </a:rPr>
              <a:t>. 1º, 1º-A, 3º e 3ºA da Lei nº 8.685/93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6389374" y="3691690"/>
            <a:ext cx="2586946" cy="50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pt-BR" sz="1200">
                <a:solidFill>
                  <a:srgbClr val="4BACC6">
                    <a:lumMod val="75000"/>
                  </a:srgbClr>
                </a:solidFill>
                <a:latin typeface="Calibri"/>
              </a:rPr>
              <a:t>Fundo Setorial do Audiovisual</a:t>
            </a:r>
          </a:p>
          <a:p>
            <a:r>
              <a:rPr lang="pt-BR" sz="1200">
                <a:solidFill>
                  <a:srgbClr val="4BACC6">
                    <a:lumMod val="75000"/>
                  </a:srgbClr>
                </a:solidFill>
                <a:latin typeface="Calibri"/>
              </a:rPr>
              <a:t>Editais </a:t>
            </a:r>
            <a:r>
              <a:rPr lang="pt-BR" sz="1200" err="1">
                <a:solidFill>
                  <a:srgbClr val="4BACC6">
                    <a:lumMod val="75000"/>
                  </a:srgbClr>
                </a:solidFill>
                <a:latin typeface="Calibri"/>
              </a:rPr>
              <a:t>Ancine</a:t>
            </a:r>
            <a:endParaRPr lang="pt-BR" sz="1200">
              <a:solidFill>
                <a:srgbClr val="4BACC6">
                  <a:lumMod val="75000"/>
                </a:srgbClr>
              </a:solidFill>
              <a:latin typeface="Calibri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801385" y="4584708"/>
            <a:ext cx="3736346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50" u="sng" dirty="0">
                <a:solidFill>
                  <a:srgbClr val="9BBB59">
                    <a:lumMod val="50000"/>
                  </a:srgbClr>
                </a:solidFill>
                <a:latin typeface="Calibri"/>
              </a:rPr>
              <a:t>Escolhas sobre o aporte de recursos é feita por agentes privados, que recebem em troca diferentes tipos de benefícios fiscais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2170071" y="3703396"/>
            <a:ext cx="3442063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pt-BR" sz="1200" dirty="0" err="1">
                <a:solidFill>
                  <a:srgbClr val="9BBB59">
                    <a:lumMod val="75000"/>
                  </a:srgbClr>
                </a:solidFill>
                <a:latin typeface="Calibri"/>
              </a:rPr>
              <a:t>Arts</a:t>
            </a:r>
            <a:r>
              <a:rPr lang="pt-BR" sz="1200" dirty="0">
                <a:solidFill>
                  <a:srgbClr val="9BBB59">
                    <a:lumMod val="75000"/>
                  </a:srgbClr>
                </a:solidFill>
                <a:latin typeface="Calibri"/>
              </a:rPr>
              <a:t>. 39,X da MP nº 2.228-1/01</a:t>
            </a:r>
          </a:p>
          <a:p>
            <a:pPr>
              <a:spcAft>
                <a:spcPts val="300"/>
              </a:spcAft>
            </a:pPr>
            <a:r>
              <a:rPr lang="pt-BR" sz="1200" dirty="0">
                <a:solidFill>
                  <a:srgbClr val="9BBB59">
                    <a:lumMod val="75000"/>
                  </a:srgbClr>
                </a:solidFill>
                <a:latin typeface="Calibri"/>
              </a:rPr>
              <a:t>Art. 44 da MP nº 2.228-1/01</a:t>
            </a:r>
          </a:p>
          <a:p>
            <a:r>
              <a:rPr lang="pt-BR" sz="1200" dirty="0">
                <a:solidFill>
                  <a:srgbClr val="9BBB59">
                    <a:lumMod val="75000"/>
                  </a:srgbClr>
                </a:solidFill>
                <a:latin typeface="Calibri"/>
              </a:rPr>
              <a:t>Lei Rouanet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6236455" y="4651765"/>
            <a:ext cx="34126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50" u="sng" dirty="0">
                <a:solidFill>
                  <a:srgbClr val="4BACC6">
                    <a:lumMod val="50000"/>
                  </a:srgbClr>
                </a:solidFill>
                <a:latin typeface="Calibri"/>
              </a:rPr>
              <a:t>Escolhas sobre aportes/investimentos são feitas a partir de editais e chamadas públicas</a:t>
            </a:r>
          </a:p>
        </p:txBody>
      </p:sp>
    </p:spTree>
    <p:extLst>
      <p:ext uri="{BB962C8B-B14F-4D97-AF65-F5344CB8AC3E}">
        <p14:creationId xmlns:p14="http://schemas.microsoft.com/office/powerpoint/2010/main" val="390099854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2667000" y="1339440"/>
            <a:ext cx="6858000" cy="321471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7500" lnSpcReduction="10000"/>
          </a:bodyPr>
          <a:lstStyle/>
          <a:p>
            <a:pPr algn="ctr">
              <a:spcBef>
                <a:spcPct val="0"/>
              </a:spcBef>
              <a:defRPr/>
            </a:pPr>
            <a:endParaRPr lang="pt-BR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16" name="Tabe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873361"/>
              </p:ext>
            </p:extLst>
          </p:nvPr>
        </p:nvGraphicFramePr>
        <p:xfrm>
          <a:off x="1766661" y="869950"/>
          <a:ext cx="8837839" cy="5200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7304">
                  <a:extLst>
                    <a:ext uri="{9D8B030D-6E8A-4147-A177-3AD203B41FA5}">
                      <a16:colId xmlns:a16="http://schemas.microsoft.com/office/drawing/2014/main" val="3769195287"/>
                    </a:ext>
                  </a:extLst>
                </a:gridCol>
                <a:gridCol w="7640535">
                  <a:extLst>
                    <a:ext uri="{9D8B030D-6E8A-4147-A177-3AD203B41FA5}">
                      <a16:colId xmlns:a16="http://schemas.microsoft.com/office/drawing/2014/main" val="3517980979"/>
                    </a:ext>
                  </a:extLst>
                </a:gridCol>
              </a:tblGrid>
              <a:tr h="61497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u="sng">
                          <a:effectLst/>
                        </a:rPr>
                        <a:t>FOMENTO INDIRETO 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67" marR="60567" marT="30284" marB="3028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u="sng">
                          <a:effectLst/>
                        </a:rPr>
                        <a:t>CARACTERÍSTICA PRINCIPAL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67" marR="60567" marT="30284" marB="30284"/>
                </a:tc>
                <a:extLst>
                  <a:ext uri="{0D108BD9-81ED-4DB2-BD59-A6C34878D82A}">
                    <a16:rowId xmlns:a16="http://schemas.microsoft.com/office/drawing/2014/main" val="3754190497"/>
                  </a:ext>
                </a:extLst>
              </a:tr>
              <a:tr h="61497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u="sng">
                          <a:effectLst/>
                        </a:rPr>
                        <a:t>Art. 1º da Lei 8.685/93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67" marR="60567" marT="30284" marB="30284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u="sng" dirty="0">
                          <a:effectLst/>
                        </a:rPr>
                        <a:t>Pessoas físicas e jurídicas têm abatimento de IR para aquisição de Certificados de Investimento Audiovisual (participação na RLP por determinado período)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67" marR="60567" marT="30284" marB="30284"/>
                </a:tc>
                <a:extLst>
                  <a:ext uri="{0D108BD9-81ED-4DB2-BD59-A6C34878D82A}">
                    <a16:rowId xmlns:a16="http://schemas.microsoft.com/office/drawing/2014/main" val="3483331181"/>
                  </a:ext>
                </a:extLst>
              </a:tr>
              <a:tr h="61497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u="sng">
                          <a:effectLst/>
                        </a:rPr>
                        <a:t>Art. 1º-A da Lei 8.685/93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67" marR="60567" marT="30284" marB="30284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u="sng">
                          <a:effectLst/>
                        </a:rPr>
                        <a:t>Pessoas físicas e jurídicas têm abatimento de IR para Patrocínio (exibição de marca nos créditos e material de divulgação da obra)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67" marR="60567" marT="30284" marB="30284"/>
                </a:tc>
                <a:extLst>
                  <a:ext uri="{0D108BD9-81ED-4DB2-BD59-A6C34878D82A}">
                    <a16:rowId xmlns:a16="http://schemas.microsoft.com/office/drawing/2014/main" val="2208869210"/>
                  </a:ext>
                </a:extLst>
              </a:tr>
              <a:tr h="76807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u="sng">
                          <a:effectLst/>
                        </a:rPr>
                        <a:t>Art. 3º da Lei 8.685/93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67" marR="60567" marT="30284" marB="30284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u="sng">
                          <a:effectLst/>
                        </a:rPr>
                        <a:t>Distribuidoras que exploram obras estrangeiras no mercado de salas tornam-se coprodutoras.</a:t>
                      </a:r>
                      <a:r>
                        <a:rPr lang="pt-BR" sz="1400">
                          <a:effectLst/>
                        </a:rPr>
                        <a:t> Há a possibilidade legal de que esses recursos sejam depositados na Conta de Recolhimento aberta em nome da empresa responsável pela remessa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67" marR="60567" marT="30284" marB="30284"/>
                </a:tc>
                <a:extLst>
                  <a:ext uri="{0D108BD9-81ED-4DB2-BD59-A6C34878D82A}">
                    <a16:rowId xmlns:a16="http://schemas.microsoft.com/office/drawing/2014/main" val="3230251197"/>
                  </a:ext>
                </a:extLst>
              </a:tr>
              <a:tr h="100129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u="sng">
                          <a:effectLst/>
                        </a:rPr>
                        <a:t>Art. 3º-A da Lei 8.685/93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67" marR="60567" marT="30284" marB="30284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u="sng">
                          <a:effectLst/>
                        </a:rPr>
                        <a:t>Contribuintes do IR devido pelo recebimento de remessa ao exterior de valores decorrentes de exibição de obra audiovisual, incluindo Programadoras internacionais de TV, tornam-se coprodutores.</a:t>
                      </a:r>
                      <a:r>
                        <a:rPr lang="pt-BR" sz="1400">
                          <a:effectLst/>
                        </a:rPr>
                        <a:t> Há a possibilidade legal de que esses recursos sejam depositados na Conta de Recolhimento aberta em nome da empresa responsável pela remessa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67" marR="60567" marT="30284" marB="30284"/>
                </a:tc>
                <a:extLst>
                  <a:ext uri="{0D108BD9-81ED-4DB2-BD59-A6C34878D82A}">
                    <a16:rowId xmlns:a16="http://schemas.microsoft.com/office/drawing/2014/main" val="1756649250"/>
                  </a:ext>
                </a:extLst>
              </a:tr>
              <a:tr h="79318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u="sng">
                          <a:effectLst/>
                        </a:rPr>
                        <a:t>Art. 39, inc. X, da MP 2228-1/01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67" marR="60567" marT="30284" marB="30284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u="sng" dirty="0">
                          <a:effectLst/>
                        </a:rPr>
                        <a:t>Programadoras internacionais de TV tornam-se coprodutoras e têm isenção de </a:t>
                      </a:r>
                      <a:r>
                        <a:rPr lang="pt-BR" sz="1400" u="sng" dirty="0" err="1">
                          <a:effectLst/>
                        </a:rPr>
                        <a:t>Condecine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67" marR="60567" marT="30284" marB="30284"/>
                </a:tc>
                <a:extLst>
                  <a:ext uri="{0D108BD9-81ED-4DB2-BD59-A6C34878D82A}">
                    <a16:rowId xmlns:a16="http://schemas.microsoft.com/office/drawing/2014/main" val="4240859564"/>
                  </a:ext>
                </a:extLst>
              </a:tr>
              <a:tr h="79318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u="sng">
                          <a:effectLst/>
                        </a:rPr>
                        <a:t>Art. 41 da MP 2228-1/01 - FUNCINE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67" marR="60567" marT="30284" marB="30284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u="sng" dirty="0">
                          <a:effectLst/>
                        </a:rPr>
                        <a:t>Fundo de Investimento tem direito à participação na RLP por determinado período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t-BR" sz="14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67" marR="60567" marT="30284" marB="30284"/>
                </a:tc>
                <a:extLst>
                  <a:ext uri="{0D108BD9-81ED-4DB2-BD59-A6C34878D82A}">
                    <a16:rowId xmlns:a16="http://schemas.microsoft.com/office/drawing/2014/main" val="3614063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041470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2667000" y="1339440"/>
            <a:ext cx="6858000" cy="321471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7500" lnSpcReduction="10000"/>
          </a:bodyPr>
          <a:lstStyle/>
          <a:p>
            <a:pPr algn="ctr">
              <a:spcBef>
                <a:spcPct val="0"/>
              </a:spcBef>
              <a:defRPr/>
            </a:pPr>
            <a:endParaRPr lang="pt-B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088682" y="923941"/>
            <a:ext cx="778132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pt-BR" sz="1600" dirty="0">
                <a:solidFill>
                  <a:prstClr val="black"/>
                </a:solidFill>
                <a:latin typeface="Calibri"/>
              </a:rPr>
              <a:t>O gráfico abaixo demonstra que os longas-metragens brasileiros com fomento indireto lançados em salas de cinema cresceram, e frequentemente correspondem a mais da metade dos filmes brasileiros lançados anualmente.</a:t>
            </a:r>
            <a:endParaRPr lang="pt-BR" sz="1600" b="1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8682" y="2076410"/>
            <a:ext cx="7706456" cy="4059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00188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2667000" y="1339440"/>
            <a:ext cx="6858000" cy="321471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7500" lnSpcReduction="10000"/>
          </a:bodyPr>
          <a:lstStyle/>
          <a:p>
            <a:pPr algn="ctr">
              <a:spcBef>
                <a:spcPct val="0"/>
              </a:spcBef>
              <a:defRPr/>
            </a:pPr>
            <a:endParaRPr lang="pt-B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037882" y="800831"/>
            <a:ext cx="7781326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pt-BR" sz="1600" dirty="0">
                <a:solidFill>
                  <a:prstClr val="black"/>
                </a:solidFill>
                <a:latin typeface="Calibri"/>
                <a:cs typeface="Calibri"/>
              </a:rPr>
              <a:t>Principais bilheterias do país nos últimos anos foram de filmes que utilizaram pelo menos uns dos mecanismos de fomento indireto afetados pelo PL. Conforme o gráfico abaixo, dentre os 20 filmes nacionais mais visto no ano, a grande maioria contou com recursos oriundos de um dos mecanismos.</a:t>
            </a:r>
          </a:p>
        </p:txBody>
      </p:sp>
      <p:pic>
        <p:nvPicPr>
          <p:cNvPr id="6" name="Imagem 6" descr="Gráfico, Gráfico de barras&#10;&#10;Descrição gerada automaticamente">
            <a:extLst>
              <a:ext uri="{FF2B5EF4-FFF2-40B4-BE49-F238E27FC236}">
                <a16:creationId xmlns:a16="http://schemas.microsoft.com/office/drawing/2014/main" id="{1CCCAF95-21D3-4AE6-A337-50993DAEEB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7283" y="2014436"/>
            <a:ext cx="6979118" cy="431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69180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2667000" y="1339440"/>
            <a:ext cx="6858000" cy="321471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7500" lnSpcReduction="10000"/>
          </a:bodyPr>
          <a:lstStyle/>
          <a:p>
            <a:pPr algn="ctr">
              <a:spcBef>
                <a:spcPct val="0"/>
              </a:spcBef>
              <a:defRPr/>
            </a:pPr>
            <a:endParaRPr lang="pt-B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028262" y="1207787"/>
            <a:ext cx="7781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solidFill>
                  <a:prstClr val="black"/>
                </a:solidFill>
                <a:latin typeface="Calibri"/>
              </a:rPr>
              <a:t>Na TV Paga, o gráfico abaixo mostra o crescimento do número de obras com fomento indireto programadas nos canais de Espaço Qualificado (brasileiro e não-brasileiros).</a:t>
            </a:r>
            <a:endParaRPr lang="pt-BR" sz="1600" b="1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9562" y="2045902"/>
            <a:ext cx="6810938" cy="4093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59048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2667000" y="1339440"/>
            <a:ext cx="6858000" cy="321471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7500" lnSpcReduction="10000"/>
          </a:bodyPr>
          <a:lstStyle/>
          <a:p>
            <a:pPr algn="ctr">
              <a:spcBef>
                <a:spcPct val="0"/>
              </a:spcBef>
              <a:defRPr/>
            </a:pPr>
            <a:endParaRPr lang="pt-B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898646" y="797873"/>
            <a:ext cx="8032751" cy="1083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solidFill>
                  <a:prstClr val="black"/>
                </a:solidFill>
                <a:latin typeface="Calibri"/>
              </a:rPr>
              <a:t>Em relação ao tempo de programação, vemos que as obras com recursos de fomento indireto respondem por cercar de 20% do tempo dedicado a obras brasileira de EQ programadas no canais de EQ. Quando consideradas apenas as obras independentes, esse percentual sobe para cerca de 30% do tempo de programação.</a:t>
            </a:r>
            <a:endParaRPr lang="pt-BR" sz="1600" b="1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8117" y="2057400"/>
            <a:ext cx="7126883" cy="4329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69700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1919536" y="1644990"/>
            <a:ext cx="869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00B050"/>
                </a:solidFill>
                <a:latin typeface="Bahnschrift SemiBold" panose="020B0502040204020203" pitchFamily="34" charset="0"/>
              </a:rPr>
              <a:t>Considerando os projetos aprovados entre 2010 e 2020, cerca de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2706189" y="1925065"/>
            <a:ext cx="8690066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50" dirty="0">
                <a:solidFill>
                  <a:srgbClr val="4BACC6">
                    <a:lumMod val="75000"/>
                  </a:srgbClr>
                </a:solidFill>
                <a:latin typeface="Bahnschrift SemiBold" panose="020B0502040204020203" pitchFamily="34" charset="0"/>
              </a:rPr>
              <a:t>1697</a:t>
            </a:r>
            <a:r>
              <a:rPr lang="pt-BR" sz="4050" dirty="0">
                <a:solidFill>
                  <a:srgbClr val="00B050"/>
                </a:solidFill>
                <a:latin typeface="Bahnschrift SemiBold" panose="020B0502040204020203" pitchFamily="34" charset="0"/>
              </a:rPr>
              <a:t> </a:t>
            </a:r>
            <a:r>
              <a:rPr lang="pt-BR" dirty="0">
                <a:solidFill>
                  <a:srgbClr val="00B050"/>
                </a:solidFill>
                <a:latin typeface="Bahnschrift SemiBold" panose="020B0502040204020203" pitchFamily="34" charset="0"/>
              </a:rPr>
              <a:t>projetos de produção, desenvolvimento, distribuição, etc. 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3215680" y="2587769"/>
            <a:ext cx="73939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00B050"/>
                </a:solidFill>
                <a:latin typeface="Bahnschrift SemiBold" panose="020B0502040204020203" pitchFamily="34" charset="0"/>
              </a:rPr>
              <a:t>Captaram mais de </a:t>
            </a:r>
            <a:r>
              <a:rPr lang="pt-BR" sz="3000" dirty="0">
                <a:solidFill>
                  <a:srgbClr val="4BACC6">
                    <a:lumMod val="75000"/>
                  </a:srgbClr>
                </a:solidFill>
                <a:latin typeface="Bahnschrift SemiBold" panose="020B0502040204020203" pitchFamily="34" charset="0"/>
              </a:rPr>
              <a:t>R$ 2,4 bilhões </a:t>
            </a:r>
            <a:r>
              <a:rPr lang="pt-BR" dirty="0">
                <a:solidFill>
                  <a:srgbClr val="00B050"/>
                </a:solidFill>
                <a:latin typeface="Bahnschrift SemiBold" panose="020B0502040204020203" pitchFamily="34" charset="0"/>
              </a:rPr>
              <a:t>em recursos de fomento indireto.</a:t>
            </a:r>
            <a:endParaRPr lang="pt-BR" sz="2100" dirty="0">
              <a:solidFill>
                <a:srgbClr val="00B05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2009536" y="3336656"/>
            <a:ext cx="6750761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>
                <a:solidFill>
                  <a:srgbClr val="4BACC6">
                    <a:lumMod val="75000"/>
                  </a:srgbClr>
                </a:solidFill>
                <a:latin typeface="Bahnschrift SemiBold" panose="020B0502040204020203" pitchFamily="34" charset="0"/>
              </a:rPr>
              <a:t>Dentre eles, cerca de </a:t>
            </a:r>
            <a:r>
              <a:rPr lang="pt-BR" sz="4050">
                <a:solidFill>
                  <a:srgbClr val="9BBB59">
                    <a:lumMod val="75000"/>
                  </a:srgbClr>
                </a:solidFill>
                <a:latin typeface="Bahnschrift SemiBold" panose="020B0502040204020203" pitchFamily="34" charset="0"/>
              </a:rPr>
              <a:t>1474</a:t>
            </a:r>
            <a:r>
              <a:rPr lang="pt-BR">
                <a:solidFill>
                  <a:srgbClr val="4BACC6">
                    <a:lumMod val="60000"/>
                    <a:lumOff val="40000"/>
                  </a:srgbClr>
                </a:solidFill>
                <a:latin typeface="Bahnschrift SemiBold" panose="020B0502040204020203" pitchFamily="34" charset="0"/>
              </a:rPr>
              <a:t> </a:t>
            </a:r>
            <a:r>
              <a:rPr lang="pt-BR">
                <a:solidFill>
                  <a:srgbClr val="4BACC6">
                    <a:lumMod val="75000"/>
                  </a:srgbClr>
                </a:solidFill>
                <a:latin typeface="Bahnschrift SemiBold" panose="020B0502040204020203" pitchFamily="34" charset="0"/>
              </a:rPr>
              <a:t>projetos captaram </a:t>
            </a:r>
          </a:p>
        </p:txBody>
      </p:sp>
      <p:sp>
        <p:nvSpPr>
          <p:cNvPr id="6" name="Retângulo 5"/>
          <p:cNvSpPr/>
          <p:nvPr/>
        </p:nvSpPr>
        <p:spPr>
          <a:xfrm>
            <a:off x="2843926" y="4029154"/>
            <a:ext cx="6060386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50">
                <a:solidFill>
                  <a:srgbClr val="9BBB59">
                    <a:lumMod val="75000"/>
                  </a:srgbClr>
                </a:solidFill>
                <a:latin typeface="Bahnschrift SemiBold" panose="020B0502040204020203" pitchFamily="34" charset="0"/>
              </a:rPr>
              <a:t>R$ 1,9 bilhão </a:t>
            </a:r>
            <a:r>
              <a:rPr lang="pt-BR">
                <a:solidFill>
                  <a:srgbClr val="4BACC6">
                    <a:lumMod val="75000"/>
                  </a:srgbClr>
                </a:solidFill>
                <a:latin typeface="Bahnschrift SemiBold" panose="020B0502040204020203" pitchFamily="34" charset="0"/>
              </a:rPr>
              <a:t>através de pelo menos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66069D25-56B2-4401-8288-2F825FC36875}"/>
              </a:ext>
            </a:extLst>
          </p:cNvPr>
          <p:cNvSpPr/>
          <p:nvPr/>
        </p:nvSpPr>
        <p:spPr>
          <a:xfrm>
            <a:off x="4278618" y="4748472"/>
            <a:ext cx="5533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>
                <a:solidFill>
                  <a:srgbClr val="4BACC6">
                    <a:lumMod val="75000"/>
                  </a:srgbClr>
                </a:solidFill>
                <a:latin typeface="Bahnschrift SemiBold" panose="020B0502040204020203" pitchFamily="34" charset="0"/>
              </a:rPr>
              <a:t>um dos mecanismos atingidos pelo PL nº 3.203/21.</a:t>
            </a:r>
          </a:p>
        </p:txBody>
      </p:sp>
    </p:spTree>
    <p:extLst>
      <p:ext uri="{BB962C8B-B14F-4D97-AF65-F5344CB8AC3E}">
        <p14:creationId xmlns:p14="http://schemas.microsoft.com/office/powerpoint/2010/main" val="252109700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7CB4A48C0B7F04087EF35EDF9CD6846" ma:contentTypeVersion="13" ma:contentTypeDescription="Crie um novo documento." ma:contentTypeScope="" ma:versionID="631d6040635d75885b37e0a13268cf63">
  <xsd:schema xmlns:xsd="http://www.w3.org/2001/XMLSchema" xmlns:xs="http://www.w3.org/2001/XMLSchema" xmlns:p="http://schemas.microsoft.com/office/2006/metadata/properties" xmlns:ns3="53a7e8a4-2b31-45d9-9d90-696a5d39167b" xmlns:ns4="9f29dcfd-3810-4056-8083-82c41e27d8b3" targetNamespace="http://schemas.microsoft.com/office/2006/metadata/properties" ma:root="true" ma:fieldsID="5d89bcbe07e0a3eb82cd440cf8f7dd57" ns3:_="" ns4:_="">
    <xsd:import namespace="53a7e8a4-2b31-45d9-9d90-696a5d39167b"/>
    <xsd:import namespace="9f29dcfd-3810-4056-8083-82c41e27d8b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a7e8a4-2b31-45d9-9d90-696a5d39167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Dica de Compartilhamento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29dcfd-3810-4056-8083-82c41e27d8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4CAB003-526F-4A6A-A22F-2709E5B9E4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3a7e8a4-2b31-45d9-9d90-696a5d39167b"/>
    <ds:schemaRef ds:uri="9f29dcfd-3810-4056-8083-82c41e27d8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7500F2-DB79-4224-8BF7-4AD0AA77A27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EF41B8-E3C8-4EBA-84E6-996A51445F9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1593</Words>
  <Application>Microsoft Office PowerPoint</Application>
  <PresentationFormat>Widescreen</PresentationFormat>
  <Paragraphs>119</Paragraphs>
  <Slides>16</Slides>
  <Notes>16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1" baseType="lpstr">
      <vt:lpstr>Arial</vt:lpstr>
      <vt:lpstr>Bahnschrift SemiBold</vt:lpstr>
      <vt:lpstr>Calibri</vt:lpstr>
      <vt:lpstr>Wingdings</vt:lpstr>
      <vt:lpstr>1_Tema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Tiago Mafra dos Santos</dc:creator>
  <cp:lastModifiedBy>Marcos de Rezende</cp:lastModifiedBy>
  <cp:revision>4</cp:revision>
  <dcterms:created xsi:type="dcterms:W3CDTF">2021-10-19T21:36:06Z</dcterms:created>
  <dcterms:modified xsi:type="dcterms:W3CDTF">2021-11-04T17:10:08Z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0x010100C7CB4A48C0B7F04087EF35EDF9CD6846</vt:lpwstr>
  </property>
</Properties>
</file>