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7"/>
  </p:notesMasterIdLst>
  <p:sldIdLst>
    <p:sldId id="258" r:id="rId3"/>
    <p:sldId id="292" r:id="rId4"/>
    <p:sldId id="256" r:id="rId5"/>
    <p:sldId id="257" r:id="rId6"/>
    <p:sldId id="3892" r:id="rId7"/>
    <p:sldId id="3893" r:id="rId8"/>
    <p:sldId id="293" r:id="rId9"/>
    <p:sldId id="262" r:id="rId10"/>
    <p:sldId id="3894" r:id="rId11"/>
    <p:sldId id="3896" r:id="rId12"/>
    <p:sldId id="3897" r:id="rId13"/>
    <p:sldId id="3899" r:id="rId14"/>
    <p:sldId id="3900" r:id="rId15"/>
    <p:sldId id="38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376"/>
    <a:srgbClr val="FFC000"/>
    <a:srgbClr val="A5A5A5"/>
    <a:srgbClr val="69B8D0"/>
    <a:srgbClr val="2BC3CA"/>
    <a:srgbClr val="012658"/>
    <a:srgbClr val="7030A0"/>
    <a:srgbClr val="70AD47"/>
    <a:srgbClr val="24B3B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E228E-EC82-46D2-AF05-C88ACE2CC705}" v="70" dt="2024-10-04T18:00:08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3" autoAdjust="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Sarmiento" userId="af1216a4-86ea-41b5-91b0-4e0330db9e97" providerId="ADAL" clId="{D5FE228E-EC82-46D2-AF05-C88ACE2CC705}"/>
    <pc:docChg chg="undo redo custSel addSld delSld modSld sldOrd delMainMaster">
      <pc:chgData name="Juan Sarmiento" userId="af1216a4-86ea-41b5-91b0-4e0330db9e97" providerId="ADAL" clId="{D5FE228E-EC82-46D2-AF05-C88ACE2CC705}" dt="2024-10-04T18:00:12.909" v="403" actId="1076"/>
      <pc:docMkLst>
        <pc:docMk/>
      </pc:docMkLst>
      <pc:sldChg chg="modSp mod">
        <pc:chgData name="Juan Sarmiento" userId="af1216a4-86ea-41b5-91b0-4e0330db9e97" providerId="ADAL" clId="{D5FE228E-EC82-46D2-AF05-C88ACE2CC705}" dt="2024-10-04T15:34:24.769" v="63" actId="20577"/>
        <pc:sldMkLst>
          <pc:docMk/>
          <pc:sldMk cId="1858775890" sldId="256"/>
        </pc:sldMkLst>
        <pc:spChg chg="mod">
          <ac:chgData name="Juan Sarmiento" userId="af1216a4-86ea-41b5-91b0-4e0330db9e97" providerId="ADAL" clId="{D5FE228E-EC82-46D2-AF05-C88ACE2CC705}" dt="2024-10-04T15:32:03.767" v="28"/>
          <ac:spMkLst>
            <pc:docMk/>
            <pc:sldMk cId="1858775890" sldId="256"/>
            <ac:spMk id="8" creationId="{E6520E42-09FB-BBA1-E7A9-AF2B80D20A1A}"/>
          </ac:spMkLst>
        </pc:spChg>
        <pc:spChg chg="mod">
          <ac:chgData name="Juan Sarmiento" userId="af1216a4-86ea-41b5-91b0-4e0330db9e97" providerId="ADAL" clId="{D5FE228E-EC82-46D2-AF05-C88ACE2CC705}" dt="2024-10-04T15:32:38.080" v="31" actId="113"/>
          <ac:spMkLst>
            <pc:docMk/>
            <pc:sldMk cId="1858775890" sldId="256"/>
            <ac:spMk id="9" creationId="{C9795109-4386-1D80-6C92-6067B39EA880}"/>
          </ac:spMkLst>
        </pc:spChg>
        <pc:spChg chg="mod">
          <ac:chgData name="Juan Sarmiento" userId="af1216a4-86ea-41b5-91b0-4e0330db9e97" providerId="ADAL" clId="{D5FE228E-EC82-46D2-AF05-C88ACE2CC705}" dt="2024-10-04T15:34:24.769" v="63" actId="20577"/>
          <ac:spMkLst>
            <pc:docMk/>
            <pc:sldMk cId="1858775890" sldId="256"/>
            <ac:spMk id="14" creationId="{B50E7EA2-E095-A802-5C1F-A375510FD99A}"/>
          </ac:spMkLst>
        </pc:spChg>
        <pc:spChg chg="mod">
          <ac:chgData name="Juan Sarmiento" userId="af1216a4-86ea-41b5-91b0-4e0330db9e97" providerId="ADAL" clId="{D5FE228E-EC82-46D2-AF05-C88ACE2CC705}" dt="2024-10-04T15:33:26.177" v="48" actId="20577"/>
          <ac:spMkLst>
            <pc:docMk/>
            <pc:sldMk cId="1858775890" sldId="256"/>
            <ac:spMk id="19" creationId="{3BCAE797-FB58-05E8-8085-8A72E99E5BAB}"/>
          </ac:spMkLst>
        </pc:spChg>
        <pc:spChg chg="mod">
          <ac:chgData name="Juan Sarmiento" userId="af1216a4-86ea-41b5-91b0-4e0330db9e97" providerId="ADAL" clId="{D5FE228E-EC82-46D2-AF05-C88ACE2CC705}" dt="2024-10-04T15:32:57.869" v="44" actId="1076"/>
          <ac:spMkLst>
            <pc:docMk/>
            <pc:sldMk cId="1858775890" sldId="256"/>
            <ac:spMk id="20" creationId="{5B63038B-C3FD-E070-4CAE-6C0E5E6FCE4B}"/>
          </ac:spMkLst>
        </pc:spChg>
      </pc:sldChg>
      <pc:sldChg chg="modSp mod">
        <pc:chgData name="Juan Sarmiento" userId="af1216a4-86ea-41b5-91b0-4e0330db9e97" providerId="ADAL" clId="{D5FE228E-EC82-46D2-AF05-C88ACE2CC705}" dt="2024-10-04T17:02:52.746" v="149"/>
        <pc:sldMkLst>
          <pc:docMk/>
          <pc:sldMk cId="1326848361" sldId="257"/>
        </pc:sldMkLst>
        <pc:spChg chg="mod">
          <ac:chgData name="Juan Sarmiento" userId="af1216a4-86ea-41b5-91b0-4e0330db9e97" providerId="ADAL" clId="{D5FE228E-EC82-46D2-AF05-C88ACE2CC705}" dt="2024-10-04T17:02:52.746" v="149"/>
          <ac:spMkLst>
            <pc:docMk/>
            <pc:sldMk cId="1326848361" sldId="257"/>
            <ac:spMk id="2" creationId="{AB9669A9-27BA-A2DE-E451-5371A7FA7167}"/>
          </ac:spMkLst>
        </pc:spChg>
        <pc:spChg chg="mod">
          <ac:chgData name="Juan Sarmiento" userId="af1216a4-86ea-41b5-91b0-4e0330db9e97" providerId="ADAL" clId="{D5FE228E-EC82-46D2-AF05-C88ACE2CC705}" dt="2024-10-04T15:38:53.072" v="104"/>
          <ac:spMkLst>
            <pc:docMk/>
            <pc:sldMk cId="1326848361" sldId="257"/>
            <ac:spMk id="5" creationId="{A0E27BCE-EA96-83D7-2B07-D0F463259DCB}"/>
          </ac:spMkLst>
        </pc:spChg>
        <pc:graphicFrameChg chg="mod">
          <ac:chgData name="Juan Sarmiento" userId="af1216a4-86ea-41b5-91b0-4e0330db9e97" providerId="ADAL" clId="{D5FE228E-EC82-46D2-AF05-C88ACE2CC705}" dt="2024-10-04T15:39:43.818" v="108" actId="14100"/>
          <ac:graphicFrameMkLst>
            <pc:docMk/>
            <pc:sldMk cId="1326848361" sldId="257"/>
            <ac:graphicFrameMk id="7" creationId="{035C505D-7988-3A27-111C-68FD8C202B36}"/>
          </ac:graphicFrameMkLst>
        </pc:graphicFrameChg>
        <pc:graphicFrameChg chg="mod">
          <ac:chgData name="Juan Sarmiento" userId="af1216a4-86ea-41b5-91b0-4e0330db9e97" providerId="ADAL" clId="{D5FE228E-EC82-46D2-AF05-C88ACE2CC705}" dt="2024-10-04T15:39:13.859" v="105"/>
          <ac:graphicFrameMkLst>
            <pc:docMk/>
            <pc:sldMk cId="1326848361" sldId="257"/>
            <ac:graphicFrameMk id="8" creationId="{223D86DB-FAB6-E4C7-865F-C3C694C42A12}"/>
          </ac:graphicFrameMkLst>
        </pc:graphicFrameChg>
      </pc:sldChg>
      <pc:sldChg chg="modSp mod">
        <pc:chgData name="Juan Sarmiento" userId="af1216a4-86ea-41b5-91b0-4e0330db9e97" providerId="ADAL" clId="{D5FE228E-EC82-46D2-AF05-C88ACE2CC705}" dt="2024-10-04T15:31:35.696" v="25" actId="403"/>
        <pc:sldMkLst>
          <pc:docMk/>
          <pc:sldMk cId="1697574157" sldId="258"/>
        </pc:sldMkLst>
        <pc:spChg chg="mod">
          <ac:chgData name="Juan Sarmiento" userId="af1216a4-86ea-41b5-91b0-4e0330db9e97" providerId="ADAL" clId="{D5FE228E-EC82-46D2-AF05-C88ACE2CC705}" dt="2024-10-04T15:31:27.828" v="24" actId="403"/>
          <ac:spMkLst>
            <pc:docMk/>
            <pc:sldMk cId="1697574157" sldId="258"/>
            <ac:spMk id="5" creationId="{806ACFAC-17D0-8124-AB50-5FAC47C1E97F}"/>
          </ac:spMkLst>
        </pc:spChg>
        <pc:spChg chg="mod">
          <ac:chgData name="Juan Sarmiento" userId="af1216a4-86ea-41b5-91b0-4e0330db9e97" providerId="ADAL" clId="{D5FE228E-EC82-46D2-AF05-C88ACE2CC705}" dt="2024-10-04T15:31:35.696" v="25" actId="403"/>
          <ac:spMkLst>
            <pc:docMk/>
            <pc:sldMk cId="1697574157" sldId="258"/>
            <ac:spMk id="6" creationId="{AB6C5FA0-8938-FAE1-42BF-6D62A11FC873}"/>
          </ac:spMkLst>
        </pc:spChg>
      </pc:sldChg>
      <pc:sldChg chg="modSp del">
        <pc:chgData name="Juan Sarmiento" userId="af1216a4-86ea-41b5-91b0-4e0330db9e97" providerId="ADAL" clId="{D5FE228E-EC82-46D2-AF05-C88ACE2CC705}" dt="2024-10-04T15:42:06.359" v="112" actId="47"/>
        <pc:sldMkLst>
          <pc:docMk/>
          <pc:sldMk cId="546009745" sldId="259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546009745" sldId="259"/>
            <ac:spMk id="2" creationId="{067CD2CF-1D06-AA53-8492-56BB0B9EB1C9}"/>
          </ac:spMkLst>
        </pc:spChg>
      </pc:sldChg>
      <pc:sldChg chg="modSp mod">
        <pc:chgData name="Juan Sarmiento" userId="af1216a4-86ea-41b5-91b0-4e0330db9e97" providerId="ADAL" clId="{D5FE228E-EC82-46D2-AF05-C88ACE2CC705}" dt="2024-10-04T17:14:35.011" v="176"/>
        <pc:sldMkLst>
          <pc:docMk/>
          <pc:sldMk cId="2753608976" sldId="262"/>
        </pc:sldMkLst>
        <pc:spChg chg="mod">
          <ac:chgData name="Juan Sarmiento" userId="af1216a4-86ea-41b5-91b0-4e0330db9e97" providerId="ADAL" clId="{D5FE228E-EC82-46D2-AF05-C88ACE2CC705}" dt="2024-10-04T17:14:10.228" v="174"/>
          <ac:spMkLst>
            <pc:docMk/>
            <pc:sldMk cId="2753608976" sldId="262"/>
            <ac:spMk id="3" creationId="{3E4EC946-0285-5634-9E15-5480A1931029}"/>
          </ac:spMkLst>
        </pc:spChg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2753608976" sldId="262"/>
            <ac:spMk id="10" creationId="{96DD109E-705B-45C3-999F-07AC9D0DE9C4}"/>
          </ac:spMkLst>
        </pc:spChg>
        <pc:spChg chg="mod">
          <ac:chgData name="Juan Sarmiento" userId="af1216a4-86ea-41b5-91b0-4e0330db9e97" providerId="ADAL" clId="{D5FE228E-EC82-46D2-AF05-C88ACE2CC705}" dt="2024-10-04T17:13:30.462" v="171" actId="14100"/>
          <ac:spMkLst>
            <pc:docMk/>
            <pc:sldMk cId="2753608976" sldId="262"/>
            <ac:spMk id="21" creationId="{90E7AA25-3C40-4F92-9AC6-AEF6444E046E}"/>
          </ac:spMkLst>
        </pc:spChg>
        <pc:graphicFrameChg chg="mod ord">
          <ac:chgData name="Juan Sarmiento" userId="af1216a4-86ea-41b5-91b0-4e0330db9e97" providerId="ADAL" clId="{D5FE228E-EC82-46D2-AF05-C88ACE2CC705}" dt="2024-10-04T17:14:35.011" v="176"/>
          <ac:graphicFrameMkLst>
            <pc:docMk/>
            <pc:sldMk cId="2753608976" sldId="262"/>
            <ac:graphicFrameMk id="2" creationId="{01284E43-0BAE-51B4-20E5-953CDE2F33EA}"/>
          </ac:graphicFrameMkLst>
        </pc:graphicFrameChg>
      </pc:sldChg>
      <pc:sldChg chg="del">
        <pc:chgData name="Juan Sarmiento" userId="af1216a4-86ea-41b5-91b0-4e0330db9e97" providerId="ADAL" clId="{D5FE228E-EC82-46D2-AF05-C88ACE2CC705}" dt="2024-10-04T15:42:50.878" v="129" actId="47"/>
        <pc:sldMkLst>
          <pc:docMk/>
          <pc:sldMk cId="263715196" sldId="263"/>
        </pc:sldMkLst>
      </pc:sldChg>
      <pc:sldChg chg="del">
        <pc:chgData name="Juan Sarmiento" userId="af1216a4-86ea-41b5-91b0-4e0330db9e97" providerId="ADAL" clId="{D5FE228E-EC82-46D2-AF05-C88ACE2CC705}" dt="2024-10-04T15:43:13.158" v="139" actId="47"/>
        <pc:sldMkLst>
          <pc:docMk/>
          <pc:sldMk cId="2655315224" sldId="291"/>
        </pc:sldMkLst>
      </pc:sldChg>
      <pc:sldChg chg="addSp delSp modSp add del mod">
        <pc:chgData name="Juan Sarmiento" userId="af1216a4-86ea-41b5-91b0-4e0330db9e97" providerId="ADAL" clId="{D5FE228E-EC82-46D2-AF05-C88ACE2CC705}" dt="2024-10-04T15:37:36.510" v="103" actId="1076"/>
        <pc:sldMkLst>
          <pc:docMk/>
          <pc:sldMk cId="0" sldId="292"/>
        </pc:sldMkLst>
        <pc:spChg chg="add mod">
          <ac:chgData name="Juan Sarmiento" userId="af1216a4-86ea-41b5-91b0-4e0330db9e97" providerId="ADAL" clId="{D5FE228E-EC82-46D2-AF05-C88ACE2CC705}" dt="2024-10-04T15:35:55.165" v="80" actId="1076"/>
          <ac:spMkLst>
            <pc:docMk/>
            <pc:sldMk cId="0" sldId="292"/>
            <ac:spMk id="2" creationId="{3E4E01EF-3E3A-9C4B-7A07-EB884A637633}"/>
          </ac:spMkLst>
        </pc:spChg>
        <pc:spChg chg="add mod">
          <ac:chgData name="Juan Sarmiento" userId="af1216a4-86ea-41b5-91b0-4e0330db9e97" providerId="ADAL" clId="{D5FE228E-EC82-46D2-AF05-C88ACE2CC705}" dt="2024-10-04T15:35:55.165" v="80" actId="1076"/>
          <ac:spMkLst>
            <pc:docMk/>
            <pc:sldMk cId="0" sldId="292"/>
            <ac:spMk id="3" creationId="{BA86D5D2-8A32-6BDF-9090-8636A5A3C1DA}"/>
          </ac:spMkLst>
        </pc:spChg>
        <pc:spChg chg="add mod">
          <ac:chgData name="Juan Sarmiento" userId="af1216a4-86ea-41b5-91b0-4e0330db9e97" providerId="ADAL" clId="{D5FE228E-EC82-46D2-AF05-C88ACE2CC705}" dt="2024-10-04T15:35:55.165" v="80" actId="1076"/>
          <ac:spMkLst>
            <pc:docMk/>
            <pc:sldMk cId="0" sldId="292"/>
            <ac:spMk id="4" creationId="{AE4516AC-7736-01FF-9730-FE45AD6202AC}"/>
          </ac:spMkLst>
        </pc:spChg>
        <pc:spChg chg="add mod">
          <ac:chgData name="Juan Sarmiento" userId="af1216a4-86ea-41b5-91b0-4e0330db9e97" providerId="ADAL" clId="{D5FE228E-EC82-46D2-AF05-C88ACE2CC705}" dt="2024-10-04T15:35:55.165" v="80" actId="1076"/>
          <ac:spMkLst>
            <pc:docMk/>
            <pc:sldMk cId="0" sldId="292"/>
            <ac:spMk id="5" creationId="{5BC449BF-4BC4-3E34-5F9B-014A905A97F5}"/>
          </ac:spMkLst>
        </pc:spChg>
        <pc:spChg chg="add mod">
          <ac:chgData name="Juan Sarmiento" userId="af1216a4-86ea-41b5-91b0-4e0330db9e97" providerId="ADAL" clId="{D5FE228E-EC82-46D2-AF05-C88ACE2CC705}" dt="2024-10-04T15:35:55.165" v="80" actId="1076"/>
          <ac:spMkLst>
            <pc:docMk/>
            <pc:sldMk cId="0" sldId="292"/>
            <ac:spMk id="6" creationId="{AB108464-84C7-7A99-2014-0FB9EA87B0FE}"/>
          </ac:spMkLst>
        </pc:spChg>
        <pc:spChg chg="mod">
          <ac:chgData name="Juan Sarmiento" userId="af1216a4-86ea-41b5-91b0-4e0330db9e97" providerId="ADAL" clId="{D5FE228E-EC82-46D2-AF05-C88ACE2CC705}" dt="2024-10-04T15:35:22.199" v="66"/>
          <ac:spMkLst>
            <pc:docMk/>
            <pc:sldMk cId="0" sldId="292"/>
            <ac:spMk id="7" creationId="{00000000-0000-0000-0000-000000000000}"/>
          </ac:spMkLst>
        </pc:spChg>
        <pc:spChg chg="add del mod">
          <ac:chgData name="Juan Sarmiento" userId="af1216a4-86ea-41b5-91b0-4e0330db9e97" providerId="ADAL" clId="{D5FE228E-EC82-46D2-AF05-C88ACE2CC705}" dt="2024-10-04T15:37:36.510" v="103" actId="1076"/>
          <ac:spMkLst>
            <pc:docMk/>
            <pc:sldMk cId="0" sldId="292"/>
            <ac:spMk id="8" creationId="{00000000-0000-0000-0000-000000000000}"/>
          </ac:spMkLst>
        </pc:spChg>
        <pc:spChg chg="add mod">
          <ac:chgData name="Juan Sarmiento" userId="af1216a4-86ea-41b5-91b0-4e0330db9e97" providerId="ADAL" clId="{D5FE228E-EC82-46D2-AF05-C88ACE2CC705}" dt="2024-10-04T15:35:55.165" v="80" actId="1076"/>
          <ac:spMkLst>
            <pc:docMk/>
            <pc:sldMk cId="0" sldId="292"/>
            <ac:spMk id="9" creationId="{F9D4FB78-30E9-5CC0-5F2F-DBCC6243F2AB}"/>
          </ac:spMkLst>
        </pc:spChg>
        <pc:spChg chg="add mod">
          <ac:chgData name="Juan Sarmiento" userId="af1216a4-86ea-41b5-91b0-4e0330db9e97" providerId="ADAL" clId="{D5FE228E-EC82-46D2-AF05-C88ACE2CC705}" dt="2024-10-04T15:35:55.165" v="80" actId="1076"/>
          <ac:spMkLst>
            <pc:docMk/>
            <pc:sldMk cId="0" sldId="292"/>
            <ac:spMk id="10" creationId="{0A197353-5676-B1BE-4A1F-EF2A64D189A1}"/>
          </ac:spMkLst>
        </pc:spChg>
        <pc:spChg chg="add mod">
          <ac:chgData name="Juan Sarmiento" userId="af1216a4-86ea-41b5-91b0-4e0330db9e97" providerId="ADAL" clId="{D5FE228E-EC82-46D2-AF05-C88ACE2CC705}" dt="2024-10-04T15:35:55.165" v="80" actId="1076"/>
          <ac:spMkLst>
            <pc:docMk/>
            <pc:sldMk cId="0" sldId="292"/>
            <ac:spMk id="11" creationId="{77B71877-9396-4E15-3BA9-E41D647FDAC1}"/>
          </ac:spMkLst>
        </pc:spChg>
        <pc:spChg chg="add mod">
          <ac:chgData name="Juan Sarmiento" userId="af1216a4-86ea-41b5-91b0-4e0330db9e97" providerId="ADAL" clId="{D5FE228E-EC82-46D2-AF05-C88ACE2CC705}" dt="2024-10-04T15:35:55.165" v="80" actId="1076"/>
          <ac:spMkLst>
            <pc:docMk/>
            <pc:sldMk cId="0" sldId="292"/>
            <ac:spMk id="12" creationId="{15F81EB3-7999-D7F9-8E83-3617F8B0A5B7}"/>
          </ac:spMkLst>
        </pc:spChg>
        <pc:spChg chg="add mod">
          <ac:chgData name="Juan Sarmiento" userId="af1216a4-86ea-41b5-91b0-4e0330db9e97" providerId="ADAL" clId="{D5FE228E-EC82-46D2-AF05-C88ACE2CC705}" dt="2024-10-04T15:35:55.165" v="80" actId="1076"/>
          <ac:spMkLst>
            <pc:docMk/>
            <pc:sldMk cId="0" sldId="292"/>
            <ac:spMk id="13" creationId="{ECB42BD7-0FC1-131E-2E35-77075D474D3B}"/>
          </ac:spMkLst>
        </pc:spChg>
        <pc:spChg chg="add mod">
          <ac:chgData name="Juan Sarmiento" userId="af1216a4-86ea-41b5-91b0-4e0330db9e97" providerId="ADAL" clId="{D5FE228E-EC82-46D2-AF05-C88ACE2CC705}" dt="2024-10-04T15:35:55.165" v="80" actId="1076"/>
          <ac:spMkLst>
            <pc:docMk/>
            <pc:sldMk cId="0" sldId="292"/>
            <ac:spMk id="14" creationId="{D5747EE8-4DA3-0FAF-6904-187FF9CB4755}"/>
          </ac:spMkLst>
        </pc:spChg>
        <pc:spChg chg="add mod">
          <ac:chgData name="Juan Sarmiento" userId="af1216a4-86ea-41b5-91b0-4e0330db9e97" providerId="ADAL" clId="{D5FE228E-EC82-46D2-AF05-C88ACE2CC705}" dt="2024-10-04T15:35:55.165" v="80" actId="1076"/>
          <ac:spMkLst>
            <pc:docMk/>
            <pc:sldMk cId="0" sldId="292"/>
            <ac:spMk id="15" creationId="{CEC4C332-C119-FE56-1322-704D6CECCC65}"/>
          </ac:spMkLst>
        </pc:spChg>
      </pc:sldChg>
      <pc:sldChg chg="modSp mod">
        <pc:chgData name="Juan Sarmiento" userId="af1216a4-86ea-41b5-91b0-4e0330db9e97" providerId="ADAL" clId="{D5FE228E-EC82-46D2-AF05-C88ACE2CC705}" dt="2024-10-04T17:12:14.283" v="166" actId="27918"/>
        <pc:sldMkLst>
          <pc:docMk/>
          <pc:sldMk cId="3961695374" sldId="293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3961695374" sldId="293"/>
            <ac:spMk id="2" creationId="{6FBC50B1-A775-B5C0-EFB7-3B6D1F911628}"/>
          </ac:spMkLst>
        </pc:spChg>
        <pc:graphicFrameChg chg="mod">
          <ac:chgData name="Juan Sarmiento" userId="af1216a4-86ea-41b5-91b0-4e0330db9e97" providerId="ADAL" clId="{D5FE228E-EC82-46D2-AF05-C88ACE2CC705}" dt="2024-10-04T17:11:23.400" v="161" actId="403"/>
          <ac:graphicFrameMkLst>
            <pc:docMk/>
            <pc:sldMk cId="3961695374" sldId="293"/>
            <ac:graphicFrameMk id="6" creationId="{11AFC355-D7F1-15C3-63D9-7F13F28D78A8}"/>
          </ac:graphicFrameMkLst>
        </pc:graphicFrameChg>
      </pc:sldChg>
      <pc:sldChg chg="modSp del">
        <pc:chgData name="Juan Sarmiento" userId="af1216a4-86ea-41b5-91b0-4e0330db9e97" providerId="ADAL" clId="{D5FE228E-EC82-46D2-AF05-C88ACE2CC705}" dt="2024-10-04T15:43:15.823" v="141" actId="47"/>
        <pc:sldMkLst>
          <pc:docMk/>
          <pc:sldMk cId="1354342022" sldId="297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1354342022" sldId="297"/>
            <ac:spMk id="2" creationId="{9E19CA99-B136-F443-A17B-1504068D96A5}"/>
          </ac:spMkLst>
        </pc:spChg>
      </pc:sldChg>
      <pc:sldChg chg="del">
        <pc:chgData name="Juan Sarmiento" userId="af1216a4-86ea-41b5-91b0-4e0330db9e97" providerId="ADAL" clId="{D5FE228E-EC82-46D2-AF05-C88ACE2CC705}" dt="2024-10-04T15:42:59.915" v="132" actId="47"/>
        <pc:sldMkLst>
          <pc:docMk/>
          <pc:sldMk cId="2347867669" sldId="416"/>
        </pc:sldMkLst>
      </pc:sldChg>
      <pc:sldChg chg="del">
        <pc:chgData name="Juan Sarmiento" userId="af1216a4-86ea-41b5-91b0-4e0330db9e97" providerId="ADAL" clId="{D5FE228E-EC82-46D2-AF05-C88ACE2CC705}" dt="2024-10-04T15:43:01.069" v="133" actId="47"/>
        <pc:sldMkLst>
          <pc:docMk/>
          <pc:sldMk cId="644179951" sldId="417"/>
        </pc:sldMkLst>
      </pc:sldChg>
      <pc:sldChg chg="del">
        <pc:chgData name="Juan Sarmiento" userId="af1216a4-86ea-41b5-91b0-4e0330db9e97" providerId="ADAL" clId="{D5FE228E-EC82-46D2-AF05-C88ACE2CC705}" dt="2024-10-04T15:42:59.090" v="131" actId="47"/>
        <pc:sldMkLst>
          <pc:docMk/>
          <pc:sldMk cId="2879560625" sldId="420"/>
        </pc:sldMkLst>
      </pc:sldChg>
      <pc:sldChg chg="del">
        <pc:chgData name="Juan Sarmiento" userId="af1216a4-86ea-41b5-91b0-4e0330db9e97" providerId="ADAL" clId="{D5FE228E-EC82-46D2-AF05-C88ACE2CC705}" dt="2024-10-04T15:43:03.340" v="136" actId="47"/>
        <pc:sldMkLst>
          <pc:docMk/>
          <pc:sldMk cId="4106042590" sldId="425"/>
        </pc:sldMkLst>
      </pc:sldChg>
      <pc:sldChg chg="del">
        <pc:chgData name="Juan Sarmiento" userId="af1216a4-86ea-41b5-91b0-4e0330db9e97" providerId="ADAL" clId="{D5FE228E-EC82-46D2-AF05-C88ACE2CC705}" dt="2024-10-04T15:43:06.291" v="137" actId="47"/>
        <pc:sldMkLst>
          <pc:docMk/>
          <pc:sldMk cId="852301528" sldId="426"/>
        </pc:sldMkLst>
      </pc:sldChg>
      <pc:sldChg chg="del">
        <pc:chgData name="Juan Sarmiento" userId="af1216a4-86ea-41b5-91b0-4e0330db9e97" providerId="ADAL" clId="{D5FE228E-EC82-46D2-AF05-C88ACE2CC705}" dt="2024-10-04T15:43:12.184" v="138" actId="47"/>
        <pc:sldMkLst>
          <pc:docMk/>
          <pc:sldMk cId="1374882724" sldId="427"/>
        </pc:sldMkLst>
      </pc:sldChg>
      <pc:sldChg chg="modSp del">
        <pc:chgData name="Juan Sarmiento" userId="af1216a4-86ea-41b5-91b0-4e0330db9e97" providerId="ADAL" clId="{D5FE228E-EC82-46D2-AF05-C88ACE2CC705}" dt="2024-10-04T15:42:22.386" v="120" actId="47"/>
        <pc:sldMkLst>
          <pc:docMk/>
          <pc:sldMk cId="1144376514" sldId="432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1144376514" sldId="432"/>
            <ac:spMk id="29" creationId="{DF041B56-C0A2-3187-FC1C-09E236DFDCCB}"/>
          </ac:spMkLst>
        </pc:spChg>
      </pc:sldChg>
      <pc:sldChg chg="del">
        <pc:chgData name="Juan Sarmiento" userId="af1216a4-86ea-41b5-91b0-4e0330db9e97" providerId="ADAL" clId="{D5FE228E-EC82-46D2-AF05-C88ACE2CC705}" dt="2024-10-04T15:42:25.547" v="122" actId="47"/>
        <pc:sldMkLst>
          <pc:docMk/>
          <pc:sldMk cId="357093279" sldId="433"/>
        </pc:sldMkLst>
      </pc:sldChg>
      <pc:sldChg chg="del">
        <pc:chgData name="Juan Sarmiento" userId="af1216a4-86ea-41b5-91b0-4e0330db9e97" providerId="ADAL" clId="{D5FE228E-EC82-46D2-AF05-C88ACE2CC705}" dt="2024-10-04T15:42:07.651" v="113" actId="47"/>
        <pc:sldMkLst>
          <pc:docMk/>
          <pc:sldMk cId="2125847337" sldId="434"/>
        </pc:sldMkLst>
      </pc:sldChg>
      <pc:sldChg chg="del">
        <pc:chgData name="Juan Sarmiento" userId="af1216a4-86ea-41b5-91b0-4e0330db9e97" providerId="ADAL" clId="{D5FE228E-EC82-46D2-AF05-C88ACE2CC705}" dt="2024-10-04T17:10:49.219" v="157" actId="47"/>
        <pc:sldMkLst>
          <pc:docMk/>
          <pc:sldMk cId="450205434" sldId="435"/>
        </pc:sldMkLst>
      </pc:sldChg>
      <pc:sldChg chg="del">
        <pc:chgData name="Juan Sarmiento" userId="af1216a4-86ea-41b5-91b0-4e0330db9e97" providerId="ADAL" clId="{D5FE228E-EC82-46D2-AF05-C88ACE2CC705}" dt="2024-10-04T15:42:20.343" v="119" actId="47"/>
        <pc:sldMkLst>
          <pc:docMk/>
          <pc:sldMk cId="2618950971" sldId="436"/>
        </pc:sldMkLst>
      </pc:sldChg>
      <pc:sldChg chg="modSp del">
        <pc:chgData name="Juan Sarmiento" userId="af1216a4-86ea-41b5-91b0-4e0330db9e97" providerId="ADAL" clId="{D5FE228E-EC82-46D2-AF05-C88ACE2CC705}" dt="2024-10-04T15:42:24.195" v="121" actId="47"/>
        <pc:sldMkLst>
          <pc:docMk/>
          <pc:sldMk cId="885778048" sldId="437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885778048" sldId="437"/>
            <ac:spMk id="29" creationId="{DF041B56-C0A2-3187-FC1C-09E236DFDCCB}"/>
          </ac:spMkLst>
        </pc:spChg>
      </pc:sldChg>
      <pc:sldChg chg="modSp del">
        <pc:chgData name="Juan Sarmiento" userId="af1216a4-86ea-41b5-91b0-4e0330db9e97" providerId="ADAL" clId="{D5FE228E-EC82-46D2-AF05-C88ACE2CC705}" dt="2024-10-04T15:42:27.178" v="123" actId="47"/>
        <pc:sldMkLst>
          <pc:docMk/>
          <pc:sldMk cId="2015288082" sldId="438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2015288082" sldId="438"/>
            <ac:spMk id="29" creationId="{DF041B56-C0A2-3187-FC1C-09E236DFDCCB}"/>
          </ac:spMkLst>
        </pc:spChg>
      </pc:sldChg>
      <pc:sldChg chg="del">
        <pc:chgData name="Juan Sarmiento" userId="af1216a4-86ea-41b5-91b0-4e0330db9e97" providerId="ADAL" clId="{D5FE228E-EC82-46D2-AF05-C88ACE2CC705}" dt="2024-10-04T17:12:34.301" v="167" actId="47"/>
        <pc:sldMkLst>
          <pc:docMk/>
          <pc:sldMk cId="1023139000" sldId="439"/>
        </pc:sldMkLst>
      </pc:sldChg>
      <pc:sldChg chg="modSp del">
        <pc:chgData name="Juan Sarmiento" userId="af1216a4-86ea-41b5-91b0-4e0330db9e97" providerId="ADAL" clId="{D5FE228E-EC82-46D2-AF05-C88ACE2CC705}" dt="2024-10-04T15:42:08.121" v="114" actId="47"/>
        <pc:sldMkLst>
          <pc:docMk/>
          <pc:sldMk cId="4144874407" sldId="440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4144874407" sldId="440"/>
            <ac:spMk id="4" creationId="{9E3FC1AB-71C4-1DB5-F879-96989282FFA7}"/>
          </ac:spMkLst>
        </pc:spChg>
      </pc:sldChg>
      <pc:sldChg chg="modSp del">
        <pc:chgData name="Juan Sarmiento" userId="af1216a4-86ea-41b5-91b0-4e0330db9e97" providerId="ADAL" clId="{D5FE228E-EC82-46D2-AF05-C88ACE2CC705}" dt="2024-10-04T15:42:08.836" v="115" actId="47"/>
        <pc:sldMkLst>
          <pc:docMk/>
          <pc:sldMk cId="760092351" sldId="441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760092351" sldId="441"/>
            <ac:spMk id="2" creationId="{9E19CA99-B136-F443-A17B-1504068D96A5}"/>
          </ac:spMkLst>
        </pc:spChg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760092351" sldId="441"/>
            <ac:spMk id="18" creationId="{B7AEC7E2-8FB3-6029-7691-BCE99C48785A}"/>
          </ac:spMkLst>
        </pc:spChg>
      </pc:sldChg>
      <pc:sldChg chg="modSp del">
        <pc:chgData name="Juan Sarmiento" userId="af1216a4-86ea-41b5-91b0-4e0330db9e97" providerId="ADAL" clId="{D5FE228E-EC82-46D2-AF05-C88ACE2CC705}" dt="2024-10-04T15:42:09.532" v="116" actId="47"/>
        <pc:sldMkLst>
          <pc:docMk/>
          <pc:sldMk cId="1300330871" sldId="442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1300330871" sldId="442"/>
            <ac:spMk id="2" creationId="{9E19CA99-B136-F443-A17B-1504068D96A5}"/>
          </ac:spMkLst>
        </pc:spChg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1300330871" sldId="442"/>
            <ac:spMk id="18" creationId="{B7AEC7E2-8FB3-6029-7691-BCE99C48785A}"/>
          </ac:spMkLst>
        </pc:spChg>
      </pc:sldChg>
      <pc:sldChg chg="modSp del">
        <pc:chgData name="Juan Sarmiento" userId="af1216a4-86ea-41b5-91b0-4e0330db9e97" providerId="ADAL" clId="{D5FE228E-EC82-46D2-AF05-C88ACE2CC705}" dt="2024-10-04T17:10:51.706" v="158" actId="47"/>
        <pc:sldMkLst>
          <pc:docMk/>
          <pc:sldMk cId="678349525" sldId="445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678349525" sldId="445"/>
            <ac:spMk id="5" creationId="{07B30A14-35D9-311F-4FD9-0AAE490795A6}"/>
          </ac:spMkLst>
        </pc:spChg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678349525" sldId="445"/>
            <ac:spMk id="9" creationId="{997DB667-327B-C74B-C88B-5E449DE7182E}"/>
          </ac:spMkLst>
        </pc:spChg>
      </pc:sldChg>
      <pc:sldChg chg="modSp del">
        <pc:chgData name="Juan Sarmiento" userId="af1216a4-86ea-41b5-91b0-4e0330db9e97" providerId="ADAL" clId="{D5FE228E-EC82-46D2-AF05-C88ACE2CC705}" dt="2024-10-04T15:42:28.533" v="125" actId="47"/>
        <pc:sldMkLst>
          <pc:docMk/>
          <pc:sldMk cId="3372454902" sldId="446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3372454902" sldId="446"/>
            <ac:spMk id="2" creationId="{BE8EAF55-A9B2-38F4-9320-82FB2885AAFA}"/>
          </ac:spMkLst>
        </pc:spChg>
      </pc:sldChg>
      <pc:sldChg chg="del">
        <pc:chgData name="Juan Sarmiento" userId="af1216a4-86ea-41b5-91b0-4e0330db9e97" providerId="ADAL" clId="{D5FE228E-EC82-46D2-AF05-C88ACE2CC705}" dt="2024-10-04T15:43:01.689" v="134" actId="47"/>
        <pc:sldMkLst>
          <pc:docMk/>
          <pc:sldMk cId="3058064115" sldId="448"/>
        </pc:sldMkLst>
      </pc:sldChg>
      <pc:sldChg chg="del">
        <pc:chgData name="Juan Sarmiento" userId="af1216a4-86ea-41b5-91b0-4e0330db9e97" providerId="ADAL" clId="{D5FE228E-EC82-46D2-AF05-C88ACE2CC705}" dt="2024-10-04T15:42:55.051" v="130" actId="47"/>
        <pc:sldMkLst>
          <pc:docMk/>
          <pc:sldMk cId="1912271525" sldId="449"/>
        </pc:sldMkLst>
      </pc:sldChg>
      <pc:sldChg chg="del">
        <pc:chgData name="Juan Sarmiento" userId="af1216a4-86ea-41b5-91b0-4e0330db9e97" providerId="ADAL" clId="{D5FE228E-EC82-46D2-AF05-C88ACE2CC705}" dt="2024-10-04T15:31:41.346" v="27" actId="47"/>
        <pc:sldMkLst>
          <pc:docMk/>
          <pc:sldMk cId="45757771" sldId="450"/>
        </pc:sldMkLst>
      </pc:sldChg>
      <pc:sldChg chg="del ord">
        <pc:chgData name="Juan Sarmiento" userId="af1216a4-86ea-41b5-91b0-4e0330db9e97" providerId="ADAL" clId="{D5FE228E-EC82-46D2-AF05-C88ACE2CC705}" dt="2024-10-04T15:35:14.875" v="65" actId="47"/>
        <pc:sldMkLst>
          <pc:docMk/>
          <pc:sldMk cId="13507825" sldId="451"/>
        </pc:sldMkLst>
      </pc:sldChg>
      <pc:sldChg chg="del">
        <pc:chgData name="Juan Sarmiento" userId="af1216a4-86ea-41b5-91b0-4e0330db9e97" providerId="ADAL" clId="{D5FE228E-EC82-46D2-AF05-C88ACE2CC705}" dt="2024-10-04T15:43:02.485" v="135" actId="47"/>
        <pc:sldMkLst>
          <pc:docMk/>
          <pc:sldMk cId="806078066" sldId="3877"/>
        </pc:sldMkLst>
      </pc:sldChg>
      <pc:sldChg chg="modSp del">
        <pc:chgData name="Juan Sarmiento" userId="af1216a4-86ea-41b5-91b0-4e0330db9e97" providerId="ADAL" clId="{D5FE228E-EC82-46D2-AF05-C88ACE2CC705}" dt="2024-10-04T15:42:13.719" v="118" actId="47"/>
        <pc:sldMkLst>
          <pc:docMk/>
          <pc:sldMk cId="1522717127" sldId="3880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1522717127" sldId="3880"/>
            <ac:spMk id="4" creationId="{20EF47F9-F106-80D5-0DA8-3136BF285D42}"/>
          </ac:spMkLst>
        </pc:spChg>
      </pc:sldChg>
      <pc:sldChg chg="modSp del">
        <pc:chgData name="Juan Sarmiento" userId="af1216a4-86ea-41b5-91b0-4e0330db9e97" providerId="ADAL" clId="{D5FE228E-EC82-46D2-AF05-C88ACE2CC705}" dt="2024-10-04T15:42:37.246" v="128" actId="47"/>
        <pc:sldMkLst>
          <pc:docMk/>
          <pc:sldMk cId="218281095" sldId="3881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218281095" sldId="3881"/>
            <ac:spMk id="10" creationId="{96DD109E-705B-45C3-999F-07AC9D0DE9C4}"/>
          </ac:spMkLst>
        </pc:spChg>
      </pc:sldChg>
      <pc:sldChg chg="modSp del">
        <pc:chgData name="Juan Sarmiento" userId="af1216a4-86ea-41b5-91b0-4e0330db9e97" providerId="ADAL" clId="{D5FE228E-EC82-46D2-AF05-C88ACE2CC705}" dt="2024-10-04T15:42:27.898" v="124" actId="47"/>
        <pc:sldMkLst>
          <pc:docMk/>
          <pc:sldMk cId="4136400503" sldId="3882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4136400503" sldId="3882"/>
            <ac:spMk id="29" creationId="{DF041B56-C0A2-3187-FC1C-09E236DFDCCB}"/>
          </ac:spMkLst>
        </pc:spChg>
      </pc:sldChg>
      <pc:sldChg chg="modSp del">
        <pc:chgData name="Juan Sarmiento" userId="af1216a4-86ea-41b5-91b0-4e0330db9e97" providerId="ADAL" clId="{D5FE228E-EC82-46D2-AF05-C88ACE2CC705}" dt="2024-10-04T15:42:29.550" v="126" actId="47"/>
        <pc:sldMkLst>
          <pc:docMk/>
          <pc:sldMk cId="2605918708" sldId="3883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2605918708" sldId="3883"/>
            <ac:spMk id="24" creationId="{79FA2BBC-B494-52B9-5DDD-FB15660FF9B1}"/>
          </ac:spMkLst>
        </pc:spChg>
      </pc:sldChg>
      <pc:sldChg chg="modSp del">
        <pc:chgData name="Juan Sarmiento" userId="af1216a4-86ea-41b5-91b0-4e0330db9e97" providerId="ADAL" clId="{D5FE228E-EC82-46D2-AF05-C88ACE2CC705}" dt="2024-10-04T15:42:11.654" v="117" actId="47"/>
        <pc:sldMkLst>
          <pc:docMk/>
          <pc:sldMk cId="640127634" sldId="3884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640127634" sldId="3884"/>
            <ac:spMk id="2" creationId="{9E19CA99-B136-F443-A17B-1504068D96A5}"/>
          </ac:spMkLst>
        </pc:spChg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640127634" sldId="3884"/>
            <ac:spMk id="10" creationId="{CBD83923-DD79-E873-BE11-5CFD6D7D96F2}"/>
          </ac:spMkLst>
        </pc:spChg>
      </pc:sldChg>
      <pc:sldChg chg="del">
        <pc:chgData name="Juan Sarmiento" userId="af1216a4-86ea-41b5-91b0-4e0330db9e97" providerId="ADAL" clId="{D5FE228E-EC82-46D2-AF05-C88ACE2CC705}" dt="2024-10-04T15:43:13.784" v="140" actId="47"/>
        <pc:sldMkLst>
          <pc:docMk/>
          <pc:sldMk cId="3136969955" sldId="3888"/>
        </pc:sldMkLst>
      </pc:sldChg>
      <pc:sldChg chg="modSp mod">
        <pc:chgData name="Juan Sarmiento" userId="af1216a4-86ea-41b5-91b0-4e0330db9e97" providerId="ADAL" clId="{D5FE228E-EC82-46D2-AF05-C88ACE2CC705}" dt="2024-10-04T17:56:06.957" v="368" actId="20577"/>
        <pc:sldMkLst>
          <pc:docMk/>
          <pc:sldMk cId="3160238451" sldId="3889"/>
        </pc:sldMkLst>
        <pc:spChg chg="mod">
          <ac:chgData name="Juan Sarmiento" userId="af1216a4-86ea-41b5-91b0-4e0330db9e97" providerId="ADAL" clId="{D5FE228E-EC82-46D2-AF05-C88ACE2CC705}" dt="2024-10-04T17:56:06.957" v="368" actId="20577"/>
          <ac:spMkLst>
            <pc:docMk/>
            <pc:sldMk cId="3160238451" sldId="3889"/>
            <ac:spMk id="7" creationId="{00000000-0000-0000-0000-000000000000}"/>
          </ac:spMkLst>
        </pc:spChg>
      </pc:sldChg>
      <pc:sldChg chg="modSp del">
        <pc:chgData name="Juan Sarmiento" userId="af1216a4-86ea-41b5-91b0-4e0330db9e97" providerId="ADAL" clId="{D5FE228E-EC82-46D2-AF05-C88ACE2CC705}" dt="2024-10-04T15:43:16.908" v="142" actId="47"/>
        <pc:sldMkLst>
          <pc:docMk/>
          <pc:sldMk cId="2368364203" sldId="3890"/>
        </pc:sldMkLst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2368364203" sldId="3890"/>
            <ac:spMk id="2" creationId="{9E19CA99-B136-F443-A17B-1504068D96A5}"/>
          </ac:spMkLst>
        </pc:spChg>
        <pc:spChg chg="mod">
          <ac:chgData name="Juan Sarmiento" userId="af1216a4-86ea-41b5-91b0-4e0330db9e97" providerId="ADAL" clId="{D5FE228E-EC82-46D2-AF05-C88ACE2CC705}" dt="2024-10-04T15:40:02.417" v="109"/>
          <ac:spMkLst>
            <pc:docMk/>
            <pc:sldMk cId="2368364203" sldId="3890"/>
            <ac:spMk id="98" creationId="{8EA38748-01E6-D62D-7C05-4EEF7814B94C}"/>
          </ac:spMkLst>
        </pc:spChg>
      </pc:sldChg>
      <pc:sldChg chg="del">
        <pc:chgData name="Juan Sarmiento" userId="af1216a4-86ea-41b5-91b0-4e0330db9e97" providerId="ADAL" clId="{D5FE228E-EC82-46D2-AF05-C88ACE2CC705}" dt="2024-10-04T15:42:36.624" v="127" actId="47"/>
        <pc:sldMkLst>
          <pc:docMk/>
          <pc:sldMk cId="2785444303" sldId="3891"/>
        </pc:sldMkLst>
      </pc:sldChg>
      <pc:sldChg chg="modSp add mod">
        <pc:chgData name="Juan Sarmiento" userId="af1216a4-86ea-41b5-91b0-4e0330db9e97" providerId="ADAL" clId="{D5FE228E-EC82-46D2-AF05-C88ACE2CC705}" dt="2024-10-04T17:02:52.746" v="149"/>
        <pc:sldMkLst>
          <pc:docMk/>
          <pc:sldMk cId="3750879194" sldId="3892"/>
        </pc:sldMkLst>
        <pc:spChg chg="mod">
          <ac:chgData name="Juan Sarmiento" userId="af1216a4-86ea-41b5-91b0-4e0330db9e97" providerId="ADAL" clId="{D5FE228E-EC82-46D2-AF05-C88ACE2CC705}" dt="2024-10-04T17:01:32.757" v="146" actId="404"/>
          <ac:spMkLst>
            <pc:docMk/>
            <pc:sldMk cId="3750879194" sldId="3892"/>
            <ac:spMk id="19" creationId="{2A171FE3-2A55-DC4C-FB42-382F6042C0B1}"/>
          </ac:spMkLst>
        </pc:spChg>
        <pc:spChg chg="mod">
          <ac:chgData name="Juan Sarmiento" userId="af1216a4-86ea-41b5-91b0-4e0330db9e97" providerId="ADAL" clId="{D5FE228E-EC82-46D2-AF05-C88ACE2CC705}" dt="2024-10-04T17:02:34.495" v="148"/>
          <ac:spMkLst>
            <pc:docMk/>
            <pc:sldMk cId="3750879194" sldId="3892"/>
            <ac:spMk id="26" creationId="{270F940B-7E38-C894-4753-5F9635FDC71A}"/>
          </ac:spMkLst>
        </pc:spChg>
        <pc:spChg chg="mod">
          <ac:chgData name="Juan Sarmiento" userId="af1216a4-86ea-41b5-91b0-4e0330db9e97" providerId="ADAL" clId="{D5FE228E-EC82-46D2-AF05-C88ACE2CC705}" dt="2024-10-04T17:02:52.746" v="149"/>
          <ac:spMkLst>
            <pc:docMk/>
            <pc:sldMk cId="3750879194" sldId="3892"/>
            <ac:spMk id="29" creationId="{DF041B56-C0A2-3187-FC1C-09E236DFDCCB}"/>
          </ac:spMkLst>
        </pc:spChg>
        <pc:graphicFrameChg chg="mod">
          <ac:chgData name="Juan Sarmiento" userId="af1216a4-86ea-41b5-91b0-4e0330db9e97" providerId="ADAL" clId="{D5FE228E-EC82-46D2-AF05-C88ACE2CC705}" dt="2024-10-04T17:02:01.374" v="147"/>
          <ac:graphicFrameMkLst>
            <pc:docMk/>
            <pc:sldMk cId="3750879194" sldId="3892"/>
            <ac:graphicFrameMk id="28" creationId="{2CB37698-9984-52C0-5F03-2BAEABE6AE96}"/>
          </ac:graphicFrameMkLst>
        </pc:graphicFrameChg>
      </pc:sldChg>
      <pc:sldChg chg="modSp add mod">
        <pc:chgData name="Juan Sarmiento" userId="af1216a4-86ea-41b5-91b0-4e0330db9e97" providerId="ADAL" clId="{D5FE228E-EC82-46D2-AF05-C88ACE2CC705}" dt="2024-10-04T17:10:26.311" v="156" actId="27918"/>
        <pc:sldMkLst>
          <pc:docMk/>
          <pc:sldMk cId="3252008734" sldId="3893"/>
        </pc:sldMkLst>
        <pc:spChg chg="mod">
          <ac:chgData name="Juan Sarmiento" userId="af1216a4-86ea-41b5-91b0-4e0330db9e97" providerId="ADAL" clId="{D5FE228E-EC82-46D2-AF05-C88ACE2CC705}" dt="2024-10-04T17:09:31.893" v="150"/>
          <ac:spMkLst>
            <pc:docMk/>
            <pc:sldMk cId="3252008734" sldId="3893"/>
            <ac:spMk id="19" creationId="{2A171FE3-2A55-DC4C-FB42-382F6042C0B1}"/>
          </ac:spMkLst>
        </pc:spChg>
        <pc:spChg chg="mod">
          <ac:chgData name="Juan Sarmiento" userId="af1216a4-86ea-41b5-91b0-4e0330db9e97" providerId="ADAL" clId="{D5FE228E-EC82-46D2-AF05-C88ACE2CC705}" dt="2024-10-04T17:02:52.746" v="149"/>
          <ac:spMkLst>
            <pc:docMk/>
            <pc:sldMk cId="3252008734" sldId="3893"/>
            <ac:spMk id="29" creationId="{DF041B56-C0A2-3187-FC1C-09E236DFDCCB}"/>
          </ac:spMkLst>
        </pc:spChg>
      </pc:sldChg>
      <pc:sldChg chg="addSp delSp modSp add mod ord">
        <pc:chgData name="Juan Sarmiento" userId="af1216a4-86ea-41b5-91b0-4e0330db9e97" providerId="ADAL" clId="{D5FE228E-EC82-46D2-AF05-C88ACE2CC705}" dt="2024-10-04T17:17:51.637" v="188"/>
        <pc:sldMkLst>
          <pc:docMk/>
          <pc:sldMk cId="2765458338" sldId="3894"/>
        </pc:sldMkLst>
        <pc:spChg chg="add del mod">
          <ac:chgData name="Juan Sarmiento" userId="af1216a4-86ea-41b5-91b0-4e0330db9e97" providerId="ADAL" clId="{D5FE228E-EC82-46D2-AF05-C88ACE2CC705}" dt="2024-10-04T17:15:19.875" v="179" actId="478"/>
          <ac:spMkLst>
            <pc:docMk/>
            <pc:sldMk cId="2765458338" sldId="3894"/>
            <ac:spMk id="4" creationId="{B1BC6E38-5803-1EE4-DEDC-B0ACD9703862}"/>
          </ac:spMkLst>
        </pc:spChg>
        <pc:spChg chg="del">
          <ac:chgData name="Juan Sarmiento" userId="af1216a4-86ea-41b5-91b0-4e0330db9e97" providerId="ADAL" clId="{D5FE228E-EC82-46D2-AF05-C88ACE2CC705}" dt="2024-10-04T17:15:18.051" v="178" actId="478"/>
          <ac:spMkLst>
            <pc:docMk/>
            <pc:sldMk cId="2765458338" sldId="3894"/>
            <ac:spMk id="7" creationId="{00000000-0000-0000-0000-000000000000}"/>
          </ac:spMkLst>
        </pc:spChg>
        <pc:picChg chg="add del mod">
          <ac:chgData name="Juan Sarmiento" userId="af1216a4-86ea-41b5-91b0-4e0330db9e97" providerId="ADAL" clId="{D5FE228E-EC82-46D2-AF05-C88ACE2CC705}" dt="2024-10-04T17:15:41.918" v="182" actId="478"/>
          <ac:picMkLst>
            <pc:docMk/>
            <pc:sldMk cId="2765458338" sldId="3894"/>
            <ac:picMk id="5" creationId="{8FD28314-50FC-9CF8-C8C4-EE131526337E}"/>
          </ac:picMkLst>
        </pc:picChg>
        <pc:picChg chg="add mod">
          <ac:chgData name="Juan Sarmiento" userId="af1216a4-86ea-41b5-91b0-4e0330db9e97" providerId="ADAL" clId="{D5FE228E-EC82-46D2-AF05-C88ACE2CC705}" dt="2024-10-04T17:17:15.405" v="186" actId="14100"/>
          <ac:picMkLst>
            <pc:docMk/>
            <pc:sldMk cId="2765458338" sldId="3894"/>
            <ac:picMk id="6" creationId="{67693996-6A4B-7528-E8B5-ED9594957674}"/>
          </ac:picMkLst>
        </pc:picChg>
      </pc:sldChg>
      <pc:sldChg chg="addSp delSp modSp add mod">
        <pc:chgData name="Juan Sarmiento" userId="af1216a4-86ea-41b5-91b0-4e0330db9e97" providerId="ADAL" clId="{D5FE228E-EC82-46D2-AF05-C88ACE2CC705}" dt="2024-10-04T17:20:03.457" v="213" actId="113"/>
        <pc:sldMkLst>
          <pc:docMk/>
          <pc:sldMk cId="1806008861" sldId="3895"/>
        </pc:sldMkLst>
        <pc:spChg chg="add mod">
          <ac:chgData name="Juan Sarmiento" userId="af1216a4-86ea-41b5-91b0-4e0330db9e97" providerId="ADAL" clId="{D5FE228E-EC82-46D2-AF05-C88ACE2CC705}" dt="2024-10-04T17:18:24.254" v="194" actId="1076"/>
          <ac:spMkLst>
            <pc:docMk/>
            <pc:sldMk cId="1806008861" sldId="3895"/>
            <ac:spMk id="4" creationId="{8E68D1FF-D6C4-8DFF-8A7C-5A9B9BF16EF3}"/>
          </ac:spMkLst>
        </pc:spChg>
        <pc:spChg chg="add mod">
          <ac:chgData name="Juan Sarmiento" userId="af1216a4-86ea-41b5-91b0-4e0330db9e97" providerId="ADAL" clId="{D5FE228E-EC82-46D2-AF05-C88ACE2CC705}" dt="2024-10-04T17:18:12.109" v="192"/>
          <ac:spMkLst>
            <pc:docMk/>
            <pc:sldMk cId="1806008861" sldId="3895"/>
            <ac:spMk id="5" creationId="{5C44E7CC-C8A0-C97E-36DC-D0472F46BBEC}"/>
          </ac:spMkLst>
        </pc:spChg>
        <pc:spChg chg="add mod">
          <ac:chgData name="Juan Sarmiento" userId="af1216a4-86ea-41b5-91b0-4e0330db9e97" providerId="ADAL" clId="{D5FE228E-EC82-46D2-AF05-C88ACE2CC705}" dt="2024-10-04T17:18:12.109" v="192"/>
          <ac:spMkLst>
            <pc:docMk/>
            <pc:sldMk cId="1806008861" sldId="3895"/>
            <ac:spMk id="7" creationId="{6898333B-FF72-25F3-E389-3D0B011C554C}"/>
          </ac:spMkLst>
        </pc:spChg>
        <pc:spChg chg="add mod">
          <ac:chgData name="Juan Sarmiento" userId="af1216a4-86ea-41b5-91b0-4e0330db9e97" providerId="ADAL" clId="{D5FE228E-EC82-46D2-AF05-C88ACE2CC705}" dt="2024-10-04T17:18:12.109" v="192"/>
          <ac:spMkLst>
            <pc:docMk/>
            <pc:sldMk cId="1806008861" sldId="3895"/>
            <ac:spMk id="8" creationId="{C8387FC0-FF5C-8A0E-75D8-FD9BC7AD93A0}"/>
          </ac:spMkLst>
        </pc:spChg>
        <pc:spChg chg="add mod">
          <ac:chgData name="Juan Sarmiento" userId="af1216a4-86ea-41b5-91b0-4e0330db9e97" providerId="ADAL" clId="{D5FE228E-EC82-46D2-AF05-C88ACE2CC705}" dt="2024-10-04T17:18:12.109" v="192"/>
          <ac:spMkLst>
            <pc:docMk/>
            <pc:sldMk cId="1806008861" sldId="3895"/>
            <ac:spMk id="9" creationId="{F44FF252-F0D1-8079-F78A-D430277832F5}"/>
          </ac:spMkLst>
        </pc:spChg>
        <pc:spChg chg="add mod">
          <ac:chgData name="Juan Sarmiento" userId="af1216a4-86ea-41b5-91b0-4e0330db9e97" providerId="ADAL" clId="{D5FE228E-EC82-46D2-AF05-C88ACE2CC705}" dt="2024-10-04T17:18:12.109" v="192"/>
          <ac:spMkLst>
            <pc:docMk/>
            <pc:sldMk cId="1806008861" sldId="3895"/>
            <ac:spMk id="10" creationId="{0ED4A54F-1EA0-7070-1C22-A62E4C7DDF78}"/>
          </ac:spMkLst>
        </pc:spChg>
        <pc:spChg chg="add mod">
          <ac:chgData name="Juan Sarmiento" userId="af1216a4-86ea-41b5-91b0-4e0330db9e97" providerId="ADAL" clId="{D5FE228E-EC82-46D2-AF05-C88ACE2CC705}" dt="2024-10-04T17:18:12.109" v="192"/>
          <ac:spMkLst>
            <pc:docMk/>
            <pc:sldMk cId="1806008861" sldId="3895"/>
            <ac:spMk id="11" creationId="{235EC21E-5485-24AA-E0AF-77C57A148EA3}"/>
          </ac:spMkLst>
        </pc:spChg>
        <pc:spChg chg="add mod">
          <ac:chgData name="Juan Sarmiento" userId="af1216a4-86ea-41b5-91b0-4e0330db9e97" providerId="ADAL" clId="{D5FE228E-EC82-46D2-AF05-C88ACE2CC705}" dt="2024-10-04T17:19:46.743" v="209" actId="1076"/>
          <ac:spMkLst>
            <pc:docMk/>
            <pc:sldMk cId="1806008861" sldId="3895"/>
            <ac:spMk id="14" creationId="{B5A50483-B5EA-E671-C95E-BEA66F8015EA}"/>
          </ac:spMkLst>
        </pc:spChg>
        <pc:spChg chg="add mod">
          <ac:chgData name="Juan Sarmiento" userId="af1216a4-86ea-41b5-91b0-4e0330db9e97" providerId="ADAL" clId="{D5FE228E-EC82-46D2-AF05-C88ACE2CC705}" dt="2024-10-04T17:19:54.296" v="211" actId="403"/>
          <ac:spMkLst>
            <pc:docMk/>
            <pc:sldMk cId="1806008861" sldId="3895"/>
            <ac:spMk id="15" creationId="{FABF02D1-FA59-9D89-EF77-96B0447916AF}"/>
          </ac:spMkLst>
        </pc:spChg>
        <pc:spChg chg="add mod">
          <ac:chgData name="Juan Sarmiento" userId="af1216a4-86ea-41b5-91b0-4e0330db9e97" providerId="ADAL" clId="{D5FE228E-EC82-46D2-AF05-C88ACE2CC705}" dt="2024-10-04T17:19:54.296" v="211" actId="403"/>
          <ac:spMkLst>
            <pc:docMk/>
            <pc:sldMk cId="1806008861" sldId="3895"/>
            <ac:spMk id="16" creationId="{DDBFFB82-0FCB-B0D0-EC67-29FE9C2944E9}"/>
          </ac:spMkLst>
        </pc:spChg>
        <pc:spChg chg="add mod">
          <ac:chgData name="Juan Sarmiento" userId="af1216a4-86ea-41b5-91b0-4e0330db9e97" providerId="ADAL" clId="{D5FE228E-EC82-46D2-AF05-C88ACE2CC705}" dt="2024-10-04T17:20:00.527" v="212" actId="113"/>
          <ac:spMkLst>
            <pc:docMk/>
            <pc:sldMk cId="1806008861" sldId="3895"/>
            <ac:spMk id="17" creationId="{F71BCE25-D98C-3186-9A9D-8E94A08E29FA}"/>
          </ac:spMkLst>
        </pc:spChg>
        <pc:spChg chg="add mod">
          <ac:chgData name="Juan Sarmiento" userId="af1216a4-86ea-41b5-91b0-4e0330db9e97" providerId="ADAL" clId="{D5FE228E-EC82-46D2-AF05-C88ACE2CC705}" dt="2024-10-04T17:19:54.296" v="211" actId="403"/>
          <ac:spMkLst>
            <pc:docMk/>
            <pc:sldMk cId="1806008861" sldId="3895"/>
            <ac:spMk id="18" creationId="{75A6A03E-A320-F683-7063-319366216531}"/>
          </ac:spMkLst>
        </pc:spChg>
        <pc:spChg chg="add mod">
          <ac:chgData name="Juan Sarmiento" userId="af1216a4-86ea-41b5-91b0-4e0330db9e97" providerId="ADAL" clId="{D5FE228E-EC82-46D2-AF05-C88ACE2CC705}" dt="2024-10-04T17:19:54.296" v="211" actId="403"/>
          <ac:spMkLst>
            <pc:docMk/>
            <pc:sldMk cId="1806008861" sldId="3895"/>
            <ac:spMk id="19" creationId="{4DB403FA-E948-EFC9-BB02-77B1F1E27F78}"/>
          </ac:spMkLst>
        </pc:spChg>
        <pc:spChg chg="add mod">
          <ac:chgData name="Juan Sarmiento" userId="af1216a4-86ea-41b5-91b0-4e0330db9e97" providerId="ADAL" clId="{D5FE228E-EC82-46D2-AF05-C88ACE2CC705}" dt="2024-10-04T17:20:03.457" v="213" actId="113"/>
          <ac:spMkLst>
            <pc:docMk/>
            <pc:sldMk cId="1806008861" sldId="3895"/>
            <ac:spMk id="20" creationId="{27305A25-1B77-3F75-BB7F-345953E2A378}"/>
          </ac:spMkLst>
        </pc:spChg>
        <pc:picChg chg="mod">
          <ac:chgData name="Juan Sarmiento" userId="af1216a4-86ea-41b5-91b0-4e0330db9e97" providerId="ADAL" clId="{D5FE228E-EC82-46D2-AF05-C88ACE2CC705}" dt="2024-10-04T17:19:44.311" v="208" actId="1076"/>
          <ac:picMkLst>
            <pc:docMk/>
            <pc:sldMk cId="1806008861" sldId="3895"/>
            <ac:picMk id="2" creationId="{5705C034-D538-CB53-B4D8-91D3FF6CB10D}"/>
          </ac:picMkLst>
        </pc:picChg>
        <pc:picChg chg="add">
          <ac:chgData name="Juan Sarmiento" userId="af1216a4-86ea-41b5-91b0-4e0330db9e97" providerId="ADAL" clId="{D5FE228E-EC82-46D2-AF05-C88ACE2CC705}" dt="2024-10-04T17:17:57.559" v="191"/>
          <ac:picMkLst>
            <pc:docMk/>
            <pc:sldMk cId="1806008861" sldId="3895"/>
            <ac:picMk id="3" creationId="{3FD7CA6B-CF4C-C231-8740-EDC68F822C52}"/>
          </ac:picMkLst>
        </pc:picChg>
        <pc:picChg chg="del">
          <ac:chgData name="Juan Sarmiento" userId="af1216a4-86ea-41b5-91b0-4e0330db9e97" providerId="ADAL" clId="{D5FE228E-EC82-46D2-AF05-C88ACE2CC705}" dt="2024-10-04T17:17:55.088" v="190" actId="478"/>
          <ac:picMkLst>
            <pc:docMk/>
            <pc:sldMk cId="1806008861" sldId="3895"/>
            <ac:picMk id="6" creationId="{67693996-6A4B-7528-E8B5-ED9594957674}"/>
          </ac:picMkLst>
        </pc:picChg>
        <pc:picChg chg="add del">
          <ac:chgData name="Juan Sarmiento" userId="af1216a4-86ea-41b5-91b0-4e0330db9e97" providerId="ADAL" clId="{D5FE228E-EC82-46D2-AF05-C88ACE2CC705}" dt="2024-10-04T17:18:45.589" v="196" actId="478"/>
          <ac:picMkLst>
            <pc:docMk/>
            <pc:sldMk cId="1806008861" sldId="3895"/>
            <ac:picMk id="12" creationId="{EBF43CBD-C0E8-E7F6-C86F-B9E4BFB4AA9E}"/>
          </ac:picMkLst>
        </pc:picChg>
        <pc:picChg chg="add del">
          <ac:chgData name="Juan Sarmiento" userId="af1216a4-86ea-41b5-91b0-4e0330db9e97" providerId="ADAL" clId="{D5FE228E-EC82-46D2-AF05-C88ACE2CC705}" dt="2024-10-04T17:19:01.979" v="198" actId="478"/>
          <ac:picMkLst>
            <pc:docMk/>
            <pc:sldMk cId="1806008861" sldId="3895"/>
            <ac:picMk id="13" creationId="{7F90561C-2B13-9E5D-E81E-682C9B3EC18C}"/>
          </ac:picMkLst>
        </pc:picChg>
      </pc:sldChg>
      <pc:sldChg chg="addSp delSp modSp add mod">
        <pc:chgData name="Juan Sarmiento" userId="af1216a4-86ea-41b5-91b0-4e0330db9e97" providerId="ADAL" clId="{D5FE228E-EC82-46D2-AF05-C88ACE2CC705}" dt="2024-10-04T17:25:39.374" v="253" actId="1076"/>
        <pc:sldMkLst>
          <pc:docMk/>
          <pc:sldMk cId="3100110580" sldId="3896"/>
        </pc:sldMkLst>
        <pc:spChg chg="add del mod">
          <ac:chgData name="Juan Sarmiento" userId="af1216a4-86ea-41b5-91b0-4e0330db9e97" providerId="ADAL" clId="{D5FE228E-EC82-46D2-AF05-C88ACE2CC705}" dt="2024-10-04T17:21:27.372" v="219" actId="478"/>
          <ac:spMkLst>
            <pc:docMk/>
            <pc:sldMk cId="3100110580" sldId="3896"/>
            <ac:spMk id="4" creationId="{3E6C88F2-CB33-6704-8F06-3D1EEF5FF0D5}"/>
          </ac:spMkLst>
        </pc:spChg>
        <pc:spChg chg="add mod">
          <ac:chgData name="Juan Sarmiento" userId="af1216a4-86ea-41b5-91b0-4e0330db9e97" providerId="ADAL" clId="{D5FE228E-EC82-46D2-AF05-C88ACE2CC705}" dt="2024-10-04T17:23:00.651" v="231" actId="1076"/>
          <ac:spMkLst>
            <pc:docMk/>
            <pc:sldMk cId="3100110580" sldId="3896"/>
            <ac:spMk id="5" creationId="{5E39E943-C60C-AF66-EE98-00EFFC20FDE0}"/>
          </ac:spMkLst>
        </pc:spChg>
        <pc:spChg chg="add mod">
          <ac:chgData name="Juan Sarmiento" userId="af1216a4-86ea-41b5-91b0-4e0330db9e97" providerId="ADAL" clId="{D5FE228E-EC82-46D2-AF05-C88ACE2CC705}" dt="2024-10-04T17:23:51.667" v="233" actId="1076"/>
          <ac:spMkLst>
            <pc:docMk/>
            <pc:sldMk cId="3100110580" sldId="3896"/>
            <ac:spMk id="6" creationId="{474746B0-8275-F2CB-29BF-C92BA84F8112}"/>
          </ac:spMkLst>
        </pc:spChg>
        <pc:spChg chg="add mod">
          <ac:chgData name="Juan Sarmiento" userId="af1216a4-86ea-41b5-91b0-4e0330db9e97" providerId="ADAL" clId="{D5FE228E-EC82-46D2-AF05-C88ACE2CC705}" dt="2024-10-04T17:22:16.691" v="223" actId="164"/>
          <ac:spMkLst>
            <pc:docMk/>
            <pc:sldMk cId="3100110580" sldId="3896"/>
            <ac:spMk id="7" creationId="{9007C553-C0F7-B63F-7B04-17B3330E328A}"/>
          </ac:spMkLst>
        </pc:spChg>
        <pc:spChg chg="add mod">
          <ac:chgData name="Juan Sarmiento" userId="af1216a4-86ea-41b5-91b0-4e0330db9e97" providerId="ADAL" clId="{D5FE228E-EC82-46D2-AF05-C88ACE2CC705}" dt="2024-10-04T17:25:39.374" v="253" actId="1076"/>
          <ac:spMkLst>
            <pc:docMk/>
            <pc:sldMk cId="3100110580" sldId="3896"/>
            <ac:spMk id="8" creationId="{E1AF816C-6BEE-F3FA-883B-EFFC73E71842}"/>
          </ac:spMkLst>
        </pc:spChg>
        <pc:spChg chg="add del">
          <ac:chgData name="Juan Sarmiento" userId="af1216a4-86ea-41b5-91b0-4e0330db9e97" providerId="ADAL" clId="{D5FE228E-EC82-46D2-AF05-C88ACE2CC705}" dt="2024-10-04T17:21:14.392" v="217" actId="478"/>
          <ac:spMkLst>
            <pc:docMk/>
            <pc:sldMk cId="3100110580" sldId="3896"/>
            <ac:spMk id="14" creationId="{B5A50483-B5EA-E671-C95E-BEA66F8015EA}"/>
          </ac:spMkLst>
        </pc:spChg>
        <pc:spChg chg="add del">
          <ac:chgData name="Juan Sarmiento" userId="af1216a4-86ea-41b5-91b0-4e0330db9e97" providerId="ADAL" clId="{D5FE228E-EC82-46D2-AF05-C88ACE2CC705}" dt="2024-10-04T17:21:14.392" v="217" actId="478"/>
          <ac:spMkLst>
            <pc:docMk/>
            <pc:sldMk cId="3100110580" sldId="3896"/>
            <ac:spMk id="15" creationId="{FABF02D1-FA59-9D89-EF77-96B0447916AF}"/>
          </ac:spMkLst>
        </pc:spChg>
        <pc:spChg chg="add del">
          <ac:chgData name="Juan Sarmiento" userId="af1216a4-86ea-41b5-91b0-4e0330db9e97" providerId="ADAL" clId="{D5FE228E-EC82-46D2-AF05-C88ACE2CC705}" dt="2024-10-04T17:21:14.392" v="217" actId="478"/>
          <ac:spMkLst>
            <pc:docMk/>
            <pc:sldMk cId="3100110580" sldId="3896"/>
            <ac:spMk id="16" creationId="{DDBFFB82-0FCB-B0D0-EC67-29FE9C2944E9}"/>
          </ac:spMkLst>
        </pc:spChg>
        <pc:spChg chg="add del">
          <ac:chgData name="Juan Sarmiento" userId="af1216a4-86ea-41b5-91b0-4e0330db9e97" providerId="ADAL" clId="{D5FE228E-EC82-46D2-AF05-C88ACE2CC705}" dt="2024-10-04T17:21:14.392" v="217" actId="478"/>
          <ac:spMkLst>
            <pc:docMk/>
            <pc:sldMk cId="3100110580" sldId="3896"/>
            <ac:spMk id="17" creationId="{F71BCE25-D98C-3186-9A9D-8E94A08E29FA}"/>
          </ac:spMkLst>
        </pc:spChg>
        <pc:spChg chg="add del">
          <ac:chgData name="Juan Sarmiento" userId="af1216a4-86ea-41b5-91b0-4e0330db9e97" providerId="ADAL" clId="{D5FE228E-EC82-46D2-AF05-C88ACE2CC705}" dt="2024-10-04T17:21:14.392" v="217" actId="478"/>
          <ac:spMkLst>
            <pc:docMk/>
            <pc:sldMk cId="3100110580" sldId="3896"/>
            <ac:spMk id="18" creationId="{75A6A03E-A320-F683-7063-319366216531}"/>
          </ac:spMkLst>
        </pc:spChg>
        <pc:spChg chg="add del">
          <ac:chgData name="Juan Sarmiento" userId="af1216a4-86ea-41b5-91b0-4e0330db9e97" providerId="ADAL" clId="{D5FE228E-EC82-46D2-AF05-C88ACE2CC705}" dt="2024-10-04T17:21:14.392" v="217" actId="478"/>
          <ac:spMkLst>
            <pc:docMk/>
            <pc:sldMk cId="3100110580" sldId="3896"/>
            <ac:spMk id="19" creationId="{4DB403FA-E948-EFC9-BB02-77B1F1E27F78}"/>
          </ac:spMkLst>
        </pc:spChg>
        <pc:spChg chg="add del">
          <ac:chgData name="Juan Sarmiento" userId="af1216a4-86ea-41b5-91b0-4e0330db9e97" providerId="ADAL" clId="{D5FE228E-EC82-46D2-AF05-C88ACE2CC705}" dt="2024-10-04T17:21:14.392" v="217" actId="478"/>
          <ac:spMkLst>
            <pc:docMk/>
            <pc:sldMk cId="3100110580" sldId="3896"/>
            <ac:spMk id="20" creationId="{27305A25-1B77-3F75-BB7F-345953E2A378}"/>
          </ac:spMkLst>
        </pc:spChg>
        <pc:grpChg chg="add mod ord">
          <ac:chgData name="Juan Sarmiento" userId="af1216a4-86ea-41b5-91b0-4e0330db9e97" providerId="ADAL" clId="{D5FE228E-EC82-46D2-AF05-C88ACE2CC705}" dt="2024-10-04T17:22:34.351" v="227" actId="171"/>
          <ac:grpSpMkLst>
            <pc:docMk/>
            <pc:sldMk cId="3100110580" sldId="3896"/>
            <ac:grpSpMk id="9" creationId="{8F088DDE-5400-2334-0867-D213E9AA57A8}"/>
          </ac:grpSpMkLst>
        </pc:grpChg>
        <pc:grpChg chg="add mod">
          <ac:chgData name="Juan Sarmiento" userId="af1216a4-86ea-41b5-91b0-4e0330db9e97" providerId="ADAL" clId="{D5FE228E-EC82-46D2-AF05-C88ACE2CC705}" dt="2024-10-04T17:22:47.283" v="229"/>
          <ac:grpSpMkLst>
            <pc:docMk/>
            <pc:sldMk cId="3100110580" sldId="3896"/>
            <ac:grpSpMk id="10" creationId="{0F433657-F260-E2C3-47C2-F7A58C69915D}"/>
          </ac:grpSpMkLst>
        </pc:grpChg>
        <pc:picChg chg="add del">
          <ac:chgData name="Juan Sarmiento" userId="af1216a4-86ea-41b5-91b0-4e0330db9e97" providerId="ADAL" clId="{D5FE228E-EC82-46D2-AF05-C88ACE2CC705}" dt="2024-10-04T17:22:40.640" v="228" actId="478"/>
          <ac:picMkLst>
            <pc:docMk/>
            <pc:sldMk cId="3100110580" sldId="3896"/>
            <ac:picMk id="2" creationId="{5705C034-D538-CB53-B4D8-91D3FF6CB10D}"/>
          </ac:picMkLst>
        </pc:picChg>
        <pc:picChg chg="add del mod">
          <ac:chgData name="Juan Sarmiento" userId="af1216a4-86ea-41b5-91b0-4e0330db9e97" providerId="ADAL" clId="{D5FE228E-EC82-46D2-AF05-C88ACE2CC705}" dt="2024-10-04T17:22:16.691" v="223" actId="164"/>
          <ac:picMkLst>
            <pc:docMk/>
            <pc:sldMk cId="3100110580" sldId="3896"/>
            <ac:picMk id="3" creationId="{8A212844-B493-3600-6993-DDD6828CCC1B}"/>
          </ac:picMkLst>
        </pc:picChg>
        <pc:picChg chg="mod">
          <ac:chgData name="Juan Sarmiento" userId="af1216a4-86ea-41b5-91b0-4e0330db9e97" providerId="ADAL" clId="{D5FE228E-EC82-46D2-AF05-C88ACE2CC705}" dt="2024-10-04T17:22:47.283" v="229"/>
          <ac:picMkLst>
            <pc:docMk/>
            <pc:sldMk cId="3100110580" sldId="3896"/>
            <ac:picMk id="11" creationId="{D9D75752-1673-461E-1D4B-04C78109FD9C}"/>
          </ac:picMkLst>
        </pc:picChg>
        <pc:picChg chg="mod">
          <ac:chgData name="Juan Sarmiento" userId="af1216a4-86ea-41b5-91b0-4e0330db9e97" providerId="ADAL" clId="{D5FE228E-EC82-46D2-AF05-C88ACE2CC705}" dt="2024-10-04T17:22:47.283" v="229"/>
          <ac:picMkLst>
            <pc:docMk/>
            <pc:sldMk cId="3100110580" sldId="3896"/>
            <ac:picMk id="12" creationId="{10086865-E5C1-BD74-FD78-345835764F57}"/>
          </ac:picMkLst>
        </pc:picChg>
        <pc:picChg chg="mod">
          <ac:chgData name="Juan Sarmiento" userId="af1216a4-86ea-41b5-91b0-4e0330db9e97" providerId="ADAL" clId="{D5FE228E-EC82-46D2-AF05-C88ACE2CC705}" dt="2024-10-04T17:22:47.283" v="229"/>
          <ac:picMkLst>
            <pc:docMk/>
            <pc:sldMk cId="3100110580" sldId="3896"/>
            <ac:picMk id="13" creationId="{3D46E485-8BC6-8B21-3EC5-17CBDFD929BB}"/>
          </ac:picMkLst>
        </pc:picChg>
      </pc:sldChg>
      <pc:sldChg chg="addSp delSp modSp add mod ord">
        <pc:chgData name="Juan Sarmiento" userId="af1216a4-86ea-41b5-91b0-4e0330db9e97" providerId="ADAL" clId="{D5FE228E-EC82-46D2-AF05-C88ACE2CC705}" dt="2024-10-04T17:46:15.341" v="284" actId="1076"/>
        <pc:sldMkLst>
          <pc:docMk/>
          <pc:sldMk cId="2893059168" sldId="3897"/>
        </pc:sldMkLst>
        <pc:spChg chg="add mod">
          <ac:chgData name="Juan Sarmiento" userId="af1216a4-86ea-41b5-91b0-4e0330db9e97" providerId="ADAL" clId="{D5FE228E-EC82-46D2-AF05-C88ACE2CC705}" dt="2024-10-04T17:44:41.599" v="258"/>
          <ac:spMkLst>
            <pc:docMk/>
            <pc:sldMk cId="2893059168" sldId="3897"/>
            <ac:spMk id="3" creationId="{56EBC2F3-5760-13D5-8986-9F0AFAE6E6EB}"/>
          </ac:spMkLst>
        </pc:spChg>
        <pc:spChg chg="add mod">
          <ac:chgData name="Juan Sarmiento" userId="af1216a4-86ea-41b5-91b0-4e0330db9e97" providerId="ADAL" clId="{D5FE228E-EC82-46D2-AF05-C88ACE2CC705}" dt="2024-10-04T17:44:41.599" v="258"/>
          <ac:spMkLst>
            <pc:docMk/>
            <pc:sldMk cId="2893059168" sldId="3897"/>
            <ac:spMk id="5" creationId="{A1CB3152-0681-7D0D-72F7-7DE179BD1813}"/>
          </ac:spMkLst>
        </pc:spChg>
        <pc:spChg chg="add mod">
          <ac:chgData name="Juan Sarmiento" userId="af1216a4-86ea-41b5-91b0-4e0330db9e97" providerId="ADAL" clId="{D5FE228E-EC82-46D2-AF05-C88ACE2CC705}" dt="2024-10-04T17:44:41.599" v="258"/>
          <ac:spMkLst>
            <pc:docMk/>
            <pc:sldMk cId="2893059168" sldId="3897"/>
            <ac:spMk id="6" creationId="{EF62514B-80B7-E014-7AB6-EACCA2ED8288}"/>
          </ac:spMkLst>
        </pc:spChg>
        <pc:spChg chg="add mod">
          <ac:chgData name="Juan Sarmiento" userId="af1216a4-86ea-41b5-91b0-4e0330db9e97" providerId="ADAL" clId="{D5FE228E-EC82-46D2-AF05-C88ACE2CC705}" dt="2024-10-04T17:44:41.599" v="258"/>
          <ac:spMkLst>
            <pc:docMk/>
            <pc:sldMk cId="2893059168" sldId="3897"/>
            <ac:spMk id="8" creationId="{2042199C-933E-1DC9-E43B-E646B3A0DF18}"/>
          </ac:spMkLst>
        </pc:spChg>
        <pc:spChg chg="add mod">
          <ac:chgData name="Juan Sarmiento" userId="af1216a4-86ea-41b5-91b0-4e0330db9e97" providerId="ADAL" clId="{D5FE228E-EC82-46D2-AF05-C88ACE2CC705}" dt="2024-10-04T17:44:41.599" v="258"/>
          <ac:spMkLst>
            <pc:docMk/>
            <pc:sldMk cId="2893059168" sldId="3897"/>
            <ac:spMk id="9" creationId="{053A4B84-65F8-B4B3-BA1F-68CEDF7490FC}"/>
          </ac:spMkLst>
        </pc:spChg>
        <pc:spChg chg="add mod">
          <ac:chgData name="Juan Sarmiento" userId="af1216a4-86ea-41b5-91b0-4e0330db9e97" providerId="ADAL" clId="{D5FE228E-EC82-46D2-AF05-C88ACE2CC705}" dt="2024-10-04T17:44:41.599" v="258"/>
          <ac:spMkLst>
            <pc:docMk/>
            <pc:sldMk cId="2893059168" sldId="3897"/>
            <ac:spMk id="11" creationId="{768894FD-10B8-5BFC-CC57-636C88893ECB}"/>
          </ac:spMkLst>
        </pc:spChg>
        <pc:spChg chg="add mod">
          <ac:chgData name="Juan Sarmiento" userId="af1216a4-86ea-41b5-91b0-4e0330db9e97" providerId="ADAL" clId="{D5FE228E-EC82-46D2-AF05-C88ACE2CC705}" dt="2024-10-04T17:44:41.599" v="258"/>
          <ac:spMkLst>
            <pc:docMk/>
            <pc:sldMk cId="2893059168" sldId="3897"/>
            <ac:spMk id="12" creationId="{D4E613E8-EAA2-577B-0852-91CB634FA337}"/>
          </ac:spMkLst>
        </pc:spChg>
        <pc:spChg chg="add mod">
          <ac:chgData name="Juan Sarmiento" userId="af1216a4-86ea-41b5-91b0-4e0330db9e97" providerId="ADAL" clId="{D5FE228E-EC82-46D2-AF05-C88ACE2CC705}" dt="2024-10-04T17:45:08.726" v="265" actId="1076"/>
          <ac:spMkLst>
            <pc:docMk/>
            <pc:sldMk cId="2893059168" sldId="3897"/>
            <ac:spMk id="13" creationId="{9E81593E-4288-4D7A-25B6-1F9D34F3888E}"/>
          </ac:spMkLst>
        </pc:spChg>
        <pc:spChg chg="add del">
          <ac:chgData name="Juan Sarmiento" userId="af1216a4-86ea-41b5-91b0-4e0330db9e97" providerId="ADAL" clId="{D5FE228E-EC82-46D2-AF05-C88ACE2CC705}" dt="2024-10-04T17:44:48.487" v="260" actId="478"/>
          <ac:spMkLst>
            <pc:docMk/>
            <pc:sldMk cId="2893059168" sldId="3897"/>
            <ac:spMk id="14" creationId="{B5A50483-B5EA-E671-C95E-BEA66F8015EA}"/>
          </ac:spMkLst>
        </pc:spChg>
        <pc:spChg chg="add del">
          <ac:chgData name="Juan Sarmiento" userId="af1216a4-86ea-41b5-91b0-4e0330db9e97" providerId="ADAL" clId="{D5FE228E-EC82-46D2-AF05-C88ACE2CC705}" dt="2024-10-04T17:44:48.487" v="260" actId="478"/>
          <ac:spMkLst>
            <pc:docMk/>
            <pc:sldMk cId="2893059168" sldId="3897"/>
            <ac:spMk id="15" creationId="{FABF02D1-FA59-9D89-EF77-96B0447916AF}"/>
          </ac:spMkLst>
        </pc:spChg>
        <pc:spChg chg="add del">
          <ac:chgData name="Juan Sarmiento" userId="af1216a4-86ea-41b5-91b0-4e0330db9e97" providerId="ADAL" clId="{D5FE228E-EC82-46D2-AF05-C88ACE2CC705}" dt="2024-10-04T17:44:48.487" v="260" actId="478"/>
          <ac:spMkLst>
            <pc:docMk/>
            <pc:sldMk cId="2893059168" sldId="3897"/>
            <ac:spMk id="16" creationId="{DDBFFB82-0FCB-B0D0-EC67-29FE9C2944E9}"/>
          </ac:spMkLst>
        </pc:spChg>
        <pc:spChg chg="add del">
          <ac:chgData name="Juan Sarmiento" userId="af1216a4-86ea-41b5-91b0-4e0330db9e97" providerId="ADAL" clId="{D5FE228E-EC82-46D2-AF05-C88ACE2CC705}" dt="2024-10-04T17:44:48.487" v="260" actId="478"/>
          <ac:spMkLst>
            <pc:docMk/>
            <pc:sldMk cId="2893059168" sldId="3897"/>
            <ac:spMk id="17" creationId="{F71BCE25-D98C-3186-9A9D-8E94A08E29FA}"/>
          </ac:spMkLst>
        </pc:spChg>
        <pc:spChg chg="add del">
          <ac:chgData name="Juan Sarmiento" userId="af1216a4-86ea-41b5-91b0-4e0330db9e97" providerId="ADAL" clId="{D5FE228E-EC82-46D2-AF05-C88ACE2CC705}" dt="2024-10-04T17:44:48.487" v="260" actId="478"/>
          <ac:spMkLst>
            <pc:docMk/>
            <pc:sldMk cId="2893059168" sldId="3897"/>
            <ac:spMk id="18" creationId="{75A6A03E-A320-F683-7063-319366216531}"/>
          </ac:spMkLst>
        </pc:spChg>
        <pc:spChg chg="add del">
          <ac:chgData name="Juan Sarmiento" userId="af1216a4-86ea-41b5-91b0-4e0330db9e97" providerId="ADAL" clId="{D5FE228E-EC82-46D2-AF05-C88ACE2CC705}" dt="2024-10-04T17:44:48.487" v="260" actId="478"/>
          <ac:spMkLst>
            <pc:docMk/>
            <pc:sldMk cId="2893059168" sldId="3897"/>
            <ac:spMk id="19" creationId="{4DB403FA-E948-EFC9-BB02-77B1F1E27F78}"/>
          </ac:spMkLst>
        </pc:spChg>
        <pc:spChg chg="add del">
          <ac:chgData name="Juan Sarmiento" userId="af1216a4-86ea-41b5-91b0-4e0330db9e97" providerId="ADAL" clId="{D5FE228E-EC82-46D2-AF05-C88ACE2CC705}" dt="2024-10-04T17:44:48.487" v="260" actId="478"/>
          <ac:spMkLst>
            <pc:docMk/>
            <pc:sldMk cId="2893059168" sldId="3897"/>
            <ac:spMk id="20" creationId="{27305A25-1B77-3F75-BB7F-345953E2A378}"/>
          </ac:spMkLst>
        </pc:spChg>
        <pc:spChg chg="add mod">
          <ac:chgData name="Juan Sarmiento" userId="af1216a4-86ea-41b5-91b0-4e0330db9e97" providerId="ADAL" clId="{D5FE228E-EC82-46D2-AF05-C88ACE2CC705}" dt="2024-10-04T17:45:52.410" v="276" actId="1076"/>
          <ac:spMkLst>
            <pc:docMk/>
            <pc:sldMk cId="2893059168" sldId="3897"/>
            <ac:spMk id="22" creationId="{A7978838-5ADB-1628-26EE-5693885C9BA3}"/>
          </ac:spMkLst>
        </pc:spChg>
        <pc:spChg chg="add mod">
          <ac:chgData name="Juan Sarmiento" userId="af1216a4-86ea-41b5-91b0-4e0330db9e97" providerId="ADAL" clId="{D5FE228E-EC82-46D2-AF05-C88ACE2CC705}" dt="2024-10-04T17:46:13.130" v="283" actId="1076"/>
          <ac:spMkLst>
            <pc:docMk/>
            <pc:sldMk cId="2893059168" sldId="3897"/>
            <ac:spMk id="23" creationId="{4652A835-2CD9-8058-017F-695DB09FD3F9}"/>
          </ac:spMkLst>
        </pc:spChg>
        <pc:spChg chg="add mod">
          <ac:chgData name="Juan Sarmiento" userId="af1216a4-86ea-41b5-91b0-4e0330db9e97" providerId="ADAL" clId="{D5FE228E-EC82-46D2-AF05-C88ACE2CC705}" dt="2024-10-04T17:45:56.021" v="277" actId="1076"/>
          <ac:spMkLst>
            <pc:docMk/>
            <pc:sldMk cId="2893059168" sldId="3897"/>
            <ac:spMk id="25" creationId="{432ABCEA-78D2-927D-1D33-8AE7C463B5E3}"/>
          </ac:spMkLst>
        </pc:spChg>
        <pc:spChg chg="add mod">
          <ac:chgData name="Juan Sarmiento" userId="af1216a4-86ea-41b5-91b0-4e0330db9e97" providerId="ADAL" clId="{D5FE228E-EC82-46D2-AF05-C88ACE2CC705}" dt="2024-10-04T17:46:15.341" v="284" actId="1076"/>
          <ac:spMkLst>
            <pc:docMk/>
            <pc:sldMk cId="2893059168" sldId="3897"/>
            <ac:spMk id="26" creationId="{DC937370-E230-DA6B-A177-DC02C4AF921E}"/>
          </ac:spMkLst>
        </pc:spChg>
        <pc:spChg chg="add mod">
          <ac:chgData name="Juan Sarmiento" userId="af1216a4-86ea-41b5-91b0-4e0330db9e97" providerId="ADAL" clId="{D5FE228E-EC82-46D2-AF05-C88ACE2CC705}" dt="2024-10-04T17:45:59.317" v="278" actId="1076"/>
          <ac:spMkLst>
            <pc:docMk/>
            <pc:sldMk cId="2893059168" sldId="3897"/>
            <ac:spMk id="28" creationId="{4ECF006C-3B62-D641-5B1B-4FC1E460A44C}"/>
          </ac:spMkLst>
        </pc:spChg>
        <pc:spChg chg="add mod">
          <ac:chgData name="Juan Sarmiento" userId="af1216a4-86ea-41b5-91b0-4e0330db9e97" providerId="ADAL" clId="{D5FE228E-EC82-46D2-AF05-C88ACE2CC705}" dt="2024-10-04T17:46:05.733" v="281" actId="1076"/>
          <ac:spMkLst>
            <pc:docMk/>
            <pc:sldMk cId="2893059168" sldId="3897"/>
            <ac:spMk id="29" creationId="{7A5C447A-CA5E-DF47-522C-29BDC63799F8}"/>
          </ac:spMkLst>
        </pc:spChg>
        <pc:picChg chg="add del">
          <ac:chgData name="Juan Sarmiento" userId="af1216a4-86ea-41b5-91b0-4e0330db9e97" providerId="ADAL" clId="{D5FE228E-EC82-46D2-AF05-C88ACE2CC705}" dt="2024-10-04T17:44:45.263" v="259" actId="478"/>
          <ac:picMkLst>
            <pc:docMk/>
            <pc:sldMk cId="2893059168" sldId="3897"/>
            <ac:picMk id="2" creationId="{5705C034-D538-CB53-B4D8-91D3FF6CB10D}"/>
          </ac:picMkLst>
        </pc:picChg>
        <pc:picChg chg="add mod">
          <ac:chgData name="Juan Sarmiento" userId="af1216a4-86ea-41b5-91b0-4e0330db9e97" providerId="ADAL" clId="{D5FE228E-EC82-46D2-AF05-C88ACE2CC705}" dt="2024-10-04T17:44:41.599" v="258"/>
          <ac:picMkLst>
            <pc:docMk/>
            <pc:sldMk cId="2893059168" sldId="3897"/>
            <ac:picMk id="4" creationId="{264CCFD4-DA08-C908-E8A4-F6D7E6796C3E}"/>
          </ac:picMkLst>
        </pc:picChg>
        <pc:picChg chg="add mod">
          <ac:chgData name="Juan Sarmiento" userId="af1216a4-86ea-41b5-91b0-4e0330db9e97" providerId="ADAL" clId="{D5FE228E-EC82-46D2-AF05-C88ACE2CC705}" dt="2024-10-04T17:44:41.599" v="258"/>
          <ac:picMkLst>
            <pc:docMk/>
            <pc:sldMk cId="2893059168" sldId="3897"/>
            <ac:picMk id="7" creationId="{D0518D7D-9487-19B1-B0BC-53F0C175279E}"/>
          </ac:picMkLst>
        </pc:picChg>
        <pc:picChg chg="add mod">
          <ac:chgData name="Juan Sarmiento" userId="af1216a4-86ea-41b5-91b0-4e0330db9e97" providerId="ADAL" clId="{D5FE228E-EC82-46D2-AF05-C88ACE2CC705}" dt="2024-10-04T17:44:41.599" v="258"/>
          <ac:picMkLst>
            <pc:docMk/>
            <pc:sldMk cId="2893059168" sldId="3897"/>
            <ac:picMk id="10" creationId="{F75F5012-810D-406F-B13D-CDBDEAB42165}"/>
          </ac:picMkLst>
        </pc:picChg>
        <pc:picChg chg="add mod">
          <ac:chgData name="Juan Sarmiento" userId="af1216a4-86ea-41b5-91b0-4e0330db9e97" providerId="ADAL" clId="{D5FE228E-EC82-46D2-AF05-C88ACE2CC705}" dt="2024-10-04T17:45:17.398" v="266" actId="14100"/>
          <ac:picMkLst>
            <pc:docMk/>
            <pc:sldMk cId="2893059168" sldId="3897"/>
            <ac:picMk id="21" creationId="{C9171CB5-A5B8-87E5-FA46-894051502AA1}"/>
          </ac:picMkLst>
        </pc:picChg>
        <pc:picChg chg="add mod">
          <ac:chgData name="Juan Sarmiento" userId="af1216a4-86ea-41b5-91b0-4e0330db9e97" providerId="ADAL" clId="{D5FE228E-EC82-46D2-AF05-C88ACE2CC705}" dt="2024-10-04T17:45:22.938" v="268" actId="14100"/>
          <ac:picMkLst>
            <pc:docMk/>
            <pc:sldMk cId="2893059168" sldId="3897"/>
            <ac:picMk id="24" creationId="{F37E87E3-BEA4-54E8-5350-6110BAF345C8}"/>
          </ac:picMkLst>
        </pc:picChg>
        <pc:picChg chg="add mod">
          <ac:chgData name="Juan Sarmiento" userId="af1216a4-86ea-41b5-91b0-4e0330db9e97" providerId="ADAL" clId="{D5FE228E-EC82-46D2-AF05-C88ACE2CC705}" dt="2024-10-04T17:45:32.094" v="272" actId="14100"/>
          <ac:picMkLst>
            <pc:docMk/>
            <pc:sldMk cId="2893059168" sldId="3897"/>
            <ac:picMk id="27" creationId="{A5313261-1038-B90F-E402-1B2149F9B2DC}"/>
          </ac:picMkLst>
        </pc:picChg>
      </pc:sldChg>
      <pc:sldChg chg="addSp delSp modSp add del mod">
        <pc:chgData name="Juan Sarmiento" userId="af1216a4-86ea-41b5-91b0-4e0330db9e97" providerId="ADAL" clId="{D5FE228E-EC82-46D2-AF05-C88ACE2CC705}" dt="2024-10-04T17:56:09.281" v="369" actId="47"/>
        <pc:sldMkLst>
          <pc:docMk/>
          <pc:sldMk cId="1890514434" sldId="3898"/>
        </pc:sldMkLst>
        <pc:spChg chg="add del mod">
          <ac:chgData name="Juan Sarmiento" userId="af1216a4-86ea-41b5-91b0-4e0330db9e97" providerId="ADAL" clId="{D5FE228E-EC82-46D2-AF05-C88ACE2CC705}" dt="2024-10-04T17:50:05.963" v="297" actId="478"/>
          <ac:spMkLst>
            <pc:docMk/>
            <pc:sldMk cId="1890514434" sldId="3898"/>
            <ac:spMk id="5" creationId="{51E1D6D8-B5B3-0863-44BB-D7131B1D024B}"/>
          </ac:spMkLst>
        </pc:spChg>
        <pc:spChg chg="add del mod">
          <ac:chgData name="Juan Sarmiento" userId="af1216a4-86ea-41b5-91b0-4e0330db9e97" providerId="ADAL" clId="{D5FE228E-EC82-46D2-AF05-C88ACE2CC705}" dt="2024-10-04T17:50:05.963" v="297" actId="478"/>
          <ac:spMkLst>
            <pc:docMk/>
            <pc:sldMk cId="1890514434" sldId="3898"/>
            <ac:spMk id="7" creationId="{B3912351-03F9-F83D-38E9-6BBF8B8840BA}"/>
          </ac:spMkLst>
        </pc:spChg>
        <pc:spChg chg="add del mod">
          <ac:chgData name="Juan Sarmiento" userId="af1216a4-86ea-41b5-91b0-4e0330db9e97" providerId="ADAL" clId="{D5FE228E-EC82-46D2-AF05-C88ACE2CC705}" dt="2024-10-04T17:50:05.963" v="297" actId="478"/>
          <ac:spMkLst>
            <pc:docMk/>
            <pc:sldMk cId="1890514434" sldId="3898"/>
            <ac:spMk id="8" creationId="{4B80AEE3-1966-A246-35B3-38531DC733F1}"/>
          </ac:spMkLst>
        </pc:spChg>
        <pc:spChg chg="add del mod">
          <ac:chgData name="Juan Sarmiento" userId="af1216a4-86ea-41b5-91b0-4e0330db9e97" providerId="ADAL" clId="{D5FE228E-EC82-46D2-AF05-C88ACE2CC705}" dt="2024-10-04T17:50:05.963" v="297" actId="478"/>
          <ac:spMkLst>
            <pc:docMk/>
            <pc:sldMk cId="1890514434" sldId="3898"/>
            <ac:spMk id="10" creationId="{52C18343-2EFF-FD21-B038-E2769E6F0582}"/>
          </ac:spMkLst>
        </pc:spChg>
        <pc:spChg chg="add del mod">
          <ac:chgData name="Juan Sarmiento" userId="af1216a4-86ea-41b5-91b0-4e0330db9e97" providerId="ADAL" clId="{D5FE228E-EC82-46D2-AF05-C88ACE2CC705}" dt="2024-10-04T17:50:05.963" v="297" actId="478"/>
          <ac:spMkLst>
            <pc:docMk/>
            <pc:sldMk cId="1890514434" sldId="3898"/>
            <ac:spMk id="11" creationId="{37D3D05D-2549-E8BF-B252-993F9E83B40D}"/>
          </ac:spMkLst>
        </pc:spChg>
        <pc:spChg chg="del">
          <ac:chgData name="Juan Sarmiento" userId="af1216a4-86ea-41b5-91b0-4e0330db9e97" providerId="ADAL" clId="{D5FE228E-EC82-46D2-AF05-C88ACE2CC705}" dt="2024-10-04T17:49:06.820" v="286" actId="478"/>
          <ac:spMkLst>
            <pc:docMk/>
            <pc:sldMk cId="1890514434" sldId="3898"/>
            <ac:spMk id="13" creationId="{9E81593E-4288-4D7A-25B6-1F9D34F3888E}"/>
          </ac:spMkLst>
        </pc:spChg>
        <pc:spChg chg="add del mod">
          <ac:chgData name="Juan Sarmiento" userId="af1216a4-86ea-41b5-91b0-4e0330db9e97" providerId="ADAL" clId="{D5FE228E-EC82-46D2-AF05-C88ACE2CC705}" dt="2024-10-04T17:50:05.963" v="297" actId="478"/>
          <ac:spMkLst>
            <pc:docMk/>
            <pc:sldMk cId="1890514434" sldId="3898"/>
            <ac:spMk id="14" creationId="{9F47D106-67C7-1BD8-93F9-5A83B49C60D1}"/>
          </ac:spMkLst>
        </pc:spChg>
        <pc:spChg chg="add del mod">
          <ac:chgData name="Juan Sarmiento" userId="af1216a4-86ea-41b5-91b0-4e0330db9e97" providerId="ADAL" clId="{D5FE228E-EC82-46D2-AF05-C88ACE2CC705}" dt="2024-10-04T17:50:05.963" v="297" actId="478"/>
          <ac:spMkLst>
            <pc:docMk/>
            <pc:sldMk cId="1890514434" sldId="3898"/>
            <ac:spMk id="15" creationId="{65F6D130-3D17-2C39-AFD4-9BD01D3E9268}"/>
          </ac:spMkLst>
        </pc:spChg>
        <pc:spChg chg="add del mod">
          <ac:chgData name="Juan Sarmiento" userId="af1216a4-86ea-41b5-91b0-4e0330db9e97" providerId="ADAL" clId="{D5FE228E-EC82-46D2-AF05-C88ACE2CC705}" dt="2024-10-04T17:50:05.963" v="297" actId="478"/>
          <ac:spMkLst>
            <pc:docMk/>
            <pc:sldMk cId="1890514434" sldId="3898"/>
            <ac:spMk id="17" creationId="{87A6CAE2-3526-D843-8FA9-6BBB9C252CBF}"/>
          </ac:spMkLst>
        </pc:spChg>
        <pc:spChg chg="add del mod">
          <ac:chgData name="Juan Sarmiento" userId="af1216a4-86ea-41b5-91b0-4e0330db9e97" providerId="ADAL" clId="{D5FE228E-EC82-46D2-AF05-C88ACE2CC705}" dt="2024-10-04T17:50:05.963" v="297" actId="478"/>
          <ac:spMkLst>
            <pc:docMk/>
            <pc:sldMk cId="1890514434" sldId="3898"/>
            <ac:spMk id="18" creationId="{F7024205-D102-63D8-F7FC-16D058B6B407}"/>
          </ac:spMkLst>
        </pc:spChg>
        <pc:spChg chg="add mod">
          <ac:chgData name="Juan Sarmiento" userId="af1216a4-86ea-41b5-91b0-4e0330db9e97" providerId="ADAL" clId="{D5FE228E-EC82-46D2-AF05-C88ACE2CC705}" dt="2024-10-04T17:50:38.047" v="302" actId="1076"/>
          <ac:spMkLst>
            <pc:docMk/>
            <pc:sldMk cId="1890514434" sldId="3898"/>
            <ac:spMk id="20" creationId="{79B883F9-CC68-0390-E58D-C51F34C105D8}"/>
          </ac:spMkLst>
        </pc:spChg>
        <pc:spChg chg="del">
          <ac:chgData name="Juan Sarmiento" userId="af1216a4-86ea-41b5-91b0-4e0330db9e97" providerId="ADAL" clId="{D5FE228E-EC82-46D2-AF05-C88ACE2CC705}" dt="2024-10-04T17:49:06.820" v="286" actId="478"/>
          <ac:spMkLst>
            <pc:docMk/>
            <pc:sldMk cId="1890514434" sldId="3898"/>
            <ac:spMk id="22" creationId="{A7978838-5ADB-1628-26EE-5693885C9BA3}"/>
          </ac:spMkLst>
        </pc:spChg>
        <pc:spChg chg="del">
          <ac:chgData name="Juan Sarmiento" userId="af1216a4-86ea-41b5-91b0-4e0330db9e97" providerId="ADAL" clId="{D5FE228E-EC82-46D2-AF05-C88ACE2CC705}" dt="2024-10-04T17:49:06.820" v="286" actId="478"/>
          <ac:spMkLst>
            <pc:docMk/>
            <pc:sldMk cId="1890514434" sldId="3898"/>
            <ac:spMk id="23" creationId="{4652A835-2CD9-8058-017F-695DB09FD3F9}"/>
          </ac:spMkLst>
        </pc:spChg>
        <pc:spChg chg="del">
          <ac:chgData name="Juan Sarmiento" userId="af1216a4-86ea-41b5-91b0-4e0330db9e97" providerId="ADAL" clId="{D5FE228E-EC82-46D2-AF05-C88ACE2CC705}" dt="2024-10-04T17:49:06.820" v="286" actId="478"/>
          <ac:spMkLst>
            <pc:docMk/>
            <pc:sldMk cId="1890514434" sldId="3898"/>
            <ac:spMk id="25" creationId="{432ABCEA-78D2-927D-1D33-8AE7C463B5E3}"/>
          </ac:spMkLst>
        </pc:spChg>
        <pc:spChg chg="del">
          <ac:chgData name="Juan Sarmiento" userId="af1216a4-86ea-41b5-91b0-4e0330db9e97" providerId="ADAL" clId="{D5FE228E-EC82-46D2-AF05-C88ACE2CC705}" dt="2024-10-04T17:49:06.820" v="286" actId="478"/>
          <ac:spMkLst>
            <pc:docMk/>
            <pc:sldMk cId="1890514434" sldId="3898"/>
            <ac:spMk id="26" creationId="{DC937370-E230-DA6B-A177-DC02C4AF921E}"/>
          </ac:spMkLst>
        </pc:spChg>
        <pc:spChg chg="del">
          <ac:chgData name="Juan Sarmiento" userId="af1216a4-86ea-41b5-91b0-4e0330db9e97" providerId="ADAL" clId="{D5FE228E-EC82-46D2-AF05-C88ACE2CC705}" dt="2024-10-04T17:49:06.820" v="286" actId="478"/>
          <ac:spMkLst>
            <pc:docMk/>
            <pc:sldMk cId="1890514434" sldId="3898"/>
            <ac:spMk id="28" creationId="{4ECF006C-3B62-D641-5B1B-4FC1E460A44C}"/>
          </ac:spMkLst>
        </pc:spChg>
        <pc:spChg chg="del">
          <ac:chgData name="Juan Sarmiento" userId="af1216a4-86ea-41b5-91b0-4e0330db9e97" providerId="ADAL" clId="{D5FE228E-EC82-46D2-AF05-C88ACE2CC705}" dt="2024-10-04T17:49:06.820" v="286" actId="478"/>
          <ac:spMkLst>
            <pc:docMk/>
            <pc:sldMk cId="1890514434" sldId="3898"/>
            <ac:spMk id="29" creationId="{7A5C447A-CA5E-DF47-522C-29BDC63799F8}"/>
          </ac:spMkLst>
        </pc:spChg>
        <pc:spChg chg="add mod">
          <ac:chgData name="Juan Sarmiento" userId="af1216a4-86ea-41b5-91b0-4e0330db9e97" providerId="ADAL" clId="{D5FE228E-EC82-46D2-AF05-C88ACE2CC705}" dt="2024-10-04T17:50:38.047" v="302" actId="1076"/>
          <ac:spMkLst>
            <pc:docMk/>
            <pc:sldMk cId="1890514434" sldId="3898"/>
            <ac:spMk id="31" creationId="{B527D336-5148-5475-E52A-60BC5F6244AC}"/>
          </ac:spMkLst>
        </pc:spChg>
        <pc:spChg chg="add mod">
          <ac:chgData name="Juan Sarmiento" userId="af1216a4-86ea-41b5-91b0-4e0330db9e97" providerId="ADAL" clId="{D5FE228E-EC82-46D2-AF05-C88ACE2CC705}" dt="2024-10-04T17:50:38.047" v="302" actId="1076"/>
          <ac:spMkLst>
            <pc:docMk/>
            <pc:sldMk cId="1890514434" sldId="3898"/>
            <ac:spMk id="32" creationId="{25F2A561-19BC-32E9-A9DA-926A500D3C96}"/>
          </ac:spMkLst>
        </pc:spChg>
        <pc:spChg chg="add mod">
          <ac:chgData name="Juan Sarmiento" userId="af1216a4-86ea-41b5-91b0-4e0330db9e97" providerId="ADAL" clId="{D5FE228E-EC82-46D2-AF05-C88ACE2CC705}" dt="2024-10-04T17:50:38.047" v="302" actId="1076"/>
          <ac:spMkLst>
            <pc:docMk/>
            <pc:sldMk cId="1890514434" sldId="3898"/>
            <ac:spMk id="34" creationId="{47EB740C-EDB6-F8C7-BE3B-E7303916D1A1}"/>
          </ac:spMkLst>
        </pc:spChg>
        <pc:spChg chg="add mod">
          <ac:chgData name="Juan Sarmiento" userId="af1216a4-86ea-41b5-91b0-4e0330db9e97" providerId="ADAL" clId="{D5FE228E-EC82-46D2-AF05-C88ACE2CC705}" dt="2024-10-04T17:50:38.047" v="302" actId="1076"/>
          <ac:spMkLst>
            <pc:docMk/>
            <pc:sldMk cId="1890514434" sldId="3898"/>
            <ac:spMk id="35" creationId="{A43B777B-FF01-D49C-0D0A-9373C8E0E989}"/>
          </ac:spMkLst>
        </pc:spChg>
        <pc:spChg chg="add mod">
          <ac:chgData name="Juan Sarmiento" userId="af1216a4-86ea-41b5-91b0-4e0330db9e97" providerId="ADAL" clId="{D5FE228E-EC82-46D2-AF05-C88ACE2CC705}" dt="2024-10-04T17:50:38.047" v="302" actId="1076"/>
          <ac:spMkLst>
            <pc:docMk/>
            <pc:sldMk cId="1890514434" sldId="3898"/>
            <ac:spMk id="37" creationId="{2949B454-37DB-E545-2B38-28C7408F196D}"/>
          </ac:spMkLst>
        </pc:spChg>
        <pc:spChg chg="add mod">
          <ac:chgData name="Juan Sarmiento" userId="af1216a4-86ea-41b5-91b0-4e0330db9e97" providerId="ADAL" clId="{D5FE228E-EC82-46D2-AF05-C88ACE2CC705}" dt="2024-10-04T17:50:38.047" v="302" actId="1076"/>
          <ac:spMkLst>
            <pc:docMk/>
            <pc:sldMk cId="1890514434" sldId="3898"/>
            <ac:spMk id="38" creationId="{8FAB86BE-678D-81EF-D91C-F1C9D9A5C8B0}"/>
          </ac:spMkLst>
        </pc:spChg>
        <pc:spChg chg="add mod">
          <ac:chgData name="Juan Sarmiento" userId="af1216a4-86ea-41b5-91b0-4e0330db9e97" providerId="ADAL" clId="{D5FE228E-EC82-46D2-AF05-C88ACE2CC705}" dt="2024-10-04T17:50:38.047" v="302" actId="1076"/>
          <ac:spMkLst>
            <pc:docMk/>
            <pc:sldMk cId="1890514434" sldId="3898"/>
            <ac:spMk id="40" creationId="{3D0C6B11-A74B-CFC9-96A5-DBDC08FD9EBC}"/>
          </ac:spMkLst>
        </pc:spChg>
        <pc:spChg chg="add mod">
          <ac:chgData name="Juan Sarmiento" userId="af1216a4-86ea-41b5-91b0-4e0330db9e97" providerId="ADAL" clId="{D5FE228E-EC82-46D2-AF05-C88ACE2CC705}" dt="2024-10-04T17:50:38.047" v="302" actId="1076"/>
          <ac:spMkLst>
            <pc:docMk/>
            <pc:sldMk cId="1890514434" sldId="3898"/>
            <ac:spMk id="41" creationId="{14A65B6A-C7C1-95A7-B4CC-FA53FCCA61A8}"/>
          </ac:spMkLst>
        </pc:spChg>
        <pc:spChg chg="add mod">
          <ac:chgData name="Juan Sarmiento" userId="af1216a4-86ea-41b5-91b0-4e0330db9e97" providerId="ADAL" clId="{D5FE228E-EC82-46D2-AF05-C88ACE2CC705}" dt="2024-10-04T17:50:51.586" v="304" actId="1076"/>
          <ac:spMkLst>
            <pc:docMk/>
            <pc:sldMk cId="1890514434" sldId="3898"/>
            <ac:spMk id="43" creationId="{8C0B21D0-B2D0-03E6-7BFE-A1AC5D74B378}"/>
          </ac:spMkLst>
        </pc:spChg>
        <pc:picChg chg="add">
          <ac:chgData name="Juan Sarmiento" userId="af1216a4-86ea-41b5-91b0-4e0330db9e97" providerId="ADAL" clId="{D5FE228E-EC82-46D2-AF05-C88ACE2CC705}" dt="2024-10-04T17:49:08.637" v="287"/>
          <ac:picMkLst>
            <pc:docMk/>
            <pc:sldMk cId="1890514434" sldId="3898"/>
            <ac:picMk id="3" creationId="{26EBCAB6-CC34-AB0C-21F0-935B54558A7D}"/>
          </ac:picMkLst>
        </pc:picChg>
        <pc:picChg chg="add del mod">
          <ac:chgData name="Juan Sarmiento" userId="af1216a4-86ea-41b5-91b0-4e0330db9e97" providerId="ADAL" clId="{D5FE228E-EC82-46D2-AF05-C88ACE2CC705}" dt="2024-10-04T17:49:50.672" v="290" actId="478"/>
          <ac:picMkLst>
            <pc:docMk/>
            <pc:sldMk cId="1890514434" sldId="3898"/>
            <ac:picMk id="4" creationId="{038F6EAA-40C1-55D5-31A0-93D8F3B66369}"/>
          </ac:picMkLst>
        </pc:picChg>
        <pc:picChg chg="add del mod">
          <ac:chgData name="Juan Sarmiento" userId="af1216a4-86ea-41b5-91b0-4e0330db9e97" providerId="ADAL" clId="{D5FE228E-EC82-46D2-AF05-C88ACE2CC705}" dt="2024-10-04T17:50:05.963" v="297" actId="478"/>
          <ac:picMkLst>
            <pc:docMk/>
            <pc:sldMk cId="1890514434" sldId="3898"/>
            <ac:picMk id="6" creationId="{76D03B5B-F62B-421F-CDFB-3208F894D822}"/>
          </ac:picMkLst>
        </pc:picChg>
        <pc:picChg chg="add del mod">
          <ac:chgData name="Juan Sarmiento" userId="af1216a4-86ea-41b5-91b0-4e0330db9e97" providerId="ADAL" clId="{D5FE228E-EC82-46D2-AF05-C88ACE2CC705}" dt="2024-10-04T17:50:05.963" v="297" actId="478"/>
          <ac:picMkLst>
            <pc:docMk/>
            <pc:sldMk cId="1890514434" sldId="3898"/>
            <ac:picMk id="9" creationId="{6FCED686-560D-442B-5587-D9FF3D571743}"/>
          </ac:picMkLst>
        </pc:picChg>
        <pc:picChg chg="add del mod">
          <ac:chgData name="Juan Sarmiento" userId="af1216a4-86ea-41b5-91b0-4e0330db9e97" providerId="ADAL" clId="{D5FE228E-EC82-46D2-AF05-C88ACE2CC705}" dt="2024-10-04T17:50:05.963" v="297" actId="478"/>
          <ac:picMkLst>
            <pc:docMk/>
            <pc:sldMk cId="1890514434" sldId="3898"/>
            <ac:picMk id="12" creationId="{3D035E0F-5C33-DCC6-000F-C16947B3CC81}"/>
          </ac:picMkLst>
        </pc:picChg>
        <pc:picChg chg="add del mod">
          <ac:chgData name="Juan Sarmiento" userId="af1216a4-86ea-41b5-91b0-4e0330db9e97" providerId="ADAL" clId="{D5FE228E-EC82-46D2-AF05-C88ACE2CC705}" dt="2024-10-04T17:50:05.963" v="297" actId="478"/>
          <ac:picMkLst>
            <pc:docMk/>
            <pc:sldMk cId="1890514434" sldId="3898"/>
            <ac:picMk id="16" creationId="{311C2C31-10C6-76A7-0FB4-314AE92A83A7}"/>
          </ac:picMkLst>
        </pc:picChg>
        <pc:picChg chg="add del">
          <ac:chgData name="Juan Sarmiento" userId="af1216a4-86ea-41b5-91b0-4e0330db9e97" providerId="ADAL" clId="{D5FE228E-EC82-46D2-AF05-C88ACE2CC705}" dt="2024-10-04T17:50:15.492" v="299" actId="478"/>
          <ac:picMkLst>
            <pc:docMk/>
            <pc:sldMk cId="1890514434" sldId="3898"/>
            <ac:picMk id="19" creationId="{22A3BD1A-A318-E56E-6726-9CFD2D27A9FE}"/>
          </ac:picMkLst>
        </pc:picChg>
        <pc:picChg chg="del">
          <ac:chgData name="Juan Sarmiento" userId="af1216a4-86ea-41b5-91b0-4e0330db9e97" providerId="ADAL" clId="{D5FE228E-EC82-46D2-AF05-C88ACE2CC705}" dt="2024-10-04T17:49:06.820" v="286" actId="478"/>
          <ac:picMkLst>
            <pc:docMk/>
            <pc:sldMk cId="1890514434" sldId="3898"/>
            <ac:picMk id="21" creationId="{C9171CB5-A5B8-87E5-FA46-894051502AA1}"/>
          </ac:picMkLst>
        </pc:picChg>
        <pc:picChg chg="del">
          <ac:chgData name="Juan Sarmiento" userId="af1216a4-86ea-41b5-91b0-4e0330db9e97" providerId="ADAL" clId="{D5FE228E-EC82-46D2-AF05-C88ACE2CC705}" dt="2024-10-04T17:49:06.820" v="286" actId="478"/>
          <ac:picMkLst>
            <pc:docMk/>
            <pc:sldMk cId="1890514434" sldId="3898"/>
            <ac:picMk id="24" creationId="{F37E87E3-BEA4-54E8-5350-6110BAF345C8}"/>
          </ac:picMkLst>
        </pc:picChg>
        <pc:picChg chg="del">
          <ac:chgData name="Juan Sarmiento" userId="af1216a4-86ea-41b5-91b0-4e0330db9e97" providerId="ADAL" clId="{D5FE228E-EC82-46D2-AF05-C88ACE2CC705}" dt="2024-10-04T17:49:06.820" v="286" actId="478"/>
          <ac:picMkLst>
            <pc:docMk/>
            <pc:sldMk cId="1890514434" sldId="3898"/>
            <ac:picMk id="27" creationId="{A5313261-1038-B90F-E402-1B2149F9B2DC}"/>
          </ac:picMkLst>
        </pc:picChg>
        <pc:picChg chg="add mod">
          <ac:chgData name="Juan Sarmiento" userId="af1216a4-86ea-41b5-91b0-4e0330db9e97" providerId="ADAL" clId="{D5FE228E-EC82-46D2-AF05-C88ACE2CC705}" dt="2024-10-04T17:50:38.047" v="302" actId="1076"/>
          <ac:picMkLst>
            <pc:docMk/>
            <pc:sldMk cId="1890514434" sldId="3898"/>
            <ac:picMk id="30" creationId="{B6F41115-14E0-6422-1FEE-A6D97EB03B72}"/>
          </ac:picMkLst>
        </pc:picChg>
        <pc:picChg chg="add mod">
          <ac:chgData name="Juan Sarmiento" userId="af1216a4-86ea-41b5-91b0-4e0330db9e97" providerId="ADAL" clId="{D5FE228E-EC82-46D2-AF05-C88ACE2CC705}" dt="2024-10-04T17:50:38.047" v="302" actId="1076"/>
          <ac:picMkLst>
            <pc:docMk/>
            <pc:sldMk cId="1890514434" sldId="3898"/>
            <ac:picMk id="33" creationId="{F169EDEC-1741-D450-3E60-B9A821C86267}"/>
          </ac:picMkLst>
        </pc:picChg>
        <pc:picChg chg="add mod">
          <ac:chgData name="Juan Sarmiento" userId="af1216a4-86ea-41b5-91b0-4e0330db9e97" providerId="ADAL" clId="{D5FE228E-EC82-46D2-AF05-C88ACE2CC705}" dt="2024-10-04T17:50:38.047" v="302" actId="1076"/>
          <ac:picMkLst>
            <pc:docMk/>
            <pc:sldMk cId="1890514434" sldId="3898"/>
            <ac:picMk id="36" creationId="{4C68FDB5-FB98-0310-CFF6-D8EC2ED87CAC}"/>
          </ac:picMkLst>
        </pc:picChg>
        <pc:picChg chg="add mod">
          <ac:chgData name="Juan Sarmiento" userId="af1216a4-86ea-41b5-91b0-4e0330db9e97" providerId="ADAL" clId="{D5FE228E-EC82-46D2-AF05-C88ACE2CC705}" dt="2024-10-04T17:50:38.047" v="302" actId="1076"/>
          <ac:picMkLst>
            <pc:docMk/>
            <pc:sldMk cId="1890514434" sldId="3898"/>
            <ac:picMk id="39" creationId="{0327F659-48A5-83B6-089D-699B7090CFFF}"/>
          </ac:picMkLst>
        </pc:picChg>
      </pc:sldChg>
      <pc:sldChg chg="addSp delSp modSp add mod">
        <pc:chgData name="Juan Sarmiento" userId="af1216a4-86ea-41b5-91b0-4e0330db9e97" providerId="ADAL" clId="{D5FE228E-EC82-46D2-AF05-C88ACE2CC705}" dt="2024-10-04T17:56:44.949" v="373" actId="1076"/>
        <pc:sldMkLst>
          <pc:docMk/>
          <pc:sldMk cId="0" sldId="3899"/>
        </pc:sldMkLst>
        <pc:spChg chg="mod">
          <ac:chgData name="Juan Sarmiento" userId="af1216a4-86ea-41b5-91b0-4e0330db9e97" providerId="ADAL" clId="{D5FE228E-EC82-46D2-AF05-C88ACE2CC705}" dt="2024-10-04T17:51:53.672" v="318" actId="14100"/>
          <ac:spMkLst>
            <pc:docMk/>
            <pc:sldMk cId="0" sldId="3899"/>
            <ac:spMk id="3" creationId="{00000000-0000-0000-0000-000000000000}"/>
          </ac:spMkLst>
        </pc:spChg>
        <pc:spChg chg="mod">
          <ac:chgData name="Juan Sarmiento" userId="af1216a4-86ea-41b5-91b0-4e0330db9e97" providerId="ADAL" clId="{D5FE228E-EC82-46D2-AF05-C88ACE2CC705}" dt="2024-10-04T17:53:14.571" v="332" actId="403"/>
          <ac:spMkLst>
            <pc:docMk/>
            <pc:sldMk cId="0" sldId="3899"/>
            <ac:spMk id="5" creationId="{00000000-0000-0000-0000-000000000000}"/>
          </ac:spMkLst>
        </pc:spChg>
        <pc:spChg chg="mod">
          <ac:chgData name="Juan Sarmiento" userId="af1216a4-86ea-41b5-91b0-4e0330db9e97" providerId="ADAL" clId="{D5FE228E-EC82-46D2-AF05-C88ACE2CC705}" dt="2024-10-04T17:53:14.571" v="332" actId="403"/>
          <ac:spMkLst>
            <pc:docMk/>
            <pc:sldMk cId="0" sldId="3899"/>
            <ac:spMk id="6" creationId="{00000000-0000-0000-0000-000000000000}"/>
          </ac:spMkLst>
        </pc:spChg>
        <pc:spChg chg="mod">
          <ac:chgData name="Juan Sarmiento" userId="af1216a4-86ea-41b5-91b0-4e0330db9e97" providerId="ADAL" clId="{D5FE228E-EC82-46D2-AF05-C88ACE2CC705}" dt="2024-10-04T17:53:14.571" v="332" actId="403"/>
          <ac:spMkLst>
            <pc:docMk/>
            <pc:sldMk cId="0" sldId="3899"/>
            <ac:spMk id="8" creationId="{00000000-0000-0000-0000-000000000000}"/>
          </ac:spMkLst>
        </pc:spChg>
        <pc:spChg chg="mod">
          <ac:chgData name="Juan Sarmiento" userId="af1216a4-86ea-41b5-91b0-4e0330db9e97" providerId="ADAL" clId="{D5FE228E-EC82-46D2-AF05-C88ACE2CC705}" dt="2024-10-04T17:53:14.571" v="332" actId="403"/>
          <ac:spMkLst>
            <pc:docMk/>
            <pc:sldMk cId="0" sldId="3899"/>
            <ac:spMk id="9" creationId="{00000000-0000-0000-0000-000000000000}"/>
          </ac:spMkLst>
        </pc:spChg>
        <pc:spChg chg="mod">
          <ac:chgData name="Juan Sarmiento" userId="af1216a4-86ea-41b5-91b0-4e0330db9e97" providerId="ADAL" clId="{D5FE228E-EC82-46D2-AF05-C88ACE2CC705}" dt="2024-10-04T17:53:14.571" v="332" actId="403"/>
          <ac:spMkLst>
            <pc:docMk/>
            <pc:sldMk cId="0" sldId="3899"/>
            <ac:spMk id="11" creationId="{00000000-0000-0000-0000-000000000000}"/>
          </ac:spMkLst>
        </pc:spChg>
        <pc:spChg chg="mod">
          <ac:chgData name="Juan Sarmiento" userId="af1216a4-86ea-41b5-91b0-4e0330db9e97" providerId="ADAL" clId="{D5FE228E-EC82-46D2-AF05-C88ACE2CC705}" dt="2024-10-04T17:53:14.571" v="332" actId="403"/>
          <ac:spMkLst>
            <pc:docMk/>
            <pc:sldMk cId="0" sldId="3899"/>
            <ac:spMk id="12" creationId="{00000000-0000-0000-0000-000000000000}"/>
          </ac:spMkLst>
        </pc:spChg>
        <pc:spChg chg="mod">
          <ac:chgData name="Juan Sarmiento" userId="af1216a4-86ea-41b5-91b0-4e0330db9e97" providerId="ADAL" clId="{D5FE228E-EC82-46D2-AF05-C88ACE2CC705}" dt="2024-10-04T17:53:14.571" v="332" actId="403"/>
          <ac:spMkLst>
            <pc:docMk/>
            <pc:sldMk cId="0" sldId="3899"/>
            <ac:spMk id="14" creationId="{00000000-0000-0000-0000-000000000000}"/>
          </ac:spMkLst>
        </pc:spChg>
        <pc:spChg chg="mod">
          <ac:chgData name="Juan Sarmiento" userId="af1216a4-86ea-41b5-91b0-4e0330db9e97" providerId="ADAL" clId="{D5FE228E-EC82-46D2-AF05-C88ACE2CC705}" dt="2024-10-04T17:53:14.571" v="332" actId="403"/>
          <ac:spMkLst>
            <pc:docMk/>
            <pc:sldMk cId="0" sldId="3899"/>
            <ac:spMk id="15" creationId="{00000000-0000-0000-0000-000000000000}"/>
          </ac:spMkLst>
        </pc:spChg>
        <pc:picChg chg="del">
          <ac:chgData name="Juan Sarmiento" userId="af1216a4-86ea-41b5-91b0-4e0330db9e97" providerId="ADAL" clId="{D5FE228E-EC82-46D2-AF05-C88ACE2CC705}" dt="2024-10-04T17:51:08.021" v="306" actId="478"/>
          <ac:picMkLst>
            <pc:docMk/>
            <pc:sldMk cId="0" sldId="3899"/>
            <ac:picMk id="2" creationId="{00000000-0000-0000-0000-000000000000}"/>
          </ac:picMkLst>
        </pc:picChg>
        <pc:picChg chg="del mod">
          <ac:chgData name="Juan Sarmiento" userId="af1216a4-86ea-41b5-91b0-4e0330db9e97" providerId="ADAL" clId="{D5FE228E-EC82-46D2-AF05-C88ACE2CC705}" dt="2024-10-04T17:52:28.516" v="325" actId="478"/>
          <ac:picMkLst>
            <pc:docMk/>
            <pc:sldMk cId="0" sldId="3899"/>
            <ac:picMk id="4" creationId="{00000000-0000-0000-0000-000000000000}"/>
          </ac:picMkLst>
        </pc:picChg>
        <pc:picChg chg="del mod">
          <ac:chgData name="Juan Sarmiento" userId="af1216a4-86ea-41b5-91b0-4e0330db9e97" providerId="ADAL" clId="{D5FE228E-EC82-46D2-AF05-C88ACE2CC705}" dt="2024-10-04T17:52:26.722" v="324" actId="478"/>
          <ac:picMkLst>
            <pc:docMk/>
            <pc:sldMk cId="0" sldId="3899"/>
            <ac:picMk id="7" creationId="{00000000-0000-0000-0000-000000000000}"/>
          </ac:picMkLst>
        </pc:picChg>
        <pc:picChg chg="del mod">
          <ac:chgData name="Juan Sarmiento" userId="af1216a4-86ea-41b5-91b0-4e0330db9e97" providerId="ADAL" clId="{D5FE228E-EC82-46D2-AF05-C88ACE2CC705}" dt="2024-10-04T17:52:42.306" v="327" actId="478"/>
          <ac:picMkLst>
            <pc:docMk/>
            <pc:sldMk cId="0" sldId="3899"/>
            <ac:picMk id="10" creationId="{00000000-0000-0000-0000-000000000000}"/>
          </ac:picMkLst>
        </pc:picChg>
        <pc:picChg chg="del mod">
          <ac:chgData name="Juan Sarmiento" userId="af1216a4-86ea-41b5-91b0-4e0330db9e97" providerId="ADAL" clId="{D5FE228E-EC82-46D2-AF05-C88ACE2CC705}" dt="2024-10-04T17:52:50.892" v="329" actId="478"/>
          <ac:picMkLst>
            <pc:docMk/>
            <pc:sldMk cId="0" sldId="3899"/>
            <ac:picMk id="13" creationId="{00000000-0000-0000-0000-000000000000}"/>
          </ac:picMkLst>
        </pc:picChg>
        <pc:picChg chg="add mod">
          <ac:chgData name="Juan Sarmiento" userId="af1216a4-86ea-41b5-91b0-4e0330db9e97" providerId="ADAL" clId="{D5FE228E-EC82-46D2-AF05-C88ACE2CC705}" dt="2024-10-04T17:56:41.871" v="372" actId="1076"/>
          <ac:picMkLst>
            <pc:docMk/>
            <pc:sldMk cId="0" sldId="3899"/>
            <ac:picMk id="16" creationId="{10430176-CEC5-3E00-33CE-821B8EACCE0B}"/>
          </ac:picMkLst>
        </pc:picChg>
        <pc:picChg chg="add mod">
          <ac:chgData name="Juan Sarmiento" userId="af1216a4-86ea-41b5-91b0-4e0330db9e97" providerId="ADAL" clId="{D5FE228E-EC82-46D2-AF05-C88ACE2CC705}" dt="2024-10-04T17:56:29.528" v="370" actId="1076"/>
          <ac:picMkLst>
            <pc:docMk/>
            <pc:sldMk cId="0" sldId="3899"/>
            <ac:picMk id="18" creationId="{C3823E70-C4B0-4313-107B-70C1D3D046B2}"/>
          </ac:picMkLst>
        </pc:picChg>
        <pc:picChg chg="add mod">
          <ac:chgData name="Juan Sarmiento" userId="af1216a4-86ea-41b5-91b0-4e0330db9e97" providerId="ADAL" clId="{D5FE228E-EC82-46D2-AF05-C88ACE2CC705}" dt="2024-10-04T17:56:44.949" v="373" actId="1076"/>
          <ac:picMkLst>
            <pc:docMk/>
            <pc:sldMk cId="0" sldId="3899"/>
            <ac:picMk id="20" creationId="{126B49A8-619F-5D53-047E-6AE3C123FAE6}"/>
          </ac:picMkLst>
        </pc:picChg>
        <pc:picChg chg="add mod">
          <ac:chgData name="Juan Sarmiento" userId="af1216a4-86ea-41b5-91b0-4e0330db9e97" providerId="ADAL" clId="{D5FE228E-EC82-46D2-AF05-C88ACE2CC705}" dt="2024-10-04T17:56:37.192" v="371" actId="1076"/>
          <ac:picMkLst>
            <pc:docMk/>
            <pc:sldMk cId="0" sldId="3899"/>
            <ac:picMk id="22" creationId="{359E1847-EE81-F455-A3C4-287E580BEA77}"/>
          </ac:picMkLst>
        </pc:picChg>
        <pc:picChg chg="add mod">
          <ac:chgData name="Juan Sarmiento" userId="af1216a4-86ea-41b5-91b0-4e0330db9e97" providerId="ADAL" clId="{D5FE228E-EC82-46D2-AF05-C88ACE2CC705}" dt="2024-10-04T17:55:50.944" v="360" actId="1076"/>
          <ac:picMkLst>
            <pc:docMk/>
            <pc:sldMk cId="0" sldId="3899"/>
            <ac:picMk id="24" creationId="{89DC979F-9759-AC01-0E21-07B9E5A0B167}"/>
          </ac:picMkLst>
        </pc:picChg>
      </pc:sldChg>
      <pc:sldChg chg="addSp delSp modSp add mod">
        <pc:chgData name="Juan Sarmiento" userId="af1216a4-86ea-41b5-91b0-4e0330db9e97" providerId="ADAL" clId="{D5FE228E-EC82-46D2-AF05-C88ACE2CC705}" dt="2024-10-04T18:00:12.909" v="403" actId="1076"/>
        <pc:sldMkLst>
          <pc:docMk/>
          <pc:sldMk cId="747452177" sldId="3900"/>
        </pc:sldMkLst>
        <pc:spChg chg="add mod">
          <ac:chgData name="Juan Sarmiento" userId="af1216a4-86ea-41b5-91b0-4e0330db9e97" providerId="ADAL" clId="{D5FE228E-EC82-46D2-AF05-C88ACE2CC705}" dt="2024-10-04T17:57:27.116" v="376"/>
          <ac:spMkLst>
            <pc:docMk/>
            <pc:sldMk cId="747452177" sldId="3900"/>
            <ac:spMk id="2" creationId="{15FE35C8-60F0-77DD-3DFB-10D3598EA06F}"/>
          </ac:spMkLst>
        </pc:spChg>
        <pc:spChg chg="del">
          <ac:chgData name="Juan Sarmiento" userId="af1216a4-86ea-41b5-91b0-4e0330db9e97" providerId="ADAL" clId="{D5FE228E-EC82-46D2-AF05-C88ACE2CC705}" dt="2024-10-04T17:56:51.743" v="375" actId="478"/>
          <ac:spMkLst>
            <pc:docMk/>
            <pc:sldMk cId="747452177" sldId="3900"/>
            <ac:spMk id="3" creationId="{00000000-0000-0000-0000-000000000000}"/>
          </ac:spMkLst>
        </pc:spChg>
        <pc:spChg chg="add mod">
          <ac:chgData name="Juan Sarmiento" userId="af1216a4-86ea-41b5-91b0-4e0330db9e97" providerId="ADAL" clId="{D5FE228E-EC82-46D2-AF05-C88ACE2CC705}" dt="2024-10-04T17:57:27.116" v="376"/>
          <ac:spMkLst>
            <pc:docMk/>
            <pc:sldMk cId="747452177" sldId="3900"/>
            <ac:spMk id="4" creationId="{6F0D55CF-791E-BC24-3597-4E6C918B6DD1}"/>
          </ac:spMkLst>
        </pc:spChg>
        <pc:spChg chg="del">
          <ac:chgData name="Juan Sarmiento" userId="af1216a4-86ea-41b5-91b0-4e0330db9e97" providerId="ADAL" clId="{D5FE228E-EC82-46D2-AF05-C88ACE2CC705}" dt="2024-10-04T17:56:51.743" v="375" actId="478"/>
          <ac:spMkLst>
            <pc:docMk/>
            <pc:sldMk cId="747452177" sldId="3900"/>
            <ac:spMk id="5" creationId="{00000000-0000-0000-0000-000000000000}"/>
          </ac:spMkLst>
        </pc:spChg>
        <pc:spChg chg="del">
          <ac:chgData name="Juan Sarmiento" userId="af1216a4-86ea-41b5-91b0-4e0330db9e97" providerId="ADAL" clId="{D5FE228E-EC82-46D2-AF05-C88ACE2CC705}" dt="2024-10-04T17:56:51.743" v="375" actId="478"/>
          <ac:spMkLst>
            <pc:docMk/>
            <pc:sldMk cId="747452177" sldId="3900"/>
            <ac:spMk id="6" creationId="{00000000-0000-0000-0000-000000000000}"/>
          </ac:spMkLst>
        </pc:spChg>
        <pc:spChg chg="add mod">
          <ac:chgData name="Juan Sarmiento" userId="af1216a4-86ea-41b5-91b0-4e0330db9e97" providerId="ADAL" clId="{D5FE228E-EC82-46D2-AF05-C88ACE2CC705}" dt="2024-10-04T17:57:27.116" v="376"/>
          <ac:spMkLst>
            <pc:docMk/>
            <pc:sldMk cId="747452177" sldId="3900"/>
            <ac:spMk id="7" creationId="{645574A1-F5BB-9E8A-1A30-61E457BECE45}"/>
          </ac:spMkLst>
        </pc:spChg>
        <pc:spChg chg="del">
          <ac:chgData name="Juan Sarmiento" userId="af1216a4-86ea-41b5-91b0-4e0330db9e97" providerId="ADAL" clId="{D5FE228E-EC82-46D2-AF05-C88ACE2CC705}" dt="2024-10-04T17:56:51.743" v="375" actId="478"/>
          <ac:spMkLst>
            <pc:docMk/>
            <pc:sldMk cId="747452177" sldId="3900"/>
            <ac:spMk id="8" creationId="{00000000-0000-0000-0000-000000000000}"/>
          </ac:spMkLst>
        </pc:spChg>
        <pc:spChg chg="del">
          <ac:chgData name="Juan Sarmiento" userId="af1216a4-86ea-41b5-91b0-4e0330db9e97" providerId="ADAL" clId="{D5FE228E-EC82-46D2-AF05-C88ACE2CC705}" dt="2024-10-04T17:56:51.743" v="375" actId="478"/>
          <ac:spMkLst>
            <pc:docMk/>
            <pc:sldMk cId="747452177" sldId="3900"/>
            <ac:spMk id="9" creationId="{00000000-0000-0000-0000-000000000000}"/>
          </ac:spMkLst>
        </pc:spChg>
        <pc:spChg chg="add mod">
          <ac:chgData name="Juan Sarmiento" userId="af1216a4-86ea-41b5-91b0-4e0330db9e97" providerId="ADAL" clId="{D5FE228E-EC82-46D2-AF05-C88ACE2CC705}" dt="2024-10-04T17:57:27.116" v="376"/>
          <ac:spMkLst>
            <pc:docMk/>
            <pc:sldMk cId="747452177" sldId="3900"/>
            <ac:spMk id="10" creationId="{F3687E2D-268C-C903-0875-97F07825550C}"/>
          </ac:spMkLst>
        </pc:spChg>
        <pc:spChg chg="del">
          <ac:chgData name="Juan Sarmiento" userId="af1216a4-86ea-41b5-91b0-4e0330db9e97" providerId="ADAL" clId="{D5FE228E-EC82-46D2-AF05-C88ACE2CC705}" dt="2024-10-04T17:56:51.743" v="375" actId="478"/>
          <ac:spMkLst>
            <pc:docMk/>
            <pc:sldMk cId="747452177" sldId="3900"/>
            <ac:spMk id="11" creationId="{00000000-0000-0000-0000-000000000000}"/>
          </ac:spMkLst>
        </pc:spChg>
        <pc:spChg chg="del">
          <ac:chgData name="Juan Sarmiento" userId="af1216a4-86ea-41b5-91b0-4e0330db9e97" providerId="ADAL" clId="{D5FE228E-EC82-46D2-AF05-C88ACE2CC705}" dt="2024-10-04T17:56:51.743" v="375" actId="478"/>
          <ac:spMkLst>
            <pc:docMk/>
            <pc:sldMk cId="747452177" sldId="3900"/>
            <ac:spMk id="12" creationId="{00000000-0000-0000-0000-000000000000}"/>
          </ac:spMkLst>
        </pc:spChg>
        <pc:spChg chg="add mod">
          <ac:chgData name="Juan Sarmiento" userId="af1216a4-86ea-41b5-91b0-4e0330db9e97" providerId="ADAL" clId="{D5FE228E-EC82-46D2-AF05-C88ACE2CC705}" dt="2024-10-04T17:57:27.116" v="376"/>
          <ac:spMkLst>
            <pc:docMk/>
            <pc:sldMk cId="747452177" sldId="3900"/>
            <ac:spMk id="13" creationId="{6BEB747B-EFBB-11A6-5D6B-20BACF2F55B8}"/>
          </ac:spMkLst>
        </pc:spChg>
        <pc:spChg chg="del">
          <ac:chgData name="Juan Sarmiento" userId="af1216a4-86ea-41b5-91b0-4e0330db9e97" providerId="ADAL" clId="{D5FE228E-EC82-46D2-AF05-C88ACE2CC705}" dt="2024-10-04T17:56:51.743" v="375" actId="478"/>
          <ac:spMkLst>
            <pc:docMk/>
            <pc:sldMk cId="747452177" sldId="3900"/>
            <ac:spMk id="14" creationId="{00000000-0000-0000-0000-000000000000}"/>
          </ac:spMkLst>
        </pc:spChg>
        <pc:spChg chg="del">
          <ac:chgData name="Juan Sarmiento" userId="af1216a4-86ea-41b5-91b0-4e0330db9e97" providerId="ADAL" clId="{D5FE228E-EC82-46D2-AF05-C88ACE2CC705}" dt="2024-10-04T17:56:51.743" v="375" actId="478"/>
          <ac:spMkLst>
            <pc:docMk/>
            <pc:sldMk cId="747452177" sldId="3900"/>
            <ac:spMk id="15" creationId="{00000000-0000-0000-0000-000000000000}"/>
          </ac:spMkLst>
        </pc:spChg>
        <pc:spChg chg="add mod">
          <ac:chgData name="Juan Sarmiento" userId="af1216a4-86ea-41b5-91b0-4e0330db9e97" providerId="ADAL" clId="{D5FE228E-EC82-46D2-AF05-C88ACE2CC705}" dt="2024-10-04T17:57:27.116" v="376"/>
          <ac:spMkLst>
            <pc:docMk/>
            <pc:sldMk cId="747452177" sldId="3900"/>
            <ac:spMk id="17" creationId="{3566B89C-2E04-C660-C8AB-A79114A1C0BC}"/>
          </ac:spMkLst>
        </pc:spChg>
        <pc:spChg chg="add mod">
          <ac:chgData name="Juan Sarmiento" userId="af1216a4-86ea-41b5-91b0-4e0330db9e97" providerId="ADAL" clId="{D5FE228E-EC82-46D2-AF05-C88ACE2CC705}" dt="2024-10-04T17:57:27.116" v="376"/>
          <ac:spMkLst>
            <pc:docMk/>
            <pc:sldMk cId="747452177" sldId="3900"/>
            <ac:spMk id="19" creationId="{E3CD872B-BA12-CE58-8B8B-C1437C825464}"/>
          </ac:spMkLst>
        </pc:spChg>
        <pc:spChg chg="add mod">
          <ac:chgData name="Juan Sarmiento" userId="af1216a4-86ea-41b5-91b0-4e0330db9e97" providerId="ADAL" clId="{D5FE228E-EC82-46D2-AF05-C88ACE2CC705}" dt="2024-10-04T17:58:55.832" v="387" actId="1076"/>
          <ac:spMkLst>
            <pc:docMk/>
            <pc:sldMk cId="747452177" sldId="3900"/>
            <ac:spMk id="21" creationId="{7AEEE2C6-E3F1-EFDB-FB6E-9C7915CB3813}"/>
          </ac:spMkLst>
        </pc:spChg>
        <pc:spChg chg="add mod">
          <ac:chgData name="Juan Sarmiento" userId="af1216a4-86ea-41b5-91b0-4e0330db9e97" providerId="ADAL" clId="{D5FE228E-EC82-46D2-AF05-C88ACE2CC705}" dt="2024-10-04T17:59:49.044" v="395" actId="1076"/>
          <ac:spMkLst>
            <pc:docMk/>
            <pc:sldMk cId="747452177" sldId="3900"/>
            <ac:spMk id="23" creationId="{2DEF5F1B-CB10-E05B-30CD-70C1C1E0B5F8}"/>
          </ac:spMkLst>
        </pc:spChg>
        <pc:spChg chg="add mod">
          <ac:chgData name="Juan Sarmiento" userId="af1216a4-86ea-41b5-91b0-4e0330db9e97" providerId="ADAL" clId="{D5FE228E-EC82-46D2-AF05-C88ACE2CC705}" dt="2024-10-04T17:59:49.044" v="395" actId="1076"/>
          <ac:spMkLst>
            <pc:docMk/>
            <pc:sldMk cId="747452177" sldId="3900"/>
            <ac:spMk id="25" creationId="{85C98144-95BB-D09B-A581-00AADD3CC316}"/>
          </ac:spMkLst>
        </pc:spChg>
        <pc:spChg chg="add mod">
          <ac:chgData name="Juan Sarmiento" userId="af1216a4-86ea-41b5-91b0-4e0330db9e97" providerId="ADAL" clId="{D5FE228E-EC82-46D2-AF05-C88ACE2CC705}" dt="2024-10-04T17:59:49.044" v="395" actId="1076"/>
          <ac:spMkLst>
            <pc:docMk/>
            <pc:sldMk cId="747452177" sldId="3900"/>
            <ac:spMk id="26" creationId="{9C137D35-0ED0-0703-8AD9-BFFDA70F363B}"/>
          </ac:spMkLst>
        </pc:spChg>
        <pc:spChg chg="add mod">
          <ac:chgData name="Juan Sarmiento" userId="af1216a4-86ea-41b5-91b0-4e0330db9e97" providerId="ADAL" clId="{D5FE228E-EC82-46D2-AF05-C88ACE2CC705}" dt="2024-10-04T18:00:06.423" v="401" actId="1076"/>
          <ac:spMkLst>
            <pc:docMk/>
            <pc:sldMk cId="747452177" sldId="3900"/>
            <ac:spMk id="27" creationId="{E1300EEC-661B-0CCF-FD59-63208812B695}"/>
          </ac:spMkLst>
        </pc:spChg>
        <pc:spChg chg="add mod">
          <ac:chgData name="Juan Sarmiento" userId="af1216a4-86ea-41b5-91b0-4e0330db9e97" providerId="ADAL" clId="{D5FE228E-EC82-46D2-AF05-C88ACE2CC705}" dt="2024-10-04T17:59:49.044" v="395" actId="1076"/>
          <ac:spMkLst>
            <pc:docMk/>
            <pc:sldMk cId="747452177" sldId="3900"/>
            <ac:spMk id="28" creationId="{19476B88-FB03-476A-8F36-5CA4257CD029}"/>
          </ac:spMkLst>
        </pc:spChg>
        <pc:spChg chg="add mod">
          <ac:chgData name="Juan Sarmiento" userId="af1216a4-86ea-41b5-91b0-4e0330db9e97" providerId="ADAL" clId="{D5FE228E-EC82-46D2-AF05-C88ACE2CC705}" dt="2024-10-04T17:59:49.044" v="395" actId="1076"/>
          <ac:spMkLst>
            <pc:docMk/>
            <pc:sldMk cId="747452177" sldId="3900"/>
            <ac:spMk id="29" creationId="{DD41FA0A-994A-1B96-67CE-1C3AC42C59CD}"/>
          </ac:spMkLst>
        </pc:spChg>
        <pc:picChg chg="mod">
          <ac:chgData name="Juan Sarmiento" userId="af1216a4-86ea-41b5-91b0-4e0330db9e97" providerId="ADAL" clId="{D5FE228E-EC82-46D2-AF05-C88ACE2CC705}" dt="2024-10-04T17:58:08.294" v="381" actId="1076"/>
          <ac:picMkLst>
            <pc:docMk/>
            <pc:sldMk cId="747452177" sldId="3900"/>
            <ac:picMk id="16" creationId="{10430176-CEC5-3E00-33CE-821B8EACCE0B}"/>
          </ac:picMkLst>
        </pc:picChg>
        <pc:picChg chg="del">
          <ac:chgData name="Juan Sarmiento" userId="af1216a4-86ea-41b5-91b0-4e0330db9e97" providerId="ADAL" clId="{D5FE228E-EC82-46D2-AF05-C88ACE2CC705}" dt="2024-10-04T17:56:51.743" v="375" actId="478"/>
          <ac:picMkLst>
            <pc:docMk/>
            <pc:sldMk cId="747452177" sldId="3900"/>
            <ac:picMk id="18" creationId="{C3823E70-C4B0-4313-107B-70C1D3D046B2}"/>
          </ac:picMkLst>
        </pc:picChg>
        <pc:picChg chg="del">
          <ac:chgData name="Juan Sarmiento" userId="af1216a4-86ea-41b5-91b0-4e0330db9e97" providerId="ADAL" clId="{D5FE228E-EC82-46D2-AF05-C88ACE2CC705}" dt="2024-10-04T17:56:51.743" v="375" actId="478"/>
          <ac:picMkLst>
            <pc:docMk/>
            <pc:sldMk cId="747452177" sldId="3900"/>
            <ac:picMk id="20" creationId="{126B49A8-619F-5D53-047E-6AE3C123FAE6}"/>
          </ac:picMkLst>
        </pc:picChg>
        <pc:picChg chg="del">
          <ac:chgData name="Juan Sarmiento" userId="af1216a4-86ea-41b5-91b0-4e0330db9e97" providerId="ADAL" clId="{D5FE228E-EC82-46D2-AF05-C88ACE2CC705}" dt="2024-10-04T17:56:51.743" v="375" actId="478"/>
          <ac:picMkLst>
            <pc:docMk/>
            <pc:sldMk cId="747452177" sldId="3900"/>
            <ac:picMk id="22" creationId="{359E1847-EE81-F455-A3C4-287E580BEA77}"/>
          </ac:picMkLst>
        </pc:picChg>
        <pc:picChg chg="del">
          <ac:chgData name="Juan Sarmiento" userId="af1216a4-86ea-41b5-91b0-4e0330db9e97" providerId="ADAL" clId="{D5FE228E-EC82-46D2-AF05-C88ACE2CC705}" dt="2024-10-04T17:56:51.743" v="375" actId="478"/>
          <ac:picMkLst>
            <pc:docMk/>
            <pc:sldMk cId="747452177" sldId="3900"/>
            <ac:picMk id="24" creationId="{89DC979F-9759-AC01-0E21-07B9E5A0B167}"/>
          </ac:picMkLst>
        </pc:picChg>
        <pc:picChg chg="add mod">
          <ac:chgData name="Juan Sarmiento" userId="af1216a4-86ea-41b5-91b0-4e0330db9e97" providerId="ADAL" clId="{D5FE228E-EC82-46D2-AF05-C88ACE2CC705}" dt="2024-10-04T17:59:57.637" v="398" actId="1076"/>
          <ac:picMkLst>
            <pc:docMk/>
            <pc:sldMk cId="747452177" sldId="3900"/>
            <ac:picMk id="31" creationId="{52820311-E50B-E51A-E864-51D5530D9026}"/>
          </ac:picMkLst>
        </pc:picChg>
        <pc:picChg chg="add mod">
          <ac:chgData name="Juan Sarmiento" userId="af1216a4-86ea-41b5-91b0-4e0330db9e97" providerId="ADAL" clId="{D5FE228E-EC82-46D2-AF05-C88ACE2CC705}" dt="2024-10-04T18:00:02.397" v="400" actId="1076"/>
          <ac:picMkLst>
            <pc:docMk/>
            <pc:sldMk cId="747452177" sldId="3900"/>
            <ac:picMk id="32" creationId="{5B9E63FA-DAFA-FC96-D4EC-7D279B9EA413}"/>
          </ac:picMkLst>
        </pc:picChg>
        <pc:picChg chg="add mod">
          <ac:chgData name="Juan Sarmiento" userId="af1216a4-86ea-41b5-91b0-4e0330db9e97" providerId="ADAL" clId="{D5FE228E-EC82-46D2-AF05-C88ACE2CC705}" dt="2024-10-04T18:00:12.909" v="403" actId="1076"/>
          <ac:picMkLst>
            <pc:docMk/>
            <pc:sldMk cId="747452177" sldId="3900"/>
            <ac:picMk id="33" creationId="{48D2AA73-974D-7283-1397-091F74A7A162}"/>
          </ac:picMkLst>
        </pc:picChg>
      </pc:sldChg>
      <pc:sldMasterChg chg="del delSldLayout">
        <pc:chgData name="Juan Sarmiento" userId="af1216a4-86ea-41b5-91b0-4e0330db9e97" providerId="ADAL" clId="{D5FE228E-EC82-46D2-AF05-C88ACE2CC705}" dt="2024-10-04T15:43:12.184" v="138" actId="47"/>
        <pc:sldMasterMkLst>
          <pc:docMk/>
          <pc:sldMasterMk cId="2196725500" sldId="2147483660"/>
        </pc:sldMasterMkLst>
        <pc:sldLayoutChg chg="del">
          <pc:chgData name="Juan Sarmiento" userId="af1216a4-86ea-41b5-91b0-4e0330db9e97" providerId="ADAL" clId="{D5FE228E-EC82-46D2-AF05-C88ACE2CC705}" dt="2024-10-04T15:43:12.184" v="138" actId="47"/>
          <pc:sldLayoutMkLst>
            <pc:docMk/>
            <pc:sldMasterMk cId="2196725500" sldId="2147483660"/>
            <pc:sldLayoutMk cId="3163955563" sldId="2147483661"/>
          </pc:sldLayoutMkLst>
        </pc:sldLayoutChg>
        <pc:sldLayoutChg chg="del">
          <pc:chgData name="Juan Sarmiento" userId="af1216a4-86ea-41b5-91b0-4e0330db9e97" providerId="ADAL" clId="{D5FE228E-EC82-46D2-AF05-C88ACE2CC705}" dt="2024-10-04T15:43:12.184" v="138" actId="47"/>
          <pc:sldLayoutMkLst>
            <pc:docMk/>
            <pc:sldMasterMk cId="2196725500" sldId="2147483660"/>
            <pc:sldLayoutMk cId="3279472017" sldId="2147483662"/>
          </pc:sldLayoutMkLst>
        </pc:sldLayoutChg>
        <pc:sldLayoutChg chg="del">
          <pc:chgData name="Juan Sarmiento" userId="af1216a4-86ea-41b5-91b0-4e0330db9e97" providerId="ADAL" clId="{D5FE228E-EC82-46D2-AF05-C88ACE2CC705}" dt="2024-10-04T15:43:12.184" v="138" actId="47"/>
          <pc:sldLayoutMkLst>
            <pc:docMk/>
            <pc:sldMasterMk cId="2196725500" sldId="2147483660"/>
            <pc:sldLayoutMk cId="899306420" sldId="2147483663"/>
          </pc:sldLayoutMkLst>
        </pc:sldLayoutChg>
        <pc:sldLayoutChg chg="del">
          <pc:chgData name="Juan Sarmiento" userId="af1216a4-86ea-41b5-91b0-4e0330db9e97" providerId="ADAL" clId="{D5FE228E-EC82-46D2-AF05-C88ACE2CC705}" dt="2024-10-04T15:43:12.184" v="138" actId="47"/>
          <pc:sldLayoutMkLst>
            <pc:docMk/>
            <pc:sldMasterMk cId="2196725500" sldId="2147483660"/>
            <pc:sldLayoutMk cId="2671997758" sldId="2147483664"/>
          </pc:sldLayoutMkLst>
        </pc:sldLayoutChg>
        <pc:sldLayoutChg chg="del">
          <pc:chgData name="Juan Sarmiento" userId="af1216a4-86ea-41b5-91b0-4e0330db9e97" providerId="ADAL" clId="{D5FE228E-EC82-46D2-AF05-C88ACE2CC705}" dt="2024-10-04T15:43:12.184" v="138" actId="47"/>
          <pc:sldLayoutMkLst>
            <pc:docMk/>
            <pc:sldMasterMk cId="2196725500" sldId="2147483660"/>
            <pc:sldLayoutMk cId="1350402107" sldId="2147483665"/>
          </pc:sldLayoutMkLst>
        </pc:sldLayoutChg>
        <pc:sldLayoutChg chg="del">
          <pc:chgData name="Juan Sarmiento" userId="af1216a4-86ea-41b5-91b0-4e0330db9e97" providerId="ADAL" clId="{D5FE228E-EC82-46D2-AF05-C88ACE2CC705}" dt="2024-10-04T15:43:12.184" v="138" actId="47"/>
          <pc:sldLayoutMkLst>
            <pc:docMk/>
            <pc:sldMasterMk cId="2196725500" sldId="2147483660"/>
            <pc:sldLayoutMk cId="2449819722" sldId="2147483666"/>
          </pc:sldLayoutMkLst>
        </pc:sldLayoutChg>
        <pc:sldLayoutChg chg="del">
          <pc:chgData name="Juan Sarmiento" userId="af1216a4-86ea-41b5-91b0-4e0330db9e97" providerId="ADAL" clId="{D5FE228E-EC82-46D2-AF05-C88ACE2CC705}" dt="2024-10-04T15:43:12.184" v="138" actId="47"/>
          <pc:sldLayoutMkLst>
            <pc:docMk/>
            <pc:sldMasterMk cId="2196725500" sldId="2147483660"/>
            <pc:sldLayoutMk cId="3387085878" sldId="2147483667"/>
          </pc:sldLayoutMkLst>
        </pc:sldLayoutChg>
        <pc:sldLayoutChg chg="del">
          <pc:chgData name="Juan Sarmiento" userId="af1216a4-86ea-41b5-91b0-4e0330db9e97" providerId="ADAL" clId="{D5FE228E-EC82-46D2-AF05-C88ACE2CC705}" dt="2024-10-04T15:43:12.184" v="138" actId="47"/>
          <pc:sldLayoutMkLst>
            <pc:docMk/>
            <pc:sldMasterMk cId="2196725500" sldId="2147483660"/>
            <pc:sldLayoutMk cId="503366131" sldId="2147483668"/>
          </pc:sldLayoutMkLst>
        </pc:sldLayoutChg>
        <pc:sldLayoutChg chg="del">
          <pc:chgData name="Juan Sarmiento" userId="af1216a4-86ea-41b5-91b0-4e0330db9e97" providerId="ADAL" clId="{D5FE228E-EC82-46D2-AF05-C88ACE2CC705}" dt="2024-10-04T15:43:12.184" v="138" actId="47"/>
          <pc:sldLayoutMkLst>
            <pc:docMk/>
            <pc:sldMasterMk cId="2196725500" sldId="2147483660"/>
            <pc:sldLayoutMk cId="3467309773" sldId="2147483669"/>
          </pc:sldLayoutMkLst>
        </pc:sldLayoutChg>
        <pc:sldLayoutChg chg="del">
          <pc:chgData name="Juan Sarmiento" userId="af1216a4-86ea-41b5-91b0-4e0330db9e97" providerId="ADAL" clId="{D5FE228E-EC82-46D2-AF05-C88ACE2CC705}" dt="2024-10-04T15:43:12.184" v="138" actId="47"/>
          <pc:sldLayoutMkLst>
            <pc:docMk/>
            <pc:sldMasterMk cId="2196725500" sldId="2147483660"/>
            <pc:sldLayoutMk cId="1258639049" sldId="2147483670"/>
          </pc:sldLayoutMkLst>
        </pc:sldLayoutChg>
        <pc:sldLayoutChg chg="del">
          <pc:chgData name="Juan Sarmiento" userId="af1216a4-86ea-41b5-91b0-4e0330db9e97" providerId="ADAL" clId="{D5FE228E-EC82-46D2-AF05-C88ACE2CC705}" dt="2024-10-04T15:43:12.184" v="138" actId="47"/>
          <pc:sldLayoutMkLst>
            <pc:docMk/>
            <pc:sldMasterMk cId="2196725500" sldId="2147483660"/>
            <pc:sldLayoutMk cId="273412599" sldId="2147483671"/>
          </pc:sldLayoutMkLst>
        </pc:sldLayoutChg>
        <pc:sldLayoutChg chg="del">
          <pc:chgData name="Juan Sarmiento" userId="af1216a4-86ea-41b5-91b0-4e0330db9e97" providerId="ADAL" clId="{D5FE228E-EC82-46D2-AF05-C88ACE2CC705}" dt="2024-10-04T15:43:12.184" v="138" actId="47"/>
          <pc:sldLayoutMkLst>
            <pc:docMk/>
            <pc:sldMasterMk cId="2196725500" sldId="2147483660"/>
            <pc:sldLayoutMk cId="1426289075" sldId="2147483672"/>
          </pc:sldLayoutMkLst>
        </pc:sldLayoutChg>
      </pc:sldMasterChg>
      <pc:sldMasterChg chg="del delSldLayout">
        <pc:chgData name="Juan Sarmiento" userId="af1216a4-86ea-41b5-91b0-4e0330db9e97" providerId="ADAL" clId="{D5FE228E-EC82-46D2-AF05-C88ACE2CC705}" dt="2024-10-04T15:43:16.908" v="142" actId="47"/>
        <pc:sldMasterMkLst>
          <pc:docMk/>
          <pc:sldMasterMk cId="5350883" sldId="2147483685"/>
        </pc:sldMasterMkLst>
        <pc:sldLayoutChg chg="del">
          <pc:chgData name="Juan Sarmiento" userId="af1216a4-86ea-41b5-91b0-4e0330db9e97" providerId="ADAL" clId="{D5FE228E-EC82-46D2-AF05-C88ACE2CC705}" dt="2024-10-04T15:43:16.908" v="142" actId="47"/>
          <pc:sldLayoutMkLst>
            <pc:docMk/>
            <pc:sldMasterMk cId="5350883" sldId="2147483685"/>
            <pc:sldLayoutMk cId="4256415421" sldId="2147483686"/>
          </pc:sldLayoutMkLst>
        </pc:sldLayoutChg>
        <pc:sldLayoutChg chg="del">
          <pc:chgData name="Juan Sarmiento" userId="af1216a4-86ea-41b5-91b0-4e0330db9e97" providerId="ADAL" clId="{D5FE228E-EC82-46D2-AF05-C88ACE2CC705}" dt="2024-10-04T15:43:16.908" v="142" actId="47"/>
          <pc:sldLayoutMkLst>
            <pc:docMk/>
            <pc:sldMasterMk cId="5350883" sldId="2147483685"/>
            <pc:sldLayoutMk cId="314030938" sldId="2147483687"/>
          </pc:sldLayoutMkLst>
        </pc:sldLayoutChg>
        <pc:sldLayoutChg chg="del">
          <pc:chgData name="Juan Sarmiento" userId="af1216a4-86ea-41b5-91b0-4e0330db9e97" providerId="ADAL" clId="{D5FE228E-EC82-46D2-AF05-C88ACE2CC705}" dt="2024-10-04T15:43:16.908" v="142" actId="47"/>
          <pc:sldLayoutMkLst>
            <pc:docMk/>
            <pc:sldMasterMk cId="5350883" sldId="2147483685"/>
            <pc:sldLayoutMk cId="3606842988" sldId="2147483688"/>
          </pc:sldLayoutMkLst>
        </pc:sldLayoutChg>
        <pc:sldLayoutChg chg="del">
          <pc:chgData name="Juan Sarmiento" userId="af1216a4-86ea-41b5-91b0-4e0330db9e97" providerId="ADAL" clId="{D5FE228E-EC82-46D2-AF05-C88ACE2CC705}" dt="2024-10-04T15:43:16.908" v="142" actId="47"/>
          <pc:sldLayoutMkLst>
            <pc:docMk/>
            <pc:sldMasterMk cId="5350883" sldId="2147483685"/>
            <pc:sldLayoutMk cId="2066113022" sldId="2147483689"/>
          </pc:sldLayoutMkLst>
        </pc:sldLayoutChg>
        <pc:sldLayoutChg chg="del">
          <pc:chgData name="Juan Sarmiento" userId="af1216a4-86ea-41b5-91b0-4e0330db9e97" providerId="ADAL" clId="{D5FE228E-EC82-46D2-AF05-C88ACE2CC705}" dt="2024-10-04T15:43:16.908" v="142" actId="47"/>
          <pc:sldLayoutMkLst>
            <pc:docMk/>
            <pc:sldMasterMk cId="5350883" sldId="2147483685"/>
            <pc:sldLayoutMk cId="2313378351" sldId="2147483690"/>
          </pc:sldLayoutMkLst>
        </pc:sldLayoutChg>
        <pc:sldLayoutChg chg="del">
          <pc:chgData name="Juan Sarmiento" userId="af1216a4-86ea-41b5-91b0-4e0330db9e97" providerId="ADAL" clId="{D5FE228E-EC82-46D2-AF05-C88ACE2CC705}" dt="2024-10-04T15:43:16.908" v="142" actId="47"/>
          <pc:sldLayoutMkLst>
            <pc:docMk/>
            <pc:sldMasterMk cId="5350883" sldId="2147483685"/>
            <pc:sldLayoutMk cId="3070226185" sldId="2147483691"/>
          </pc:sldLayoutMkLst>
        </pc:sldLayoutChg>
        <pc:sldLayoutChg chg="del">
          <pc:chgData name="Juan Sarmiento" userId="af1216a4-86ea-41b5-91b0-4e0330db9e97" providerId="ADAL" clId="{D5FE228E-EC82-46D2-AF05-C88ACE2CC705}" dt="2024-10-04T15:43:16.908" v="142" actId="47"/>
          <pc:sldLayoutMkLst>
            <pc:docMk/>
            <pc:sldMasterMk cId="5350883" sldId="2147483685"/>
            <pc:sldLayoutMk cId="1241625916" sldId="2147483692"/>
          </pc:sldLayoutMkLst>
        </pc:sldLayoutChg>
        <pc:sldLayoutChg chg="del">
          <pc:chgData name="Juan Sarmiento" userId="af1216a4-86ea-41b5-91b0-4e0330db9e97" providerId="ADAL" clId="{D5FE228E-EC82-46D2-AF05-C88ACE2CC705}" dt="2024-10-04T15:43:16.908" v="142" actId="47"/>
          <pc:sldLayoutMkLst>
            <pc:docMk/>
            <pc:sldMasterMk cId="5350883" sldId="2147483685"/>
            <pc:sldLayoutMk cId="3306402057" sldId="2147483693"/>
          </pc:sldLayoutMkLst>
        </pc:sldLayoutChg>
        <pc:sldLayoutChg chg="del">
          <pc:chgData name="Juan Sarmiento" userId="af1216a4-86ea-41b5-91b0-4e0330db9e97" providerId="ADAL" clId="{D5FE228E-EC82-46D2-AF05-C88ACE2CC705}" dt="2024-10-04T15:43:16.908" v="142" actId="47"/>
          <pc:sldLayoutMkLst>
            <pc:docMk/>
            <pc:sldMasterMk cId="5350883" sldId="2147483685"/>
            <pc:sldLayoutMk cId="3422787854" sldId="2147483694"/>
          </pc:sldLayoutMkLst>
        </pc:sldLayoutChg>
        <pc:sldLayoutChg chg="del">
          <pc:chgData name="Juan Sarmiento" userId="af1216a4-86ea-41b5-91b0-4e0330db9e97" providerId="ADAL" clId="{D5FE228E-EC82-46D2-AF05-C88ACE2CC705}" dt="2024-10-04T15:43:16.908" v="142" actId="47"/>
          <pc:sldLayoutMkLst>
            <pc:docMk/>
            <pc:sldMasterMk cId="5350883" sldId="2147483685"/>
            <pc:sldLayoutMk cId="1909133170" sldId="2147483695"/>
          </pc:sldLayoutMkLst>
        </pc:sldLayoutChg>
        <pc:sldLayoutChg chg="del">
          <pc:chgData name="Juan Sarmiento" userId="af1216a4-86ea-41b5-91b0-4e0330db9e97" providerId="ADAL" clId="{D5FE228E-EC82-46D2-AF05-C88ACE2CC705}" dt="2024-10-04T15:43:16.908" v="142" actId="47"/>
          <pc:sldLayoutMkLst>
            <pc:docMk/>
            <pc:sldMasterMk cId="5350883" sldId="2147483685"/>
            <pc:sldLayoutMk cId="64996907" sldId="2147483696"/>
          </pc:sldLayoutMkLst>
        </pc:sldLayoutChg>
      </pc:sldMasterChg>
      <pc:sldMasterChg chg="del delSldLayout">
        <pc:chgData name="Juan Sarmiento" userId="af1216a4-86ea-41b5-91b0-4e0330db9e97" providerId="ADAL" clId="{D5FE228E-EC82-46D2-AF05-C88ACE2CC705}" dt="2024-10-04T17:10:51.706" v="158" actId="47"/>
        <pc:sldMasterMkLst>
          <pc:docMk/>
          <pc:sldMasterMk cId="1784582665" sldId="2147483697"/>
        </pc:sldMasterMkLst>
        <pc:sldLayoutChg chg="del">
          <pc:chgData name="Juan Sarmiento" userId="af1216a4-86ea-41b5-91b0-4e0330db9e97" providerId="ADAL" clId="{D5FE228E-EC82-46D2-AF05-C88ACE2CC705}" dt="2024-10-04T17:10:51.706" v="158" actId="47"/>
          <pc:sldLayoutMkLst>
            <pc:docMk/>
            <pc:sldMasterMk cId="1784582665" sldId="2147483697"/>
            <pc:sldLayoutMk cId="1962134371" sldId="2147483698"/>
          </pc:sldLayoutMkLst>
        </pc:sldLayoutChg>
        <pc:sldLayoutChg chg="del">
          <pc:chgData name="Juan Sarmiento" userId="af1216a4-86ea-41b5-91b0-4e0330db9e97" providerId="ADAL" clId="{D5FE228E-EC82-46D2-AF05-C88ACE2CC705}" dt="2024-10-04T17:10:51.706" v="158" actId="47"/>
          <pc:sldLayoutMkLst>
            <pc:docMk/>
            <pc:sldMasterMk cId="1784582665" sldId="2147483697"/>
            <pc:sldLayoutMk cId="2379786004" sldId="2147483699"/>
          </pc:sldLayoutMkLst>
        </pc:sldLayoutChg>
        <pc:sldLayoutChg chg="del">
          <pc:chgData name="Juan Sarmiento" userId="af1216a4-86ea-41b5-91b0-4e0330db9e97" providerId="ADAL" clId="{D5FE228E-EC82-46D2-AF05-C88ACE2CC705}" dt="2024-10-04T17:10:51.706" v="158" actId="47"/>
          <pc:sldLayoutMkLst>
            <pc:docMk/>
            <pc:sldMasterMk cId="1784582665" sldId="2147483697"/>
            <pc:sldLayoutMk cId="1487854455" sldId="2147483700"/>
          </pc:sldLayoutMkLst>
        </pc:sldLayoutChg>
        <pc:sldLayoutChg chg="del">
          <pc:chgData name="Juan Sarmiento" userId="af1216a4-86ea-41b5-91b0-4e0330db9e97" providerId="ADAL" clId="{D5FE228E-EC82-46D2-AF05-C88ACE2CC705}" dt="2024-10-04T17:10:51.706" v="158" actId="47"/>
          <pc:sldLayoutMkLst>
            <pc:docMk/>
            <pc:sldMasterMk cId="1784582665" sldId="2147483697"/>
            <pc:sldLayoutMk cId="2440612246" sldId="2147483701"/>
          </pc:sldLayoutMkLst>
        </pc:sldLayoutChg>
        <pc:sldLayoutChg chg="del">
          <pc:chgData name="Juan Sarmiento" userId="af1216a4-86ea-41b5-91b0-4e0330db9e97" providerId="ADAL" clId="{D5FE228E-EC82-46D2-AF05-C88ACE2CC705}" dt="2024-10-04T17:10:51.706" v="158" actId="47"/>
          <pc:sldLayoutMkLst>
            <pc:docMk/>
            <pc:sldMasterMk cId="1784582665" sldId="2147483697"/>
            <pc:sldLayoutMk cId="4164229763" sldId="2147483702"/>
          </pc:sldLayoutMkLst>
        </pc:sldLayoutChg>
        <pc:sldLayoutChg chg="del">
          <pc:chgData name="Juan Sarmiento" userId="af1216a4-86ea-41b5-91b0-4e0330db9e97" providerId="ADAL" clId="{D5FE228E-EC82-46D2-AF05-C88ACE2CC705}" dt="2024-10-04T17:10:51.706" v="158" actId="47"/>
          <pc:sldLayoutMkLst>
            <pc:docMk/>
            <pc:sldMasterMk cId="1784582665" sldId="2147483697"/>
            <pc:sldLayoutMk cId="3354512749" sldId="2147483703"/>
          </pc:sldLayoutMkLst>
        </pc:sldLayoutChg>
        <pc:sldLayoutChg chg="del">
          <pc:chgData name="Juan Sarmiento" userId="af1216a4-86ea-41b5-91b0-4e0330db9e97" providerId="ADAL" clId="{D5FE228E-EC82-46D2-AF05-C88ACE2CC705}" dt="2024-10-04T17:10:51.706" v="158" actId="47"/>
          <pc:sldLayoutMkLst>
            <pc:docMk/>
            <pc:sldMasterMk cId="1784582665" sldId="2147483697"/>
            <pc:sldLayoutMk cId="3795504963" sldId="2147483704"/>
          </pc:sldLayoutMkLst>
        </pc:sldLayoutChg>
        <pc:sldLayoutChg chg="del">
          <pc:chgData name="Juan Sarmiento" userId="af1216a4-86ea-41b5-91b0-4e0330db9e97" providerId="ADAL" clId="{D5FE228E-EC82-46D2-AF05-C88ACE2CC705}" dt="2024-10-04T17:10:51.706" v="158" actId="47"/>
          <pc:sldLayoutMkLst>
            <pc:docMk/>
            <pc:sldMasterMk cId="1784582665" sldId="2147483697"/>
            <pc:sldLayoutMk cId="654053966" sldId="2147483705"/>
          </pc:sldLayoutMkLst>
        </pc:sldLayoutChg>
        <pc:sldLayoutChg chg="del">
          <pc:chgData name="Juan Sarmiento" userId="af1216a4-86ea-41b5-91b0-4e0330db9e97" providerId="ADAL" clId="{D5FE228E-EC82-46D2-AF05-C88ACE2CC705}" dt="2024-10-04T17:10:51.706" v="158" actId="47"/>
          <pc:sldLayoutMkLst>
            <pc:docMk/>
            <pc:sldMasterMk cId="1784582665" sldId="2147483697"/>
            <pc:sldLayoutMk cId="1578218042" sldId="2147483706"/>
          </pc:sldLayoutMkLst>
        </pc:sldLayoutChg>
        <pc:sldLayoutChg chg="del">
          <pc:chgData name="Juan Sarmiento" userId="af1216a4-86ea-41b5-91b0-4e0330db9e97" providerId="ADAL" clId="{D5FE228E-EC82-46D2-AF05-C88ACE2CC705}" dt="2024-10-04T17:10:51.706" v="158" actId="47"/>
          <pc:sldLayoutMkLst>
            <pc:docMk/>
            <pc:sldMasterMk cId="1784582665" sldId="2147483697"/>
            <pc:sldLayoutMk cId="2596664693" sldId="2147483707"/>
          </pc:sldLayoutMkLst>
        </pc:sldLayoutChg>
        <pc:sldLayoutChg chg="del">
          <pc:chgData name="Juan Sarmiento" userId="af1216a4-86ea-41b5-91b0-4e0330db9e97" providerId="ADAL" clId="{D5FE228E-EC82-46D2-AF05-C88ACE2CC705}" dt="2024-10-04T17:10:51.706" v="158" actId="47"/>
          <pc:sldLayoutMkLst>
            <pc:docMk/>
            <pc:sldMasterMk cId="1784582665" sldId="2147483697"/>
            <pc:sldLayoutMk cId="2776458792" sldId="214748370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'1'!$C$2</c:f>
              <c:strCache>
                <c:ptCount val="1"/>
                <c:pt idx="0">
                  <c:v>Pasajeros</c:v>
                </c:pt>
              </c:strCache>
            </c:strRef>
          </c:tx>
          <c:spPr>
            <a:ln w="38100" cap="rnd">
              <a:solidFill>
                <a:srgbClr val="97C00E"/>
              </a:solidFill>
              <a:round/>
            </a:ln>
            <a:effectLst/>
          </c:spPr>
          <c:marker>
            <c:symbol val="none"/>
          </c:marker>
          <c:cat>
            <c:numRef>
              <c:f>'1'!$B$3:$B$56</c:f>
              <c:numCache>
                <c:formatCode>General</c:formatCode>
                <c:ptCount val="5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numCache>
            </c:numRef>
          </c:cat>
          <c:val>
            <c:numRef>
              <c:f>'1'!$C$3:$C$56</c:f>
              <c:numCache>
                <c:formatCode>#,##0</c:formatCode>
                <c:ptCount val="54"/>
                <c:pt idx="0">
                  <c:v>17717500</c:v>
                </c:pt>
                <c:pt idx="1">
                  <c:v>18809300</c:v>
                </c:pt>
                <c:pt idx="2">
                  <c:v>21078700</c:v>
                </c:pt>
                <c:pt idx="3">
                  <c:v>22821000</c:v>
                </c:pt>
                <c:pt idx="4">
                  <c:v>26532900</c:v>
                </c:pt>
                <c:pt idx="5">
                  <c:v>30649500</c:v>
                </c:pt>
                <c:pt idx="6">
                  <c:v>33989400</c:v>
                </c:pt>
                <c:pt idx="7">
                  <c:v>37141200</c:v>
                </c:pt>
                <c:pt idx="8">
                  <c:v>41000200</c:v>
                </c:pt>
                <c:pt idx="9">
                  <c:v>47754900</c:v>
                </c:pt>
                <c:pt idx="10">
                  <c:v>51822900</c:v>
                </c:pt>
                <c:pt idx="11">
                  <c:v>52315700</c:v>
                </c:pt>
                <c:pt idx="12">
                  <c:v>53473200</c:v>
                </c:pt>
                <c:pt idx="13">
                  <c:v>53517600</c:v>
                </c:pt>
                <c:pt idx="14">
                  <c:v>54487400</c:v>
                </c:pt>
                <c:pt idx="15">
                  <c:v>56286100</c:v>
                </c:pt>
                <c:pt idx="16">
                  <c:v>60548200</c:v>
                </c:pt>
                <c:pt idx="17">
                  <c:v>61892400</c:v>
                </c:pt>
                <c:pt idx="18">
                  <c:v>61535800</c:v>
                </c:pt>
                <c:pt idx="19">
                  <c:v>66610700</c:v>
                </c:pt>
                <c:pt idx="20">
                  <c:v>65165400</c:v>
                </c:pt>
                <c:pt idx="21">
                  <c:v>64136600</c:v>
                </c:pt>
                <c:pt idx="22">
                  <c:v>64903900</c:v>
                </c:pt>
                <c:pt idx="23">
                  <c:v>68207800</c:v>
                </c:pt>
                <c:pt idx="24">
                  <c:v>73894400</c:v>
                </c:pt>
                <c:pt idx="25">
                  <c:v>72889000</c:v>
                </c:pt>
                <c:pt idx="26">
                  <c:v>77252200</c:v>
                </c:pt>
                <c:pt idx="27">
                  <c:v>85239100</c:v>
                </c:pt>
                <c:pt idx="28">
                  <c:v>90079300</c:v>
                </c:pt>
                <c:pt idx="29">
                  <c:v>93629700</c:v>
                </c:pt>
                <c:pt idx="30">
                  <c:v>96507566</c:v>
                </c:pt>
                <c:pt idx="31">
                  <c:v>101576743</c:v>
                </c:pt>
                <c:pt idx="32">
                  <c:v>97945064</c:v>
                </c:pt>
                <c:pt idx="33">
                  <c:v>94799825</c:v>
                </c:pt>
                <c:pt idx="34">
                  <c:v>100859199</c:v>
                </c:pt>
                <c:pt idx="35">
                  <c:v>107537262</c:v>
                </c:pt>
                <c:pt idx="36">
                  <c:v>110439889</c:v>
                </c:pt>
                <c:pt idx="37">
                  <c:v>120106257</c:v>
                </c:pt>
                <c:pt idx="38">
                  <c:v>133677728</c:v>
                </c:pt>
                <c:pt idx="39">
                  <c:v>140453020</c:v>
                </c:pt>
                <c:pt idx="40">
                  <c:v>178418790.815615</c:v>
                </c:pt>
                <c:pt idx="41">
                  <c:v>198178802.34158099</c:v>
                </c:pt>
                <c:pt idx="42">
                  <c:v>217297987.707647</c:v>
                </c:pt>
                <c:pt idx="43">
                  <c:v>234290843.071702</c:v>
                </c:pt>
                <c:pt idx="44">
                  <c:v>248819232.967444</c:v>
                </c:pt>
                <c:pt idx="45">
                  <c:v>264217989</c:v>
                </c:pt>
                <c:pt idx="46">
                  <c:v>266690030</c:v>
                </c:pt>
                <c:pt idx="47">
                  <c:v>275641368.35000002</c:v>
                </c:pt>
                <c:pt idx="48">
                  <c:v>293327220.78598797</c:v>
                </c:pt>
                <c:pt idx="49">
                  <c:v>305061356.551081</c:v>
                </c:pt>
                <c:pt idx="50">
                  <c:v>121084047.42200001</c:v>
                </c:pt>
                <c:pt idx="51">
                  <c:v>187704362.69600001</c:v>
                </c:pt>
                <c:pt idx="52">
                  <c:v>281000000</c:v>
                </c:pt>
                <c:pt idx="53">
                  <c:v>324000000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85B-45FB-94EA-C860CC913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0891407"/>
        <c:axId val="1010890447"/>
      </c:lineChart>
      <c:catAx>
        <c:axId val="1010891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0890447"/>
        <c:crosses val="autoZero"/>
        <c:auto val="1"/>
        <c:lblAlgn val="ctr"/>
        <c:lblOffset val="100"/>
        <c:noMultiLvlLbl val="0"/>
      </c:catAx>
      <c:valAx>
        <c:axId val="101089044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0891407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790749778114788E-2"/>
                <c:y val="0.3988461535879053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Passengers (millions)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1"/>
          </a:solidFill>
        </a:defRPr>
      </a:pPr>
      <a:endParaRPr lang="pt-B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pt-BR" sz="2000" b="1" i="0" u="none" strike="noStrike" baseline="0" dirty="0"/>
              <a:t>RPKs por Região de Domicílio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593066625545737"/>
          <c:y val="0.23285234541184238"/>
          <c:w val="0.52772251081833865"/>
          <c:h val="0.612572809918594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DB-4FD9-81DF-72021B392B2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DB-4FD9-81DF-72021B392B2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DB-4FD9-81DF-72021B392B2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DB-4FD9-81DF-72021B392B2C}"/>
              </c:ext>
            </c:extLst>
          </c:dPt>
          <c:dPt>
            <c:idx val="4"/>
            <c:bubble3D val="0"/>
            <c:explosion val="30"/>
            <c:spPr>
              <a:solidFill>
                <a:srgbClr val="8BDCE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0DB-4FD9-81DF-72021B392B2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CF3-4B3A-B69B-B45172F7140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Asia Pacific</c:v>
                </c:pt>
                <c:pt idx="1">
                  <c:v>Europe</c:v>
                </c:pt>
                <c:pt idx="2">
                  <c:v>North America</c:v>
                </c:pt>
                <c:pt idx="3">
                  <c:v>Middle East</c:v>
                </c:pt>
                <c:pt idx="4">
                  <c:v>Latin America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0.30342236841965026</c:v>
                </c:pt>
                <c:pt idx="1">
                  <c:v>0.27171844498412057</c:v>
                </c:pt>
                <c:pt idx="2">
                  <c:v>0.246</c:v>
                </c:pt>
                <c:pt idx="3">
                  <c:v>9.737337465425587E-2</c:v>
                </c:pt>
                <c:pt idx="4">
                  <c:v>5.7829062268930261E-2</c:v>
                </c:pt>
                <c:pt idx="5">
                  <c:v>2.350989294266485E-2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3-4B43-B512-CC5062F67BD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pt-BR" sz="2000" b="1" i="0" u="none" strike="noStrike" baseline="0" dirty="0"/>
              <a:t>Número de Aeronaves Operando por Região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8BDCE0"/>
              </a:solidFill>
              <a:ln>
                <a:solidFill>
                  <a:srgbClr val="8BDCE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2C-4F46-9125-A174059166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North America</c:v>
                </c:pt>
                <c:pt idx="1">
                  <c:v>Asia Pacific</c:v>
                </c:pt>
                <c:pt idx="2">
                  <c:v>Europe</c:v>
                </c:pt>
                <c:pt idx="3">
                  <c:v>Latin America</c:v>
                </c:pt>
                <c:pt idx="4">
                  <c:v>Middle East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9823</c:v>
                </c:pt>
                <c:pt idx="1">
                  <c:v>9332</c:v>
                </c:pt>
                <c:pt idx="2">
                  <c:v>7045</c:v>
                </c:pt>
                <c:pt idx="3">
                  <c:v>2226</c:v>
                </c:pt>
                <c:pt idx="4">
                  <c:v>1492</c:v>
                </c:pt>
                <c:pt idx="5">
                  <c:v>1492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C-4F46-9125-A17405916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-27"/>
        <c:axId val="675251199"/>
        <c:axId val="675232479"/>
      </c:barChart>
      <c:catAx>
        <c:axId val="67525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675232479"/>
        <c:crosses val="autoZero"/>
        <c:auto val="1"/>
        <c:lblAlgn val="ctr"/>
        <c:lblOffset val="100"/>
        <c:noMultiLvlLbl val="0"/>
      </c:catAx>
      <c:valAx>
        <c:axId val="675232479"/>
        <c:scaling>
          <c:orientation val="minMax"/>
          <c:max val="1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675251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bg1"/>
                </a:solidFill>
                <a:latin typeface="Museo Sans 300" panose="02000000000000000000" pitchFamily="50" charset="0"/>
                <a:ea typeface="+mn-ea"/>
                <a:cs typeface="+mn-cs"/>
              </a:defRPr>
            </a:pPr>
            <a:r>
              <a:rPr lang="pt-BR" sz="1440" b="0" i="0" u="none" strike="noStrike" baseline="0" dirty="0"/>
              <a:t>Principais Mercados de Aviação da ALC (medidos em ASK's)</a:t>
            </a:r>
            <a:endParaRPr lang="en-US" dirty="0"/>
          </a:p>
        </c:rich>
      </c:tx>
      <c:layout>
        <c:manualLayout>
          <c:xMode val="edge"/>
          <c:yMode val="edge"/>
          <c:x val="0.3319319543595225"/>
          <c:y val="4.2594369268755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bg1"/>
              </a:solidFill>
              <a:latin typeface="Museo Sans 300" panose="020000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3726618856126025E-2"/>
          <c:y val="0.10396406135824389"/>
          <c:w val="0.90738076497156706"/>
          <c:h val="0.75717764488510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Argentina</c:v>
                </c:pt>
                <c:pt idx="4">
                  <c:v>Chile</c:v>
                </c:pt>
                <c:pt idx="5">
                  <c:v>Peru</c:v>
                </c:pt>
                <c:pt idx="6">
                  <c:v>Panama</c:v>
                </c:pt>
                <c:pt idx="7">
                  <c:v>D. Republic</c:v>
                </c:pt>
                <c:pt idx="8">
                  <c:v>Costa Rica</c:v>
                </c:pt>
                <c:pt idx="9">
                  <c:v>Cuba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234251713088</c:v>
                </c:pt>
                <c:pt idx="1">
                  <c:v>181616646488</c:v>
                </c:pt>
                <c:pt idx="2">
                  <c:v>36784018416</c:v>
                </c:pt>
                <c:pt idx="3">
                  <c:v>45365120608</c:v>
                </c:pt>
                <c:pt idx="4">
                  <c:v>38226379908</c:v>
                </c:pt>
                <c:pt idx="5">
                  <c:v>22731843938</c:v>
                </c:pt>
                <c:pt idx="6">
                  <c:v>222780064</c:v>
                </c:pt>
                <c:pt idx="7">
                  <c:v>24633126</c:v>
                </c:pt>
                <c:pt idx="8">
                  <c:v>129868226</c:v>
                </c:pt>
                <c:pt idx="9">
                  <c:v>243765330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A-4F0E-A863-1DE0055F7F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rgbClr val="90DBE0"/>
            </a:solidFill>
            <a:ln>
              <a:solidFill>
                <a:srgbClr val="90DBE0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Argentina</c:v>
                </c:pt>
                <c:pt idx="4">
                  <c:v>Chile</c:v>
                </c:pt>
                <c:pt idx="5">
                  <c:v>Peru</c:v>
                </c:pt>
                <c:pt idx="6">
                  <c:v>Panama</c:v>
                </c:pt>
                <c:pt idx="7">
                  <c:v>D. Republic</c:v>
                </c:pt>
                <c:pt idx="8">
                  <c:v>Costa Rica</c:v>
                </c:pt>
                <c:pt idx="9">
                  <c:v>Cuba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161128300340</c:v>
                </c:pt>
                <c:pt idx="1">
                  <c:v>198175202426</c:v>
                </c:pt>
                <c:pt idx="2">
                  <c:v>71066163838</c:v>
                </c:pt>
                <c:pt idx="3">
                  <c:v>60741034320</c:v>
                </c:pt>
                <c:pt idx="4">
                  <c:v>47951244718</c:v>
                </c:pt>
                <c:pt idx="5">
                  <c:v>46090071164</c:v>
                </c:pt>
                <c:pt idx="6">
                  <c:v>55453593584</c:v>
                </c:pt>
                <c:pt idx="7">
                  <c:v>54762012226</c:v>
                </c:pt>
                <c:pt idx="8">
                  <c:v>23950862936</c:v>
                </c:pt>
                <c:pt idx="9">
                  <c:v>22351017286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A-4F0E-A863-1DE0055F7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axId val="650153200"/>
        <c:axId val="650153528"/>
      </c:barChart>
      <c:catAx>
        <c:axId val="65015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Museo Sans 300" panose="02000000000000000000" pitchFamily="50" charset="0"/>
                <a:ea typeface="+mn-ea"/>
                <a:cs typeface="+mn-cs"/>
              </a:defRPr>
            </a:pPr>
            <a:endParaRPr lang="pt-BR"/>
          </a:p>
        </c:txPr>
        <c:crossAx val="650153528"/>
        <c:crosses val="autoZero"/>
        <c:auto val="1"/>
        <c:lblAlgn val="ctr"/>
        <c:lblOffset val="100"/>
        <c:noMultiLvlLbl val="0"/>
      </c:catAx>
      <c:valAx>
        <c:axId val="650153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useo Sans 300" panose="02000000000000000000" pitchFamily="50" charset="0"/>
                    <a:ea typeface="+mn-ea"/>
                    <a:cs typeface="+mn-cs"/>
                  </a:defRPr>
                </a:pPr>
                <a:r>
                  <a:rPr lang="en-US"/>
                  <a:t>ASK’s 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1"/>
                  </a:solidFill>
                  <a:latin typeface="Museo Sans 300" panose="02000000000000000000" pitchFamily="50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Museo Sans 300" panose="02000000000000000000" pitchFamily="50" charset="0"/>
                <a:ea typeface="+mn-ea"/>
                <a:cs typeface="+mn-cs"/>
              </a:defRPr>
            </a:pPr>
            <a:endParaRPr lang="pt-BR"/>
          </a:p>
        </c:txPr>
        <c:crossAx val="65015320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Museo Sans 300" panose="02000000000000000000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Museo Sans 300" panose="02000000000000000000" pitchFamily="50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Tráfego de passageiros</c:v>
                </c:pt>
              </c:strCache>
            </c:strRef>
          </c:tx>
          <c:spPr>
            <a:solidFill>
              <a:srgbClr val="7C629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8645502418044985E-17"/>
                  <c:y val="8.0855934634603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61-486C-8199-4E47BB84C1B3}"/>
                </c:ext>
              </c:extLst>
            </c:dLbl>
            <c:dLbl>
              <c:idx val="1"/>
              <c:layout>
                <c:manualLayout>
                  <c:x val="5.729100483608997E-17"/>
                  <c:y val="7.8405754797191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61-486C-8199-4E47BB84C1B3}"/>
                </c:ext>
              </c:extLst>
            </c:dLbl>
            <c:dLbl>
              <c:idx val="2"/>
              <c:layout>
                <c:manualLayout>
                  <c:x val="1.5625000000000001E-3"/>
                  <c:y val="6.8605035447542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61-486C-8199-4E47BB84C1B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Domestic</c:v>
                </c:pt>
                <c:pt idx="1">
                  <c:v>International</c:v>
                </c:pt>
                <c:pt idx="2">
                  <c:v>Total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0.104</c:v>
                </c:pt>
                <c:pt idx="1">
                  <c:v>0.37</c:v>
                </c:pt>
                <c:pt idx="2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61-486C-8199-4E47BB84C1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Capacidade de Assentos</c:v>
                </c:pt>
              </c:strCache>
            </c:strRef>
          </c:tx>
          <c:spPr>
            <a:solidFill>
              <a:srgbClr val="04A9C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8645502418044985E-17"/>
                  <c:y val="6.8605035447542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61-486C-8199-4E47BB84C1B3}"/>
                </c:ext>
              </c:extLst>
            </c:dLbl>
            <c:dLbl>
              <c:idx val="1"/>
              <c:layout>
                <c:manualLayout>
                  <c:x val="3.1249999999999425E-3"/>
                  <c:y val="7.3505395122367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61-486C-8199-4E47BB84C1B3}"/>
                </c:ext>
              </c:extLst>
            </c:dLbl>
            <c:dLbl>
              <c:idx val="2"/>
              <c:layout>
                <c:manualLayout>
                  <c:x val="4.6874999999999998E-3"/>
                  <c:y val="5.880431609789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61-486C-8199-4E47BB84C1B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Domestic</c:v>
                </c:pt>
                <c:pt idx="1">
                  <c:v>International</c:v>
                </c:pt>
                <c:pt idx="2">
                  <c:v>Total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8.8999999999999996E-2</c:v>
                </c:pt>
                <c:pt idx="1">
                  <c:v>0.34799999999999998</c:v>
                </c:pt>
                <c:pt idx="2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61-486C-8199-4E47BB84C1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Voos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625000000000573E-3"/>
                  <c:y val="6.860503544754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61-486C-8199-4E47BB84C1B3}"/>
                </c:ext>
              </c:extLst>
            </c:dLbl>
            <c:dLbl>
              <c:idx val="1"/>
              <c:layout>
                <c:manualLayout>
                  <c:x val="0"/>
                  <c:y val="5.880431609789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61-486C-8199-4E47BB84C1B3}"/>
                </c:ext>
              </c:extLst>
            </c:dLbl>
            <c:dLbl>
              <c:idx val="2"/>
              <c:layout>
                <c:manualLayout>
                  <c:x val="0"/>
                  <c:y val="6.61548556101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61-486C-8199-4E47BB84C1B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Domestic</c:v>
                </c:pt>
                <c:pt idx="1">
                  <c:v>International</c:v>
                </c:pt>
                <c:pt idx="2">
                  <c:v>Total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7.6999999999999999E-2</c:v>
                </c:pt>
                <c:pt idx="1">
                  <c:v>0.36799999999999999</c:v>
                </c:pt>
                <c:pt idx="2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C61-486C-8199-4E47BB84C1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9321568"/>
        <c:axId val="419323864"/>
        <c:axId val="0"/>
      </c:bar3DChart>
      <c:catAx>
        <c:axId val="41932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9323864"/>
        <c:crosses val="autoZero"/>
        <c:auto val="1"/>
        <c:lblAlgn val="ctr"/>
        <c:lblOffset val="100"/>
        <c:noMultiLvlLbl val="0"/>
      </c:catAx>
      <c:valAx>
        <c:axId val="41932386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932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+mn-lt"/>
        </a:defRPr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Total </a:t>
            </a:r>
            <a:r>
              <a:rPr lang="es-CO" dirty="0" err="1"/>
              <a:t>pax</a:t>
            </a:r>
            <a:r>
              <a:rPr lang="es-CO" dirty="0"/>
              <a:t>: 111.5 m</a:t>
            </a:r>
          </a:p>
          <a:p>
            <a:pPr>
              <a:defRPr/>
            </a:pPr>
            <a:r>
              <a:rPr lang="es-CO" dirty="0"/>
              <a:t> </a:t>
            </a:r>
            <a:r>
              <a:rPr lang="en-US" dirty="0"/>
              <a:t>    </a:t>
            </a:r>
          </a:p>
        </c:rich>
      </c:tx>
      <c:layout>
        <c:manualLayout>
          <c:xMode val="edge"/>
          <c:yMode val="edge"/>
          <c:x val="0.25220640061130073"/>
          <c:y val="4.411513807307026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981266404199501"/>
          <c:y val="0.19183643624892496"/>
          <c:w val="0.42403392471452261"/>
          <c:h val="0.7158984288833621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7030A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B33-483A-A385-78F2DCDE130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92D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B33-483A-A385-78F2DCDE130F}"/>
              </c:ext>
            </c:extLst>
          </c:dPt>
          <c:dPt>
            <c:idx val="2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B33-483A-A385-78F2DCDE130F}"/>
              </c:ext>
            </c:extLst>
          </c:dPt>
          <c:dLbls>
            <c:dLbl>
              <c:idx val="0"/>
              <c:layout>
                <c:manualLayout>
                  <c:x val="1.0059444044276853E-3"/>
                  <c:y val="-4.805946849236172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Domestic
</a:t>
                    </a:r>
                    <a:fld id="{E631CB8E-E97D-4E20-8A0B-B511731D85AD}" type="PERCENTAGE">
                      <a:rPr lang="en-US"/>
                      <a:pPr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117627435522366"/>
                      <c:h val="0.136086772811442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33-483A-A385-78F2DCDE130F}"/>
                </c:ext>
              </c:extLst>
            </c:dLbl>
            <c:dLbl>
              <c:idx val="1"/>
              <c:layout>
                <c:manualLayout>
                  <c:x val="-8.1852216403339E-3"/>
                  <c:y val="4.16184412296201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AB33-483A-A385-78F2DCDE13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 Domestic </c:v>
                </c:pt>
                <c:pt idx="1">
                  <c:v>International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89980513</c:v>
                </c:pt>
                <c:pt idx="1">
                  <c:v>21543673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33-483A-A385-78F2DCDE130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432F7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pt-BR" sz="1800" b="0" i="0" u="none" strike="noStrike" baseline="0" dirty="0"/>
              <a:t>Os principais mercados da LAC estão superando o crescimento do PIB em 2024 </a:t>
            </a:r>
          </a:p>
          <a:p>
            <a:pPr>
              <a:defRPr/>
            </a:pPr>
            <a:r>
              <a:rPr lang="pt-BR" sz="1680" b="0" i="0" u="none" strike="noStrike" baseline="0" dirty="0"/>
              <a:t>Tráfego de Passageiros vs. Crescimento do PIB (1º trimestre de 2024)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432F7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Crescimento do Tráfego (passageiros)</c:v>
                </c:pt>
              </c:strCache>
            </c:strRef>
          </c:tx>
          <c:spPr>
            <a:solidFill>
              <a:srgbClr val="422F7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Brasil</c:v>
                </c:pt>
                <c:pt idx="1">
                  <c:v>Mexico</c:v>
                </c:pt>
                <c:pt idx="2">
                  <c:v>Colombia</c:v>
                </c:pt>
                <c:pt idx="3">
                  <c:v>Chile</c:v>
                </c:pt>
                <c:pt idx="4">
                  <c:v>Peru</c:v>
                </c:pt>
                <c:pt idx="5">
                  <c:v>Argentina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4.8000000000000001E-2</c:v>
                </c:pt>
                <c:pt idx="1">
                  <c:v>3.3000000000000002E-2</c:v>
                </c:pt>
                <c:pt idx="2">
                  <c:v>0.14799999999999999</c:v>
                </c:pt>
                <c:pt idx="3">
                  <c:v>0.189</c:v>
                </c:pt>
                <c:pt idx="4">
                  <c:v>0.17100000000000001</c:v>
                </c:pt>
                <c:pt idx="5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C-4E6D-BF1D-5CD93F09A9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Crescimento do PIB</c:v>
                </c:pt>
              </c:strCache>
            </c:strRef>
          </c:tx>
          <c:spPr>
            <a:solidFill>
              <a:srgbClr val="0F9EAC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Brasil</c:v>
                </c:pt>
                <c:pt idx="1">
                  <c:v>Mexico</c:v>
                </c:pt>
                <c:pt idx="2">
                  <c:v>Colombia</c:v>
                </c:pt>
                <c:pt idx="3">
                  <c:v>Chile</c:v>
                </c:pt>
                <c:pt idx="4">
                  <c:v>Peru</c:v>
                </c:pt>
                <c:pt idx="5">
                  <c:v>Argentina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 formatCode="0.00%">
                  <c:v>1.04E-2</c:v>
                </c:pt>
                <c:pt idx="1">
                  <c:v>0.02</c:v>
                </c:pt>
                <c:pt idx="2" formatCode="0.00%">
                  <c:v>7.0000000000000001E-3</c:v>
                </c:pt>
                <c:pt idx="3" formatCode="0.00%">
                  <c:v>2.3E-2</c:v>
                </c:pt>
                <c:pt idx="4" formatCode="0.00%">
                  <c:v>1.4E-2</c:v>
                </c:pt>
                <c:pt idx="5" formatCode="0.00%">
                  <c:v>-3.5999999999999997E-2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0C-4E6D-BF1D-5CD93F09A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2073071"/>
        <c:axId val="852056751"/>
      </c:barChart>
      <c:catAx>
        <c:axId val="85207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32F7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852056751"/>
        <c:crosses val="autoZero"/>
        <c:auto val="1"/>
        <c:lblAlgn val="ctr"/>
        <c:lblOffset val="100"/>
        <c:noMultiLvlLbl val="0"/>
      </c:catAx>
      <c:valAx>
        <c:axId val="852056751"/>
        <c:scaling>
          <c:orientation val="minMax"/>
          <c:max val="0.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32F7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85207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432F7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432F75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pt-BR" sz="1920" b="0" i="0" u="none" strike="noStrike" baseline="0" dirty="0"/>
              <a:t>Lucro/Prejuízo Líquido por Passageiro (após impostos)</a:t>
            </a:r>
            <a:endParaRPr lang="en-US" dirty="0"/>
          </a:p>
        </c:rich>
      </c:tx>
      <c:layout>
        <c:manualLayout>
          <c:xMode val="edge"/>
          <c:yMode val="edge"/>
          <c:x val="0.31388565547772357"/>
          <c:y val="3.1908091697682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3610231063122644E-2"/>
          <c:y val="0.16601636906667794"/>
          <c:w val="0.92638968354138518"/>
          <c:h val="0.73306833362168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D2-43A0-8792-94EC8C5E12A9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D2-43A0-8792-94EC8C5E12A9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D2-43A0-8792-94EC8C5E12A9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D2-43A0-8792-94EC8C5E12A9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2D2-43A0-8792-94EC8C5E12A9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2D2-43A0-8792-94EC8C5E12A9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2D2-43A0-8792-94EC8C5E12A9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2D2-43A0-8792-94EC8C5E12A9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2D2-43A0-8792-94EC8C5E12A9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2D2-43A0-8792-94EC8C5E12A9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2D2-43A0-8792-94EC8C5E12A9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2D2-43A0-8792-94EC8C5E12A9}"/>
              </c:ext>
            </c:extLst>
          </c:dPt>
          <c:dLbls>
            <c:dLbl>
              <c:idx val="0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D2-43A0-8792-94EC8C5E12A9}"/>
                </c:ext>
              </c:extLst>
            </c:dLbl>
            <c:dLbl>
              <c:idx val="3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2D2-43A0-8792-94EC8C5E12A9}"/>
                </c:ext>
              </c:extLst>
            </c:dLbl>
            <c:dLbl>
              <c:idx val="6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2D2-43A0-8792-94EC8C5E12A9}"/>
                </c:ext>
              </c:extLst>
            </c:dLbl>
            <c:dLbl>
              <c:idx val="7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2D2-43A0-8792-94EC8C5E12A9}"/>
                </c:ext>
              </c:extLst>
            </c:dLbl>
            <c:dLbl>
              <c:idx val="8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2D2-43A0-8792-94EC8C5E12A9}"/>
                </c:ext>
              </c:extLst>
            </c:dLbl>
            <c:dLbl>
              <c:idx val="9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2D2-43A0-8792-94EC8C5E12A9}"/>
                </c:ext>
              </c:extLst>
            </c:dLbl>
            <c:dLbl>
              <c:idx val="10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2D2-43A0-8792-94EC8C5E12A9}"/>
                </c:ext>
              </c:extLst>
            </c:dLbl>
            <c:dLbl>
              <c:idx val="11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92D2-43A0-8792-94EC8C5E12A9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Sheet1!$B$2:$B$13</c:f>
              <c:numCache>
                <c:formatCode>"$"#,##0.0</c:formatCode>
                <c:ptCount val="12"/>
                <c:pt idx="0">
                  <c:v>-0.91</c:v>
                </c:pt>
                <c:pt idx="1">
                  <c:v>0.82</c:v>
                </c:pt>
                <c:pt idx="2">
                  <c:v>0.6</c:v>
                </c:pt>
                <c:pt idx="3">
                  <c:v>-6.12</c:v>
                </c:pt>
                <c:pt idx="4">
                  <c:v>1.1200000000000001</c:v>
                </c:pt>
                <c:pt idx="5">
                  <c:v>1.75</c:v>
                </c:pt>
                <c:pt idx="6">
                  <c:v>-1.65</c:v>
                </c:pt>
                <c:pt idx="7">
                  <c:v>-2.2946203573073336</c:v>
                </c:pt>
                <c:pt idx="8">
                  <c:v>-98.278842629037669</c:v>
                </c:pt>
                <c:pt idx="9">
                  <c:v>-37.292686691571468</c:v>
                </c:pt>
                <c:pt idx="10">
                  <c:v>-13.87900355871886</c:v>
                </c:pt>
                <c:pt idx="11">
                  <c:v>0.61728395061728392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2D2-43A0-8792-94EC8C5E12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35323910082795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2D2-43A0-8792-94EC8C5E12A9}"/>
                </c:ext>
              </c:extLst>
            </c:dLbl>
            <c:dLbl>
              <c:idx val="2"/>
              <c:layout>
                <c:manualLayout>
                  <c:x val="-3.9566051469009805E-17"/>
                  <c:y val="-5.2294202240621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2D2-43A0-8792-94EC8C5E12A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92D2-43A0-8792-94EC8C5E12A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92D2-43A0-8792-94EC8C5E12A9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92D2-43A0-8792-94EC8C5E1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Sheet1!$C$2:$C$13</c:f>
              <c:numCache>
                <c:formatCode>"$"#,##0.0</c:formatCode>
                <c:ptCount val="12"/>
                <c:pt idx="0">
                  <c:v>2</c:v>
                </c:pt>
                <c:pt idx="1">
                  <c:v>3.37</c:v>
                </c:pt>
                <c:pt idx="2">
                  <c:v>4.0999999999999996</c:v>
                </c:pt>
                <c:pt idx="3">
                  <c:v>10.1</c:v>
                </c:pt>
                <c:pt idx="4">
                  <c:v>9</c:v>
                </c:pt>
                <c:pt idx="5">
                  <c:v>9.1999999999999993</c:v>
                </c:pt>
                <c:pt idx="6">
                  <c:v>6.2</c:v>
                </c:pt>
                <c:pt idx="7">
                  <c:v>5.8</c:v>
                </c:pt>
                <c:pt idx="8">
                  <c:v>-78</c:v>
                </c:pt>
                <c:pt idx="9">
                  <c:v>-17.899999999999999</c:v>
                </c:pt>
                <c:pt idx="10">
                  <c:v>-1</c:v>
                </c:pt>
                <c:pt idx="11">
                  <c:v>6.09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2D2-43A0-8792-94EC8C5E12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7237104"/>
        <c:axId val="377239400"/>
      </c:barChart>
      <c:catAx>
        <c:axId val="37723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377239400"/>
        <c:crosses val="autoZero"/>
        <c:auto val="1"/>
        <c:lblAlgn val="ctr"/>
        <c:lblOffset val="100"/>
        <c:noMultiLvlLbl val="0"/>
      </c:catAx>
      <c:valAx>
        <c:axId val="3772394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pt-BR" sz="1600" b="0" i="0" u="none" strike="noStrike" baseline="0" dirty="0"/>
                  <a:t>Lucro/Prejuízo por passageiro (USD$)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264366529860584E-3"/>
              <c:y val="0.220952986612371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pt-BR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3772371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40548097820984291"/>
          <c:y val="0.7277691415865386"/>
          <c:w val="0.19653018199075581"/>
          <c:h val="0.14447285257437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0.7114</cdr:x>
      <cdr:y>0.61794</cdr:y>
    </cdr:from>
    <cdr:to>
      <cdr:x>0.92741</cdr:x>
      <cdr:y>0.61794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A3FE421-C5AC-40B9-065B-01909095F12E}"/>
            </a:ext>
          </a:extLst>
        </cdr:cNvPr>
        <cdr:cNvCxnSpPr/>
      </cdr:nvCxnSpPr>
      <cdr:spPr>
        <a:xfrm xmlns:a="http://schemas.openxmlformats.org/drawingml/2006/main">
          <a:off x="8141762" y="3369220"/>
          <a:ext cx="247222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0.92461</cdr:x>
      <cdr:y>0.60161</cdr:y>
    </cdr:from>
    <cdr:to>
      <cdr:x>0.93423</cdr:x>
      <cdr:y>0.62898</cdr:y>
    </cdr:to>
    <cdr:sp macro="" textlink="">
      <cdr:nvSpPr>
        <cdr:cNvPr id="6" name="Multiplication Sign 5">
          <a:extLst xmlns:a="http://schemas.openxmlformats.org/drawingml/2006/main">
            <a:ext uri="{FF2B5EF4-FFF2-40B4-BE49-F238E27FC236}">
              <a16:creationId xmlns:a16="http://schemas.microsoft.com/office/drawing/2014/main" id="{AF7D18EE-C86E-5A45-DBC8-E41691E4EC1A}"/>
            </a:ext>
          </a:extLst>
        </cdr:cNvPr>
        <cdr:cNvSpPr/>
      </cdr:nvSpPr>
      <cdr:spPr>
        <a:xfrm xmlns:a="http://schemas.openxmlformats.org/drawingml/2006/main">
          <a:off x="10581956" y="3280220"/>
          <a:ext cx="110033" cy="149202"/>
        </a:xfrm>
        <a:prstGeom xmlns:a="http://schemas.openxmlformats.org/drawingml/2006/main" prst="mathMultiply">
          <a:avLst/>
        </a:prstGeom>
        <a:solidFill xmlns:a="http://schemas.openxmlformats.org/drawingml/2006/main">
          <a:srgbClr val="FF0000"/>
        </a:solidFill>
        <a:ln xmlns:a="http://schemas.openxmlformats.org/drawingml/2006/main" w="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0.70449</cdr:x>
      <cdr:y>0.60403</cdr:y>
    </cdr:from>
    <cdr:to>
      <cdr:x>0.71411</cdr:x>
      <cdr:y>0.63139</cdr:y>
    </cdr:to>
    <cdr:sp macro="" textlink="">
      <cdr:nvSpPr>
        <cdr:cNvPr id="7" name="Multiplication Sign 6">
          <a:extLst xmlns:a="http://schemas.openxmlformats.org/drawingml/2006/main">
            <a:ext uri="{FF2B5EF4-FFF2-40B4-BE49-F238E27FC236}">
              <a16:creationId xmlns:a16="http://schemas.microsoft.com/office/drawing/2014/main" id="{00596245-02BC-BEFF-84BE-1EC35E16B03E}"/>
            </a:ext>
          </a:extLst>
        </cdr:cNvPr>
        <cdr:cNvSpPr/>
      </cdr:nvSpPr>
      <cdr:spPr>
        <a:xfrm xmlns:a="http://schemas.openxmlformats.org/drawingml/2006/main">
          <a:off x="8062738" y="3293383"/>
          <a:ext cx="110033" cy="149202"/>
        </a:xfrm>
        <a:prstGeom xmlns:a="http://schemas.openxmlformats.org/drawingml/2006/main" prst="mathMultiply">
          <a:avLst/>
        </a:prstGeom>
        <a:solidFill xmlns:a="http://schemas.openxmlformats.org/drawingml/2006/main">
          <a:srgbClr val="FF0000"/>
        </a:solidFill>
        <a:ln xmlns:a="http://schemas.openxmlformats.org/drawingml/2006/main" w="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0.85336</cdr:x>
      <cdr:y>0.45229</cdr:y>
    </cdr:from>
    <cdr:to>
      <cdr:x>0.9229</cdr:x>
      <cdr:y>0.53696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9EB54069-8F21-109E-0C3E-AFDE65F9CFF3}"/>
            </a:ext>
          </a:extLst>
        </cdr:cNvPr>
        <cdr:cNvSpPr txBox="1"/>
      </cdr:nvSpPr>
      <cdr:spPr>
        <a:xfrm xmlns:a="http://schemas.openxmlformats.org/drawingml/2006/main">
          <a:off x="9766436" y="2466041"/>
          <a:ext cx="795867" cy="46166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rgbClr val="FF0000"/>
              </a:solidFill>
            </a:rPr>
            <a:t>-60%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0.48189</cdr:x>
      <cdr:y>0.51192</cdr:y>
    </cdr:from>
    <cdr:to>
      <cdr:x>0.57553</cdr:x>
      <cdr:y>0.59387</cdr:y>
    </cdr:to>
    <cdr:sp macro="" textlink="">
      <cdr:nvSpPr>
        <cdr:cNvPr id="2" name="CuadroTexto 4"/>
        <cdr:cNvSpPr txBox="1"/>
      </cdr:nvSpPr>
      <cdr:spPr>
        <a:xfrm xmlns:a="http://schemas.openxmlformats.org/drawingml/2006/main">
          <a:off x="3738447" y="2499424"/>
          <a:ext cx="72648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000" b="1" dirty="0">
              <a:solidFill>
                <a:schemeClr val="bg1"/>
              </a:solidFill>
              <a:latin typeface="Museo Sans 300" panose="02000000000000000000" pitchFamily="50" charset="0"/>
            </a:rPr>
            <a:t>90 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47954-5526-4D31-BA26-05A7B5D23D6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4E5E2-DC3F-4642-B193-19E18FE1B5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E5E2-DC3F-4642-B193-19E18FE1B5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4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E5E2-DC3F-4642-B193-19E18FE1B5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4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DDFF-76C6-9028-D39E-A8190E4C2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78C37-B84E-AECD-50B6-4D18E274C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BC433-6AB3-C5FD-9E99-C389F8B2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26CD-2337-4A37-8EBC-D16033FF78C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18779-750F-D765-F619-6AFC7D8A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8F775-0C7A-FE32-32DC-F9775D6C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BFA9-5004-401D-8E1B-E11E46FF53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F144-0F1E-40EB-669C-8054829C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EDCD8-EA5C-27CC-5B32-D2E8F3798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13040-343E-257C-F3F4-7A07D312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26CD-2337-4A37-8EBC-D16033FF78C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5C5EF-4519-F592-F7B3-A4922E12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064EA-3959-F65C-FCE8-84921C21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BFA9-5004-401D-8E1B-E11E46FF53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5E52E-4A3B-9AAA-0F0C-918403C4C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B6BB8-AAF6-8664-89C0-CE66AF519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E28A8-3C6E-E779-3242-E9D6BE6D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26CD-2337-4A37-8EBC-D16033FF78C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93E8C-50F9-FE91-1A72-68462E71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1DAD6-B982-1AA7-5A4A-A5B82A63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BFA9-5004-401D-8E1B-E11E46FF53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3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AC6B-1436-89EB-7C1B-2F2308D44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3D627-070D-825A-426E-1255E17A1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B4B4D-17B7-73D0-DC4B-2C414020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706C-A38C-45E6-8B59-5E66750D24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3AC76-9FE3-C635-5182-BD2C595E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8A238-47B4-E0DC-B004-B3375D2C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2707-F452-468C-9384-251258BEDE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4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53B3-9A8E-C995-2F4D-FB5687BB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A68A2-CFB0-2F9E-B38C-25A246C14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8DB65-06F8-D7FF-C7AA-B9150322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706C-A38C-45E6-8B59-5E66750D24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21564-B35C-202B-DC31-4B467E91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F1C9D-A692-3E5A-459B-535E2424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2707-F452-468C-9384-251258BEDE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7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9795-8671-8ECD-6026-937D6138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32AE2-3A85-4511-CFDB-647DC1123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B0904-F258-4C33-1AF8-6ED00CE6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706C-A38C-45E6-8B59-5E66750D24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01A59-D718-8276-2E4A-3619DDA3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BAEAC-A956-9657-26F3-51FAC168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2707-F452-468C-9384-251258BEDE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72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82D36-6426-29D0-3AB1-B51B40F1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FACA-12EB-B611-4555-39871C09C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30820-86A9-9BA2-DCBB-C2A14714C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CBD1B-E135-8970-2B90-A8BFC588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706C-A38C-45E6-8B59-5E66750D24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0DC51-F321-14EA-AF06-176BDBFC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524DA-29BC-92E9-933E-56732BAF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2707-F452-468C-9384-251258BEDE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52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7962-CF1E-C31E-96D1-9CA2BDD6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64B8E-7FFF-A767-417B-B92425E7F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B4C0D-5C37-C606-B249-0184521A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73E76-AF49-5A77-AA10-2585B7DA8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FE917-2FE1-CD93-DD22-1EC0DA390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BD6447-BCD2-AF1B-70D6-418C12D4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706C-A38C-45E6-8B59-5E66750D24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54F86-DC3C-098E-0887-1FE574B2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69CA4-AA6B-9785-BB42-3A890A79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2707-F452-468C-9384-251258BEDE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08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98EF-AD96-CA59-9853-51C06FF9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5186E-CAF7-C3E3-EC6C-2ABAEF6C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706C-A38C-45E6-8B59-5E66750D24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58771-C835-AD36-E952-B537667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95013-1CF8-409F-018F-35D5C8DC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2707-F452-468C-9384-251258BEDE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3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AF581A-D73E-095A-A601-5FC1F4D0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706C-A38C-45E6-8B59-5E66750D24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3E076-5431-558C-C10C-2C859087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A7DF1-5942-25C2-DBFE-4E601464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2707-F452-468C-9384-251258BEDE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25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9387-F7E8-5A04-AF43-BFE77FBD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3471D-D4E2-D16B-6C60-A60B95EAD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4FFC5-06A6-49FC-11AE-44371D1CF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36FBC-439E-E85D-BA47-2A27DCDD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706C-A38C-45E6-8B59-5E66750D24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65CE3-15BE-C91D-07F5-5DA38183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56845-A049-6E7C-EB01-F06FDC09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2707-F452-468C-9384-251258BEDE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6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C336-480C-8596-65E0-2267317D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AF0F4-D6AE-72DB-6732-987324F90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9F6BB-1C3C-DA46-C9D6-0E165932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26CD-2337-4A37-8EBC-D16033FF78C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4C74B-6C93-67BA-0FFF-0DF8535E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1CAEE-ABA8-1123-D34C-575302F2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BFA9-5004-401D-8E1B-E11E46FF53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47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3E29C-3DA4-FB7A-B1C2-E7B65041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ABBB2-1291-A241-8DCF-33FD31A8E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04A1C-BB94-CE18-1A1E-B3BEF629F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31467-22D7-971C-8FB1-31424A04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706C-A38C-45E6-8B59-5E66750D24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1130F-078B-7015-98D7-A625A50D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03ACA-4A43-2212-4D75-B667C58F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2707-F452-468C-9384-251258BEDE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33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E200-3814-8C6A-7665-8BAACEAD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A8961-E1DA-339D-1D47-2A5644911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1882C-EAC4-9D13-318B-F1D5AA6E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706C-A38C-45E6-8B59-5E66750D24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7ACA-8E71-4FC1-F4CA-73184084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26A27-3BDE-6422-CC2D-3B746443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2707-F452-468C-9384-251258BEDE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4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52456A-9AF4-1AC6-2F20-F09E3CCF3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30BF3-15D2-4E0C-4077-44BDB6089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BA685-C95B-96D2-D258-B8A34094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706C-A38C-45E6-8B59-5E66750D24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58344-EB84-0643-FB46-447999B9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2EBC6-C1DC-A1C5-D5C1-2F41C81D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2707-F452-468C-9384-251258BEDE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20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7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9236-0718-B22C-B50D-4C4FBC64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CF8AD-E861-2A7F-6DC5-C5EC923E9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16C81-BFF0-D92C-4870-8B4E5F7A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26CD-2337-4A37-8EBC-D16033FF78C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43193-CF34-6B28-E1D9-19ABA9518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2FA8E-BE7A-AC46-F747-ADE5E8B5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BFA9-5004-401D-8E1B-E11E46FF53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9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239D-9D7A-8BA3-9160-000D52D6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B5E1B-BE94-A64D-B5CC-C3B01BA9A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CF61F-1785-6AB2-B377-832CDD5C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C41BB-683C-1274-4AB4-67AFD6A70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26CD-2337-4A37-8EBC-D16033FF78C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23A14-66EB-6C95-FFD5-EE9D2FAE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9C935-0525-BAC7-C85F-D1982BC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BFA9-5004-401D-8E1B-E11E46FF53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B721-2786-1A4B-8C20-CD5B6556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D517F-448A-A571-0569-550140631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A91CA-7723-7259-6679-16E00FE04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4604D-AE8F-7616-B2EC-2E81153E7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3DD1FB-203A-BA1C-5313-4AC5AEA22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20B457-0CAC-C0A9-3C11-2F76320F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26CD-2337-4A37-8EBC-D16033FF78C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8F1DBF-7C92-EFA9-C1A5-90616B33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30189-97B0-9869-1BA1-79F534C9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BFA9-5004-401D-8E1B-E11E46FF53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F7E77-8E92-6242-00BD-95B9E1C9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8DCA0-9ABD-599E-954B-595A56A4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26CD-2337-4A37-8EBC-D16033FF78C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FB6C6-8C7B-1B1C-B17A-AC201440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49E0C-0EA8-BC1F-402D-290C9F5A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BFA9-5004-401D-8E1B-E11E46FF53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2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E4BB4-1ACA-CE64-3D39-29ABA274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26CD-2337-4A37-8EBC-D16033FF78C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C6BD5-1D97-7006-6D75-0307980A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746C3-61B4-35E9-82E5-1786E794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BFA9-5004-401D-8E1B-E11E46FF53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2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EA5B-8490-E2E6-9E3A-5736FB75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5229-20B2-A7E9-AE8E-07C20B611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BD5DF-2CAB-EE3D-EF4E-24F0D6040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87BAB-E673-E0A0-529A-755D5D80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26CD-2337-4A37-8EBC-D16033FF78C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A130A-0AF5-BD9D-4D74-E59BBA82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0AE53-F13A-400A-42AD-EEF4FD27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BFA9-5004-401D-8E1B-E11E46FF53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5BE9-3294-24B1-E4D2-CAC6B99E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3E26A-FAC6-110D-3471-DE9B12133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8E18C-9881-80B7-B50D-0D2D3929A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0E9F4-C368-F81D-CB04-838099DE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26CD-2337-4A37-8EBC-D16033FF78C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E2746-C714-8EB8-8A02-475FFCC4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BE2F5-F9E8-2077-3ECB-1A565BA7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BFA9-5004-401D-8E1B-E11E46FF53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7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A32852-4CE9-F039-A386-9835513B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1E379-E85B-2109-D788-948080CC6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67872-BF48-AA4D-1EA6-48A16AC99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BE26CD-2337-4A37-8EBC-D16033FF78C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436CB-1D65-FBD3-C4DC-E346012DB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669C-C58E-C5A4-08D8-804129CA7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8DBFA9-5004-401D-8E1B-E11E46FF53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8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7528AB-261F-037F-EEA8-5625EC52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AF7B5-76DF-1D82-9627-4201B432C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5B7C1-D93C-A88A-32C2-8F7F4B083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D706C-A38C-45E6-8B59-5E66750D24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29798-39CB-FEE0-0D65-DBF0A4104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99614-44BF-8DC3-F563-2094A0357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A2707-F452-468C-9384-251258BEDE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1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B9478D-018A-647B-F436-99111F712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ACFAC-17D0-8124-AB50-5FAC47C1E97F}"/>
              </a:ext>
            </a:extLst>
          </p:cNvPr>
          <p:cNvSpPr txBox="1"/>
          <p:nvPr/>
        </p:nvSpPr>
        <p:spPr>
          <a:xfrm>
            <a:off x="8240928" y="3571677"/>
            <a:ext cx="2923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useo Sans 300" panose="02000000000000000000" pitchFamily="50" charset="0"/>
              </a:rPr>
              <a:t>Paulo Costa</a:t>
            </a:r>
            <a:endParaRPr lang="es-VE" sz="2000" b="1" dirty="0">
              <a:solidFill>
                <a:schemeClr val="bg1"/>
              </a:solidFill>
              <a:latin typeface="Museo Sans 300" panose="02000000000000000000" pitchFamily="50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Museo Sans 300" panose="02000000000000000000" pitchFamily="50" charset="0"/>
              </a:rPr>
              <a:t>Diretor</a:t>
            </a:r>
            <a:r>
              <a:rPr lang="en-US" dirty="0">
                <a:solidFill>
                  <a:schemeClr val="bg1"/>
                </a:solidFill>
                <a:latin typeface="Museo Sans 300" panose="02000000000000000000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useo Sans 300" panose="02000000000000000000" pitchFamily="50" charset="0"/>
              </a:rPr>
              <a:t>Jurídico</a:t>
            </a:r>
            <a:r>
              <a:rPr lang="en-US" dirty="0">
                <a:solidFill>
                  <a:schemeClr val="bg1"/>
                </a:solidFill>
                <a:latin typeface="Museo Sans 300" panose="02000000000000000000" pitchFamily="50" charset="0"/>
              </a:rPr>
              <a:t> e </a:t>
            </a:r>
            <a:r>
              <a:rPr lang="en-US" dirty="0" err="1">
                <a:solidFill>
                  <a:schemeClr val="bg1"/>
                </a:solidFill>
                <a:latin typeface="Museo Sans 300" panose="02000000000000000000" pitchFamily="50" charset="0"/>
              </a:rPr>
              <a:t>Regulatório</a:t>
            </a:r>
            <a:endParaRPr lang="en-US" dirty="0">
              <a:solidFill>
                <a:schemeClr val="bg1"/>
              </a:solidFill>
              <a:latin typeface="Museo Sans 300" panose="02000000000000000000" pitchFamily="50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Museo Sans 300" panose="02000000000000000000" pitchFamily="50" charset="0"/>
              </a:rPr>
              <a:t>ALTA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AB6C5FA0-8938-FAE1-42BF-6D62A11FC873}"/>
              </a:ext>
            </a:extLst>
          </p:cNvPr>
          <p:cNvSpPr txBox="1">
            <a:spLocks/>
          </p:cNvSpPr>
          <p:nvPr/>
        </p:nvSpPr>
        <p:spPr>
          <a:xfrm>
            <a:off x="7216328" y="2460239"/>
            <a:ext cx="4972624" cy="170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76072">
              <a:lnSpc>
                <a:spcPct val="70000"/>
              </a:lnSpc>
              <a:defRPr sz="3400" b="1">
                <a:solidFill>
                  <a:srgbClr val="FFFFFF"/>
                </a:solidFill>
              </a:defRPr>
            </a:pPr>
            <a:r>
              <a:rPr lang="pt-BR" sz="2400" b="1" dirty="0">
                <a:solidFill>
                  <a:schemeClr val="bg1"/>
                </a:solidFill>
                <a:latin typeface="Museo Sans 300" panose="02000000000000000000" pitchFamily="50" charset="0"/>
              </a:rPr>
              <a:t>Impacto das Regulações na Operação de Companhias Aéreas</a:t>
            </a:r>
          </a:p>
          <a:p>
            <a:pPr algn="ctr" defTabSz="576072">
              <a:lnSpc>
                <a:spcPct val="70000"/>
              </a:lnSpc>
              <a:defRPr sz="3400" b="1">
                <a:solidFill>
                  <a:srgbClr val="FFFFFF"/>
                </a:solidFill>
              </a:defRPr>
            </a:pPr>
            <a:br>
              <a:rPr lang="en-US" sz="2400" b="1" dirty="0">
                <a:solidFill>
                  <a:schemeClr val="bg1"/>
                </a:solidFill>
                <a:latin typeface="Museo Sans 300" panose="02000000000000000000" pitchFamily="50" charset="0"/>
              </a:rPr>
            </a:br>
            <a:endParaRPr lang="en-US" sz="2400" b="1" dirty="0">
              <a:solidFill>
                <a:schemeClr val="bg1"/>
              </a:solidFill>
              <a:latin typeface="Museo Sans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7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E39E943-C60C-AF66-EE98-00EFFC20FDE0}"/>
              </a:ext>
            </a:extLst>
          </p:cNvPr>
          <p:cNvSpPr txBox="1">
            <a:spLocks/>
          </p:cNvSpPr>
          <p:nvPr/>
        </p:nvSpPr>
        <p:spPr>
          <a:xfrm>
            <a:off x="3533775" y="-9312"/>
            <a:ext cx="10862894" cy="916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>
                <a:solidFill>
                  <a:srgbClr val="002A5A"/>
                </a:solidFill>
                <a:latin typeface="Museo Sans 500"/>
                <a:ea typeface="Museo Sans 500"/>
                <a:cs typeface="Museo Sans 500"/>
                <a:sym typeface="Museo Sans 5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E3376"/>
                </a:solidFill>
                <a:effectLst/>
                <a:uLnTx/>
                <a:uFillTx/>
                <a:latin typeface="Museo Sans 300" panose="02000000000000000000" pitchFamily="50" charset="0"/>
                <a:ea typeface="MS PGothic" panose="020B0600070205080204" pitchFamily="34" charset="-128"/>
                <a:cs typeface="Arial" panose="020B0604020202020204" pitchFamily="34" charset="0"/>
                <a:sym typeface="Museo Sans 500"/>
              </a:rPr>
              <a:t>Acordos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E3376"/>
                </a:solidFill>
                <a:effectLst/>
                <a:uLnTx/>
                <a:uFillTx/>
                <a:latin typeface="Museo Sans 300" panose="02000000000000000000" pitchFamily="50" charset="0"/>
                <a:ea typeface="MS PGothic" panose="020B0600070205080204" pitchFamily="34" charset="-128"/>
                <a:cs typeface="Arial" panose="020B0604020202020204" pitchFamily="34" charset="0"/>
                <a:sym typeface="Museo Sans 500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E3376"/>
                </a:solidFill>
                <a:effectLst/>
                <a:uLnTx/>
                <a:uFillTx/>
                <a:latin typeface="Museo Sans 300" panose="02000000000000000000" pitchFamily="50" charset="0"/>
                <a:ea typeface="MS PGothic" panose="020B0600070205080204" pitchFamily="34" charset="-128"/>
                <a:cs typeface="Arial" panose="020B0604020202020204" pitchFamily="34" charset="0"/>
                <a:sym typeface="Museo Sans 500"/>
              </a:rPr>
              <a:t>Céus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E3376"/>
                </a:solidFill>
                <a:effectLst/>
                <a:uLnTx/>
                <a:uFillTx/>
                <a:latin typeface="Museo Sans 300" panose="02000000000000000000" pitchFamily="50" charset="0"/>
                <a:ea typeface="MS PGothic" panose="020B0600070205080204" pitchFamily="34" charset="-128"/>
                <a:cs typeface="Arial" panose="020B0604020202020204" pitchFamily="34" charset="0"/>
                <a:sym typeface="Museo Sans 50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E3376"/>
                </a:solidFill>
                <a:effectLst/>
                <a:uLnTx/>
                <a:uFillTx/>
                <a:latin typeface="Museo Sans 300" panose="02000000000000000000" pitchFamily="50" charset="0"/>
                <a:ea typeface="MS PGothic" panose="020B0600070205080204" pitchFamily="34" charset="-128"/>
                <a:cs typeface="Arial" panose="020B0604020202020204" pitchFamily="34" charset="0"/>
                <a:sym typeface="Museo Sans 500"/>
              </a:rPr>
              <a:t>Abertos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E3376"/>
              </a:solidFill>
              <a:effectLst/>
              <a:uLnTx/>
              <a:uFillTx/>
              <a:latin typeface="Museo Sans 300" panose="02000000000000000000" pitchFamily="50" charset="0"/>
              <a:ea typeface="MS PGothic" panose="020B0600070205080204" pitchFamily="34" charset="-128"/>
              <a:cs typeface="Arial" panose="020B0604020202020204" pitchFamily="34" charset="0"/>
              <a:sym typeface="Museo Sans 50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088DDE-5400-2334-0867-D213E9AA57A8}"/>
              </a:ext>
            </a:extLst>
          </p:cNvPr>
          <p:cNvGrpSpPr/>
          <p:nvPr/>
        </p:nvGrpSpPr>
        <p:grpSpPr>
          <a:xfrm>
            <a:off x="0" y="975415"/>
            <a:ext cx="12192000" cy="4846265"/>
            <a:chOff x="0" y="975415"/>
            <a:chExt cx="12192000" cy="53071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212844-B493-3600-6993-DDD6828CC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75797"/>
              <a:ext cx="7779532" cy="530675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07C553-C0F7-B63F-7B04-17B3330E328A}"/>
                </a:ext>
              </a:extLst>
            </p:cNvPr>
            <p:cNvSpPr/>
            <p:nvPr/>
          </p:nvSpPr>
          <p:spPr>
            <a:xfrm>
              <a:off x="7779532" y="975415"/>
              <a:ext cx="4412468" cy="5294376"/>
            </a:xfrm>
            <a:prstGeom prst="rect">
              <a:avLst/>
            </a:prstGeom>
            <a:solidFill>
              <a:srgbClr val="C9C9C9"/>
            </a:solidFill>
            <a:ln w="12700" cap="flat" cmpd="sng" algn="ctr">
              <a:solidFill>
                <a:srgbClr val="C9C9C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4746B0-8275-F2CB-29BF-C92BA84F8112}"/>
              </a:ext>
            </a:extLst>
          </p:cNvPr>
          <p:cNvSpPr txBox="1"/>
          <p:nvPr/>
        </p:nvSpPr>
        <p:spPr>
          <a:xfrm>
            <a:off x="280470" y="3958113"/>
            <a:ext cx="3533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Museo Sans 300" panose="02000000000000000000" pitchFamily="50" charset="0"/>
              </a:rPr>
              <a:t>Os Acordos de Céus Abertos entre EUA-México e EUA-Brasil dinamizaram significativamente o tráfego internacional antes da pandemia de COVID-19</a:t>
            </a:r>
            <a:endParaRPr lang="en-US" dirty="0">
              <a:solidFill>
                <a:prstClr val="black"/>
              </a:solidFill>
              <a:latin typeface="Museo Sans 300" panose="020000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F816C-6BEE-F3FA-883B-EFFC73E71842}"/>
              </a:ext>
            </a:extLst>
          </p:cNvPr>
          <p:cNvSpPr txBox="1"/>
          <p:nvPr/>
        </p:nvSpPr>
        <p:spPr>
          <a:xfrm>
            <a:off x="6587764" y="2454003"/>
            <a:ext cx="587240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prstClr val="black"/>
              </a:solidFill>
              <a:latin typeface="Museo Sans 300" panose="02000000000000000000" pitchFamily="50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Museo Sans 300" panose="02000000000000000000" pitchFamily="50" charset="0"/>
              </a:rPr>
              <a:t>BRASIL-USA: +13.8% 2018 vs. 2017</a:t>
            </a:r>
          </a:p>
          <a:p>
            <a:endParaRPr lang="en-US" sz="2000" dirty="0">
              <a:solidFill>
                <a:prstClr val="black"/>
              </a:solidFill>
              <a:latin typeface="Museo Sans 300" panose="02000000000000000000" pitchFamily="50" charset="0"/>
            </a:endParaRPr>
          </a:p>
          <a:p>
            <a:r>
              <a:rPr lang="pt-BR" sz="2000" dirty="0">
                <a:solidFill>
                  <a:prstClr val="black"/>
                </a:solidFill>
                <a:latin typeface="Museo Sans 300" panose="02000000000000000000" pitchFamily="50" charset="0"/>
              </a:rPr>
              <a:t>BRASIL-USA (Companhias Aéreas Brasileiras): </a:t>
            </a:r>
          </a:p>
          <a:p>
            <a:r>
              <a:rPr lang="pt-BR" sz="2000" dirty="0">
                <a:solidFill>
                  <a:prstClr val="black"/>
                </a:solidFill>
                <a:latin typeface="Museo Sans 300" panose="02000000000000000000" pitchFamily="50" charset="0"/>
              </a:rPr>
              <a:t>+34% 2018 vs. 2017</a:t>
            </a:r>
            <a:endParaRPr lang="en-US" sz="2000" dirty="0">
              <a:solidFill>
                <a:prstClr val="black"/>
              </a:solidFill>
              <a:latin typeface="Museo Sans 300" panose="02000000000000000000" pitchFamily="50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Museo Sans 300" panose="02000000000000000000" pitchFamily="50" charset="0"/>
              </a:rPr>
              <a:t>	</a:t>
            </a:r>
            <a:endParaRPr lang="en-US" sz="2000" dirty="0">
              <a:solidFill>
                <a:prstClr val="black"/>
              </a:solidFill>
              <a:latin typeface="Museo Sans 300" panose="02000000000000000000" pitchFamily="50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433657-F260-E2C3-47C2-F7A58C69915D}"/>
              </a:ext>
            </a:extLst>
          </p:cNvPr>
          <p:cNvGrpSpPr/>
          <p:nvPr/>
        </p:nvGrpSpPr>
        <p:grpSpPr>
          <a:xfrm>
            <a:off x="319573" y="107487"/>
            <a:ext cx="11872427" cy="6731693"/>
            <a:chOff x="319573" y="107487"/>
            <a:chExt cx="11872427" cy="6731693"/>
          </a:xfrm>
        </p:grpSpPr>
        <p:pic>
          <p:nvPicPr>
            <p:cNvPr id="11" name="Picture 2" descr="A picture containing object, clock, drawing&#10;&#10;Description automatically generated">
              <a:extLst>
                <a:ext uri="{FF2B5EF4-FFF2-40B4-BE49-F238E27FC236}">
                  <a16:creationId xmlns:a16="http://schemas.microsoft.com/office/drawing/2014/main" id="{D9D75752-1673-461E-1D4B-04C78109F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73" y="228991"/>
              <a:ext cx="1248640" cy="411873"/>
            </a:xfrm>
            <a:prstGeom prst="rect">
              <a:avLst/>
            </a:prstGeom>
          </p:spPr>
        </p:pic>
        <p:pic>
          <p:nvPicPr>
            <p:cNvPr id="12" name="Gráfico 5">
              <a:extLst>
                <a:ext uri="{FF2B5EF4-FFF2-40B4-BE49-F238E27FC236}">
                  <a16:creationId xmlns:a16="http://schemas.microsoft.com/office/drawing/2014/main" id="{10086865-E5C1-BD74-FD78-345835764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06675" y="107487"/>
              <a:ext cx="683255" cy="683255"/>
            </a:xfrm>
            <a:prstGeom prst="rect">
              <a:avLst/>
            </a:prstGeom>
          </p:spPr>
        </p:pic>
        <p:pic>
          <p:nvPicPr>
            <p:cNvPr id="13" name="Gráfico 8">
              <a:extLst>
                <a:ext uri="{FF2B5EF4-FFF2-40B4-BE49-F238E27FC236}">
                  <a16:creationId xmlns:a16="http://schemas.microsoft.com/office/drawing/2014/main" id="{3D46E485-8BC6-8B21-3EC5-17CBDFD92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70651" y="6052757"/>
              <a:ext cx="921349" cy="786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011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5705C034-D538-CB53-B4D8-91D3FF6C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0">
            <a:extLst>
              <a:ext uri="{FF2B5EF4-FFF2-40B4-BE49-F238E27FC236}">
                <a16:creationId xmlns:a16="http://schemas.microsoft.com/office/drawing/2014/main" id="{9E81593E-4288-4D7A-25B6-1F9D34F3888E}"/>
              </a:ext>
            </a:extLst>
          </p:cNvPr>
          <p:cNvSpPr/>
          <p:nvPr/>
        </p:nvSpPr>
        <p:spPr>
          <a:xfrm>
            <a:off x="239197" y="272891"/>
            <a:ext cx="12132945" cy="809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50"/>
              </a:lnSpc>
              <a:buNone/>
            </a:pPr>
            <a:r>
              <a:rPr lang="en-US" sz="4400" b="1" dirty="0">
                <a:solidFill>
                  <a:schemeClr val="bg1"/>
                </a:solidFill>
                <a:ea typeface="Petrona Bold" pitchFamily="34" charset="-122"/>
                <a:cs typeface="Petrona Bold" pitchFamily="34" charset="-120"/>
              </a:rPr>
              <a:t>Liberalização do Mercado Aéreo no Chile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1" name="Image 0" descr="preencoded.png">
            <a:extLst>
              <a:ext uri="{FF2B5EF4-FFF2-40B4-BE49-F238E27FC236}">
                <a16:creationId xmlns:a16="http://schemas.microsoft.com/office/drawing/2014/main" id="{C9171CB5-A5B8-87E5-FA46-894051502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97" y="1576626"/>
            <a:ext cx="3662243" cy="2505432"/>
          </a:xfrm>
          <a:prstGeom prst="rect">
            <a:avLst/>
          </a:prstGeom>
        </p:spPr>
      </p:pic>
      <p:sp>
        <p:nvSpPr>
          <p:cNvPr id="22" name="Text 1">
            <a:extLst>
              <a:ext uri="{FF2B5EF4-FFF2-40B4-BE49-F238E27FC236}">
                <a16:creationId xmlns:a16="http://schemas.microsoft.com/office/drawing/2014/main" id="{A7978838-5ADB-1628-26EE-5693885C9BA3}"/>
              </a:ext>
            </a:extLst>
          </p:cNvPr>
          <p:cNvSpPr/>
          <p:nvPr/>
        </p:nvSpPr>
        <p:spPr>
          <a:xfrm>
            <a:off x="239197" y="4174450"/>
            <a:ext cx="3787854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000" b="1" dirty="0">
                <a:solidFill>
                  <a:schemeClr val="bg1"/>
                </a:solidFill>
                <a:ea typeface="Petrona Bold" pitchFamily="34" charset="-122"/>
                <a:cs typeface="Petrona Bold" pitchFamily="34" charset="-120"/>
              </a:rPr>
              <a:t>Política de "Céus Abertos"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4652A835-2CD9-8058-017F-695DB09FD3F9}"/>
              </a:ext>
            </a:extLst>
          </p:cNvPr>
          <p:cNvSpPr/>
          <p:nvPr/>
        </p:nvSpPr>
        <p:spPr>
          <a:xfrm>
            <a:off x="239197" y="4610219"/>
            <a:ext cx="3662243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6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Permitiu a operação de companhias aéreas sem restrições significativas de rotas ou preços.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4" name="Image 1" descr="preencoded.png">
            <a:extLst>
              <a:ext uri="{FF2B5EF4-FFF2-40B4-BE49-F238E27FC236}">
                <a16:creationId xmlns:a16="http://schemas.microsoft.com/office/drawing/2014/main" id="{F37E87E3-BEA4-54E8-5350-6110BAF34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037" y="1576626"/>
            <a:ext cx="3525083" cy="2505432"/>
          </a:xfrm>
          <a:prstGeom prst="rect">
            <a:avLst/>
          </a:prstGeom>
        </p:spPr>
      </p:pic>
      <p:sp>
        <p:nvSpPr>
          <p:cNvPr id="25" name="Text 3">
            <a:extLst>
              <a:ext uri="{FF2B5EF4-FFF2-40B4-BE49-F238E27FC236}">
                <a16:creationId xmlns:a16="http://schemas.microsoft.com/office/drawing/2014/main" id="{432ABCEA-78D2-927D-1D33-8AE7C463B5E3}"/>
              </a:ext>
            </a:extLst>
          </p:cNvPr>
          <p:cNvSpPr/>
          <p:nvPr/>
        </p:nvSpPr>
        <p:spPr>
          <a:xfrm>
            <a:off x="4532234" y="4170760"/>
            <a:ext cx="3900607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000" b="1" dirty="0">
                <a:solidFill>
                  <a:schemeClr val="bg1"/>
                </a:solidFill>
                <a:ea typeface="Petrona Bold" pitchFamily="34" charset="-122"/>
                <a:cs typeface="Petrona Bold" pitchFamily="34" charset="-120"/>
              </a:rPr>
              <a:t>Aumento da Concorrência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DC937370-E230-DA6B-A177-DC02C4AF921E}"/>
              </a:ext>
            </a:extLst>
          </p:cNvPr>
          <p:cNvSpPr/>
          <p:nvPr/>
        </p:nvSpPr>
        <p:spPr>
          <a:xfrm>
            <a:off x="4532234" y="4688800"/>
            <a:ext cx="336673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6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Entrada de novas companhias aéreas como Sky Airline e JetSMART.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7" name="Image 2" descr="preencoded.png">
            <a:extLst>
              <a:ext uri="{FF2B5EF4-FFF2-40B4-BE49-F238E27FC236}">
                <a16:creationId xmlns:a16="http://schemas.microsoft.com/office/drawing/2014/main" id="{A5313261-1038-B90F-E402-1B2149F9B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80" y="1576626"/>
            <a:ext cx="3654623" cy="2505432"/>
          </a:xfrm>
          <a:prstGeom prst="rect">
            <a:avLst/>
          </a:prstGeom>
        </p:spPr>
      </p:pic>
      <p:sp>
        <p:nvSpPr>
          <p:cNvPr id="28" name="Text 5">
            <a:extLst>
              <a:ext uri="{FF2B5EF4-FFF2-40B4-BE49-F238E27FC236}">
                <a16:creationId xmlns:a16="http://schemas.microsoft.com/office/drawing/2014/main" id="{4ECF006C-3B62-D641-5B1B-4FC1E460A44C}"/>
              </a:ext>
            </a:extLst>
          </p:cNvPr>
          <p:cNvSpPr/>
          <p:nvPr/>
        </p:nvSpPr>
        <p:spPr>
          <a:xfrm>
            <a:off x="8748534" y="4170759"/>
            <a:ext cx="3533537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000" b="1" dirty="0">
                <a:solidFill>
                  <a:schemeClr val="bg1"/>
                </a:solidFill>
                <a:ea typeface="Petrona Bold" pitchFamily="34" charset="-122"/>
                <a:cs typeface="Petrona Bold" pitchFamily="34" charset="-120"/>
              </a:rPr>
              <a:t>Crescimento do Tráfego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7A5C447A-CA5E-DF47-522C-29BDC63799F8}"/>
              </a:ext>
            </a:extLst>
          </p:cNvPr>
          <p:cNvSpPr/>
          <p:nvPr/>
        </p:nvSpPr>
        <p:spPr>
          <a:xfrm>
            <a:off x="8529759" y="4610219"/>
            <a:ext cx="3423044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6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Número de passageiros domésticos aumentou em mais de 300% entre 1990 e 2005.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5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10430176-CEC5-3E00-33CE-821B8EAC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0"/>
          <p:cNvSpPr/>
          <p:nvPr/>
        </p:nvSpPr>
        <p:spPr>
          <a:xfrm>
            <a:off x="645140" y="211336"/>
            <a:ext cx="10708660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375"/>
              </a:lnSpc>
            </a:pPr>
            <a:r>
              <a:rPr lang="en-US" sz="3200" b="1" dirty="0">
                <a:solidFill>
                  <a:schemeClr val="bg1"/>
                </a:solidFill>
                <a:ea typeface="Petrona Bold" pitchFamily="34" charset="-122"/>
                <a:cs typeface="Petrona Bold" pitchFamily="34" charset="-120"/>
              </a:rPr>
              <a:t>Liberalização e Entrada de Companhias Low-Cost no México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1635740" y="1181150"/>
            <a:ext cx="1733550" cy="2165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2000" b="1" dirty="0">
                <a:solidFill>
                  <a:schemeClr val="bg1"/>
                </a:solidFill>
                <a:ea typeface="Petrona Bold" pitchFamily="34" charset="-122"/>
                <a:cs typeface="Petrona Bold" pitchFamily="34" charset="-120"/>
              </a:rPr>
              <a:t>Novas Companhias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635740" y="1476920"/>
            <a:ext cx="6695480" cy="2112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n-US" sz="16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Surgimento de Volaris, Interjet e VivaAerobus.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 3"/>
          <p:cNvSpPr/>
          <p:nvPr/>
        </p:nvSpPr>
        <p:spPr>
          <a:xfrm>
            <a:off x="1635740" y="2146549"/>
            <a:ext cx="1733550" cy="2165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2000" b="1" dirty="0">
                <a:solidFill>
                  <a:schemeClr val="bg1"/>
                </a:solidFill>
                <a:ea typeface="Petrona Bold" pitchFamily="34" charset="-122"/>
                <a:cs typeface="Petrona Bold" pitchFamily="34" charset="-120"/>
              </a:rPr>
              <a:t>Redução de Tarifas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1635740" y="2442320"/>
            <a:ext cx="6695480" cy="2112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n-US" sz="16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Tarifas aéreas domésticas reduziram em média 50%.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 5"/>
          <p:cNvSpPr/>
          <p:nvPr/>
        </p:nvSpPr>
        <p:spPr>
          <a:xfrm>
            <a:off x="1635740" y="3352899"/>
            <a:ext cx="1987352" cy="2165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2000" b="1" dirty="0">
                <a:solidFill>
                  <a:schemeClr val="bg1"/>
                </a:solidFill>
                <a:ea typeface="Petrona Bold" pitchFamily="34" charset="-122"/>
                <a:cs typeface="Petrona Bold" pitchFamily="34" charset="-120"/>
              </a:rPr>
              <a:t>Crescimento do Mercado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1635740" y="3648670"/>
            <a:ext cx="6695480" cy="2112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n-US" sz="16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Número de passageiros domésticos aumentou de 15 milhões para 45 milhões.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 7"/>
          <p:cNvSpPr/>
          <p:nvPr/>
        </p:nvSpPr>
        <p:spPr>
          <a:xfrm>
            <a:off x="1635740" y="4564606"/>
            <a:ext cx="1733550" cy="2165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2000" b="1" dirty="0">
                <a:solidFill>
                  <a:schemeClr val="bg1"/>
                </a:solidFill>
                <a:ea typeface="Petrona Bold" pitchFamily="34" charset="-122"/>
                <a:cs typeface="Petrona Bold" pitchFamily="34" charset="-120"/>
              </a:rPr>
              <a:t>Maior Conectividade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 8"/>
          <p:cNvSpPr/>
          <p:nvPr/>
        </p:nvSpPr>
        <p:spPr>
          <a:xfrm>
            <a:off x="1635740" y="4860377"/>
            <a:ext cx="6695480" cy="2112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n-US" sz="16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Ampliação de rotas para cidades menores e destinos turísticos.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8" name="Graphic 17" descr="Airplane outline">
            <a:extLst>
              <a:ext uri="{FF2B5EF4-FFF2-40B4-BE49-F238E27FC236}">
                <a16:creationId xmlns:a16="http://schemas.microsoft.com/office/drawing/2014/main" id="{C3823E70-C4B0-4313-107B-70C1D3D04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940" y="901601"/>
            <a:ext cx="914400" cy="914400"/>
          </a:xfrm>
          <a:prstGeom prst="rect">
            <a:avLst/>
          </a:prstGeom>
        </p:spPr>
      </p:pic>
      <p:pic>
        <p:nvPicPr>
          <p:cNvPr id="20" name="Graphic 19" descr="Money outline">
            <a:extLst>
              <a:ext uri="{FF2B5EF4-FFF2-40B4-BE49-F238E27FC236}">
                <a16:creationId xmlns:a16="http://schemas.microsoft.com/office/drawing/2014/main" id="{126B49A8-619F-5D53-047E-6AE3C123F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940" y="1906190"/>
            <a:ext cx="914400" cy="914400"/>
          </a:xfrm>
          <a:prstGeom prst="rect">
            <a:avLst/>
          </a:prstGeom>
        </p:spPr>
      </p:pic>
      <p:pic>
        <p:nvPicPr>
          <p:cNvPr id="22" name="Graphic 21" descr="Business Growth with solid fill">
            <a:extLst>
              <a:ext uri="{FF2B5EF4-FFF2-40B4-BE49-F238E27FC236}">
                <a16:creationId xmlns:a16="http://schemas.microsoft.com/office/drawing/2014/main" id="{359E1847-EE81-F455-A3C4-287E580BEA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8940" y="3157961"/>
            <a:ext cx="914400" cy="914400"/>
          </a:xfrm>
          <a:prstGeom prst="rect">
            <a:avLst/>
          </a:prstGeom>
        </p:spPr>
      </p:pic>
      <p:pic>
        <p:nvPicPr>
          <p:cNvPr id="24" name="Graphic 23" descr="Route (Two Pins With A Path) with solid fill">
            <a:extLst>
              <a:ext uri="{FF2B5EF4-FFF2-40B4-BE49-F238E27FC236}">
                <a16:creationId xmlns:a16="http://schemas.microsoft.com/office/drawing/2014/main" id="{89DC979F-9759-AC01-0E21-07B9E5A0B1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8940" y="43240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10430176-CEC5-3E00-33CE-821B8EAC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0">
            <a:extLst>
              <a:ext uri="{FF2B5EF4-FFF2-40B4-BE49-F238E27FC236}">
                <a16:creationId xmlns:a16="http://schemas.microsoft.com/office/drawing/2014/main" id="{7AEEE2C6-E3F1-EFDB-FB6E-9C7915CB3813}"/>
              </a:ext>
            </a:extLst>
          </p:cNvPr>
          <p:cNvSpPr/>
          <p:nvPr/>
        </p:nvSpPr>
        <p:spPr>
          <a:xfrm>
            <a:off x="755278" y="68216"/>
            <a:ext cx="6107549" cy="76342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>
              <a:lnSpc>
                <a:spcPts val="6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ea typeface="Petrona Bold" pitchFamily="34" charset="-122"/>
                <a:cs typeface="Petrona Bold" pitchFamily="34" charset="-120"/>
              </a:rPr>
              <a:t>Conclusão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2DEF5F1B-CB10-E05B-30CD-70C1C1E0B5F8}"/>
              </a:ext>
            </a:extLst>
          </p:cNvPr>
          <p:cNvSpPr/>
          <p:nvPr/>
        </p:nvSpPr>
        <p:spPr>
          <a:xfrm>
            <a:off x="2199610" y="1141283"/>
            <a:ext cx="5396025" cy="46998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ea typeface="Petrona Bold" pitchFamily="34" charset="-122"/>
                <a:cs typeface="Petrona Bold" pitchFamily="34" charset="-120"/>
              </a:rPr>
              <a:t>Liberalização Impulsiona Competição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 2">
            <a:extLst>
              <a:ext uri="{FF2B5EF4-FFF2-40B4-BE49-F238E27FC236}">
                <a16:creationId xmlns:a16="http://schemas.microsoft.com/office/drawing/2014/main" id="{85C98144-95BB-D09B-A581-00AADD3CC316}"/>
              </a:ext>
            </a:extLst>
          </p:cNvPr>
          <p:cNvSpPr/>
          <p:nvPr/>
        </p:nvSpPr>
        <p:spPr>
          <a:xfrm>
            <a:off x="2199609" y="1662539"/>
            <a:ext cx="6107549" cy="9165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6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Aumento do acesso ao transporte aéreo e tarifas mais competitivas.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 3">
            <a:extLst>
              <a:ext uri="{FF2B5EF4-FFF2-40B4-BE49-F238E27FC236}">
                <a16:creationId xmlns:a16="http://schemas.microsoft.com/office/drawing/2014/main" id="{9C137D35-0ED0-0703-8AD9-BFFDA70F363B}"/>
              </a:ext>
            </a:extLst>
          </p:cNvPr>
          <p:cNvSpPr/>
          <p:nvPr/>
        </p:nvSpPr>
        <p:spPr>
          <a:xfrm>
            <a:off x="2199609" y="2596907"/>
            <a:ext cx="6107549" cy="9399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ea typeface="Petrona Bold" pitchFamily="34" charset="-122"/>
                <a:cs typeface="Petrona Bold" pitchFamily="34" charset="-120"/>
              </a:rPr>
              <a:t>Regulamentações Excessivas Limitam Competitividade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E1300EEC-661B-0CCF-FD59-63208812B695}"/>
              </a:ext>
            </a:extLst>
          </p:cNvPr>
          <p:cNvSpPr/>
          <p:nvPr/>
        </p:nvSpPr>
        <p:spPr>
          <a:xfrm>
            <a:off x="2199608" y="3205624"/>
            <a:ext cx="6107549" cy="9165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6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Elevação de custos e restrições à capacidade de adaptação das empresas.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Text 5">
            <a:extLst>
              <a:ext uri="{FF2B5EF4-FFF2-40B4-BE49-F238E27FC236}">
                <a16:creationId xmlns:a16="http://schemas.microsoft.com/office/drawing/2014/main" id="{19476B88-FB03-476A-8F36-5CA4257CD029}"/>
              </a:ext>
            </a:extLst>
          </p:cNvPr>
          <p:cNvSpPr/>
          <p:nvPr/>
        </p:nvSpPr>
        <p:spPr>
          <a:xfrm>
            <a:off x="2199609" y="4434245"/>
            <a:ext cx="4836764" cy="46998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ea typeface="Petrona Bold" pitchFamily="34" charset="-122"/>
                <a:cs typeface="Petrona Bold" pitchFamily="34" charset="-120"/>
              </a:rPr>
              <a:t>Equilíbrio Regulatório é Essencial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DD41FA0A-994A-1B96-67CE-1C3AC42C59CD}"/>
              </a:ext>
            </a:extLst>
          </p:cNvPr>
          <p:cNvSpPr/>
          <p:nvPr/>
        </p:nvSpPr>
        <p:spPr>
          <a:xfrm>
            <a:off x="2199608" y="4955500"/>
            <a:ext cx="6107549" cy="9165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600" dirty="0">
                <a:solidFill>
                  <a:schemeClr val="bg1"/>
                </a:solidFill>
                <a:ea typeface="Inter" pitchFamily="34" charset="-122"/>
                <a:cs typeface="Inter" pitchFamily="34" charset="-120"/>
              </a:rPr>
              <a:t>Ambiente regulatório flexível e estável, permitindo inovação e eficiência.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52820311-E50B-E51A-E864-51D5530D9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257" y="1193523"/>
            <a:ext cx="763429" cy="763429"/>
          </a:xfrm>
          <a:prstGeom prst="rect">
            <a:avLst/>
          </a:prstGeom>
        </p:spPr>
      </p:pic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5B9E63FA-DAFA-FC96-D4EC-7D279B9EA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229" y="2900454"/>
            <a:ext cx="763429" cy="763429"/>
          </a:xfrm>
          <a:prstGeom prst="rect">
            <a:avLst/>
          </a:prstGeom>
        </p:spPr>
      </p:pic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48D2AA73-974D-7283-1397-091F74A7A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229" y="4434245"/>
            <a:ext cx="763429" cy="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5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5705C034-D538-CB53-B4D8-91D3FF6C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613" y="3018183"/>
            <a:ext cx="11272773" cy="8216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575"/>
              </a:spcBef>
            </a:pP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Obrigado</a:t>
            </a:r>
            <a:endParaRPr sz="5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3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617308FC-810B-D0B2-CDE6-8619D188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4375" y="573989"/>
            <a:ext cx="11272773" cy="627736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Introdução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375" y="1775714"/>
            <a:ext cx="10910838" cy="309873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99060" lvl="0" indent="-342900" algn="l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Aviação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Comercial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Essencial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12800" marR="99060" lvl="1" indent="-342900">
              <a:lnSpc>
                <a:spcPts val="1939"/>
              </a:lnSpc>
              <a:spcBef>
                <a:spcPts val="345"/>
              </a:spcBef>
              <a:buFontTx/>
              <a:buChar char="•"/>
              <a:tabLst>
                <a:tab pos="355600" algn="l"/>
              </a:tabLst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Setor vital para a conectividade global e a economia, transportando mais de 4,5 bilhões de passageiros por ano.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4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1410"/>
              </a:spcBef>
              <a:buClrTx/>
              <a:buSzTx/>
              <a:buFontTx/>
              <a:buChar char="•"/>
              <a:tabLst>
                <a:tab pos="35496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Apresentação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12165" lvl="1" indent="-342265">
              <a:spcBef>
                <a:spcPts val="1420"/>
              </a:spcBef>
              <a:buFontTx/>
              <a:buChar char="•"/>
              <a:tabLst>
                <a:tab pos="354965" algn="l"/>
              </a:tabLst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Analisar o impacto das regulações econômicas nas companhias aéreas.</a:t>
            </a:r>
          </a:p>
          <a:p>
            <a:pPr marL="355600" marR="495300" lvl="0" indent="-342900" algn="l" defTabSz="914400" rtl="0" eaLnBrk="1" fontAlgn="auto" latinLnBrk="0" hangingPunct="1">
              <a:lnSpc>
                <a:spcPts val="1939"/>
              </a:lnSpc>
              <a:spcBef>
                <a:spcPts val="1685"/>
              </a:spcBef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Equilíbrio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Regulatório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12800" marR="5080" lvl="1" indent="-342900">
              <a:lnSpc>
                <a:spcPts val="1939"/>
              </a:lnSpc>
              <a:spcBef>
                <a:spcPts val="1660"/>
              </a:spcBef>
              <a:buFontTx/>
              <a:buChar char="•"/>
              <a:tabLst>
                <a:tab pos="355600" algn="l"/>
              </a:tabLst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Ambiente de negócios atrativo, com regras claras, mas sem interferência excessiva no modelo econômico das empresas.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717F468-AD53-8920-04D4-A9A2B6EC2E2F}"/>
              </a:ext>
            </a:extLst>
          </p:cNvPr>
          <p:cNvGrpSpPr/>
          <p:nvPr/>
        </p:nvGrpSpPr>
        <p:grpSpPr>
          <a:xfrm>
            <a:off x="0" y="447"/>
            <a:ext cx="12192000" cy="6857553"/>
            <a:chOff x="0" y="447"/>
            <a:chExt cx="12192000" cy="6857553"/>
          </a:xfrm>
        </p:grpSpPr>
        <p:pic>
          <p:nvPicPr>
            <p:cNvPr id="21" name="Gráfico 3">
              <a:extLst>
                <a:ext uri="{FF2B5EF4-FFF2-40B4-BE49-F238E27FC236}">
                  <a16:creationId xmlns:a16="http://schemas.microsoft.com/office/drawing/2014/main" id="{85D9EE4F-5A53-43B6-88E1-2F03126D2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447"/>
              <a:ext cx="12192000" cy="6857553"/>
            </a:xfrm>
            <a:prstGeom prst="rect">
              <a:avLst/>
            </a:prstGeom>
          </p:spPr>
        </p:pic>
        <p:pic>
          <p:nvPicPr>
            <p:cNvPr id="22" name="Gráfico 4">
              <a:extLst>
                <a:ext uri="{FF2B5EF4-FFF2-40B4-BE49-F238E27FC236}">
                  <a16:creationId xmlns:a16="http://schemas.microsoft.com/office/drawing/2014/main" id="{A703E3C7-886F-C206-9059-17FFF9A5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13164" y="157655"/>
              <a:ext cx="1508657" cy="480220"/>
            </a:xfrm>
            <a:prstGeom prst="rect">
              <a:avLst/>
            </a:prstGeom>
          </p:spPr>
        </p:pic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4BDEB1-2E25-85FD-4312-7C03544C14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864894"/>
              </p:ext>
            </p:extLst>
          </p:nvPr>
        </p:nvGraphicFramePr>
        <p:xfrm>
          <a:off x="132278" y="1135175"/>
          <a:ext cx="11444748" cy="545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6520E42-09FB-BBA1-E7A9-AF2B80D20A1A}"/>
              </a:ext>
            </a:extLst>
          </p:cNvPr>
          <p:cNvSpPr txBox="1"/>
          <p:nvPr/>
        </p:nvSpPr>
        <p:spPr>
          <a:xfrm>
            <a:off x="601072" y="270461"/>
            <a:ext cx="970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indústria na região evoluiu positivamente nas últimas cinco décadas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95109-4386-1D80-6C92-6067B39EA880}"/>
              </a:ext>
            </a:extLst>
          </p:cNvPr>
          <p:cNvSpPr txBox="1"/>
          <p:nvPr/>
        </p:nvSpPr>
        <p:spPr>
          <a:xfrm>
            <a:off x="1332337" y="1224570"/>
            <a:ext cx="7034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número de passageiros transportados pelas companhias aéreas da América Latina e do Caribe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multiplicou por 18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18 milhões de passageiros em 1970 para mais de 324 milhões em 2023. O crescimento tem sido superior à média global</a:t>
            </a:r>
            <a:endParaRPr lang="es-V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F226EF-A354-7E16-F791-2A9BD390F1DC}"/>
              </a:ext>
            </a:extLst>
          </p:cNvPr>
          <p:cNvSpPr/>
          <p:nvPr/>
        </p:nvSpPr>
        <p:spPr>
          <a:xfrm>
            <a:off x="2561959" y="2734082"/>
            <a:ext cx="1125841" cy="1125841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sz="1600">
              <a:solidFill>
                <a:schemeClr val="tx1"/>
              </a:solidFill>
            </a:endParaRPr>
          </a:p>
        </p:txBody>
      </p:sp>
      <p:pic>
        <p:nvPicPr>
          <p:cNvPr id="11" name="Graphic 10" descr="Airplane">
            <a:extLst>
              <a:ext uri="{FF2B5EF4-FFF2-40B4-BE49-F238E27FC236}">
                <a16:creationId xmlns:a16="http://schemas.microsoft.com/office/drawing/2014/main" id="{118F18BD-F5DB-7F30-9EB8-435E032150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67680" y="2778099"/>
            <a:ext cx="914400" cy="914400"/>
          </a:xfrm>
          <a:prstGeom prst="rect">
            <a:avLst/>
          </a:prstGeom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FA3C6A46-C4B6-DADB-5E45-BDDEA63FF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92" y="2624188"/>
            <a:ext cx="1222539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>
                <a:solidFill>
                  <a:srgbClr val="2AC3C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x18</a:t>
            </a:r>
            <a:endParaRPr lang="en-US" sz="1100" b="1">
              <a:solidFill>
                <a:srgbClr val="2AC3C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0E7EA2-E095-A802-5C1F-A375510FD99A}"/>
              </a:ext>
            </a:extLst>
          </p:cNvPr>
          <p:cNvSpPr txBox="1"/>
          <p:nvPr/>
        </p:nvSpPr>
        <p:spPr>
          <a:xfrm>
            <a:off x="0" y="6575879"/>
            <a:ext cx="1420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ALTA, ICAO</a:t>
            </a:r>
            <a:endParaRPr lang="es-VE" sz="1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73CC21-2040-71BE-54A4-04CA6EA7C8FD}"/>
              </a:ext>
            </a:extLst>
          </p:cNvPr>
          <p:cNvSpPr/>
          <p:nvPr/>
        </p:nvSpPr>
        <p:spPr>
          <a:xfrm>
            <a:off x="5724216" y="4656700"/>
            <a:ext cx="206646" cy="1473166"/>
          </a:xfrm>
          <a:prstGeom prst="rect">
            <a:avLst/>
          </a:prstGeom>
          <a:solidFill>
            <a:srgbClr val="442F70">
              <a:alpha val="20000"/>
            </a:srgbClr>
          </a:solidFill>
          <a:ln w="12700">
            <a:solidFill>
              <a:srgbClr val="DAD5E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47136F-1860-1167-9520-529A3434A539}"/>
              </a:ext>
            </a:extLst>
          </p:cNvPr>
          <p:cNvSpPr/>
          <p:nvPr/>
        </p:nvSpPr>
        <p:spPr>
          <a:xfrm>
            <a:off x="7011928" y="4656700"/>
            <a:ext cx="418443" cy="1473166"/>
          </a:xfrm>
          <a:prstGeom prst="rect">
            <a:avLst/>
          </a:prstGeom>
          <a:solidFill>
            <a:srgbClr val="432F73">
              <a:alpha val="20000"/>
            </a:srgbClr>
          </a:solidFill>
          <a:ln w="12700">
            <a:solidFill>
              <a:srgbClr val="DAD5E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26B0C0-9F85-BACE-852D-3A8C50175E23}"/>
              </a:ext>
            </a:extLst>
          </p:cNvPr>
          <p:cNvSpPr/>
          <p:nvPr/>
        </p:nvSpPr>
        <p:spPr>
          <a:xfrm>
            <a:off x="4757812" y="4656700"/>
            <a:ext cx="528416" cy="1473166"/>
          </a:xfrm>
          <a:prstGeom prst="rect">
            <a:avLst/>
          </a:prstGeom>
          <a:solidFill>
            <a:srgbClr val="432F73">
              <a:alpha val="20000"/>
            </a:srgbClr>
          </a:solidFill>
          <a:ln w="12700">
            <a:solidFill>
              <a:srgbClr val="D9D5E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86084B5C-503F-C6F8-AD35-E0CB5229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289" y="4254848"/>
            <a:ext cx="808742" cy="49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419" sz="10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Mexican</a:t>
            </a:r>
            <a:r>
              <a:rPr lang="es-419" sz="10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Peso Crisis</a:t>
            </a:r>
            <a:endParaRPr lang="es-419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37F97B9E-3FD0-E4C8-C7CD-38F25F1FB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853" y="4254848"/>
            <a:ext cx="808742" cy="49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419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LAC </a:t>
            </a:r>
            <a:r>
              <a:rPr lang="es-419" sz="1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Debt</a:t>
            </a:r>
            <a:r>
              <a:rPr lang="es-419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Crisis</a:t>
            </a:r>
            <a:endParaRPr lang="es-419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3BCAE797-FB58-05E8-8085-8A72E99E5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521" y="4273789"/>
            <a:ext cx="808742" cy="3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419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9/11 </a:t>
            </a:r>
            <a:r>
              <a:rPr lang="es-419" sz="1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</a:t>
            </a:r>
            <a:r>
              <a:rPr lang="es-419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SARS</a:t>
            </a:r>
            <a:endParaRPr lang="es-419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D1F8A57-3E83-2A5F-E4D9-CA7B691FC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323" y="3270577"/>
            <a:ext cx="1222539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x14</a:t>
            </a:r>
            <a:endParaRPr lang="en-US" sz="1100" b="1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3CDAC28-88ED-46C2-AD5A-80449665B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331" y="2699199"/>
            <a:ext cx="1222539" cy="59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>
                <a:solidFill>
                  <a:srgbClr val="2AC3C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</a:t>
            </a:r>
            <a:endParaRPr lang="en-US" sz="1050" b="1">
              <a:solidFill>
                <a:srgbClr val="2AC3C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5B63038B-C3FD-E070-4CAE-6C0E5E6FC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566" y="3309081"/>
            <a:ext cx="1408897" cy="59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</a:t>
            </a:r>
            <a:endParaRPr lang="en-US" sz="105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7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B8E28C-2AD6-8AF8-B23C-C914CAF45B9E}"/>
              </a:ext>
            </a:extLst>
          </p:cNvPr>
          <p:cNvGrpSpPr/>
          <p:nvPr/>
        </p:nvGrpSpPr>
        <p:grpSpPr>
          <a:xfrm>
            <a:off x="0" y="447"/>
            <a:ext cx="12192000" cy="6857553"/>
            <a:chOff x="0" y="447"/>
            <a:chExt cx="12192000" cy="6857553"/>
          </a:xfrm>
        </p:grpSpPr>
        <p:pic>
          <p:nvPicPr>
            <p:cNvPr id="9" name="Gráfico 3">
              <a:extLst>
                <a:ext uri="{FF2B5EF4-FFF2-40B4-BE49-F238E27FC236}">
                  <a16:creationId xmlns:a16="http://schemas.microsoft.com/office/drawing/2014/main" id="{F7DAA351-A736-9E38-9C8F-3F22043E5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447"/>
              <a:ext cx="12192000" cy="6857553"/>
            </a:xfrm>
            <a:prstGeom prst="rect">
              <a:avLst/>
            </a:prstGeom>
          </p:spPr>
        </p:pic>
        <p:pic>
          <p:nvPicPr>
            <p:cNvPr id="16" name="Gráfico 4">
              <a:extLst>
                <a:ext uri="{FF2B5EF4-FFF2-40B4-BE49-F238E27FC236}">
                  <a16:creationId xmlns:a16="http://schemas.microsoft.com/office/drawing/2014/main" id="{F53A717B-41BF-39CA-D1E1-98DA84195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13164" y="157655"/>
              <a:ext cx="1508657" cy="48022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E27BCE-EA96-83D7-2B07-D0F463259DCB}"/>
              </a:ext>
            </a:extLst>
          </p:cNvPr>
          <p:cNvSpPr txBox="1"/>
          <p:nvPr/>
        </p:nvSpPr>
        <p:spPr>
          <a:xfrm>
            <a:off x="601072" y="270461"/>
            <a:ext cx="970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 comparado com o mundo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23D86DB-FAB6-E4C7-865F-C3C694C42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563180"/>
              </p:ext>
            </p:extLst>
          </p:nvPr>
        </p:nvGraphicFramePr>
        <p:xfrm>
          <a:off x="266914" y="892629"/>
          <a:ext cx="5187950" cy="505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35C505D-7988-3A27-111C-68FD8C202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205793"/>
              </p:ext>
            </p:extLst>
          </p:nvPr>
        </p:nvGraphicFramePr>
        <p:xfrm>
          <a:off x="5845630" y="892629"/>
          <a:ext cx="5377542" cy="524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7827ED85-6411-0EFD-213A-9F2C24A82546}"/>
              </a:ext>
            </a:extLst>
          </p:cNvPr>
          <p:cNvSpPr txBox="1"/>
          <p:nvPr/>
        </p:nvSpPr>
        <p:spPr>
          <a:xfrm>
            <a:off x="8876697" y="5266454"/>
            <a:ext cx="626531" cy="394119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F2310DF1-EE83-1986-1766-87ACA7C71069}"/>
              </a:ext>
            </a:extLst>
          </p:cNvPr>
          <p:cNvSpPr txBox="1"/>
          <p:nvPr/>
        </p:nvSpPr>
        <p:spPr>
          <a:xfrm>
            <a:off x="6578606" y="5266453"/>
            <a:ext cx="626531" cy="394119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chemeClr val="bg1"/>
                </a:solidFill>
              </a:rPr>
              <a:t>31%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4E1046C7-E3D3-CD8E-C348-676F31B7AD7F}"/>
              </a:ext>
            </a:extLst>
          </p:cNvPr>
          <p:cNvSpPr txBox="1"/>
          <p:nvPr/>
        </p:nvSpPr>
        <p:spPr>
          <a:xfrm>
            <a:off x="7356933" y="5266452"/>
            <a:ext cx="626531" cy="394119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4B9A186B-3AFE-E288-F2FA-A199F108C7C2}"/>
              </a:ext>
            </a:extLst>
          </p:cNvPr>
          <p:cNvSpPr txBox="1"/>
          <p:nvPr/>
        </p:nvSpPr>
        <p:spPr>
          <a:xfrm>
            <a:off x="8116815" y="5266451"/>
            <a:ext cx="626531" cy="394119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chemeClr val="bg1"/>
                </a:solidFill>
              </a:rPr>
              <a:t>22%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8144CD5-68E0-71B3-70F0-86D5D68C7076}"/>
              </a:ext>
            </a:extLst>
          </p:cNvPr>
          <p:cNvSpPr txBox="1"/>
          <p:nvPr/>
        </p:nvSpPr>
        <p:spPr>
          <a:xfrm>
            <a:off x="9628118" y="5266451"/>
            <a:ext cx="626531" cy="394119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2CBF41B3-DFB0-DBAC-C202-62C279083FC6}"/>
              </a:ext>
            </a:extLst>
          </p:cNvPr>
          <p:cNvSpPr txBox="1"/>
          <p:nvPr/>
        </p:nvSpPr>
        <p:spPr>
          <a:xfrm>
            <a:off x="10398885" y="5266450"/>
            <a:ext cx="626531" cy="394119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669A9-27BA-A2DE-E451-5371A7FA7167}"/>
              </a:ext>
            </a:extLst>
          </p:cNvPr>
          <p:cNvSpPr txBox="1"/>
          <p:nvPr/>
        </p:nvSpPr>
        <p:spPr>
          <a:xfrm>
            <a:off x="266914" y="6341318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Museo Sans 300" panose="02000000000000000000" pitchFamily="50" charset="0"/>
              </a:rPr>
              <a:t>Fonte: </a:t>
            </a:r>
            <a:r>
              <a:rPr lang="pt-BR" sz="1000" dirty="0">
                <a:solidFill>
                  <a:schemeClr val="bg1"/>
                </a:solidFill>
                <a:latin typeface="Museo Sans 300" panose="02000000000000000000" pitchFamily="50" charset="0"/>
              </a:rPr>
              <a:t>Análise da ALTA Baseada na Amadeus Travel Intelligence</a:t>
            </a:r>
            <a:r>
              <a:rPr lang="en-US" sz="1000" dirty="0">
                <a:solidFill>
                  <a:schemeClr val="bg1"/>
                </a:solidFill>
                <a:latin typeface="Museo Sans 300" panose="02000000000000000000" pitchFamily="50" charset="0"/>
              </a:rPr>
              <a:t>, CIRIUM</a:t>
            </a:r>
          </a:p>
        </p:txBody>
      </p:sp>
    </p:spTree>
    <p:extLst>
      <p:ext uri="{BB962C8B-B14F-4D97-AF65-F5344CB8AC3E}">
        <p14:creationId xmlns:p14="http://schemas.microsoft.com/office/powerpoint/2010/main" val="132684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693AAF9-2136-DC20-C884-0237B4DA92FF}"/>
              </a:ext>
            </a:extLst>
          </p:cNvPr>
          <p:cNvGrpSpPr/>
          <p:nvPr/>
        </p:nvGrpSpPr>
        <p:grpSpPr>
          <a:xfrm>
            <a:off x="0" y="447"/>
            <a:ext cx="12192000" cy="6857553"/>
            <a:chOff x="0" y="447"/>
            <a:chExt cx="12192000" cy="6857553"/>
          </a:xfrm>
        </p:grpSpPr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2208F191-B930-C685-F86F-49B77CEAE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47"/>
              <a:ext cx="12192000" cy="6857553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F5D3BFDC-7D37-2574-32EB-26B277643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13164" y="157655"/>
              <a:ext cx="1508657" cy="480220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2A171FE3-2A55-DC4C-FB42-382F6042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30" y="269296"/>
            <a:ext cx="10972800" cy="527293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useo Sans 300" panose="02000000000000000000" pitchFamily="50" charset="0"/>
              </a:rPr>
              <a:t>O Brasil é o maior mercado na América Latina e no Caribe</a:t>
            </a:r>
            <a:endParaRPr lang="en-US" sz="2800" b="1" dirty="0">
              <a:solidFill>
                <a:schemeClr val="bg1"/>
              </a:solidFill>
              <a:latin typeface="Museo Sans 300" panose="02000000000000000000" pitchFamily="50" charset="0"/>
            </a:endParaRP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2CB37698-9984-52C0-5F03-2BAEABE6AE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240635"/>
              </p:ext>
            </p:extLst>
          </p:nvPr>
        </p:nvGraphicFramePr>
        <p:xfrm>
          <a:off x="307055" y="869380"/>
          <a:ext cx="11427745" cy="496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70F940B-7E38-C894-4753-5F9635FDC71A}"/>
              </a:ext>
            </a:extLst>
          </p:cNvPr>
          <p:cNvSpPr/>
          <p:nvPr/>
        </p:nvSpPr>
        <p:spPr>
          <a:xfrm>
            <a:off x="4049530" y="2567641"/>
            <a:ext cx="7185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+mn-ea"/>
                <a:cs typeface="+mn-cs"/>
              </a:rPr>
              <a:t>O Brasil é o maior mercado de aviação da região medido em ASK's, representando 26,3% da capacidade total implantada. O México é o segundo maior, com 25,3% do total de ASK's.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 panose="02000000000000000000" pitchFamily="50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041B56-C0A2-3187-FC1C-09E236DFDCCB}"/>
              </a:ext>
            </a:extLst>
          </p:cNvPr>
          <p:cNvSpPr txBox="1"/>
          <p:nvPr/>
        </p:nvSpPr>
        <p:spPr>
          <a:xfrm>
            <a:off x="537030" y="5925722"/>
            <a:ext cx="3488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+mn-ea"/>
                <a:cs typeface="+mn-cs"/>
              </a:rPr>
              <a:t>Fonte: Análise da ALTA Baseada na Amadeus Travel Intelligence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87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E63B4E-1FC4-75F2-1A5B-5B0150B2B1C0}"/>
              </a:ext>
            </a:extLst>
          </p:cNvPr>
          <p:cNvGrpSpPr/>
          <p:nvPr/>
        </p:nvGrpSpPr>
        <p:grpSpPr>
          <a:xfrm>
            <a:off x="0" y="447"/>
            <a:ext cx="12192000" cy="6857553"/>
            <a:chOff x="0" y="447"/>
            <a:chExt cx="12192000" cy="6857553"/>
          </a:xfrm>
        </p:grpSpPr>
        <p:pic>
          <p:nvPicPr>
            <p:cNvPr id="7" name="Gráfico 3">
              <a:extLst>
                <a:ext uri="{FF2B5EF4-FFF2-40B4-BE49-F238E27FC236}">
                  <a16:creationId xmlns:a16="http://schemas.microsoft.com/office/drawing/2014/main" id="{CA5A15DC-0C23-310F-A91A-687F1482C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47"/>
              <a:ext cx="12192000" cy="6857553"/>
            </a:xfrm>
            <a:prstGeom prst="rect">
              <a:avLst/>
            </a:prstGeom>
          </p:spPr>
        </p:pic>
        <p:pic>
          <p:nvPicPr>
            <p:cNvPr id="8" name="Gráfico 4">
              <a:extLst>
                <a:ext uri="{FF2B5EF4-FFF2-40B4-BE49-F238E27FC236}">
                  <a16:creationId xmlns:a16="http://schemas.microsoft.com/office/drawing/2014/main" id="{55C35385-B144-BF1B-7DC1-B8EC93153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13164" y="157655"/>
              <a:ext cx="1508657" cy="480220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2A171FE3-2A55-DC4C-FB42-382F6042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30" y="269296"/>
            <a:ext cx="10972800" cy="52729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  <a:latin typeface="Museo Sans 300" panose="02000000000000000000" pitchFamily="50" charset="0"/>
              </a:rPr>
              <a:t>Comparativo 2023 vs. 2022 - Brasil</a:t>
            </a:r>
            <a:endParaRPr lang="en-US" b="1" dirty="0">
              <a:solidFill>
                <a:schemeClr val="bg1"/>
              </a:solidFill>
              <a:latin typeface="Museo Sans 300" panose="02000000000000000000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041B56-C0A2-3187-FC1C-09E236DFDCCB}"/>
              </a:ext>
            </a:extLst>
          </p:cNvPr>
          <p:cNvSpPr txBox="1"/>
          <p:nvPr/>
        </p:nvSpPr>
        <p:spPr>
          <a:xfrm>
            <a:off x="342538" y="6268750"/>
            <a:ext cx="3488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+mn-ea"/>
                <a:cs typeface="+mn-cs"/>
              </a:rPr>
              <a:t>Fonte: Análise da ALTA Baseada na Amadeus Travel Intelligence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ADC3942-B4FA-6FAF-2414-03E3D3AED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69873"/>
              </p:ext>
            </p:extLst>
          </p:nvPr>
        </p:nvGraphicFramePr>
        <p:xfrm>
          <a:off x="342539" y="859643"/>
          <a:ext cx="6430402" cy="522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30C8C6F-FCC3-20F7-7DD1-8FC8F85D37BE}"/>
              </a:ext>
            </a:extLst>
          </p:cNvPr>
          <p:cNvGraphicFramePr/>
          <p:nvPr/>
        </p:nvGraphicFramePr>
        <p:xfrm>
          <a:off x="5749473" y="1115906"/>
          <a:ext cx="7757884" cy="488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468908ED-8E47-ABCE-7CAD-780DBDA40885}"/>
              </a:ext>
            </a:extLst>
          </p:cNvPr>
          <p:cNvSpPr txBox="1"/>
          <p:nvPr/>
        </p:nvSpPr>
        <p:spPr>
          <a:xfrm>
            <a:off x="8267967" y="2863185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 panose="02000000000000000000" pitchFamily="50" charset="0"/>
                <a:ea typeface="+mn-ea"/>
                <a:cs typeface="+mn-cs"/>
              </a:rPr>
              <a:t>21.5 M</a:t>
            </a:r>
          </a:p>
        </p:txBody>
      </p:sp>
    </p:spTree>
    <p:extLst>
      <p:ext uri="{BB962C8B-B14F-4D97-AF65-F5344CB8AC3E}">
        <p14:creationId xmlns:p14="http://schemas.microsoft.com/office/powerpoint/2010/main" val="325200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1AFC355-D7F1-15C3-63D9-7F13F28D7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717244"/>
              </p:ext>
            </p:extLst>
          </p:nvPr>
        </p:nvGraphicFramePr>
        <p:xfrm>
          <a:off x="871793" y="493524"/>
          <a:ext cx="1029765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BC50B1-A775-B5C0-EFB7-3B6D1F911628}"/>
              </a:ext>
            </a:extLst>
          </p:cNvPr>
          <p:cNvSpPr txBox="1"/>
          <p:nvPr/>
        </p:nvSpPr>
        <p:spPr>
          <a:xfrm>
            <a:off x="170819" y="6370590"/>
            <a:ext cx="12875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Museo Sans 300" panose="02000000000000000000" pitchFamily="50" charset="0"/>
              </a:rPr>
              <a:t>Fonte: ALTA Analysis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7E9D41-2B77-6DCF-2437-11D5B4ABD1C6}"/>
              </a:ext>
            </a:extLst>
          </p:cNvPr>
          <p:cNvGrpSpPr/>
          <p:nvPr/>
        </p:nvGrpSpPr>
        <p:grpSpPr>
          <a:xfrm>
            <a:off x="319573" y="107487"/>
            <a:ext cx="11872427" cy="6731693"/>
            <a:chOff x="319573" y="107487"/>
            <a:chExt cx="11872427" cy="6731693"/>
          </a:xfrm>
        </p:grpSpPr>
        <p:pic>
          <p:nvPicPr>
            <p:cNvPr id="4" name="Picture 2" descr="A picture containing object, clock, drawing&#10;&#10;Description automatically generated">
              <a:extLst>
                <a:ext uri="{FF2B5EF4-FFF2-40B4-BE49-F238E27FC236}">
                  <a16:creationId xmlns:a16="http://schemas.microsoft.com/office/drawing/2014/main" id="{D669DE03-9265-52C8-7995-F228F48B0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73" y="228991"/>
              <a:ext cx="1248640" cy="411873"/>
            </a:xfrm>
            <a:prstGeom prst="rect">
              <a:avLst/>
            </a:prstGeom>
          </p:spPr>
        </p:pic>
        <p:pic>
          <p:nvPicPr>
            <p:cNvPr id="5" name="Gráfico 5">
              <a:extLst>
                <a:ext uri="{FF2B5EF4-FFF2-40B4-BE49-F238E27FC236}">
                  <a16:creationId xmlns:a16="http://schemas.microsoft.com/office/drawing/2014/main" id="{AD4F36F1-D4E4-3C7E-919A-7AAF3D458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06675" y="107487"/>
              <a:ext cx="683255" cy="683255"/>
            </a:xfrm>
            <a:prstGeom prst="rect">
              <a:avLst/>
            </a:prstGeom>
          </p:spPr>
        </p:pic>
        <p:pic>
          <p:nvPicPr>
            <p:cNvPr id="8" name="Gráfico 8">
              <a:extLst>
                <a:ext uri="{FF2B5EF4-FFF2-40B4-BE49-F238E27FC236}">
                  <a16:creationId xmlns:a16="http://schemas.microsoft.com/office/drawing/2014/main" id="{456A1205-DE6C-4C71-5C27-FFF6C1D36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70651" y="6052757"/>
              <a:ext cx="921349" cy="786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69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1284E43-0BAE-51B4-20E5-953CDE2F3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215131"/>
              </p:ext>
            </p:extLst>
          </p:nvPr>
        </p:nvGraphicFramePr>
        <p:xfrm>
          <a:off x="147484" y="1327356"/>
          <a:ext cx="11769213" cy="4569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0E7AA25-3C40-4F92-9AC6-AEF6444E046E}"/>
              </a:ext>
            </a:extLst>
          </p:cNvPr>
          <p:cNvSpPr txBox="1"/>
          <p:nvPr/>
        </p:nvSpPr>
        <p:spPr>
          <a:xfrm>
            <a:off x="319572" y="682331"/>
            <a:ext cx="1122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43127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Após 5 anos consecutivos de prejuízos, as companhias aéreas da região voltaram a ser lucrativas em 2023</a:t>
            </a:r>
            <a:endParaRPr lang="en-US" sz="2400" dirty="0">
              <a:solidFill>
                <a:srgbClr val="43127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6AAC6-448D-4D09-83D7-A37F57442B4C}"/>
              </a:ext>
            </a:extLst>
          </p:cNvPr>
          <p:cNvSpPr txBox="1"/>
          <p:nvPr/>
        </p:nvSpPr>
        <p:spPr>
          <a:xfrm>
            <a:off x="2880361" y="3019313"/>
            <a:ext cx="386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Aviation is a Business of Intense Capital and Very Tight Margins</a:t>
            </a:r>
            <a:endParaRPr lang="es-VE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DD109E-705B-45C3-999F-07AC9D0DE9C4}"/>
              </a:ext>
            </a:extLst>
          </p:cNvPr>
          <p:cNvSpPr txBox="1"/>
          <p:nvPr/>
        </p:nvSpPr>
        <p:spPr>
          <a:xfrm>
            <a:off x="246822" y="6301029"/>
            <a:ext cx="6238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Fonte: </a:t>
            </a:r>
            <a:r>
              <a:rPr lang="en-US" sz="700" dirty="0"/>
              <a:t>IATA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EC946-0285-5634-9E15-5480A1931029}"/>
              </a:ext>
            </a:extLst>
          </p:cNvPr>
          <p:cNvSpPr txBox="1"/>
          <p:nvPr/>
        </p:nvSpPr>
        <p:spPr>
          <a:xfrm>
            <a:off x="2266807" y="3619477"/>
            <a:ext cx="566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Perdas Acumuladas na LAC 2012-2023: &gt;$25 bilhões</a:t>
            </a:r>
            <a:endParaRPr lang="es-VE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34819A-1F1A-62E2-48E1-20C4F1EF4C6B}"/>
              </a:ext>
            </a:extLst>
          </p:cNvPr>
          <p:cNvGrpSpPr/>
          <p:nvPr/>
        </p:nvGrpSpPr>
        <p:grpSpPr>
          <a:xfrm>
            <a:off x="319573" y="107487"/>
            <a:ext cx="11872427" cy="6731693"/>
            <a:chOff x="319573" y="107487"/>
            <a:chExt cx="11872427" cy="6731693"/>
          </a:xfrm>
        </p:grpSpPr>
        <p:pic>
          <p:nvPicPr>
            <p:cNvPr id="5" name="Picture 2" descr="A picture containing object, clock, drawing&#10;&#10;Description automatically generated">
              <a:extLst>
                <a:ext uri="{FF2B5EF4-FFF2-40B4-BE49-F238E27FC236}">
                  <a16:creationId xmlns:a16="http://schemas.microsoft.com/office/drawing/2014/main" id="{F814B4EC-1AB8-33FB-D897-3F7068AFC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73" y="228991"/>
              <a:ext cx="1248640" cy="411873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49D148DC-2647-C12C-3D0A-4A274C5E7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06675" y="107487"/>
              <a:ext cx="683255" cy="683255"/>
            </a:xfrm>
            <a:prstGeom prst="rect">
              <a:avLst/>
            </a:prstGeom>
          </p:spPr>
        </p:pic>
        <p:pic>
          <p:nvPicPr>
            <p:cNvPr id="7" name="Gráfico 8">
              <a:extLst>
                <a:ext uri="{FF2B5EF4-FFF2-40B4-BE49-F238E27FC236}">
                  <a16:creationId xmlns:a16="http://schemas.microsoft.com/office/drawing/2014/main" id="{C199488F-19C9-A9B8-9516-B16B66F38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70651" y="6052757"/>
              <a:ext cx="921349" cy="786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60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5705C034-D538-CB53-B4D8-91D3FF6C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693996-6A4B-7528-E8B5-ED9594957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6591"/>
            <a:ext cx="12192000" cy="41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5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LTA">
    <a:dk1>
      <a:sysClr val="windowText" lastClr="000000"/>
    </a:dk1>
    <a:lt1>
      <a:sysClr val="window" lastClr="FFFFFF"/>
    </a:lt1>
    <a:dk2>
      <a:srgbClr val="00285C"/>
    </a:dk2>
    <a:lt2>
      <a:srgbClr val="E7E6E6"/>
    </a:lt2>
    <a:accent1>
      <a:srgbClr val="04A9C7"/>
    </a:accent1>
    <a:accent2>
      <a:srgbClr val="78A000"/>
    </a:accent2>
    <a:accent3>
      <a:srgbClr val="7C6294"/>
    </a:accent3>
    <a:accent4>
      <a:srgbClr val="00285C"/>
    </a:accent4>
    <a:accent5>
      <a:srgbClr val="7F7F7F"/>
    </a:accent5>
    <a:accent6>
      <a:srgbClr val="7F7F7F"/>
    </a:accent6>
    <a:hlink>
      <a:srgbClr val="0B809F"/>
    </a:hlink>
    <a:folHlink>
      <a:srgbClr val="7C6294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LTA">
    <a:dk1>
      <a:sysClr val="windowText" lastClr="000000"/>
    </a:dk1>
    <a:lt1>
      <a:sysClr val="window" lastClr="FFFFFF"/>
    </a:lt1>
    <a:dk2>
      <a:srgbClr val="00285C"/>
    </a:dk2>
    <a:lt2>
      <a:srgbClr val="E7E6E6"/>
    </a:lt2>
    <a:accent1>
      <a:srgbClr val="04A9C7"/>
    </a:accent1>
    <a:accent2>
      <a:srgbClr val="78A000"/>
    </a:accent2>
    <a:accent3>
      <a:srgbClr val="7C6294"/>
    </a:accent3>
    <a:accent4>
      <a:srgbClr val="00285C"/>
    </a:accent4>
    <a:accent5>
      <a:srgbClr val="7F7F7F"/>
    </a:accent5>
    <a:accent6>
      <a:srgbClr val="7F7F7F"/>
    </a:accent6>
    <a:hlink>
      <a:srgbClr val="0B809F"/>
    </a:hlink>
    <a:folHlink>
      <a:srgbClr val="7C6294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7529</TotalTime>
  <Words>617</Words>
  <Application>Microsoft Office PowerPoint</Application>
  <PresentationFormat>Widescreen</PresentationFormat>
  <Paragraphs>113</Paragraphs>
  <Slides>14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Inter</vt:lpstr>
      <vt:lpstr>Museo Sans 300</vt:lpstr>
      <vt:lpstr>Petrona Bold</vt:lpstr>
      <vt:lpstr>Times New Roman</vt:lpstr>
      <vt:lpstr>Office Theme</vt:lpstr>
      <vt:lpstr>2_Office Theme</vt:lpstr>
      <vt:lpstr>Apresentação do PowerPoint</vt:lpstr>
      <vt:lpstr>Introdução</vt:lpstr>
      <vt:lpstr>Apresentação do PowerPoint</vt:lpstr>
      <vt:lpstr>Apresentação do PowerPoint</vt:lpstr>
      <vt:lpstr>O Brasil é o maior mercado na América Latina e no Caribe</vt:lpstr>
      <vt:lpstr>Comparativo 2023 vs. 2022 -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Sarmiento</dc:creator>
  <cp:lastModifiedBy>Paulo Costa</cp:lastModifiedBy>
  <cp:revision>6</cp:revision>
  <dcterms:created xsi:type="dcterms:W3CDTF">2024-05-17T19:21:30Z</dcterms:created>
  <dcterms:modified xsi:type="dcterms:W3CDTF">2024-10-07T11:11:42Z</dcterms:modified>
</cp:coreProperties>
</file>