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7"/>
  </p:notesMasterIdLst>
  <p:sldIdLst>
    <p:sldId id="286" r:id="rId6"/>
    <p:sldId id="285" r:id="rId7"/>
    <p:sldId id="4087" r:id="rId8"/>
    <p:sldId id="4131" r:id="rId9"/>
    <p:sldId id="4132" r:id="rId10"/>
    <p:sldId id="4135" r:id="rId11"/>
    <p:sldId id="4134" r:id="rId12"/>
    <p:sldId id="4133" r:id="rId13"/>
    <p:sldId id="4137" r:id="rId14"/>
    <p:sldId id="4138" r:id="rId15"/>
    <p:sldId id="4136" r:id="rId1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362413-106C-DF6D-C553-3F54CA870D32}" name="Arlley Pereira de Araujo" initials="AP" userId="S::arlley.araujo@anac.gov.br::d4126820-764c-4d42-b7ee-e38be3064b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ilo Sakai" initials="MS" lastIdx="1" clrIdx="0">
    <p:extLst>
      <p:ext uri="{19B8F6BF-5375-455C-9EA6-DF929625EA0E}">
        <p15:presenceInfo xmlns:p15="http://schemas.microsoft.com/office/powerpoint/2012/main" userId="S-1-5-21-4233537663-2308165179-1281772090-82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64B"/>
    <a:srgbClr val="23F9F1"/>
    <a:srgbClr val="0DA5C6"/>
    <a:srgbClr val="94FF85"/>
    <a:srgbClr val="162C40"/>
    <a:srgbClr val="D0D5D9"/>
    <a:srgbClr val="FCBE00"/>
    <a:srgbClr val="203864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2" y="5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32E1-678F-4F5E-9EFB-759C9E9141F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3CB913-64F7-44F0-9F46-ED7CB4623950}">
      <dgm:prSet phldrT="[Texto]"/>
      <dgm:spPr>
        <a:solidFill>
          <a:srgbClr val="0D264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ANAC</a:t>
          </a:r>
        </a:p>
      </dgm:t>
    </dgm:pt>
    <dgm:pt modelId="{159FE9B2-33CA-4694-BDF4-F6C5FA60E783}" type="parTrans" cxnId="{4990EB79-CDDF-46BC-A84B-146D7611E4A1}">
      <dgm:prSet/>
      <dgm:spPr/>
      <dgm:t>
        <a:bodyPr/>
        <a:lstStyle/>
        <a:p>
          <a:endParaRPr lang="pt-BR" b="1"/>
        </a:p>
      </dgm:t>
    </dgm:pt>
    <dgm:pt modelId="{1FDDEFDF-9692-4DDE-AED2-F3EB23F98185}" type="sibTrans" cxnId="{4990EB79-CDDF-46BC-A84B-146D7611E4A1}">
      <dgm:prSet/>
      <dgm:spPr/>
      <dgm:t>
        <a:bodyPr/>
        <a:lstStyle/>
        <a:p>
          <a:endParaRPr lang="pt-BR" b="1"/>
        </a:p>
      </dgm:t>
    </dgm:pt>
    <dgm:pt modelId="{BB520FC9-6315-4D0E-95A7-763982F822DB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Empresas Aéreas</a:t>
          </a:r>
        </a:p>
      </dgm:t>
    </dgm:pt>
    <dgm:pt modelId="{3D12B3BD-4E00-4518-94DB-00EBF57E1972}" type="parTrans" cxnId="{39AA4556-C5E8-4BD3-9F62-42410F3CA13E}">
      <dgm:prSet/>
      <dgm:spPr/>
      <dgm:t>
        <a:bodyPr/>
        <a:lstStyle/>
        <a:p>
          <a:endParaRPr lang="pt-BR" b="1"/>
        </a:p>
      </dgm:t>
    </dgm:pt>
    <dgm:pt modelId="{7DB1C03F-2E1C-4CEF-BA71-0806A264654E}" type="sibTrans" cxnId="{39AA4556-C5E8-4BD3-9F62-42410F3CA13E}">
      <dgm:prSet/>
      <dgm:spPr/>
      <dgm:t>
        <a:bodyPr/>
        <a:lstStyle/>
        <a:p>
          <a:endParaRPr lang="pt-BR" b="1"/>
        </a:p>
      </dgm:t>
    </dgm:pt>
    <dgm:pt modelId="{3BB82BAA-2B2E-408E-91C3-164EF28DACC1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Aeroportos</a:t>
          </a:r>
        </a:p>
      </dgm:t>
    </dgm:pt>
    <dgm:pt modelId="{22032D1F-53D6-4241-B15C-7DD4D3AA3F09}" type="parTrans" cxnId="{BE60A1EA-555D-405F-BFCB-7DBE52E72CE4}">
      <dgm:prSet/>
      <dgm:spPr/>
      <dgm:t>
        <a:bodyPr/>
        <a:lstStyle/>
        <a:p>
          <a:endParaRPr lang="pt-BR" b="1"/>
        </a:p>
      </dgm:t>
    </dgm:pt>
    <dgm:pt modelId="{811C7442-526A-4635-83BB-DAE3517B91CD}" type="sibTrans" cxnId="{BE60A1EA-555D-405F-BFCB-7DBE52E72CE4}">
      <dgm:prSet/>
      <dgm:spPr/>
      <dgm:t>
        <a:bodyPr/>
        <a:lstStyle/>
        <a:p>
          <a:endParaRPr lang="pt-BR" b="1"/>
        </a:p>
      </dgm:t>
    </dgm:pt>
    <dgm:pt modelId="{B2FDA9B0-3EBB-45AB-A543-3318926BA2A6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ANP</a:t>
          </a:r>
        </a:p>
      </dgm:t>
    </dgm:pt>
    <dgm:pt modelId="{5FC4DE3D-4B9E-40D0-885F-260262CB5A85}" type="parTrans" cxnId="{18614474-9E61-4611-9D2C-5399F0384E27}">
      <dgm:prSet/>
      <dgm:spPr/>
      <dgm:t>
        <a:bodyPr/>
        <a:lstStyle/>
        <a:p>
          <a:endParaRPr lang="pt-BR" b="1"/>
        </a:p>
      </dgm:t>
    </dgm:pt>
    <dgm:pt modelId="{772EB31B-2C2E-4057-B0A9-E395637DE64D}" type="sibTrans" cxnId="{18614474-9E61-4611-9D2C-5399F0384E27}">
      <dgm:prSet/>
      <dgm:spPr/>
      <dgm:t>
        <a:bodyPr/>
        <a:lstStyle/>
        <a:p>
          <a:endParaRPr lang="pt-BR" b="1"/>
        </a:p>
      </dgm:t>
    </dgm:pt>
    <dgm:pt modelId="{47AE8A70-DBA7-46A1-B5F9-6F22F02E8D3B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DECEA</a:t>
          </a:r>
        </a:p>
      </dgm:t>
    </dgm:pt>
    <dgm:pt modelId="{C88AA8BF-101C-4273-9020-701215148CE2}" type="parTrans" cxnId="{FFA9A6DD-635B-4395-8F87-4F711BD5C50C}">
      <dgm:prSet/>
      <dgm:spPr/>
      <dgm:t>
        <a:bodyPr/>
        <a:lstStyle/>
        <a:p>
          <a:endParaRPr lang="pt-BR" b="1"/>
        </a:p>
      </dgm:t>
    </dgm:pt>
    <dgm:pt modelId="{1559375F-F7C2-4EC1-86F9-41224D836C81}" type="sibTrans" cxnId="{FFA9A6DD-635B-4395-8F87-4F711BD5C50C}">
      <dgm:prSet/>
      <dgm:spPr/>
      <dgm:t>
        <a:bodyPr/>
        <a:lstStyle/>
        <a:p>
          <a:endParaRPr lang="pt-BR" b="1"/>
        </a:p>
      </dgm:t>
    </dgm:pt>
    <dgm:pt modelId="{53EA45F4-3545-4436-98E3-8ABA43598481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...</a:t>
          </a:r>
        </a:p>
      </dgm:t>
    </dgm:pt>
    <dgm:pt modelId="{42BCD317-520D-4EB0-BC83-7D7BF4C4929C}" type="parTrans" cxnId="{A4094123-8363-4FA4-BEAC-68C6352D9997}">
      <dgm:prSet/>
      <dgm:spPr/>
      <dgm:t>
        <a:bodyPr/>
        <a:lstStyle/>
        <a:p>
          <a:endParaRPr lang="pt-BR" b="1"/>
        </a:p>
      </dgm:t>
    </dgm:pt>
    <dgm:pt modelId="{B7C9F3E0-4B57-4510-BF64-1715DEF0D362}" type="sibTrans" cxnId="{A4094123-8363-4FA4-BEAC-68C6352D9997}">
      <dgm:prSet/>
      <dgm:spPr/>
      <dgm:t>
        <a:bodyPr/>
        <a:lstStyle/>
        <a:p>
          <a:endParaRPr lang="pt-BR" b="1"/>
        </a:p>
      </dgm:t>
    </dgm:pt>
    <dgm:pt modelId="{6B18E33B-D7A2-4FE5-812E-F8C00D2B7A1F}" type="pres">
      <dgm:prSet presAssocID="{55DA32E1-678F-4F5E-9EFB-759C9E9141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39E575-1093-41F9-A743-5B13338D0916}" type="pres">
      <dgm:prSet presAssocID="{223CB913-64F7-44F0-9F46-ED7CB4623950}" presName="centerShape" presStyleLbl="node0" presStyleIdx="0" presStyleCnt="1"/>
      <dgm:spPr/>
    </dgm:pt>
    <dgm:pt modelId="{B076EE7E-E6E1-44A2-B59B-CB48BD981DCA}" type="pres">
      <dgm:prSet presAssocID="{3D12B3BD-4E00-4518-94DB-00EBF57E1972}" presName="Name9" presStyleLbl="parChTrans1D2" presStyleIdx="0" presStyleCnt="5"/>
      <dgm:spPr/>
    </dgm:pt>
    <dgm:pt modelId="{4563C445-C8B9-4C8C-B629-B4FE142C5264}" type="pres">
      <dgm:prSet presAssocID="{3D12B3BD-4E00-4518-94DB-00EBF57E1972}" presName="connTx" presStyleLbl="parChTrans1D2" presStyleIdx="0" presStyleCnt="5"/>
      <dgm:spPr/>
    </dgm:pt>
    <dgm:pt modelId="{33C1CCEE-C98B-455A-9BA6-B4B1C5A03322}" type="pres">
      <dgm:prSet presAssocID="{BB520FC9-6315-4D0E-95A7-763982F822DB}" presName="node" presStyleLbl="node1" presStyleIdx="0" presStyleCnt="5">
        <dgm:presLayoutVars>
          <dgm:bulletEnabled val="1"/>
        </dgm:presLayoutVars>
      </dgm:prSet>
      <dgm:spPr/>
    </dgm:pt>
    <dgm:pt modelId="{77F33586-1835-4474-BC04-29DB32C60658}" type="pres">
      <dgm:prSet presAssocID="{22032D1F-53D6-4241-B15C-7DD4D3AA3F09}" presName="Name9" presStyleLbl="parChTrans1D2" presStyleIdx="1" presStyleCnt="5"/>
      <dgm:spPr/>
    </dgm:pt>
    <dgm:pt modelId="{466FF0A3-6B63-457D-B150-737B778D0FE3}" type="pres">
      <dgm:prSet presAssocID="{22032D1F-53D6-4241-B15C-7DD4D3AA3F09}" presName="connTx" presStyleLbl="parChTrans1D2" presStyleIdx="1" presStyleCnt="5"/>
      <dgm:spPr/>
    </dgm:pt>
    <dgm:pt modelId="{F0BC34CE-0F23-470C-BF06-BD030FCC1901}" type="pres">
      <dgm:prSet presAssocID="{3BB82BAA-2B2E-408E-91C3-164EF28DACC1}" presName="node" presStyleLbl="node1" presStyleIdx="1" presStyleCnt="5">
        <dgm:presLayoutVars>
          <dgm:bulletEnabled val="1"/>
        </dgm:presLayoutVars>
      </dgm:prSet>
      <dgm:spPr/>
    </dgm:pt>
    <dgm:pt modelId="{4F41C756-EEED-4AB7-BCED-2A7CC01B979B}" type="pres">
      <dgm:prSet presAssocID="{5FC4DE3D-4B9E-40D0-885F-260262CB5A85}" presName="Name9" presStyleLbl="parChTrans1D2" presStyleIdx="2" presStyleCnt="5"/>
      <dgm:spPr/>
    </dgm:pt>
    <dgm:pt modelId="{698C88BA-67FB-471A-AA7D-7994A2CCE5D5}" type="pres">
      <dgm:prSet presAssocID="{5FC4DE3D-4B9E-40D0-885F-260262CB5A85}" presName="connTx" presStyleLbl="parChTrans1D2" presStyleIdx="2" presStyleCnt="5"/>
      <dgm:spPr/>
    </dgm:pt>
    <dgm:pt modelId="{7FEBD76D-082E-48B8-86AD-E6D1BD028E0A}" type="pres">
      <dgm:prSet presAssocID="{B2FDA9B0-3EBB-45AB-A543-3318926BA2A6}" presName="node" presStyleLbl="node1" presStyleIdx="2" presStyleCnt="5">
        <dgm:presLayoutVars>
          <dgm:bulletEnabled val="1"/>
        </dgm:presLayoutVars>
      </dgm:prSet>
      <dgm:spPr/>
    </dgm:pt>
    <dgm:pt modelId="{9E2CD840-F1A4-4E0B-98AF-8095ABCB27F9}" type="pres">
      <dgm:prSet presAssocID="{42BCD317-520D-4EB0-BC83-7D7BF4C4929C}" presName="Name9" presStyleLbl="parChTrans1D2" presStyleIdx="3" presStyleCnt="5"/>
      <dgm:spPr/>
    </dgm:pt>
    <dgm:pt modelId="{AF11B682-D493-47AA-81BE-E5B08314A68E}" type="pres">
      <dgm:prSet presAssocID="{42BCD317-520D-4EB0-BC83-7D7BF4C4929C}" presName="connTx" presStyleLbl="parChTrans1D2" presStyleIdx="3" presStyleCnt="5"/>
      <dgm:spPr/>
    </dgm:pt>
    <dgm:pt modelId="{48620BB4-73B4-40F8-B728-9961D0A680D0}" type="pres">
      <dgm:prSet presAssocID="{53EA45F4-3545-4436-98E3-8ABA43598481}" presName="node" presStyleLbl="node1" presStyleIdx="3" presStyleCnt="5">
        <dgm:presLayoutVars>
          <dgm:bulletEnabled val="1"/>
        </dgm:presLayoutVars>
      </dgm:prSet>
      <dgm:spPr/>
    </dgm:pt>
    <dgm:pt modelId="{B8BA65BA-3FFE-403F-8974-BB3AAF174CD3}" type="pres">
      <dgm:prSet presAssocID="{C88AA8BF-101C-4273-9020-701215148CE2}" presName="Name9" presStyleLbl="parChTrans1D2" presStyleIdx="4" presStyleCnt="5"/>
      <dgm:spPr/>
    </dgm:pt>
    <dgm:pt modelId="{650D31EF-9FBD-49A6-8549-57AE84303753}" type="pres">
      <dgm:prSet presAssocID="{C88AA8BF-101C-4273-9020-701215148CE2}" presName="connTx" presStyleLbl="parChTrans1D2" presStyleIdx="4" presStyleCnt="5"/>
      <dgm:spPr/>
    </dgm:pt>
    <dgm:pt modelId="{2E390E26-F328-4053-A3A9-79CB33E42D14}" type="pres">
      <dgm:prSet presAssocID="{47AE8A70-DBA7-46A1-B5F9-6F22F02E8D3B}" presName="node" presStyleLbl="node1" presStyleIdx="4" presStyleCnt="5">
        <dgm:presLayoutVars>
          <dgm:bulletEnabled val="1"/>
        </dgm:presLayoutVars>
      </dgm:prSet>
      <dgm:spPr/>
    </dgm:pt>
  </dgm:ptLst>
  <dgm:cxnLst>
    <dgm:cxn modelId="{A6ABFF13-2088-4EAE-BC25-48D6F3746EFB}" type="presOf" srcId="{42BCD317-520D-4EB0-BC83-7D7BF4C4929C}" destId="{AF11B682-D493-47AA-81BE-E5B08314A68E}" srcOrd="1" destOrd="0" presId="urn:microsoft.com/office/officeart/2005/8/layout/radial1"/>
    <dgm:cxn modelId="{3981031C-54CD-411B-8DAD-D86AAF8247CF}" type="presOf" srcId="{3BB82BAA-2B2E-408E-91C3-164EF28DACC1}" destId="{F0BC34CE-0F23-470C-BF06-BD030FCC1901}" srcOrd="0" destOrd="0" presId="urn:microsoft.com/office/officeart/2005/8/layout/radial1"/>
    <dgm:cxn modelId="{B598091F-BFEE-4A64-BDA5-7A53C1318323}" type="presOf" srcId="{3D12B3BD-4E00-4518-94DB-00EBF57E1972}" destId="{B076EE7E-E6E1-44A2-B59B-CB48BD981DCA}" srcOrd="0" destOrd="0" presId="urn:microsoft.com/office/officeart/2005/8/layout/radial1"/>
    <dgm:cxn modelId="{2D9E6D22-BBA6-45B0-A3A8-1E32D53ED300}" type="presOf" srcId="{22032D1F-53D6-4241-B15C-7DD4D3AA3F09}" destId="{77F33586-1835-4474-BC04-29DB32C60658}" srcOrd="0" destOrd="0" presId="urn:microsoft.com/office/officeart/2005/8/layout/radial1"/>
    <dgm:cxn modelId="{A4094123-8363-4FA4-BEAC-68C6352D9997}" srcId="{223CB913-64F7-44F0-9F46-ED7CB4623950}" destId="{53EA45F4-3545-4436-98E3-8ABA43598481}" srcOrd="3" destOrd="0" parTransId="{42BCD317-520D-4EB0-BC83-7D7BF4C4929C}" sibTransId="{B7C9F3E0-4B57-4510-BF64-1715DEF0D362}"/>
    <dgm:cxn modelId="{3E0EAA39-105A-479F-8C96-7274C08C02A5}" type="presOf" srcId="{223CB913-64F7-44F0-9F46-ED7CB4623950}" destId="{C339E575-1093-41F9-A743-5B13338D0916}" srcOrd="0" destOrd="0" presId="urn:microsoft.com/office/officeart/2005/8/layout/radial1"/>
    <dgm:cxn modelId="{D040E060-C002-419D-94E0-BA699BDA306D}" type="presOf" srcId="{53EA45F4-3545-4436-98E3-8ABA43598481}" destId="{48620BB4-73B4-40F8-B728-9961D0A680D0}" srcOrd="0" destOrd="0" presId="urn:microsoft.com/office/officeart/2005/8/layout/radial1"/>
    <dgm:cxn modelId="{DA602241-0C56-4A4F-9662-BDD6C50BC1A6}" type="presOf" srcId="{55DA32E1-678F-4F5E-9EFB-759C9E9141F5}" destId="{6B18E33B-D7A2-4FE5-812E-F8C00D2B7A1F}" srcOrd="0" destOrd="0" presId="urn:microsoft.com/office/officeart/2005/8/layout/radial1"/>
    <dgm:cxn modelId="{14B86C61-92C4-438C-B594-9795B0DC8700}" type="presOf" srcId="{22032D1F-53D6-4241-B15C-7DD4D3AA3F09}" destId="{466FF0A3-6B63-457D-B150-737B778D0FE3}" srcOrd="1" destOrd="0" presId="urn:microsoft.com/office/officeart/2005/8/layout/radial1"/>
    <dgm:cxn modelId="{AC156945-B67B-466A-912C-6C197DED732F}" type="presOf" srcId="{C88AA8BF-101C-4273-9020-701215148CE2}" destId="{650D31EF-9FBD-49A6-8549-57AE84303753}" srcOrd="1" destOrd="0" presId="urn:microsoft.com/office/officeart/2005/8/layout/radial1"/>
    <dgm:cxn modelId="{18614474-9E61-4611-9D2C-5399F0384E27}" srcId="{223CB913-64F7-44F0-9F46-ED7CB4623950}" destId="{B2FDA9B0-3EBB-45AB-A543-3318926BA2A6}" srcOrd="2" destOrd="0" parTransId="{5FC4DE3D-4B9E-40D0-885F-260262CB5A85}" sibTransId="{772EB31B-2C2E-4057-B0A9-E395637DE64D}"/>
    <dgm:cxn modelId="{39AA4556-C5E8-4BD3-9F62-42410F3CA13E}" srcId="{223CB913-64F7-44F0-9F46-ED7CB4623950}" destId="{BB520FC9-6315-4D0E-95A7-763982F822DB}" srcOrd="0" destOrd="0" parTransId="{3D12B3BD-4E00-4518-94DB-00EBF57E1972}" sibTransId="{7DB1C03F-2E1C-4CEF-BA71-0806A264654E}"/>
    <dgm:cxn modelId="{4990EB79-CDDF-46BC-A84B-146D7611E4A1}" srcId="{55DA32E1-678F-4F5E-9EFB-759C9E9141F5}" destId="{223CB913-64F7-44F0-9F46-ED7CB4623950}" srcOrd="0" destOrd="0" parTransId="{159FE9B2-33CA-4694-BDF4-F6C5FA60E783}" sibTransId="{1FDDEFDF-9692-4DDE-AED2-F3EB23F98185}"/>
    <dgm:cxn modelId="{A782CA89-D4CD-4397-9EAE-293BC79CEA1C}" type="presOf" srcId="{B2FDA9B0-3EBB-45AB-A543-3318926BA2A6}" destId="{7FEBD76D-082E-48B8-86AD-E6D1BD028E0A}" srcOrd="0" destOrd="0" presId="urn:microsoft.com/office/officeart/2005/8/layout/radial1"/>
    <dgm:cxn modelId="{4363598C-0CD4-42F7-814C-A358D00DB1C3}" type="presOf" srcId="{42BCD317-520D-4EB0-BC83-7D7BF4C4929C}" destId="{9E2CD840-F1A4-4E0B-98AF-8095ABCB27F9}" srcOrd="0" destOrd="0" presId="urn:microsoft.com/office/officeart/2005/8/layout/radial1"/>
    <dgm:cxn modelId="{BA0764BA-09B9-4D08-A7E8-C69497FAEA22}" type="presOf" srcId="{C88AA8BF-101C-4273-9020-701215148CE2}" destId="{B8BA65BA-3FFE-403F-8974-BB3AAF174CD3}" srcOrd="0" destOrd="0" presId="urn:microsoft.com/office/officeart/2005/8/layout/radial1"/>
    <dgm:cxn modelId="{7873E3BF-1194-4372-9BC1-AFC39159450E}" type="presOf" srcId="{BB520FC9-6315-4D0E-95A7-763982F822DB}" destId="{33C1CCEE-C98B-455A-9BA6-B4B1C5A03322}" srcOrd="0" destOrd="0" presId="urn:microsoft.com/office/officeart/2005/8/layout/radial1"/>
    <dgm:cxn modelId="{E7745BCB-AC7A-483F-AC2F-9C87615E12FE}" type="presOf" srcId="{5FC4DE3D-4B9E-40D0-885F-260262CB5A85}" destId="{4F41C756-EEED-4AB7-BCED-2A7CC01B979B}" srcOrd="0" destOrd="0" presId="urn:microsoft.com/office/officeart/2005/8/layout/radial1"/>
    <dgm:cxn modelId="{530702CD-5B0D-4B0D-AA0C-42C4EA89D995}" type="presOf" srcId="{3D12B3BD-4E00-4518-94DB-00EBF57E1972}" destId="{4563C445-C8B9-4C8C-B629-B4FE142C5264}" srcOrd="1" destOrd="0" presId="urn:microsoft.com/office/officeart/2005/8/layout/radial1"/>
    <dgm:cxn modelId="{FFA9A6DD-635B-4395-8F87-4F711BD5C50C}" srcId="{223CB913-64F7-44F0-9F46-ED7CB4623950}" destId="{47AE8A70-DBA7-46A1-B5F9-6F22F02E8D3B}" srcOrd="4" destOrd="0" parTransId="{C88AA8BF-101C-4273-9020-701215148CE2}" sibTransId="{1559375F-F7C2-4EC1-86F9-41224D836C81}"/>
    <dgm:cxn modelId="{BE60A1EA-555D-405F-BFCB-7DBE52E72CE4}" srcId="{223CB913-64F7-44F0-9F46-ED7CB4623950}" destId="{3BB82BAA-2B2E-408E-91C3-164EF28DACC1}" srcOrd="1" destOrd="0" parTransId="{22032D1F-53D6-4241-B15C-7DD4D3AA3F09}" sibTransId="{811C7442-526A-4635-83BB-DAE3517B91CD}"/>
    <dgm:cxn modelId="{46840EEC-5F1E-4A8D-924B-A454B5266911}" type="presOf" srcId="{47AE8A70-DBA7-46A1-B5F9-6F22F02E8D3B}" destId="{2E390E26-F328-4053-A3A9-79CB33E42D14}" srcOrd="0" destOrd="0" presId="urn:microsoft.com/office/officeart/2005/8/layout/radial1"/>
    <dgm:cxn modelId="{01DC81EF-4DB1-4D31-A55D-904204C0E5AF}" type="presOf" srcId="{5FC4DE3D-4B9E-40D0-885F-260262CB5A85}" destId="{698C88BA-67FB-471A-AA7D-7994A2CCE5D5}" srcOrd="1" destOrd="0" presId="urn:microsoft.com/office/officeart/2005/8/layout/radial1"/>
    <dgm:cxn modelId="{AB2704E8-F721-4E15-A5EA-435685DF4425}" type="presParOf" srcId="{6B18E33B-D7A2-4FE5-812E-F8C00D2B7A1F}" destId="{C339E575-1093-41F9-A743-5B13338D0916}" srcOrd="0" destOrd="0" presId="urn:microsoft.com/office/officeart/2005/8/layout/radial1"/>
    <dgm:cxn modelId="{06682B7E-0357-4CFD-B1CC-9948BAD038F7}" type="presParOf" srcId="{6B18E33B-D7A2-4FE5-812E-F8C00D2B7A1F}" destId="{B076EE7E-E6E1-44A2-B59B-CB48BD981DCA}" srcOrd="1" destOrd="0" presId="urn:microsoft.com/office/officeart/2005/8/layout/radial1"/>
    <dgm:cxn modelId="{118B2D1B-8389-4A18-96B4-B237EF717577}" type="presParOf" srcId="{B076EE7E-E6E1-44A2-B59B-CB48BD981DCA}" destId="{4563C445-C8B9-4C8C-B629-B4FE142C5264}" srcOrd="0" destOrd="0" presId="urn:microsoft.com/office/officeart/2005/8/layout/radial1"/>
    <dgm:cxn modelId="{7B9345D8-7ADF-49A4-A9FB-6E48D94538D6}" type="presParOf" srcId="{6B18E33B-D7A2-4FE5-812E-F8C00D2B7A1F}" destId="{33C1CCEE-C98B-455A-9BA6-B4B1C5A03322}" srcOrd="2" destOrd="0" presId="urn:microsoft.com/office/officeart/2005/8/layout/radial1"/>
    <dgm:cxn modelId="{0B46E45D-9426-4305-B529-0465FD51139E}" type="presParOf" srcId="{6B18E33B-D7A2-4FE5-812E-F8C00D2B7A1F}" destId="{77F33586-1835-4474-BC04-29DB32C60658}" srcOrd="3" destOrd="0" presId="urn:microsoft.com/office/officeart/2005/8/layout/radial1"/>
    <dgm:cxn modelId="{77E2388B-FC43-4B52-9AE9-B8F8E07726ED}" type="presParOf" srcId="{77F33586-1835-4474-BC04-29DB32C60658}" destId="{466FF0A3-6B63-457D-B150-737B778D0FE3}" srcOrd="0" destOrd="0" presId="urn:microsoft.com/office/officeart/2005/8/layout/radial1"/>
    <dgm:cxn modelId="{F2C27CBC-5C72-4578-B4BA-F9A49B9BCC31}" type="presParOf" srcId="{6B18E33B-D7A2-4FE5-812E-F8C00D2B7A1F}" destId="{F0BC34CE-0F23-470C-BF06-BD030FCC1901}" srcOrd="4" destOrd="0" presId="urn:microsoft.com/office/officeart/2005/8/layout/radial1"/>
    <dgm:cxn modelId="{5B8653F4-0FCD-4DA9-B93F-1A9E74B1DC18}" type="presParOf" srcId="{6B18E33B-D7A2-4FE5-812E-F8C00D2B7A1F}" destId="{4F41C756-EEED-4AB7-BCED-2A7CC01B979B}" srcOrd="5" destOrd="0" presId="urn:microsoft.com/office/officeart/2005/8/layout/radial1"/>
    <dgm:cxn modelId="{6408B26B-5956-440B-91AC-2889B4D581BC}" type="presParOf" srcId="{4F41C756-EEED-4AB7-BCED-2A7CC01B979B}" destId="{698C88BA-67FB-471A-AA7D-7994A2CCE5D5}" srcOrd="0" destOrd="0" presId="urn:microsoft.com/office/officeart/2005/8/layout/radial1"/>
    <dgm:cxn modelId="{DBC6CDAA-2AEB-47C0-BA51-3176DBA549B7}" type="presParOf" srcId="{6B18E33B-D7A2-4FE5-812E-F8C00D2B7A1F}" destId="{7FEBD76D-082E-48B8-86AD-E6D1BD028E0A}" srcOrd="6" destOrd="0" presId="urn:microsoft.com/office/officeart/2005/8/layout/radial1"/>
    <dgm:cxn modelId="{B26359F3-215B-4629-95D9-EAD78CA44277}" type="presParOf" srcId="{6B18E33B-D7A2-4FE5-812E-F8C00D2B7A1F}" destId="{9E2CD840-F1A4-4E0B-98AF-8095ABCB27F9}" srcOrd="7" destOrd="0" presId="urn:microsoft.com/office/officeart/2005/8/layout/radial1"/>
    <dgm:cxn modelId="{9ED9E967-D044-4E01-9613-CFA1AAEAE070}" type="presParOf" srcId="{9E2CD840-F1A4-4E0B-98AF-8095ABCB27F9}" destId="{AF11B682-D493-47AA-81BE-E5B08314A68E}" srcOrd="0" destOrd="0" presId="urn:microsoft.com/office/officeart/2005/8/layout/radial1"/>
    <dgm:cxn modelId="{E1486EC2-749B-4A88-97D5-96BC8A3DBF09}" type="presParOf" srcId="{6B18E33B-D7A2-4FE5-812E-F8C00D2B7A1F}" destId="{48620BB4-73B4-40F8-B728-9961D0A680D0}" srcOrd="8" destOrd="0" presId="urn:microsoft.com/office/officeart/2005/8/layout/radial1"/>
    <dgm:cxn modelId="{24D86389-9618-41D7-98EE-45DA62006827}" type="presParOf" srcId="{6B18E33B-D7A2-4FE5-812E-F8C00D2B7A1F}" destId="{B8BA65BA-3FFE-403F-8974-BB3AAF174CD3}" srcOrd="9" destOrd="0" presId="urn:microsoft.com/office/officeart/2005/8/layout/radial1"/>
    <dgm:cxn modelId="{46D7AEE6-2629-4424-9301-4646822FF665}" type="presParOf" srcId="{B8BA65BA-3FFE-403F-8974-BB3AAF174CD3}" destId="{650D31EF-9FBD-49A6-8549-57AE84303753}" srcOrd="0" destOrd="0" presId="urn:microsoft.com/office/officeart/2005/8/layout/radial1"/>
    <dgm:cxn modelId="{5E592BFB-4C99-4B43-B7BC-C31BB176DF46}" type="presParOf" srcId="{6B18E33B-D7A2-4FE5-812E-F8C00D2B7A1F}" destId="{2E390E26-F328-4053-A3A9-79CB33E42D14}" srcOrd="10" destOrd="0" presId="urn:microsoft.com/office/officeart/2005/8/layout/radial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9E575-1093-41F9-A743-5B13338D0916}">
      <dsp:nvSpPr>
        <dsp:cNvPr id="0" name=""/>
        <dsp:cNvSpPr/>
      </dsp:nvSpPr>
      <dsp:spPr>
        <a:xfrm>
          <a:off x="1989805" y="1851537"/>
          <a:ext cx="1421478" cy="1421478"/>
        </a:xfrm>
        <a:prstGeom prst="ellipse">
          <a:avLst/>
        </a:prstGeom>
        <a:solidFill>
          <a:srgbClr val="0D264B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/>
            <a:t>ANAC</a:t>
          </a:r>
        </a:p>
      </dsp:txBody>
      <dsp:txXfrm>
        <a:off x="2197976" y="2059708"/>
        <a:ext cx="1005136" cy="1005136"/>
      </dsp:txXfrm>
    </dsp:sp>
    <dsp:sp modelId="{B076EE7E-E6E1-44A2-B59B-CB48BD981DCA}">
      <dsp:nvSpPr>
        <dsp:cNvPr id="0" name=""/>
        <dsp:cNvSpPr/>
      </dsp:nvSpPr>
      <dsp:spPr>
        <a:xfrm rot="16200000">
          <a:off x="2486723" y="1614029"/>
          <a:ext cx="427643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27643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689853" y="1627024"/>
        <a:ext cx="21382" cy="21382"/>
      </dsp:txXfrm>
    </dsp:sp>
    <dsp:sp modelId="{33C1CCEE-C98B-455A-9BA6-B4B1C5A03322}">
      <dsp:nvSpPr>
        <dsp:cNvPr id="0" name=""/>
        <dsp:cNvSpPr/>
      </dsp:nvSpPr>
      <dsp:spPr>
        <a:xfrm>
          <a:off x="1989805" y="2415"/>
          <a:ext cx="1421478" cy="142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Empresas Aéreas</a:t>
          </a:r>
        </a:p>
      </dsp:txBody>
      <dsp:txXfrm>
        <a:off x="2197976" y="210586"/>
        <a:ext cx="1005136" cy="1005136"/>
      </dsp:txXfrm>
    </dsp:sp>
    <dsp:sp modelId="{77F33586-1835-4474-BC04-29DB32C60658}">
      <dsp:nvSpPr>
        <dsp:cNvPr id="0" name=""/>
        <dsp:cNvSpPr/>
      </dsp:nvSpPr>
      <dsp:spPr>
        <a:xfrm rot="20520000">
          <a:off x="3366032" y="2252884"/>
          <a:ext cx="427643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27643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569163" y="2265880"/>
        <a:ext cx="21382" cy="21382"/>
      </dsp:txXfrm>
    </dsp:sp>
    <dsp:sp modelId="{F0BC34CE-0F23-470C-BF06-BD030FCC1901}">
      <dsp:nvSpPr>
        <dsp:cNvPr id="0" name=""/>
        <dsp:cNvSpPr/>
      </dsp:nvSpPr>
      <dsp:spPr>
        <a:xfrm>
          <a:off x="3748425" y="1280127"/>
          <a:ext cx="1421478" cy="142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Aeroportos</a:t>
          </a:r>
        </a:p>
      </dsp:txBody>
      <dsp:txXfrm>
        <a:off x="3956596" y="1488298"/>
        <a:ext cx="1005136" cy="1005136"/>
      </dsp:txXfrm>
    </dsp:sp>
    <dsp:sp modelId="{4F41C756-EEED-4AB7-BCED-2A7CC01B979B}">
      <dsp:nvSpPr>
        <dsp:cNvPr id="0" name=""/>
        <dsp:cNvSpPr/>
      </dsp:nvSpPr>
      <dsp:spPr>
        <a:xfrm rot="3240000">
          <a:off x="3030166" y="3286575"/>
          <a:ext cx="427643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27643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233297" y="3299570"/>
        <a:ext cx="21382" cy="21382"/>
      </dsp:txXfrm>
    </dsp:sp>
    <dsp:sp modelId="{7FEBD76D-082E-48B8-86AD-E6D1BD028E0A}">
      <dsp:nvSpPr>
        <dsp:cNvPr id="0" name=""/>
        <dsp:cNvSpPr/>
      </dsp:nvSpPr>
      <dsp:spPr>
        <a:xfrm>
          <a:off x="3076692" y="3347508"/>
          <a:ext cx="1421478" cy="142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ANP</a:t>
          </a:r>
        </a:p>
      </dsp:txBody>
      <dsp:txXfrm>
        <a:off x="3284863" y="3555679"/>
        <a:ext cx="1005136" cy="1005136"/>
      </dsp:txXfrm>
    </dsp:sp>
    <dsp:sp modelId="{9E2CD840-F1A4-4E0B-98AF-8095ABCB27F9}">
      <dsp:nvSpPr>
        <dsp:cNvPr id="0" name=""/>
        <dsp:cNvSpPr/>
      </dsp:nvSpPr>
      <dsp:spPr>
        <a:xfrm rot="7560000">
          <a:off x="1943280" y="3286575"/>
          <a:ext cx="427643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27643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 rot="10800000">
        <a:off x="2146410" y="3299570"/>
        <a:ext cx="21382" cy="21382"/>
      </dsp:txXfrm>
    </dsp:sp>
    <dsp:sp modelId="{48620BB4-73B4-40F8-B728-9961D0A680D0}">
      <dsp:nvSpPr>
        <dsp:cNvPr id="0" name=""/>
        <dsp:cNvSpPr/>
      </dsp:nvSpPr>
      <dsp:spPr>
        <a:xfrm>
          <a:off x="902919" y="3347508"/>
          <a:ext cx="1421478" cy="142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...</a:t>
          </a:r>
        </a:p>
      </dsp:txBody>
      <dsp:txXfrm>
        <a:off x="1111090" y="3555679"/>
        <a:ext cx="1005136" cy="1005136"/>
      </dsp:txXfrm>
    </dsp:sp>
    <dsp:sp modelId="{B8BA65BA-3FFE-403F-8974-BB3AAF174CD3}">
      <dsp:nvSpPr>
        <dsp:cNvPr id="0" name=""/>
        <dsp:cNvSpPr/>
      </dsp:nvSpPr>
      <dsp:spPr>
        <a:xfrm rot="11880000">
          <a:off x="1607413" y="2252884"/>
          <a:ext cx="427643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27643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 rot="10800000">
        <a:off x="1810544" y="2265880"/>
        <a:ext cx="21382" cy="21382"/>
      </dsp:txXfrm>
    </dsp:sp>
    <dsp:sp modelId="{2E390E26-F328-4053-A3A9-79CB33E42D14}">
      <dsp:nvSpPr>
        <dsp:cNvPr id="0" name=""/>
        <dsp:cNvSpPr/>
      </dsp:nvSpPr>
      <dsp:spPr>
        <a:xfrm>
          <a:off x="231186" y="1280127"/>
          <a:ext cx="1421478" cy="142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DECEA</a:t>
          </a:r>
        </a:p>
      </dsp:txBody>
      <dsp:txXfrm>
        <a:off x="439357" y="1488298"/>
        <a:ext cx="1005136" cy="100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10DA-FBAA-43CF-92FE-5FB1398775CC}" type="datetimeFigureOut">
              <a:rPr lang="pt-BR" smtClean="0"/>
              <a:t>06/10/2024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5D6B-D823-46A4-AC00-6CB284F39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89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85D6B-D823-46A4-AC00-6CB284F396A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6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id="{56C51A08-C4E0-4888-BD1E-2E6E4D4FB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838200" y="1378002"/>
            <a:ext cx="9829800" cy="1797818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838200" y="3175820"/>
            <a:ext cx="9829800" cy="12093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71B92C3-F11F-4E22-B328-354E6DA3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E565-C908-47C6-829A-20A94C6CD60F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D48044C-C009-40CA-BC33-C146501F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00F1168-8124-4EF8-A2B3-917740BA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EC2AD6-FF65-42ED-A2AD-32D42C362E2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8536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441DD1-620B-4F4E-BE7B-04D6B829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5647-E386-48E0-A888-B552669739EA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76E629-3252-4210-A4DB-7F0A696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9E788-1294-4534-9CDF-483C98D0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2BE7-2177-4B24-91E6-95DA9D38A86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9581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A99045-22E3-4C36-B7CE-4FCCA946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E22A-913F-4D07-A3E8-E2516EC56822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57CC1-82C1-4039-AA73-82CC6843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E7501-591D-44F5-83E5-C9C6EEB5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CA7C-FCA6-4038-85B5-B2A113EF212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9135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4" y="1587"/>
            <a:ext cx="12186354" cy="6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" y="1587"/>
            <a:ext cx="12186353" cy="685482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824" y="2215951"/>
            <a:ext cx="4682383" cy="784945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824" y="3192088"/>
            <a:ext cx="4682383" cy="541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CF080"/>
                </a:solidFill>
                <a:latin typeface="+mj-lt"/>
              </a:defRPr>
            </a:lvl1pPr>
            <a:lvl2pPr marL="457182" indent="0">
              <a:buNone/>
              <a:defRPr/>
            </a:lvl2pPr>
          </a:lstStyle>
          <a:p>
            <a:pPr lvl="0"/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06759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1" y="11626"/>
            <a:ext cx="12150662" cy="68347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8541" y="2405861"/>
            <a:ext cx="4990744" cy="843676"/>
          </a:xfrm>
          <a:prstGeom prst="rect">
            <a:avLst/>
          </a:prstGeom>
        </p:spPr>
        <p:txBody>
          <a:bodyPr anchor="b"/>
          <a:lstStyle>
            <a:lvl1pPr algn="l">
              <a:defRPr sz="4000" b="1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8543" y="3249537"/>
            <a:ext cx="3159095" cy="465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2286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06/10/2024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2" descr="ANAC Logo – Agência Nacional de Aviação Civil Logo – PNG e Vetor – Download  de Logo">
            <a:extLst>
              <a:ext uri="{FF2B5EF4-FFF2-40B4-BE49-F238E27FC236}">
                <a16:creationId xmlns:a16="http://schemas.microsoft.com/office/drawing/2014/main" id="{7C6A171C-5F68-A661-84F9-1430FE296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25" y="160198"/>
            <a:ext cx="1540565" cy="3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719084-F14E-446D-A8B9-5ECDC8D9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0016-AA39-41BB-8554-329EB5AB76B0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B96566-F03A-420C-923E-3B9A0201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ACCCE7-5E00-4D08-9D0D-C4B428AE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AB1E-DBF1-43CF-90D1-DA07E2AF171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7530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D9AA6-57D0-41ED-B69A-A7D6D60D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9D4-FA21-417C-BF17-9269F1F52D4C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6A309-FC3E-41C5-8919-8FB536EB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3DD2B-E419-4DB7-B356-A466E6ED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48AC-9CA7-4A24-8E49-83E86E2015D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10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0F9BC7C-5760-4E17-A0B1-D8AFBCEC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8DDF-64F7-4748-8BB9-985ECE70C26D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A346BE3-5DD2-4D25-8828-BADA16C6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E319807-9DF3-4FFD-9CB0-98ADC354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DF68-5F1F-46DE-AE17-B444D695798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7962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2570871-9E4A-4B50-8557-BE2A2139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5C99-0D26-4503-86D7-6281028A0292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0012C68-F267-4D6E-A58E-632D513D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FF890A0-1343-453C-A7AD-14E1723E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C92C-D56D-4EC8-BC93-A67A7890AB8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3528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8D334CB-B0CC-4D1C-8C8D-A271362C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7A8D-7247-44BF-B60A-BC43BFA65EE1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A7E126C-A5C7-415A-85BC-46012355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B209560-0FA3-4B60-9DE9-CED323CD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B18A-F9BE-4C7B-9D18-05A19CBFAE9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2116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D1462D3-3256-421E-8C25-B12BA7B3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00C1-E527-4847-8E9E-8D09C54F67B9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295CD4A-9E31-4C54-8A34-42DDAFB3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4756966-9B60-4CA5-BE53-E443DBCC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766-A4B3-4E09-A849-618DA099B9A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3912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86E5948-8B27-4CE2-8CD9-627EA66A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027C-F259-4FF8-9E3B-9ED80F96B4F1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D68F194-A399-46F8-8C53-881C78B2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53AA5FD-BB91-4F0C-9B6B-FB9E71F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25E9-A1A3-41A9-88CC-F5CEF078FF6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6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17CCA74-8B30-4E49-B0FF-0D547783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C8BD-3E1F-4063-80AA-3A9FED7F806D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00C480C-AB7B-42A5-8C98-06F5E367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9F7A741-1CC0-4696-990C-C9C389A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6FBD-07BF-484B-AF4E-4CDE83DDEA6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35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>
            <a:extLst>
              <a:ext uri="{FF2B5EF4-FFF2-40B4-BE49-F238E27FC236}">
                <a16:creationId xmlns:a16="http://schemas.microsoft.com/office/drawing/2014/main" id="{18128E62-F87D-4777-AFC4-00AE00ED31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ço Reservado para Título 1">
            <a:extLst>
              <a:ext uri="{FF2B5EF4-FFF2-40B4-BE49-F238E27FC236}">
                <a16:creationId xmlns:a16="http://schemas.microsoft.com/office/drawing/2014/main" id="{4D78EBA6-5670-482B-A822-9B08FD694C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265113"/>
            <a:ext cx="10515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2052" name="Espaço Reservado para Texto 2">
            <a:extLst>
              <a:ext uri="{FF2B5EF4-FFF2-40B4-BE49-F238E27FC236}">
                <a16:creationId xmlns:a16="http://schemas.microsoft.com/office/drawing/2014/main" id="{FD4FC900-BB8A-4728-A694-346CBD2E0C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68413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3AE287-AFF2-4986-982B-17FCBA029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7FC8E4F-475D-46D2-82DE-12CE748A1A52}" type="datetimeFigureOut">
              <a:rPr lang="pt-BR"/>
              <a:pPr>
                <a:defRPr/>
              </a:pPr>
              <a:t>06/10/2024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43744-E82F-4381-BB12-3B1E640AD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360D6-EAC3-4FB6-AD96-6873D8D48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1A4B03-6A89-4DEF-BC64-073079D77F8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rgbClr val="AFABAB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AFABAB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A81EA4E-AE10-412A-A01A-83EA4B107E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59248FB1-F916-48F2-BF35-563ADACEB6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32" y="6035639"/>
            <a:ext cx="2401040" cy="4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3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sz="3200" dirty="0"/>
              <a:t>RECADOS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54D39D-7524-B5DD-C896-215E7D713645}"/>
              </a:ext>
            </a:extLst>
          </p:cNvPr>
          <p:cNvSpPr txBox="1"/>
          <p:nvPr/>
        </p:nvSpPr>
        <p:spPr>
          <a:xfrm>
            <a:off x="1022546" y="1751176"/>
            <a:ext cx="10898024" cy="477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D264B"/>
                </a:solidFill>
              </a:rPr>
              <a:t>Atenção aos horários programados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D264B"/>
                </a:solidFill>
              </a:rPr>
              <a:t>Falar ao Microfone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D264B"/>
                </a:solidFill>
              </a:rPr>
              <a:t>No caso de dúvidas perguntar ao final ou enviar dúvida pelo aplicativo vinculado ao QR </a:t>
            </a:r>
            <a:r>
              <a:rPr lang="pt-BR" sz="3200" dirty="0" err="1">
                <a:solidFill>
                  <a:srgbClr val="0D264B"/>
                </a:solidFill>
              </a:rPr>
              <a:t>code</a:t>
            </a:r>
            <a:r>
              <a:rPr lang="pt-BR" sz="3200" dirty="0">
                <a:solidFill>
                  <a:srgbClr val="0D264B"/>
                </a:solidFill>
              </a:rPr>
              <a:t> a seguir.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D264B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4400" dirty="0">
              <a:solidFill>
                <a:srgbClr val="0D264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7ED13A-E1DA-3C47-7AAB-A4D4FA08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321" y="5601530"/>
            <a:ext cx="1028248" cy="1028248"/>
          </a:xfrm>
          <a:prstGeom prst="rect">
            <a:avLst/>
          </a:prstGeom>
        </p:spPr>
      </p:pic>
      <p:pic>
        <p:nvPicPr>
          <p:cNvPr id="3074" name="Picture 2" descr="Slido Pricing Benchmarking | Productivity | Vertice Vendors">
            <a:extLst>
              <a:ext uri="{FF2B5EF4-FFF2-40B4-BE49-F238E27FC236}">
                <a16:creationId xmlns:a16="http://schemas.microsoft.com/office/drawing/2014/main" id="{D3F21BD0-8D8B-DBF6-EF22-4426DFA9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36" y="5601530"/>
            <a:ext cx="1028248" cy="10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8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E8E30-CB59-E498-FD10-3EAF443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483" y="2644055"/>
            <a:ext cx="5901517" cy="784945"/>
          </a:xfrm>
        </p:spPr>
        <p:txBody>
          <a:bodyPr>
            <a:noAutofit/>
          </a:bodyPr>
          <a:lstStyle/>
          <a:p>
            <a:r>
              <a:rPr lang="pt-BR" sz="4800" b="0" dirty="0">
                <a:latin typeface="Calibri" panose="020F0502020204030204" pitchFamily="34" charset="0"/>
              </a:rPr>
              <a:t>Boa semana a todos!</a:t>
            </a:r>
            <a:br>
              <a:rPr lang="pt-BR" sz="4800" b="0" i="0" dirty="0">
                <a:effectLst/>
                <a:latin typeface="Calibri" panose="020F0502020204030204" pitchFamily="34" charset="0"/>
              </a:rPr>
            </a:b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26552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E8E30-CB59-E498-FD10-3EAF443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67" y="1975319"/>
            <a:ext cx="5901517" cy="784945"/>
          </a:xfrm>
        </p:spPr>
        <p:txBody>
          <a:bodyPr>
            <a:normAutofit fontScale="90000"/>
          </a:bodyPr>
          <a:lstStyle/>
          <a:p>
            <a:r>
              <a:rPr lang="pt-BR" b="0" i="0" dirty="0">
                <a:effectLst/>
                <a:latin typeface="Calibri" panose="020F0502020204030204" pitchFamily="34" charset="0"/>
              </a:rPr>
              <a:t>Semana da Qualidade da Informação do Transporte Aéreo</a:t>
            </a:r>
            <a:br>
              <a:rPr lang="pt-BR" b="0" i="0" dirty="0">
                <a:effectLst/>
                <a:latin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A0146-634D-FD60-A82A-81D09114E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8926" y="3158381"/>
            <a:ext cx="5419023" cy="541237"/>
          </a:xfrm>
        </p:spPr>
        <p:txBody>
          <a:bodyPr/>
          <a:lstStyle/>
          <a:p>
            <a:r>
              <a:rPr lang="pt-BR" dirty="0"/>
              <a:t>Superintendência de Acompanhamento dos Serviços Aéreos (SAS)</a:t>
            </a:r>
          </a:p>
        </p:txBody>
      </p:sp>
    </p:spTree>
    <p:extLst>
      <p:ext uri="{BB962C8B-B14F-4D97-AF65-F5344CB8AC3E}">
        <p14:creationId xmlns:p14="http://schemas.microsoft.com/office/powerpoint/2010/main" val="61261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6">
            <a:extLst>
              <a:ext uri="{FF2B5EF4-FFF2-40B4-BE49-F238E27FC236}">
                <a16:creationId xmlns:a16="http://schemas.microsoft.com/office/drawing/2014/main" id="{F45C350E-86D7-45EF-A511-564FA60593C4}"/>
              </a:ext>
            </a:extLst>
          </p:cNvPr>
          <p:cNvSpPr txBox="1"/>
          <p:nvPr/>
        </p:nvSpPr>
        <p:spPr>
          <a:xfrm>
            <a:off x="730743" y="4586889"/>
            <a:ext cx="3300983" cy="933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CBE00"/>
                </a:solidFill>
                <a:latin typeface="Gotham Ultra" pitchFamily="50" charset="0"/>
              </a:rPr>
              <a:t>Gerente</a:t>
            </a:r>
            <a:r>
              <a:rPr lang="en-US" sz="2000" dirty="0">
                <a:latin typeface="Gotham Ultra" pitchFamily="50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otham Ultra" pitchFamily="50" charset="0"/>
              </a:rPr>
              <a:t>Marco Porto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  <a:latin typeface="Gotham Ultra" pitchFamily="50" charset="0"/>
              </a:rPr>
              <a:t>GEAC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Gotham Ultra" pitchFamily="50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A60DA9-7821-02E1-CF4B-B17AADD194FF}"/>
              </a:ext>
            </a:extLst>
          </p:cNvPr>
          <p:cNvSpPr txBox="1"/>
          <p:nvPr/>
        </p:nvSpPr>
        <p:spPr>
          <a:xfrm>
            <a:off x="9360310" y="5798513"/>
            <a:ext cx="2536722" cy="776748"/>
          </a:xfrm>
          <a:prstGeom prst="rect">
            <a:avLst/>
          </a:prstGeom>
          <a:solidFill>
            <a:srgbClr val="162C40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77211FD-3D22-8E3E-0E28-EADC604CEAFB}"/>
              </a:ext>
            </a:extLst>
          </p:cNvPr>
          <p:cNvSpPr txBox="1"/>
          <p:nvPr/>
        </p:nvSpPr>
        <p:spPr>
          <a:xfrm>
            <a:off x="4711729" y="4505472"/>
            <a:ext cx="2786064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C000"/>
                </a:solidFill>
                <a:latin typeface="Gotham Ultra" pitchFamily="50" charset="0"/>
              </a:rPr>
              <a:t>Gerente</a:t>
            </a:r>
            <a:r>
              <a:rPr lang="en-US" sz="2000" b="1" dirty="0">
                <a:solidFill>
                  <a:srgbClr val="FFC000"/>
                </a:solidFill>
                <a:latin typeface="Gotham Ultra" pitchFamily="50" charset="0"/>
              </a:rPr>
              <a:t> Técnico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otham Ultra" pitchFamily="50" charset="0"/>
              </a:rPr>
              <a:t>Mário Gordilho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CBE00"/>
                </a:solidFill>
                <a:latin typeface="Gotham Ultra" pitchFamily="50" charset="0"/>
              </a:rPr>
              <a:t>GTDM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otham Ultra" pitchFamily="50" charset="0"/>
              </a:rPr>
              <a:t>Gerência Técnica de dados de Mercado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Gotham Ultra" pitchFamily="50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Gotham Ultra" pitchFamily="50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68BACBE-DC06-5F36-1066-B9BDEBA2D380}"/>
              </a:ext>
            </a:extLst>
          </p:cNvPr>
          <p:cNvSpPr txBox="1"/>
          <p:nvPr/>
        </p:nvSpPr>
        <p:spPr>
          <a:xfrm>
            <a:off x="8490856" y="4505472"/>
            <a:ext cx="270012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C000"/>
                </a:solidFill>
                <a:latin typeface="Gotham Ultra" pitchFamily="50" charset="0"/>
              </a:rPr>
              <a:t>Gerente</a:t>
            </a:r>
            <a:r>
              <a:rPr lang="en-US" sz="2000" b="1" dirty="0">
                <a:solidFill>
                  <a:srgbClr val="FFC000"/>
                </a:solidFill>
                <a:latin typeface="Gotham Ultra" pitchFamily="50" charset="0"/>
              </a:rPr>
              <a:t> Técnico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otham Ultra" pitchFamily="50" charset="0"/>
              </a:rPr>
              <a:t>Doaldo Navai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  <a:latin typeface="Gotham Ultra" pitchFamily="50" charset="0"/>
              </a:rPr>
              <a:t>GTEI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otham Ultra" pitchFamily="50" charset="0"/>
              </a:rPr>
              <a:t>Gerência Técnica de </a:t>
            </a:r>
            <a:r>
              <a:rPr lang="en-US" sz="2000" dirty="0" err="1">
                <a:latin typeface="Gotham Ultra" pitchFamily="50" charset="0"/>
              </a:rPr>
              <a:t>Estudos</a:t>
            </a:r>
            <a:r>
              <a:rPr lang="en-US" sz="2000" dirty="0">
                <a:latin typeface="Gotham Ultra" pitchFamily="50" charset="0"/>
              </a:rPr>
              <a:t> e </a:t>
            </a:r>
            <a:r>
              <a:rPr lang="en-US" sz="2000" dirty="0" err="1">
                <a:latin typeface="Gotham Ultra" pitchFamily="50" charset="0"/>
              </a:rPr>
              <a:t>Inovação</a:t>
            </a:r>
            <a:endParaRPr lang="en-US" sz="2000" dirty="0">
              <a:latin typeface="Gotham Ultra" pitchFamily="50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C000"/>
              </a:solidFill>
              <a:latin typeface="Gotham Ultra" pitchFamily="50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Gotham Ultra" pitchFamily="50" charset="0"/>
            </a:endParaRPr>
          </a:p>
        </p:txBody>
      </p:sp>
      <p:sp>
        <p:nvSpPr>
          <p:cNvPr id="3" name="TextBox 46">
            <a:extLst>
              <a:ext uri="{FF2B5EF4-FFF2-40B4-BE49-F238E27FC236}">
                <a16:creationId xmlns:a16="http://schemas.microsoft.com/office/drawing/2014/main" id="{203C6AF9-2FDE-156C-5E3C-B792FB3153DE}"/>
              </a:ext>
            </a:extLst>
          </p:cNvPr>
          <p:cNvSpPr txBox="1"/>
          <p:nvPr/>
        </p:nvSpPr>
        <p:spPr>
          <a:xfrm>
            <a:off x="253386" y="41805"/>
            <a:ext cx="117403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latin typeface="Gotham Ultra" pitchFamily="50" charset="0"/>
                <a:cs typeface="Gotham Ultra" pitchFamily="50" charset="0"/>
              </a:rPr>
              <a:t>Gerência Acompanhamento de Mercado – </a:t>
            </a:r>
            <a:r>
              <a:rPr lang="pt-BR" sz="3500" b="1" dirty="0">
                <a:solidFill>
                  <a:srgbClr val="FCBE00"/>
                </a:solidFill>
                <a:latin typeface="Gotham Ultra" pitchFamily="50" charset="0"/>
                <a:cs typeface="Gotham Ultra" pitchFamily="50" charset="0"/>
              </a:rPr>
              <a:t>GEAC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2506770-2207-A2B5-D735-52A3206B0C96}"/>
              </a:ext>
            </a:extLst>
          </p:cNvPr>
          <p:cNvGrpSpPr/>
          <p:nvPr/>
        </p:nvGrpSpPr>
        <p:grpSpPr>
          <a:xfrm>
            <a:off x="865033" y="965670"/>
            <a:ext cx="10461934" cy="3033734"/>
            <a:chOff x="865033" y="965670"/>
            <a:chExt cx="10461934" cy="3033734"/>
          </a:xfrm>
        </p:grpSpPr>
        <p:pic>
          <p:nvPicPr>
            <p:cNvPr id="1028" name="Picture 4" descr="Mário Sérgio Rocha Gordilho Júnior">
              <a:extLst>
                <a:ext uri="{FF2B5EF4-FFF2-40B4-BE49-F238E27FC236}">
                  <a16:creationId xmlns:a16="http://schemas.microsoft.com/office/drawing/2014/main" id="{8B020E24-C8D2-696E-EBD7-CAF494837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519" y="1438543"/>
              <a:ext cx="2076961" cy="207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aldo Navai Junior">
              <a:extLst>
                <a:ext uri="{FF2B5EF4-FFF2-40B4-BE49-F238E27FC236}">
                  <a16:creationId xmlns:a16="http://schemas.microsoft.com/office/drawing/2014/main" id="{7CAC4A95-785D-6AD3-51EB-938C344DC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452" y="1458814"/>
              <a:ext cx="2106148" cy="210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írculo: Vazio 5">
              <a:extLst>
                <a:ext uri="{FF2B5EF4-FFF2-40B4-BE49-F238E27FC236}">
                  <a16:creationId xmlns:a16="http://schemas.microsoft.com/office/drawing/2014/main" id="{846BB56A-2F11-3D48-D3EB-34CBC140C381}"/>
                </a:ext>
              </a:extLst>
            </p:cNvPr>
            <p:cNvSpPr/>
            <p:nvPr/>
          </p:nvSpPr>
          <p:spPr>
            <a:xfrm>
              <a:off x="865033" y="965670"/>
              <a:ext cx="3024000" cy="3024000"/>
            </a:xfrm>
            <a:prstGeom prst="donut">
              <a:avLst>
                <a:gd name="adj" fmla="val 165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" name="Círculo: Vazio 6">
              <a:extLst>
                <a:ext uri="{FF2B5EF4-FFF2-40B4-BE49-F238E27FC236}">
                  <a16:creationId xmlns:a16="http://schemas.microsoft.com/office/drawing/2014/main" id="{0BDC3133-7289-EBBA-D4F5-0EC5B6694EDE}"/>
                </a:ext>
              </a:extLst>
            </p:cNvPr>
            <p:cNvSpPr/>
            <p:nvPr/>
          </p:nvSpPr>
          <p:spPr>
            <a:xfrm>
              <a:off x="4598859" y="974488"/>
              <a:ext cx="3024000" cy="3024000"/>
            </a:xfrm>
            <a:prstGeom prst="donut">
              <a:avLst>
                <a:gd name="adj" fmla="val 165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Círculo: Vazio 8">
              <a:extLst>
                <a:ext uri="{FF2B5EF4-FFF2-40B4-BE49-F238E27FC236}">
                  <a16:creationId xmlns:a16="http://schemas.microsoft.com/office/drawing/2014/main" id="{5694D780-15CF-68CC-0E4F-32EEC59B2F1D}"/>
                </a:ext>
              </a:extLst>
            </p:cNvPr>
            <p:cNvSpPr/>
            <p:nvPr/>
          </p:nvSpPr>
          <p:spPr>
            <a:xfrm>
              <a:off x="8302967" y="975404"/>
              <a:ext cx="3024000" cy="3024000"/>
            </a:xfrm>
            <a:prstGeom prst="donut">
              <a:avLst>
                <a:gd name="adj" fmla="val 165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8" descr="Marco Porto">
            <a:extLst>
              <a:ext uri="{FF2B5EF4-FFF2-40B4-BE49-F238E27FC236}">
                <a16:creationId xmlns:a16="http://schemas.microsoft.com/office/drawing/2014/main" id="{C877062A-6E26-1785-7767-07D0F94A1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25369" r="11887"/>
          <a:stretch/>
        </p:blipFill>
        <p:spPr bwMode="auto">
          <a:xfrm>
            <a:off x="1354667" y="1471514"/>
            <a:ext cx="2129751" cy="20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rculo: Vazio 11">
            <a:extLst>
              <a:ext uri="{FF2B5EF4-FFF2-40B4-BE49-F238E27FC236}">
                <a16:creationId xmlns:a16="http://schemas.microsoft.com/office/drawing/2014/main" id="{785FBBE7-B0B3-6B08-00A4-4A8CC89903A1}"/>
              </a:ext>
            </a:extLst>
          </p:cNvPr>
          <p:cNvSpPr/>
          <p:nvPr/>
        </p:nvSpPr>
        <p:spPr>
          <a:xfrm>
            <a:off x="854882" y="982955"/>
            <a:ext cx="3024000" cy="3024000"/>
          </a:xfrm>
          <a:prstGeom prst="donut">
            <a:avLst>
              <a:gd name="adj" fmla="val 165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00" y="3270292"/>
            <a:ext cx="3553097" cy="84367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0D264B"/>
                </a:solidFill>
              </a:rPr>
              <a:t>Gerência de Acompanhamento de Mercado (GEAC)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531C23-529C-4DF7-B09E-7EDCCC5417E4}"/>
              </a:ext>
            </a:extLst>
          </p:cNvPr>
          <p:cNvSpPr txBox="1">
            <a:spLocks/>
          </p:cNvSpPr>
          <p:nvPr/>
        </p:nvSpPr>
        <p:spPr>
          <a:xfrm>
            <a:off x="7525511" y="5118148"/>
            <a:ext cx="3451918" cy="843676"/>
          </a:xfrm>
          <a:prstGeom prst="rect">
            <a:avLst/>
          </a:prstGeom>
        </p:spPr>
        <p:txBody>
          <a:bodyPr vert="horz" lIns="109728" tIns="54864" rIns="109728" bIns="54864" rtlCol="0" anchor="b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33" b="1" kern="1200" spc="-125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3360">
                <a:solidFill>
                  <a:srgbClr val="0D264B"/>
                </a:solidFill>
              </a:rPr>
              <a:t>Disponibilização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pt-BR" sz="1920" b="0">
                <a:solidFill>
                  <a:srgbClr val="0D264B"/>
                </a:solidFill>
              </a:rPr>
              <a:t>Dados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pt-BR" sz="1920" b="0">
                <a:solidFill>
                  <a:srgbClr val="0D264B"/>
                </a:solidFill>
              </a:rPr>
              <a:t>Informações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D8C233-486D-4EEA-98BC-F717D3A2B1F1}"/>
              </a:ext>
            </a:extLst>
          </p:cNvPr>
          <p:cNvSpPr txBox="1"/>
          <p:nvPr/>
        </p:nvSpPr>
        <p:spPr>
          <a:xfrm>
            <a:off x="7525511" y="729845"/>
            <a:ext cx="6096000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360" b="1" dirty="0">
                <a:solidFill>
                  <a:srgbClr val="0D264B"/>
                </a:solidFill>
              </a:rPr>
              <a:t>Coleta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 dirty="0">
                <a:solidFill>
                  <a:srgbClr val="0D264B"/>
                </a:solidFill>
              </a:rPr>
              <a:t>Estatísticos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 dirty="0">
                <a:solidFill>
                  <a:srgbClr val="0D264B"/>
                </a:solidFill>
              </a:rPr>
              <a:t>Tarifas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 dirty="0">
                <a:solidFill>
                  <a:srgbClr val="0D264B"/>
                </a:solidFill>
              </a:rPr>
              <a:t>Contábeis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 dirty="0">
                <a:solidFill>
                  <a:srgbClr val="0D264B"/>
                </a:solidFill>
              </a:rPr>
              <a:t>Pontualidade  e  regularidade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4E7E46-1AF9-44FA-8132-F2FF65F2F9E2}"/>
              </a:ext>
            </a:extLst>
          </p:cNvPr>
          <p:cNvSpPr txBox="1"/>
          <p:nvPr/>
        </p:nvSpPr>
        <p:spPr>
          <a:xfrm>
            <a:off x="7525511" y="2643625"/>
            <a:ext cx="6096000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360" b="1">
                <a:solidFill>
                  <a:srgbClr val="0D264B"/>
                </a:solidFill>
              </a:rPr>
              <a:t>Tratamento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>
                <a:solidFill>
                  <a:srgbClr val="0D264B"/>
                </a:solidFill>
              </a:rPr>
              <a:t>Sistemas para recebimento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>
                <a:solidFill>
                  <a:srgbClr val="0D264B"/>
                </a:solidFill>
              </a:rPr>
              <a:t>Metodologia para auditoria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>
                <a:solidFill>
                  <a:srgbClr val="0D264B"/>
                </a:solidFill>
              </a:rPr>
              <a:t>Filtros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20">
                <a:solidFill>
                  <a:srgbClr val="0D264B"/>
                </a:solidFill>
              </a:rPr>
              <a:t>Ajustes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20">
              <a:solidFill>
                <a:srgbClr val="0D264B"/>
              </a:solidFill>
            </a:endParaRPr>
          </a:p>
          <a:p>
            <a:endParaRPr lang="pt-BR" sz="1920">
              <a:solidFill>
                <a:srgbClr val="0D264B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F478C6F-DA83-4C6F-92F3-FA83D47E27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2542" y="601981"/>
            <a:ext cx="1515822" cy="136806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3858B22-145B-4ECF-9094-376EF259B2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7983" y="2643624"/>
            <a:ext cx="1444943" cy="16387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D9E2D18-B58C-4A5C-ABEA-C918C36D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2527" y="4955954"/>
            <a:ext cx="1460351" cy="13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dirty="0"/>
              <a:t>Dados para o Mercado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A726CF77-8691-B856-1857-65FAB3083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089842"/>
              </p:ext>
            </p:extLst>
          </p:nvPr>
        </p:nvGraphicFramePr>
        <p:xfrm>
          <a:off x="140801" y="1380185"/>
          <a:ext cx="5401090" cy="477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39758A7D-8C3C-A7CC-646A-582A5A733B7F}"/>
              </a:ext>
            </a:extLst>
          </p:cNvPr>
          <p:cNvSpPr/>
          <p:nvPr/>
        </p:nvSpPr>
        <p:spPr>
          <a:xfrm rot="5400000">
            <a:off x="4215634" y="3504630"/>
            <a:ext cx="4771400" cy="52251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CD93A60-F679-E52C-8AAE-2822D0D9941E}"/>
              </a:ext>
            </a:extLst>
          </p:cNvPr>
          <p:cNvSpPr txBox="1">
            <a:spLocks/>
          </p:cNvSpPr>
          <p:nvPr/>
        </p:nvSpPr>
        <p:spPr>
          <a:xfrm>
            <a:off x="7655115" y="843676"/>
            <a:ext cx="4130485" cy="530791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Governo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Academia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Empresas Aéreas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Aeroportos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DECEA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Mídia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ESATAS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Escritórios de advocacia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Consultores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307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dirty="0"/>
              <a:t>Dados para o Mercado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CD93A60-F679-E52C-8AAE-2822D0D9941E}"/>
              </a:ext>
            </a:extLst>
          </p:cNvPr>
          <p:cNvSpPr txBox="1">
            <a:spLocks/>
          </p:cNvSpPr>
          <p:nvPr/>
        </p:nvSpPr>
        <p:spPr>
          <a:xfrm>
            <a:off x="1367620" y="1017447"/>
            <a:ext cx="4867085" cy="530791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Governo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Academia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Empresas Aéreas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Aeroportos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DECEA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Mídia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ESATAS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Escritórios de advocacia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Consultores</a:t>
            </a:r>
          </a:p>
          <a:p>
            <a:pPr marL="571500" indent="-5715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dirty="0">
                <a:solidFill>
                  <a:srgbClr val="0D264B"/>
                </a:solidFill>
              </a:rPr>
              <a:t>...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A5A9039-8F2F-82EB-4CD9-8A5F4FB3D36F}"/>
              </a:ext>
            </a:extLst>
          </p:cNvPr>
          <p:cNvSpPr/>
          <p:nvPr/>
        </p:nvSpPr>
        <p:spPr>
          <a:xfrm>
            <a:off x="7119255" y="898107"/>
            <a:ext cx="4615543" cy="2872070"/>
          </a:xfrm>
          <a:custGeom>
            <a:avLst/>
            <a:gdLst/>
            <a:ahLst/>
            <a:cxnLst/>
            <a:rect l="l" t="t" r="r" b="b"/>
            <a:pathLst>
              <a:path w="12340544" h="8229600">
                <a:moveTo>
                  <a:pt x="0" y="0"/>
                </a:moveTo>
                <a:lnTo>
                  <a:pt x="12340544" y="0"/>
                </a:lnTo>
                <a:lnTo>
                  <a:pt x="123405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F0DD972-EE1E-C1E9-9F30-66FF5003DE12}"/>
              </a:ext>
            </a:extLst>
          </p:cNvPr>
          <p:cNvSpPr/>
          <p:nvPr/>
        </p:nvSpPr>
        <p:spPr>
          <a:xfrm>
            <a:off x="7119257" y="3940630"/>
            <a:ext cx="4615543" cy="2764972"/>
          </a:xfrm>
          <a:custGeom>
            <a:avLst/>
            <a:gdLst/>
            <a:ahLst/>
            <a:cxnLst/>
            <a:rect l="l" t="t" r="r" b="b"/>
            <a:pathLst>
              <a:path w="12344400" h="8229600">
                <a:moveTo>
                  <a:pt x="0" y="0"/>
                </a:moveTo>
                <a:lnTo>
                  <a:pt x="12344400" y="0"/>
                </a:lnTo>
                <a:lnTo>
                  <a:pt x="12344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11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dirty="0"/>
              <a:t>Dados para o Mercado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F6409BB-A6C1-F99A-FC01-454FFC27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85" y="1197420"/>
            <a:ext cx="5966085" cy="551711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08A381D-6A0C-F558-4F8F-4AFD570B2964}"/>
              </a:ext>
            </a:extLst>
          </p:cNvPr>
          <p:cNvSpPr txBox="1">
            <a:spLocks/>
          </p:cNvSpPr>
          <p:nvPr/>
        </p:nvSpPr>
        <p:spPr>
          <a:xfrm>
            <a:off x="1367621" y="1017447"/>
            <a:ext cx="4144180" cy="530791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pt-BR" sz="3200" b="0" dirty="0">
              <a:solidFill>
                <a:srgbClr val="0D264B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AE5159-81F8-DF47-7801-EE8B673E9703}"/>
              </a:ext>
            </a:extLst>
          </p:cNvPr>
          <p:cNvSpPr txBox="1"/>
          <p:nvPr/>
        </p:nvSpPr>
        <p:spPr>
          <a:xfrm>
            <a:off x="271431" y="1936234"/>
            <a:ext cx="58245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spc="-15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Objetivo:</a:t>
            </a:r>
          </a:p>
          <a:p>
            <a:endParaRPr lang="pt-BR" sz="2000" dirty="0">
              <a:solidFill>
                <a:srgbClr val="0D264B"/>
              </a:solidFill>
            </a:endParaRPr>
          </a:p>
          <a:p>
            <a:r>
              <a:rPr lang="pt-BR" sz="4800" dirty="0">
                <a:solidFill>
                  <a:srgbClr val="0D264B"/>
                </a:solidFill>
              </a:rPr>
              <a:t>Desenvolvimento do Setor de Aviação Civil</a:t>
            </a:r>
          </a:p>
        </p:txBody>
      </p:sp>
    </p:spTree>
    <p:extLst>
      <p:ext uri="{BB962C8B-B14F-4D97-AF65-F5344CB8AC3E}">
        <p14:creationId xmlns:p14="http://schemas.microsoft.com/office/powerpoint/2010/main" val="32770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sz="3200" dirty="0"/>
              <a:t>PROGRAMAÇÃO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86F69B4-16F8-1709-955A-4945F412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06226"/>
              </p:ext>
            </p:extLst>
          </p:nvPr>
        </p:nvGraphicFramePr>
        <p:xfrm>
          <a:off x="366850" y="2079173"/>
          <a:ext cx="11458300" cy="2895599"/>
        </p:xfrm>
        <a:graphic>
          <a:graphicData uri="http://schemas.openxmlformats.org/drawingml/2006/table">
            <a:tbl>
              <a:tblPr/>
              <a:tblGrid>
                <a:gridCol w="1670876">
                  <a:extLst>
                    <a:ext uri="{9D8B030D-6E8A-4147-A177-3AD203B41FA5}">
                      <a16:colId xmlns:a16="http://schemas.microsoft.com/office/drawing/2014/main" val="2470609364"/>
                    </a:ext>
                  </a:extLst>
                </a:gridCol>
                <a:gridCol w="4426335">
                  <a:extLst>
                    <a:ext uri="{9D8B030D-6E8A-4147-A177-3AD203B41FA5}">
                      <a16:colId xmlns:a16="http://schemas.microsoft.com/office/drawing/2014/main" val="2143003438"/>
                    </a:ext>
                  </a:extLst>
                </a:gridCol>
                <a:gridCol w="5361089">
                  <a:extLst>
                    <a:ext uri="{9D8B030D-6E8A-4147-A177-3AD203B41FA5}">
                      <a16:colId xmlns:a16="http://schemas.microsoft.com/office/drawing/2014/main" val="3961429783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IX SEMANA DA QUALIDADE DA INFORMAÇÃO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8763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Manhã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Tarde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1487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07/10 SEGUNDA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CERIMÔNIA DE ABERTURA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1 - AVIAÇÃO PÚBLICA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4136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08/10 TERÇA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2 - ESTUDOS ACADÊMICOS SOBRE ECONOMIA DO TRANSPORTE AÉREO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7205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09/10 QUARTA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3 - REGISTRO DE OPERAÇÕES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4 - RELAÇÕES DE CONSUMO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24670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10/10 QUINTA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5 - DADOS ESTATÍSTICOS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6 - DADOS CONTÁBEIS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953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11/10 SEXTA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7 - TARIFAS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8 - PONTUALIDADE E REGULARIDADE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3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33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0212856-9E6A-236C-2AE8-E9EB070C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163" y="0"/>
            <a:ext cx="4990744" cy="843676"/>
          </a:xfrm>
        </p:spPr>
        <p:txBody>
          <a:bodyPr/>
          <a:lstStyle/>
          <a:p>
            <a:r>
              <a:rPr lang="pt-BR" sz="3200" dirty="0"/>
              <a:t>PROGRAMAÇÃO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F3805DA-5535-0C7C-3611-9D071B52E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82461"/>
              </p:ext>
            </p:extLst>
          </p:nvPr>
        </p:nvGraphicFramePr>
        <p:xfrm>
          <a:off x="108857" y="1039621"/>
          <a:ext cx="11974286" cy="5724779"/>
        </p:xfrm>
        <a:graphic>
          <a:graphicData uri="http://schemas.openxmlformats.org/drawingml/2006/table">
            <a:tbl>
              <a:tblPr/>
              <a:tblGrid>
                <a:gridCol w="11974286">
                  <a:extLst>
                    <a:ext uri="{9D8B030D-6E8A-4147-A177-3AD203B41FA5}">
                      <a16:colId xmlns:a16="http://schemas.microsoft.com/office/drawing/2014/main" val="3460352112"/>
                    </a:ext>
                  </a:extLst>
                </a:gridCol>
              </a:tblGrid>
              <a:tr h="26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IX SEMANA DA QUALIDADE DA INFORMAÇÃO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89147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07/10/2024 - SEGUNDA-FEIRA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02155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CERIMÔNIA DE ABERTURA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521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09:30 - 10:00 Credenciamento e welcome coffee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79795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10:00 - 10:15 abertura - SAS - Adriano Pinto de Miranda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9399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10:15 - 10:30 Palavras Iniciais GEAC - Marco Antônio Lopes Porto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16571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10:30 - 11:00 Palestra ABEAR - Setor aéreo: cenário atual e desafios para o crescimento – Jurema Monteiro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84329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11:00 - 11:40 Palestra SAC - O uso de dados para o planejamento de políticas públicas no escopo de atuação da Secretaria de Aviação Civil (SAC) - Antônio Marcos Ferreira de Oliveira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98064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11:40 - 12:20 CADE - Análise concorrencial no mercado de aviação civil: a experiência do Cade - Lilian Santos Marques Severino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36684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12:30 - 14:30 almoço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12805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05496"/>
                          </a:highlight>
                          <a:latin typeface="Calibri" panose="020F0502020204030204" pitchFamily="34" charset="0"/>
                        </a:rPr>
                        <a:t>PAINEL 1 - AVIAÇÃO PÚBLICA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04026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14:30 - 15:00 credenciamento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793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15:00 - 15:30 ABEAR - Novo Panorama ABEAR: como a ciência de dados pode contribuir para o desenvolvimento do setor aéreo – Emmanuel Aldano e Maurício Emboaba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86057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15:30 - 16:00 palestra IATA - Panorama da Aviação no Mundo - Dany Oliveira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76549"/>
                  </a:ext>
                </a:extLst>
              </a:tr>
              <a:tr h="2672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16:00 - 16:20 coffee break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41853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16:20 - 16:50 palestra ANPD (virtual) - Regulamento de transferências internacionais e norma do encarregado - Mariana almeida de Sousa Talouki e Carlos Fernando do Nascimento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43592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16:50 - 17:30 palestra ALTA - Impacto das Regulações na Operação de Companhias Aéreas: Restrições e Consequências nas Práticas Comerciais - Paulo Costa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3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817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430E1E4CCD8A4987B0DDE420AF1077" ma:contentTypeVersion="14" ma:contentTypeDescription="Crie um novo documento." ma:contentTypeScope="" ma:versionID="0747f465bfa4b48365385440ea28c2e9">
  <xsd:schema xmlns:xsd="http://www.w3.org/2001/XMLSchema" xmlns:xs="http://www.w3.org/2001/XMLSchema" xmlns:p="http://schemas.microsoft.com/office/2006/metadata/properties" xmlns:ns3="d8d8e6b2-d5d8-4d4f-83d0-cb84eeb68044" xmlns:ns4="8b1fedcc-6090-4048-a1f0-b8b7fffc5891" targetNamespace="http://schemas.microsoft.com/office/2006/metadata/properties" ma:root="true" ma:fieldsID="90a0c268ed3e0f45f8bc1c5b592cf584" ns3:_="" ns4:_="">
    <xsd:import namespace="d8d8e6b2-d5d8-4d4f-83d0-cb84eeb68044"/>
    <xsd:import namespace="8b1fedcc-6090-4048-a1f0-b8b7fffc58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8e6b2-d5d8-4d4f-83d0-cb84eeb68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dcc-6090-4048-a1f0-b8b7fffc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d8e6b2-d5d8-4d4f-83d0-cb84eeb68044" xsi:nil="true"/>
  </documentManagement>
</p:properties>
</file>

<file path=customXml/itemProps1.xml><?xml version="1.0" encoding="utf-8"?>
<ds:datastoreItem xmlns:ds="http://schemas.openxmlformats.org/officeDocument/2006/customXml" ds:itemID="{B6600439-8DEF-4AF6-A519-C54345C8A7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9F36B-194A-46DB-B8E2-910AE53605E0}">
  <ds:schemaRefs>
    <ds:schemaRef ds:uri="8b1fedcc-6090-4048-a1f0-b8b7fffc5891"/>
    <ds:schemaRef ds:uri="d8d8e6b2-d5d8-4d4f-83d0-cb84eeb68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A5DD6C-06D9-428B-9990-4B11B77B1216}">
  <ds:schemaRefs>
    <ds:schemaRef ds:uri="8b1fedcc-6090-4048-a1f0-b8b7fffc5891"/>
    <ds:schemaRef ds:uri="d8d8e6b2-d5d8-4d4f-83d0-cb84eeb68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470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Gotham Ultra</vt:lpstr>
      <vt:lpstr>Personalizar design</vt:lpstr>
      <vt:lpstr>2_Tema do Office</vt:lpstr>
      <vt:lpstr>Apresentação do PowerPoint</vt:lpstr>
      <vt:lpstr>Semana da Qualidade da Informação do Transporte Aéreo </vt:lpstr>
      <vt:lpstr>Apresentação do PowerPoint</vt:lpstr>
      <vt:lpstr>Gerência de Acompanhamento de Mercado (GEAC)</vt:lpstr>
      <vt:lpstr>Dados para o Mercado</vt:lpstr>
      <vt:lpstr>Dados para o Mercado</vt:lpstr>
      <vt:lpstr>Dados para o Mercado</vt:lpstr>
      <vt:lpstr>PROGRAMAÇÃO</vt:lpstr>
      <vt:lpstr>PROGRAMAÇÃO</vt:lpstr>
      <vt:lpstr>RECADOS</vt:lpstr>
      <vt:lpstr>Boa semana a todos!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Mendes Santana</dc:creator>
  <cp:lastModifiedBy>Marco Antonio Lopes Porto</cp:lastModifiedBy>
  <cp:revision>2</cp:revision>
  <dcterms:created xsi:type="dcterms:W3CDTF">2018-01-30T13:45:42Z</dcterms:created>
  <dcterms:modified xsi:type="dcterms:W3CDTF">2024-10-07T03:13:37Z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0x010100C4430E1E4CCD8A4987B0DDE420AF1077</vt:lpwstr>
  </property>
</Properties>
</file>