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5"/>
  </p:notesMasterIdLst>
  <p:sldIdLst>
    <p:sldId id="256" r:id="rId2"/>
    <p:sldId id="260" r:id="rId3"/>
    <p:sldId id="261" r:id="rId4"/>
  </p:sldIdLst>
  <p:sldSz cx="12192000" cy="6858000"/>
  <p:notesSz cx="6858000" cy="9144000"/>
  <p:custDataLst>
    <p:tags r:id="rId6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666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807025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947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0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276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762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397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1524000" y="1763485"/>
            <a:ext cx="9144000" cy="174647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38200" y="4715326"/>
            <a:ext cx="7007678" cy="80690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38200" y="5549219"/>
            <a:ext cx="7007678" cy="80712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1083" y="0"/>
            <a:ext cx="11877755" cy="678941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o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57085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Slide do think-cell" r:id="rId6" imgW="270" imgH="270" progId="TCLayout.ActiveDocument.1">
                  <p:embed/>
                </p:oleObj>
              </mc:Choice>
              <mc:Fallback>
                <p:oleObj name="Slide do think-cell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ângulo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pt-BR" sz="3200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sz="9600" b="1" dirty="0" smtClean="0">
                <a:solidFill>
                  <a:srgbClr val="FF0000"/>
                </a:solidFill>
              </a:rPr>
              <a:t>GT LOC-I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1152770" y="4851401"/>
            <a:ext cx="10515599" cy="1325562"/>
          </a:xfrm>
        </p:spPr>
        <p:txBody>
          <a:bodyPr/>
          <a:lstStyle/>
          <a:p>
            <a:r>
              <a:rPr lang="pt-BR" dirty="0" smtClean="0"/>
              <a:t>BCAST </a:t>
            </a:r>
            <a:r>
              <a:rPr lang="pt-BR" dirty="0" err="1" smtClean="0"/>
              <a:t>Apr</a:t>
            </a:r>
            <a:r>
              <a:rPr lang="pt-BR" dirty="0" smtClean="0"/>
              <a:t> 2018- ANAC SP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145924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Slide do think-cell" r:id="rId5" imgW="270" imgH="270" progId="TCLayout.ActiveDocument.1">
                  <p:embed/>
                </p:oleObj>
              </mc:Choice>
              <mc:Fallback>
                <p:oleObj name="Slide do think-cell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838200" y="662850"/>
            <a:ext cx="105156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LOC-I 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90450" y="1840607"/>
            <a:ext cx="10863349" cy="557012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libri"/>
            </a:pPr>
            <a:r>
              <a:rPr lang="pt-BR" sz="1800" b="1" dirty="0" smtClean="0">
                <a:latin typeface="+mn-lt"/>
              </a:rPr>
              <a:t>Realizadas nove (9) reuniões;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libri"/>
            </a:pPr>
            <a:r>
              <a:rPr lang="pt-BR" sz="1800" b="1" dirty="0" smtClean="0">
                <a:latin typeface="+mn-lt"/>
              </a:rPr>
              <a:t>Discutido e identificado os</a:t>
            </a:r>
            <a:r>
              <a:rPr lang="pt-BR" sz="1800" b="1" i="1" dirty="0" smtClean="0">
                <a:latin typeface="+mn-lt"/>
              </a:rPr>
              <a:t> </a:t>
            </a:r>
            <a:r>
              <a:rPr lang="pt-BR" sz="1800" b="1" dirty="0" smtClean="0">
                <a:latin typeface="+mn-lt"/>
              </a:rPr>
              <a:t>fatores contribuintes, algumas soluções propostas pela indústria, treinamento e as </a:t>
            </a:r>
            <a:r>
              <a:rPr lang="pt-BR" sz="1800" b="1" i="1" dirty="0" smtClean="0">
                <a:latin typeface="+mn-lt"/>
              </a:rPr>
              <a:t>Safety </a:t>
            </a:r>
            <a:r>
              <a:rPr lang="pt-BR" sz="1800" b="1" i="1" dirty="0" err="1" smtClean="0">
                <a:latin typeface="+mn-lt"/>
              </a:rPr>
              <a:t>Enhancements</a:t>
            </a:r>
            <a:r>
              <a:rPr lang="pt-BR" sz="1800" b="1" i="1" dirty="0" smtClean="0">
                <a:latin typeface="+mn-lt"/>
              </a:rPr>
              <a:t> </a:t>
            </a:r>
            <a:r>
              <a:rPr lang="pt-BR" sz="1800" b="1" dirty="0" smtClean="0">
                <a:latin typeface="+mn-lt"/>
              </a:rPr>
              <a:t>aplicáveis;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libri"/>
            </a:pPr>
            <a:r>
              <a:rPr lang="pt-BR" sz="1800" b="1" dirty="0" smtClean="0">
                <a:latin typeface="+mn-lt"/>
              </a:rPr>
              <a:t>Visita técnica agendada na EMBRAER São José dos Campos;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libri"/>
            </a:pPr>
            <a:r>
              <a:rPr lang="pt-BR" sz="1800" b="1" dirty="0" smtClean="0">
                <a:latin typeface="+mn-lt"/>
              </a:rPr>
              <a:t>Elaborado um questionário via Google </a:t>
            </a:r>
            <a:r>
              <a:rPr lang="pt-BR" sz="1800" b="1" dirty="0" err="1" smtClean="0">
                <a:latin typeface="+mn-lt"/>
              </a:rPr>
              <a:t>Forms</a:t>
            </a:r>
            <a:r>
              <a:rPr lang="pt-BR" sz="1800" b="1" dirty="0" smtClean="0">
                <a:latin typeface="+mn-lt"/>
              </a:rPr>
              <a:t>, com perguntas direcionadas aos </a:t>
            </a:r>
            <a:r>
              <a:rPr lang="pt-BR" sz="1800" b="1" dirty="0" err="1" smtClean="0">
                <a:latin typeface="+mn-lt"/>
              </a:rPr>
              <a:t>Safeties</a:t>
            </a:r>
            <a:r>
              <a:rPr lang="pt-BR" sz="1800" b="1" dirty="0" smtClean="0">
                <a:latin typeface="+mn-lt"/>
              </a:rPr>
              <a:t> e Flight Standards da cias aéreas RBAC 121 no intuito de identificar o status atual da </a:t>
            </a:r>
            <a:r>
              <a:rPr lang="pt-BR" sz="1600" b="1" dirty="0" smtClean="0">
                <a:latin typeface="+mn-lt"/>
              </a:rPr>
              <a:t>indústria Brasileira quanto ao tema </a:t>
            </a:r>
            <a:r>
              <a:rPr lang="pt-BR" sz="1600" b="1" i="1" dirty="0" err="1" smtClean="0">
                <a:latin typeface="+mn-lt"/>
              </a:rPr>
              <a:t>Loss</a:t>
            </a:r>
            <a:r>
              <a:rPr lang="pt-BR" sz="1600" b="1" i="1" dirty="0" smtClean="0">
                <a:latin typeface="+mn-lt"/>
              </a:rPr>
              <a:t> </a:t>
            </a:r>
            <a:r>
              <a:rPr lang="pt-BR" sz="1600" b="1" i="1" dirty="0" err="1">
                <a:latin typeface="+mn-lt"/>
              </a:rPr>
              <a:t>o</a:t>
            </a:r>
            <a:r>
              <a:rPr lang="pt-BR" sz="1600" b="1" i="1" dirty="0" err="1" smtClean="0">
                <a:latin typeface="+mn-lt"/>
              </a:rPr>
              <a:t>f</a:t>
            </a:r>
            <a:r>
              <a:rPr lang="pt-BR" sz="1600" b="1" i="1" dirty="0" smtClean="0">
                <a:latin typeface="+mn-lt"/>
              </a:rPr>
              <a:t> </a:t>
            </a:r>
            <a:r>
              <a:rPr lang="pt-BR" sz="1600" b="1" i="1" dirty="0" err="1" smtClean="0">
                <a:latin typeface="+mn-lt"/>
              </a:rPr>
              <a:t>Control</a:t>
            </a:r>
            <a:r>
              <a:rPr lang="pt-BR" sz="1600" b="1" i="1" dirty="0" smtClean="0">
                <a:latin typeface="+mn-lt"/>
              </a:rPr>
              <a:t> </a:t>
            </a:r>
            <a:r>
              <a:rPr lang="pt-BR" sz="1600" b="1" i="1" dirty="0" err="1" smtClean="0">
                <a:latin typeface="+mn-lt"/>
              </a:rPr>
              <a:t>In-Flight</a:t>
            </a:r>
            <a:r>
              <a:rPr lang="pt-BR" sz="1600" b="1" dirty="0">
                <a:latin typeface="+mn-lt"/>
              </a:rPr>
              <a:t>;</a:t>
            </a:r>
            <a:endParaRPr lang="pt-BR" sz="1600" b="1" dirty="0" smtClean="0">
              <a:latin typeface="+mn-lt"/>
            </a:endParaRPr>
          </a:p>
          <a:p>
            <a:pPr marL="914400" lvl="1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pt-BR" sz="1600" b="1" dirty="0" smtClean="0"/>
              <a:t> </a:t>
            </a:r>
            <a:r>
              <a:rPr lang="pt-BR" sz="1600" b="1" dirty="0"/>
              <a:t>Após o envio das repostas pelas cias aéreas RBAC 121, iremos efetuar análise estatística para mapear a aplicação e a aderência dos operadores aéreos nacionais às melhores práticas aplicadas na indústria mundial.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buSzPct val="100000"/>
              <a:buFont typeface="Calibri"/>
            </a:pPr>
            <a:endParaRPr lang="pt-BR" sz="1800" b="1" dirty="0" smtClean="0"/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buSzPct val="100000"/>
              <a:buFont typeface="Calibri"/>
            </a:pPr>
            <a:r>
              <a:rPr lang="pt-BR" sz="1800" b="1" dirty="0" smtClean="0">
                <a:latin typeface="+mn-lt"/>
              </a:rPr>
              <a:t>Efetuaremos reunião com os pilotos do Grupo Técnico da LATAM Brasil no dia 21/05/2018;</a:t>
            </a:r>
            <a:endParaRPr sz="1800" b="1" dirty="0" smtClean="0">
              <a:latin typeface="+mn-lt"/>
            </a:endParaRPr>
          </a:p>
          <a:p>
            <a:pPr marL="114300" lvl="0" indent="0" rtl="0">
              <a:lnSpc>
                <a:spcPct val="100000"/>
              </a:lnSpc>
              <a:spcBef>
                <a:spcPts val="0"/>
              </a:spcBef>
              <a:buSzPct val="100000"/>
              <a:buNone/>
            </a:pPr>
            <a:endParaRPr lang="en-GB" sz="1800" b="1" dirty="0" smtClean="0"/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buSzPct val="100000"/>
              <a:buFont typeface="Calibri"/>
            </a:pPr>
            <a:endParaRPr lang="en-GB" sz="1800" b="1" dirty="0" smtClean="0"/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buSzPct val="100000"/>
              <a:buFont typeface="Calibri"/>
            </a:pPr>
            <a:endParaRPr lang="en-GB" sz="1800" b="1" dirty="0" smtClean="0"/>
          </a:p>
          <a:p>
            <a:pPr marL="0" lvl="0" indent="-6985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1100"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733837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Slide do think-cell" r:id="rId5" imgW="270" imgH="270" progId="TCLayout.ActiveDocument.1">
                  <p:embed/>
                </p:oleObj>
              </mc:Choice>
              <mc:Fallback>
                <p:oleObj name="Slide do think-cell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838200" y="423080"/>
            <a:ext cx="10515600" cy="1325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LOC-I 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42484" y="1576175"/>
            <a:ext cx="3069632" cy="468800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9391" y="1576175"/>
            <a:ext cx="6096000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3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0plA3R5RWe27hWRX.7g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137</Words>
  <Application>Microsoft Office PowerPoint</Application>
  <PresentationFormat>Widescreen</PresentationFormat>
  <Paragraphs>17</Paragraphs>
  <Slides>3</Slides>
  <Notes>3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Tema do Office</vt:lpstr>
      <vt:lpstr>Slide do think-cell</vt:lpstr>
      <vt:lpstr>BCAST Apr 2018- ANAC SP</vt:lpstr>
      <vt:lpstr>LOC-I </vt:lpstr>
      <vt:lpstr>LOC-I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LOC-I</dc:title>
  <dc:creator>Marcelo Diulgheroglo    (LATAM)</dc:creator>
  <cp:lastModifiedBy>Cátia Rejane da Cunha Lessa</cp:lastModifiedBy>
  <cp:revision>10</cp:revision>
  <dcterms:created xsi:type="dcterms:W3CDTF">2017-09-27T11:10:44Z</dcterms:created>
  <dcterms:modified xsi:type="dcterms:W3CDTF">2018-05-04T15:41:37Z</dcterms:modified>
</cp:coreProperties>
</file>