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9"/>
  </p:notesMasterIdLst>
  <p:sldIdLst>
    <p:sldId id="256" r:id="rId2"/>
    <p:sldId id="261" r:id="rId3"/>
    <p:sldId id="264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666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807025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47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8204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1996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719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466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76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397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38200" y="4715326"/>
            <a:ext cx="7007678" cy="80690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38200" y="5549219"/>
            <a:ext cx="7007678" cy="80712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1083" y="0"/>
            <a:ext cx="11877755" cy="678941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sz="9600" b="1" dirty="0">
                <a:solidFill>
                  <a:srgbClr val="FF0000"/>
                </a:solidFill>
              </a:rPr>
              <a:t>GT CFIT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152770" y="4851401"/>
            <a:ext cx="10515599" cy="1325562"/>
          </a:xfrm>
        </p:spPr>
        <p:txBody>
          <a:bodyPr/>
          <a:lstStyle/>
          <a:p>
            <a:r>
              <a:rPr lang="pt-BR" dirty="0"/>
              <a:t>BCAST Abril 2018- SP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CFIT </a:t>
            </a:r>
            <a:r>
              <a:rPr lang="en-GB" dirty="0" err="1"/>
              <a:t>Abr</a:t>
            </a:r>
            <a:r>
              <a:rPr lang="en-GB" dirty="0"/>
              <a:t>/18</a:t>
            </a:r>
          </a:p>
        </p:txBody>
      </p:sp>
      <p:sp>
        <p:nvSpPr>
          <p:cNvPr id="4" name="Rectangle 3"/>
          <p:cNvSpPr/>
          <p:nvPr/>
        </p:nvSpPr>
        <p:spPr>
          <a:xfrm>
            <a:off x="174335" y="1690825"/>
            <a:ext cx="1117946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038">
              <a:buFont typeface="Arial"/>
              <a:buChar char="•"/>
            </a:pPr>
            <a:r>
              <a:rPr lang="pt-BR" sz="1800" b="1" dirty="0"/>
              <a:t>Reuniões do GT CFIT:</a:t>
            </a:r>
          </a:p>
          <a:p>
            <a:endParaRPr lang="pt-BR" sz="1800" b="1" dirty="0"/>
          </a:p>
          <a:p>
            <a:r>
              <a:rPr lang="pt-BR" sz="1800" dirty="0"/>
              <a:t>Em Março de 2018 foram totalizadas 5 reuniões do grupo de trabalho CFIT.</a:t>
            </a:r>
          </a:p>
          <a:p>
            <a:endParaRPr lang="pt-BR" sz="1800" dirty="0"/>
          </a:p>
          <a:p>
            <a:r>
              <a:rPr lang="pt-BR" sz="1800" dirty="0"/>
              <a:t>1ª Reunião – 15/03/2017</a:t>
            </a:r>
          </a:p>
          <a:p>
            <a:r>
              <a:rPr lang="pt-BR" sz="1800" dirty="0"/>
              <a:t>2ª Reunião – 08/11/2017</a:t>
            </a:r>
          </a:p>
          <a:p>
            <a:r>
              <a:rPr lang="pt-BR" sz="1800" dirty="0"/>
              <a:t>3ª Reunião – 18/12/2017</a:t>
            </a:r>
          </a:p>
          <a:p>
            <a:r>
              <a:rPr lang="pt-BR" sz="1800" dirty="0"/>
              <a:t>4ª Reunião – 22/01/2018</a:t>
            </a:r>
          </a:p>
          <a:p>
            <a:r>
              <a:rPr lang="pt-BR" sz="1800" dirty="0"/>
              <a:t>5ª Reunião – 14/03/2018</a:t>
            </a:r>
          </a:p>
          <a:p>
            <a:pPr>
              <a:buFont typeface="Arial"/>
              <a:buChar char="•"/>
            </a:pPr>
            <a:endParaRPr lang="pt-BR" sz="1800" b="1" dirty="0"/>
          </a:p>
          <a:p>
            <a:pPr indent="173038">
              <a:buFont typeface="Arial"/>
              <a:buChar char="•"/>
            </a:pPr>
            <a:r>
              <a:rPr lang="pt-BR" sz="1800" b="1" dirty="0"/>
              <a:t>Período de atualização de banco de dados EGPWS</a:t>
            </a:r>
          </a:p>
          <a:p>
            <a:pPr indent="173038" algn="just">
              <a:buFont typeface="Arial"/>
              <a:buChar char="•"/>
            </a:pPr>
            <a:endParaRPr lang="pt-BR" sz="1800" dirty="0"/>
          </a:p>
          <a:p>
            <a:pPr algn="just"/>
            <a:r>
              <a:rPr lang="pt-BR" sz="1800" dirty="0"/>
              <a:t>Foram propostas pesquisas entre as EAs envolvidas no grupo de trabalho quanto a atualização dos bancos de dados dos sistemas EGPWS/TAWS. Foram identificadas oportunidades de melhoria nesses processos e proposta SE sobre necessidade de padronizar os critérios necessários para garantir a atualização dos bancos de dados para os operadores.</a:t>
            </a:r>
          </a:p>
          <a:p>
            <a:endParaRPr lang="pt-BR" sz="1800" b="1" dirty="0"/>
          </a:p>
          <a:p>
            <a:endParaRPr lang="pt-BR" sz="1800" b="1" dirty="0"/>
          </a:p>
          <a:p>
            <a:r>
              <a:rPr lang="pt-BR" sz="1800" dirty="0"/>
              <a:t>     </a:t>
            </a:r>
            <a:endParaRPr lang="pt-BR" sz="1800" b="1" dirty="0"/>
          </a:p>
          <a:p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197315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en-GB" dirty="0"/>
              <a:t>CFIT </a:t>
            </a:r>
            <a:r>
              <a:rPr lang="en-GB" dirty="0" err="1"/>
              <a:t>Abr</a:t>
            </a:r>
            <a:r>
              <a:rPr lang="en-GB" dirty="0"/>
              <a:t>/18</a:t>
            </a:r>
          </a:p>
        </p:txBody>
      </p:sp>
      <p:sp>
        <p:nvSpPr>
          <p:cNvPr id="4" name="Rectangle 3"/>
          <p:cNvSpPr/>
          <p:nvPr/>
        </p:nvSpPr>
        <p:spPr>
          <a:xfrm>
            <a:off x="174335" y="1476817"/>
            <a:ext cx="111794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endParaRPr lang="pt-BR" sz="1800" b="1" dirty="0"/>
          </a:p>
          <a:p>
            <a:pPr>
              <a:buFont typeface="Arial"/>
              <a:buChar char="•"/>
            </a:pPr>
            <a:endParaRPr lang="pt-BR" sz="1800" b="1" dirty="0"/>
          </a:p>
          <a:p>
            <a:endParaRPr lang="pt-BR" sz="1800" b="1" dirty="0"/>
          </a:p>
        </p:txBody>
      </p:sp>
      <p:sp>
        <p:nvSpPr>
          <p:cNvPr id="5" name="Rectangle 4"/>
          <p:cNvSpPr/>
          <p:nvPr/>
        </p:nvSpPr>
        <p:spPr>
          <a:xfrm>
            <a:off x="166252" y="1898078"/>
            <a:ext cx="110697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173038">
              <a:buFont typeface="Arial"/>
              <a:buChar char="•"/>
            </a:pPr>
            <a:r>
              <a:rPr lang="pt-BR" sz="1800" b="1" dirty="0"/>
              <a:t>Mapeamento de Alerts e Warnings EGPWS</a:t>
            </a:r>
          </a:p>
          <a:p>
            <a:endParaRPr lang="pt-BR" b="1" dirty="0"/>
          </a:p>
          <a:p>
            <a:pPr algn="just"/>
            <a:r>
              <a:rPr lang="pt-BR" sz="1800" dirty="0"/>
              <a:t>Uma vez definida a metodologia para coleta de dados de eventos EGPWS, as EAs iniciaram trabalhos para atualização dos dados 2017 e criação do mapa de eventos. Foram apresentados os dados preliminares desse mapeamento na 5ª reunião do grupo de trabalho CFIT.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14481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795" b="16135"/>
          <a:stretch/>
        </p:blipFill>
        <p:spPr>
          <a:xfrm>
            <a:off x="678874" y="1768285"/>
            <a:ext cx="9462654" cy="4379624"/>
          </a:xfrm>
          <a:prstGeom prst="rect">
            <a:avLst/>
          </a:prstGeom>
        </p:spPr>
      </p:pic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en-GB" dirty="0" err="1"/>
              <a:t>Mapa</a:t>
            </a:r>
            <a:r>
              <a:rPr lang="en-GB" dirty="0"/>
              <a:t> de </a:t>
            </a:r>
            <a:r>
              <a:rPr lang="en-GB" dirty="0" err="1"/>
              <a:t>eventos</a:t>
            </a:r>
            <a:r>
              <a:rPr lang="en-GB" dirty="0"/>
              <a:t> EGPWS (</a:t>
            </a:r>
            <a:r>
              <a:rPr lang="en-GB" dirty="0" err="1"/>
              <a:t>preliminar</a:t>
            </a:r>
            <a:r>
              <a:rPr lang="en-GB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174335" y="1476817"/>
            <a:ext cx="111794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endParaRPr lang="pt-BR" sz="1800" b="1" dirty="0"/>
          </a:p>
          <a:p>
            <a:pPr>
              <a:buFont typeface="Arial"/>
              <a:buChar char="•"/>
            </a:pPr>
            <a:endParaRPr lang="pt-BR" sz="1800" b="1" dirty="0"/>
          </a:p>
          <a:p>
            <a:endParaRPr lang="pt-BR" sz="1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295" b="16376"/>
          <a:stretch/>
        </p:blipFill>
        <p:spPr>
          <a:xfrm>
            <a:off x="678873" y="1768285"/>
            <a:ext cx="8644739" cy="437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3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en-GB" dirty="0" err="1"/>
              <a:t>Próximos</a:t>
            </a:r>
            <a:r>
              <a:rPr lang="en-GB" dirty="0"/>
              <a:t> </a:t>
            </a:r>
            <a:r>
              <a:rPr lang="en-GB" dirty="0" err="1"/>
              <a:t>passos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4335" y="1476817"/>
            <a:ext cx="111794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endParaRPr lang="pt-BR" sz="1800" b="1" dirty="0"/>
          </a:p>
          <a:p>
            <a:pPr>
              <a:buFont typeface="Arial"/>
              <a:buChar char="•"/>
            </a:pPr>
            <a:endParaRPr lang="pt-BR" sz="1800" b="1" dirty="0"/>
          </a:p>
          <a:p>
            <a:endParaRPr lang="pt-BR" sz="1800" b="1" dirty="0"/>
          </a:p>
        </p:txBody>
      </p:sp>
      <p:sp>
        <p:nvSpPr>
          <p:cNvPr id="5" name="Rectangle 4"/>
          <p:cNvSpPr/>
          <p:nvPr/>
        </p:nvSpPr>
        <p:spPr>
          <a:xfrm>
            <a:off x="166252" y="1898078"/>
            <a:ext cx="1106978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173038">
              <a:buFont typeface="Arial"/>
              <a:buChar char="•"/>
            </a:pPr>
            <a:r>
              <a:rPr lang="pt-BR" sz="1800" b="1" dirty="0"/>
              <a:t>Criação de SE (Atualização de banco de dados GPWS)</a:t>
            </a:r>
          </a:p>
          <a:p>
            <a:endParaRPr lang="pt-BR" b="1" dirty="0"/>
          </a:p>
          <a:p>
            <a:pPr algn="just"/>
            <a:r>
              <a:rPr lang="pt-BR" sz="1800" dirty="0"/>
              <a:t>O grupo espera possuir um draft de sua primeira SE na 6ª reunião a ser realizada em Maio/2018 que busca melhorias no processo de atualização dos bancos de dados pelos operadores, assim como busca definir prazos e critérios para essas atualizações.</a:t>
            </a:r>
          </a:p>
          <a:p>
            <a:endParaRPr lang="pt-BR" b="1" dirty="0"/>
          </a:p>
          <a:p>
            <a:endParaRPr lang="pt-BR" b="1" dirty="0"/>
          </a:p>
          <a:p>
            <a:pPr marL="285750" indent="173038">
              <a:buFont typeface="Arial"/>
              <a:buChar char="•"/>
            </a:pPr>
            <a:r>
              <a:rPr lang="pt-BR" sz="1800" b="1" dirty="0"/>
              <a:t>Mapa de enventos EGPWS 2017/2018</a:t>
            </a:r>
          </a:p>
          <a:p>
            <a:endParaRPr lang="pt-BR" b="1" dirty="0"/>
          </a:p>
          <a:p>
            <a:pPr algn="just"/>
            <a:r>
              <a:rPr lang="pt-BR" sz="1800" dirty="0"/>
              <a:t>Será apresentado mapa de eventos 2017 na sexta reunião do grupo de trabalho CFIT contemplando dados de todas as EAs envolvidas no GT. Os dados 2018 passarão a serem apresentados periodicamente a cada reunião para estudo da evolução desses tipos de eventos. 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A partir desses mapas e da identificação de </a:t>
            </a:r>
            <a:r>
              <a:rPr lang="pt-BR" sz="1800" i="1" dirty="0"/>
              <a:t>hot spots</a:t>
            </a:r>
            <a:r>
              <a:rPr lang="pt-BR" sz="1800" dirty="0"/>
              <a:t>, os estudos serão direcionados a buscar melhorias para esses pontos de atenção.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0941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3468A72-27B1-46FF-9791-111AD4B207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9CD4DDE-190C-42E2-B527-7329BEC77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686" y="2060849"/>
            <a:ext cx="5272023" cy="289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710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3468A72-27B1-46FF-9791-111AD4B207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FD1469C1-31F5-427D-B817-E204A7DB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xmlns="" id="{C86589F8-4468-4869-AD5A-0A76CFD4358C}"/>
              </a:ext>
            </a:extLst>
          </p:cNvPr>
          <p:cNvSpPr txBox="1">
            <a:spLocks/>
          </p:cNvSpPr>
          <p:nvPr/>
        </p:nvSpPr>
        <p:spPr>
          <a:xfrm>
            <a:off x="1709225" y="1124744"/>
            <a:ext cx="8229600" cy="496855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sz="3600" dirty="0">
              <a:solidFill>
                <a:schemeClr val="accent1"/>
              </a:solidFill>
            </a:endParaRPr>
          </a:p>
          <a:p>
            <a:endParaRPr lang="en-US" sz="3600" dirty="0">
              <a:solidFill>
                <a:schemeClr val="accent1"/>
              </a:solidFill>
            </a:endParaRPr>
          </a:p>
          <a:p>
            <a:endParaRPr lang="en-US" sz="3600" dirty="0">
              <a:solidFill>
                <a:schemeClr val="accent1"/>
              </a:solidFill>
            </a:endParaRPr>
          </a:p>
          <a:p>
            <a:pPr algn="ctr"/>
            <a:r>
              <a:rPr lang="en-US" sz="40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Obrigado</a:t>
            </a:r>
            <a:endParaRPr lang="en-US" sz="36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148840" lvl="7"/>
            <a:endParaRPr lang="en-US" sz="800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928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298</Words>
  <Application>Microsoft Office PowerPoint</Application>
  <PresentationFormat>Widescreen</PresentationFormat>
  <Paragraphs>43</Paragraphs>
  <Slides>7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do Office</vt:lpstr>
      <vt:lpstr>BCAST Abril 2018- SP</vt:lpstr>
      <vt:lpstr>CFIT Abr/18</vt:lpstr>
      <vt:lpstr>CFIT Abr/18</vt:lpstr>
      <vt:lpstr>Mapa de eventos EGPWS (preliminar)</vt:lpstr>
      <vt:lpstr>Próximos passos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LOC-I</dc:title>
  <dc:creator>Marcelo Diulgheroglo    (LATAM)</dc:creator>
  <cp:lastModifiedBy>Cátia Rejane da Cunha Lessa</cp:lastModifiedBy>
  <cp:revision>30</cp:revision>
  <dcterms:created xsi:type="dcterms:W3CDTF">2017-09-27T11:10:44Z</dcterms:created>
  <dcterms:modified xsi:type="dcterms:W3CDTF">2018-05-04T15:41:09Z</dcterms:modified>
</cp:coreProperties>
</file>